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67" r:id="rId5"/>
    <p:sldId id="258" r:id="rId6"/>
    <p:sldId id="275" r:id="rId7"/>
    <p:sldId id="268" r:id="rId8"/>
    <p:sldId id="264" r:id="rId9"/>
    <p:sldId id="269" r:id="rId10"/>
    <p:sldId id="259" r:id="rId11"/>
    <p:sldId id="270" r:id="rId12"/>
    <p:sldId id="260" r:id="rId13"/>
    <p:sldId id="261" r:id="rId14"/>
    <p:sldId id="276" r:id="rId15"/>
    <p:sldId id="262" r:id="rId16"/>
    <p:sldId id="263" r:id="rId17"/>
    <p:sldId id="271" r:id="rId18"/>
    <p:sldId id="274" r:id="rId19"/>
    <p:sldId id="272" r:id="rId20"/>
    <p:sldId id="273" r:id="rId21"/>
    <p:sldId id="277" r:id="rId22"/>
    <p:sldId id="280" r:id="rId23"/>
    <p:sldId id="278" r:id="rId24"/>
    <p:sldId id="279" r:id="rId25"/>
    <p:sldId id="281" r:id="rId26"/>
    <p:sldId id="283" r:id="rId27"/>
    <p:sldId id="284" r:id="rId28"/>
    <p:sldId id="282" r:id="rId29"/>
    <p:sldId id="285" r:id="rId30"/>
    <p:sldId id="286" r:id="rId31"/>
    <p:sldId id="287" r:id="rId32"/>
    <p:sldId id="288" r:id="rId33"/>
    <p:sldId id="289" r:id="rId34"/>
    <p:sldId id="29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7E9"/>
    <a:srgbClr val="E6CC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17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6D7A99-08D7-417E-8C8D-61A0B23293B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1C4C9EAD-6EA7-4069-A9A0-7159F47D7BB2}">
      <dgm:prSet phldrT="[Tekst]"/>
      <dgm:spPr/>
      <dgm:t>
        <a:bodyPr/>
        <a:lstStyle/>
        <a:p>
          <a:r>
            <a:rPr lang="pl-PL" dirty="0"/>
            <a:t>Rejestry sądowe</a:t>
          </a:r>
        </a:p>
      </dgm:t>
    </dgm:pt>
    <dgm:pt modelId="{77563FC4-1E4D-4CC0-A8D8-0F3A82F10B00}" type="parTrans" cxnId="{0E95CC0B-DAFF-465E-9BA8-1F7240E50FB8}">
      <dgm:prSet/>
      <dgm:spPr/>
      <dgm:t>
        <a:bodyPr/>
        <a:lstStyle/>
        <a:p>
          <a:endParaRPr lang="pl-PL"/>
        </a:p>
      </dgm:t>
    </dgm:pt>
    <dgm:pt modelId="{63E4F958-AF58-43F0-8A46-F2A62862C566}" type="sibTrans" cxnId="{0E95CC0B-DAFF-465E-9BA8-1F7240E50FB8}">
      <dgm:prSet/>
      <dgm:spPr/>
      <dgm:t>
        <a:bodyPr/>
        <a:lstStyle/>
        <a:p>
          <a:endParaRPr lang="pl-PL"/>
        </a:p>
      </dgm:t>
    </dgm:pt>
    <dgm:pt modelId="{457FCE11-257F-4602-9743-BCDA3E19B798}">
      <dgm:prSet phldrT="[Tekst]"/>
      <dgm:spPr/>
      <dgm:t>
        <a:bodyPr/>
        <a:lstStyle/>
        <a:p>
          <a:r>
            <a:rPr lang="pl-PL" dirty="0"/>
            <a:t>podmiotowe</a:t>
          </a:r>
        </a:p>
      </dgm:t>
    </dgm:pt>
    <dgm:pt modelId="{6050EEE7-BCA2-4C74-9D89-82D4DE9FA1C5}" type="parTrans" cxnId="{462B74A0-D2C7-44F8-9439-0F22FBB92029}">
      <dgm:prSet/>
      <dgm:spPr/>
      <dgm:t>
        <a:bodyPr/>
        <a:lstStyle/>
        <a:p>
          <a:endParaRPr lang="pl-PL"/>
        </a:p>
      </dgm:t>
    </dgm:pt>
    <dgm:pt modelId="{99158151-D016-42E1-B251-2A08AFFA260A}" type="sibTrans" cxnId="{462B74A0-D2C7-44F8-9439-0F22FBB92029}">
      <dgm:prSet/>
      <dgm:spPr/>
      <dgm:t>
        <a:bodyPr/>
        <a:lstStyle/>
        <a:p>
          <a:endParaRPr lang="pl-PL"/>
        </a:p>
      </dgm:t>
    </dgm:pt>
    <dgm:pt modelId="{882DD9B3-17D7-43C5-A8E1-573A75F82E2C}">
      <dgm:prSet phldrT="[Tekst]"/>
      <dgm:spPr/>
      <dgm:t>
        <a:bodyPr/>
        <a:lstStyle/>
        <a:p>
          <a:r>
            <a:rPr lang="pl-PL" dirty="0"/>
            <a:t>przedmiotowe</a:t>
          </a:r>
        </a:p>
      </dgm:t>
    </dgm:pt>
    <dgm:pt modelId="{6365E4B7-CD41-4974-B0FB-F20F0266C19C}" type="parTrans" cxnId="{DAA60A44-E9E5-42D8-9242-4E0A56272FF1}">
      <dgm:prSet/>
      <dgm:spPr/>
      <dgm:t>
        <a:bodyPr/>
        <a:lstStyle/>
        <a:p>
          <a:endParaRPr lang="pl-PL"/>
        </a:p>
      </dgm:t>
    </dgm:pt>
    <dgm:pt modelId="{2AB7FDC6-9167-4921-B354-6C640C309EE3}" type="sibTrans" cxnId="{DAA60A44-E9E5-42D8-9242-4E0A56272FF1}">
      <dgm:prSet/>
      <dgm:spPr/>
      <dgm:t>
        <a:bodyPr/>
        <a:lstStyle/>
        <a:p>
          <a:endParaRPr lang="pl-PL"/>
        </a:p>
      </dgm:t>
    </dgm:pt>
    <dgm:pt modelId="{B122B9CA-9ACC-4680-AE3D-A6B9A27BB977}">
      <dgm:prSet/>
      <dgm:spPr/>
      <dgm:t>
        <a:bodyPr/>
        <a:lstStyle/>
        <a:p>
          <a:r>
            <a:rPr lang="pl-PL" dirty="0"/>
            <a:t>Np. rejestr przedsiębiorców, rejestr fundacji</a:t>
          </a:r>
        </a:p>
      </dgm:t>
    </dgm:pt>
    <dgm:pt modelId="{F1500F68-0C63-4534-9400-06AC21A50C68}" type="parTrans" cxnId="{8D2CDA0D-69EC-4C0A-86EF-D1A737ABCAF3}">
      <dgm:prSet/>
      <dgm:spPr/>
      <dgm:t>
        <a:bodyPr/>
        <a:lstStyle/>
        <a:p>
          <a:endParaRPr lang="pl-PL"/>
        </a:p>
      </dgm:t>
    </dgm:pt>
    <dgm:pt modelId="{2C22FA69-7F12-4173-8FF8-35A4D596C3CF}" type="sibTrans" cxnId="{8D2CDA0D-69EC-4C0A-86EF-D1A737ABCAF3}">
      <dgm:prSet/>
      <dgm:spPr/>
      <dgm:t>
        <a:bodyPr/>
        <a:lstStyle/>
        <a:p>
          <a:endParaRPr lang="pl-PL"/>
        </a:p>
      </dgm:t>
    </dgm:pt>
    <dgm:pt modelId="{3149257A-F2F5-4CA1-9A45-2CC938B18691}">
      <dgm:prSet/>
      <dgm:spPr/>
      <dgm:t>
        <a:bodyPr/>
        <a:lstStyle/>
        <a:p>
          <a:r>
            <a:rPr lang="pl-PL" dirty="0"/>
            <a:t>Np. rejestr dzienników i czasopism, księgi wieczyste</a:t>
          </a:r>
        </a:p>
      </dgm:t>
    </dgm:pt>
    <dgm:pt modelId="{DE4E4427-EA9D-448F-9F0F-CCE1CAE5C765}" type="parTrans" cxnId="{63480415-705E-418A-82DB-BE2567B02540}">
      <dgm:prSet/>
      <dgm:spPr/>
      <dgm:t>
        <a:bodyPr/>
        <a:lstStyle/>
        <a:p>
          <a:endParaRPr lang="pl-PL"/>
        </a:p>
      </dgm:t>
    </dgm:pt>
    <dgm:pt modelId="{8D06A907-A62C-43CB-ACCA-786E3948C4A3}" type="sibTrans" cxnId="{63480415-705E-418A-82DB-BE2567B02540}">
      <dgm:prSet/>
      <dgm:spPr/>
      <dgm:t>
        <a:bodyPr/>
        <a:lstStyle/>
        <a:p>
          <a:endParaRPr lang="pl-PL"/>
        </a:p>
      </dgm:t>
    </dgm:pt>
    <dgm:pt modelId="{2268D390-E3D1-4439-B1FC-B8928C48C07B}" type="pres">
      <dgm:prSet presAssocID="{486D7A99-08D7-417E-8C8D-61A0B23293B0}" presName="hierChild1" presStyleCnt="0">
        <dgm:presLayoutVars>
          <dgm:orgChart val="1"/>
          <dgm:chPref val="1"/>
          <dgm:dir/>
          <dgm:animOne val="branch"/>
          <dgm:animLvl val="lvl"/>
          <dgm:resizeHandles/>
        </dgm:presLayoutVars>
      </dgm:prSet>
      <dgm:spPr/>
    </dgm:pt>
    <dgm:pt modelId="{4E0858DB-B100-4769-802A-7E9E5D145E80}" type="pres">
      <dgm:prSet presAssocID="{1C4C9EAD-6EA7-4069-A9A0-7159F47D7BB2}" presName="hierRoot1" presStyleCnt="0">
        <dgm:presLayoutVars>
          <dgm:hierBranch val="init"/>
        </dgm:presLayoutVars>
      </dgm:prSet>
      <dgm:spPr/>
    </dgm:pt>
    <dgm:pt modelId="{056B5CC1-6CC8-42BC-8EA2-F80977B960EA}" type="pres">
      <dgm:prSet presAssocID="{1C4C9EAD-6EA7-4069-A9A0-7159F47D7BB2}" presName="rootComposite1" presStyleCnt="0"/>
      <dgm:spPr/>
    </dgm:pt>
    <dgm:pt modelId="{BE0F2D3A-96AF-4ED5-BEE1-82DD602FE816}" type="pres">
      <dgm:prSet presAssocID="{1C4C9EAD-6EA7-4069-A9A0-7159F47D7BB2}" presName="rootText1" presStyleLbl="node0" presStyleIdx="0" presStyleCnt="1">
        <dgm:presLayoutVars>
          <dgm:chPref val="3"/>
        </dgm:presLayoutVars>
      </dgm:prSet>
      <dgm:spPr/>
    </dgm:pt>
    <dgm:pt modelId="{EF33E341-D38C-490B-8A5A-808CBAF297FA}" type="pres">
      <dgm:prSet presAssocID="{1C4C9EAD-6EA7-4069-A9A0-7159F47D7BB2}" presName="rootConnector1" presStyleLbl="node1" presStyleIdx="0" presStyleCnt="0"/>
      <dgm:spPr/>
    </dgm:pt>
    <dgm:pt modelId="{685C874A-2726-4B8B-A446-D118872FAADC}" type="pres">
      <dgm:prSet presAssocID="{1C4C9EAD-6EA7-4069-A9A0-7159F47D7BB2}" presName="hierChild2" presStyleCnt="0"/>
      <dgm:spPr/>
    </dgm:pt>
    <dgm:pt modelId="{6DF08DE5-5DE0-422E-8DB7-38A2004443A7}" type="pres">
      <dgm:prSet presAssocID="{6050EEE7-BCA2-4C74-9D89-82D4DE9FA1C5}" presName="Name37" presStyleLbl="parChTrans1D2" presStyleIdx="0" presStyleCnt="2"/>
      <dgm:spPr/>
    </dgm:pt>
    <dgm:pt modelId="{08651086-71DD-4134-B7D3-C13F4907AF81}" type="pres">
      <dgm:prSet presAssocID="{457FCE11-257F-4602-9743-BCDA3E19B798}" presName="hierRoot2" presStyleCnt="0">
        <dgm:presLayoutVars>
          <dgm:hierBranch val="init"/>
        </dgm:presLayoutVars>
      </dgm:prSet>
      <dgm:spPr/>
    </dgm:pt>
    <dgm:pt modelId="{1AB62BC7-8E2A-413A-8C1A-D814ADE2901B}" type="pres">
      <dgm:prSet presAssocID="{457FCE11-257F-4602-9743-BCDA3E19B798}" presName="rootComposite" presStyleCnt="0"/>
      <dgm:spPr/>
    </dgm:pt>
    <dgm:pt modelId="{9972467A-79D5-4310-9736-60F3844D9567}" type="pres">
      <dgm:prSet presAssocID="{457FCE11-257F-4602-9743-BCDA3E19B798}" presName="rootText" presStyleLbl="node2" presStyleIdx="0" presStyleCnt="2">
        <dgm:presLayoutVars>
          <dgm:chPref val="3"/>
        </dgm:presLayoutVars>
      </dgm:prSet>
      <dgm:spPr/>
    </dgm:pt>
    <dgm:pt modelId="{54D9CF52-FCC3-4EF8-9C71-3CB42605271D}" type="pres">
      <dgm:prSet presAssocID="{457FCE11-257F-4602-9743-BCDA3E19B798}" presName="rootConnector" presStyleLbl="node2" presStyleIdx="0" presStyleCnt="2"/>
      <dgm:spPr/>
    </dgm:pt>
    <dgm:pt modelId="{4C645D0F-FD30-44D9-8926-1CB8F061D3D8}" type="pres">
      <dgm:prSet presAssocID="{457FCE11-257F-4602-9743-BCDA3E19B798}" presName="hierChild4" presStyleCnt="0"/>
      <dgm:spPr/>
    </dgm:pt>
    <dgm:pt modelId="{20E93818-4605-4F3F-85FC-B2C187B1169B}" type="pres">
      <dgm:prSet presAssocID="{F1500F68-0C63-4534-9400-06AC21A50C68}" presName="Name37" presStyleLbl="parChTrans1D3" presStyleIdx="0" presStyleCnt="2"/>
      <dgm:spPr/>
    </dgm:pt>
    <dgm:pt modelId="{E29EB1D2-8EE2-4934-BBD8-50969A82EDD3}" type="pres">
      <dgm:prSet presAssocID="{B122B9CA-9ACC-4680-AE3D-A6B9A27BB977}" presName="hierRoot2" presStyleCnt="0">
        <dgm:presLayoutVars>
          <dgm:hierBranch val="init"/>
        </dgm:presLayoutVars>
      </dgm:prSet>
      <dgm:spPr/>
    </dgm:pt>
    <dgm:pt modelId="{223D7797-3C5F-470E-9C8F-7EB6FD4B23C2}" type="pres">
      <dgm:prSet presAssocID="{B122B9CA-9ACC-4680-AE3D-A6B9A27BB977}" presName="rootComposite" presStyleCnt="0"/>
      <dgm:spPr/>
    </dgm:pt>
    <dgm:pt modelId="{1147D216-8854-4823-99DC-A208AB29251D}" type="pres">
      <dgm:prSet presAssocID="{B122B9CA-9ACC-4680-AE3D-A6B9A27BB977}" presName="rootText" presStyleLbl="node3" presStyleIdx="0" presStyleCnt="2">
        <dgm:presLayoutVars>
          <dgm:chPref val="3"/>
        </dgm:presLayoutVars>
      </dgm:prSet>
      <dgm:spPr/>
    </dgm:pt>
    <dgm:pt modelId="{F0A2C084-201B-48C9-87C8-AFCA52B50AFE}" type="pres">
      <dgm:prSet presAssocID="{B122B9CA-9ACC-4680-AE3D-A6B9A27BB977}" presName="rootConnector" presStyleLbl="node3" presStyleIdx="0" presStyleCnt="2"/>
      <dgm:spPr/>
    </dgm:pt>
    <dgm:pt modelId="{E4EA142B-0337-4688-BE21-8C853E42B1C2}" type="pres">
      <dgm:prSet presAssocID="{B122B9CA-9ACC-4680-AE3D-A6B9A27BB977}" presName="hierChild4" presStyleCnt="0"/>
      <dgm:spPr/>
    </dgm:pt>
    <dgm:pt modelId="{24DC1317-3CD0-4235-B8CA-ADF0E7D01714}" type="pres">
      <dgm:prSet presAssocID="{B122B9CA-9ACC-4680-AE3D-A6B9A27BB977}" presName="hierChild5" presStyleCnt="0"/>
      <dgm:spPr/>
    </dgm:pt>
    <dgm:pt modelId="{A2F887E7-AF0A-4C59-AA29-513F831E72F0}" type="pres">
      <dgm:prSet presAssocID="{457FCE11-257F-4602-9743-BCDA3E19B798}" presName="hierChild5" presStyleCnt="0"/>
      <dgm:spPr/>
    </dgm:pt>
    <dgm:pt modelId="{5EE8BD70-8B6A-40E0-9515-55DE03D01D01}" type="pres">
      <dgm:prSet presAssocID="{6365E4B7-CD41-4974-B0FB-F20F0266C19C}" presName="Name37" presStyleLbl="parChTrans1D2" presStyleIdx="1" presStyleCnt="2"/>
      <dgm:spPr/>
    </dgm:pt>
    <dgm:pt modelId="{F3813405-E255-4938-B8BF-F28701BE0C26}" type="pres">
      <dgm:prSet presAssocID="{882DD9B3-17D7-43C5-A8E1-573A75F82E2C}" presName="hierRoot2" presStyleCnt="0">
        <dgm:presLayoutVars>
          <dgm:hierBranch val="init"/>
        </dgm:presLayoutVars>
      </dgm:prSet>
      <dgm:spPr/>
    </dgm:pt>
    <dgm:pt modelId="{98A87417-B0E4-4CBD-B45E-E0CA456667B7}" type="pres">
      <dgm:prSet presAssocID="{882DD9B3-17D7-43C5-A8E1-573A75F82E2C}" presName="rootComposite" presStyleCnt="0"/>
      <dgm:spPr/>
    </dgm:pt>
    <dgm:pt modelId="{08CE411F-73F0-4A06-BF1F-BDB0BFC76100}" type="pres">
      <dgm:prSet presAssocID="{882DD9B3-17D7-43C5-A8E1-573A75F82E2C}" presName="rootText" presStyleLbl="node2" presStyleIdx="1" presStyleCnt="2">
        <dgm:presLayoutVars>
          <dgm:chPref val="3"/>
        </dgm:presLayoutVars>
      </dgm:prSet>
      <dgm:spPr/>
    </dgm:pt>
    <dgm:pt modelId="{3CD1089C-B773-494E-9021-64DF22D67D07}" type="pres">
      <dgm:prSet presAssocID="{882DD9B3-17D7-43C5-A8E1-573A75F82E2C}" presName="rootConnector" presStyleLbl="node2" presStyleIdx="1" presStyleCnt="2"/>
      <dgm:spPr/>
    </dgm:pt>
    <dgm:pt modelId="{A97CA5FE-9FC8-4BA0-92F0-BD1020FF7DBD}" type="pres">
      <dgm:prSet presAssocID="{882DD9B3-17D7-43C5-A8E1-573A75F82E2C}" presName="hierChild4" presStyleCnt="0"/>
      <dgm:spPr/>
    </dgm:pt>
    <dgm:pt modelId="{2A03325A-C3C6-41CD-89C0-5B4FD22C5771}" type="pres">
      <dgm:prSet presAssocID="{DE4E4427-EA9D-448F-9F0F-CCE1CAE5C765}" presName="Name37" presStyleLbl="parChTrans1D3" presStyleIdx="1" presStyleCnt="2"/>
      <dgm:spPr/>
    </dgm:pt>
    <dgm:pt modelId="{A2D1B390-2127-4D2A-864C-A435CCBA62E8}" type="pres">
      <dgm:prSet presAssocID="{3149257A-F2F5-4CA1-9A45-2CC938B18691}" presName="hierRoot2" presStyleCnt="0">
        <dgm:presLayoutVars>
          <dgm:hierBranch val="init"/>
        </dgm:presLayoutVars>
      </dgm:prSet>
      <dgm:spPr/>
    </dgm:pt>
    <dgm:pt modelId="{CB92201D-1C93-4B55-B20A-14AF999DFB3C}" type="pres">
      <dgm:prSet presAssocID="{3149257A-F2F5-4CA1-9A45-2CC938B18691}" presName="rootComposite" presStyleCnt="0"/>
      <dgm:spPr/>
    </dgm:pt>
    <dgm:pt modelId="{11341FEC-8EE4-4801-8A2E-859EE908D12E}" type="pres">
      <dgm:prSet presAssocID="{3149257A-F2F5-4CA1-9A45-2CC938B18691}" presName="rootText" presStyleLbl="node3" presStyleIdx="1" presStyleCnt="2">
        <dgm:presLayoutVars>
          <dgm:chPref val="3"/>
        </dgm:presLayoutVars>
      </dgm:prSet>
      <dgm:spPr/>
    </dgm:pt>
    <dgm:pt modelId="{A27A1894-4F5A-4769-B65F-52D7AA696427}" type="pres">
      <dgm:prSet presAssocID="{3149257A-F2F5-4CA1-9A45-2CC938B18691}" presName="rootConnector" presStyleLbl="node3" presStyleIdx="1" presStyleCnt="2"/>
      <dgm:spPr/>
    </dgm:pt>
    <dgm:pt modelId="{D0CEDDE8-0916-452F-A36E-2FB63DDBE7C8}" type="pres">
      <dgm:prSet presAssocID="{3149257A-F2F5-4CA1-9A45-2CC938B18691}" presName="hierChild4" presStyleCnt="0"/>
      <dgm:spPr/>
    </dgm:pt>
    <dgm:pt modelId="{B0FEB47B-1577-4E78-BF38-F6EC43C5CC9C}" type="pres">
      <dgm:prSet presAssocID="{3149257A-F2F5-4CA1-9A45-2CC938B18691}" presName="hierChild5" presStyleCnt="0"/>
      <dgm:spPr/>
    </dgm:pt>
    <dgm:pt modelId="{63141D4F-B498-48D5-8ABC-3CE532E0E970}" type="pres">
      <dgm:prSet presAssocID="{882DD9B3-17D7-43C5-A8E1-573A75F82E2C}" presName="hierChild5" presStyleCnt="0"/>
      <dgm:spPr/>
    </dgm:pt>
    <dgm:pt modelId="{32062DAB-7294-49B7-8561-2B1B2C130E17}" type="pres">
      <dgm:prSet presAssocID="{1C4C9EAD-6EA7-4069-A9A0-7159F47D7BB2}" presName="hierChild3" presStyleCnt="0"/>
      <dgm:spPr/>
    </dgm:pt>
  </dgm:ptLst>
  <dgm:cxnLst>
    <dgm:cxn modelId="{0E95CC0B-DAFF-465E-9BA8-1F7240E50FB8}" srcId="{486D7A99-08D7-417E-8C8D-61A0B23293B0}" destId="{1C4C9EAD-6EA7-4069-A9A0-7159F47D7BB2}" srcOrd="0" destOrd="0" parTransId="{77563FC4-1E4D-4CC0-A8D8-0F3A82F10B00}" sibTransId="{63E4F958-AF58-43F0-8A46-F2A62862C566}"/>
    <dgm:cxn modelId="{8D2CDA0D-69EC-4C0A-86EF-D1A737ABCAF3}" srcId="{457FCE11-257F-4602-9743-BCDA3E19B798}" destId="{B122B9CA-9ACC-4680-AE3D-A6B9A27BB977}" srcOrd="0" destOrd="0" parTransId="{F1500F68-0C63-4534-9400-06AC21A50C68}" sibTransId="{2C22FA69-7F12-4173-8FF8-35A4D596C3CF}"/>
    <dgm:cxn modelId="{63480415-705E-418A-82DB-BE2567B02540}" srcId="{882DD9B3-17D7-43C5-A8E1-573A75F82E2C}" destId="{3149257A-F2F5-4CA1-9A45-2CC938B18691}" srcOrd="0" destOrd="0" parTransId="{DE4E4427-EA9D-448F-9F0F-CCE1CAE5C765}" sibTransId="{8D06A907-A62C-43CB-ACCA-786E3948C4A3}"/>
    <dgm:cxn modelId="{F758C226-ADB7-4167-B00C-9AF44A40AD66}" type="presOf" srcId="{1C4C9EAD-6EA7-4069-A9A0-7159F47D7BB2}" destId="{BE0F2D3A-96AF-4ED5-BEE1-82DD602FE816}" srcOrd="0" destOrd="0" presId="urn:microsoft.com/office/officeart/2005/8/layout/orgChart1"/>
    <dgm:cxn modelId="{C18F212A-C76D-4A5D-8CBD-78E0228B08E6}" type="presOf" srcId="{B122B9CA-9ACC-4680-AE3D-A6B9A27BB977}" destId="{F0A2C084-201B-48C9-87C8-AFCA52B50AFE}" srcOrd="1" destOrd="0" presId="urn:microsoft.com/office/officeart/2005/8/layout/orgChart1"/>
    <dgm:cxn modelId="{DAA60A44-E9E5-42D8-9242-4E0A56272FF1}" srcId="{1C4C9EAD-6EA7-4069-A9A0-7159F47D7BB2}" destId="{882DD9B3-17D7-43C5-A8E1-573A75F82E2C}" srcOrd="1" destOrd="0" parTransId="{6365E4B7-CD41-4974-B0FB-F20F0266C19C}" sibTransId="{2AB7FDC6-9167-4921-B354-6C640C309EE3}"/>
    <dgm:cxn modelId="{2612D466-14BD-43DF-BF03-58ADFF649506}" type="presOf" srcId="{486D7A99-08D7-417E-8C8D-61A0B23293B0}" destId="{2268D390-E3D1-4439-B1FC-B8928C48C07B}" srcOrd="0" destOrd="0" presId="urn:microsoft.com/office/officeart/2005/8/layout/orgChart1"/>
    <dgm:cxn modelId="{7CDD5871-5938-45EC-9F88-7DBABE7556DD}" type="presOf" srcId="{B122B9CA-9ACC-4680-AE3D-A6B9A27BB977}" destId="{1147D216-8854-4823-99DC-A208AB29251D}" srcOrd="0" destOrd="0" presId="urn:microsoft.com/office/officeart/2005/8/layout/orgChart1"/>
    <dgm:cxn modelId="{2DE9D151-970F-4979-8851-ADE2EF74E0C4}" type="presOf" srcId="{882DD9B3-17D7-43C5-A8E1-573A75F82E2C}" destId="{08CE411F-73F0-4A06-BF1F-BDB0BFC76100}" srcOrd="0" destOrd="0" presId="urn:microsoft.com/office/officeart/2005/8/layout/orgChart1"/>
    <dgm:cxn modelId="{00550582-6974-4AD5-BF36-8795D6AE63DE}" type="presOf" srcId="{1C4C9EAD-6EA7-4069-A9A0-7159F47D7BB2}" destId="{EF33E341-D38C-490B-8A5A-808CBAF297FA}" srcOrd="1" destOrd="0" presId="urn:microsoft.com/office/officeart/2005/8/layout/orgChart1"/>
    <dgm:cxn modelId="{E2BDBA8B-52EF-42B5-A839-80DF0D9A9AA1}" type="presOf" srcId="{882DD9B3-17D7-43C5-A8E1-573A75F82E2C}" destId="{3CD1089C-B773-494E-9021-64DF22D67D07}" srcOrd="1" destOrd="0" presId="urn:microsoft.com/office/officeart/2005/8/layout/orgChart1"/>
    <dgm:cxn modelId="{4692818D-04BA-4F4E-BB05-DFA9EF920CC9}" type="presOf" srcId="{6050EEE7-BCA2-4C74-9D89-82D4DE9FA1C5}" destId="{6DF08DE5-5DE0-422E-8DB7-38A2004443A7}" srcOrd="0" destOrd="0" presId="urn:microsoft.com/office/officeart/2005/8/layout/orgChart1"/>
    <dgm:cxn modelId="{34BF6191-66D4-479E-822F-CEF3FBA44745}" type="presOf" srcId="{3149257A-F2F5-4CA1-9A45-2CC938B18691}" destId="{A27A1894-4F5A-4769-B65F-52D7AA696427}" srcOrd="1" destOrd="0" presId="urn:microsoft.com/office/officeart/2005/8/layout/orgChart1"/>
    <dgm:cxn modelId="{462B74A0-D2C7-44F8-9439-0F22FBB92029}" srcId="{1C4C9EAD-6EA7-4069-A9A0-7159F47D7BB2}" destId="{457FCE11-257F-4602-9743-BCDA3E19B798}" srcOrd="0" destOrd="0" parTransId="{6050EEE7-BCA2-4C74-9D89-82D4DE9FA1C5}" sibTransId="{99158151-D016-42E1-B251-2A08AFFA260A}"/>
    <dgm:cxn modelId="{54EF62A7-C7CC-4B11-9FE3-45CA892A5BEC}" type="presOf" srcId="{457FCE11-257F-4602-9743-BCDA3E19B798}" destId="{9972467A-79D5-4310-9736-60F3844D9567}" srcOrd="0" destOrd="0" presId="urn:microsoft.com/office/officeart/2005/8/layout/orgChart1"/>
    <dgm:cxn modelId="{44201AB6-9073-41C5-B705-3026DE477D9E}" type="presOf" srcId="{F1500F68-0C63-4534-9400-06AC21A50C68}" destId="{20E93818-4605-4F3F-85FC-B2C187B1169B}" srcOrd="0" destOrd="0" presId="urn:microsoft.com/office/officeart/2005/8/layout/orgChart1"/>
    <dgm:cxn modelId="{70C07BBD-B246-47D9-B376-6DE40D7FFA14}" type="presOf" srcId="{6365E4B7-CD41-4974-B0FB-F20F0266C19C}" destId="{5EE8BD70-8B6A-40E0-9515-55DE03D01D01}" srcOrd="0" destOrd="0" presId="urn:microsoft.com/office/officeart/2005/8/layout/orgChart1"/>
    <dgm:cxn modelId="{EB4164D7-510F-46DB-BBB3-DAC06204C612}" type="presOf" srcId="{457FCE11-257F-4602-9743-BCDA3E19B798}" destId="{54D9CF52-FCC3-4EF8-9C71-3CB42605271D}" srcOrd="1" destOrd="0" presId="urn:microsoft.com/office/officeart/2005/8/layout/orgChart1"/>
    <dgm:cxn modelId="{408BA2E0-5D68-4B48-9914-C6A4D30C647F}" type="presOf" srcId="{3149257A-F2F5-4CA1-9A45-2CC938B18691}" destId="{11341FEC-8EE4-4801-8A2E-859EE908D12E}" srcOrd="0" destOrd="0" presId="urn:microsoft.com/office/officeart/2005/8/layout/orgChart1"/>
    <dgm:cxn modelId="{D1F87AF4-6BE1-42B4-BD75-5050E18BBBFC}" type="presOf" srcId="{DE4E4427-EA9D-448F-9F0F-CCE1CAE5C765}" destId="{2A03325A-C3C6-41CD-89C0-5B4FD22C5771}" srcOrd="0" destOrd="0" presId="urn:microsoft.com/office/officeart/2005/8/layout/orgChart1"/>
    <dgm:cxn modelId="{349C075D-2559-4032-A9DF-506F9A18C786}" type="presParOf" srcId="{2268D390-E3D1-4439-B1FC-B8928C48C07B}" destId="{4E0858DB-B100-4769-802A-7E9E5D145E80}" srcOrd="0" destOrd="0" presId="urn:microsoft.com/office/officeart/2005/8/layout/orgChart1"/>
    <dgm:cxn modelId="{3C147953-BAC4-4E1A-93DE-7583A73D592F}" type="presParOf" srcId="{4E0858DB-B100-4769-802A-7E9E5D145E80}" destId="{056B5CC1-6CC8-42BC-8EA2-F80977B960EA}" srcOrd="0" destOrd="0" presId="urn:microsoft.com/office/officeart/2005/8/layout/orgChart1"/>
    <dgm:cxn modelId="{A967C2FA-475E-4401-ABE0-EC241B872ADD}" type="presParOf" srcId="{056B5CC1-6CC8-42BC-8EA2-F80977B960EA}" destId="{BE0F2D3A-96AF-4ED5-BEE1-82DD602FE816}" srcOrd="0" destOrd="0" presId="urn:microsoft.com/office/officeart/2005/8/layout/orgChart1"/>
    <dgm:cxn modelId="{6869E056-980C-4FA3-848C-B6D618CF9C6B}" type="presParOf" srcId="{056B5CC1-6CC8-42BC-8EA2-F80977B960EA}" destId="{EF33E341-D38C-490B-8A5A-808CBAF297FA}" srcOrd="1" destOrd="0" presId="urn:microsoft.com/office/officeart/2005/8/layout/orgChart1"/>
    <dgm:cxn modelId="{320C3B08-F622-445D-A573-BB438116F8DB}" type="presParOf" srcId="{4E0858DB-B100-4769-802A-7E9E5D145E80}" destId="{685C874A-2726-4B8B-A446-D118872FAADC}" srcOrd="1" destOrd="0" presId="urn:microsoft.com/office/officeart/2005/8/layout/orgChart1"/>
    <dgm:cxn modelId="{0B31A43F-C188-4137-8AAC-E2E0DF223A05}" type="presParOf" srcId="{685C874A-2726-4B8B-A446-D118872FAADC}" destId="{6DF08DE5-5DE0-422E-8DB7-38A2004443A7}" srcOrd="0" destOrd="0" presId="urn:microsoft.com/office/officeart/2005/8/layout/orgChart1"/>
    <dgm:cxn modelId="{C70FA1AD-E16E-49EF-BBA2-C2640E49C8C4}" type="presParOf" srcId="{685C874A-2726-4B8B-A446-D118872FAADC}" destId="{08651086-71DD-4134-B7D3-C13F4907AF81}" srcOrd="1" destOrd="0" presId="urn:microsoft.com/office/officeart/2005/8/layout/orgChart1"/>
    <dgm:cxn modelId="{2F4900EB-9666-4C5E-91A0-5D913979BFCB}" type="presParOf" srcId="{08651086-71DD-4134-B7D3-C13F4907AF81}" destId="{1AB62BC7-8E2A-413A-8C1A-D814ADE2901B}" srcOrd="0" destOrd="0" presId="urn:microsoft.com/office/officeart/2005/8/layout/orgChart1"/>
    <dgm:cxn modelId="{AC62126F-DA7E-4E76-9B4D-5378B9CC6A93}" type="presParOf" srcId="{1AB62BC7-8E2A-413A-8C1A-D814ADE2901B}" destId="{9972467A-79D5-4310-9736-60F3844D9567}" srcOrd="0" destOrd="0" presId="urn:microsoft.com/office/officeart/2005/8/layout/orgChart1"/>
    <dgm:cxn modelId="{169009E0-F25F-480C-9373-D31AE6A6CE5A}" type="presParOf" srcId="{1AB62BC7-8E2A-413A-8C1A-D814ADE2901B}" destId="{54D9CF52-FCC3-4EF8-9C71-3CB42605271D}" srcOrd="1" destOrd="0" presId="urn:microsoft.com/office/officeart/2005/8/layout/orgChart1"/>
    <dgm:cxn modelId="{01069DD4-C1A8-4C79-8F5B-79CFA348DD6D}" type="presParOf" srcId="{08651086-71DD-4134-B7D3-C13F4907AF81}" destId="{4C645D0F-FD30-44D9-8926-1CB8F061D3D8}" srcOrd="1" destOrd="0" presId="urn:microsoft.com/office/officeart/2005/8/layout/orgChart1"/>
    <dgm:cxn modelId="{994A931D-40E5-43D0-956E-C5B0C3E2936F}" type="presParOf" srcId="{4C645D0F-FD30-44D9-8926-1CB8F061D3D8}" destId="{20E93818-4605-4F3F-85FC-B2C187B1169B}" srcOrd="0" destOrd="0" presId="urn:microsoft.com/office/officeart/2005/8/layout/orgChart1"/>
    <dgm:cxn modelId="{64A61B3A-9207-4D6E-BD47-71062CBBA0B9}" type="presParOf" srcId="{4C645D0F-FD30-44D9-8926-1CB8F061D3D8}" destId="{E29EB1D2-8EE2-4934-BBD8-50969A82EDD3}" srcOrd="1" destOrd="0" presId="urn:microsoft.com/office/officeart/2005/8/layout/orgChart1"/>
    <dgm:cxn modelId="{9F939012-FA82-409E-ADEC-44F0DF2DA1D4}" type="presParOf" srcId="{E29EB1D2-8EE2-4934-BBD8-50969A82EDD3}" destId="{223D7797-3C5F-470E-9C8F-7EB6FD4B23C2}" srcOrd="0" destOrd="0" presId="urn:microsoft.com/office/officeart/2005/8/layout/orgChart1"/>
    <dgm:cxn modelId="{635580D9-4D77-4A23-BF14-6F49F8F3F762}" type="presParOf" srcId="{223D7797-3C5F-470E-9C8F-7EB6FD4B23C2}" destId="{1147D216-8854-4823-99DC-A208AB29251D}" srcOrd="0" destOrd="0" presId="urn:microsoft.com/office/officeart/2005/8/layout/orgChart1"/>
    <dgm:cxn modelId="{B50ED228-DFC4-4DE9-9820-CFC261924F10}" type="presParOf" srcId="{223D7797-3C5F-470E-9C8F-7EB6FD4B23C2}" destId="{F0A2C084-201B-48C9-87C8-AFCA52B50AFE}" srcOrd="1" destOrd="0" presId="urn:microsoft.com/office/officeart/2005/8/layout/orgChart1"/>
    <dgm:cxn modelId="{F30ABF22-1C94-4FC6-A094-2EFEB9AAF601}" type="presParOf" srcId="{E29EB1D2-8EE2-4934-BBD8-50969A82EDD3}" destId="{E4EA142B-0337-4688-BE21-8C853E42B1C2}" srcOrd="1" destOrd="0" presId="urn:microsoft.com/office/officeart/2005/8/layout/orgChart1"/>
    <dgm:cxn modelId="{7320080C-B2AA-44D6-BE89-112534A898EA}" type="presParOf" srcId="{E29EB1D2-8EE2-4934-BBD8-50969A82EDD3}" destId="{24DC1317-3CD0-4235-B8CA-ADF0E7D01714}" srcOrd="2" destOrd="0" presId="urn:microsoft.com/office/officeart/2005/8/layout/orgChart1"/>
    <dgm:cxn modelId="{CD7E9573-2BDB-4B1C-84B8-3A65304A1FE4}" type="presParOf" srcId="{08651086-71DD-4134-B7D3-C13F4907AF81}" destId="{A2F887E7-AF0A-4C59-AA29-513F831E72F0}" srcOrd="2" destOrd="0" presId="urn:microsoft.com/office/officeart/2005/8/layout/orgChart1"/>
    <dgm:cxn modelId="{5BE3751A-3562-416C-B247-D6D42D2AD773}" type="presParOf" srcId="{685C874A-2726-4B8B-A446-D118872FAADC}" destId="{5EE8BD70-8B6A-40E0-9515-55DE03D01D01}" srcOrd="2" destOrd="0" presId="urn:microsoft.com/office/officeart/2005/8/layout/orgChart1"/>
    <dgm:cxn modelId="{13B68A59-30F0-486F-9E66-4CEC7CAB4394}" type="presParOf" srcId="{685C874A-2726-4B8B-A446-D118872FAADC}" destId="{F3813405-E255-4938-B8BF-F28701BE0C26}" srcOrd="3" destOrd="0" presId="urn:microsoft.com/office/officeart/2005/8/layout/orgChart1"/>
    <dgm:cxn modelId="{D73B63C3-2994-4243-AC18-416C6154064C}" type="presParOf" srcId="{F3813405-E255-4938-B8BF-F28701BE0C26}" destId="{98A87417-B0E4-4CBD-B45E-E0CA456667B7}" srcOrd="0" destOrd="0" presId="urn:microsoft.com/office/officeart/2005/8/layout/orgChart1"/>
    <dgm:cxn modelId="{8A09B76E-1BB3-4749-8871-293D8A57200E}" type="presParOf" srcId="{98A87417-B0E4-4CBD-B45E-E0CA456667B7}" destId="{08CE411F-73F0-4A06-BF1F-BDB0BFC76100}" srcOrd="0" destOrd="0" presId="urn:microsoft.com/office/officeart/2005/8/layout/orgChart1"/>
    <dgm:cxn modelId="{243CFBBC-95E3-469C-B643-9C131DDE8121}" type="presParOf" srcId="{98A87417-B0E4-4CBD-B45E-E0CA456667B7}" destId="{3CD1089C-B773-494E-9021-64DF22D67D07}" srcOrd="1" destOrd="0" presId="urn:microsoft.com/office/officeart/2005/8/layout/orgChart1"/>
    <dgm:cxn modelId="{9A10C247-F6FE-4ED9-9ADC-68FCEDAF6A7E}" type="presParOf" srcId="{F3813405-E255-4938-B8BF-F28701BE0C26}" destId="{A97CA5FE-9FC8-4BA0-92F0-BD1020FF7DBD}" srcOrd="1" destOrd="0" presId="urn:microsoft.com/office/officeart/2005/8/layout/orgChart1"/>
    <dgm:cxn modelId="{7122544B-EF67-435D-BA6A-973B988ED1C9}" type="presParOf" srcId="{A97CA5FE-9FC8-4BA0-92F0-BD1020FF7DBD}" destId="{2A03325A-C3C6-41CD-89C0-5B4FD22C5771}" srcOrd="0" destOrd="0" presId="urn:microsoft.com/office/officeart/2005/8/layout/orgChart1"/>
    <dgm:cxn modelId="{607C01FE-B732-4247-AC6B-5ECC7F087647}" type="presParOf" srcId="{A97CA5FE-9FC8-4BA0-92F0-BD1020FF7DBD}" destId="{A2D1B390-2127-4D2A-864C-A435CCBA62E8}" srcOrd="1" destOrd="0" presId="urn:microsoft.com/office/officeart/2005/8/layout/orgChart1"/>
    <dgm:cxn modelId="{36BC9654-F908-4187-AC57-DCDD9BBF6902}" type="presParOf" srcId="{A2D1B390-2127-4D2A-864C-A435CCBA62E8}" destId="{CB92201D-1C93-4B55-B20A-14AF999DFB3C}" srcOrd="0" destOrd="0" presId="urn:microsoft.com/office/officeart/2005/8/layout/orgChart1"/>
    <dgm:cxn modelId="{165F5424-C85C-4832-84A2-46F758BC157A}" type="presParOf" srcId="{CB92201D-1C93-4B55-B20A-14AF999DFB3C}" destId="{11341FEC-8EE4-4801-8A2E-859EE908D12E}" srcOrd="0" destOrd="0" presId="urn:microsoft.com/office/officeart/2005/8/layout/orgChart1"/>
    <dgm:cxn modelId="{981468B0-4D1A-46A9-9E0C-B366A887CE49}" type="presParOf" srcId="{CB92201D-1C93-4B55-B20A-14AF999DFB3C}" destId="{A27A1894-4F5A-4769-B65F-52D7AA696427}" srcOrd="1" destOrd="0" presId="urn:microsoft.com/office/officeart/2005/8/layout/orgChart1"/>
    <dgm:cxn modelId="{121E8BDA-AB50-4AAC-8BD1-2B399E8B5A2D}" type="presParOf" srcId="{A2D1B390-2127-4D2A-864C-A435CCBA62E8}" destId="{D0CEDDE8-0916-452F-A36E-2FB63DDBE7C8}" srcOrd="1" destOrd="0" presId="urn:microsoft.com/office/officeart/2005/8/layout/orgChart1"/>
    <dgm:cxn modelId="{78DCB70A-3144-4191-B874-0F657783B37F}" type="presParOf" srcId="{A2D1B390-2127-4D2A-864C-A435CCBA62E8}" destId="{B0FEB47B-1577-4E78-BF38-F6EC43C5CC9C}" srcOrd="2" destOrd="0" presId="urn:microsoft.com/office/officeart/2005/8/layout/orgChart1"/>
    <dgm:cxn modelId="{91D29C23-788D-4F19-AC3B-63EE26216874}" type="presParOf" srcId="{F3813405-E255-4938-B8BF-F28701BE0C26}" destId="{63141D4F-B498-48D5-8ABC-3CE532E0E970}" srcOrd="2" destOrd="0" presId="urn:microsoft.com/office/officeart/2005/8/layout/orgChart1"/>
    <dgm:cxn modelId="{3B9A8F4D-5764-4ACC-BE69-B7DA7E2E5DED}" type="presParOf" srcId="{4E0858DB-B100-4769-802A-7E9E5D145E80}" destId="{32062DAB-7294-49B7-8561-2B1B2C130E1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2C5D72-DD95-4550-8CA5-9F1CDD31803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FAE5696E-F5AE-4FCA-95A5-D72839A5BAFF}">
      <dgm:prSet phldrT="[Tekst]"/>
      <dgm:spPr/>
      <dgm:t>
        <a:bodyPr/>
        <a:lstStyle/>
        <a:p>
          <a:r>
            <a:rPr lang="pl-PL" dirty="0"/>
            <a:t>Ochrona nazwy,</a:t>
          </a:r>
        </a:p>
      </dgm:t>
    </dgm:pt>
    <dgm:pt modelId="{06B3ABAE-114F-4981-A4AD-62F5EE021751}" type="parTrans" cxnId="{0B549E0F-0B35-421F-9854-2B4D3E3BA4E3}">
      <dgm:prSet/>
      <dgm:spPr/>
      <dgm:t>
        <a:bodyPr/>
        <a:lstStyle/>
        <a:p>
          <a:endParaRPr lang="pl-PL"/>
        </a:p>
      </dgm:t>
    </dgm:pt>
    <dgm:pt modelId="{9FA59413-20A7-47EB-B0A8-B883E0B2D69D}" type="sibTrans" cxnId="{0B549E0F-0B35-421F-9854-2B4D3E3BA4E3}">
      <dgm:prSet/>
      <dgm:spPr/>
      <dgm:t>
        <a:bodyPr/>
        <a:lstStyle/>
        <a:p>
          <a:endParaRPr lang="pl-PL"/>
        </a:p>
      </dgm:t>
    </dgm:pt>
    <dgm:pt modelId="{0B242B61-9DF8-4F3B-B451-F035112658BA}">
      <dgm:prSet phldrT="[Tekst]"/>
      <dgm:spPr/>
      <dgm:t>
        <a:bodyPr/>
        <a:lstStyle/>
        <a:p>
          <a:r>
            <a:rPr lang="pl-PL" dirty="0"/>
            <a:t>Zapobieżenie istnienia na rynku prasowym pism o tożsamych tytułach,</a:t>
          </a:r>
        </a:p>
      </dgm:t>
    </dgm:pt>
    <dgm:pt modelId="{043506C5-917C-425F-BFA1-E95E52DA6A23}" type="parTrans" cxnId="{1ED49FD4-8D0A-416B-B40A-5D33E6733902}">
      <dgm:prSet/>
      <dgm:spPr/>
      <dgm:t>
        <a:bodyPr/>
        <a:lstStyle/>
        <a:p>
          <a:endParaRPr lang="pl-PL"/>
        </a:p>
      </dgm:t>
    </dgm:pt>
    <dgm:pt modelId="{1F0D907F-A7E0-44D7-AE49-94BBD8141053}" type="sibTrans" cxnId="{1ED49FD4-8D0A-416B-B40A-5D33E6733902}">
      <dgm:prSet/>
      <dgm:spPr/>
      <dgm:t>
        <a:bodyPr/>
        <a:lstStyle/>
        <a:p>
          <a:endParaRPr lang="pl-PL"/>
        </a:p>
      </dgm:t>
    </dgm:pt>
    <dgm:pt modelId="{CB521543-F79D-40CB-A9BA-E9063AC1E79C}">
      <dgm:prSet phldrT="[Tekst]"/>
      <dgm:spPr/>
      <dgm:t>
        <a:bodyPr/>
        <a:lstStyle/>
        <a:p>
          <a:r>
            <a:rPr lang="pl-PL" dirty="0"/>
            <a:t>Niedopuszczenie na rynek tytułów, które stanowiłyby naruszenie praw do ochrony istniejących tytułów</a:t>
          </a:r>
        </a:p>
      </dgm:t>
    </dgm:pt>
    <dgm:pt modelId="{A7CCAABC-9B9D-4F30-AF15-00A919247746}" type="parTrans" cxnId="{DF5BAC87-01DA-468D-994C-2F7680B3E61D}">
      <dgm:prSet/>
      <dgm:spPr/>
      <dgm:t>
        <a:bodyPr/>
        <a:lstStyle/>
        <a:p>
          <a:endParaRPr lang="pl-PL"/>
        </a:p>
      </dgm:t>
    </dgm:pt>
    <dgm:pt modelId="{7BD80C7D-271D-48C8-A104-CE6CCBE0D13A}" type="sibTrans" cxnId="{DF5BAC87-01DA-468D-994C-2F7680B3E61D}">
      <dgm:prSet/>
      <dgm:spPr/>
      <dgm:t>
        <a:bodyPr/>
        <a:lstStyle/>
        <a:p>
          <a:endParaRPr lang="pl-PL"/>
        </a:p>
      </dgm:t>
    </dgm:pt>
    <dgm:pt modelId="{E2C3C23C-E46A-46B4-829B-563DFDF29A7E}" type="pres">
      <dgm:prSet presAssocID="{972C5D72-DD95-4550-8CA5-9F1CDD318030}" presName="linear" presStyleCnt="0">
        <dgm:presLayoutVars>
          <dgm:dir/>
          <dgm:animLvl val="lvl"/>
          <dgm:resizeHandles val="exact"/>
        </dgm:presLayoutVars>
      </dgm:prSet>
      <dgm:spPr/>
    </dgm:pt>
    <dgm:pt modelId="{80E9E8D1-B36B-4E30-8BAB-B4545ED56B5D}" type="pres">
      <dgm:prSet presAssocID="{FAE5696E-F5AE-4FCA-95A5-D72839A5BAFF}" presName="parentLin" presStyleCnt="0"/>
      <dgm:spPr/>
    </dgm:pt>
    <dgm:pt modelId="{B0FD8025-D756-415D-9A48-7258039425EA}" type="pres">
      <dgm:prSet presAssocID="{FAE5696E-F5AE-4FCA-95A5-D72839A5BAFF}" presName="parentLeftMargin" presStyleLbl="node1" presStyleIdx="0" presStyleCnt="3"/>
      <dgm:spPr/>
    </dgm:pt>
    <dgm:pt modelId="{7F6342C3-2367-4301-BD63-0D592030D7F9}" type="pres">
      <dgm:prSet presAssocID="{FAE5696E-F5AE-4FCA-95A5-D72839A5BAFF}" presName="parentText" presStyleLbl="node1" presStyleIdx="0" presStyleCnt="3">
        <dgm:presLayoutVars>
          <dgm:chMax val="0"/>
          <dgm:bulletEnabled val="1"/>
        </dgm:presLayoutVars>
      </dgm:prSet>
      <dgm:spPr/>
    </dgm:pt>
    <dgm:pt modelId="{CEBB5CFE-F6FF-4E5B-BA48-C5B61E8F2E23}" type="pres">
      <dgm:prSet presAssocID="{FAE5696E-F5AE-4FCA-95A5-D72839A5BAFF}" presName="negativeSpace" presStyleCnt="0"/>
      <dgm:spPr/>
    </dgm:pt>
    <dgm:pt modelId="{0423F671-99B3-4BBE-8085-837EB288BC2A}" type="pres">
      <dgm:prSet presAssocID="{FAE5696E-F5AE-4FCA-95A5-D72839A5BAFF}" presName="childText" presStyleLbl="conFgAcc1" presStyleIdx="0" presStyleCnt="3">
        <dgm:presLayoutVars>
          <dgm:bulletEnabled val="1"/>
        </dgm:presLayoutVars>
      </dgm:prSet>
      <dgm:spPr/>
    </dgm:pt>
    <dgm:pt modelId="{072D1780-8169-43E9-A1F9-1DB57BB4D589}" type="pres">
      <dgm:prSet presAssocID="{9FA59413-20A7-47EB-B0A8-B883E0B2D69D}" presName="spaceBetweenRectangles" presStyleCnt="0"/>
      <dgm:spPr/>
    </dgm:pt>
    <dgm:pt modelId="{425804BE-CAC5-4AB8-8888-689FA27954ED}" type="pres">
      <dgm:prSet presAssocID="{0B242B61-9DF8-4F3B-B451-F035112658BA}" presName="parentLin" presStyleCnt="0"/>
      <dgm:spPr/>
    </dgm:pt>
    <dgm:pt modelId="{DB0C11FB-4035-45AA-996A-178235D66EAD}" type="pres">
      <dgm:prSet presAssocID="{0B242B61-9DF8-4F3B-B451-F035112658BA}" presName="parentLeftMargin" presStyleLbl="node1" presStyleIdx="0" presStyleCnt="3"/>
      <dgm:spPr/>
    </dgm:pt>
    <dgm:pt modelId="{CA1118F0-17AB-4F7D-95D9-8C55A73B624C}" type="pres">
      <dgm:prSet presAssocID="{0B242B61-9DF8-4F3B-B451-F035112658BA}" presName="parentText" presStyleLbl="node1" presStyleIdx="1" presStyleCnt="3">
        <dgm:presLayoutVars>
          <dgm:chMax val="0"/>
          <dgm:bulletEnabled val="1"/>
        </dgm:presLayoutVars>
      </dgm:prSet>
      <dgm:spPr/>
    </dgm:pt>
    <dgm:pt modelId="{C5CF6520-8F2C-4F16-AF64-F511566839FE}" type="pres">
      <dgm:prSet presAssocID="{0B242B61-9DF8-4F3B-B451-F035112658BA}" presName="negativeSpace" presStyleCnt="0"/>
      <dgm:spPr/>
    </dgm:pt>
    <dgm:pt modelId="{BB1553AC-5071-4A86-911A-29A405C14C41}" type="pres">
      <dgm:prSet presAssocID="{0B242B61-9DF8-4F3B-B451-F035112658BA}" presName="childText" presStyleLbl="conFgAcc1" presStyleIdx="1" presStyleCnt="3">
        <dgm:presLayoutVars>
          <dgm:bulletEnabled val="1"/>
        </dgm:presLayoutVars>
      </dgm:prSet>
      <dgm:spPr/>
    </dgm:pt>
    <dgm:pt modelId="{6AE4C9C5-E2E9-411B-8A1A-019B9229D121}" type="pres">
      <dgm:prSet presAssocID="{1F0D907F-A7E0-44D7-AE49-94BBD8141053}" presName="spaceBetweenRectangles" presStyleCnt="0"/>
      <dgm:spPr/>
    </dgm:pt>
    <dgm:pt modelId="{5F8137D6-18CB-49DA-A084-E26D42AE16A5}" type="pres">
      <dgm:prSet presAssocID="{CB521543-F79D-40CB-A9BA-E9063AC1E79C}" presName="parentLin" presStyleCnt="0"/>
      <dgm:spPr/>
    </dgm:pt>
    <dgm:pt modelId="{99EBF80A-B844-4D64-9EEB-A7F284629FA3}" type="pres">
      <dgm:prSet presAssocID="{CB521543-F79D-40CB-A9BA-E9063AC1E79C}" presName="parentLeftMargin" presStyleLbl="node1" presStyleIdx="1" presStyleCnt="3"/>
      <dgm:spPr/>
    </dgm:pt>
    <dgm:pt modelId="{42832E7A-66A2-456B-A801-B6D1B5875AA4}" type="pres">
      <dgm:prSet presAssocID="{CB521543-F79D-40CB-A9BA-E9063AC1E79C}" presName="parentText" presStyleLbl="node1" presStyleIdx="2" presStyleCnt="3">
        <dgm:presLayoutVars>
          <dgm:chMax val="0"/>
          <dgm:bulletEnabled val="1"/>
        </dgm:presLayoutVars>
      </dgm:prSet>
      <dgm:spPr/>
    </dgm:pt>
    <dgm:pt modelId="{8570DAA6-827C-4278-8123-50548E33CFB8}" type="pres">
      <dgm:prSet presAssocID="{CB521543-F79D-40CB-A9BA-E9063AC1E79C}" presName="negativeSpace" presStyleCnt="0"/>
      <dgm:spPr/>
    </dgm:pt>
    <dgm:pt modelId="{033810BE-3CEF-441B-A6A7-C890140D1FBE}" type="pres">
      <dgm:prSet presAssocID="{CB521543-F79D-40CB-A9BA-E9063AC1E79C}" presName="childText" presStyleLbl="conFgAcc1" presStyleIdx="2" presStyleCnt="3">
        <dgm:presLayoutVars>
          <dgm:bulletEnabled val="1"/>
        </dgm:presLayoutVars>
      </dgm:prSet>
      <dgm:spPr/>
    </dgm:pt>
  </dgm:ptLst>
  <dgm:cxnLst>
    <dgm:cxn modelId="{0B549E0F-0B35-421F-9854-2B4D3E3BA4E3}" srcId="{972C5D72-DD95-4550-8CA5-9F1CDD318030}" destId="{FAE5696E-F5AE-4FCA-95A5-D72839A5BAFF}" srcOrd="0" destOrd="0" parTransId="{06B3ABAE-114F-4981-A4AD-62F5EE021751}" sibTransId="{9FA59413-20A7-47EB-B0A8-B883E0B2D69D}"/>
    <dgm:cxn modelId="{D9ADFC62-0266-4C39-A7F5-2336730C2B19}" type="presOf" srcId="{CB521543-F79D-40CB-A9BA-E9063AC1E79C}" destId="{42832E7A-66A2-456B-A801-B6D1B5875AA4}" srcOrd="1" destOrd="0" presId="urn:microsoft.com/office/officeart/2005/8/layout/list1"/>
    <dgm:cxn modelId="{D8A3DD50-05C9-4689-8B87-07128C654A51}" type="presOf" srcId="{0B242B61-9DF8-4F3B-B451-F035112658BA}" destId="{DB0C11FB-4035-45AA-996A-178235D66EAD}" srcOrd="0" destOrd="0" presId="urn:microsoft.com/office/officeart/2005/8/layout/list1"/>
    <dgm:cxn modelId="{DF5BAC87-01DA-468D-994C-2F7680B3E61D}" srcId="{972C5D72-DD95-4550-8CA5-9F1CDD318030}" destId="{CB521543-F79D-40CB-A9BA-E9063AC1E79C}" srcOrd="2" destOrd="0" parTransId="{A7CCAABC-9B9D-4F30-AF15-00A919247746}" sibTransId="{7BD80C7D-271D-48C8-A104-CE6CCBE0D13A}"/>
    <dgm:cxn modelId="{7C0AD8A6-1B67-42CC-BF41-3F64EC5E8096}" type="presOf" srcId="{0B242B61-9DF8-4F3B-B451-F035112658BA}" destId="{CA1118F0-17AB-4F7D-95D9-8C55A73B624C}" srcOrd="1" destOrd="0" presId="urn:microsoft.com/office/officeart/2005/8/layout/list1"/>
    <dgm:cxn modelId="{9DAAF5A9-7262-439C-A0A4-709458CBFA04}" type="presOf" srcId="{FAE5696E-F5AE-4FCA-95A5-D72839A5BAFF}" destId="{7F6342C3-2367-4301-BD63-0D592030D7F9}" srcOrd="1" destOrd="0" presId="urn:microsoft.com/office/officeart/2005/8/layout/list1"/>
    <dgm:cxn modelId="{8E128DCC-751A-4AEF-8DCD-3CF6846808EC}" type="presOf" srcId="{FAE5696E-F5AE-4FCA-95A5-D72839A5BAFF}" destId="{B0FD8025-D756-415D-9A48-7258039425EA}" srcOrd="0" destOrd="0" presId="urn:microsoft.com/office/officeart/2005/8/layout/list1"/>
    <dgm:cxn modelId="{1ED49FD4-8D0A-416B-B40A-5D33E6733902}" srcId="{972C5D72-DD95-4550-8CA5-9F1CDD318030}" destId="{0B242B61-9DF8-4F3B-B451-F035112658BA}" srcOrd="1" destOrd="0" parTransId="{043506C5-917C-425F-BFA1-E95E52DA6A23}" sibTransId="{1F0D907F-A7E0-44D7-AE49-94BBD8141053}"/>
    <dgm:cxn modelId="{6B96FEE8-E17B-466F-8A9C-0C717BD3D253}" type="presOf" srcId="{972C5D72-DD95-4550-8CA5-9F1CDD318030}" destId="{E2C3C23C-E46A-46B4-829B-563DFDF29A7E}" srcOrd="0" destOrd="0" presId="urn:microsoft.com/office/officeart/2005/8/layout/list1"/>
    <dgm:cxn modelId="{F2830BEE-8AD1-4EFC-B083-76FF1F3AA70E}" type="presOf" srcId="{CB521543-F79D-40CB-A9BA-E9063AC1E79C}" destId="{99EBF80A-B844-4D64-9EEB-A7F284629FA3}" srcOrd="0" destOrd="0" presId="urn:microsoft.com/office/officeart/2005/8/layout/list1"/>
    <dgm:cxn modelId="{DB630DD8-7939-4DAA-BD42-3E597DBE3366}" type="presParOf" srcId="{E2C3C23C-E46A-46B4-829B-563DFDF29A7E}" destId="{80E9E8D1-B36B-4E30-8BAB-B4545ED56B5D}" srcOrd="0" destOrd="0" presId="urn:microsoft.com/office/officeart/2005/8/layout/list1"/>
    <dgm:cxn modelId="{0A02D1B7-3368-4725-9045-8D40271C436C}" type="presParOf" srcId="{80E9E8D1-B36B-4E30-8BAB-B4545ED56B5D}" destId="{B0FD8025-D756-415D-9A48-7258039425EA}" srcOrd="0" destOrd="0" presId="urn:microsoft.com/office/officeart/2005/8/layout/list1"/>
    <dgm:cxn modelId="{08E58EDA-E2E7-4682-A19F-171B5BE0AF04}" type="presParOf" srcId="{80E9E8D1-B36B-4E30-8BAB-B4545ED56B5D}" destId="{7F6342C3-2367-4301-BD63-0D592030D7F9}" srcOrd="1" destOrd="0" presId="urn:microsoft.com/office/officeart/2005/8/layout/list1"/>
    <dgm:cxn modelId="{27A66FBC-9CC9-432D-A9C7-B59A864D3D98}" type="presParOf" srcId="{E2C3C23C-E46A-46B4-829B-563DFDF29A7E}" destId="{CEBB5CFE-F6FF-4E5B-BA48-C5B61E8F2E23}" srcOrd="1" destOrd="0" presId="urn:microsoft.com/office/officeart/2005/8/layout/list1"/>
    <dgm:cxn modelId="{49BE874B-60F8-406A-B811-97946EDEACDF}" type="presParOf" srcId="{E2C3C23C-E46A-46B4-829B-563DFDF29A7E}" destId="{0423F671-99B3-4BBE-8085-837EB288BC2A}" srcOrd="2" destOrd="0" presId="urn:microsoft.com/office/officeart/2005/8/layout/list1"/>
    <dgm:cxn modelId="{4CB52397-7F58-463A-A7C9-FF3AAA216D5D}" type="presParOf" srcId="{E2C3C23C-E46A-46B4-829B-563DFDF29A7E}" destId="{072D1780-8169-43E9-A1F9-1DB57BB4D589}" srcOrd="3" destOrd="0" presId="urn:microsoft.com/office/officeart/2005/8/layout/list1"/>
    <dgm:cxn modelId="{59969F99-8BA5-43FB-A5ED-7213D9FA7172}" type="presParOf" srcId="{E2C3C23C-E46A-46B4-829B-563DFDF29A7E}" destId="{425804BE-CAC5-4AB8-8888-689FA27954ED}" srcOrd="4" destOrd="0" presId="urn:microsoft.com/office/officeart/2005/8/layout/list1"/>
    <dgm:cxn modelId="{02A5A42E-70D9-4F66-945C-9477C82B32E2}" type="presParOf" srcId="{425804BE-CAC5-4AB8-8888-689FA27954ED}" destId="{DB0C11FB-4035-45AA-996A-178235D66EAD}" srcOrd="0" destOrd="0" presId="urn:microsoft.com/office/officeart/2005/8/layout/list1"/>
    <dgm:cxn modelId="{7ADB4709-D6D1-4B4F-8C7C-CC3595C81644}" type="presParOf" srcId="{425804BE-CAC5-4AB8-8888-689FA27954ED}" destId="{CA1118F0-17AB-4F7D-95D9-8C55A73B624C}" srcOrd="1" destOrd="0" presId="urn:microsoft.com/office/officeart/2005/8/layout/list1"/>
    <dgm:cxn modelId="{3ED36880-B829-4B2D-BD18-0165F108566B}" type="presParOf" srcId="{E2C3C23C-E46A-46B4-829B-563DFDF29A7E}" destId="{C5CF6520-8F2C-4F16-AF64-F511566839FE}" srcOrd="5" destOrd="0" presId="urn:microsoft.com/office/officeart/2005/8/layout/list1"/>
    <dgm:cxn modelId="{7BABFD99-83FF-4F2B-8F94-0BA648E7F323}" type="presParOf" srcId="{E2C3C23C-E46A-46B4-829B-563DFDF29A7E}" destId="{BB1553AC-5071-4A86-911A-29A405C14C41}" srcOrd="6" destOrd="0" presId="urn:microsoft.com/office/officeart/2005/8/layout/list1"/>
    <dgm:cxn modelId="{2E86BBE1-9D30-45FD-8A29-61CCD46B83C5}" type="presParOf" srcId="{E2C3C23C-E46A-46B4-829B-563DFDF29A7E}" destId="{6AE4C9C5-E2E9-411B-8A1A-019B9229D121}" srcOrd="7" destOrd="0" presId="urn:microsoft.com/office/officeart/2005/8/layout/list1"/>
    <dgm:cxn modelId="{C8DA2BF0-B19E-49EA-B70D-A5BFFC01893F}" type="presParOf" srcId="{E2C3C23C-E46A-46B4-829B-563DFDF29A7E}" destId="{5F8137D6-18CB-49DA-A084-E26D42AE16A5}" srcOrd="8" destOrd="0" presId="urn:microsoft.com/office/officeart/2005/8/layout/list1"/>
    <dgm:cxn modelId="{314F5978-7F23-4DB4-87B0-2C006E8D73B3}" type="presParOf" srcId="{5F8137D6-18CB-49DA-A084-E26D42AE16A5}" destId="{99EBF80A-B844-4D64-9EEB-A7F284629FA3}" srcOrd="0" destOrd="0" presId="urn:microsoft.com/office/officeart/2005/8/layout/list1"/>
    <dgm:cxn modelId="{474EB99E-BDFE-48B3-A6BF-2E15E9EAF755}" type="presParOf" srcId="{5F8137D6-18CB-49DA-A084-E26D42AE16A5}" destId="{42832E7A-66A2-456B-A801-B6D1B5875AA4}" srcOrd="1" destOrd="0" presId="urn:microsoft.com/office/officeart/2005/8/layout/list1"/>
    <dgm:cxn modelId="{C09B6757-AE32-414A-A04B-ED946FF15822}" type="presParOf" srcId="{E2C3C23C-E46A-46B4-829B-563DFDF29A7E}" destId="{8570DAA6-827C-4278-8123-50548E33CFB8}" srcOrd="9" destOrd="0" presId="urn:microsoft.com/office/officeart/2005/8/layout/list1"/>
    <dgm:cxn modelId="{F859DD5B-2E74-4341-9768-7908DE33032C}" type="presParOf" srcId="{E2C3C23C-E46A-46B4-829B-563DFDF29A7E}" destId="{033810BE-3CEF-441B-A6A7-C890140D1FB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9F7889-DC55-47C4-BC5A-EE1AE69A4FA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pl-PL"/>
        </a:p>
      </dgm:t>
    </dgm:pt>
    <dgm:pt modelId="{BB278CEC-B7F5-4FC1-858E-B674A1B22EC5}">
      <dgm:prSet phldrT="[Tekst]"/>
      <dgm:spPr/>
      <dgm:t>
        <a:bodyPr/>
        <a:lstStyle/>
        <a:p>
          <a:r>
            <a:rPr lang="pl-PL" dirty="0"/>
            <a:t>Rejestracja wniosku</a:t>
          </a:r>
        </a:p>
      </dgm:t>
    </dgm:pt>
    <dgm:pt modelId="{472EF2B9-0E0D-44B1-878C-C00365CBB1C9}" type="parTrans" cxnId="{DD139551-05EA-45BE-A98F-42313688F092}">
      <dgm:prSet/>
      <dgm:spPr/>
      <dgm:t>
        <a:bodyPr/>
        <a:lstStyle/>
        <a:p>
          <a:endParaRPr lang="pl-PL"/>
        </a:p>
      </dgm:t>
    </dgm:pt>
    <dgm:pt modelId="{12633D68-637B-4F96-B1F1-17769E5245DC}" type="sibTrans" cxnId="{DD139551-05EA-45BE-A98F-42313688F092}">
      <dgm:prSet/>
      <dgm:spPr/>
      <dgm:t>
        <a:bodyPr/>
        <a:lstStyle/>
        <a:p>
          <a:endParaRPr lang="pl-PL"/>
        </a:p>
      </dgm:t>
    </dgm:pt>
    <dgm:pt modelId="{98294361-B8F1-4A02-8FD0-C33A8DAF0481}">
      <dgm:prSet phldrT="[Tekst]"/>
      <dgm:spPr/>
      <dgm:t>
        <a:bodyPr/>
        <a:lstStyle/>
        <a:p>
          <a:r>
            <a:rPr lang="pl-PL" dirty="0"/>
            <a:t>Sprawdzenie opłaty – art. 23 pkt. 1 </a:t>
          </a:r>
          <a:r>
            <a:rPr lang="pl-PL" dirty="0" err="1"/>
            <a:t>u.k.s.c</a:t>
          </a:r>
          <a:r>
            <a:rPr lang="pl-PL" dirty="0"/>
            <a:t>.</a:t>
          </a:r>
        </a:p>
      </dgm:t>
    </dgm:pt>
    <dgm:pt modelId="{DDE55AB1-36F1-4EFA-9D17-A5DC3AFE88A8}" type="parTrans" cxnId="{6A51F3A1-18CC-42B3-B491-7B5EC3A6B22C}">
      <dgm:prSet/>
      <dgm:spPr/>
      <dgm:t>
        <a:bodyPr/>
        <a:lstStyle/>
        <a:p>
          <a:endParaRPr lang="pl-PL"/>
        </a:p>
      </dgm:t>
    </dgm:pt>
    <dgm:pt modelId="{BB0EA0B9-EB18-4805-917D-E744ED7362A5}" type="sibTrans" cxnId="{6A51F3A1-18CC-42B3-B491-7B5EC3A6B22C}">
      <dgm:prSet/>
      <dgm:spPr/>
      <dgm:t>
        <a:bodyPr/>
        <a:lstStyle/>
        <a:p>
          <a:endParaRPr lang="pl-PL"/>
        </a:p>
      </dgm:t>
    </dgm:pt>
    <dgm:pt modelId="{37E8CCEB-00F2-401D-A04F-65A28C79F289}" type="pres">
      <dgm:prSet presAssocID="{169F7889-DC55-47C4-BC5A-EE1AE69A4FA3}" presName="outerComposite" presStyleCnt="0">
        <dgm:presLayoutVars>
          <dgm:chMax val="5"/>
          <dgm:dir/>
          <dgm:resizeHandles val="exact"/>
        </dgm:presLayoutVars>
      </dgm:prSet>
      <dgm:spPr/>
    </dgm:pt>
    <dgm:pt modelId="{B610CFE5-D418-4151-8C8E-7CD36DDFDD48}" type="pres">
      <dgm:prSet presAssocID="{169F7889-DC55-47C4-BC5A-EE1AE69A4FA3}" presName="dummyMaxCanvas" presStyleCnt="0">
        <dgm:presLayoutVars/>
      </dgm:prSet>
      <dgm:spPr/>
    </dgm:pt>
    <dgm:pt modelId="{E1E81D83-FC8D-4DA7-A64A-7E2B459B99C5}" type="pres">
      <dgm:prSet presAssocID="{169F7889-DC55-47C4-BC5A-EE1AE69A4FA3}" presName="TwoNodes_1" presStyleLbl="node1" presStyleIdx="0" presStyleCnt="2">
        <dgm:presLayoutVars>
          <dgm:bulletEnabled val="1"/>
        </dgm:presLayoutVars>
      </dgm:prSet>
      <dgm:spPr/>
    </dgm:pt>
    <dgm:pt modelId="{34AFA81B-1606-48B7-B890-5249DD005E88}" type="pres">
      <dgm:prSet presAssocID="{169F7889-DC55-47C4-BC5A-EE1AE69A4FA3}" presName="TwoNodes_2" presStyleLbl="node1" presStyleIdx="1" presStyleCnt="2">
        <dgm:presLayoutVars>
          <dgm:bulletEnabled val="1"/>
        </dgm:presLayoutVars>
      </dgm:prSet>
      <dgm:spPr/>
    </dgm:pt>
    <dgm:pt modelId="{C20B723B-3790-41BB-83C3-FF88CC7C4A38}" type="pres">
      <dgm:prSet presAssocID="{169F7889-DC55-47C4-BC5A-EE1AE69A4FA3}" presName="TwoConn_1-2" presStyleLbl="fgAccFollowNode1" presStyleIdx="0" presStyleCnt="1">
        <dgm:presLayoutVars>
          <dgm:bulletEnabled val="1"/>
        </dgm:presLayoutVars>
      </dgm:prSet>
      <dgm:spPr/>
    </dgm:pt>
    <dgm:pt modelId="{99F51DCC-0483-4312-88A3-4DF3A13924C2}" type="pres">
      <dgm:prSet presAssocID="{169F7889-DC55-47C4-BC5A-EE1AE69A4FA3}" presName="TwoNodes_1_text" presStyleLbl="node1" presStyleIdx="1" presStyleCnt="2">
        <dgm:presLayoutVars>
          <dgm:bulletEnabled val="1"/>
        </dgm:presLayoutVars>
      </dgm:prSet>
      <dgm:spPr/>
    </dgm:pt>
    <dgm:pt modelId="{FB5A1A4C-3BFC-4874-B46A-6A0A05021F0E}" type="pres">
      <dgm:prSet presAssocID="{169F7889-DC55-47C4-BC5A-EE1AE69A4FA3}" presName="TwoNodes_2_text" presStyleLbl="node1" presStyleIdx="1" presStyleCnt="2">
        <dgm:presLayoutVars>
          <dgm:bulletEnabled val="1"/>
        </dgm:presLayoutVars>
      </dgm:prSet>
      <dgm:spPr/>
    </dgm:pt>
  </dgm:ptLst>
  <dgm:cxnLst>
    <dgm:cxn modelId="{E1DBE562-FBC9-411D-8E3B-C9689ACE15E1}" type="presOf" srcId="{12633D68-637B-4F96-B1F1-17769E5245DC}" destId="{C20B723B-3790-41BB-83C3-FF88CC7C4A38}" srcOrd="0" destOrd="0" presId="urn:microsoft.com/office/officeart/2005/8/layout/vProcess5"/>
    <dgm:cxn modelId="{DD139551-05EA-45BE-A98F-42313688F092}" srcId="{169F7889-DC55-47C4-BC5A-EE1AE69A4FA3}" destId="{BB278CEC-B7F5-4FC1-858E-B674A1B22EC5}" srcOrd="0" destOrd="0" parTransId="{472EF2B9-0E0D-44B1-878C-C00365CBB1C9}" sibTransId="{12633D68-637B-4F96-B1F1-17769E5245DC}"/>
    <dgm:cxn modelId="{ADF12F7F-C1DA-460D-BEB0-C0F455EAF5E8}" type="presOf" srcId="{98294361-B8F1-4A02-8FD0-C33A8DAF0481}" destId="{FB5A1A4C-3BFC-4874-B46A-6A0A05021F0E}" srcOrd="1" destOrd="0" presId="urn:microsoft.com/office/officeart/2005/8/layout/vProcess5"/>
    <dgm:cxn modelId="{AFD93D87-E06A-419B-A82F-5410898D0C10}" type="presOf" srcId="{BB278CEC-B7F5-4FC1-858E-B674A1B22EC5}" destId="{E1E81D83-FC8D-4DA7-A64A-7E2B459B99C5}" srcOrd="0" destOrd="0" presId="urn:microsoft.com/office/officeart/2005/8/layout/vProcess5"/>
    <dgm:cxn modelId="{6A51F3A1-18CC-42B3-B491-7B5EC3A6B22C}" srcId="{169F7889-DC55-47C4-BC5A-EE1AE69A4FA3}" destId="{98294361-B8F1-4A02-8FD0-C33A8DAF0481}" srcOrd="1" destOrd="0" parTransId="{DDE55AB1-36F1-4EFA-9D17-A5DC3AFE88A8}" sibTransId="{BB0EA0B9-EB18-4805-917D-E744ED7362A5}"/>
    <dgm:cxn modelId="{E1B3FFC3-BF62-49DD-A7DB-6FF2C58527F8}" type="presOf" srcId="{98294361-B8F1-4A02-8FD0-C33A8DAF0481}" destId="{34AFA81B-1606-48B7-B890-5249DD005E88}" srcOrd="0" destOrd="0" presId="urn:microsoft.com/office/officeart/2005/8/layout/vProcess5"/>
    <dgm:cxn modelId="{D19EA8E3-5994-4E85-AB9F-44091F4057E0}" type="presOf" srcId="{BB278CEC-B7F5-4FC1-858E-B674A1B22EC5}" destId="{99F51DCC-0483-4312-88A3-4DF3A13924C2}" srcOrd="1" destOrd="0" presId="urn:microsoft.com/office/officeart/2005/8/layout/vProcess5"/>
    <dgm:cxn modelId="{BCD7EBF6-3744-4F6D-B41F-9D2654826D5C}" type="presOf" srcId="{169F7889-DC55-47C4-BC5A-EE1AE69A4FA3}" destId="{37E8CCEB-00F2-401D-A04F-65A28C79F289}" srcOrd="0" destOrd="0" presId="urn:microsoft.com/office/officeart/2005/8/layout/vProcess5"/>
    <dgm:cxn modelId="{305CC168-E885-4A3D-A6E3-D817F213A08D}" type="presParOf" srcId="{37E8CCEB-00F2-401D-A04F-65A28C79F289}" destId="{B610CFE5-D418-4151-8C8E-7CD36DDFDD48}" srcOrd="0" destOrd="0" presId="urn:microsoft.com/office/officeart/2005/8/layout/vProcess5"/>
    <dgm:cxn modelId="{95E30CE6-8545-4435-BDEC-3EE5D29D7A27}" type="presParOf" srcId="{37E8CCEB-00F2-401D-A04F-65A28C79F289}" destId="{E1E81D83-FC8D-4DA7-A64A-7E2B459B99C5}" srcOrd="1" destOrd="0" presId="urn:microsoft.com/office/officeart/2005/8/layout/vProcess5"/>
    <dgm:cxn modelId="{0F7050D6-9B98-4427-9967-3C37AA5A3D5C}" type="presParOf" srcId="{37E8CCEB-00F2-401D-A04F-65A28C79F289}" destId="{34AFA81B-1606-48B7-B890-5249DD005E88}" srcOrd="2" destOrd="0" presId="urn:microsoft.com/office/officeart/2005/8/layout/vProcess5"/>
    <dgm:cxn modelId="{B45626F4-5739-4E92-87A0-7DE64468F7EE}" type="presParOf" srcId="{37E8CCEB-00F2-401D-A04F-65A28C79F289}" destId="{C20B723B-3790-41BB-83C3-FF88CC7C4A38}" srcOrd="3" destOrd="0" presId="urn:microsoft.com/office/officeart/2005/8/layout/vProcess5"/>
    <dgm:cxn modelId="{9BC4864C-08C6-46AB-9E99-B65130E84F0B}" type="presParOf" srcId="{37E8CCEB-00F2-401D-A04F-65A28C79F289}" destId="{99F51DCC-0483-4312-88A3-4DF3A13924C2}" srcOrd="4" destOrd="0" presId="urn:microsoft.com/office/officeart/2005/8/layout/vProcess5"/>
    <dgm:cxn modelId="{0BE9E51D-F196-4848-B5A5-EC2F70BD0053}" type="presParOf" srcId="{37E8CCEB-00F2-401D-A04F-65A28C79F289}" destId="{FB5A1A4C-3BFC-4874-B46A-6A0A05021F0E}"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F1BDFE-2A93-46F0-B9E0-191D9F447A0F}"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pl-PL"/>
        </a:p>
      </dgm:t>
    </dgm:pt>
    <dgm:pt modelId="{2B0EC9CD-0DC4-408E-8FF7-382D5CB41190}">
      <dgm:prSet phldrT="[Tekst]"/>
      <dgm:spPr/>
      <dgm:t>
        <a:bodyPr/>
        <a:lstStyle/>
        <a:p>
          <a:r>
            <a:rPr lang="pl-PL" dirty="0"/>
            <a:t>Postanowienie o wpisie dziennika lub czasopisma</a:t>
          </a:r>
        </a:p>
      </dgm:t>
    </dgm:pt>
    <dgm:pt modelId="{C7E5F438-C5C3-474E-AC1C-A3B57898F391}" type="parTrans" cxnId="{621E3163-2510-4921-9B81-FDA06BE8D997}">
      <dgm:prSet/>
      <dgm:spPr/>
      <dgm:t>
        <a:bodyPr/>
        <a:lstStyle/>
        <a:p>
          <a:endParaRPr lang="pl-PL"/>
        </a:p>
      </dgm:t>
    </dgm:pt>
    <dgm:pt modelId="{ABC615C7-B494-4EA7-8212-B45F703F0A3D}" type="sibTrans" cxnId="{621E3163-2510-4921-9B81-FDA06BE8D997}">
      <dgm:prSet/>
      <dgm:spPr/>
      <dgm:t>
        <a:bodyPr/>
        <a:lstStyle/>
        <a:p>
          <a:endParaRPr lang="pl-PL"/>
        </a:p>
      </dgm:t>
    </dgm:pt>
    <dgm:pt modelId="{7DBE2602-68FC-476B-8BF4-ABC03A336EA4}">
      <dgm:prSet phldrT="[Tekst]"/>
      <dgm:spPr/>
      <dgm:t>
        <a:bodyPr/>
        <a:lstStyle/>
        <a:p>
          <a:r>
            <a:rPr lang="pl-PL" dirty="0"/>
            <a:t>Postanowienie o odmowie rejestracji</a:t>
          </a:r>
        </a:p>
      </dgm:t>
    </dgm:pt>
    <dgm:pt modelId="{7B6AAF09-85B0-4348-BEE7-8CDBB8A10C67}" type="parTrans" cxnId="{07359A1F-73F3-4CD0-B1BB-57114E67054B}">
      <dgm:prSet/>
      <dgm:spPr/>
      <dgm:t>
        <a:bodyPr/>
        <a:lstStyle/>
        <a:p>
          <a:endParaRPr lang="pl-PL"/>
        </a:p>
      </dgm:t>
    </dgm:pt>
    <dgm:pt modelId="{1C5A8DC9-1F6B-409A-A063-22D617598230}" type="sibTrans" cxnId="{07359A1F-73F3-4CD0-B1BB-57114E67054B}">
      <dgm:prSet/>
      <dgm:spPr/>
      <dgm:t>
        <a:bodyPr/>
        <a:lstStyle/>
        <a:p>
          <a:endParaRPr lang="pl-PL"/>
        </a:p>
      </dgm:t>
    </dgm:pt>
    <dgm:pt modelId="{25E1E237-8C57-4DD7-B861-1B7514483552}" type="pres">
      <dgm:prSet presAssocID="{2FF1BDFE-2A93-46F0-B9E0-191D9F447A0F}" presName="cycle" presStyleCnt="0">
        <dgm:presLayoutVars>
          <dgm:dir/>
          <dgm:resizeHandles val="exact"/>
        </dgm:presLayoutVars>
      </dgm:prSet>
      <dgm:spPr/>
    </dgm:pt>
    <dgm:pt modelId="{F6E14734-76A1-4A21-82FD-2BA80E3F1A8F}" type="pres">
      <dgm:prSet presAssocID="{2B0EC9CD-0DC4-408E-8FF7-382D5CB41190}" presName="arrow" presStyleLbl="node1" presStyleIdx="0" presStyleCnt="2">
        <dgm:presLayoutVars>
          <dgm:bulletEnabled val="1"/>
        </dgm:presLayoutVars>
      </dgm:prSet>
      <dgm:spPr/>
    </dgm:pt>
    <dgm:pt modelId="{D504C20A-3260-4BC6-8B7E-855570F3C0FB}" type="pres">
      <dgm:prSet presAssocID="{7DBE2602-68FC-476B-8BF4-ABC03A336EA4}" presName="arrow" presStyleLbl="node1" presStyleIdx="1" presStyleCnt="2">
        <dgm:presLayoutVars>
          <dgm:bulletEnabled val="1"/>
        </dgm:presLayoutVars>
      </dgm:prSet>
      <dgm:spPr/>
    </dgm:pt>
  </dgm:ptLst>
  <dgm:cxnLst>
    <dgm:cxn modelId="{07359A1F-73F3-4CD0-B1BB-57114E67054B}" srcId="{2FF1BDFE-2A93-46F0-B9E0-191D9F447A0F}" destId="{7DBE2602-68FC-476B-8BF4-ABC03A336EA4}" srcOrd="1" destOrd="0" parTransId="{7B6AAF09-85B0-4348-BEE7-8CDBB8A10C67}" sibTransId="{1C5A8DC9-1F6B-409A-A063-22D617598230}"/>
    <dgm:cxn modelId="{0943255C-B2A6-4E7F-9E11-437B52C8BC39}" type="presOf" srcId="{7DBE2602-68FC-476B-8BF4-ABC03A336EA4}" destId="{D504C20A-3260-4BC6-8B7E-855570F3C0FB}" srcOrd="0" destOrd="0" presId="urn:microsoft.com/office/officeart/2005/8/layout/arrow1"/>
    <dgm:cxn modelId="{621E3163-2510-4921-9B81-FDA06BE8D997}" srcId="{2FF1BDFE-2A93-46F0-B9E0-191D9F447A0F}" destId="{2B0EC9CD-0DC4-408E-8FF7-382D5CB41190}" srcOrd="0" destOrd="0" parTransId="{C7E5F438-C5C3-474E-AC1C-A3B57898F391}" sibTransId="{ABC615C7-B494-4EA7-8212-B45F703F0A3D}"/>
    <dgm:cxn modelId="{6FE99D47-F73F-4EB4-898E-E7581F1D9E5C}" type="presOf" srcId="{2FF1BDFE-2A93-46F0-B9E0-191D9F447A0F}" destId="{25E1E237-8C57-4DD7-B861-1B7514483552}" srcOrd="0" destOrd="0" presId="urn:microsoft.com/office/officeart/2005/8/layout/arrow1"/>
    <dgm:cxn modelId="{CF47A9D0-3636-41B4-985D-9CF56C3C56CF}" type="presOf" srcId="{2B0EC9CD-0DC4-408E-8FF7-382D5CB41190}" destId="{F6E14734-76A1-4A21-82FD-2BA80E3F1A8F}" srcOrd="0" destOrd="0" presId="urn:microsoft.com/office/officeart/2005/8/layout/arrow1"/>
    <dgm:cxn modelId="{50CEC858-034F-4B39-A8AF-7BC727DDDF39}" type="presParOf" srcId="{25E1E237-8C57-4DD7-B861-1B7514483552}" destId="{F6E14734-76A1-4A21-82FD-2BA80E3F1A8F}" srcOrd="0" destOrd="0" presId="urn:microsoft.com/office/officeart/2005/8/layout/arrow1"/>
    <dgm:cxn modelId="{F479BF1F-0206-4AA5-8072-8AC6995CA696}" type="presParOf" srcId="{25E1E237-8C57-4DD7-B861-1B7514483552}" destId="{D504C20A-3260-4BC6-8B7E-855570F3C0FB}"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801C83-69A4-4693-8CF4-5B7A67BB20C5}"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pl-PL"/>
        </a:p>
      </dgm:t>
    </dgm:pt>
    <dgm:pt modelId="{23C104BB-1786-4F70-9124-489324C95720}">
      <dgm:prSet/>
      <dgm:spPr/>
      <dgm:t>
        <a:bodyPr/>
        <a:lstStyle/>
        <a:p>
          <a:r>
            <a:rPr lang="pl-PL"/>
            <a:t>„ABC Remontowania Domu” vs. „ABC Remontu Domu” - Post. SN 5.03.2002r. I CKN 540/00, </a:t>
          </a:r>
        </a:p>
      </dgm:t>
    </dgm:pt>
    <dgm:pt modelId="{00E52F92-9E94-4E72-A9A0-388F85805222}" type="parTrans" cxnId="{954B8813-2A5E-4433-B2B0-9D3AAD521670}">
      <dgm:prSet/>
      <dgm:spPr/>
      <dgm:t>
        <a:bodyPr/>
        <a:lstStyle/>
        <a:p>
          <a:endParaRPr lang="pl-PL"/>
        </a:p>
      </dgm:t>
    </dgm:pt>
    <dgm:pt modelId="{94DF9916-926D-4539-B075-D50BD00BD552}" type="sibTrans" cxnId="{954B8813-2A5E-4433-B2B0-9D3AAD521670}">
      <dgm:prSet/>
      <dgm:spPr/>
      <dgm:t>
        <a:bodyPr/>
        <a:lstStyle/>
        <a:p>
          <a:endParaRPr lang="pl-PL"/>
        </a:p>
      </dgm:t>
    </dgm:pt>
    <dgm:pt modelId="{DBB16574-3F30-4BFB-BE47-DA692F8F3B39}">
      <dgm:prSet/>
      <dgm:spPr/>
      <dgm:t>
        <a:bodyPr/>
        <a:lstStyle/>
        <a:p>
          <a:r>
            <a:rPr lang="pl-PL"/>
            <a:t>„Projekt-Murator” vs. „Murator-Projekt” – Post. SN 5.02.2010r., III CSK 120/09,</a:t>
          </a:r>
        </a:p>
      </dgm:t>
    </dgm:pt>
    <dgm:pt modelId="{3ED85ADF-D40E-4520-A8E4-081E19861B12}" type="parTrans" cxnId="{602261A3-B606-472E-80F4-526D897B70E1}">
      <dgm:prSet/>
      <dgm:spPr/>
      <dgm:t>
        <a:bodyPr/>
        <a:lstStyle/>
        <a:p>
          <a:endParaRPr lang="pl-PL"/>
        </a:p>
      </dgm:t>
    </dgm:pt>
    <dgm:pt modelId="{F7035302-65F4-4E75-B6C8-B50380A4453E}" type="sibTrans" cxnId="{602261A3-B606-472E-80F4-526D897B70E1}">
      <dgm:prSet/>
      <dgm:spPr/>
      <dgm:t>
        <a:bodyPr/>
        <a:lstStyle/>
        <a:p>
          <a:endParaRPr lang="pl-PL"/>
        </a:p>
      </dgm:t>
    </dgm:pt>
    <dgm:pt modelId="{B949EA7D-F245-4A9D-B24E-09C3988D00D2}" type="pres">
      <dgm:prSet presAssocID="{64801C83-69A4-4693-8CF4-5B7A67BB20C5}" presName="diagram" presStyleCnt="0">
        <dgm:presLayoutVars>
          <dgm:chPref val="1"/>
          <dgm:dir/>
          <dgm:animOne val="branch"/>
          <dgm:animLvl val="lvl"/>
          <dgm:resizeHandles/>
        </dgm:presLayoutVars>
      </dgm:prSet>
      <dgm:spPr/>
    </dgm:pt>
    <dgm:pt modelId="{F5EE7B33-C9DC-4B89-8D83-64475720A351}" type="pres">
      <dgm:prSet presAssocID="{23C104BB-1786-4F70-9124-489324C95720}" presName="root" presStyleCnt="0"/>
      <dgm:spPr/>
    </dgm:pt>
    <dgm:pt modelId="{E89DE6EC-73B8-4D84-9035-AE4EF1FA9C8B}" type="pres">
      <dgm:prSet presAssocID="{23C104BB-1786-4F70-9124-489324C95720}" presName="rootComposite" presStyleCnt="0"/>
      <dgm:spPr/>
    </dgm:pt>
    <dgm:pt modelId="{669578C1-C6B4-42C1-A4D5-0A03D8DADC2A}" type="pres">
      <dgm:prSet presAssocID="{23C104BB-1786-4F70-9124-489324C95720}" presName="rootText" presStyleLbl="node1" presStyleIdx="0" presStyleCnt="2"/>
      <dgm:spPr/>
    </dgm:pt>
    <dgm:pt modelId="{FA5E7062-6201-4A32-8FAA-5C0E213E8C6E}" type="pres">
      <dgm:prSet presAssocID="{23C104BB-1786-4F70-9124-489324C95720}" presName="rootConnector" presStyleLbl="node1" presStyleIdx="0" presStyleCnt="2"/>
      <dgm:spPr/>
    </dgm:pt>
    <dgm:pt modelId="{2E72BA4C-E71B-4C99-A2CA-9E15019A0536}" type="pres">
      <dgm:prSet presAssocID="{23C104BB-1786-4F70-9124-489324C95720}" presName="childShape" presStyleCnt="0"/>
      <dgm:spPr/>
    </dgm:pt>
    <dgm:pt modelId="{D964D112-CF47-4A5A-A48A-5A244D43198C}" type="pres">
      <dgm:prSet presAssocID="{DBB16574-3F30-4BFB-BE47-DA692F8F3B39}" presName="root" presStyleCnt="0"/>
      <dgm:spPr/>
    </dgm:pt>
    <dgm:pt modelId="{3E6026AA-C1E9-47FA-802E-B24D73F1948B}" type="pres">
      <dgm:prSet presAssocID="{DBB16574-3F30-4BFB-BE47-DA692F8F3B39}" presName="rootComposite" presStyleCnt="0"/>
      <dgm:spPr/>
    </dgm:pt>
    <dgm:pt modelId="{1943F2F5-4BF7-4357-B101-51F35B5BF0D3}" type="pres">
      <dgm:prSet presAssocID="{DBB16574-3F30-4BFB-BE47-DA692F8F3B39}" presName="rootText" presStyleLbl="node1" presStyleIdx="1" presStyleCnt="2"/>
      <dgm:spPr/>
    </dgm:pt>
    <dgm:pt modelId="{D82B8734-8E84-4184-8AE7-FE789BDCACE0}" type="pres">
      <dgm:prSet presAssocID="{DBB16574-3F30-4BFB-BE47-DA692F8F3B39}" presName="rootConnector" presStyleLbl="node1" presStyleIdx="1" presStyleCnt="2"/>
      <dgm:spPr/>
    </dgm:pt>
    <dgm:pt modelId="{26F60301-6B98-4C4C-8B31-421DA7BA5E0B}" type="pres">
      <dgm:prSet presAssocID="{DBB16574-3F30-4BFB-BE47-DA692F8F3B39}" presName="childShape" presStyleCnt="0"/>
      <dgm:spPr/>
    </dgm:pt>
  </dgm:ptLst>
  <dgm:cxnLst>
    <dgm:cxn modelId="{954B8813-2A5E-4433-B2B0-9D3AAD521670}" srcId="{64801C83-69A4-4693-8CF4-5B7A67BB20C5}" destId="{23C104BB-1786-4F70-9124-489324C95720}" srcOrd="0" destOrd="0" parTransId="{00E52F92-9E94-4E72-A9A0-388F85805222}" sibTransId="{94DF9916-926D-4539-B075-D50BD00BD552}"/>
    <dgm:cxn modelId="{E0800A7A-D68F-4511-87EF-36AC5393788A}" type="presOf" srcId="{DBB16574-3F30-4BFB-BE47-DA692F8F3B39}" destId="{1943F2F5-4BF7-4357-B101-51F35B5BF0D3}" srcOrd="0" destOrd="0" presId="urn:microsoft.com/office/officeart/2005/8/layout/hierarchy3"/>
    <dgm:cxn modelId="{85A27F89-E964-4846-90B7-DDBA14BCB4B2}" type="presOf" srcId="{23C104BB-1786-4F70-9124-489324C95720}" destId="{669578C1-C6B4-42C1-A4D5-0A03D8DADC2A}" srcOrd="0" destOrd="0" presId="urn:microsoft.com/office/officeart/2005/8/layout/hierarchy3"/>
    <dgm:cxn modelId="{602261A3-B606-472E-80F4-526D897B70E1}" srcId="{64801C83-69A4-4693-8CF4-5B7A67BB20C5}" destId="{DBB16574-3F30-4BFB-BE47-DA692F8F3B39}" srcOrd="1" destOrd="0" parTransId="{3ED85ADF-D40E-4520-A8E4-081E19861B12}" sibTransId="{F7035302-65F4-4E75-B6C8-B50380A4453E}"/>
    <dgm:cxn modelId="{B56F81D9-1B30-4070-9A7B-51CFB6386E49}" type="presOf" srcId="{23C104BB-1786-4F70-9124-489324C95720}" destId="{FA5E7062-6201-4A32-8FAA-5C0E213E8C6E}" srcOrd="1" destOrd="0" presId="urn:microsoft.com/office/officeart/2005/8/layout/hierarchy3"/>
    <dgm:cxn modelId="{6C533AE2-6F0B-4485-A37E-C3D301D87351}" type="presOf" srcId="{DBB16574-3F30-4BFB-BE47-DA692F8F3B39}" destId="{D82B8734-8E84-4184-8AE7-FE789BDCACE0}" srcOrd="1" destOrd="0" presId="urn:microsoft.com/office/officeart/2005/8/layout/hierarchy3"/>
    <dgm:cxn modelId="{32AC1EEA-631D-437B-9692-9EF3D5F5B800}" type="presOf" srcId="{64801C83-69A4-4693-8CF4-5B7A67BB20C5}" destId="{B949EA7D-F245-4A9D-B24E-09C3988D00D2}" srcOrd="0" destOrd="0" presId="urn:microsoft.com/office/officeart/2005/8/layout/hierarchy3"/>
    <dgm:cxn modelId="{0D79B227-4246-44F8-A4AD-A29632C78D40}" type="presParOf" srcId="{B949EA7D-F245-4A9D-B24E-09C3988D00D2}" destId="{F5EE7B33-C9DC-4B89-8D83-64475720A351}" srcOrd="0" destOrd="0" presId="urn:microsoft.com/office/officeart/2005/8/layout/hierarchy3"/>
    <dgm:cxn modelId="{1A0FFB75-5061-44BD-BCD0-AE3835214F57}" type="presParOf" srcId="{F5EE7B33-C9DC-4B89-8D83-64475720A351}" destId="{E89DE6EC-73B8-4D84-9035-AE4EF1FA9C8B}" srcOrd="0" destOrd="0" presId="urn:microsoft.com/office/officeart/2005/8/layout/hierarchy3"/>
    <dgm:cxn modelId="{ED5BD817-9878-41E3-B62F-1AFBB523A67E}" type="presParOf" srcId="{E89DE6EC-73B8-4D84-9035-AE4EF1FA9C8B}" destId="{669578C1-C6B4-42C1-A4D5-0A03D8DADC2A}" srcOrd="0" destOrd="0" presId="urn:microsoft.com/office/officeart/2005/8/layout/hierarchy3"/>
    <dgm:cxn modelId="{606B0759-FF06-4466-B68B-E7CDDB9C6354}" type="presParOf" srcId="{E89DE6EC-73B8-4D84-9035-AE4EF1FA9C8B}" destId="{FA5E7062-6201-4A32-8FAA-5C0E213E8C6E}" srcOrd="1" destOrd="0" presId="urn:microsoft.com/office/officeart/2005/8/layout/hierarchy3"/>
    <dgm:cxn modelId="{894128F4-8E77-4CB4-9495-FD4D9E7C7FC4}" type="presParOf" srcId="{F5EE7B33-C9DC-4B89-8D83-64475720A351}" destId="{2E72BA4C-E71B-4C99-A2CA-9E15019A0536}" srcOrd="1" destOrd="0" presId="urn:microsoft.com/office/officeart/2005/8/layout/hierarchy3"/>
    <dgm:cxn modelId="{C7D1E0D2-BDEB-42AA-A74A-585DC3B72611}" type="presParOf" srcId="{B949EA7D-F245-4A9D-B24E-09C3988D00D2}" destId="{D964D112-CF47-4A5A-A48A-5A244D43198C}" srcOrd="1" destOrd="0" presId="urn:microsoft.com/office/officeart/2005/8/layout/hierarchy3"/>
    <dgm:cxn modelId="{AA0D0707-CBCF-48F8-B0EA-CDA4B1F6CD60}" type="presParOf" srcId="{D964D112-CF47-4A5A-A48A-5A244D43198C}" destId="{3E6026AA-C1E9-47FA-802E-B24D73F1948B}" srcOrd="0" destOrd="0" presId="urn:microsoft.com/office/officeart/2005/8/layout/hierarchy3"/>
    <dgm:cxn modelId="{C7D459D0-2799-4BC9-B1CC-1B96DE5D6F7B}" type="presParOf" srcId="{3E6026AA-C1E9-47FA-802E-B24D73F1948B}" destId="{1943F2F5-4BF7-4357-B101-51F35B5BF0D3}" srcOrd="0" destOrd="0" presId="urn:microsoft.com/office/officeart/2005/8/layout/hierarchy3"/>
    <dgm:cxn modelId="{0F770183-8B2A-48CD-B7C9-0981E57AE67E}" type="presParOf" srcId="{3E6026AA-C1E9-47FA-802E-B24D73F1948B}" destId="{D82B8734-8E84-4184-8AE7-FE789BDCACE0}" srcOrd="1" destOrd="0" presId="urn:microsoft.com/office/officeart/2005/8/layout/hierarchy3"/>
    <dgm:cxn modelId="{9E4B4264-923E-43CE-9080-D50086B6DAA7}" type="presParOf" srcId="{D964D112-CF47-4A5A-A48A-5A244D43198C}" destId="{26F60301-6B98-4C4C-8B31-421DA7BA5E0B}"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ACEC707-DA89-419F-97DA-6D91980A691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44D9E528-6D2C-476C-8A4B-E4AC2AFDB493}">
      <dgm:prSet phldrT="[Tekst]"/>
      <dgm:spPr/>
      <dgm:t>
        <a:bodyPr/>
        <a:lstStyle/>
        <a:p>
          <a:r>
            <a:rPr lang="pl-PL" dirty="0"/>
            <a:t>Określenie jednostki wydawniczej</a:t>
          </a:r>
        </a:p>
      </dgm:t>
    </dgm:pt>
    <dgm:pt modelId="{761D34D8-E350-46DA-B76F-E06D20B9E52C}" type="parTrans" cxnId="{2D900714-2905-4A57-8145-BF8D073A3970}">
      <dgm:prSet/>
      <dgm:spPr/>
      <dgm:t>
        <a:bodyPr/>
        <a:lstStyle/>
        <a:p>
          <a:endParaRPr lang="pl-PL"/>
        </a:p>
      </dgm:t>
    </dgm:pt>
    <dgm:pt modelId="{CDF87FAF-A30D-4874-9852-1D96A9A763B4}" type="sibTrans" cxnId="{2D900714-2905-4A57-8145-BF8D073A3970}">
      <dgm:prSet/>
      <dgm:spPr/>
      <dgm:t>
        <a:bodyPr/>
        <a:lstStyle/>
        <a:p>
          <a:endParaRPr lang="pl-PL"/>
        </a:p>
      </dgm:t>
    </dgm:pt>
    <dgm:pt modelId="{EEE13F68-D135-4262-BF9E-754FD929D935}">
      <dgm:prSet phldrT="[Tekst]"/>
      <dgm:spPr/>
      <dgm:t>
        <a:bodyPr/>
        <a:lstStyle/>
        <a:p>
          <a:r>
            <a:rPr lang="pl-PL" dirty="0"/>
            <a:t>np. wydawnictwo Murator S.A.</a:t>
          </a:r>
        </a:p>
      </dgm:t>
    </dgm:pt>
    <dgm:pt modelId="{CF924A07-DF20-4876-9717-169F1D941D51}" type="parTrans" cxnId="{A98517FC-15CA-4C95-A38E-2D262AB7A412}">
      <dgm:prSet/>
      <dgm:spPr/>
      <dgm:t>
        <a:bodyPr/>
        <a:lstStyle/>
        <a:p>
          <a:endParaRPr lang="pl-PL"/>
        </a:p>
      </dgm:t>
    </dgm:pt>
    <dgm:pt modelId="{C625EE5A-9EFD-4E3F-8D24-0D5486972DE2}" type="sibTrans" cxnId="{A98517FC-15CA-4C95-A38E-2D262AB7A412}">
      <dgm:prSet/>
      <dgm:spPr/>
      <dgm:t>
        <a:bodyPr/>
        <a:lstStyle/>
        <a:p>
          <a:endParaRPr lang="pl-PL"/>
        </a:p>
      </dgm:t>
    </dgm:pt>
    <dgm:pt modelId="{D1FCF19B-AAB6-40E1-823C-F59AF9A73158}">
      <dgm:prSet phldrT="[Tekst]"/>
      <dgm:spPr/>
      <dgm:t>
        <a:bodyPr/>
        <a:lstStyle/>
        <a:p>
          <a:r>
            <a:rPr lang="pl-PL" dirty="0"/>
            <a:t>Nazwa własna</a:t>
          </a:r>
        </a:p>
      </dgm:t>
    </dgm:pt>
    <dgm:pt modelId="{E289A032-BB5C-46B1-BFA0-9DFB0589D89F}" type="parTrans" cxnId="{B426AAA7-9EF4-4587-A192-F4122889D7BF}">
      <dgm:prSet/>
      <dgm:spPr/>
      <dgm:t>
        <a:bodyPr/>
        <a:lstStyle/>
        <a:p>
          <a:endParaRPr lang="pl-PL"/>
        </a:p>
      </dgm:t>
    </dgm:pt>
    <dgm:pt modelId="{F04CC0E6-020B-4509-BE26-68E691C9E733}" type="sibTrans" cxnId="{B426AAA7-9EF4-4587-A192-F4122889D7BF}">
      <dgm:prSet/>
      <dgm:spPr/>
      <dgm:t>
        <a:bodyPr/>
        <a:lstStyle/>
        <a:p>
          <a:endParaRPr lang="pl-PL"/>
        </a:p>
      </dgm:t>
    </dgm:pt>
    <dgm:pt modelId="{2D22A9FB-3982-4BFE-8DF0-24FE5F7D0268}">
      <dgm:prSet phldrT="[Tekst]"/>
      <dgm:spPr/>
      <dgm:t>
        <a:bodyPr/>
        <a:lstStyle/>
        <a:p>
          <a:r>
            <a:rPr lang="pl-PL" dirty="0"/>
            <a:t>np. Gazeta Wrocławska </a:t>
          </a:r>
        </a:p>
      </dgm:t>
    </dgm:pt>
    <dgm:pt modelId="{85F59858-B07F-45F3-9D8D-F824AE5438A5}" type="parTrans" cxnId="{3BFEA480-CE9D-4C3C-8D7E-2700D771EAE4}">
      <dgm:prSet/>
      <dgm:spPr/>
      <dgm:t>
        <a:bodyPr/>
        <a:lstStyle/>
        <a:p>
          <a:endParaRPr lang="pl-PL"/>
        </a:p>
      </dgm:t>
    </dgm:pt>
    <dgm:pt modelId="{D36A19FD-AE2A-4C31-8012-E7380B4E1A77}" type="sibTrans" cxnId="{3BFEA480-CE9D-4C3C-8D7E-2700D771EAE4}">
      <dgm:prSet/>
      <dgm:spPr/>
      <dgm:t>
        <a:bodyPr/>
        <a:lstStyle/>
        <a:p>
          <a:endParaRPr lang="pl-PL"/>
        </a:p>
      </dgm:t>
    </dgm:pt>
    <dgm:pt modelId="{5B17A5A1-0725-4350-A215-A9324E506416}" type="pres">
      <dgm:prSet presAssocID="{EACEC707-DA89-419F-97DA-6D91980A691F}" presName="Name0" presStyleCnt="0">
        <dgm:presLayoutVars>
          <dgm:dir/>
          <dgm:animLvl val="lvl"/>
          <dgm:resizeHandles val="exact"/>
        </dgm:presLayoutVars>
      </dgm:prSet>
      <dgm:spPr/>
    </dgm:pt>
    <dgm:pt modelId="{8B1413C2-F23D-455E-85FA-5C48C08C272D}" type="pres">
      <dgm:prSet presAssocID="{44D9E528-6D2C-476C-8A4B-E4AC2AFDB493}" presName="composite" presStyleCnt="0"/>
      <dgm:spPr/>
    </dgm:pt>
    <dgm:pt modelId="{DE734D69-209A-4E21-B6FF-B6F6052884F4}" type="pres">
      <dgm:prSet presAssocID="{44D9E528-6D2C-476C-8A4B-E4AC2AFDB493}" presName="parTx" presStyleLbl="alignNode1" presStyleIdx="0" presStyleCnt="2">
        <dgm:presLayoutVars>
          <dgm:chMax val="0"/>
          <dgm:chPref val="0"/>
          <dgm:bulletEnabled val="1"/>
        </dgm:presLayoutVars>
      </dgm:prSet>
      <dgm:spPr/>
    </dgm:pt>
    <dgm:pt modelId="{1E0A3E74-95C6-46E9-8BCA-FE1CF4C09BF7}" type="pres">
      <dgm:prSet presAssocID="{44D9E528-6D2C-476C-8A4B-E4AC2AFDB493}" presName="desTx" presStyleLbl="alignAccFollowNode1" presStyleIdx="0" presStyleCnt="2">
        <dgm:presLayoutVars>
          <dgm:bulletEnabled val="1"/>
        </dgm:presLayoutVars>
      </dgm:prSet>
      <dgm:spPr/>
    </dgm:pt>
    <dgm:pt modelId="{B2FCE2E0-D77F-49E3-BB87-CC27E7E6A71B}" type="pres">
      <dgm:prSet presAssocID="{CDF87FAF-A30D-4874-9852-1D96A9A763B4}" presName="space" presStyleCnt="0"/>
      <dgm:spPr/>
    </dgm:pt>
    <dgm:pt modelId="{67609514-2319-43BC-A26D-D52BD89AD835}" type="pres">
      <dgm:prSet presAssocID="{D1FCF19B-AAB6-40E1-823C-F59AF9A73158}" presName="composite" presStyleCnt="0"/>
      <dgm:spPr/>
    </dgm:pt>
    <dgm:pt modelId="{92678A95-D0F8-4757-8102-4965D417629C}" type="pres">
      <dgm:prSet presAssocID="{D1FCF19B-AAB6-40E1-823C-F59AF9A73158}" presName="parTx" presStyleLbl="alignNode1" presStyleIdx="1" presStyleCnt="2">
        <dgm:presLayoutVars>
          <dgm:chMax val="0"/>
          <dgm:chPref val="0"/>
          <dgm:bulletEnabled val="1"/>
        </dgm:presLayoutVars>
      </dgm:prSet>
      <dgm:spPr/>
    </dgm:pt>
    <dgm:pt modelId="{16A7BC3C-25F9-46A6-A1E5-2AF92133AD29}" type="pres">
      <dgm:prSet presAssocID="{D1FCF19B-AAB6-40E1-823C-F59AF9A73158}" presName="desTx" presStyleLbl="alignAccFollowNode1" presStyleIdx="1" presStyleCnt="2">
        <dgm:presLayoutVars>
          <dgm:bulletEnabled val="1"/>
        </dgm:presLayoutVars>
      </dgm:prSet>
      <dgm:spPr/>
    </dgm:pt>
  </dgm:ptLst>
  <dgm:cxnLst>
    <dgm:cxn modelId="{2D900714-2905-4A57-8145-BF8D073A3970}" srcId="{EACEC707-DA89-419F-97DA-6D91980A691F}" destId="{44D9E528-6D2C-476C-8A4B-E4AC2AFDB493}" srcOrd="0" destOrd="0" parTransId="{761D34D8-E350-46DA-B76F-E06D20B9E52C}" sibTransId="{CDF87FAF-A30D-4874-9852-1D96A9A763B4}"/>
    <dgm:cxn modelId="{214CF03A-6E57-4643-88DF-5E5BD77DAAAB}" type="presOf" srcId="{44D9E528-6D2C-476C-8A4B-E4AC2AFDB493}" destId="{DE734D69-209A-4E21-B6FF-B6F6052884F4}" srcOrd="0" destOrd="0" presId="urn:microsoft.com/office/officeart/2005/8/layout/hList1"/>
    <dgm:cxn modelId="{AEE87365-B574-499E-9650-0DD7B6950B94}" type="presOf" srcId="{EEE13F68-D135-4262-BF9E-754FD929D935}" destId="{1E0A3E74-95C6-46E9-8BCA-FE1CF4C09BF7}" srcOrd="0" destOrd="0" presId="urn:microsoft.com/office/officeart/2005/8/layout/hList1"/>
    <dgm:cxn modelId="{3BFEA480-CE9D-4C3C-8D7E-2700D771EAE4}" srcId="{D1FCF19B-AAB6-40E1-823C-F59AF9A73158}" destId="{2D22A9FB-3982-4BFE-8DF0-24FE5F7D0268}" srcOrd="0" destOrd="0" parTransId="{85F59858-B07F-45F3-9D8D-F824AE5438A5}" sibTransId="{D36A19FD-AE2A-4C31-8012-E7380B4E1A77}"/>
    <dgm:cxn modelId="{5EE29791-0A89-43D8-817D-B02CE77E8383}" type="presOf" srcId="{2D22A9FB-3982-4BFE-8DF0-24FE5F7D0268}" destId="{16A7BC3C-25F9-46A6-A1E5-2AF92133AD29}" srcOrd="0" destOrd="0" presId="urn:microsoft.com/office/officeart/2005/8/layout/hList1"/>
    <dgm:cxn modelId="{B426AAA7-9EF4-4587-A192-F4122889D7BF}" srcId="{EACEC707-DA89-419F-97DA-6D91980A691F}" destId="{D1FCF19B-AAB6-40E1-823C-F59AF9A73158}" srcOrd="1" destOrd="0" parTransId="{E289A032-BB5C-46B1-BFA0-9DFB0589D89F}" sibTransId="{F04CC0E6-020B-4509-BE26-68E691C9E733}"/>
    <dgm:cxn modelId="{7551E6C6-8478-4EF4-B449-0BD557C52385}" type="presOf" srcId="{EACEC707-DA89-419F-97DA-6D91980A691F}" destId="{5B17A5A1-0725-4350-A215-A9324E506416}" srcOrd="0" destOrd="0" presId="urn:microsoft.com/office/officeart/2005/8/layout/hList1"/>
    <dgm:cxn modelId="{3CAA4EED-C99D-4B44-8192-B0141407A63B}" type="presOf" srcId="{D1FCF19B-AAB6-40E1-823C-F59AF9A73158}" destId="{92678A95-D0F8-4757-8102-4965D417629C}" srcOrd="0" destOrd="0" presId="urn:microsoft.com/office/officeart/2005/8/layout/hList1"/>
    <dgm:cxn modelId="{A98517FC-15CA-4C95-A38E-2D262AB7A412}" srcId="{44D9E528-6D2C-476C-8A4B-E4AC2AFDB493}" destId="{EEE13F68-D135-4262-BF9E-754FD929D935}" srcOrd="0" destOrd="0" parTransId="{CF924A07-DF20-4876-9717-169F1D941D51}" sibTransId="{C625EE5A-9EFD-4E3F-8D24-0D5486972DE2}"/>
    <dgm:cxn modelId="{AD3BA334-22F8-4441-96B4-7503C06E8EAB}" type="presParOf" srcId="{5B17A5A1-0725-4350-A215-A9324E506416}" destId="{8B1413C2-F23D-455E-85FA-5C48C08C272D}" srcOrd="0" destOrd="0" presId="urn:microsoft.com/office/officeart/2005/8/layout/hList1"/>
    <dgm:cxn modelId="{DC515286-5F45-4C89-B361-2202F3BCE3B9}" type="presParOf" srcId="{8B1413C2-F23D-455E-85FA-5C48C08C272D}" destId="{DE734D69-209A-4E21-B6FF-B6F6052884F4}" srcOrd="0" destOrd="0" presId="urn:microsoft.com/office/officeart/2005/8/layout/hList1"/>
    <dgm:cxn modelId="{7ABB7EA5-766F-4078-A0A0-EB5F331A3796}" type="presParOf" srcId="{8B1413C2-F23D-455E-85FA-5C48C08C272D}" destId="{1E0A3E74-95C6-46E9-8BCA-FE1CF4C09BF7}" srcOrd="1" destOrd="0" presId="urn:microsoft.com/office/officeart/2005/8/layout/hList1"/>
    <dgm:cxn modelId="{C1E8FB3E-E3E7-4024-ACF5-7F00840CA0CC}" type="presParOf" srcId="{5B17A5A1-0725-4350-A215-A9324E506416}" destId="{B2FCE2E0-D77F-49E3-BB87-CC27E7E6A71B}" srcOrd="1" destOrd="0" presId="urn:microsoft.com/office/officeart/2005/8/layout/hList1"/>
    <dgm:cxn modelId="{644AF0AD-D077-46E2-A55A-475234A67C8B}" type="presParOf" srcId="{5B17A5A1-0725-4350-A215-A9324E506416}" destId="{67609514-2319-43BC-A26D-D52BD89AD835}" srcOrd="2" destOrd="0" presId="urn:microsoft.com/office/officeart/2005/8/layout/hList1"/>
    <dgm:cxn modelId="{90EFF4FE-9A9C-4935-B0E4-FBD4AF0CE545}" type="presParOf" srcId="{67609514-2319-43BC-A26D-D52BD89AD835}" destId="{92678A95-D0F8-4757-8102-4965D417629C}" srcOrd="0" destOrd="0" presId="urn:microsoft.com/office/officeart/2005/8/layout/hList1"/>
    <dgm:cxn modelId="{84E22B4E-3534-4FDF-87C2-A2540B57B3B4}" type="presParOf" srcId="{67609514-2319-43BC-A26D-D52BD89AD835}" destId="{16A7BC3C-25F9-46A6-A1E5-2AF92133AD2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25B386-ADCA-44B3-8358-3314C1BE12BA}"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pl-PL"/>
        </a:p>
      </dgm:t>
    </dgm:pt>
    <dgm:pt modelId="{4E088CF4-2634-4090-B5F0-E181A3DC6733}">
      <dgm:prSet phldrT="[Tekst]"/>
      <dgm:spPr/>
      <dgm:t>
        <a:bodyPr/>
        <a:lstStyle/>
        <a:p>
          <a:r>
            <a:rPr lang="pl-PL" dirty="0"/>
            <a:t>Funkcja</a:t>
          </a:r>
        </a:p>
      </dgm:t>
    </dgm:pt>
    <dgm:pt modelId="{EEC4D720-A610-4521-B931-C36E5532CEF1}" type="parTrans" cxnId="{04B2CBA5-F8D5-4DEE-8504-4E08E31C61FD}">
      <dgm:prSet/>
      <dgm:spPr/>
      <dgm:t>
        <a:bodyPr/>
        <a:lstStyle/>
        <a:p>
          <a:endParaRPr lang="pl-PL"/>
        </a:p>
      </dgm:t>
    </dgm:pt>
    <dgm:pt modelId="{5AAEAC02-09D7-4A43-A445-6A24E019A298}" type="sibTrans" cxnId="{04B2CBA5-F8D5-4DEE-8504-4E08E31C61FD}">
      <dgm:prSet/>
      <dgm:spPr/>
      <dgm:t>
        <a:bodyPr/>
        <a:lstStyle/>
        <a:p>
          <a:endParaRPr lang="pl-PL"/>
        </a:p>
      </dgm:t>
    </dgm:pt>
    <dgm:pt modelId="{96624370-966A-4995-83A3-C552461A1E49}">
      <dgm:prSet phldrT="[Tekst]"/>
      <dgm:spPr/>
      <dgm:t>
        <a:bodyPr/>
        <a:lstStyle/>
        <a:p>
          <a:r>
            <a:rPr lang="pl-PL" dirty="0"/>
            <a:t>odróżniająca</a:t>
          </a:r>
        </a:p>
      </dgm:t>
    </dgm:pt>
    <dgm:pt modelId="{FDF55B96-A156-461C-9D12-1E636079D9C0}" type="parTrans" cxnId="{F64CDF6F-92EF-47A1-8C75-C218CC51A637}">
      <dgm:prSet/>
      <dgm:spPr/>
      <dgm:t>
        <a:bodyPr/>
        <a:lstStyle/>
        <a:p>
          <a:endParaRPr lang="pl-PL"/>
        </a:p>
      </dgm:t>
    </dgm:pt>
    <dgm:pt modelId="{9210E338-E9C3-4786-A965-48A738EE2A6F}" type="sibTrans" cxnId="{F64CDF6F-92EF-47A1-8C75-C218CC51A637}">
      <dgm:prSet/>
      <dgm:spPr/>
      <dgm:t>
        <a:bodyPr/>
        <a:lstStyle/>
        <a:p>
          <a:endParaRPr lang="pl-PL"/>
        </a:p>
      </dgm:t>
    </dgm:pt>
    <dgm:pt modelId="{CE0AB11C-AB45-42A1-81ED-65CA34881AF9}">
      <dgm:prSet phldrT="[Tekst]"/>
      <dgm:spPr/>
      <dgm:t>
        <a:bodyPr/>
        <a:lstStyle/>
        <a:p>
          <a:r>
            <a:rPr lang="pl-PL" dirty="0"/>
            <a:t>komunikacyjna</a:t>
          </a:r>
        </a:p>
      </dgm:t>
    </dgm:pt>
    <dgm:pt modelId="{0474DA9D-6CB1-49C4-A83C-8A0F06B56048}" type="parTrans" cxnId="{55B8979B-B6AD-4FFA-A50B-1CD77D78A7EE}">
      <dgm:prSet/>
      <dgm:spPr/>
      <dgm:t>
        <a:bodyPr/>
        <a:lstStyle/>
        <a:p>
          <a:endParaRPr lang="pl-PL"/>
        </a:p>
      </dgm:t>
    </dgm:pt>
    <dgm:pt modelId="{9A6A623C-A8F0-4CD8-B811-629E7EE2AD62}" type="sibTrans" cxnId="{55B8979B-B6AD-4FFA-A50B-1CD77D78A7EE}">
      <dgm:prSet/>
      <dgm:spPr/>
      <dgm:t>
        <a:bodyPr/>
        <a:lstStyle/>
        <a:p>
          <a:endParaRPr lang="pl-PL"/>
        </a:p>
      </dgm:t>
    </dgm:pt>
    <dgm:pt modelId="{FFB22C9D-94A6-4C45-B29B-D20D75D11976}">
      <dgm:prSet phldrT="[Tekst]"/>
      <dgm:spPr/>
      <dgm:t>
        <a:bodyPr/>
        <a:lstStyle/>
        <a:p>
          <a:r>
            <a:rPr lang="pl-PL" dirty="0"/>
            <a:t>jakościowa</a:t>
          </a:r>
        </a:p>
      </dgm:t>
    </dgm:pt>
    <dgm:pt modelId="{C71F887B-899A-4301-94ED-DD5C7EA5BDE0}" type="parTrans" cxnId="{3D270905-8A6A-471F-BA4C-0EA3629EFECF}">
      <dgm:prSet/>
      <dgm:spPr/>
      <dgm:t>
        <a:bodyPr/>
        <a:lstStyle/>
        <a:p>
          <a:endParaRPr lang="pl-PL"/>
        </a:p>
      </dgm:t>
    </dgm:pt>
    <dgm:pt modelId="{FDEAFC18-4E2E-4C98-873A-441AF83C238B}" type="sibTrans" cxnId="{3D270905-8A6A-471F-BA4C-0EA3629EFECF}">
      <dgm:prSet/>
      <dgm:spPr/>
      <dgm:t>
        <a:bodyPr/>
        <a:lstStyle/>
        <a:p>
          <a:endParaRPr lang="pl-PL"/>
        </a:p>
      </dgm:t>
    </dgm:pt>
    <dgm:pt modelId="{DF9DCA91-B63E-4A19-8AD3-C70E82F139D6}">
      <dgm:prSet phldrT="[Tekst]"/>
      <dgm:spPr/>
      <dgm:t>
        <a:bodyPr/>
        <a:lstStyle/>
        <a:p>
          <a:r>
            <a:rPr lang="pl-PL" dirty="0"/>
            <a:t>komercyjna</a:t>
          </a:r>
        </a:p>
      </dgm:t>
    </dgm:pt>
    <dgm:pt modelId="{1258D17E-9356-43DA-887A-94FB2494996D}" type="parTrans" cxnId="{54C3D638-CEEC-4FFC-BB30-8B789899C9A3}">
      <dgm:prSet/>
      <dgm:spPr/>
      <dgm:t>
        <a:bodyPr/>
        <a:lstStyle/>
        <a:p>
          <a:endParaRPr lang="pl-PL"/>
        </a:p>
      </dgm:t>
    </dgm:pt>
    <dgm:pt modelId="{49B890C7-8124-4E1B-BB11-C793F7B60531}" type="sibTrans" cxnId="{54C3D638-CEEC-4FFC-BB30-8B789899C9A3}">
      <dgm:prSet/>
      <dgm:spPr/>
      <dgm:t>
        <a:bodyPr/>
        <a:lstStyle/>
        <a:p>
          <a:endParaRPr lang="pl-PL"/>
        </a:p>
      </dgm:t>
    </dgm:pt>
    <dgm:pt modelId="{FA10583B-5A10-4927-ADFC-83EE4A8B22AB}" type="pres">
      <dgm:prSet presAssocID="{F825B386-ADCA-44B3-8358-3314C1BE12BA}" presName="diagram" presStyleCnt="0">
        <dgm:presLayoutVars>
          <dgm:chMax val="1"/>
          <dgm:dir/>
          <dgm:animLvl val="ctr"/>
          <dgm:resizeHandles val="exact"/>
        </dgm:presLayoutVars>
      </dgm:prSet>
      <dgm:spPr/>
    </dgm:pt>
    <dgm:pt modelId="{8951BB45-5350-4755-8EDD-1CBF76BD9177}" type="pres">
      <dgm:prSet presAssocID="{F825B386-ADCA-44B3-8358-3314C1BE12BA}" presName="matrix" presStyleCnt="0"/>
      <dgm:spPr/>
    </dgm:pt>
    <dgm:pt modelId="{B3D8252C-EE2A-4608-8F85-41A5712C6056}" type="pres">
      <dgm:prSet presAssocID="{F825B386-ADCA-44B3-8358-3314C1BE12BA}" presName="tile1" presStyleLbl="node1" presStyleIdx="0" presStyleCnt="4"/>
      <dgm:spPr/>
    </dgm:pt>
    <dgm:pt modelId="{3421FC0C-D8D2-444A-B443-C3C137A734F5}" type="pres">
      <dgm:prSet presAssocID="{F825B386-ADCA-44B3-8358-3314C1BE12BA}" presName="tile1text" presStyleLbl="node1" presStyleIdx="0" presStyleCnt="4">
        <dgm:presLayoutVars>
          <dgm:chMax val="0"/>
          <dgm:chPref val="0"/>
          <dgm:bulletEnabled val="1"/>
        </dgm:presLayoutVars>
      </dgm:prSet>
      <dgm:spPr/>
    </dgm:pt>
    <dgm:pt modelId="{1AD9F63F-69E2-453B-ABF0-94B3F5AAE4FA}" type="pres">
      <dgm:prSet presAssocID="{F825B386-ADCA-44B3-8358-3314C1BE12BA}" presName="tile2" presStyleLbl="node1" presStyleIdx="1" presStyleCnt="4"/>
      <dgm:spPr/>
    </dgm:pt>
    <dgm:pt modelId="{3F88E2AB-38AD-4498-8253-69692D552FB3}" type="pres">
      <dgm:prSet presAssocID="{F825B386-ADCA-44B3-8358-3314C1BE12BA}" presName="tile2text" presStyleLbl="node1" presStyleIdx="1" presStyleCnt="4">
        <dgm:presLayoutVars>
          <dgm:chMax val="0"/>
          <dgm:chPref val="0"/>
          <dgm:bulletEnabled val="1"/>
        </dgm:presLayoutVars>
      </dgm:prSet>
      <dgm:spPr/>
    </dgm:pt>
    <dgm:pt modelId="{209990E3-C82E-4D9A-9A35-12635B4DDEA4}" type="pres">
      <dgm:prSet presAssocID="{F825B386-ADCA-44B3-8358-3314C1BE12BA}" presName="tile3" presStyleLbl="node1" presStyleIdx="2" presStyleCnt="4"/>
      <dgm:spPr/>
    </dgm:pt>
    <dgm:pt modelId="{8184BD88-4C98-44B3-9B37-2A26A851B744}" type="pres">
      <dgm:prSet presAssocID="{F825B386-ADCA-44B3-8358-3314C1BE12BA}" presName="tile3text" presStyleLbl="node1" presStyleIdx="2" presStyleCnt="4">
        <dgm:presLayoutVars>
          <dgm:chMax val="0"/>
          <dgm:chPref val="0"/>
          <dgm:bulletEnabled val="1"/>
        </dgm:presLayoutVars>
      </dgm:prSet>
      <dgm:spPr/>
    </dgm:pt>
    <dgm:pt modelId="{78986E2B-945C-4D3C-AB8F-E0BD2E2ED1D0}" type="pres">
      <dgm:prSet presAssocID="{F825B386-ADCA-44B3-8358-3314C1BE12BA}" presName="tile4" presStyleLbl="node1" presStyleIdx="3" presStyleCnt="4"/>
      <dgm:spPr/>
    </dgm:pt>
    <dgm:pt modelId="{85872154-A785-4615-9C3A-E7279E08A437}" type="pres">
      <dgm:prSet presAssocID="{F825B386-ADCA-44B3-8358-3314C1BE12BA}" presName="tile4text" presStyleLbl="node1" presStyleIdx="3" presStyleCnt="4">
        <dgm:presLayoutVars>
          <dgm:chMax val="0"/>
          <dgm:chPref val="0"/>
          <dgm:bulletEnabled val="1"/>
        </dgm:presLayoutVars>
      </dgm:prSet>
      <dgm:spPr/>
    </dgm:pt>
    <dgm:pt modelId="{99196D20-BEEB-447E-A7C5-50673AC02351}" type="pres">
      <dgm:prSet presAssocID="{F825B386-ADCA-44B3-8358-3314C1BE12BA}" presName="centerTile" presStyleLbl="fgShp" presStyleIdx="0" presStyleCnt="1">
        <dgm:presLayoutVars>
          <dgm:chMax val="0"/>
          <dgm:chPref val="0"/>
        </dgm:presLayoutVars>
      </dgm:prSet>
      <dgm:spPr/>
    </dgm:pt>
  </dgm:ptLst>
  <dgm:cxnLst>
    <dgm:cxn modelId="{D4902C01-00C9-4567-BA5B-1B07E58A3D1D}" type="presOf" srcId="{FFB22C9D-94A6-4C45-B29B-D20D75D11976}" destId="{8184BD88-4C98-44B3-9B37-2A26A851B744}" srcOrd="1" destOrd="0" presId="urn:microsoft.com/office/officeart/2005/8/layout/matrix1"/>
    <dgm:cxn modelId="{3D270905-8A6A-471F-BA4C-0EA3629EFECF}" srcId="{4E088CF4-2634-4090-B5F0-E181A3DC6733}" destId="{FFB22C9D-94A6-4C45-B29B-D20D75D11976}" srcOrd="2" destOrd="0" parTransId="{C71F887B-899A-4301-94ED-DD5C7EA5BDE0}" sibTransId="{FDEAFC18-4E2E-4C98-873A-441AF83C238B}"/>
    <dgm:cxn modelId="{54C3D638-CEEC-4FFC-BB30-8B789899C9A3}" srcId="{4E088CF4-2634-4090-B5F0-E181A3DC6733}" destId="{DF9DCA91-B63E-4A19-8AD3-C70E82F139D6}" srcOrd="3" destOrd="0" parTransId="{1258D17E-9356-43DA-887A-94FB2494996D}" sibTransId="{49B890C7-8124-4E1B-BB11-C793F7B60531}"/>
    <dgm:cxn modelId="{BE9D874B-EE36-44A3-80A1-CE2FA086EB05}" type="presOf" srcId="{4E088CF4-2634-4090-B5F0-E181A3DC6733}" destId="{99196D20-BEEB-447E-A7C5-50673AC02351}" srcOrd="0" destOrd="0" presId="urn:microsoft.com/office/officeart/2005/8/layout/matrix1"/>
    <dgm:cxn modelId="{F64CDF6F-92EF-47A1-8C75-C218CC51A637}" srcId="{4E088CF4-2634-4090-B5F0-E181A3DC6733}" destId="{96624370-966A-4995-83A3-C552461A1E49}" srcOrd="0" destOrd="0" parTransId="{FDF55B96-A156-461C-9D12-1E636079D9C0}" sibTransId="{9210E338-E9C3-4786-A965-48A738EE2A6F}"/>
    <dgm:cxn modelId="{7A9E5354-CD69-4990-8AAA-4F03423FF26B}" type="presOf" srcId="{96624370-966A-4995-83A3-C552461A1E49}" destId="{3421FC0C-D8D2-444A-B443-C3C137A734F5}" srcOrd="1" destOrd="0" presId="urn:microsoft.com/office/officeart/2005/8/layout/matrix1"/>
    <dgm:cxn modelId="{C4F1958D-B619-4C1A-B326-118F7ED1839B}" type="presOf" srcId="{CE0AB11C-AB45-42A1-81ED-65CA34881AF9}" destId="{3F88E2AB-38AD-4498-8253-69692D552FB3}" srcOrd="1" destOrd="0" presId="urn:microsoft.com/office/officeart/2005/8/layout/matrix1"/>
    <dgm:cxn modelId="{0CC4FD8E-45FC-44A6-BE8D-BEBCBF79503F}" type="presOf" srcId="{CE0AB11C-AB45-42A1-81ED-65CA34881AF9}" destId="{1AD9F63F-69E2-453B-ABF0-94B3F5AAE4FA}" srcOrd="0" destOrd="0" presId="urn:microsoft.com/office/officeart/2005/8/layout/matrix1"/>
    <dgm:cxn modelId="{FD3C9D98-6F68-4C4F-A795-98F69D319251}" type="presOf" srcId="{DF9DCA91-B63E-4A19-8AD3-C70E82F139D6}" destId="{78986E2B-945C-4D3C-AB8F-E0BD2E2ED1D0}" srcOrd="0" destOrd="0" presId="urn:microsoft.com/office/officeart/2005/8/layout/matrix1"/>
    <dgm:cxn modelId="{55B8979B-B6AD-4FFA-A50B-1CD77D78A7EE}" srcId="{4E088CF4-2634-4090-B5F0-E181A3DC6733}" destId="{CE0AB11C-AB45-42A1-81ED-65CA34881AF9}" srcOrd="1" destOrd="0" parTransId="{0474DA9D-6CB1-49C4-A83C-8A0F06B56048}" sibTransId="{9A6A623C-A8F0-4CD8-B811-629E7EE2AD62}"/>
    <dgm:cxn modelId="{C07AD1A2-F18E-4920-B764-E7E9E7DD9AEB}" type="presOf" srcId="{FFB22C9D-94A6-4C45-B29B-D20D75D11976}" destId="{209990E3-C82E-4D9A-9A35-12635B4DDEA4}" srcOrd="0" destOrd="0" presId="urn:microsoft.com/office/officeart/2005/8/layout/matrix1"/>
    <dgm:cxn modelId="{04B2CBA5-F8D5-4DEE-8504-4E08E31C61FD}" srcId="{F825B386-ADCA-44B3-8358-3314C1BE12BA}" destId="{4E088CF4-2634-4090-B5F0-E181A3DC6733}" srcOrd="0" destOrd="0" parTransId="{EEC4D720-A610-4521-B931-C36E5532CEF1}" sibTransId="{5AAEAC02-09D7-4A43-A445-6A24E019A298}"/>
    <dgm:cxn modelId="{A9C186BA-5724-4A86-BD81-12A93C328822}" type="presOf" srcId="{DF9DCA91-B63E-4A19-8AD3-C70E82F139D6}" destId="{85872154-A785-4615-9C3A-E7279E08A437}" srcOrd="1" destOrd="0" presId="urn:microsoft.com/office/officeart/2005/8/layout/matrix1"/>
    <dgm:cxn modelId="{8FA745D1-6776-44A2-9DE4-A4AA20D68A0B}" type="presOf" srcId="{F825B386-ADCA-44B3-8358-3314C1BE12BA}" destId="{FA10583B-5A10-4927-ADFC-83EE4A8B22AB}" srcOrd="0" destOrd="0" presId="urn:microsoft.com/office/officeart/2005/8/layout/matrix1"/>
    <dgm:cxn modelId="{A3D60EEC-8D00-430E-9982-8AAC63FEF74D}" type="presOf" srcId="{96624370-966A-4995-83A3-C552461A1E49}" destId="{B3D8252C-EE2A-4608-8F85-41A5712C6056}" srcOrd="0" destOrd="0" presId="urn:microsoft.com/office/officeart/2005/8/layout/matrix1"/>
    <dgm:cxn modelId="{C2A03560-FB3E-45BD-A31A-894360FB432C}" type="presParOf" srcId="{FA10583B-5A10-4927-ADFC-83EE4A8B22AB}" destId="{8951BB45-5350-4755-8EDD-1CBF76BD9177}" srcOrd="0" destOrd="0" presId="urn:microsoft.com/office/officeart/2005/8/layout/matrix1"/>
    <dgm:cxn modelId="{D233985E-B427-4CDC-B64C-154FFC62FDD5}" type="presParOf" srcId="{8951BB45-5350-4755-8EDD-1CBF76BD9177}" destId="{B3D8252C-EE2A-4608-8F85-41A5712C6056}" srcOrd="0" destOrd="0" presId="urn:microsoft.com/office/officeart/2005/8/layout/matrix1"/>
    <dgm:cxn modelId="{87E680A4-BE77-46A9-9ED3-7B4E8553B12A}" type="presParOf" srcId="{8951BB45-5350-4755-8EDD-1CBF76BD9177}" destId="{3421FC0C-D8D2-444A-B443-C3C137A734F5}" srcOrd="1" destOrd="0" presId="urn:microsoft.com/office/officeart/2005/8/layout/matrix1"/>
    <dgm:cxn modelId="{CDEB1FF9-4C6D-4274-BE90-F6630C7D89D1}" type="presParOf" srcId="{8951BB45-5350-4755-8EDD-1CBF76BD9177}" destId="{1AD9F63F-69E2-453B-ABF0-94B3F5AAE4FA}" srcOrd="2" destOrd="0" presId="urn:microsoft.com/office/officeart/2005/8/layout/matrix1"/>
    <dgm:cxn modelId="{B08515BA-BCB0-4746-AAFD-9EAF4292BA49}" type="presParOf" srcId="{8951BB45-5350-4755-8EDD-1CBF76BD9177}" destId="{3F88E2AB-38AD-4498-8253-69692D552FB3}" srcOrd="3" destOrd="0" presId="urn:microsoft.com/office/officeart/2005/8/layout/matrix1"/>
    <dgm:cxn modelId="{DC3989C9-792B-47B0-AB5E-E36ECF2A8CB0}" type="presParOf" srcId="{8951BB45-5350-4755-8EDD-1CBF76BD9177}" destId="{209990E3-C82E-4D9A-9A35-12635B4DDEA4}" srcOrd="4" destOrd="0" presId="urn:microsoft.com/office/officeart/2005/8/layout/matrix1"/>
    <dgm:cxn modelId="{31DDD9E1-61F7-490A-9CA2-C48C74A019F0}" type="presParOf" srcId="{8951BB45-5350-4755-8EDD-1CBF76BD9177}" destId="{8184BD88-4C98-44B3-9B37-2A26A851B744}" srcOrd="5" destOrd="0" presId="urn:microsoft.com/office/officeart/2005/8/layout/matrix1"/>
    <dgm:cxn modelId="{4B751AB0-5A44-4113-8D6E-7F06818E3833}" type="presParOf" srcId="{8951BB45-5350-4755-8EDD-1CBF76BD9177}" destId="{78986E2B-945C-4D3C-AB8F-E0BD2E2ED1D0}" srcOrd="6" destOrd="0" presId="urn:microsoft.com/office/officeart/2005/8/layout/matrix1"/>
    <dgm:cxn modelId="{DE495F7D-A67A-4096-B5C6-CC838F492450}" type="presParOf" srcId="{8951BB45-5350-4755-8EDD-1CBF76BD9177}" destId="{85872154-A785-4615-9C3A-E7279E08A437}" srcOrd="7" destOrd="0" presId="urn:microsoft.com/office/officeart/2005/8/layout/matrix1"/>
    <dgm:cxn modelId="{50B6D4EE-B620-4F92-9BD1-79817C89A48D}" type="presParOf" srcId="{FA10583B-5A10-4927-ADFC-83EE4A8B22AB}" destId="{99196D20-BEEB-447E-A7C5-50673AC02351}"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617678-C5F5-4585-B1A8-E45A678316DA}"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pl-PL"/>
        </a:p>
      </dgm:t>
    </dgm:pt>
    <dgm:pt modelId="{9C273E5E-F0D0-4D3B-A462-B5D69ED74D69}">
      <dgm:prSet phldrT="[Tekst]"/>
      <dgm:spPr/>
      <dgm:t>
        <a:bodyPr/>
        <a:lstStyle/>
        <a:p>
          <a:r>
            <a:rPr lang="pl-PL" dirty="0"/>
            <a:t>ochrona</a:t>
          </a:r>
        </a:p>
      </dgm:t>
    </dgm:pt>
    <dgm:pt modelId="{0BEEA39D-666D-40D0-A6FD-2823EF6226C8}" type="parTrans" cxnId="{90AE9C8B-3737-48DE-A092-C84F4244BABF}">
      <dgm:prSet/>
      <dgm:spPr/>
      <dgm:t>
        <a:bodyPr/>
        <a:lstStyle/>
        <a:p>
          <a:endParaRPr lang="pl-PL"/>
        </a:p>
      </dgm:t>
    </dgm:pt>
    <dgm:pt modelId="{190E1E36-1668-4452-8B85-BD5069E4AFD3}" type="sibTrans" cxnId="{90AE9C8B-3737-48DE-A092-C84F4244BABF}">
      <dgm:prSet/>
      <dgm:spPr/>
      <dgm:t>
        <a:bodyPr/>
        <a:lstStyle/>
        <a:p>
          <a:endParaRPr lang="pl-PL"/>
        </a:p>
      </dgm:t>
    </dgm:pt>
    <dgm:pt modelId="{1256D829-A57A-402E-BB0D-56DC37F27842}">
      <dgm:prSet phldrT="[Tekst]"/>
      <dgm:spPr/>
      <dgm:t>
        <a:bodyPr/>
        <a:lstStyle/>
        <a:p>
          <a:r>
            <a:rPr lang="pl-PL" dirty="0"/>
            <a:t>Jako dobro osobiste na podstawie ustawy Kodeks cywilny</a:t>
          </a:r>
        </a:p>
      </dgm:t>
    </dgm:pt>
    <dgm:pt modelId="{FCE5F550-2A73-4076-84B4-232B6CC2A83C}" type="parTrans" cxnId="{C2CF0A3C-942D-4F8C-957D-6362FB75EF43}">
      <dgm:prSet/>
      <dgm:spPr/>
      <dgm:t>
        <a:bodyPr/>
        <a:lstStyle/>
        <a:p>
          <a:endParaRPr lang="pl-PL"/>
        </a:p>
      </dgm:t>
    </dgm:pt>
    <dgm:pt modelId="{D22FB4B4-20CB-4330-A2EA-B37F97C5491C}" type="sibTrans" cxnId="{C2CF0A3C-942D-4F8C-957D-6362FB75EF43}">
      <dgm:prSet/>
      <dgm:spPr/>
      <dgm:t>
        <a:bodyPr/>
        <a:lstStyle/>
        <a:p>
          <a:endParaRPr lang="pl-PL"/>
        </a:p>
      </dgm:t>
    </dgm:pt>
    <dgm:pt modelId="{94896D6B-14EC-49A7-91A1-E90CE6A87BE5}">
      <dgm:prSet phldrT="[Tekst]"/>
      <dgm:spPr/>
      <dgm:t>
        <a:bodyPr/>
        <a:lstStyle/>
        <a:p>
          <a:r>
            <a:rPr lang="pl-PL" dirty="0"/>
            <a:t>Jako utwór na podstawie ustawy Prawo autorskie</a:t>
          </a:r>
        </a:p>
      </dgm:t>
    </dgm:pt>
    <dgm:pt modelId="{9FD9223B-B48C-412A-BCA9-5F437017EF5B}" type="parTrans" cxnId="{6382CEB3-15A0-4DDD-92C4-0FAB5A6D4FC1}">
      <dgm:prSet/>
      <dgm:spPr/>
      <dgm:t>
        <a:bodyPr/>
        <a:lstStyle/>
        <a:p>
          <a:endParaRPr lang="pl-PL"/>
        </a:p>
      </dgm:t>
    </dgm:pt>
    <dgm:pt modelId="{B3FBBCD3-4967-4D50-BE8F-8C4D6E396CA7}" type="sibTrans" cxnId="{6382CEB3-15A0-4DDD-92C4-0FAB5A6D4FC1}">
      <dgm:prSet/>
      <dgm:spPr/>
      <dgm:t>
        <a:bodyPr/>
        <a:lstStyle/>
        <a:p>
          <a:endParaRPr lang="pl-PL"/>
        </a:p>
      </dgm:t>
    </dgm:pt>
    <dgm:pt modelId="{32D59148-035F-4D86-BB56-D516E2D2E63F}">
      <dgm:prSet phldrT="[Tekst]"/>
      <dgm:spPr/>
      <dgm:t>
        <a:bodyPr/>
        <a:lstStyle/>
        <a:p>
          <a:r>
            <a:rPr lang="pl-PL" dirty="0"/>
            <a:t>Jako znak towarowy na podstawie ustawy Prawo własności przemysłowej</a:t>
          </a:r>
        </a:p>
      </dgm:t>
    </dgm:pt>
    <dgm:pt modelId="{0F581F8C-831E-484F-BA06-4533E42AE8FE}" type="parTrans" cxnId="{3A31E34C-8C37-490B-AD74-C1AB1D4CACBE}">
      <dgm:prSet/>
      <dgm:spPr/>
      <dgm:t>
        <a:bodyPr/>
        <a:lstStyle/>
        <a:p>
          <a:endParaRPr lang="pl-PL"/>
        </a:p>
      </dgm:t>
    </dgm:pt>
    <dgm:pt modelId="{19319C59-C07C-4111-8913-8111058E9522}" type="sibTrans" cxnId="{3A31E34C-8C37-490B-AD74-C1AB1D4CACBE}">
      <dgm:prSet/>
      <dgm:spPr/>
      <dgm:t>
        <a:bodyPr/>
        <a:lstStyle/>
        <a:p>
          <a:endParaRPr lang="pl-PL"/>
        </a:p>
      </dgm:t>
    </dgm:pt>
    <dgm:pt modelId="{76747133-1024-439B-88E5-8715510AF148}">
      <dgm:prSet/>
      <dgm:spPr/>
      <dgm:t>
        <a:bodyPr/>
        <a:lstStyle/>
        <a:p>
          <a:r>
            <a:rPr lang="pl-PL" dirty="0"/>
            <a:t>Na podstawie ustawy Prawo o zwalczaniu nieuczciwej konkurencji</a:t>
          </a:r>
        </a:p>
      </dgm:t>
    </dgm:pt>
    <dgm:pt modelId="{FAA05E52-DF17-4CEB-A670-B2BF8255A0A6}" type="parTrans" cxnId="{1DE68870-7E64-48BC-AD10-11ACF98611A8}">
      <dgm:prSet/>
      <dgm:spPr/>
      <dgm:t>
        <a:bodyPr/>
        <a:lstStyle/>
        <a:p>
          <a:endParaRPr lang="pl-PL"/>
        </a:p>
      </dgm:t>
    </dgm:pt>
    <dgm:pt modelId="{872EDA93-F038-4659-AE78-DA445F8FE5BC}" type="sibTrans" cxnId="{1DE68870-7E64-48BC-AD10-11ACF98611A8}">
      <dgm:prSet/>
      <dgm:spPr/>
      <dgm:t>
        <a:bodyPr/>
        <a:lstStyle/>
        <a:p>
          <a:endParaRPr lang="pl-PL"/>
        </a:p>
      </dgm:t>
    </dgm:pt>
    <dgm:pt modelId="{ED7B9197-E13E-4213-8B10-F71B4CE528DF}" type="pres">
      <dgm:prSet presAssocID="{43617678-C5F5-4585-B1A8-E45A678316DA}" presName="Name0" presStyleCnt="0">
        <dgm:presLayoutVars>
          <dgm:chPref val="1"/>
          <dgm:dir/>
          <dgm:animOne val="branch"/>
          <dgm:animLvl val="lvl"/>
          <dgm:resizeHandles val="exact"/>
        </dgm:presLayoutVars>
      </dgm:prSet>
      <dgm:spPr/>
    </dgm:pt>
    <dgm:pt modelId="{3A0BC31A-4392-4161-9759-EBBDAB4C9ECC}" type="pres">
      <dgm:prSet presAssocID="{9C273E5E-F0D0-4D3B-A462-B5D69ED74D69}" presName="root1" presStyleCnt="0"/>
      <dgm:spPr/>
    </dgm:pt>
    <dgm:pt modelId="{7DC14FBC-DD14-4A00-BB4B-CB102A6C6F94}" type="pres">
      <dgm:prSet presAssocID="{9C273E5E-F0D0-4D3B-A462-B5D69ED74D69}" presName="LevelOneTextNode" presStyleLbl="node0" presStyleIdx="0" presStyleCnt="1">
        <dgm:presLayoutVars>
          <dgm:chPref val="3"/>
        </dgm:presLayoutVars>
      </dgm:prSet>
      <dgm:spPr/>
    </dgm:pt>
    <dgm:pt modelId="{D1196B5F-4E85-4D98-AD41-09AEAC06088F}" type="pres">
      <dgm:prSet presAssocID="{9C273E5E-F0D0-4D3B-A462-B5D69ED74D69}" presName="level2hierChild" presStyleCnt="0"/>
      <dgm:spPr/>
    </dgm:pt>
    <dgm:pt modelId="{81F5FBB0-D06F-4BD8-B585-974625B7BA32}" type="pres">
      <dgm:prSet presAssocID="{FCE5F550-2A73-4076-84B4-232B6CC2A83C}" presName="conn2-1" presStyleLbl="parChTrans1D2" presStyleIdx="0" presStyleCnt="4"/>
      <dgm:spPr/>
    </dgm:pt>
    <dgm:pt modelId="{72BF3569-D323-4054-A62C-9A3016DB381C}" type="pres">
      <dgm:prSet presAssocID="{FCE5F550-2A73-4076-84B4-232B6CC2A83C}" presName="connTx" presStyleLbl="parChTrans1D2" presStyleIdx="0" presStyleCnt="4"/>
      <dgm:spPr/>
    </dgm:pt>
    <dgm:pt modelId="{AD218A47-C13B-4620-B303-0ABBFDF64F31}" type="pres">
      <dgm:prSet presAssocID="{1256D829-A57A-402E-BB0D-56DC37F27842}" presName="root2" presStyleCnt="0"/>
      <dgm:spPr/>
    </dgm:pt>
    <dgm:pt modelId="{63D7A932-880C-480A-BE48-0B20F43DCC00}" type="pres">
      <dgm:prSet presAssocID="{1256D829-A57A-402E-BB0D-56DC37F27842}" presName="LevelTwoTextNode" presStyleLbl="node2" presStyleIdx="0" presStyleCnt="4" custScaleX="310126">
        <dgm:presLayoutVars>
          <dgm:chPref val="3"/>
        </dgm:presLayoutVars>
      </dgm:prSet>
      <dgm:spPr/>
    </dgm:pt>
    <dgm:pt modelId="{4365DF9D-41E9-4900-BD52-B2CFE8017B38}" type="pres">
      <dgm:prSet presAssocID="{1256D829-A57A-402E-BB0D-56DC37F27842}" presName="level3hierChild" presStyleCnt="0"/>
      <dgm:spPr/>
    </dgm:pt>
    <dgm:pt modelId="{ED2EC03D-7570-46EC-BF85-FE06E2AB8058}" type="pres">
      <dgm:prSet presAssocID="{9FD9223B-B48C-412A-BCA9-5F437017EF5B}" presName="conn2-1" presStyleLbl="parChTrans1D2" presStyleIdx="1" presStyleCnt="4"/>
      <dgm:spPr/>
    </dgm:pt>
    <dgm:pt modelId="{DB228C32-7054-43AB-9185-750918F32233}" type="pres">
      <dgm:prSet presAssocID="{9FD9223B-B48C-412A-BCA9-5F437017EF5B}" presName="connTx" presStyleLbl="parChTrans1D2" presStyleIdx="1" presStyleCnt="4"/>
      <dgm:spPr/>
    </dgm:pt>
    <dgm:pt modelId="{0E75F053-5ED9-4D3E-A3BE-120A32140104}" type="pres">
      <dgm:prSet presAssocID="{94896D6B-14EC-49A7-91A1-E90CE6A87BE5}" presName="root2" presStyleCnt="0"/>
      <dgm:spPr/>
    </dgm:pt>
    <dgm:pt modelId="{845C5248-1359-4D96-9F28-3DBF397F024D}" type="pres">
      <dgm:prSet presAssocID="{94896D6B-14EC-49A7-91A1-E90CE6A87BE5}" presName="LevelTwoTextNode" presStyleLbl="node2" presStyleIdx="1" presStyleCnt="4" custScaleX="313429">
        <dgm:presLayoutVars>
          <dgm:chPref val="3"/>
        </dgm:presLayoutVars>
      </dgm:prSet>
      <dgm:spPr/>
    </dgm:pt>
    <dgm:pt modelId="{919E53BA-D42F-42CC-899A-3CB3CBCEB53C}" type="pres">
      <dgm:prSet presAssocID="{94896D6B-14EC-49A7-91A1-E90CE6A87BE5}" presName="level3hierChild" presStyleCnt="0"/>
      <dgm:spPr/>
    </dgm:pt>
    <dgm:pt modelId="{7DFDF6E8-CB14-449D-97D5-F3C8A3EA1D38}" type="pres">
      <dgm:prSet presAssocID="{0F581F8C-831E-484F-BA06-4533E42AE8FE}" presName="conn2-1" presStyleLbl="parChTrans1D2" presStyleIdx="2" presStyleCnt="4"/>
      <dgm:spPr/>
    </dgm:pt>
    <dgm:pt modelId="{4054F0B6-6021-4B79-A305-2D1E75B764B9}" type="pres">
      <dgm:prSet presAssocID="{0F581F8C-831E-484F-BA06-4533E42AE8FE}" presName="connTx" presStyleLbl="parChTrans1D2" presStyleIdx="2" presStyleCnt="4"/>
      <dgm:spPr/>
    </dgm:pt>
    <dgm:pt modelId="{8696487C-A274-4179-BDA5-EB166007AB1E}" type="pres">
      <dgm:prSet presAssocID="{32D59148-035F-4D86-BB56-D516E2D2E63F}" presName="root2" presStyleCnt="0"/>
      <dgm:spPr/>
    </dgm:pt>
    <dgm:pt modelId="{44E86523-34DE-4EE6-9DE7-915E1F36C15C}" type="pres">
      <dgm:prSet presAssocID="{32D59148-035F-4D86-BB56-D516E2D2E63F}" presName="LevelTwoTextNode" presStyleLbl="node2" presStyleIdx="2" presStyleCnt="4" custScaleX="314255">
        <dgm:presLayoutVars>
          <dgm:chPref val="3"/>
        </dgm:presLayoutVars>
      </dgm:prSet>
      <dgm:spPr/>
    </dgm:pt>
    <dgm:pt modelId="{4767FCE1-B8F3-4913-B346-736A626255A1}" type="pres">
      <dgm:prSet presAssocID="{32D59148-035F-4D86-BB56-D516E2D2E63F}" presName="level3hierChild" presStyleCnt="0"/>
      <dgm:spPr/>
    </dgm:pt>
    <dgm:pt modelId="{1E8565A6-3963-4F59-B871-2CD37E4BBD0F}" type="pres">
      <dgm:prSet presAssocID="{FAA05E52-DF17-4CEB-A670-B2BF8255A0A6}" presName="conn2-1" presStyleLbl="parChTrans1D2" presStyleIdx="3" presStyleCnt="4"/>
      <dgm:spPr/>
    </dgm:pt>
    <dgm:pt modelId="{A6FAE4F3-D8FF-4DDB-BF74-166ECC9AAC5E}" type="pres">
      <dgm:prSet presAssocID="{FAA05E52-DF17-4CEB-A670-B2BF8255A0A6}" presName="connTx" presStyleLbl="parChTrans1D2" presStyleIdx="3" presStyleCnt="4"/>
      <dgm:spPr/>
    </dgm:pt>
    <dgm:pt modelId="{720B774F-EE33-4AA5-9832-B594E7EE462B}" type="pres">
      <dgm:prSet presAssocID="{76747133-1024-439B-88E5-8715510AF148}" presName="root2" presStyleCnt="0"/>
      <dgm:spPr/>
    </dgm:pt>
    <dgm:pt modelId="{5228BB5A-8F64-45DC-AB06-3F692C125E5D}" type="pres">
      <dgm:prSet presAssocID="{76747133-1024-439B-88E5-8715510AF148}" presName="LevelTwoTextNode" presStyleLbl="node2" presStyleIdx="3" presStyleCnt="4" custScaleX="315907">
        <dgm:presLayoutVars>
          <dgm:chPref val="3"/>
        </dgm:presLayoutVars>
      </dgm:prSet>
      <dgm:spPr/>
    </dgm:pt>
    <dgm:pt modelId="{3C680A5D-DC3D-4230-B9CD-9B0B9EC03ABC}" type="pres">
      <dgm:prSet presAssocID="{76747133-1024-439B-88E5-8715510AF148}" presName="level3hierChild" presStyleCnt="0"/>
      <dgm:spPr/>
    </dgm:pt>
  </dgm:ptLst>
  <dgm:cxnLst>
    <dgm:cxn modelId="{D5A9B903-C237-4D45-9494-D2591130B72A}" type="presOf" srcId="{76747133-1024-439B-88E5-8715510AF148}" destId="{5228BB5A-8F64-45DC-AB06-3F692C125E5D}" srcOrd="0" destOrd="0" presId="urn:microsoft.com/office/officeart/2008/layout/HorizontalMultiLevelHierarchy"/>
    <dgm:cxn modelId="{9A6DF21A-EB02-456D-8FDE-25482317348C}" type="presOf" srcId="{9FD9223B-B48C-412A-BCA9-5F437017EF5B}" destId="{ED2EC03D-7570-46EC-BF85-FE06E2AB8058}" srcOrd="0" destOrd="0" presId="urn:microsoft.com/office/officeart/2008/layout/HorizontalMultiLevelHierarchy"/>
    <dgm:cxn modelId="{3A525833-A4A2-42A3-96FC-B2E27D756F94}" type="presOf" srcId="{0F581F8C-831E-484F-BA06-4533E42AE8FE}" destId="{7DFDF6E8-CB14-449D-97D5-F3C8A3EA1D38}" srcOrd="0" destOrd="0" presId="urn:microsoft.com/office/officeart/2008/layout/HorizontalMultiLevelHierarchy"/>
    <dgm:cxn modelId="{91BE5536-7991-4214-B2C4-82CEFF9C3238}" type="presOf" srcId="{FCE5F550-2A73-4076-84B4-232B6CC2A83C}" destId="{72BF3569-D323-4054-A62C-9A3016DB381C}" srcOrd="1" destOrd="0" presId="urn:microsoft.com/office/officeart/2008/layout/HorizontalMultiLevelHierarchy"/>
    <dgm:cxn modelId="{C2CF0A3C-942D-4F8C-957D-6362FB75EF43}" srcId="{9C273E5E-F0D0-4D3B-A462-B5D69ED74D69}" destId="{1256D829-A57A-402E-BB0D-56DC37F27842}" srcOrd="0" destOrd="0" parTransId="{FCE5F550-2A73-4076-84B4-232B6CC2A83C}" sibTransId="{D22FB4B4-20CB-4330-A2EA-B37F97C5491C}"/>
    <dgm:cxn modelId="{F4EAB53D-15C0-4495-B428-F35BD6938547}" type="presOf" srcId="{9C273E5E-F0D0-4D3B-A462-B5D69ED74D69}" destId="{7DC14FBC-DD14-4A00-BB4B-CB102A6C6F94}" srcOrd="0" destOrd="0" presId="urn:microsoft.com/office/officeart/2008/layout/HorizontalMultiLevelHierarchy"/>
    <dgm:cxn modelId="{D7DDEA60-A507-4579-844C-A11890C2BF07}" type="presOf" srcId="{43617678-C5F5-4585-B1A8-E45A678316DA}" destId="{ED7B9197-E13E-4213-8B10-F71B4CE528DF}" srcOrd="0" destOrd="0" presId="urn:microsoft.com/office/officeart/2008/layout/HorizontalMultiLevelHierarchy"/>
    <dgm:cxn modelId="{3A31E34C-8C37-490B-AD74-C1AB1D4CACBE}" srcId="{9C273E5E-F0D0-4D3B-A462-B5D69ED74D69}" destId="{32D59148-035F-4D86-BB56-D516E2D2E63F}" srcOrd="2" destOrd="0" parTransId="{0F581F8C-831E-484F-BA06-4533E42AE8FE}" sibTransId="{19319C59-C07C-4111-8913-8111058E9522}"/>
    <dgm:cxn modelId="{1DE68870-7E64-48BC-AD10-11ACF98611A8}" srcId="{9C273E5E-F0D0-4D3B-A462-B5D69ED74D69}" destId="{76747133-1024-439B-88E5-8715510AF148}" srcOrd="3" destOrd="0" parTransId="{FAA05E52-DF17-4CEB-A670-B2BF8255A0A6}" sibTransId="{872EDA93-F038-4659-AE78-DA445F8FE5BC}"/>
    <dgm:cxn modelId="{E2247372-C9BB-4D95-B8B8-C99EC8672531}" type="presOf" srcId="{FCE5F550-2A73-4076-84B4-232B6CC2A83C}" destId="{81F5FBB0-D06F-4BD8-B585-974625B7BA32}" srcOrd="0" destOrd="0" presId="urn:microsoft.com/office/officeart/2008/layout/HorizontalMultiLevelHierarchy"/>
    <dgm:cxn modelId="{1A683F54-4A53-47D4-BC64-46E1A1C7B775}" type="presOf" srcId="{FAA05E52-DF17-4CEB-A670-B2BF8255A0A6}" destId="{A6FAE4F3-D8FF-4DDB-BF74-166ECC9AAC5E}" srcOrd="1" destOrd="0" presId="urn:microsoft.com/office/officeart/2008/layout/HorizontalMultiLevelHierarchy"/>
    <dgm:cxn modelId="{81B47680-4DF8-4E0E-93A2-D2D17041D513}" type="presOf" srcId="{FAA05E52-DF17-4CEB-A670-B2BF8255A0A6}" destId="{1E8565A6-3963-4F59-B871-2CD37E4BBD0F}" srcOrd="0" destOrd="0" presId="urn:microsoft.com/office/officeart/2008/layout/HorizontalMultiLevelHierarchy"/>
    <dgm:cxn modelId="{90AE9C8B-3737-48DE-A092-C84F4244BABF}" srcId="{43617678-C5F5-4585-B1A8-E45A678316DA}" destId="{9C273E5E-F0D0-4D3B-A462-B5D69ED74D69}" srcOrd="0" destOrd="0" parTransId="{0BEEA39D-666D-40D0-A6FD-2823EF6226C8}" sibTransId="{190E1E36-1668-4452-8B85-BD5069E4AFD3}"/>
    <dgm:cxn modelId="{C53FE98F-2CE7-4F27-A891-F79C328B1504}" type="presOf" srcId="{94896D6B-14EC-49A7-91A1-E90CE6A87BE5}" destId="{845C5248-1359-4D96-9F28-3DBF397F024D}" srcOrd="0" destOrd="0" presId="urn:microsoft.com/office/officeart/2008/layout/HorizontalMultiLevelHierarchy"/>
    <dgm:cxn modelId="{6DCDB39F-AB08-4221-B371-567F1E919A65}" type="presOf" srcId="{1256D829-A57A-402E-BB0D-56DC37F27842}" destId="{63D7A932-880C-480A-BE48-0B20F43DCC00}" srcOrd="0" destOrd="0" presId="urn:microsoft.com/office/officeart/2008/layout/HorizontalMultiLevelHierarchy"/>
    <dgm:cxn modelId="{6382CEB3-15A0-4DDD-92C4-0FAB5A6D4FC1}" srcId="{9C273E5E-F0D0-4D3B-A462-B5D69ED74D69}" destId="{94896D6B-14EC-49A7-91A1-E90CE6A87BE5}" srcOrd="1" destOrd="0" parTransId="{9FD9223B-B48C-412A-BCA9-5F437017EF5B}" sibTransId="{B3FBBCD3-4967-4D50-BE8F-8C4D6E396CA7}"/>
    <dgm:cxn modelId="{000A67C8-43B2-4292-B339-8BCFF6A720B7}" type="presOf" srcId="{32D59148-035F-4D86-BB56-D516E2D2E63F}" destId="{44E86523-34DE-4EE6-9DE7-915E1F36C15C}" srcOrd="0" destOrd="0" presId="urn:microsoft.com/office/officeart/2008/layout/HorizontalMultiLevelHierarchy"/>
    <dgm:cxn modelId="{055498CE-2A21-41D4-B8DE-D44FF7F19EA8}" type="presOf" srcId="{9FD9223B-B48C-412A-BCA9-5F437017EF5B}" destId="{DB228C32-7054-43AB-9185-750918F32233}" srcOrd="1" destOrd="0" presId="urn:microsoft.com/office/officeart/2008/layout/HorizontalMultiLevelHierarchy"/>
    <dgm:cxn modelId="{180CB3FE-65E3-42C1-884B-ADB5C5876CC0}" type="presOf" srcId="{0F581F8C-831E-484F-BA06-4533E42AE8FE}" destId="{4054F0B6-6021-4B79-A305-2D1E75B764B9}" srcOrd="1" destOrd="0" presId="urn:microsoft.com/office/officeart/2008/layout/HorizontalMultiLevelHierarchy"/>
    <dgm:cxn modelId="{707A201F-7B28-4F83-B064-9FA169EF6969}" type="presParOf" srcId="{ED7B9197-E13E-4213-8B10-F71B4CE528DF}" destId="{3A0BC31A-4392-4161-9759-EBBDAB4C9ECC}" srcOrd="0" destOrd="0" presId="urn:microsoft.com/office/officeart/2008/layout/HorizontalMultiLevelHierarchy"/>
    <dgm:cxn modelId="{1E124C2A-5EA9-44E0-89F0-DD1E6477249B}" type="presParOf" srcId="{3A0BC31A-4392-4161-9759-EBBDAB4C9ECC}" destId="{7DC14FBC-DD14-4A00-BB4B-CB102A6C6F94}" srcOrd="0" destOrd="0" presId="urn:microsoft.com/office/officeart/2008/layout/HorizontalMultiLevelHierarchy"/>
    <dgm:cxn modelId="{DEBA4146-93CA-4E85-ADEC-0A4AF6518F10}" type="presParOf" srcId="{3A0BC31A-4392-4161-9759-EBBDAB4C9ECC}" destId="{D1196B5F-4E85-4D98-AD41-09AEAC06088F}" srcOrd="1" destOrd="0" presId="urn:microsoft.com/office/officeart/2008/layout/HorizontalMultiLevelHierarchy"/>
    <dgm:cxn modelId="{54298721-5800-4F97-9366-B5089F32B6BD}" type="presParOf" srcId="{D1196B5F-4E85-4D98-AD41-09AEAC06088F}" destId="{81F5FBB0-D06F-4BD8-B585-974625B7BA32}" srcOrd="0" destOrd="0" presId="urn:microsoft.com/office/officeart/2008/layout/HorizontalMultiLevelHierarchy"/>
    <dgm:cxn modelId="{CE3DA26D-600F-4D0F-AC14-640F0EAF0B89}" type="presParOf" srcId="{81F5FBB0-D06F-4BD8-B585-974625B7BA32}" destId="{72BF3569-D323-4054-A62C-9A3016DB381C}" srcOrd="0" destOrd="0" presId="urn:microsoft.com/office/officeart/2008/layout/HorizontalMultiLevelHierarchy"/>
    <dgm:cxn modelId="{1E48AE90-0725-4423-8CB7-3D8B88AF6C40}" type="presParOf" srcId="{D1196B5F-4E85-4D98-AD41-09AEAC06088F}" destId="{AD218A47-C13B-4620-B303-0ABBFDF64F31}" srcOrd="1" destOrd="0" presId="urn:microsoft.com/office/officeart/2008/layout/HorizontalMultiLevelHierarchy"/>
    <dgm:cxn modelId="{49DB3C03-05E6-4EF4-AEE2-B684965CF249}" type="presParOf" srcId="{AD218A47-C13B-4620-B303-0ABBFDF64F31}" destId="{63D7A932-880C-480A-BE48-0B20F43DCC00}" srcOrd="0" destOrd="0" presId="urn:microsoft.com/office/officeart/2008/layout/HorizontalMultiLevelHierarchy"/>
    <dgm:cxn modelId="{A41E2687-33BE-4582-B880-447C08C344D8}" type="presParOf" srcId="{AD218A47-C13B-4620-B303-0ABBFDF64F31}" destId="{4365DF9D-41E9-4900-BD52-B2CFE8017B38}" srcOrd="1" destOrd="0" presId="urn:microsoft.com/office/officeart/2008/layout/HorizontalMultiLevelHierarchy"/>
    <dgm:cxn modelId="{C97F71C1-B460-4C72-A505-DF08A140C87A}" type="presParOf" srcId="{D1196B5F-4E85-4D98-AD41-09AEAC06088F}" destId="{ED2EC03D-7570-46EC-BF85-FE06E2AB8058}" srcOrd="2" destOrd="0" presId="urn:microsoft.com/office/officeart/2008/layout/HorizontalMultiLevelHierarchy"/>
    <dgm:cxn modelId="{F0463A52-3117-45DF-B0CF-06E59DFD16B5}" type="presParOf" srcId="{ED2EC03D-7570-46EC-BF85-FE06E2AB8058}" destId="{DB228C32-7054-43AB-9185-750918F32233}" srcOrd="0" destOrd="0" presId="urn:microsoft.com/office/officeart/2008/layout/HorizontalMultiLevelHierarchy"/>
    <dgm:cxn modelId="{9ED692CF-879E-41D6-B1B8-E0BF72FB218F}" type="presParOf" srcId="{D1196B5F-4E85-4D98-AD41-09AEAC06088F}" destId="{0E75F053-5ED9-4D3E-A3BE-120A32140104}" srcOrd="3" destOrd="0" presId="urn:microsoft.com/office/officeart/2008/layout/HorizontalMultiLevelHierarchy"/>
    <dgm:cxn modelId="{9377289C-2078-4E21-BE72-75E1D8C29641}" type="presParOf" srcId="{0E75F053-5ED9-4D3E-A3BE-120A32140104}" destId="{845C5248-1359-4D96-9F28-3DBF397F024D}" srcOrd="0" destOrd="0" presId="urn:microsoft.com/office/officeart/2008/layout/HorizontalMultiLevelHierarchy"/>
    <dgm:cxn modelId="{83EE1D40-7F46-49F3-AB97-B94085244C96}" type="presParOf" srcId="{0E75F053-5ED9-4D3E-A3BE-120A32140104}" destId="{919E53BA-D42F-42CC-899A-3CB3CBCEB53C}" srcOrd="1" destOrd="0" presId="urn:microsoft.com/office/officeart/2008/layout/HorizontalMultiLevelHierarchy"/>
    <dgm:cxn modelId="{1C35AFF4-E8C0-488B-9D04-1A6847CA6B70}" type="presParOf" srcId="{D1196B5F-4E85-4D98-AD41-09AEAC06088F}" destId="{7DFDF6E8-CB14-449D-97D5-F3C8A3EA1D38}" srcOrd="4" destOrd="0" presId="urn:microsoft.com/office/officeart/2008/layout/HorizontalMultiLevelHierarchy"/>
    <dgm:cxn modelId="{A69D0E54-9486-47AE-A3A1-5B0809DD5A5F}" type="presParOf" srcId="{7DFDF6E8-CB14-449D-97D5-F3C8A3EA1D38}" destId="{4054F0B6-6021-4B79-A305-2D1E75B764B9}" srcOrd="0" destOrd="0" presId="urn:microsoft.com/office/officeart/2008/layout/HorizontalMultiLevelHierarchy"/>
    <dgm:cxn modelId="{34C71BBB-944E-46F9-A2FA-43C77348B518}" type="presParOf" srcId="{D1196B5F-4E85-4D98-AD41-09AEAC06088F}" destId="{8696487C-A274-4179-BDA5-EB166007AB1E}" srcOrd="5" destOrd="0" presId="urn:microsoft.com/office/officeart/2008/layout/HorizontalMultiLevelHierarchy"/>
    <dgm:cxn modelId="{EDBFC341-8621-4FB9-82CF-C0EC98CB1E66}" type="presParOf" srcId="{8696487C-A274-4179-BDA5-EB166007AB1E}" destId="{44E86523-34DE-4EE6-9DE7-915E1F36C15C}" srcOrd="0" destOrd="0" presId="urn:microsoft.com/office/officeart/2008/layout/HorizontalMultiLevelHierarchy"/>
    <dgm:cxn modelId="{C534BAC8-38B6-41FD-939A-6AD7EDB54BE7}" type="presParOf" srcId="{8696487C-A274-4179-BDA5-EB166007AB1E}" destId="{4767FCE1-B8F3-4913-B346-736A626255A1}" srcOrd="1" destOrd="0" presId="urn:microsoft.com/office/officeart/2008/layout/HorizontalMultiLevelHierarchy"/>
    <dgm:cxn modelId="{C320B9EB-F86D-43D0-9445-1734091609F9}" type="presParOf" srcId="{D1196B5F-4E85-4D98-AD41-09AEAC06088F}" destId="{1E8565A6-3963-4F59-B871-2CD37E4BBD0F}" srcOrd="6" destOrd="0" presId="urn:microsoft.com/office/officeart/2008/layout/HorizontalMultiLevelHierarchy"/>
    <dgm:cxn modelId="{ED5EFC72-A3CA-44BF-8780-F8C5099BB186}" type="presParOf" srcId="{1E8565A6-3963-4F59-B871-2CD37E4BBD0F}" destId="{A6FAE4F3-D8FF-4DDB-BF74-166ECC9AAC5E}" srcOrd="0" destOrd="0" presId="urn:microsoft.com/office/officeart/2008/layout/HorizontalMultiLevelHierarchy"/>
    <dgm:cxn modelId="{26672628-3617-43CE-B9A2-B73FED719820}" type="presParOf" srcId="{D1196B5F-4E85-4D98-AD41-09AEAC06088F}" destId="{720B774F-EE33-4AA5-9832-B594E7EE462B}" srcOrd="7" destOrd="0" presId="urn:microsoft.com/office/officeart/2008/layout/HorizontalMultiLevelHierarchy"/>
    <dgm:cxn modelId="{FDA79706-D396-4E7E-A319-574CB7626A68}" type="presParOf" srcId="{720B774F-EE33-4AA5-9832-B594E7EE462B}" destId="{5228BB5A-8F64-45DC-AB06-3F692C125E5D}" srcOrd="0" destOrd="0" presId="urn:microsoft.com/office/officeart/2008/layout/HorizontalMultiLevelHierarchy"/>
    <dgm:cxn modelId="{A142F1F1-FCA2-4F2F-A748-EAD94AA9B242}" type="presParOf" srcId="{720B774F-EE33-4AA5-9832-B594E7EE462B}" destId="{3C680A5D-DC3D-4230-B9CD-9B0B9EC03AB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B203D92-059C-4915-BC77-9AAD98DBC5A1}"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pl-PL"/>
        </a:p>
      </dgm:t>
    </dgm:pt>
    <dgm:pt modelId="{A2CB8958-723E-430E-B025-8691958DFA95}">
      <dgm:prSet phldrT="[Tekst]"/>
      <dgm:spPr/>
      <dgm:t>
        <a:bodyPr/>
        <a:lstStyle/>
        <a:p>
          <a:r>
            <a:rPr lang="pl-PL" dirty="0"/>
            <a:t>Wyłącznie przedsiębiorca</a:t>
          </a:r>
        </a:p>
      </dgm:t>
    </dgm:pt>
    <dgm:pt modelId="{FD7585EB-4697-4017-92AC-6AB0A0805F2F}" type="parTrans" cxnId="{AD2516EF-AAA4-4B26-81CF-86BEB7DA1540}">
      <dgm:prSet/>
      <dgm:spPr/>
      <dgm:t>
        <a:bodyPr/>
        <a:lstStyle/>
        <a:p>
          <a:endParaRPr lang="pl-PL"/>
        </a:p>
      </dgm:t>
    </dgm:pt>
    <dgm:pt modelId="{40D57003-6284-45F8-BC56-9B9150A4AC16}" type="sibTrans" cxnId="{AD2516EF-AAA4-4B26-81CF-86BEB7DA1540}">
      <dgm:prSet/>
      <dgm:spPr/>
      <dgm:t>
        <a:bodyPr/>
        <a:lstStyle/>
        <a:p>
          <a:endParaRPr lang="pl-PL"/>
        </a:p>
      </dgm:t>
    </dgm:pt>
    <dgm:pt modelId="{BED1A941-E089-4C78-B789-2213DF9FC2EE}">
      <dgm:prSet phldrT="[Tekst]"/>
      <dgm:spPr/>
      <dgm:t>
        <a:bodyPr/>
        <a:lstStyle/>
        <a:p>
          <a:r>
            <a:rPr lang="pl-PL" dirty="0"/>
            <a:t>Każdy przedsiębiorca</a:t>
          </a:r>
        </a:p>
      </dgm:t>
    </dgm:pt>
    <dgm:pt modelId="{3DE1CA67-C040-49B9-BFF4-1116E7B2E24C}" type="parTrans" cxnId="{C4AC44EF-4C95-4D17-B093-9AA84F099F05}">
      <dgm:prSet/>
      <dgm:spPr/>
      <dgm:t>
        <a:bodyPr/>
        <a:lstStyle/>
        <a:p>
          <a:endParaRPr lang="pl-PL"/>
        </a:p>
      </dgm:t>
    </dgm:pt>
    <dgm:pt modelId="{D37CDAD4-CD7A-4537-93EB-8DB6FB42A00B}" type="sibTrans" cxnId="{C4AC44EF-4C95-4D17-B093-9AA84F099F05}">
      <dgm:prSet/>
      <dgm:spPr/>
      <dgm:t>
        <a:bodyPr/>
        <a:lstStyle/>
        <a:p>
          <a:endParaRPr lang="pl-PL"/>
        </a:p>
      </dgm:t>
    </dgm:pt>
    <dgm:pt modelId="{ACC1CF74-DE01-44A6-87D2-AA8D49813342}">
      <dgm:prSet phldrT="[Tekst]"/>
      <dgm:spPr/>
      <dgm:t>
        <a:bodyPr/>
        <a:lstStyle/>
        <a:p>
          <a:r>
            <a:rPr lang="pl-PL" dirty="0"/>
            <a:t>Nie tylko prowadzący działalność konkurencyjną</a:t>
          </a:r>
        </a:p>
      </dgm:t>
    </dgm:pt>
    <dgm:pt modelId="{1E8E2E1F-7A5C-4270-9674-C9A8F7970FFF}" type="parTrans" cxnId="{50DBE932-46AD-4FB0-B495-E821897E5886}">
      <dgm:prSet/>
      <dgm:spPr/>
      <dgm:t>
        <a:bodyPr/>
        <a:lstStyle/>
        <a:p>
          <a:endParaRPr lang="pl-PL"/>
        </a:p>
      </dgm:t>
    </dgm:pt>
    <dgm:pt modelId="{97C56F1D-9561-4749-921A-D4462D90B4FE}" type="sibTrans" cxnId="{50DBE932-46AD-4FB0-B495-E821897E5886}">
      <dgm:prSet/>
      <dgm:spPr/>
      <dgm:t>
        <a:bodyPr/>
        <a:lstStyle/>
        <a:p>
          <a:endParaRPr lang="pl-PL"/>
        </a:p>
      </dgm:t>
    </dgm:pt>
    <dgm:pt modelId="{D43B2E6E-F76B-4C9F-87D6-ACBC382A9AE4}">
      <dgm:prSet phldrT="[Tekst]"/>
      <dgm:spPr/>
      <dgm:t>
        <a:bodyPr/>
        <a:lstStyle/>
        <a:p>
          <a:r>
            <a:rPr lang="pl-PL" dirty="0"/>
            <a:t>Każdy</a:t>
          </a:r>
        </a:p>
      </dgm:t>
    </dgm:pt>
    <dgm:pt modelId="{E956934F-B271-46CF-913C-0D9581BE8FE4}" type="parTrans" cxnId="{6623DF2F-6B21-4CCB-BAE9-44DBB38E6D77}">
      <dgm:prSet/>
      <dgm:spPr/>
      <dgm:t>
        <a:bodyPr/>
        <a:lstStyle/>
        <a:p>
          <a:endParaRPr lang="pl-PL"/>
        </a:p>
      </dgm:t>
    </dgm:pt>
    <dgm:pt modelId="{A21A0F1B-C913-4CE1-B21C-DF71DBE33E1E}" type="sibTrans" cxnId="{6623DF2F-6B21-4CCB-BAE9-44DBB38E6D77}">
      <dgm:prSet/>
      <dgm:spPr/>
      <dgm:t>
        <a:bodyPr/>
        <a:lstStyle/>
        <a:p>
          <a:endParaRPr lang="pl-PL"/>
        </a:p>
      </dgm:t>
    </dgm:pt>
    <dgm:pt modelId="{C30C97DB-F56B-4279-9CDF-F3E3C7067F47}">
      <dgm:prSet phldrT="[Tekst]"/>
      <dgm:spPr/>
      <dgm:t>
        <a:bodyPr/>
        <a:lstStyle/>
        <a:p>
          <a:r>
            <a:rPr lang="pl-PL" dirty="0"/>
            <a:t>Przedsiębiorca</a:t>
          </a:r>
        </a:p>
      </dgm:t>
    </dgm:pt>
    <dgm:pt modelId="{180E7997-54C2-4131-A789-2DE953FE8B46}" type="parTrans" cxnId="{0DBC3AFE-1C54-45FB-B829-2AE8016658D4}">
      <dgm:prSet/>
      <dgm:spPr/>
      <dgm:t>
        <a:bodyPr/>
        <a:lstStyle/>
        <a:p>
          <a:endParaRPr lang="pl-PL"/>
        </a:p>
      </dgm:t>
    </dgm:pt>
    <dgm:pt modelId="{FD0C2DDD-7779-4AEC-8536-F833A450385E}" type="sibTrans" cxnId="{0DBC3AFE-1C54-45FB-B829-2AE8016658D4}">
      <dgm:prSet/>
      <dgm:spPr/>
      <dgm:t>
        <a:bodyPr/>
        <a:lstStyle/>
        <a:p>
          <a:endParaRPr lang="pl-PL"/>
        </a:p>
      </dgm:t>
    </dgm:pt>
    <dgm:pt modelId="{05CEEAA7-2A49-4DEA-B4E8-44E5AAD36C59}">
      <dgm:prSet phldrT="[Tekst]"/>
      <dgm:spPr/>
      <dgm:t>
        <a:bodyPr/>
        <a:lstStyle/>
        <a:p>
          <a:r>
            <a:rPr lang="pl-PL" dirty="0"/>
            <a:t>Osoba nieprowadząca działalności </a:t>
          </a:r>
          <a:r>
            <a:rPr lang="pl-PL" dirty="0" err="1"/>
            <a:t>konurencyjnej</a:t>
          </a:r>
          <a:endParaRPr lang="pl-PL" dirty="0"/>
        </a:p>
      </dgm:t>
    </dgm:pt>
    <dgm:pt modelId="{56F4BDA3-7B44-4A17-A90B-97262DCD77C1}" type="parTrans" cxnId="{780E4047-A112-461E-8D98-9C08DA38C2C6}">
      <dgm:prSet/>
      <dgm:spPr/>
      <dgm:t>
        <a:bodyPr/>
        <a:lstStyle/>
        <a:p>
          <a:endParaRPr lang="pl-PL"/>
        </a:p>
      </dgm:t>
    </dgm:pt>
    <dgm:pt modelId="{00537405-8795-4E95-8643-146211632781}" type="sibTrans" cxnId="{780E4047-A112-461E-8D98-9C08DA38C2C6}">
      <dgm:prSet/>
      <dgm:spPr/>
      <dgm:t>
        <a:bodyPr/>
        <a:lstStyle/>
        <a:p>
          <a:endParaRPr lang="pl-PL"/>
        </a:p>
      </dgm:t>
    </dgm:pt>
    <dgm:pt modelId="{198081C3-DC86-49E9-A622-E87A3E7EBFDF}">
      <dgm:prSet phldrT="[Tekst]"/>
      <dgm:spPr/>
      <dgm:t>
        <a:bodyPr/>
        <a:lstStyle/>
        <a:p>
          <a:r>
            <a:rPr lang="pl-PL" dirty="0"/>
            <a:t>Koncepcja kompromisowa</a:t>
          </a:r>
        </a:p>
      </dgm:t>
    </dgm:pt>
    <dgm:pt modelId="{C58B7BCB-ECEE-4317-9FB1-F28498367C37}" type="parTrans" cxnId="{E7659C9F-9035-4EEC-9827-E853BA23C5F4}">
      <dgm:prSet/>
      <dgm:spPr/>
      <dgm:t>
        <a:bodyPr/>
        <a:lstStyle/>
        <a:p>
          <a:endParaRPr lang="pl-PL"/>
        </a:p>
      </dgm:t>
    </dgm:pt>
    <dgm:pt modelId="{41EF7945-F082-4689-BF08-845F06A86943}" type="sibTrans" cxnId="{E7659C9F-9035-4EEC-9827-E853BA23C5F4}">
      <dgm:prSet/>
      <dgm:spPr/>
      <dgm:t>
        <a:bodyPr/>
        <a:lstStyle/>
        <a:p>
          <a:endParaRPr lang="pl-PL"/>
        </a:p>
      </dgm:t>
    </dgm:pt>
    <dgm:pt modelId="{88C67F6A-C5C2-47C2-9104-E3DADD9DA980}">
      <dgm:prSet phldrT="[Tekst]"/>
      <dgm:spPr/>
      <dgm:t>
        <a:bodyPr/>
        <a:lstStyle/>
        <a:p>
          <a:r>
            <a:rPr lang="pl-PL" dirty="0"/>
            <a:t>Zasadniczo przedsiębiorca</a:t>
          </a:r>
        </a:p>
      </dgm:t>
    </dgm:pt>
    <dgm:pt modelId="{A28071E9-E507-4A69-A3CD-7851B952821D}" type="parTrans" cxnId="{8197426C-6E4B-4452-9FBE-EE16DC872BC6}">
      <dgm:prSet/>
      <dgm:spPr/>
      <dgm:t>
        <a:bodyPr/>
        <a:lstStyle/>
        <a:p>
          <a:endParaRPr lang="pl-PL"/>
        </a:p>
      </dgm:t>
    </dgm:pt>
    <dgm:pt modelId="{50E79233-3B34-4100-B403-6C02BC0516EB}" type="sibTrans" cxnId="{8197426C-6E4B-4452-9FBE-EE16DC872BC6}">
      <dgm:prSet/>
      <dgm:spPr/>
      <dgm:t>
        <a:bodyPr/>
        <a:lstStyle/>
        <a:p>
          <a:endParaRPr lang="pl-PL"/>
        </a:p>
      </dgm:t>
    </dgm:pt>
    <dgm:pt modelId="{95BDBB91-CE5E-48DA-9968-D990F06D5099}">
      <dgm:prSet phldrT="[Tekst]"/>
      <dgm:spPr/>
      <dgm:t>
        <a:bodyPr/>
        <a:lstStyle/>
        <a:p>
          <a:r>
            <a:rPr lang="pl-PL" dirty="0"/>
            <a:t>Wyjątkowo nie-przedsiębiorca</a:t>
          </a:r>
        </a:p>
      </dgm:t>
    </dgm:pt>
    <dgm:pt modelId="{C80B598B-EBC5-4EC2-8A0F-8C2F5BE668A1}" type="parTrans" cxnId="{3B56FBB3-5F0E-4CF5-9964-F9272F818BFE}">
      <dgm:prSet/>
      <dgm:spPr/>
      <dgm:t>
        <a:bodyPr/>
        <a:lstStyle/>
        <a:p>
          <a:endParaRPr lang="pl-PL"/>
        </a:p>
      </dgm:t>
    </dgm:pt>
    <dgm:pt modelId="{2106780A-CC74-4F7F-A322-F2E05003241C}" type="sibTrans" cxnId="{3B56FBB3-5F0E-4CF5-9964-F9272F818BFE}">
      <dgm:prSet/>
      <dgm:spPr/>
      <dgm:t>
        <a:bodyPr/>
        <a:lstStyle/>
        <a:p>
          <a:endParaRPr lang="pl-PL"/>
        </a:p>
      </dgm:t>
    </dgm:pt>
    <dgm:pt modelId="{25034219-EB60-493F-835B-5E78BBD7192B}" type="pres">
      <dgm:prSet presAssocID="{9B203D92-059C-4915-BC77-9AAD98DBC5A1}" presName="theList" presStyleCnt="0">
        <dgm:presLayoutVars>
          <dgm:dir/>
          <dgm:animLvl val="lvl"/>
          <dgm:resizeHandles val="exact"/>
        </dgm:presLayoutVars>
      </dgm:prSet>
      <dgm:spPr/>
    </dgm:pt>
    <dgm:pt modelId="{934E9AE3-CDC0-434A-8B8C-6F0307EDBB87}" type="pres">
      <dgm:prSet presAssocID="{A2CB8958-723E-430E-B025-8691958DFA95}" presName="compNode" presStyleCnt="0"/>
      <dgm:spPr/>
    </dgm:pt>
    <dgm:pt modelId="{C69B94DF-4B76-4B1B-9C3E-BA05852A60C7}" type="pres">
      <dgm:prSet presAssocID="{A2CB8958-723E-430E-B025-8691958DFA95}" presName="aNode" presStyleLbl="bgShp" presStyleIdx="0" presStyleCnt="3"/>
      <dgm:spPr/>
    </dgm:pt>
    <dgm:pt modelId="{454D5913-4C64-49C4-AD7C-14E4DA90B905}" type="pres">
      <dgm:prSet presAssocID="{A2CB8958-723E-430E-B025-8691958DFA95}" presName="textNode" presStyleLbl="bgShp" presStyleIdx="0" presStyleCnt="3"/>
      <dgm:spPr/>
    </dgm:pt>
    <dgm:pt modelId="{685E7347-BAAA-47A1-B32F-68BB47A1BB63}" type="pres">
      <dgm:prSet presAssocID="{A2CB8958-723E-430E-B025-8691958DFA95}" presName="compChildNode" presStyleCnt="0"/>
      <dgm:spPr/>
    </dgm:pt>
    <dgm:pt modelId="{7E3F9546-9E99-409E-8E7A-F8A063E4C8BF}" type="pres">
      <dgm:prSet presAssocID="{A2CB8958-723E-430E-B025-8691958DFA95}" presName="theInnerList" presStyleCnt="0"/>
      <dgm:spPr/>
    </dgm:pt>
    <dgm:pt modelId="{77B37A27-BB0F-4298-8C17-7426DE64257F}" type="pres">
      <dgm:prSet presAssocID="{BED1A941-E089-4C78-B789-2213DF9FC2EE}" presName="childNode" presStyleLbl="node1" presStyleIdx="0" presStyleCnt="6">
        <dgm:presLayoutVars>
          <dgm:bulletEnabled val="1"/>
        </dgm:presLayoutVars>
      </dgm:prSet>
      <dgm:spPr/>
    </dgm:pt>
    <dgm:pt modelId="{5910ACA1-8204-4693-8FEA-89B95B9CEBDC}" type="pres">
      <dgm:prSet presAssocID="{BED1A941-E089-4C78-B789-2213DF9FC2EE}" presName="aSpace2" presStyleCnt="0"/>
      <dgm:spPr/>
    </dgm:pt>
    <dgm:pt modelId="{8CBD3BBD-2F6B-482B-891D-FE6F7724CE04}" type="pres">
      <dgm:prSet presAssocID="{ACC1CF74-DE01-44A6-87D2-AA8D49813342}" presName="childNode" presStyleLbl="node1" presStyleIdx="1" presStyleCnt="6">
        <dgm:presLayoutVars>
          <dgm:bulletEnabled val="1"/>
        </dgm:presLayoutVars>
      </dgm:prSet>
      <dgm:spPr/>
    </dgm:pt>
    <dgm:pt modelId="{60C20758-F4D7-427E-A15A-92DD9943021D}" type="pres">
      <dgm:prSet presAssocID="{A2CB8958-723E-430E-B025-8691958DFA95}" presName="aSpace" presStyleCnt="0"/>
      <dgm:spPr/>
    </dgm:pt>
    <dgm:pt modelId="{80223C5A-4D87-4AD3-ABCC-3C71F4761C1D}" type="pres">
      <dgm:prSet presAssocID="{D43B2E6E-F76B-4C9F-87D6-ACBC382A9AE4}" presName="compNode" presStyleCnt="0"/>
      <dgm:spPr/>
    </dgm:pt>
    <dgm:pt modelId="{362F3F7D-1A54-4C96-8332-F9445008C4EA}" type="pres">
      <dgm:prSet presAssocID="{D43B2E6E-F76B-4C9F-87D6-ACBC382A9AE4}" presName="aNode" presStyleLbl="bgShp" presStyleIdx="1" presStyleCnt="3"/>
      <dgm:spPr/>
    </dgm:pt>
    <dgm:pt modelId="{E66A57B9-DF76-421A-9C17-96DF5D99845F}" type="pres">
      <dgm:prSet presAssocID="{D43B2E6E-F76B-4C9F-87D6-ACBC382A9AE4}" presName="textNode" presStyleLbl="bgShp" presStyleIdx="1" presStyleCnt="3"/>
      <dgm:spPr/>
    </dgm:pt>
    <dgm:pt modelId="{F9526A80-0E97-4219-B449-47922E8DBE3E}" type="pres">
      <dgm:prSet presAssocID="{D43B2E6E-F76B-4C9F-87D6-ACBC382A9AE4}" presName="compChildNode" presStyleCnt="0"/>
      <dgm:spPr/>
    </dgm:pt>
    <dgm:pt modelId="{61E76E40-C954-4B53-9881-2287084530FC}" type="pres">
      <dgm:prSet presAssocID="{D43B2E6E-F76B-4C9F-87D6-ACBC382A9AE4}" presName="theInnerList" presStyleCnt="0"/>
      <dgm:spPr/>
    </dgm:pt>
    <dgm:pt modelId="{0C552C21-A726-4730-8FF0-584B844BF93D}" type="pres">
      <dgm:prSet presAssocID="{C30C97DB-F56B-4279-9CDF-F3E3C7067F47}" presName="childNode" presStyleLbl="node1" presStyleIdx="2" presStyleCnt="6">
        <dgm:presLayoutVars>
          <dgm:bulletEnabled val="1"/>
        </dgm:presLayoutVars>
      </dgm:prSet>
      <dgm:spPr/>
    </dgm:pt>
    <dgm:pt modelId="{CEA83B02-79C8-4348-8602-12030B51370D}" type="pres">
      <dgm:prSet presAssocID="{C30C97DB-F56B-4279-9CDF-F3E3C7067F47}" presName="aSpace2" presStyleCnt="0"/>
      <dgm:spPr/>
    </dgm:pt>
    <dgm:pt modelId="{14E2262E-41C7-489C-985E-A739494C3345}" type="pres">
      <dgm:prSet presAssocID="{05CEEAA7-2A49-4DEA-B4E8-44E5AAD36C59}" presName="childNode" presStyleLbl="node1" presStyleIdx="3" presStyleCnt="6">
        <dgm:presLayoutVars>
          <dgm:bulletEnabled val="1"/>
        </dgm:presLayoutVars>
      </dgm:prSet>
      <dgm:spPr/>
    </dgm:pt>
    <dgm:pt modelId="{65EA0917-31B8-4B21-B119-702FC983D887}" type="pres">
      <dgm:prSet presAssocID="{D43B2E6E-F76B-4C9F-87D6-ACBC382A9AE4}" presName="aSpace" presStyleCnt="0"/>
      <dgm:spPr/>
    </dgm:pt>
    <dgm:pt modelId="{C0CECEBE-B231-4ED8-8377-B830DA7D6F5D}" type="pres">
      <dgm:prSet presAssocID="{198081C3-DC86-49E9-A622-E87A3E7EBFDF}" presName="compNode" presStyleCnt="0"/>
      <dgm:spPr/>
    </dgm:pt>
    <dgm:pt modelId="{B1873BD1-D89B-46BD-94ED-925C31EA211E}" type="pres">
      <dgm:prSet presAssocID="{198081C3-DC86-49E9-A622-E87A3E7EBFDF}" presName="aNode" presStyleLbl="bgShp" presStyleIdx="2" presStyleCnt="3"/>
      <dgm:spPr/>
    </dgm:pt>
    <dgm:pt modelId="{93FA84B9-9D05-447C-9529-AB7853187A21}" type="pres">
      <dgm:prSet presAssocID="{198081C3-DC86-49E9-A622-E87A3E7EBFDF}" presName="textNode" presStyleLbl="bgShp" presStyleIdx="2" presStyleCnt="3"/>
      <dgm:spPr/>
    </dgm:pt>
    <dgm:pt modelId="{F4BD7DA2-134E-4B9E-A4CD-3F8F14FDE6BD}" type="pres">
      <dgm:prSet presAssocID="{198081C3-DC86-49E9-A622-E87A3E7EBFDF}" presName="compChildNode" presStyleCnt="0"/>
      <dgm:spPr/>
    </dgm:pt>
    <dgm:pt modelId="{E563E3FD-B823-46C4-A6EA-7F2FFCFFE1B3}" type="pres">
      <dgm:prSet presAssocID="{198081C3-DC86-49E9-A622-E87A3E7EBFDF}" presName="theInnerList" presStyleCnt="0"/>
      <dgm:spPr/>
    </dgm:pt>
    <dgm:pt modelId="{A451D464-FDE2-4EF5-BF5B-4EB5385FA1AB}" type="pres">
      <dgm:prSet presAssocID="{88C67F6A-C5C2-47C2-9104-E3DADD9DA980}" presName="childNode" presStyleLbl="node1" presStyleIdx="4" presStyleCnt="6">
        <dgm:presLayoutVars>
          <dgm:bulletEnabled val="1"/>
        </dgm:presLayoutVars>
      </dgm:prSet>
      <dgm:spPr/>
    </dgm:pt>
    <dgm:pt modelId="{E4957287-4C8F-4A23-9045-AEFF30A6110F}" type="pres">
      <dgm:prSet presAssocID="{88C67F6A-C5C2-47C2-9104-E3DADD9DA980}" presName="aSpace2" presStyleCnt="0"/>
      <dgm:spPr/>
    </dgm:pt>
    <dgm:pt modelId="{4A5FD187-28AA-4D6A-B10B-A0057A9901B4}" type="pres">
      <dgm:prSet presAssocID="{95BDBB91-CE5E-48DA-9968-D990F06D5099}" presName="childNode" presStyleLbl="node1" presStyleIdx="5" presStyleCnt="6">
        <dgm:presLayoutVars>
          <dgm:bulletEnabled val="1"/>
        </dgm:presLayoutVars>
      </dgm:prSet>
      <dgm:spPr/>
    </dgm:pt>
  </dgm:ptLst>
  <dgm:cxnLst>
    <dgm:cxn modelId="{0D2C5B1C-F818-4B6F-889C-B00AA29F21D6}" type="presOf" srcId="{D43B2E6E-F76B-4C9F-87D6-ACBC382A9AE4}" destId="{E66A57B9-DF76-421A-9C17-96DF5D99845F}" srcOrd="1" destOrd="0" presId="urn:microsoft.com/office/officeart/2005/8/layout/lProcess2"/>
    <dgm:cxn modelId="{18595C2F-6EAA-41CF-97FA-68AAC95F244C}" type="presOf" srcId="{C30C97DB-F56B-4279-9CDF-F3E3C7067F47}" destId="{0C552C21-A726-4730-8FF0-584B844BF93D}" srcOrd="0" destOrd="0" presId="urn:microsoft.com/office/officeart/2005/8/layout/lProcess2"/>
    <dgm:cxn modelId="{6623DF2F-6B21-4CCB-BAE9-44DBB38E6D77}" srcId="{9B203D92-059C-4915-BC77-9AAD98DBC5A1}" destId="{D43B2E6E-F76B-4C9F-87D6-ACBC382A9AE4}" srcOrd="1" destOrd="0" parTransId="{E956934F-B271-46CF-913C-0D9581BE8FE4}" sibTransId="{A21A0F1B-C913-4CE1-B21C-DF71DBE33E1E}"/>
    <dgm:cxn modelId="{50DBE932-46AD-4FB0-B495-E821897E5886}" srcId="{A2CB8958-723E-430E-B025-8691958DFA95}" destId="{ACC1CF74-DE01-44A6-87D2-AA8D49813342}" srcOrd="1" destOrd="0" parTransId="{1E8E2E1F-7A5C-4270-9674-C9A8F7970FFF}" sibTransId="{97C56F1D-9561-4749-921A-D4462D90B4FE}"/>
    <dgm:cxn modelId="{9733585B-BE21-464E-AE15-F74BF2472930}" type="presOf" srcId="{198081C3-DC86-49E9-A622-E87A3E7EBFDF}" destId="{93FA84B9-9D05-447C-9529-AB7853187A21}" srcOrd="1" destOrd="0" presId="urn:microsoft.com/office/officeart/2005/8/layout/lProcess2"/>
    <dgm:cxn modelId="{CF3A4462-DF32-4AAC-88EB-3CF3B4CB7FAA}" type="presOf" srcId="{05CEEAA7-2A49-4DEA-B4E8-44E5AAD36C59}" destId="{14E2262E-41C7-489C-985E-A739494C3345}" srcOrd="0" destOrd="0" presId="urn:microsoft.com/office/officeart/2005/8/layout/lProcess2"/>
    <dgm:cxn modelId="{780E4047-A112-461E-8D98-9C08DA38C2C6}" srcId="{D43B2E6E-F76B-4C9F-87D6-ACBC382A9AE4}" destId="{05CEEAA7-2A49-4DEA-B4E8-44E5AAD36C59}" srcOrd="1" destOrd="0" parTransId="{56F4BDA3-7B44-4A17-A90B-97262DCD77C1}" sibTransId="{00537405-8795-4E95-8643-146211632781}"/>
    <dgm:cxn modelId="{0C7A7C48-A46D-4032-B701-4C039942EC3D}" type="presOf" srcId="{A2CB8958-723E-430E-B025-8691958DFA95}" destId="{C69B94DF-4B76-4B1B-9C3E-BA05852A60C7}" srcOrd="0" destOrd="0" presId="urn:microsoft.com/office/officeart/2005/8/layout/lProcess2"/>
    <dgm:cxn modelId="{8197426C-6E4B-4452-9FBE-EE16DC872BC6}" srcId="{198081C3-DC86-49E9-A622-E87A3E7EBFDF}" destId="{88C67F6A-C5C2-47C2-9104-E3DADD9DA980}" srcOrd="0" destOrd="0" parTransId="{A28071E9-E507-4A69-A3CD-7851B952821D}" sibTransId="{50E79233-3B34-4100-B403-6C02BC0516EB}"/>
    <dgm:cxn modelId="{0727CE52-5D21-48B6-9FA6-2B1F4CED096E}" type="presOf" srcId="{9B203D92-059C-4915-BC77-9AAD98DBC5A1}" destId="{25034219-EB60-493F-835B-5E78BBD7192B}" srcOrd="0" destOrd="0" presId="urn:microsoft.com/office/officeart/2005/8/layout/lProcess2"/>
    <dgm:cxn modelId="{2D96AE57-2FFE-4FF0-8014-7DADB872D7DA}" type="presOf" srcId="{ACC1CF74-DE01-44A6-87D2-AA8D49813342}" destId="{8CBD3BBD-2F6B-482B-891D-FE6F7724CE04}" srcOrd="0" destOrd="0" presId="urn:microsoft.com/office/officeart/2005/8/layout/lProcess2"/>
    <dgm:cxn modelId="{E7659C9F-9035-4EEC-9827-E853BA23C5F4}" srcId="{9B203D92-059C-4915-BC77-9AAD98DBC5A1}" destId="{198081C3-DC86-49E9-A622-E87A3E7EBFDF}" srcOrd="2" destOrd="0" parTransId="{C58B7BCB-ECEE-4317-9FB1-F28498367C37}" sibTransId="{41EF7945-F082-4689-BF08-845F06A86943}"/>
    <dgm:cxn modelId="{3B56FBB3-5F0E-4CF5-9964-F9272F818BFE}" srcId="{198081C3-DC86-49E9-A622-E87A3E7EBFDF}" destId="{95BDBB91-CE5E-48DA-9968-D990F06D5099}" srcOrd="1" destOrd="0" parTransId="{C80B598B-EBC5-4EC2-8A0F-8C2F5BE668A1}" sibTransId="{2106780A-CC74-4F7F-A322-F2E05003241C}"/>
    <dgm:cxn modelId="{C54CC4B8-5F0E-42C0-8898-C1FE543751D1}" type="presOf" srcId="{95BDBB91-CE5E-48DA-9968-D990F06D5099}" destId="{4A5FD187-28AA-4D6A-B10B-A0057A9901B4}" srcOrd="0" destOrd="0" presId="urn:microsoft.com/office/officeart/2005/8/layout/lProcess2"/>
    <dgm:cxn modelId="{FA7B8EBB-35C5-4848-87D2-BBB0D1C06F86}" type="presOf" srcId="{88C67F6A-C5C2-47C2-9104-E3DADD9DA980}" destId="{A451D464-FDE2-4EF5-BF5B-4EB5385FA1AB}" srcOrd="0" destOrd="0" presId="urn:microsoft.com/office/officeart/2005/8/layout/lProcess2"/>
    <dgm:cxn modelId="{7509C2C0-034C-4668-A424-E0D84D6135B4}" type="presOf" srcId="{D43B2E6E-F76B-4C9F-87D6-ACBC382A9AE4}" destId="{362F3F7D-1A54-4C96-8332-F9445008C4EA}" srcOrd="0" destOrd="0" presId="urn:microsoft.com/office/officeart/2005/8/layout/lProcess2"/>
    <dgm:cxn modelId="{8E9727D9-D2E8-4A5B-96A3-37B710682826}" type="presOf" srcId="{BED1A941-E089-4C78-B789-2213DF9FC2EE}" destId="{77B37A27-BB0F-4298-8C17-7426DE64257F}" srcOrd="0" destOrd="0" presId="urn:microsoft.com/office/officeart/2005/8/layout/lProcess2"/>
    <dgm:cxn modelId="{D368A1D9-9A73-495B-A298-82F1A3FC9C02}" type="presOf" srcId="{198081C3-DC86-49E9-A622-E87A3E7EBFDF}" destId="{B1873BD1-D89B-46BD-94ED-925C31EA211E}" srcOrd="0" destOrd="0" presId="urn:microsoft.com/office/officeart/2005/8/layout/lProcess2"/>
    <dgm:cxn modelId="{AD2516EF-AAA4-4B26-81CF-86BEB7DA1540}" srcId="{9B203D92-059C-4915-BC77-9AAD98DBC5A1}" destId="{A2CB8958-723E-430E-B025-8691958DFA95}" srcOrd="0" destOrd="0" parTransId="{FD7585EB-4697-4017-92AC-6AB0A0805F2F}" sibTransId="{40D57003-6284-45F8-BC56-9B9150A4AC16}"/>
    <dgm:cxn modelId="{C4AC44EF-4C95-4D17-B093-9AA84F099F05}" srcId="{A2CB8958-723E-430E-B025-8691958DFA95}" destId="{BED1A941-E089-4C78-B789-2213DF9FC2EE}" srcOrd="0" destOrd="0" parTransId="{3DE1CA67-C040-49B9-BFF4-1116E7B2E24C}" sibTransId="{D37CDAD4-CD7A-4537-93EB-8DB6FB42A00B}"/>
    <dgm:cxn modelId="{7B5161F3-D49C-4569-8934-A7D6244C2053}" type="presOf" srcId="{A2CB8958-723E-430E-B025-8691958DFA95}" destId="{454D5913-4C64-49C4-AD7C-14E4DA90B905}" srcOrd="1" destOrd="0" presId="urn:microsoft.com/office/officeart/2005/8/layout/lProcess2"/>
    <dgm:cxn modelId="{0DBC3AFE-1C54-45FB-B829-2AE8016658D4}" srcId="{D43B2E6E-F76B-4C9F-87D6-ACBC382A9AE4}" destId="{C30C97DB-F56B-4279-9CDF-F3E3C7067F47}" srcOrd="0" destOrd="0" parTransId="{180E7997-54C2-4131-A789-2DE953FE8B46}" sibTransId="{FD0C2DDD-7779-4AEC-8536-F833A450385E}"/>
    <dgm:cxn modelId="{E5003933-39DF-4EF3-B50C-4E5DD24E88A5}" type="presParOf" srcId="{25034219-EB60-493F-835B-5E78BBD7192B}" destId="{934E9AE3-CDC0-434A-8B8C-6F0307EDBB87}" srcOrd="0" destOrd="0" presId="urn:microsoft.com/office/officeart/2005/8/layout/lProcess2"/>
    <dgm:cxn modelId="{323763D1-0655-494C-B341-49DF21254F9B}" type="presParOf" srcId="{934E9AE3-CDC0-434A-8B8C-6F0307EDBB87}" destId="{C69B94DF-4B76-4B1B-9C3E-BA05852A60C7}" srcOrd="0" destOrd="0" presId="urn:microsoft.com/office/officeart/2005/8/layout/lProcess2"/>
    <dgm:cxn modelId="{AB8116DA-6FB1-477B-B100-93324508714D}" type="presParOf" srcId="{934E9AE3-CDC0-434A-8B8C-6F0307EDBB87}" destId="{454D5913-4C64-49C4-AD7C-14E4DA90B905}" srcOrd="1" destOrd="0" presId="urn:microsoft.com/office/officeart/2005/8/layout/lProcess2"/>
    <dgm:cxn modelId="{A6D4DD7F-4F5A-4B5F-81FF-12287D90F4C1}" type="presParOf" srcId="{934E9AE3-CDC0-434A-8B8C-6F0307EDBB87}" destId="{685E7347-BAAA-47A1-B32F-68BB47A1BB63}" srcOrd="2" destOrd="0" presId="urn:microsoft.com/office/officeart/2005/8/layout/lProcess2"/>
    <dgm:cxn modelId="{9153E338-6C98-4887-BA89-BBAF1727E10F}" type="presParOf" srcId="{685E7347-BAAA-47A1-B32F-68BB47A1BB63}" destId="{7E3F9546-9E99-409E-8E7A-F8A063E4C8BF}" srcOrd="0" destOrd="0" presId="urn:microsoft.com/office/officeart/2005/8/layout/lProcess2"/>
    <dgm:cxn modelId="{BE649D4E-9B28-4127-9292-2237580A6B4B}" type="presParOf" srcId="{7E3F9546-9E99-409E-8E7A-F8A063E4C8BF}" destId="{77B37A27-BB0F-4298-8C17-7426DE64257F}" srcOrd="0" destOrd="0" presId="urn:microsoft.com/office/officeart/2005/8/layout/lProcess2"/>
    <dgm:cxn modelId="{FB5A1CD5-A727-44AB-996E-8BAC485F444E}" type="presParOf" srcId="{7E3F9546-9E99-409E-8E7A-F8A063E4C8BF}" destId="{5910ACA1-8204-4693-8FEA-89B95B9CEBDC}" srcOrd="1" destOrd="0" presId="urn:microsoft.com/office/officeart/2005/8/layout/lProcess2"/>
    <dgm:cxn modelId="{740F903E-C743-4857-9CF7-237001424DE3}" type="presParOf" srcId="{7E3F9546-9E99-409E-8E7A-F8A063E4C8BF}" destId="{8CBD3BBD-2F6B-482B-891D-FE6F7724CE04}" srcOrd="2" destOrd="0" presId="urn:microsoft.com/office/officeart/2005/8/layout/lProcess2"/>
    <dgm:cxn modelId="{B6266407-E84E-4CF0-A6E1-279ED0878BEA}" type="presParOf" srcId="{25034219-EB60-493F-835B-5E78BBD7192B}" destId="{60C20758-F4D7-427E-A15A-92DD9943021D}" srcOrd="1" destOrd="0" presId="urn:microsoft.com/office/officeart/2005/8/layout/lProcess2"/>
    <dgm:cxn modelId="{EB740990-8471-4DE1-835C-A88F90B6ED09}" type="presParOf" srcId="{25034219-EB60-493F-835B-5E78BBD7192B}" destId="{80223C5A-4D87-4AD3-ABCC-3C71F4761C1D}" srcOrd="2" destOrd="0" presId="urn:microsoft.com/office/officeart/2005/8/layout/lProcess2"/>
    <dgm:cxn modelId="{A73CE7A2-704D-45C1-8E13-95153104084D}" type="presParOf" srcId="{80223C5A-4D87-4AD3-ABCC-3C71F4761C1D}" destId="{362F3F7D-1A54-4C96-8332-F9445008C4EA}" srcOrd="0" destOrd="0" presId="urn:microsoft.com/office/officeart/2005/8/layout/lProcess2"/>
    <dgm:cxn modelId="{C6851711-37DD-45E2-A719-2B08F2CA0E0D}" type="presParOf" srcId="{80223C5A-4D87-4AD3-ABCC-3C71F4761C1D}" destId="{E66A57B9-DF76-421A-9C17-96DF5D99845F}" srcOrd="1" destOrd="0" presId="urn:microsoft.com/office/officeart/2005/8/layout/lProcess2"/>
    <dgm:cxn modelId="{7F197C43-616E-4711-A3A4-AC033FAEA8A2}" type="presParOf" srcId="{80223C5A-4D87-4AD3-ABCC-3C71F4761C1D}" destId="{F9526A80-0E97-4219-B449-47922E8DBE3E}" srcOrd="2" destOrd="0" presId="urn:microsoft.com/office/officeart/2005/8/layout/lProcess2"/>
    <dgm:cxn modelId="{63C02C63-6BCB-4235-93A8-E6525959C403}" type="presParOf" srcId="{F9526A80-0E97-4219-B449-47922E8DBE3E}" destId="{61E76E40-C954-4B53-9881-2287084530FC}" srcOrd="0" destOrd="0" presId="urn:microsoft.com/office/officeart/2005/8/layout/lProcess2"/>
    <dgm:cxn modelId="{5BFB7473-702F-4798-8DB3-42F972BF72F8}" type="presParOf" srcId="{61E76E40-C954-4B53-9881-2287084530FC}" destId="{0C552C21-A726-4730-8FF0-584B844BF93D}" srcOrd="0" destOrd="0" presId="urn:microsoft.com/office/officeart/2005/8/layout/lProcess2"/>
    <dgm:cxn modelId="{16A688C2-39F9-4DD5-8096-741E4A0C8526}" type="presParOf" srcId="{61E76E40-C954-4B53-9881-2287084530FC}" destId="{CEA83B02-79C8-4348-8602-12030B51370D}" srcOrd="1" destOrd="0" presId="urn:microsoft.com/office/officeart/2005/8/layout/lProcess2"/>
    <dgm:cxn modelId="{B344A9ED-194D-452D-AA86-696EAF74692E}" type="presParOf" srcId="{61E76E40-C954-4B53-9881-2287084530FC}" destId="{14E2262E-41C7-489C-985E-A739494C3345}" srcOrd="2" destOrd="0" presId="urn:microsoft.com/office/officeart/2005/8/layout/lProcess2"/>
    <dgm:cxn modelId="{DB042A3C-D437-4801-835A-B640B76C50DF}" type="presParOf" srcId="{25034219-EB60-493F-835B-5E78BBD7192B}" destId="{65EA0917-31B8-4B21-B119-702FC983D887}" srcOrd="3" destOrd="0" presId="urn:microsoft.com/office/officeart/2005/8/layout/lProcess2"/>
    <dgm:cxn modelId="{C451D026-4843-49DC-BF99-9DF87C0E5493}" type="presParOf" srcId="{25034219-EB60-493F-835B-5E78BBD7192B}" destId="{C0CECEBE-B231-4ED8-8377-B830DA7D6F5D}" srcOrd="4" destOrd="0" presId="urn:microsoft.com/office/officeart/2005/8/layout/lProcess2"/>
    <dgm:cxn modelId="{553A4119-508E-443B-9396-F966E5EB77E6}" type="presParOf" srcId="{C0CECEBE-B231-4ED8-8377-B830DA7D6F5D}" destId="{B1873BD1-D89B-46BD-94ED-925C31EA211E}" srcOrd="0" destOrd="0" presId="urn:microsoft.com/office/officeart/2005/8/layout/lProcess2"/>
    <dgm:cxn modelId="{F9301FF1-2333-4E70-8320-B3A7F0C2EA97}" type="presParOf" srcId="{C0CECEBE-B231-4ED8-8377-B830DA7D6F5D}" destId="{93FA84B9-9D05-447C-9529-AB7853187A21}" srcOrd="1" destOrd="0" presId="urn:microsoft.com/office/officeart/2005/8/layout/lProcess2"/>
    <dgm:cxn modelId="{F4B098B6-7248-4D14-8147-24F273E0E3E5}" type="presParOf" srcId="{C0CECEBE-B231-4ED8-8377-B830DA7D6F5D}" destId="{F4BD7DA2-134E-4B9E-A4CD-3F8F14FDE6BD}" srcOrd="2" destOrd="0" presId="urn:microsoft.com/office/officeart/2005/8/layout/lProcess2"/>
    <dgm:cxn modelId="{8F65D3BA-2C44-465C-B4D4-6EE2095877DD}" type="presParOf" srcId="{F4BD7DA2-134E-4B9E-A4CD-3F8F14FDE6BD}" destId="{E563E3FD-B823-46C4-A6EA-7F2FFCFFE1B3}" srcOrd="0" destOrd="0" presId="urn:microsoft.com/office/officeart/2005/8/layout/lProcess2"/>
    <dgm:cxn modelId="{EEA204CE-9CF6-4DE9-8F4E-3BBD2299FCA9}" type="presParOf" srcId="{E563E3FD-B823-46C4-A6EA-7F2FFCFFE1B3}" destId="{A451D464-FDE2-4EF5-BF5B-4EB5385FA1AB}" srcOrd="0" destOrd="0" presId="urn:microsoft.com/office/officeart/2005/8/layout/lProcess2"/>
    <dgm:cxn modelId="{E897CDA8-0BAC-4EBC-8B0E-C69D609E4755}" type="presParOf" srcId="{E563E3FD-B823-46C4-A6EA-7F2FFCFFE1B3}" destId="{E4957287-4C8F-4A23-9045-AEFF30A6110F}" srcOrd="1" destOrd="0" presId="urn:microsoft.com/office/officeart/2005/8/layout/lProcess2"/>
    <dgm:cxn modelId="{FBDF3BE2-023E-4BA3-BC3E-214E1434AC58}" type="presParOf" srcId="{E563E3FD-B823-46C4-A6EA-7F2FFCFFE1B3}" destId="{4A5FD187-28AA-4D6A-B10B-A0057A9901B4}"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3325A-C3C6-41CD-89C0-5B4FD22C5771}">
      <dsp:nvSpPr>
        <dsp:cNvPr id="0" name=""/>
        <dsp:cNvSpPr/>
      </dsp:nvSpPr>
      <dsp:spPr>
        <a:xfrm>
          <a:off x="4945690" y="2173265"/>
          <a:ext cx="269067" cy="825141"/>
        </a:xfrm>
        <a:custGeom>
          <a:avLst/>
          <a:gdLst/>
          <a:ahLst/>
          <a:cxnLst/>
          <a:rect l="0" t="0" r="0" b="0"/>
          <a:pathLst>
            <a:path>
              <a:moveTo>
                <a:pt x="0" y="0"/>
              </a:moveTo>
              <a:lnTo>
                <a:pt x="0" y="825141"/>
              </a:lnTo>
              <a:lnTo>
                <a:pt x="269067" y="825141"/>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E8BD70-8B6A-40E0-9515-55DE03D01D01}">
      <dsp:nvSpPr>
        <dsp:cNvPr id="0" name=""/>
        <dsp:cNvSpPr/>
      </dsp:nvSpPr>
      <dsp:spPr>
        <a:xfrm>
          <a:off x="4577964" y="899677"/>
          <a:ext cx="1085240" cy="376695"/>
        </a:xfrm>
        <a:custGeom>
          <a:avLst/>
          <a:gdLst/>
          <a:ahLst/>
          <a:cxnLst/>
          <a:rect l="0" t="0" r="0" b="0"/>
          <a:pathLst>
            <a:path>
              <a:moveTo>
                <a:pt x="0" y="0"/>
              </a:moveTo>
              <a:lnTo>
                <a:pt x="0" y="188347"/>
              </a:lnTo>
              <a:lnTo>
                <a:pt x="1085240" y="188347"/>
              </a:lnTo>
              <a:lnTo>
                <a:pt x="1085240" y="3766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E93818-4605-4F3F-85FC-B2C187B1169B}">
      <dsp:nvSpPr>
        <dsp:cNvPr id="0" name=""/>
        <dsp:cNvSpPr/>
      </dsp:nvSpPr>
      <dsp:spPr>
        <a:xfrm>
          <a:off x="2775209" y="2173265"/>
          <a:ext cx="269067" cy="825141"/>
        </a:xfrm>
        <a:custGeom>
          <a:avLst/>
          <a:gdLst/>
          <a:ahLst/>
          <a:cxnLst/>
          <a:rect l="0" t="0" r="0" b="0"/>
          <a:pathLst>
            <a:path>
              <a:moveTo>
                <a:pt x="0" y="0"/>
              </a:moveTo>
              <a:lnTo>
                <a:pt x="0" y="825141"/>
              </a:lnTo>
              <a:lnTo>
                <a:pt x="269067" y="825141"/>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F08DE5-5DE0-422E-8DB7-38A2004443A7}">
      <dsp:nvSpPr>
        <dsp:cNvPr id="0" name=""/>
        <dsp:cNvSpPr/>
      </dsp:nvSpPr>
      <dsp:spPr>
        <a:xfrm>
          <a:off x="3492723" y="899677"/>
          <a:ext cx="1085240" cy="376695"/>
        </a:xfrm>
        <a:custGeom>
          <a:avLst/>
          <a:gdLst/>
          <a:ahLst/>
          <a:cxnLst/>
          <a:rect l="0" t="0" r="0" b="0"/>
          <a:pathLst>
            <a:path>
              <a:moveTo>
                <a:pt x="1085240" y="0"/>
              </a:moveTo>
              <a:lnTo>
                <a:pt x="1085240" y="188347"/>
              </a:lnTo>
              <a:lnTo>
                <a:pt x="0" y="188347"/>
              </a:lnTo>
              <a:lnTo>
                <a:pt x="0" y="3766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0F2D3A-96AF-4ED5-BEE1-82DD602FE816}">
      <dsp:nvSpPr>
        <dsp:cNvPr id="0" name=""/>
        <dsp:cNvSpPr/>
      </dsp:nvSpPr>
      <dsp:spPr>
        <a:xfrm>
          <a:off x="3681071" y="2784"/>
          <a:ext cx="1793785" cy="8968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t>Rejestry sądowe</a:t>
          </a:r>
        </a:p>
      </dsp:txBody>
      <dsp:txXfrm>
        <a:off x="3681071" y="2784"/>
        <a:ext cx="1793785" cy="896892"/>
      </dsp:txXfrm>
    </dsp:sp>
    <dsp:sp modelId="{9972467A-79D5-4310-9736-60F3844D9567}">
      <dsp:nvSpPr>
        <dsp:cNvPr id="0" name=""/>
        <dsp:cNvSpPr/>
      </dsp:nvSpPr>
      <dsp:spPr>
        <a:xfrm>
          <a:off x="2595830" y="1276372"/>
          <a:ext cx="1793785" cy="8968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t>podmiotowe</a:t>
          </a:r>
        </a:p>
      </dsp:txBody>
      <dsp:txXfrm>
        <a:off x="2595830" y="1276372"/>
        <a:ext cx="1793785" cy="896892"/>
      </dsp:txXfrm>
    </dsp:sp>
    <dsp:sp modelId="{1147D216-8854-4823-99DC-A208AB29251D}">
      <dsp:nvSpPr>
        <dsp:cNvPr id="0" name=""/>
        <dsp:cNvSpPr/>
      </dsp:nvSpPr>
      <dsp:spPr>
        <a:xfrm>
          <a:off x="3044277" y="2549960"/>
          <a:ext cx="1793785" cy="8968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t>Np. rejestr przedsiębiorców, rejestr fundacji</a:t>
          </a:r>
        </a:p>
      </dsp:txBody>
      <dsp:txXfrm>
        <a:off x="3044277" y="2549960"/>
        <a:ext cx="1793785" cy="896892"/>
      </dsp:txXfrm>
    </dsp:sp>
    <dsp:sp modelId="{08CE411F-73F0-4A06-BF1F-BDB0BFC76100}">
      <dsp:nvSpPr>
        <dsp:cNvPr id="0" name=""/>
        <dsp:cNvSpPr/>
      </dsp:nvSpPr>
      <dsp:spPr>
        <a:xfrm>
          <a:off x="4766311" y="1276372"/>
          <a:ext cx="1793785" cy="8968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t>przedmiotowe</a:t>
          </a:r>
        </a:p>
      </dsp:txBody>
      <dsp:txXfrm>
        <a:off x="4766311" y="1276372"/>
        <a:ext cx="1793785" cy="896892"/>
      </dsp:txXfrm>
    </dsp:sp>
    <dsp:sp modelId="{11341FEC-8EE4-4801-8A2E-859EE908D12E}">
      <dsp:nvSpPr>
        <dsp:cNvPr id="0" name=""/>
        <dsp:cNvSpPr/>
      </dsp:nvSpPr>
      <dsp:spPr>
        <a:xfrm>
          <a:off x="5214758" y="2549960"/>
          <a:ext cx="1793785" cy="89689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dirty="0"/>
            <a:t>Np. rejestr dzienników i czasopism, księgi wieczyste</a:t>
          </a:r>
        </a:p>
      </dsp:txBody>
      <dsp:txXfrm>
        <a:off x="5214758" y="2549960"/>
        <a:ext cx="1793785" cy="8968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23F671-99B3-4BBE-8085-837EB288BC2A}">
      <dsp:nvSpPr>
        <dsp:cNvPr id="0" name=""/>
        <dsp:cNvSpPr/>
      </dsp:nvSpPr>
      <dsp:spPr>
        <a:xfrm>
          <a:off x="0" y="612058"/>
          <a:ext cx="9604375" cy="554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6342C3-2367-4301-BD63-0D592030D7F9}">
      <dsp:nvSpPr>
        <dsp:cNvPr id="0" name=""/>
        <dsp:cNvSpPr/>
      </dsp:nvSpPr>
      <dsp:spPr>
        <a:xfrm>
          <a:off x="480218" y="287338"/>
          <a:ext cx="6723062" cy="64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116" tIns="0" rIns="254116" bIns="0" numCol="1" spcCol="1270" anchor="ctr" anchorCtr="0">
          <a:noAutofit/>
        </a:bodyPr>
        <a:lstStyle/>
        <a:p>
          <a:pPr marL="0" lvl="0" indent="0" algn="l" defTabSz="977900">
            <a:lnSpc>
              <a:spcPct val="90000"/>
            </a:lnSpc>
            <a:spcBef>
              <a:spcPct val="0"/>
            </a:spcBef>
            <a:spcAft>
              <a:spcPct val="35000"/>
            </a:spcAft>
            <a:buNone/>
          </a:pPr>
          <a:r>
            <a:rPr lang="pl-PL" sz="2200" kern="1200" dirty="0"/>
            <a:t>Ochrona nazwy,</a:t>
          </a:r>
        </a:p>
      </dsp:txBody>
      <dsp:txXfrm>
        <a:off x="511921" y="319041"/>
        <a:ext cx="6659656" cy="586034"/>
      </dsp:txXfrm>
    </dsp:sp>
    <dsp:sp modelId="{BB1553AC-5071-4A86-911A-29A405C14C41}">
      <dsp:nvSpPr>
        <dsp:cNvPr id="0" name=""/>
        <dsp:cNvSpPr/>
      </dsp:nvSpPr>
      <dsp:spPr>
        <a:xfrm>
          <a:off x="0" y="1609978"/>
          <a:ext cx="9604375" cy="554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1118F0-17AB-4F7D-95D9-8C55A73B624C}">
      <dsp:nvSpPr>
        <dsp:cNvPr id="0" name=""/>
        <dsp:cNvSpPr/>
      </dsp:nvSpPr>
      <dsp:spPr>
        <a:xfrm>
          <a:off x="480218" y="1285259"/>
          <a:ext cx="6723062" cy="64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116" tIns="0" rIns="254116" bIns="0" numCol="1" spcCol="1270" anchor="ctr" anchorCtr="0">
          <a:noAutofit/>
        </a:bodyPr>
        <a:lstStyle/>
        <a:p>
          <a:pPr marL="0" lvl="0" indent="0" algn="l" defTabSz="977900">
            <a:lnSpc>
              <a:spcPct val="90000"/>
            </a:lnSpc>
            <a:spcBef>
              <a:spcPct val="0"/>
            </a:spcBef>
            <a:spcAft>
              <a:spcPct val="35000"/>
            </a:spcAft>
            <a:buNone/>
          </a:pPr>
          <a:r>
            <a:rPr lang="pl-PL" sz="2200" kern="1200" dirty="0"/>
            <a:t>Zapobieżenie istnienia na rynku prasowym pism o tożsamych tytułach,</a:t>
          </a:r>
        </a:p>
      </dsp:txBody>
      <dsp:txXfrm>
        <a:off x="511921" y="1316962"/>
        <a:ext cx="6659656" cy="586034"/>
      </dsp:txXfrm>
    </dsp:sp>
    <dsp:sp modelId="{033810BE-3CEF-441B-A6A7-C890140D1FBE}">
      <dsp:nvSpPr>
        <dsp:cNvPr id="0" name=""/>
        <dsp:cNvSpPr/>
      </dsp:nvSpPr>
      <dsp:spPr>
        <a:xfrm>
          <a:off x="0" y="2607899"/>
          <a:ext cx="9604375" cy="554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832E7A-66A2-456B-A801-B6D1B5875AA4}">
      <dsp:nvSpPr>
        <dsp:cNvPr id="0" name=""/>
        <dsp:cNvSpPr/>
      </dsp:nvSpPr>
      <dsp:spPr>
        <a:xfrm>
          <a:off x="480218" y="2283178"/>
          <a:ext cx="6723062" cy="64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116" tIns="0" rIns="254116" bIns="0" numCol="1" spcCol="1270" anchor="ctr" anchorCtr="0">
          <a:noAutofit/>
        </a:bodyPr>
        <a:lstStyle/>
        <a:p>
          <a:pPr marL="0" lvl="0" indent="0" algn="l" defTabSz="977900">
            <a:lnSpc>
              <a:spcPct val="90000"/>
            </a:lnSpc>
            <a:spcBef>
              <a:spcPct val="0"/>
            </a:spcBef>
            <a:spcAft>
              <a:spcPct val="35000"/>
            </a:spcAft>
            <a:buNone/>
          </a:pPr>
          <a:r>
            <a:rPr lang="pl-PL" sz="2200" kern="1200" dirty="0"/>
            <a:t>Niedopuszczenie na rynek tytułów, które stanowiłyby naruszenie praw do ochrony istniejących tytułów</a:t>
          </a:r>
        </a:p>
      </dsp:txBody>
      <dsp:txXfrm>
        <a:off x="511921" y="2314881"/>
        <a:ext cx="6659656" cy="586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81D83-FC8D-4DA7-A64A-7E2B459B99C5}">
      <dsp:nvSpPr>
        <dsp:cNvPr id="0" name=""/>
        <dsp:cNvSpPr/>
      </dsp:nvSpPr>
      <dsp:spPr>
        <a:xfrm>
          <a:off x="0" y="0"/>
          <a:ext cx="8163718" cy="155233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dirty="0"/>
            <a:t>Rejestracja wniosku</a:t>
          </a:r>
        </a:p>
      </dsp:txBody>
      <dsp:txXfrm>
        <a:off x="45466" y="45466"/>
        <a:ext cx="6559258" cy="1461405"/>
      </dsp:txXfrm>
    </dsp:sp>
    <dsp:sp modelId="{34AFA81B-1606-48B7-B890-5249DD005E88}">
      <dsp:nvSpPr>
        <dsp:cNvPr id="0" name=""/>
        <dsp:cNvSpPr/>
      </dsp:nvSpPr>
      <dsp:spPr>
        <a:xfrm>
          <a:off x="1440656" y="1897300"/>
          <a:ext cx="8163718" cy="155233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dirty="0"/>
            <a:t>Sprawdzenie opłaty – art. 23 pkt. 1 </a:t>
          </a:r>
          <a:r>
            <a:rPr lang="pl-PL" sz="4200" kern="1200" dirty="0" err="1"/>
            <a:t>u.k.s.c</a:t>
          </a:r>
          <a:r>
            <a:rPr lang="pl-PL" sz="4200" kern="1200" dirty="0"/>
            <a:t>.</a:t>
          </a:r>
        </a:p>
      </dsp:txBody>
      <dsp:txXfrm>
        <a:off x="1486122" y="1942766"/>
        <a:ext cx="5623111" cy="1461405"/>
      </dsp:txXfrm>
    </dsp:sp>
    <dsp:sp modelId="{C20B723B-3790-41BB-83C3-FF88CC7C4A38}">
      <dsp:nvSpPr>
        <dsp:cNvPr id="0" name=""/>
        <dsp:cNvSpPr/>
      </dsp:nvSpPr>
      <dsp:spPr>
        <a:xfrm>
          <a:off x="7154699" y="1220309"/>
          <a:ext cx="1009019" cy="1009019"/>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pl-PL" sz="3600" kern="1200"/>
        </a:p>
      </dsp:txBody>
      <dsp:txXfrm>
        <a:off x="7381728" y="1220309"/>
        <a:ext cx="554961" cy="7592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E14734-76A1-4A21-82FD-2BA80E3F1A8F}">
      <dsp:nvSpPr>
        <dsp:cNvPr id="0" name=""/>
        <dsp:cNvSpPr/>
      </dsp:nvSpPr>
      <dsp:spPr>
        <a:xfrm rot="16200000">
          <a:off x="1877" y="1377"/>
          <a:ext cx="3446882" cy="3446882"/>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pl-PL" sz="2800" kern="1200" dirty="0"/>
            <a:t>Postanowienie o wpisie dziennika lub czasopisma</a:t>
          </a:r>
        </a:p>
      </dsp:txBody>
      <dsp:txXfrm rot="5400000">
        <a:off x="605082" y="863096"/>
        <a:ext cx="2843678" cy="1723441"/>
      </dsp:txXfrm>
    </dsp:sp>
    <dsp:sp modelId="{D504C20A-3260-4BC6-8B7E-855570F3C0FB}">
      <dsp:nvSpPr>
        <dsp:cNvPr id="0" name=""/>
        <dsp:cNvSpPr/>
      </dsp:nvSpPr>
      <dsp:spPr>
        <a:xfrm rot="5400000">
          <a:off x="6155615" y="1377"/>
          <a:ext cx="3446882" cy="3446882"/>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pl-PL" sz="2800" kern="1200" dirty="0"/>
            <a:t>Postanowienie o odmowie rejestracji</a:t>
          </a:r>
        </a:p>
      </dsp:txBody>
      <dsp:txXfrm rot="-5400000">
        <a:off x="6155616" y="863098"/>
        <a:ext cx="2843678" cy="17234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9578C1-C6B4-42C1-A4D5-0A03D8DADC2A}">
      <dsp:nvSpPr>
        <dsp:cNvPr id="0" name=""/>
        <dsp:cNvSpPr/>
      </dsp:nvSpPr>
      <dsp:spPr>
        <a:xfrm>
          <a:off x="1172" y="658536"/>
          <a:ext cx="4267080" cy="2133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pl-PL" sz="2900" kern="1200"/>
            <a:t>„ABC Remontowania Domu” vs. „ABC Remontu Domu” - Post. SN 5.03.2002r. I CKN 540/00, </a:t>
          </a:r>
        </a:p>
      </dsp:txBody>
      <dsp:txXfrm>
        <a:off x="63661" y="721025"/>
        <a:ext cx="4142102" cy="2008562"/>
      </dsp:txXfrm>
    </dsp:sp>
    <dsp:sp modelId="{1943F2F5-4BF7-4357-B101-51F35B5BF0D3}">
      <dsp:nvSpPr>
        <dsp:cNvPr id="0" name=""/>
        <dsp:cNvSpPr/>
      </dsp:nvSpPr>
      <dsp:spPr>
        <a:xfrm>
          <a:off x="5335022" y="658536"/>
          <a:ext cx="4267080" cy="2133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pl-PL" sz="2900" kern="1200"/>
            <a:t>„Projekt-Murator” vs. „Murator-Projekt” – Post. SN 5.02.2010r., III CSK 120/09,</a:t>
          </a:r>
        </a:p>
      </dsp:txBody>
      <dsp:txXfrm>
        <a:off x="5397511" y="721025"/>
        <a:ext cx="4142102" cy="20085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734D69-209A-4E21-B6FF-B6F6052884F4}">
      <dsp:nvSpPr>
        <dsp:cNvPr id="0" name=""/>
        <dsp:cNvSpPr/>
      </dsp:nvSpPr>
      <dsp:spPr>
        <a:xfrm>
          <a:off x="46" y="265500"/>
          <a:ext cx="4487981" cy="1293597"/>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150368" rIns="263144" bIns="150368" numCol="1" spcCol="1270" anchor="ctr" anchorCtr="0">
          <a:noAutofit/>
        </a:bodyPr>
        <a:lstStyle/>
        <a:p>
          <a:pPr marL="0" lvl="0" indent="0" algn="ctr" defTabSz="1644650">
            <a:lnSpc>
              <a:spcPct val="90000"/>
            </a:lnSpc>
            <a:spcBef>
              <a:spcPct val="0"/>
            </a:spcBef>
            <a:spcAft>
              <a:spcPct val="35000"/>
            </a:spcAft>
            <a:buNone/>
          </a:pPr>
          <a:r>
            <a:rPr lang="pl-PL" sz="3700" kern="1200" dirty="0"/>
            <a:t>Określenie jednostki wydawniczej</a:t>
          </a:r>
        </a:p>
      </dsp:txBody>
      <dsp:txXfrm>
        <a:off x="46" y="265500"/>
        <a:ext cx="4487981" cy="1293597"/>
      </dsp:txXfrm>
    </dsp:sp>
    <dsp:sp modelId="{1E0A3E74-95C6-46E9-8BCA-FE1CF4C09BF7}">
      <dsp:nvSpPr>
        <dsp:cNvPr id="0" name=""/>
        <dsp:cNvSpPr/>
      </dsp:nvSpPr>
      <dsp:spPr>
        <a:xfrm>
          <a:off x="46" y="1559097"/>
          <a:ext cx="4487981" cy="162504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358" tIns="197358" rIns="263144" bIns="296037" numCol="1" spcCol="1270" anchor="t" anchorCtr="0">
          <a:noAutofit/>
        </a:bodyPr>
        <a:lstStyle/>
        <a:p>
          <a:pPr marL="285750" lvl="1" indent="-285750" algn="l" defTabSz="1644650">
            <a:lnSpc>
              <a:spcPct val="90000"/>
            </a:lnSpc>
            <a:spcBef>
              <a:spcPct val="0"/>
            </a:spcBef>
            <a:spcAft>
              <a:spcPct val="15000"/>
            </a:spcAft>
            <a:buChar char="•"/>
          </a:pPr>
          <a:r>
            <a:rPr lang="pl-PL" sz="3700" kern="1200" dirty="0"/>
            <a:t>np. wydawnictwo Murator S.A.</a:t>
          </a:r>
        </a:p>
      </dsp:txBody>
      <dsp:txXfrm>
        <a:off x="46" y="1559097"/>
        <a:ext cx="4487981" cy="1625040"/>
      </dsp:txXfrm>
    </dsp:sp>
    <dsp:sp modelId="{92678A95-D0F8-4757-8102-4965D417629C}">
      <dsp:nvSpPr>
        <dsp:cNvPr id="0" name=""/>
        <dsp:cNvSpPr/>
      </dsp:nvSpPr>
      <dsp:spPr>
        <a:xfrm>
          <a:off x="5116346" y="265500"/>
          <a:ext cx="4487981" cy="1293597"/>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150368" rIns="263144" bIns="150368" numCol="1" spcCol="1270" anchor="ctr" anchorCtr="0">
          <a:noAutofit/>
        </a:bodyPr>
        <a:lstStyle/>
        <a:p>
          <a:pPr marL="0" lvl="0" indent="0" algn="ctr" defTabSz="1644650">
            <a:lnSpc>
              <a:spcPct val="90000"/>
            </a:lnSpc>
            <a:spcBef>
              <a:spcPct val="0"/>
            </a:spcBef>
            <a:spcAft>
              <a:spcPct val="35000"/>
            </a:spcAft>
            <a:buNone/>
          </a:pPr>
          <a:r>
            <a:rPr lang="pl-PL" sz="3700" kern="1200" dirty="0"/>
            <a:t>Nazwa własna</a:t>
          </a:r>
        </a:p>
      </dsp:txBody>
      <dsp:txXfrm>
        <a:off x="5116346" y="265500"/>
        <a:ext cx="4487981" cy="1293597"/>
      </dsp:txXfrm>
    </dsp:sp>
    <dsp:sp modelId="{16A7BC3C-25F9-46A6-A1E5-2AF92133AD29}">
      <dsp:nvSpPr>
        <dsp:cNvPr id="0" name=""/>
        <dsp:cNvSpPr/>
      </dsp:nvSpPr>
      <dsp:spPr>
        <a:xfrm>
          <a:off x="5116346" y="1559097"/>
          <a:ext cx="4487981" cy="162504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358" tIns="197358" rIns="263144" bIns="296037" numCol="1" spcCol="1270" anchor="t" anchorCtr="0">
          <a:noAutofit/>
        </a:bodyPr>
        <a:lstStyle/>
        <a:p>
          <a:pPr marL="285750" lvl="1" indent="-285750" algn="l" defTabSz="1644650">
            <a:lnSpc>
              <a:spcPct val="90000"/>
            </a:lnSpc>
            <a:spcBef>
              <a:spcPct val="0"/>
            </a:spcBef>
            <a:spcAft>
              <a:spcPct val="15000"/>
            </a:spcAft>
            <a:buChar char="•"/>
          </a:pPr>
          <a:r>
            <a:rPr lang="pl-PL" sz="3700" kern="1200" dirty="0"/>
            <a:t>np. Gazeta Wrocławska </a:t>
          </a:r>
        </a:p>
      </dsp:txBody>
      <dsp:txXfrm>
        <a:off x="5116346" y="1559097"/>
        <a:ext cx="4487981" cy="16250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8252C-EE2A-4608-8F85-41A5712C6056}">
      <dsp:nvSpPr>
        <dsp:cNvPr id="0" name=""/>
        <dsp:cNvSpPr/>
      </dsp:nvSpPr>
      <dsp:spPr>
        <a:xfrm rot="16200000">
          <a:off x="1538684" y="-1538684"/>
          <a:ext cx="1724819" cy="4802187"/>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pl-PL" sz="3700" kern="1200" dirty="0"/>
            <a:t>odróżniająca</a:t>
          </a:r>
        </a:p>
      </dsp:txBody>
      <dsp:txXfrm rot="5400000">
        <a:off x="0" y="0"/>
        <a:ext cx="4802187" cy="1293614"/>
      </dsp:txXfrm>
    </dsp:sp>
    <dsp:sp modelId="{1AD9F63F-69E2-453B-ABF0-94B3F5AAE4FA}">
      <dsp:nvSpPr>
        <dsp:cNvPr id="0" name=""/>
        <dsp:cNvSpPr/>
      </dsp:nvSpPr>
      <dsp:spPr>
        <a:xfrm>
          <a:off x="4802187" y="0"/>
          <a:ext cx="4802187" cy="1724819"/>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pl-PL" sz="3700" kern="1200" dirty="0"/>
            <a:t>komunikacyjna</a:t>
          </a:r>
        </a:p>
      </dsp:txBody>
      <dsp:txXfrm>
        <a:off x="4802187" y="0"/>
        <a:ext cx="4802187" cy="1293614"/>
      </dsp:txXfrm>
    </dsp:sp>
    <dsp:sp modelId="{209990E3-C82E-4D9A-9A35-12635B4DDEA4}">
      <dsp:nvSpPr>
        <dsp:cNvPr id="0" name=""/>
        <dsp:cNvSpPr/>
      </dsp:nvSpPr>
      <dsp:spPr>
        <a:xfrm rot="10800000">
          <a:off x="0" y="1724819"/>
          <a:ext cx="4802187" cy="1724819"/>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pl-PL" sz="3700" kern="1200" dirty="0"/>
            <a:t>jakościowa</a:t>
          </a:r>
        </a:p>
      </dsp:txBody>
      <dsp:txXfrm rot="10800000">
        <a:off x="0" y="2156023"/>
        <a:ext cx="4802187" cy="1293614"/>
      </dsp:txXfrm>
    </dsp:sp>
    <dsp:sp modelId="{78986E2B-945C-4D3C-AB8F-E0BD2E2ED1D0}">
      <dsp:nvSpPr>
        <dsp:cNvPr id="0" name=""/>
        <dsp:cNvSpPr/>
      </dsp:nvSpPr>
      <dsp:spPr>
        <a:xfrm rot="5400000">
          <a:off x="6340871" y="186134"/>
          <a:ext cx="1724819" cy="4802187"/>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pl-PL" sz="3700" kern="1200" dirty="0"/>
            <a:t>komercyjna</a:t>
          </a:r>
        </a:p>
      </dsp:txBody>
      <dsp:txXfrm rot="-5400000">
        <a:off x="4802188" y="2156023"/>
        <a:ext cx="4802187" cy="1293614"/>
      </dsp:txXfrm>
    </dsp:sp>
    <dsp:sp modelId="{99196D20-BEEB-447E-A7C5-50673AC02351}">
      <dsp:nvSpPr>
        <dsp:cNvPr id="0" name=""/>
        <dsp:cNvSpPr/>
      </dsp:nvSpPr>
      <dsp:spPr>
        <a:xfrm>
          <a:off x="3361531" y="1293614"/>
          <a:ext cx="2881312" cy="862409"/>
        </a:xfrm>
        <a:prstGeom prst="roundRect">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pl-PL" sz="3700" kern="1200" dirty="0"/>
            <a:t>Funkcja</a:t>
          </a:r>
        </a:p>
      </dsp:txBody>
      <dsp:txXfrm>
        <a:off x="3403630" y="1335713"/>
        <a:ext cx="2797114" cy="77821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8565A6-3963-4F59-B871-2CD37E4BBD0F}">
      <dsp:nvSpPr>
        <dsp:cNvPr id="0" name=""/>
        <dsp:cNvSpPr/>
      </dsp:nvSpPr>
      <dsp:spPr>
        <a:xfrm>
          <a:off x="1519214" y="1724819"/>
          <a:ext cx="429962" cy="1228933"/>
        </a:xfrm>
        <a:custGeom>
          <a:avLst/>
          <a:gdLst/>
          <a:ahLst/>
          <a:cxnLst/>
          <a:rect l="0" t="0" r="0" b="0"/>
          <a:pathLst>
            <a:path>
              <a:moveTo>
                <a:pt x="0" y="0"/>
              </a:moveTo>
              <a:lnTo>
                <a:pt x="214981" y="0"/>
              </a:lnTo>
              <a:lnTo>
                <a:pt x="214981" y="1228933"/>
              </a:lnTo>
              <a:lnTo>
                <a:pt x="429962" y="122893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1701646" y="2306736"/>
        <a:ext cx="65098" cy="65098"/>
      </dsp:txXfrm>
    </dsp:sp>
    <dsp:sp modelId="{7DFDF6E8-CB14-449D-97D5-F3C8A3EA1D38}">
      <dsp:nvSpPr>
        <dsp:cNvPr id="0" name=""/>
        <dsp:cNvSpPr/>
      </dsp:nvSpPr>
      <dsp:spPr>
        <a:xfrm>
          <a:off x="1519214" y="1724819"/>
          <a:ext cx="429962" cy="409644"/>
        </a:xfrm>
        <a:custGeom>
          <a:avLst/>
          <a:gdLst/>
          <a:ahLst/>
          <a:cxnLst/>
          <a:rect l="0" t="0" r="0" b="0"/>
          <a:pathLst>
            <a:path>
              <a:moveTo>
                <a:pt x="0" y="0"/>
              </a:moveTo>
              <a:lnTo>
                <a:pt x="214981" y="0"/>
              </a:lnTo>
              <a:lnTo>
                <a:pt x="214981" y="409644"/>
              </a:lnTo>
              <a:lnTo>
                <a:pt x="429962" y="40964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1719349" y="1914794"/>
        <a:ext cx="29693" cy="29693"/>
      </dsp:txXfrm>
    </dsp:sp>
    <dsp:sp modelId="{ED2EC03D-7570-46EC-BF85-FE06E2AB8058}">
      <dsp:nvSpPr>
        <dsp:cNvPr id="0" name=""/>
        <dsp:cNvSpPr/>
      </dsp:nvSpPr>
      <dsp:spPr>
        <a:xfrm>
          <a:off x="1519214" y="1315174"/>
          <a:ext cx="429962" cy="409644"/>
        </a:xfrm>
        <a:custGeom>
          <a:avLst/>
          <a:gdLst/>
          <a:ahLst/>
          <a:cxnLst/>
          <a:rect l="0" t="0" r="0" b="0"/>
          <a:pathLst>
            <a:path>
              <a:moveTo>
                <a:pt x="0" y="409644"/>
              </a:moveTo>
              <a:lnTo>
                <a:pt x="214981" y="409644"/>
              </a:lnTo>
              <a:lnTo>
                <a:pt x="214981" y="0"/>
              </a:lnTo>
              <a:lnTo>
                <a:pt x="42996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1719349" y="1505150"/>
        <a:ext cx="29693" cy="29693"/>
      </dsp:txXfrm>
    </dsp:sp>
    <dsp:sp modelId="{81F5FBB0-D06F-4BD8-B585-974625B7BA32}">
      <dsp:nvSpPr>
        <dsp:cNvPr id="0" name=""/>
        <dsp:cNvSpPr/>
      </dsp:nvSpPr>
      <dsp:spPr>
        <a:xfrm>
          <a:off x="1519214" y="495885"/>
          <a:ext cx="429962" cy="1228933"/>
        </a:xfrm>
        <a:custGeom>
          <a:avLst/>
          <a:gdLst/>
          <a:ahLst/>
          <a:cxnLst/>
          <a:rect l="0" t="0" r="0" b="0"/>
          <a:pathLst>
            <a:path>
              <a:moveTo>
                <a:pt x="0" y="1228933"/>
              </a:moveTo>
              <a:lnTo>
                <a:pt x="214981" y="1228933"/>
              </a:lnTo>
              <a:lnTo>
                <a:pt x="214981" y="0"/>
              </a:lnTo>
              <a:lnTo>
                <a:pt x="42996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1701646" y="1077802"/>
        <a:ext cx="65098" cy="65098"/>
      </dsp:txXfrm>
    </dsp:sp>
    <dsp:sp modelId="{7DC14FBC-DD14-4A00-BB4B-CB102A6C6F94}">
      <dsp:nvSpPr>
        <dsp:cNvPr id="0" name=""/>
        <dsp:cNvSpPr/>
      </dsp:nvSpPr>
      <dsp:spPr>
        <a:xfrm rot="16200000">
          <a:off x="-533320" y="1397103"/>
          <a:ext cx="3449638" cy="655431"/>
        </a:xfrm>
        <a:prstGeom prst="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pl-PL" sz="4500" kern="1200" dirty="0"/>
            <a:t>ochrona</a:t>
          </a:r>
        </a:p>
      </dsp:txBody>
      <dsp:txXfrm>
        <a:off x="-533320" y="1397103"/>
        <a:ext cx="3449638" cy="655431"/>
      </dsp:txXfrm>
    </dsp:sp>
    <dsp:sp modelId="{63D7A932-880C-480A-BE48-0B20F43DCC00}">
      <dsp:nvSpPr>
        <dsp:cNvPr id="0" name=""/>
        <dsp:cNvSpPr/>
      </dsp:nvSpPr>
      <dsp:spPr>
        <a:xfrm>
          <a:off x="1949177" y="168169"/>
          <a:ext cx="6667133" cy="655431"/>
        </a:xfrm>
        <a:prstGeom prst="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Jako dobro osobiste na podstawie ustawy Kodeks cywilny</a:t>
          </a:r>
        </a:p>
      </dsp:txBody>
      <dsp:txXfrm>
        <a:off x="1949177" y="168169"/>
        <a:ext cx="6667133" cy="655431"/>
      </dsp:txXfrm>
    </dsp:sp>
    <dsp:sp modelId="{845C5248-1359-4D96-9F28-3DBF397F024D}">
      <dsp:nvSpPr>
        <dsp:cNvPr id="0" name=""/>
        <dsp:cNvSpPr/>
      </dsp:nvSpPr>
      <dsp:spPr>
        <a:xfrm>
          <a:off x="1949177" y="987458"/>
          <a:ext cx="6738141" cy="655431"/>
        </a:xfrm>
        <a:prstGeom prst="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Jako utwór na podstawie ustawy Prawo autorskie</a:t>
          </a:r>
        </a:p>
      </dsp:txBody>
      <dsp:txXfrm>
        <a:off x="1949177" y="987458"/>
        <a:ext cx="6738141" cy="655431"/>
      </dsp:txXfrm>
    </dsp:sp>
    <dsp:sp modelId="{44E86523-34DE-4EE6-9DE7-915E1F36C15C}">
      <dsp:nvSpPr>
        <dsp:cNvPr id="0" name=""/>
        <dsp:cNvSpPr/>
      </dsp:nvSpPr>
      <dsp:spPr>
        <a:xfrm>
          <a:off x="1949177" y="1806747"/>
          <a:ext cx="6755899" cy="655431"/>
        </a:xfrm>
        <a:prstGeom prst="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Jako znak towarowy na podstawie ustawy Prawo własności przemysłowej</a:t>
          </a:r>
        </a:p>
      </dsp:txBody>
      <dsp:txXfrm>
        <a:off x="1949177" y="1806747"/>
        <a:ext cx="6755899" cy="655431"/>
      </dsp:txXfrm>
    </dsp:sp>
    <dsp:sp modelId="{5228BB5A-8F64-45DC-AB06-3F692C125E5D}">
      <dsp:nvSpPr>
        <dsp:cNvPr id="0" name=""/>
        <dsp:cNvSpPr/>
      </dsp:nvSpPr>
      <dsp:spPr>
        <a:xfrm>
          <a:off x="1949177" y="2626036"/>
          <a:ext cx="6791414" cy="655431"/>
        </a:xfrm>
        <a:prstGeom prst="rect">
          <a:avLst/>
        </a:prstGeom>
        <a:gradFill rotWithShape="0">
          <a:gsLst>
            <a:gs pos="0">
              <a:schemeClr val="accent1">
                <a:hueOff val="0"/>
                <a:satOff val="0"/>
                <a:lumOff val="0"/>
                <a:alphaOff val="0"/>
                <a:tint val="54000"/>
                <a:alpha val="100000"/>
                <a:satMod val="105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Na podstawie ustawy Prawo o zwalczaniu nieuczciwej konkurencji</a:t>
          </a:r>
        </a:p>
      </dsp:txBody>
      <dsp:txXfrm>
        <a:off x="1949177" y="2626036"/>
        <a:ext cx="6791414" cy="65543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B94DF-4B76-4B1B-9C3E-BA05852A60C7}">
      <dsp:nvSpPr>
        <dsp:cNvPr id="0" name=""/>
        <dsp:cNvSpPr/>
      </dsp:nvSpPr>
      <dsp:spPr>
        <a:xfrm>
          <a:off x="1172" y="0"/>
          <a:ext cx="3048263" cy="34496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l-PL" sz="3000" kern="1200" dirty="0"/>
            <a:t>Wyłącznie przedsiębiorca</a:t>
          </a:r>
        </a:p>
      </dsp:txBody>
      <dsp:txXfrm>
        <a:off x="1172" y="0"/>
        <a:ext cx="3048263" cy="1034891"/>
      </dsp:txXfrm>
    </dsp:sp>
    <dsp:sp modelId="{77B37A27-BB0F-4298-8C17-7426DE64257F}">
      <dsp:nvSpPr>
        <dsp:cNvPr id="0" name=""/>
        <dsp:cNvSpPr/>
      </dsp:nvSpPr>
      <dsp:spPr>
        <a:xfrm>
          <a:off x="305998" y="1035902"/>
          <a:ext cx="2438610" cy="10401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l-PL" sz="2000" kern="1200" dirty="0"/>
            <a:t>Każdy przedsiębiorca</a:t>
          </a:r>
        </a:p>
      </dsp:txBody>
      <dsp:txXfrm>
        <a:off x="336462" y="1066366"/>
        <a:ext cx="2377682" cy="979185"/>
      </dsp:txXfrm>
    </dsp:sp>
    <dsp:sp modelId="{8CBD3BBD-2F6B-482B-891D-FE6F7724CE04}">
      <dsp:nvSpPr>
        <dsp:cNvPr id="0" name=""/>
        <dsp:cNvSpPr/>
      </dsp:nvSpPr>
      <dsp:spPr>
        <a:xfrm>
          <a:off x="305998" y="2236032"/>
          <a:ext cx="2438610" cy="10401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l-PL" sz="2000" kern="1200" dirty="0"/>
            <a:t>Nie tylko prowadzący działalność konkurencyjną</a:t>
          </a:r>
        </a:p>
      </dsp:txBody>
      <dsp:txXfrm>
        <a:off x="336462" y="2266496"/>
        <a:ext cx="2377682" cy="979185"/>
      </dsp:txXfrm>
    </dsp:sp>
    <dsp:sp modelId="{362F3F7D-1A54-4C96-8332-F9445008C4EA}">
      <dsp:nvSpPr>
        <dsp:cNvPr id="0" name=""/>
        <dsp:cNvSpPr/>
      </dsp:nvSpPr>
      <dsp:spPr>
        <a:xfrm>
          <a:off x="3278055" y="0"/>
          <a:ext cx="3048263" cy="34496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l-PL" sz="3000" kern="1200" dirty="0"/>
            <a:t>Każdy</a:t>
          </a:r>
        </a:p>
      </dsp:txBody>
      <dsp:txXfrm>
        <a:off x="3278055" y="0"/>
        <a:ext cx="3048263" cy="1034891"/>
      </dsp:txXfrm>
    </dsp:sp>
    <dsp:sp modelId="{0C552C21-A726-4730-8FF0-584B844BF93D}">
      <dsp:nvSpPr>
        <dsp:cNvPr id="0" name=""/>
        <dsp:cNvSpPr/>
      </dsp:nvSpPr>
      <dsp:spPr>
        <a:xfrm>
          <a:off x="3582882" y="1035902"/>
          <a:ext cx="2438610" cy="10401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l-PL" sz="2000" kern="1200" dirty="0"/>
            <a:t>Przedsiębiorca</a:t>
          </a:r>
        </a:p>
      </dsp:txBody>
      <dsp:txXfrm>
        <a:off x="3613346" y="1066366"/>
        <a:ext cx="2377682" cy="979185"/>
      </dsp:txXfrm>
    </dsp:sp>
    <dsp:sp modelId="{14E2262E-41C7-489C-985E-A739494C3345}">
      <dsp:nvSpPr>
        <dsp:cNvPr id="0" name=""/>
        <dsp:cNvSpPr/>
      </dsp:nvSpPr>
      <dsp:spPr>
        <a:xfrm>
          <a:off x="3582882" y="2236032"/>
          <a:ext cx="2438610" cy="10401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l-PL" sz="2000" kern="1200" dirty="0"/>
            <a:t>Osoba nieprowadząca działalności </a:t>
          </a:r>
          <a:r>
            <a:rPr lang="pl-PL" sz="2000" kern="1200" dirty="0" err="1"/>
            <a:t>konurencyjnej</a:t>
          </a:r>
          <a:endParaRPr lang="pl-PL" sz="2000" kern="1200" dirty="0"/>
        </a:p>
      </dsp:txBody>
      <dsp:txXfrm>
        <a:off x="3613346" y="2266496"/>
        <a:ext cx="2377682" cy="979185"/>
      </dsp:txXfrm>
    </dsp:sp>
    <dsp:sp modelId="{B1873BD1-D89B-46BD-94ED-925C31EA211E}">
      <dsp:nvSpPr>
        <dsp:cNvPr id="0" name=""/>
        <dsp:cNvSpPr/>
      </dsp:nvSpPr>
      <dsp:spPr>
        <a:xfrm>
          <a:off x="6554939" y="0"/>
          <a:ext cx="3048263" cy="34496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l-PL" sz="3000" kern="1200" dirty="0"/>
            <a:t>Koncepcja kompromisowa</a:t>
          </a:r>
        </a:p>
      </dsp:txBody>
      <dsp:txXfrm>
        <a:off x="6554939" y="0"/>
        <a:ext cx="3048263" cy="1034891"/>
      </dsp:txXfrm>
    </dsp:sp>
    <dsp:sp modelId="{A451D464-FDE2-4EF5-BF5B-4EB5385FA1AB}">
      <dsp:nvSpPr>
        <dsp:cNvPr id="0" name=""/>
        <dsp:cNvSpPr/>
      </dsp:nvSpPr>
      <dsp:spPr>
        <a:xfrm>
          <a:off x="6859765" y="1035902"/>
          <a:ext cx="2438610" cy="10401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l-PL" sz="2000" kern="1200" dirty="0"/>
            <a:t>Zasadniczo przedsiębiorca</a:t>
          </a:r>
        </a:p>
      </dsp:txBody>
      <dsp:txXfrm>
        <a:off x="6890229" y="1066366"/>
        <a:ext cx="2377682" cy="979185"/>
      </dsp:txXfrm>
    </dsp:sp>
    <dsp:sp modelId="{4A5FD187-28AA-4D6A-B10B-A0057A9901B4}">
      <dsp:nvSpPr>
        <dsp:cNvPr id="0" name=""/>
        <dsp:cNvSpPr/>
      </dsp:nvSpPr>
      <dsp:spPr>
        <a:xfrm>
          <a:off x="6859765" y="2236032"/>
          <a:ext cx="2438610" cy="10401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pl-PL" sz="2000" kern="1200" dirty="0"/>
            <a:t>Wyjątkowo nie-przedsiębiorca</a:t>
          </a:r>
        </a:p>
      </dsp:txBody>
      <dsp:txXfrm>
        <a:off x="6890229" y="2266496"/>
        <a:ext cx="2377682" cy="97918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l-PL"/>
              <a:t>Kliknij, aby edytować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l-PL"/>
              <a:t>Kliknij, aby edytować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l-PL"/>
              <a:t>Kliknij, aby edytować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l-PL"/>
              <a:t>Kliknij, aby edytować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447191" y="2824269"/>
            <a:ext cx="4645152" cy="264445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412362" y="2821491"/>
            <a:ext cx="4645152" cy="263737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10/23/2019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10/23/2019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A074D8-5CCE-4FA9-B84F-8813FE945392}"/>
              </a:ext>
            </a:extLst>
          </p:cNvPr>
          <p:cNvSpPr>
            <a:spLocks noGrp="1"/>
          </p:cNvSpPr>
          <p:nvPr>
            <p:ph type="ctrTitle"/>
          </p:nvPr>
        </p:nvSpPr>
        <p:spPr/>
        <p:txBody>
          <a:bodyPr>
            <a:normAutofit fontScale="90000"/>
          </a:bodyPr>
          <a:lstStyle/>
          <a:p>
            <a:r>
              <a:rPr lang="pl-PL" dirty="0"/>
              <a:t>Organizacja Działalności prasowej</a:t>
            </a:r>
          </a:p>
        </p:txBody>
      </p:sp>
      <p:sp>
        <p:nvSpPr>
          <p:cNvPr id="3" name="Podtytuł 2">
            <a:extLst>
              <a:ext uri="{FF2B5EF4-FFF2-40B4-BE49-F238E27FC236}">
                <a16:creationId xmlns:a16="http://schemas.microsoft.com/office/drawing/2014/main" id="{B97B56C7-B851-479A-8A29-5BD0A97E5D9B}"/>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4034214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CA39C9-9DD3-48DA-B922-64A933C9BA8E}"/>
              </a:ext>
            </a:extLst>
          </p:cNvPr>
          <p:cNvSpPr>
            <a:spLocks noGrp="1"/>
          </p:cNvSpPr>
          <p:nvPr>
            <p:ph type="title"/>
          </p:nvPr>
        </p:nvSpPr>
        <p:spPr>
          <a:xfrm>
            <a:off x="1451579" y="804519"/>
            <a:ext cx="9603275" cy="1049235"/>
          </a:xfrm>
        </p:spPr>
        <p:txBody>
          <a:bodyPr/>
          <a:lstStyle/>
          <a:p>
            <a:r>
              <a:rPr lang="pl-PL" dirty="0"/>
              <a:t>Odmowa rejestracji - Obligatoryjna</a:t>
            </a:r>
          </a:p>
        </p:txBody>
      </p:sp>
      <p:sp>
        <p:nvSpPr>
          <p:cNvPr id="3" name="Symbol zastępczy zawartości 2">
            <a:extLst>
              <a:ext uri="{FF2B5EF4-FFF2-40B4-BE49-F238E27FC236}">
                <a16:creationId xmlns:a16="http://schemas.microsoft.com/office/drawing/2014/main" id="{FAA7CE14-6778-456F-B596-2E8BDAAE86EB}"/>
              </a:ext>
            </a:extLst>
          </p:cNvPr>
          <p:cNvSpPr>
            <a:spLocks noGrp="1"/>
          </p:cNvSpPr>
          <p:nvPr>
            <p:ph idx="1"/>
          </p:nvPr>
        </p:nvSpPr>
        <p:spPr/>
        <p:txBody>
          <a:bodyPr/>
          <a:lstStyle/>
          <a:p>
            <a:r>
              <a:rPr lang="pl-PL" dirty="0"/>
              <a:t>Art. 21</a:t>
            </a:r>
          </a:p>
          <a:p>
            <a:pPr marL="0" indent="0">
              <a:buNone/>
            </a:pPr>
            <a:r>
              <a:rPr lang="pl-PL" dirty="0"/>
              <a:t>Organ rejestracyjny </a:t>
            </a:r>
            <a:r>
              <a:rPr lang="pl-PL" b="1" dirty="0"/>
              <a:t>odmówi</a:t>
            </a:r>
            <a:r>
              <a:rPr lang="pl-PL" dirty="0"/>
              <a:t> rejestracji, jeżeli wniosek: </a:t>
            </a:r>
          </a:p>
          <a:p>
            <a:r>
              <a:rPr lang="pl-PL" dirty="0"/>
              <a:t>nie zawiera danych, o których mowa w art. 20 ust. 2, (braki formalne)</a:t>
            </a:r>
          </a:p>
          <a:p>
            <a:r>
              <a:rPr lang="pl-PL" dirty="0"/>
              <a:t>lub jej udzielenie stanowiłoby naruszenie prawa do ochrony nazwy istniejącego już tytułu prasowego,</a:t>
            </a:r>
          </a:p>
          <a:p>
            <a:pPr marL="0" indent="0">
              <a:buNone/>
            </a:pPr>
            <a:endParaRPr lang="pl-PL" dirty="0"/>
          </a:p>
        </p:txBody>
      </p:sp>
      <p:sp>
        <p:nvSpPr>
          <p:cNvPr id="5" name="pole tekstowe 4">
            <a:extLst>
              <a:ext uri="{FF2B5EF4-FFF2-40B4-BE49-F238E27FC236}">
                <a16:creationId xmlns:a16="http://schemas.microsoft.com/office/drawing/2014/main" id="{92C6EA1D-8432-4C77-962D-A7D1F320E8B2}"/>
              </a:ext>
            </a:extLst>
          </p:cNvPr>
          <p:cNvSpPr txBox="1"/>
          <p:nvPr/>
        </p:nvSpPr>
        <p:spPr>
          <a:xfrm>
            <a:off x="1890944" y="4704993"/>
            <a:ext cx="7253056" cy="923330"/>
          </a:xfrm>
          <a:prstGeom prst="rect">
            <a:avLst/>
          </a:prstGeom>
          <a:solidFill>
            <a:schemeClr val="bg2">
              <a:lumMod val="90000"/>
            </a:schemeClr>
          </a:solidFill>
        </p:spPr>
        <p:txBody>
          <a:bodyPr wrap="square" rtlCol="0">
            <a:spAutoFit/>
          </a:bodyPr>
          <a:lstStyle/>
          <a:p>
            <a:pPr algn="just"/>
            <a:r>
              <a:rPr lang="pl-PL" dirty="0"/>
              <a:t>Zdaniem judykatury przesłanką odmowy rejestracji jest również żądanie zarejestrowania tytułu wypełniającego znamiona przestępstwa, naruszającego cudze dobra osobiste oraz zawierającego treści obelżywe.</a:t>
            </a:r>
          </a:p>
        </p:txBody>
      </p:sp>
    </p:spTree>
    <p:extLst>
      <p:ext uri="{BB962C8B-B14F-4D97-AF65-F5344CB8AC3E}">
        <p14:creationId xmlns:p14="http://schemas.microsoft.com/office/powerpoint/2010/main" val="2425370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9B0923-A4B5-46C8-9B63-0FFD0A2FD7FA}"/>
              </a:ext>
            </a:extLst>
          </p:cNvPr>
          <p:cNvSpPr>
            <a:spLocks noGrp="1"/>
          </p:cNvSpPr>
          <p:nvPr>
            <p:ph type="title"/>
          </p:nvPr>
        </p:nvSpPr>
        <p:spPr/>
        <p:txBody>
          <a:bodyPr/>
          <a:lstStyle/>
          <a:p>
            <a:r>
              <a:rPr lang="pl-PL" dirty="0"/>
              <a:t>Przykłady:</a:t>
            </a:r>
          </a:p>
        </p:txBody>
      </p:sp>
      <p:graphicFrame>
        <p:nvGraphicFramePr>
          <p:cNvPr id="4" name="Symbol zastępczy zawartości 3">
            <a:extLst>
              <a:ext uri="{FF2B5EF4-FFF2-40B4-BE49-F238E27FC236}">
                <a16:creationId xmlns:a16="http://schemas.microsoft.com/office/drawing/2014/main" id="{ECC74DC9-47F3-4018-9A9F-0E29B7F8220D}"/>
              </a:ext>
            </a:extLst>
          </p:cNvPr>
          <p:cNvGraphicFramePr>
            <a:graphicFrameLocks noGrp="1"/>
          </p:cNvGraphicFramePr>
          <p:nvPr>
            <p:ph idx="1"/>
            <p:extLst>
              <p:ext uri="{D42A27DB-BD31-4B8C-83A1-F6EECF244321}">
                <p14:modId xmlns:p14="http://schemas.microsoft.com/office/powerpoint/2010/main" val="971333165"/>
              </p:ext>
            </p:extLst>
          </p:nvPr>
        </p:nvGraphicFramePr>
        <p:xfrm>
          <a:off x="1451579" y="2015732"/>
          <a:ext cx="960327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492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6DD560-BB51-41A0-8DD2-9709B76027C1}"/>
              </a:ext>
            </a:extLst>
          </p:cNvPr>
          <p:cNvSpPr>
            <a:spLocks noGrp="1"/>
          </p:cNvSpPr>
          <p:nvPr>
            <p:ph type="title"/>
          </p:nvPr>
        </p:nvSpPr>
        <p:spPr/>
        <p:txBody>
          <a:bodyPr/>
          <a:lstStyle/>
          <a:p>
            <a:r>
              <a:rPr lang="pl-PL" dirty="0"/>
              <a:t>Zawieszenie wydawania - fakultatywne</a:t>
            </a:r>
          </a:p>
        </p:txBody>
      </p:sp>
      <p:sp>
        <p:nvSpPr>
          <p:cNvPr id="3" name="Symbol zastępczy zawartości 2">
            <a:extLst>
              <a:ext uri="{FF2B5EF4-FFF2-40B4-BE49-F238E27FC236}">
                <a16:creationId xmlns:a16="http://schemas.microsoft.com/office/drawing/2014/main" id="{95805928-2E63-40A5-82D0-CAB88B0D6493}"/>
              </a:ext>
            </a:extLst>
          </p:cNvPr>
          <p:cNvSpPr>
            <a:spLocks noGrp="1"/>
          </p:cNvSpPr>
          <p:nvPr>
            <p:ph idx="1"/>
          </p:nvPr>
        </p:nvSpPr>
        <p:spPr/>
        <p:txBody>
          <a:bodyPr/>
          <a:lstStyle/>
          <a:p>
            <a:r>
              <a:rPr lang="pl-PL" dirty="0"/>
              <a:t>Art. 22. </a:t>
            </a:r>
          </a:p>
          <a:p>
            <a:pPr marL="0" indent="0">
              <a:buNone/>
            </a:pPr>
            <a:r>
              <a:rPr lang="pl-PL" dirty="0"/>
              <a:t>Organ rejestracyjny </a:t>
            </a:r>
            <a:r>
              <a:rPr lang="pl-PL" b="1" dirty="0"/>
              <a:t>może zawiesić </a:t>
            </a:r>
            <a:r>
              <a:rPr lang="pl-PL" dirty="0"/>
              <a:t>wydawanie dziennika lub czasopisma</a:t>
            </a:r>
          </a:p>
          <a:p>
            <a:r>
              <a:rPr lang="pl-PL" dirty="0"/>
              <a:t> na czas określony, nie dłuższy niż rok, </a:t>
            </a:r>
          </a:p>
          <a:p>
            <a:r>
              <a:rPr lang="pl-PL" dirty="0"/>
              <a:t>jeżeli </a:t>
            </a:r>
            <a:r>
              <a:rPr lang="pl-PL" b="1" dirty="0"/>
              <a:t>w ciągu roku co najmniej trzykrotnie </a:t>
            </a:r>
            <a:r>
              <a:rPr lang="pl-PL" dirty="0"/>
              <a:t>w tym dzienniku lub czasopiśmie zostało popełnione przestępstwo.</a:t>
            </a:r>
          </a:p>
        </p:txBody>
      </p:sp>
    </p:spTree>
    <p:extLst>
      <p:ext uri="{BB962C8B-B14F-4D97-AF65-F5344CB8AC3E}">
        <p14:creationId xmlns:p14="http://schemas.microsoft.com/office/powerpoint/2010/main" val="3040330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DB41E8-4D1D-47E8-B43E-E4A5F783F690}"/>
              </a:ext>
            </a:extLst>
          </p:cNvPr>
          <p:cNvSpPr>
            <a:spLocks noGrp="1"/>
          </p:cNvSpPr>
          <p:nvPr>
            <p:ph type="title"/>
          </p:nvPr>
        </p:nvSpPr>
        <p:spPr/>
        <p:txBody>
          <a:bodyPr/>
          <a:lstStyle/>
          <a:p>
            <a:r>
              <a:rPr lang="pl-PL" dirty="0"/>
              <a:t>Utrata ważności rejestracji - Obligatoryjna</a:t>
            </a:r>
          </a:p>
        </p:txBody>
      </p:sp>
      <p:sp>
        <p:nvSpPr>
          <p:cNvPr id="3" name="Symbol zastępczy zawartości 2">
            <a:extLst>
              <a:ext uri="{FF2B5EF4-FFF2-40B4-BE49-F238E27FC236}">
                <a16:creationId xmlns:a16="http://schemas.microsoft.com/office/drawing/2014/main" id="{892B9902-9222-485E-A6DD-004C25BC4584}"/>
              </a:ext>
            </a:extLst>
          </p:cNvPr>
          <p:cNvSpPr>
            <a:spLocks noGrp="1"/>
          </p:cNvSpPr>
          <p:nvPr>
            <p:ph idx="1"/>
          </p:nvPr>
        </p:nvSpPr>
        <p:spPr/>
        <p:txBody>
          <a:bodyPr/>
          <a:lstStyle/>
          <a:p>
            <a:r>
              <a:rPr lang="pl-PL" dirty="0"/>
              <a:t>Art. 23. </a:t>
            </a:r>
          </a:p>
          <a:p>
            <a:pPr marL="0" indent="0">
              <a:buNone/>
            </a:pPr>
            <a:r>
              <a:rPr lang="pl-PL" dirty="0"/>
              <a:t>Rejestracja dziennika lub czasopisma </a:t>
            </a:r>
            <a:r>
              <a:rPr lang="pl-PL" b="1" dirty="0"/>
              <a:t>traci ważność </a:t>
            </a:r>
            <a:r>
              <a:rPr lang="pl-PL" dirty="0"/>
              <a:t>w razie </a:t>
            </a:r>
          </a:p>
          <a:p>
            <a:r>
              <a:rPr lang="pl-PL" dirty="0"/>
              <a:t>niewydania dziennika lub czasopisma przez okres roku od dnia nabycia uprawnień do ich wydawania na czas nieoznaczony </a:t>
            </a:r>
          </a:p>
          <a:p>
            <a:r>
              <a:rPr lang="pl-PL" dirty="0"/>
              <a:t>lub przerwy w ich wydawaniu przez okres roku, </a:t>
            </a:r>
          </a:p>
          <a:p>
            <a:pPr marL="0" indent="0">
              <a:buNone/>
            </a:pPr>
            <a:r>
              <a:rPr lang="pl-PL" b="1" u="sng" dirty="0"/>
              <a:t>jeżeli redakcja nie wystąpiła o zachowanie rejestracji.</a:t>
            </a:r>
          </a:p>
        </p:txBody>
      </p:sp>
    </p:spTree>
    <p:extLst>
      <p:ext uri="{BB962C8B-B14F-4D97-AF65-F5344CB8AC3E}">
        <p14:creationId xmlns:p14="http://schemas.microsoft.com/office/powerpoint/2010/main" val="3751228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1E2415-F2F6-4B9C-83BA-861C114021D0}"/>
              </a:ext>
            </a:extLst>
          </p:cNvPr>
          <p:cNvSpPr>
            <a:spLocks noGrp="1"/>
          </p:cNvSpPr>
          <p:nvPr>
            <p:ph type="title"/>
          </p:nvPr>
        </p:nvSpPr>
        <p:spPr/>
        <p:txBody>
          <a:bodyPr>
            <a:normAutofit fontScale="90000"/>
          </a:bodyPr>
          <a:lstStyle/>
          <a:p>
            <a:r>
              <a:rPr lang="pl-PL" dirty="0"/>
              <a:t>Wniosek o zachowanie ważności rejestracji</a:t>
            </a:r>
            <a:br>
              <a:rPr lang="pl-PL" b="1" dirty="0"/>
            </a:br>
            <a:endParaRPr lang="pl-PL" dirty="0"/>
          </a:p>
        </p:txBody>
      </p:sp>
      <p:sp>
        <p:nvSpPr>
          <p:cNvPr id="3" name="Symbol zastępczy zawartości 2">
            <a:extLst>
              <a:ext uri="{FF2B5EF4-FFF2-40B4-BE49-F238E27FC236}">
                <a16:creationId xmlns:a16="http://schemas.microsoft.com/office/drawing/2014/main" id="{71DD0A9B-7711-496B-8754-A8C9938586A2}"/>
              </a:ext>
            </a:extLst>
          </p:cNvPr>
          <p:cNvSpPr>
            <a:spLocks noGrp="1"/>
          </p:cNvSpPr>
          <p:nvPr>
            <p:ph idx="1"/>
          </p:nvPr>
        </p:nvSpPr>
        <p:spPr/>
        <p:txBody>
          <a:bodyPr>
            <a:normAutofit fontScale="92500" lnSpcReduction="10000"/>
          </a:bodyPr>
          <a:lstStyle/>
          <a:p>
            <a:r>
              <a:rPr lang="pl-PL" dirty="0"/>
              <a:t>Zgodnie z art. 23 ustawy z dnia 26 stycznia 1984 r. Prawo prasowe (Dz. U. 1984 r. Nr 5 poz. 24 ze zm.) rejestracja dziennika lub czasopisma traci ważność w razie niewydawania dziennika lub czasopisma przez okres roku od dnia nabycia uprawnień do ich wydawania na czas nie oznaczony lub przerwy w ich wydawaniu przez okres roku, </a:t>
            </a:r>
            <a:r>
              <a:rPr lang="pl-PL" b="1" u="sng" dirty="0"/>
              <a:t>jeżeli redakcja nie wystąpiła o zachowanie rejestracji.</a:t>
            </a:r>
            <a:br>
              <a:rPr lang="pl-PL" dirty="0"/>
            </a:br>
            <a:r>
              <a:rPr lang="pl-PL" dirty="0"/>
              <a:t>Wniosek o zachowanie ważności rejestracji winien zawierać:</a:t>
            </a:r>
            <a:br>
              <a:rPr lang="pl-PL" dirty="0"/>
            </a:br>
            <a:r>
              <a:rPr lang="pl-PL" dirty="0"/>
              <a:t>1. dane wnioskodawcy </a:t>
            </a:r>
            <a:br>
              <a:rPr lang="pl-PL" dirty="0"/>
            </a:br>
            <a:r>
              <a:rPr lang="pl-PL" dirty="0"/>
              <a:t>2. tytuł i numer rejestru </a:t>
            </a:r>
            <a:br>
              <a:rPr lang="pl-PL" dirty="0"/>
            </a:br>
            <a:r>
              <a:rPr lang="pl-PL" dirty="0"/>
              <a:t>3. wskazanie daty od kiedy zaprzestano wydawania czasopisma tj. daty ukazania się ostatniego numeru periodyku, do wniosku należy dołączyć także kopię jego strony tytułowej.</a:t>
            </a:r>
          </a:p>
        </p:txBody>
      </p:sp>
    </p:spTree>
    <p:extLst>
      <p:ext uri="{BB962C8B-B14F-4D97-AF65-F5344CB8AC3E}">
        <p14:creationId xmlns:p14="http://schemas.microsoft.com/office/powerpoint/2010/main" val="107510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D98769-3AA2-46E8-8760-D7036FB4C7A7}"/>
              </a:ext>
            </a:extLst>
          </p:cNvPr>
          <p:cNvSpPr>
            <a:spLocks noGrp="1"/>
          </p:cNvSpPr>
          <p:nvPr>
            <p:ph type="title"/>
          </p:nvPr>
        </p:nvSpPr>
        <p:spPr/>
        <p:txBody>
          <a:bodyPr/>
          <a:lstStyle/>
          <a:p>
            <a:r>
              <a:rPr lang="pl-PL" dirty="0"/>
              <a:t>Wzór i sposób prowadzenia rejestru</a:t>
            </a:r>
          </a:p>
        </p:txBody>
      </p:sp>
      <p:sp>
        <p:nvSpPr>
          <p:cNvPr id="3" name="Symbol zastępczy zawartości 2">
            <a:extLst>
              <a:ext uri="{FF2B5EF4-FFF2-40B4-BE49-F238E27FC236}">
                <a16:creationId xmlns:a16="http://schemas.microsoft.com/office/drawing/2014/main" id="{75EFEDD1-189C-4330-BAD7-ABF615D93F00}"/>
              </a:ext>
            </a:extLst>
          </p:cNvPr>
          <p:cNvSpPr>
            <a:spLocks noGrp="1"/>
          </p:cNvSpPr>
          <p:nvPr>
            <p:ph idx="1"/>
          </p:nvPr>
        </p:nvSpPr>
        <p:spPr/>
        <p:txBody>
          <a:bodyPr/>
          <a:lstStyle/>
          <a:p>
            <a:r>
              <a:rPr lang="pl-PL" dirty="0"/>
              <a:t>Art. 23a. Minister Sprawiedliwości określi, w drodze rozporządzenia, wzór i sposób prowadzenia rejestru dzienników i czasopism.</a:t>
            </a:r>
          </a:p>
          <a:p>
            <a:r>
              <a:rPr lang="pl-PL" dirty="0"/>
              <a:t>Rozporządzenie Ministra Sprawiedliwości z dnia 9 lipca 1990 r. w sprawie rejestru dzienników i czasopism.  (</a:t>
            </a:r>
            <a:r>
              <a:rPr lang="nn-NO" dirty="0"/>
              <a:t>Dz.U. 1990 nr 46 poz. 275</a:t>
            </a:r>
            <a:r>
              <a:rPr lang="pl-PL" dirty="0"/>
              <a:t>)</a:t>
            </a:r>
          </a:p>
          <a:p>
            <a:r>
              <a:rPr lang="pl-PL" dirty="0"/>
              <a:t>Rozporządzenie Ministra Sprawiedliwości z dnia 15 listopada 1997 r. zmieniające rozporządzenie w sprawie rejestru dzienników i czasopism. (Dz.U. 1997 nr 141 poz. 947)</a:t>
            </a:r>
          </a:p>
        </p:txBody>
      </p:sp>
    </p:spTree>
    <p:extLst>
      <p:ext uri="{BB962C8B-B14F-4D97-AF65-F5344CB8AC3E}">
        <p14:creationId xmlns:p14="http://schemas.microsoft.com/office/powerpoint/2010/main" val="1001143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BCEECB-E8CA-4B72-A12B-1A7D19859503}"/>
              </a:ext>
            </a:extLst>
          </p:cNvPr>
          <p:cNvSpPr>
            <a:spLocks noGrp="1"/>
          </p:cNvSpPr>
          <p:nvPr>
            <p:ph type="title"/>
          </p:nvPr>
        </p:nvSpPr>
        <p:spPr>
          <a:xfrm>
            <a:off x="1451525" y="142875"/>
            <a:ext cx="9603275" cy="1049235"/>
          </a:xfrm>
        </p:spPr>
        <p:txBody>
          <a:bodyPr/>
          <a:lstStyle/>
          <a:p>
            <a:r>
              <a:rPr lang="pl-PL" dirty="0"/>
              <a:t>Księga rejestrowa</a:t>
            </a:r>
          </a:p>
        </p:txBody>
      </p:sp>
      <p:graphicFrame>
        <p:nvGraphicFramePr>
          <p:cNvPr id="4" name="Symbol zastępczy zawartości 3">
            <a:extLst>
              <a:ext uri="{FF2B5EF4-FFF2-40B4-BE49-F238E27FC236}">
                <a16:creationId xmlns:a16="http://schemas.microsoft.com/office/drawing/2014/main" id="{34D11FCC-D186-4138-B140-1D1254BEBDE9}"/>
              </a:ext>
            </a:extLst>
          </p:cNvPr>
          <p:cNvGraphicFramePr>
            <a:graphicFrameLocks noGrp="1"/>
          </p:cNvGraphicFramePr>
          <p:nvPr>
            <p:ph idx="1"/>
            <p:extLst>
              <p:ext uri="{D42A27DB-BD31-4B8C-83A1-F6EECF244321}">
                <p14:modId xmlns:p14="http://schemas.microsoft.com/office/powerpoint/2010/main" val="1346902095"/>
              </p:ext>
            </p:extLst>
          </p:nvPr>
        </p:nvGraphicFramePr>
        <p:xfrm>
          <a:off x="1451525" y="862028"/>
          <a:ext cx="9604376" cy="4699000"/>
        </p:xfrm>
        <a:graphic>
          <a:graphicData uri="http://schemas.openxmlformats.org/drawingml/2006/table">
            <a:tbl>
              <a:tblPr firstRow="1" bandRow="1">
                <a:tableStyleId>{5C22544A-7EE6-4342-B048-85BDC9FD1C3A}</a:tableStyleId>
              </a:tblPr>
              <a:tblGrid>
                <a:gridCol w="4802188">
                  <a:extLst>
                    <a:ext uri="{9D8B030D-6E8A-4147-A177-3AD203B41FA5}">
                      <a16:colId xmlns:a16="http://schemas.microsoft.com/office/drawing/2014/main" val="3213943407"/>
                    </a:ext>
                  </a:extLst>
                </a:gridCol>
                <a:gridCol w="4802188">
                  <a:extLst>
                    <a:ext uri="{9D8B030D-6E8A-4147-A177-3AD203B41FA5}">
                      <a16:colId xmlns:a16="http://schemas.microsoft.com/office/drawing/2014/main" val="1915064741"/>
                    </a:ext>
                  </a:extLst>
                </a:gridCol>
              </a:tblGrid>
              <a:tr h="370840">
                <a:tc>
                  <a:txBody>
                    <a:bodyPr/>
                    <a:lstStyle/>
                    <a:p>
                      <a:r>
                        <a:rPr lang="pl-PL" b="0" dirty="0">
                          <a:solidFill>
                            <a:sysClr val="windowText" lastClr="000000"/>
                          </a:solidFill>
                        </a:rPr>
                        <a:t>Rubryka pierwsza</a:t>
                      </a:r>
                    </a:p>
                  </a:txBody>
                  <a:tcPr>
                    <a:solidFill>
                      <a:srgbClr val="F3E7E9"/>
                    </a:solidFill>
                  </a:tcPr>
                </a:tc>
                <a:tc>
                  <a:txBody>
                    <a:bodyPr/>
                    <a:lstStyle/>
                    <a:p>
                      <a:r>
                        <a:rPr lang="pl-PL" b="0" dirty="0">
                          <a:solidFill>
                            <a:sysClr val="windowText" lastClr="000000"/>
                          </a:solidFill>
                        </a:rPr>
                        <a:t>Liczba porządkowa wpisu</a:t>
                      </a:r>
                    </a:p>
                  </a:txBody>
                  <a:tcPr>
                    <a:solidFill>
                      <a:srgbClr val="F3E7E9"/>
                    </a:solidFill>
                  </a:tcPr>
                </a:tc>
                <a:extLst>
                  <a:ext uri="{0D108BD9-81ED-4DB2-BD59-A6C34878D82A}">
                    <a16:rowId xmlns:a16="http://schemas.microsoft.com/office/drawing/2014/main" val="2898969642"/>
                  </a:ext>
                </a:extLst>
              </a:tr>
              <a:tr h="370840">
                <a:tc>
                  <a:txBody>
                    <a:bodyPr/>
                    <a:lstStyle/>
                    <a:p>
                      <a:r>
                        <a:rPr lang="pl-PL" dirty="0"/>
                        <a:t>Rubryka druga</a:t>
                      </a:r>
                    </a:p>
                  </a:txBody>
                  <a:tcPr/>
                </a:tc>
                <a:tc>
                  <a:txBody>
                    <a:bodyPr/>
                    <a:lstStyle/>
                    <a:p>
                      <a:r>
                        <a:rPr lang="pl-PL" dirty="0"/>
                        <a:t>Data wpisu</a:t>
                      </a:r>
                    </a:p>
                  </a:txBody>
                  <a:tcPr/>
                </a:tc>
                <a:extLst>
                  <a:ext uri="{0D108BD9-81ED-4DB2-BD59-A6C34878D82A}">
                    <a16:rowId xmlns:a16="http://schemas.microsoft.com/office/drawing/2014/main" val="2557067037"/>
                  </a:ext>
                </a:extLst>
              </a:tr>
              <a:tr h="370840">
                <a:tc>
                  <a:txBody>
                    <a:bodyPr/>
                    <a:lstStyle/>
                    <a:p>
                      <a:r>
                        <a:rPr lang="pl-PL" dirty="0"/>
                        <a:t>Rubryka trzecia</a:t>
                      </a:r>
                    </a:p>
                  </a:txBody>
                  <a:tcPr/>
                </a:tc>
                <a:tc>
                  <a:txBody>
                    <a:bodyPr/>
                    <a:lstStyle/>
                    <a:p>
                      <a:r>
                        <a:rPr lang="pl-PL" dirty="0"/>
                        <a:t>Tytuł dziennika lub czasopisma oraz siedziba i adres redakcji</a:t>
                      </a:r>
                    </a:p>
                  </a:txBody>
                  <a:tcPr/>
                </a:tc>
                <a:extLst>
                  <a:ext uri="{0D108BD9-81ED-4DB2-BD59-A6C34878D82A}">
                    <a16:rowId xmlns:a16="http://schemas.microsoft.com/office/drawing/2014/main" val="2238325136"/>
                  </a:ext>
                </a:extLst>
              </a:tr>
              <a:tr h="370840">
                <a:tc>
                  <a:txBody>
                    <a:bodyPr/>
                    <a:lstStyle/>
                    <a:p>
                      <a:r>
                        <a:rPr lang="pl-PL" dirty="0"/>
                        <a:t>Rubryka czwarta</a:t>
                      </a:r>
                    </a:p>
                  </a:txBody>
                  <a:tcPr/>
                </a:tc>
                <a:tc>
                  <a:txBody>
                    <a:bodyPr/>
                    <a:lstStyle/>
                    <a:p>
                      <a:r>
                        <a:rPr lang="pl-PL" dirty="0"/>
                        <a:t>Dane osobowe redaktora naczelnego, w tym również wzmianka o zwolnieniu go z obowiązku posiadania obywatelstwa polskiego oraz wskazanie redaktora odpowiedzialnego na podstawie art. 49a Pr. Pras.</a:t>
                      </a:r>
                    </a:p>
                  </a:txBody>
                  <a:tcPr/>
                </a:tc>
                <a:extLst>
                  <a:ext uri="{0D108BD9-81ED-4DB2-BD59-A6C34878D82A}">
                    <a16:rowId xmlns:a16="http://schemas.microsoft.com/office/drawing/2014/main" val="2403949410"/>
                  </a:ext>
                </a:extLst>
              </a:tr>
              <a:tr h="370840">
                <a:tc>
                  <a:txBody>
                    <a:bodyPr/>
                    <a:lstStyle/>
                    <a:p>
                      <a:r>
                        <a:rPr lang="pl-PL" dirty="0"/>
                        <a:t>Rubryka piąta</a:t>
                      </a:r>
                    </a:p>
                  </a:txBody>
                  <a:tcPr/>
                </a:tc>
                <a:tc>
                  <a:txBody>
                    <a:bodyPr/>
                    <a:lstStyle/>
                    <a:p>
                      <a:r>
                        <a:rPr lang="pl-PL" dirty="0"/>
                        <a:t>Określenie wydawcy, jego siedziba i adres</a:t>
                      </a:r>
                    </a:p>
                  </a:txBody>
                  <a:tcPr/>
                </a:tc>
                <a:extLst>
                  <a:ext uri="{0D108BD9-81ED-4DB2-BD59-A6C34878D82A}">
                    <a16:rowId xmlns:a16="http://schemas.microsoft.com/office/drawing/2014/main" val="3034194692"/>
                  </a:ext>
                </a:extLst>
              </a:tr>
              <a:tr h="370840">
                <a:tc>
                  <a:txBody>
                    <a:bodyPr/>
                    <a:lstStyle/>
                    <a:p>
                      <a:r>
                        <a:rPr lang="pl-PL" dirty="0"/>
                        <a:t>Rubryka szósta</a:t>
                      </a:r>
                    </a:p>
                  </a:txBody>
                  <a:tcPr/>
                </a:tc>
                <a:tc>
                  <a:txBody>
                    <a:bodyPr/>
                    <a:lstStyle/>
                    <a:p>
                      <a:r>
                        <a:rPr lang="pl-PL" dirty="0"/>
                        <a:t>Częstotliwość ukazywania się </a:t>
                      </a:r>
                    </a:p>
                  </a:txBody>
                  <a:tcPr/>
                </a:tc>
                <a:extLst>
                  <a:ext uri="{0D108BD9-81ED-4DB2-BD59-A6C34878D82A}">
                    <a16:rowId xmlns:a16="http://schemas.microsoft.com/office/drawing/2014/main" val="2108128552"/>
                  </a:ext>
                </a:extLst>
              </a:tr>
              <a:tr h="370840">
                <a:tc>
                  <a:txBody>
                    <a:bodyPr/>
                    <a:lstStyle/>
                    <a:p>
                      <a:r>
                        <a:rPr lang="pl-PL" dirty="0"/>
                        <a:t>Rubryka siódma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Wzmianka o zawieszeniu oraz czasie jego trwania</a:t>
                      </a:r>
                    </a:p>
                  </a:txBody>
                  <a:tcPr/>
                </a:tc>
                <a:extLst>
                  <a:ext uri="{0D108BD9-81ED-4DB2-BD59-A6C34878D82A}">
                    <a16:rowId xmlns:a16="http://schemas.microsoft.com/office/drawing/2014/main" val="1073208169"/>
                  </a:ext>
                </a:extLst>
              </a:tr>
              <a:tr h="370840">
                <a:tc>
                  <a:txBody>
                    <a:bodyPr/>
                    <a:lstStyle/>
                    <a:p>
                      <a:r>
                        <a:rPr lang="pl-PL" dirty="0"/>
                        <a:t>Rubryka ósma</a:t>
                      </a:r>
                    </a:p>
                  </a:txBody>
                  <a:tcPr/>
                </a:tc>
                <a:tc>
                  <a:txBody>
                    <a:bodyPr/>
                    <a:lstStyle/>
                    <a:p>
                      <a:r>
                        <a:rPr lang="pl-PL" dirty="0"/>
                        <a:t>Wzmianka o utracie ważności rejestracji</a:t>
                      </a:r>
                    </a:p>
                  </a:txBody>
                  <a:tcPr/>
                </a:tc>
                <a:extLst>
                  <a:ext uri="{0D108BD9-81ED-4DB2-BD59-A6C34878D82A}">
                    <a16:rowId xmlns:a16="http://schemas.microsoft.com/office/drawing/2014/main" val="2918105847"/>
                  </a:ext>
                </a:extLst>
              </a:tr>
              <a:tr h="370840">
                <a:tc>
                  <a:txBody>
                    <a:bodyPr/>
                    <a:lstStyle/>
                    <a:p>
                      <a:r>
                        <a:rPr lang="pl-PL" dirty="0"/>
                        <a:t>Rubryka dziewiąta</a:t>
                      </a:r>
                    </a:p>
                  </a:txBody>
                  <a:tcPr/>
                </a:tc>
                <a:tc>
                  <a:txBody>
                    <a:bodyPr/>
                    <a:lstStyle/>
                    <a:p>
                      <a:r>
                        <a:rPr lang="pl-PL" dirty="0"/>
                        <a:t>Uwagi</a:t>
                      </a:r>
                    </a:p>
                  </a:txBody>
                  <a:tcPr/>
                </a:tc>
                <a:extLst>
                  <a:ext uri="{0D108BD9-81ED-4DB2-BD59-A6C34878D82A}">
                    <a16:rowId xmlns:a16="http://schemas.microsoft.com/office/drawing/2014/main" val="2892849033"/>
                  </a:ext>
                </a:extLst>
              </a:tr>
            </a:tbl>
          </a:graphicData>
        </a:graphic>
      </p:graphicFrame>
      <p:sp>
        <p:nvSpPr>
          <p:cNvPr id="5" name="pole tekstowe 4">
            <a:extLst>
              <a:ext uri="{FF2B5EF4-FFF2-40B4-BE49-F238E27FC236}">
                <a16:creationId xmlns:a16="http://schemas.microsoft.com/office/drawing/2014/main" id="{E90FA969-5E82-4C97-88FC-CB70AF64EE29}"/>
              </a:ext>
            </a:extLst>
          </p:cNvPr>
          <p:cNvSpPr txBox="1"/>
          <p:nvPr/>
        </p:nvSpPr>
        <p:spPr>
          <a:xfrm rot="432922">
            <a:off x="7052151" y="5465064"/>
            <a:ext cx="4394447" cy="830997"/>
          </a:xfrm>
          <a:prstGeom prst="rect">
            <a:avLst/>
          </a:prstGeom>
          <a:solidFill>
            <a:srgbClr val="F3E7E9"/>
          </a:solidFill>
        </p:spPr>
        <p:txBody>
          <a:bodyPr wrap="square" rtlCol="0">
            <a:spAutoFit/>
          </a:bodyPr>
          <a:lstStyle/>
          <a:p>
            <a:r>
              <a:rPr lang="pl-PL" sz="1600" dirty="0"/>
              <a:t>Np. skorzystanie przez redakcję z możliwości wydawania przed zarejestrowaniem, wzmianki o wyrokach skazujących za przestępstwa prasowe</a:t>
            </a:r>
          </a:p>
        </p:txBody>
      </p:sp>
    </p:spTree>
    <p:extLst>
      <p:ext uri="{BB962C8B-B14F-4D97-AF65-F5344CB8AC3E}">
        <p14:creationId xmlns:p14="http://schemas.microsoft.com/office/powerpoint/2010/main" val="1395008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D077A9-5576-44B4-8C23-59F7EF6A12E7}"/>
              </a:ext>
            </a:extLst>
          </p:cNvPr>
          <p:cNvSpPr>
            <a:spLocks noGrp="1"/>
          </p:cNvSpPr>
          <p:nvPr>
            <p:ph type="title"/>
          </p:nvPr>
        </p:nvSpPr>
        <p:spPr/>
        <p:txBody>
          <a:bodyPr/>
          <a:lstStyle/>
          <a:p>
            <a:r>
              <a:rPr lang="pl-PL" dirty="0"/>
              <a:t>Sankcje braku rejestracji</a:t>
            </a:r>
          </a:p>
        </p:txBody>
      </p:sp>
      <p:sp>
        <p:nvSpPr>
          <p:cNvPr id="3" name="Symbol zastępczy zawartości 2">
            <a:extLst>
              <a:ext uri="{FF2B5EF4-FFF2-40B4-BE49-F238E27FC236}">
                <a16:creationId xmlns:a16="http://schemas.microsoft.com/office/drawing/2014/main" id="{194DE853-F0D4-4ABD-A700-FE7721942E8A}"/>
              </a:ext>
            </a:extLst>
          </p:cNvPr>
          <p:cNvSpPr>
            <a:spLocks noGrp="1"/>
          </p:cNvSpPr>
          <p:nvPr>
            <p:ph idx="1"/>
          </p:nvPr>
        </p:nvSpPr>
        <p:spPr/>
        <p:txBody>
          <a:bodyPr/>
          <a:lstStyle/>
          <a:p>
            <a:pPr algn="just"/>
            <a:r>
              <a:rPr lang="pl-PL" dirty="0"/>
              <a:t>Art. 45. Kto wydaje dziennik lub czasopismo bez rejestracji albo zawieszone – podlega karze grzywny.</a:t>
            </a:r>
          </a:p>
          <a:p>
            <a:pPr marL="0" indent="0" algn="just">
              <a:buNone/>
            </a:pPr>
            <a:endParaRPr lang="pl-PL" dirty="0"/>
          </a:p>
          <a:p>
            <a:pPr lvl="1"/>
            <a:r>
              <a:rPr lang="pl-PL" sz="1600" dirty="0"/>
              <a:t>Nowelizacja ustawy Prawo prasowe, która weszła w życie w dniu 19 lipca 2013 r., dostosowała przepisy do zasad wynikających z orzeczenia Trybunału Konstytucyjnego z dnia 14 grudnia 2011 r. sygn. akt SK 42/09) i złagodziła sankcje – obecnie brak rejestracji jest wykroczeniem, za które grozi kara grzywny do 5.000,00 zł. poprzednio czyn ten stanowił przestępstwo i był zagrożony grzywną lub karą ograniczenia wolności.</a:t>
            </a:r>
          </a:p>
        </p:txBody>
      </p:sp>
    </p:spTree>
    <p:extLst>
      <p:ext uri="{BB962C8B-B14F-4D97-AF65-F5344CB8AC3E}">
        <p14:creationId xmlns:p14="http://schemas.microsoft.com/office/powerpoint/2010/main" val="269157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AFC39B-0CA1-4CD4-AFE6-CEF6F4E15071}"/>
              </a:ext>
            </a:extLst>
          </p:cNvPr>
          <p:cNvSpPr>
            <a:spLocks noGrp="1"/>
          </p:cNvSpPr>
          <p:nvPr>
            <p:ph type="title"/>
          </p:nvPr>
        </p:nvSpPr>
        <p:spPr/>
        <p:txBody>
          <a:bodyPr/>
          <a:lstStyle/>
          <a:p>
            <a:r>
              <a:rPr lang="pl-PL" dirty="0"/>
              <a:t>Wyłączenia spod obowiązku rejestracji</a:t>
            </a:r>
          </a:p>
        </p:txBody>
      </p:sp>
      <p:sp>
        <p:nvSpPr>
          <p:cNvPr id="3" name="Symbol zastępczy zawartości 2">
            <a:extLst>
              <a:ext uri="{FF2B5EF4-FFF2-40B4-BE49-F238E27FC236}">
                <a16:creationId xmlns:a16="http://schemas.microsoft.com/office/drawing/2014/main" id="{93C75957-680D-4EC5-BA66-DBD429EBF4EF}"/>
              </a:ext>
            </a:extLst>
          </p:cNvPr>
          <p:cNvSpPr>
            <a:spLocks noGrp="1"/>
          </p:cNvSpPr>
          <p:nvPr>
            <p:ph idx="1"/>
          </p:nvPr>
        </p:nvSpPr>
        <p:spPr/>
        <p:txBody>
          <a:bodyPr/>
          <a:lstStyle/>
          <a:p>
            <a:r>
              <a:rPr lang="pl-PL" dirty="0"/>
              <a:t>Art. 24. </a:t>
            </a:r>
          </a:p>
          <a:p>
            <a:pPr marL="0" indent="0">
              <a:buNone/>
            </a:pPr>
            <a:r>
              <a:rPr lang="pl-PL" dirty="0"/>
              <a:t>Przepisy dotyczące rejestracji działalności prasowej nie mają zastosowania do:</a:t>
            </a:r>
          </a:p>
          <a:p>
            <a:r>
              <a:rPr lang="pl-PL" dirty="0"/>
              <a:t> działalności dostawców usług medialnych w rozumieniu ustawy z dnia 29 grudnia 1992 r. o radiofonii i telewizji (Dz. U. z 2017 r. poz. 1414 i 2111 oraz z 2018 r. poz. 650, 915 i 1717) </a:t>
            </a:r>
          </a:p>
          <a:p>
            <a:r>
              <a:rPr lang="pl-PL" dirty="0"/>
              <a:t>działalności Polskiej Agencji Prasowej, których działalność regulują odrębne przepisy.</a:t>
            </a:r>
          </a:p>
        </p:txBody>
      </p:sp>
    </p:spTree>
    <p:extLst>
      <p:ext uri="{BB962C8B-B14F-4D97-AF65-F5344CB8AC3E}">
        <p14:creationId xmlns:p14="http://schemas.microsoft.com/office/powerpoint/2010/main" val="2485085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63A814-9E1C-424D-AE02-3EB6FE000E6E}"/>
              </a:ext>
            </a:extLst>
          </p:cNvPr>
          <p:cNvSpPr>
            <a:spLocks noGrp="1"/>
          </p:cNvSpPr>
          <p:nvPr>
            <p:ph type="title"/>
          </p:nvPr>
        </p:nvSpPr>
        <p:spPr/>
        <p:txBody>
          <a:bodyPr/>
          <a:lstStyle/>
          <a:p>
            <a:r>
              <a:rPr lang="pl-PL" dirty="0"/>
              <a:t>Tytuł prasowy i jego ochrona</a:t>
            </a:r>
          </a:p>
        </p:txBody>
      </p:sp>
      <p:sp>
        <p:nvSpPr>
          <p:cNvPr id="3" name="Symbol zastępczy tekstu 2">
            <a:extLst>
              <a:ext uri="{FF2B5EF4-FFF2-40B4-BE49-F238E27FC236}">
                <a16:creationId xmlns:a16="http://schemas.microsoft.com/office/drawing/2014/main" id="{514385D3-0482-4EC8-BF60-E20BB8632EEC}"/>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405716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038350-133F-4A15-9E64-FAE20F45E9B8}"/>
              </a:ext>
            </a:extLst>
          </p:cNvPr>
          <p:cNvSpPr>
            <a:spLocks noGrp="1"/>
          </p:cNvSpPr>
          <p:nvPr>
            <p:ph type="title"/>
          </p:nvPr>
        </p:nvSpPr>
        <p:spPr/>
        <p:txBody>
          <a:bodyPr/>
          <a:lstStyle/>
          <a:p>
            <a:r>
              <a:rPr lang="pl-PL" dirty="0"/>
              <a:t>Rodzaje rejestrów</a:t>
            </a:r>
          </a:p>
        </p:txBody>
      </p:sp>
      <p:graphicFrame>
        <p:nvGraphicFramePr>
          <p:cNvPr id="4" name="Symbol zastępczy zawartości 3">
            <a:extLst>
              <a:ext uri="{FF2B5EF4-FFF2-40B4-BE49-F238E27FC236}">
                <a16:creationId xmlns:a16="http://schemas.microsoft.com/office/drawing/2014/main" id="{0F7BD054-1DBE-4648-AD97-E13D17585BA4}"/>
              </a:ext>
            </a:extLst>
          </p:cNvPr>
          <p:cNvGraphicFramePr>
            <a:graphicFrameLocks noGrp="1"/>
          </p:cNvGraphicFramePr>
          <p:nvPr>
            <p:ph idx="1"/>
            <p:extLst>
              <p:ext uri="{D42A27DB-BD31-4B8C-83A1-F6EECF244321}">
                <p14:modId xmlns:p14="http://schemas.microsoft.com/office/powerpoint/2010/main" val="1482521261"/>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6511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A9D651B-D188-4FC6-8193-A5AF5E59B066}"/>
              </a:ext>
            </a:extLst>
          </p:cNvPr>
          <p:cNvSpPr>
            <a:spLocks noGrp="1"/>
          </p:cNvSpPr>
          <p:nvPr>
            <p:ph type="title"/>
          </p:nvPr>
        </p:nvSpPr>
        <p:spPr/>
        <p:txBody>
          <a:bodyPr/>
          <a:lstStyle/>
          <a:p>
            <a:r>
              <a:rPr lang="pl-PL" dirty="0"/>
              <a:t>Pojęcie tytułu prasowego</a:t>
            </a:r>
          </a:p>
        </p:txBody>
      </p:sp>
      <p:graphicFrame>
        <p:nvGraphicFramePr>
          <p:cNvPr id="6" name="Symbol zastępczy zawartości 5">
            <a:extLst>
              <a:ext uri="{FF2B5EF4-FFF2-40B4-BE49-F238E27FC236}">
                <a16:creationId xmlns:a16="http://schemas.microsoft.com/office/drawing/2014/main" id="{2058DC2A-7F5C-48C9-9DB7-54C36FC4675F}"/>
              </a:ext>
            </a:extLst>
          </p:cNvPr>
          <p:cNvGraphicFramePr>
            <a:graphicFrameLocks noGrp="1"/>
          </p:cNvGraphicFramePr>
          <p:nvPr>
            <p:ph idx="1"/>
            <p:extLst>
              <p:ext uri="{D42A27DB-BD31-4B8C-83A1-F6EECF244321}">
                <p14:modId xmlns:p14="http://schemas.microsoft.com/office/powerpoint/2010/main" val="3659879012"/>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7090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3AC8CD-268E-44CD-B01F-02E8CEFD541D}"/>
              </a:ext>
            </a:extLst>
          </p:cNvPr>
          <p:cNvSpPr>
            <a:spLocks noGrp="1"/>
          </p:cNvSpPr>
          <p:nvPr>
            <p:ph type="title"/>
          </p:nvPr>
        </p:nvSpPr>
        <p:spPr/>
        <p:txBody>
          <a:bodyPr/>
          <a:lstStyle/>
          <a:p>
            <a:r>
              <a:rPr lang="pl-PL" dirty="0"/>
              <a:t>Funkcje tytułu prasowego</a:t>
            </a:r>
          </a:p>
        </p:txBody>
      </p:sp>
      <p:graphicFrame>
        <p:nvGraphicFramePr>
          <p:cNvPr id="4" name="Symbol zastępczy zawartości 3">
            <a:extLst>
              <a:ext uri="{FF2B5EF4-FFF2-40B4-BE49-F238E27FC236}">
                <a16:creationId xmlns:a16="http://schemas.microsoft.com/office/drawing/2014/main" id="{58C419AA-7D90-4A8C-BE92-221336627B7D}"/>
              </a:ext>
            </a:extLst>
          </p:cNvPr>
          <p:cNvGraphicFramePr>
            <a:graphicFrameLocks noGrp="1"/>
          </p:cNvGraphicFramePr>
          <p:nvPr>
            <p:ph idx="1"/>
            <p:extLst>
              <p:ext uri="{D42A27DB-BD31-4B8C-83A1-F6EECF244321}">
                <p14:modId xmlns:p14="http://schemas.microsoft.com/office/powerpoint/2010/main" val="4277418616"/>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4380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D22704-0243-419E-A629-24DF84A14151}"/>
              </a:ext>
            </a:extLst>
          </p:cNvPr>
          <p:cNvSpPr>
            <a:spLocks noGrp="1"/>
          </p:cNvSpPr>
          <p:nvPr>
            <p:ph type="title"/>
          </p:nvPr>
        </p:nvSpPr>
        <p:spPr/>
        <p:txBody>
          <a:bodyPr>
            <a:normAutofit fontScale="90000"/>
          </a:bodyPr>
          <a:lstStyle/>
          <a:p>
            <a:r>
              <a:rPr lang="pl-PL" dirty="0"/>
              <a:t>Czy ze względu na obowiązek rejestracyjny istnieje osobne prawo do tytułu prasowego?</a:t>
            </a:r>
            <a:br>
              <a:rPr lang="pl-PL" dirty="0"/>
            </a:br>
            <a:endParaRPr lang="pl-PL" dirty="0"/>
          </a:p>
        </p:txBody>
      </p:sp>
      <p:sp>
        <p:nvSpPr>
          <p:cNvPr id="12" name="Symbol zastępczy zawartości 11">
            <a:extLst>
              <a:ext uri="{FF2B5EF4-FFF2-40B4-BE49-F238E27FC236}">
                <a16:creationId xmlns:a16="http://schemas.microsoft.com/office/drawing/2014/main" id="{1B1A305B-C8E3-4F1C-BB00-95C8B05AE3FD}"/>
              </a:ext>
            </a:extLst>
          </p:cNvPr>
          <p:cNvSpPr>
            <a:spLocks noGrp="1"/>
          </p:cNvSpPr>
          <p:nvPr>
            <p:ph sz="half" idx="1"/>
          </p:nvPr>
        </p:nvSpPr>
        <p:spPr/>
        <p:txBody>
          <a:bodyPr/>
          <a:lstStyle/>
          <a:p>
            <a:r>
              <a:rPr lang="pl-PL" dirty="0"/>
              <a:t>Sąd Apelacyjny w Warszawie w wyroku z dnia 12 marca 2013 r. sygn. I </a:t>
            </a:r>
            <a:r>
              <a:rPr lang="pl-PL" dirty="0" err="1"/>
              <a:t>ACa</a:t>
            </a:r>
            <a:r>
              <a:rPr lang="pl-PL" dirty="0"/>
              <a:t> 1091/12 LEX nr 1306052</a:t>
            </a:r>
          </a:p>
        </p:txBody>
      </p:sp>
      <p:sp>
        <p:nvSpPr>
          <p:cNvPr id="13" name="Symbol zastępczy zawartości 12">
            <a:extLst>
              <a:ext uri="{FF2B5EF4-FFF2-40B4-BE49-F238E27FC236}">
                <a16:creationId xmlns:a16="http://schemas.microsoft.com/office/drawing/2014/main" id="{78898365-0426-4899-8AF8-09AB4BEA45E6}"/>
              </a:ext>
            </a:extLst>
          </p:cNvPr>
          <p:cNvSpPr>
            <a:spLocks noGrp="1"/>
          </p:cNvSpPr>
          <p:nvPr>
            <p:ph sz="half" idx="2"/>
          </p:nvPr>
        </p:nvSpPr>
        <p:spPr/>
        <p:txBody>
          <a:bodyPr/>
          <a:lstStyle/>
          <a:p>
            <a:r>
              <a:rPr lang="pl-PL" dirty="0"/>
              <a:t>„Sama rejestracja dziennika czy czasopisma nie przesądza o prawie do tytułu prasowego i nie rozstrzyga o kolizji lub jej braku z innymi prawami przysługującymi do tego tytułu osobom trzecim”</a:t>
            </a:r>
          </a:p>
        </p:txBody>
      </p:sp>
    </p:spTree>
    <p:extLst>
      <p:ext uri="{BB962C8B-B14F-4D97-AF65-F5344CB8AC3E}">
        <p14:creationId xmlns:p14="http://schemas.microsoft.com/office/powerpoint/2010/main" val="629613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6D5907-692B-4354-BC20-953295BC31C9}"/>
              </a:ext>
            </a:extLst>
          </p:cNvPr>
          <p:cNvSpPr>
            <a:spLocks noGrp="1"/>
          </p:cNvSpPr>
          <p:nvPr>
            <p:ph type="title"/>
          </p:nvPr>
        </p:nvSpPr>
        <p:spPr/>
        <p:txBody>
          <a:bodyPr/>
          <a:lstStyle/>
          <a:p>
            <a:r>
              <a:rPr lang="pl-PL" dirty="0"/>
              <a:t>Ochrona tytułu prasowego</a:t>
            </a:r>
          </a:p>
        </p:txBody>
      </p:sp>
      <p:graphicFrame>
        <p:nvGraphicFramePr>
          <p:cNvPr id="4" name="Symbol zastępczy zawartości 3">
            <a:extLst>
              <a:ext uri="{FF2B5EF4-FFF2-40B4-BE49-F238E27FC236}">
                <a16:creationId xmlns:a16="http://schemas.microsoft.com/office/drawing/2014/main" id="{7C0F45BD-D3A1-4537-B26C-05A1AC6C4F81}"/>
              </a:ext>
            </a:extLst>
          </p:cNvPr>
          <p:cNvGraphicFramePr>
            <a:graphicFrameLocks noGrp="1"/>
          </p:cNvGraphicFramePr>
          <p:nvPr>
            <p:ph idx="1"/>
            <p:extLst>
              <p:ext uri="{D42A27DB-BD31-4B8C-83A1-F6EECF244321}">
                <p14:modId xmlns:p14="http://schemas.microsoft.com/office/powerpoint/2010/main" val="3596726956"/>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1016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90E765-C24A-45AA-846B-B54AA61DA9BA}"/>
              </a:ext>
            </a:extLst>
          </p:cNvPr>
          <p:cNvSpPr>
            <a:spLocks noGrp="1"/>
          </p:cNvSpPr>
          <p:nvPr>
            <p:ph type="title"/>
          </p:nvPr>
        </p:nvSpPr>
        <p:spPr/>
        <p:txBody>
          <a:bodyPr/>
          <a:lstStyle/>
          <a:p>
            <a:r>
              <a:rPr lang="pl-PL" dirty="0"/>
              <a:t>Tytuł prasowy na gruncie ustawy Prawo Prasowe</a:t>
            </a:r>
          </a:p>
        </p:txBody>
      </p:sp>
      <p:sp>
        <p:nvSpPr>
          <p:cNvPr id="3" name="Symbol zastępczy zawartości 2">
            <a:extLst>
              <a:ext uri="{FF2B5EF4-FFF2-40B4-BE49-F238E27FC236}">
                <a16:creationId xmlns:a16="http://schemas.microsoft.com/office/drawing/2014/main" id="{E10488B9-E6C5-4008-9BAD-3CB02DAF4A82}"/>
              </a:ext>
            </a:extLst>
          </p:cNvPr>
          <p:cNvSpPr>
            <a:spLocks noGrp="1"/>
          </p:cNvSpPr>
          <p:nvPr>
            <p:ph idx="1"/>
          </p:nvPr>
        </p:nvSpPr>
        <p:spPr/>
        <p:txBody>
          <a:bodyPr>
            <a:normAutofit fontScale="85000" lnSpcReduction="10000"/>
          </a:bodyPr>
          <a:lstStyle/>
          <a:p>
            <a:r>
              <a:rPr lang="pl-PL" dirty="0"/>
              <a:t>Tytuł prasowy stanowi oznaczenie odróżniające, którego desygnatem są czasopisma, dzienniki oraz „inne publikacje prasowe” mieszczące się w przedmiocie definicji prasy z art. 7 Prawa Prasowego,</a:t>
            </a:r>
          </a:p>
          <a:p>
            <a:r>
              <a:rPr lang="pl-PL" dirty="0"/>
              <a:t>Zapewnia ochronę nie tylko pojedynczego jednostkowego wydania, ale również serii wydawniczej, a także każdego kolejnego wydania egzemplarza periodycznej publikacji,</a:t>
            </a:r>
          </a:p>
          <a:p>
            <a:r>
              <a:rPr lang="pl-PL" dirty="0"/>
              <a:t>Tytułem prasowym może być również tytuł działu lub rubryki w dzienniku lub czasopiśmie,</a:t>
            </a:r>
          </a:p>
          <a:p>
            <a:r>
              <a:rPr lang="pl-PL" dirty="0"/>
              <a:t>Chociaż podstawową rolą obowiązku rejestracyjnego jest uniemożliwienie funkcjonowania na rynku identycznych lub zbliżonych nazw publikacji prasowych, nie uprawnia on ani nie tworzy nowego dobra prawnego, jakim byłoby odrębne prawo do tytułu,</a:t>
            </a:r>
          </a:p>
          <a:p>
            <a:pPr algn="just"/>
            <a:r>
              <a:rPr lang="pl-PL" b="1" dirty="0"/>
              <a:t>Postępowanie rejestrowe oparte na przepisach Prawa Prasowego nie może zapewnić nawet minimalnego standardu ochrony przedsiębiorcom działającym na rynku prasy.</a:t>
            </a:r>
          </a:p>
        </p:txBody>
      </p:sp>
    </p:spTree>
    <p:extLst>
      <p:ext uri="{BB962C8B-B14F-4D97-AF65-F5344CB8AC3E}">
        <p14:creationId xmlns:p14="http://schemas.microsoft.com/office/powerpoint/2010/main" val="49417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BA2389-CEB4-41E7-BAF6-4AE92662EBF4}"/>
              </a:ext>
            </a:extLst>
          </p:cNvPr>
          <p:cNvSpPr>
            <a:spLocks noGrp="1"/>
          </p:cNvSpPr>
          <p:nvPr>
            <p:ph type="title"/>
          </p:nvPr>
        </p:nvSpPr>
        <p:spPr/>
        <p:txBody>
          <a:bodyPr>
            <a:normAutofit/>
          </a:bodyPr>
          <a:lstStyle/>
          <a:p>
            <a:r>
              <a:rPr lang="pl-PL" dirty="0"/>
              <a:t>Ochrona na podstawie przepisów Ustawy o Zwalczaniu Nieuczciwej Konkurencji</a:t>
            </a:r>
          </a:p>
        </p:txBody>
      </p:sp>
      <p:sp>
        <p:nvSpPr>
          <p:cNvPr id="3" name="Symbol zastępczy zawartości 2">
            <a:extLst>
              <a:ext uri="{FF2B5EF4-FFF2-40B4-BE49-F238E27FC236}">
                <a16:creationId xmlns:a16="http://schemas.microsoft.com/office/drawing/2014/main" id="{3F4049AD-0078-44B5-980A-C70A94DFD18C}"/>
              </a:ext>
            </a:extLst>
          </p:cNvPr>
          <p:cNvSpPr>
            <a:spLocks noGrp="1"/>
          </p:cNvSpPr>
          <p:nvPr>
            <p:ph idx="1"/>
          </p:nvPr>
        </p:nvSpPr>
        <p:spPr/>
        <p:txBody>
          <a:bodyPr/>
          <a:lstStyle/>
          <a:p>
            <a:r>
              <a:rPr lang="pl-PL" dirty="0"/>
              <a:t>Tytuł prasowy, jako oznaczenie wydawanego produktu w postaci periodyku, może pełnić funkcje oznaczenia towaru w rozumieniu art..10 </a:t>
            </a:r>
            <a:r>
              <a:rPr lang="pl-PL" dirty="0" err="1"/>
              <a:t>u.z.n.k</a:t>
            </a:r>
            <a:r>
              <a:rPr lang="pl-PL" dirty="0"/>
              <a:t>., w szczególnych wypadkach, możliwe jest dochodzenie ochrony tytułu prasowego na podstawie art. 5 </a:t>
            </a:r>
            <a:r>
              <a:rPr lang="pl-PL" dirty="0" err="1"/>
              <a:t>u.z.n.k</a:t>
            </a:r>
            <a:r>
              <a:rPr lang="pl-PL" dirty="0"/>
              <a:t>. tj. tytułu prasowego jako oznaczenia przedsiębiorstwa. </a:t>
            </a:r>
          </a:p>
          <a:p>
            <a:r>
              <a:rPr lang="pl-PL" dirty="0"/>
              <a:t>art. 3 ust. 1 </a:t>
            </a:r>
            <a:r>
              <a:rPr lang="pl-PL" dirty="0" err="1"/>
              <a:t>u.z.n.k</a:t>
            </a:r>
            <a:r>
              <a:rPr lang="pl-PL" dirty="0"/>
              <a:t>. - definicja czynu nieuczciwej konkurencji w rozumieniu ustawy: </a:t>
            </a:r>
            <a:r>
              <a:rPr lang="pl-PL" i="1" dirty="0"/>
              <a:t>„czynem nieuczciwej konkurencji jest działanie sprzeczne z prawem lub dobrymi obyczajami, jeżeli zagraża lub narusza interes innego przedsiębiorcy lub klienta”.</a:t>
            </a:r>
          </a:p>
          <a:p>
            <a:endParaRPr lang="pl-PL" dirty="0"/>
          </a:p>
        </p:txBody>
      </p:sp>
    </p:spTree>
    <p:extLst>
      <p:ext uri="{BB962C8B-B14F-4D97-AF65-F5344CB8AC3E}">
        <p14:creationId xmlns:p14="http://schemas.microsoft.com/office/powerpoint/2010/main" val="3357377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406D1F-5452-43FF-A831-139F29F158C3}"/>
              </a:ext>
            </a:extLst>
          </p:cNvPr>
          <p:cNvSpPr>
            <a:spLocks noGrp="1"/>
          </p:cNvSpPr>
          <p:nvPr>
            <p:ph type="title"/>
          </p:nvPr>
        </p:nvSpPr>
        <p:spPr/>
        <p:txBody>
          <a:bodyPr/>
          <a:lstStyle/>
          <a:p>
            <a:r>
              <a:rPr lang="pl-PL" dirty="0"/>
              <a:t>Kto może popełnić delikt nieuczciwej konkurencji? </a:t>
            </a:r>
          </a:p>
        </p:txBody>
      </p:sp>
      <p:graphicFrame>
        <p:nvGraphicFramePr>
          <p:cNvPr id="4" name="Symbol zastępczy zawartości 3">
            <a:extLst>
              <a:ext uri="{FF2B5EF4-FFF2-40B4-BE49-F238E27FC236}">
                <a16:creationId xmlns:a16="http://schemas.microsoft.com/office/drawing/2014/main" id="{36EF45AE-0881-4B91-B8A9-15B03281F036}"/>
              </a:ext>
            </a:extLst>
          </p:cNvPr>
          <p:cNvGraphicFramePr>
            <a:graphicFrameLocks noGrp="1"/>
          </p:cNvGraphicFramePr>
          <p:nvPr>
            <p:ph idx="1"/>
            <p:extLst>
              <p:ext uri="{D42A27DB-BD31-4B8C-83A1-F6EECF244321}">
                <p14:modId xmlns:p14="http://schemas.microsoft.com/office/powerpoint/2010/main" val="2124908328"/>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9250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ED5E00-563A-4064-8040-D1A329F37C10}"/>
              </a:ext>
            </a:extLst>
          </p:cNvPr>
          <p:cNvSpPr>
            <a:spLocks noGrp="1"/>
          </p:cNvSpPr>
          <p:nvPr>
            <p:ph type="title"/>
          </p:nvPr>
        </p:nvSpPr>
        <p:spPr/>
        <p:txBody>
          <a:bodyPr/>
          <a:lstStyle/>
          <a:p>
            <a:r>
              <a:rPr lang="pl-PL" dirty="0"/>
              <a:t>Warunki uznania czynu za sprzeczny z ustawą</a:t>
            </a:r>
          </a:p>
        </p:txBody>
      </p:sp>
      <p:sp>
        <p:nvSpPr>
          <p:cNvPr id="3" name="Symbol zastępczy zawartości 2">
            <a:extLst>
              <a:ext uri="{FF2B5EF4-FFF2-40B4-BE49-F238E27FC236}">
                <a16:creationId xmlns:a16="http://schemas.microsoft.com/office/drawing/2014/main" id="{44E0BC12-860E-43B2-BC9B-612721BEBDA7}"/>
              </a:ext>
            </a:extLst>
          </p:cNvPr>
          <p:cNvSpPr>
            <a:spLocks noGrp="1"/>
          </p:cNvSpPr>
          <p:nvPr>
            <p:ph idx="1"/>
          </p:nvPr>
        </p:nvSpPr>
        <p:spPr/>
        <p:txBody>
          <a:bodyPr>
            <a:normAutofit fontScale="85000" lnSpcReduction="20000"/>
          </a:bodyPr>
          <a:lstStyle/>
          <a:p>
            <a:pPr algn="just"/>
            <a:r>
              <a:rPr lang="pl-PL" b="1" u="sng" dirty="0"/>
              <a:t>Przesłanka sprzeczności z prawem </a:t>
            </a:r>
            <a:r>
              <a:rPr lang="pl-PL" dirty="0"/>
              <a:t>- należy rozumieć w sposób szeroki, obejmujący nie tylko sprzeczność z przepisami o charakterze państwowym, ale także sprzeczność z przepisami o charakterze dyscyplinarnym oraz normami poza systemowymi,</a:t>
            </a:r>
          </a:p>
          <a:p>
            <a:pPr algn="just"/>
            <a:r>
              <a:rPr lang="pl-PL" dirty="0"/>
              <a:t>Art. 3 ust. 1 </a:t>
            </a:r>
            <a:r>
              <a:rPr lang="pl-PL" dirty="0" err="1"/>
              <a:t>u.z.n.k</a:t>
            </a:r>
            <a:r>
              <a:rPr lang="pl-PL" dirty="0"/>
              <a:t>. wyraźnie odróżnia sprzeczność z prawem od </a:t>
            </a:r>
            <a:r>
              <a:rPr lang="pl-PL" b="1" u="sng" dirty="0"/>
              <a:t>sprzeczności z dobrymi obyczajami </a:t>
            </a:r>
            <a:r>
              <a:rPr lang="pl-PL" dirty="0"/>
              <a:t>- jest konieczną przesłanką dla uznania za czyn nieuczciwej konkurencji naruszenia przepisów umów zawartych między przedsiębiorcami,</a:t>
            </a:r>
          </a:p>
          <a:p>
            <a:pPr algn="just"/>
            <a:r>
              <a:rPr lang="pl-PL" dirty="0"/>
              <a:t>Koniecznym warunkiem jest by działania związane z prowadzoną działalnością gospodarczą oraz sprzeczne z prawem lub dobrymi obyczajami </a:t>
            </a:r>
            <a:r>
              <a:rPr lang="pl-PL" b="1" u="sng" dirty="0"/>
              <a:t>naruszały lub zagrażały interesowi przedsiębiorcy. </a:t>
            </a:r>
            <a:r>
              <a:rPr lang="pl-PL" i="1" dirty="0"/>
              <a:t>„pojęcie ochrony interesów przedsiębiorcy jest określone stanem korzystnie już ukształtowanym dla przedsiębiorcy bądź takim stanem, który dopiero w przyszłości może dla niego stanowić źródło korzyści rzeczywistych lub tylko oczekiwanych” </a:t>
            </a:r>
            <a:r>
              <a:rPr lang="pl-PL" dirty="0"/>
              <a:t>(Uchwała SN z 23.02.1995 r., III CZP 12/95)</a:t>
            </a:r>
            <a:endParaRPr lang="pl-PL" b="1" i="1" u="sng" dirty="0"/>
          </a:p>
        </p:txBody>
      </p:sp>
    </p:spTree>
    <p:extLst>
      <p:ext uri="{BB962C8B-B14F-4D97-AF65-F5344CB8AC3E}">
        <p14:creationId xmlns:p14="http://schemas.microsoft.com/office/powerpoint/2010/main" val="3827276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FAFCCA-640D-4AA7-AC02-655CCD92BD22}"/>
              </a:ext>
            </a:extLst>
          </p:cNvPr>
          <p:cNvSpPr>
            <a:spLocks noGrp="1"/>
          </p:cNvSpPr>
          <p:nvPr>
            <p:ph type="title"/>
          </p:nvPr>
        </p:nvSpPr>
        <p:spPr/>
        <p:txBody>
          <a:bodyPr/>
          <a:lstStyle/>
          <a:p>
            <a:r>
              <a:rPr lang="pl-PL" dirty="0"/>
              <a:t>Art. 10 ust. 1 </a:t>
            </a:r>
            <a:r>
              <a:rPr lang="pl-PL" dirty="0" err="1"/>
              <a:t>u.z.n.k</a:t>
            </a:r>
            <a:r>
              <a:rPr lang="pl-PL" dirty="0"/>
              <a:t>.</a:t>
            </a:r>
          </a:p>
        </p:txBody>
      </p:sp>
      <p:sp>
        <p:nvSpPr>
          <p:cNvPr id="3" name="Symbol zastępczy zawartości 2">
            <a:extLst>
              <a:ext uri="{FF2B5EF4-FFF2-40B4-BE49-F238E27FC236}">
                <a16:creationId xmlns:a16="http://schemas.microsoft.com/office/drawing/2014/main" id="{7EB93B28-3BD7-4A00-AD67-647F89388F21}"/>
              </a:ext>
            </a:extLst>
          </p:cNvPr>
          <p:cNvSpPr>
            <a:spLocks noGrp="1"/>
          </p:cNvSpPr>
          <p:nvPr>
            <p:ph idx="1"/>
          </p:nvPr>
        </p:nvSpPr>
        <p:spPr/>
        <p:txBody>
          <a:bodyPr>
            <a:normAutofit fontScale="92500" lnSpcReduction="10000"/>
          </a:bodyPr>
          <a:lstStyle/>
          <a:p>
            <a:r>
              <a:rPr lang="pl-PL" dirty="0"/>
              <a:t>Czynem nieuczciwej konkurencji jest takie </a:t>
            </a:r>
            <a:r>
              <a:rPr lang="pl-PL" b="1" dirty="0"/>
              <a:t>oznaczenie towarów </a:t>
            </a:r>
            <a:r>
              <a:rPr lang="pl-PL" dirty="0"/>
              <a:t>lub usług albo jego brak,</a:t>
            </a:r>
            <a:r>
              <a:rPr lang="pl-PL" b="1" dirty="0"/>
              <a:t> które może wprowadzić klientów w błąd </a:t>
            </a:r>
            <a:r>
              <a:rPr lang="pl-PL" dirty="0"/>
              <a:t>co do pochodzenia, ilości, jakości, składników, sposobu wykonania, przydatności, możliwości zastosowania, naprawy, konserwacji lub innych istotnych cech towarów albo usług, a także zatajenie ryzyka, jakie wiąże się z korzystaniem z nich. </a:t>
            </a:r>
          </a:p>
          <a:p>
            <a:pPr lvl="1"/>
            <a:r>
              <a:rPr lang="pl-PL" dirty="0"/>
              <a:t>Przepisy </a:t>
            </a:r>
            <a:r>
              <a:rPr lang="pl-PL" dirty="0" err="1"/>
              <a:t>u.z.n.k</a:t>
            </a:r>
            <a:r>
              <a:rPr lang="pl-PL" dirty="0"/>
              <a:t>. znajdą zastosowanie zwłaszcza w sytuacji, gdy oznaczenie towaru z różnorakich przyczyn nie zostało zgłoszone do rejestracji jako znak towarowy, natomiast jest używane w obrocie.</a:t>
            </a:r>
          </a:p>
          <a:p>
            <a:r>
              <a:rPr lang="pl-PL" dirty="0"/>
              <a:t>W wypadku stwierdzenia kolizji pomiędzy oznaczeniami, pierwszeństwo należy przyznać temu z wydawców, który pierwszy rozpoczął korzystanie z tytułu</a:t>
            </a:r>
          </a:p>
        </p:txBody>
      </p:sp>
    </p:spTree>
    <p:extLst>
      <p:ext uri="{BB962C8B-B14F-4D97-AF65-F5344CB8AC3E}">
        <p14:creationId xmlns:p14="http://schemas.microsoft.com/office/powerpoint/2010/main" val="2012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BD4108-4F6A-4A38-BA9F-78AB31F19A3A}"/>
              </a:ext>
            </a:extLst>
          </p:cNvPr>
          <p:cNvSpPr>
            <a:spLocks noGrp="1"/>
          </p:cNvSpPr>
          <p:nvPr>
            <p:ph type="title"/>
          </p:nvPr>
        </p:nvSpPr>
        <p:spPr/>
        <p:txBody>
          <a:bodyPr/>
          <a:lstStyle/>
          <a:p>
            <a:r>
              <a:rPr lang="pl-PL" dirty="0"/>
              <a:t>Art. 5 </a:t>
            </a:r>
            <a:r>
              <a:rPr lang="pl-PL" dirty="0" err="1"/>
              <a:t>u.z.n.k</a:t>
            </a:r>
            <a:r>
              <a:rPr lang="pl-PL" dirty="0"/>
              <a:t>.</a:t>
            </a:r>
          </a:p>
        </p:txBody>
      </p:sp>
      <p:sp>
        <p:nvSpPr>
          <p:cNvPr id="3" name="Symbol zastępczy zawartości 2">
            <a:extLst>
              <a:ext uri="{FF2B5EF4-FFF2-40B4-BE49-F238E27FC236}">
                <a16:creationId xmlns:a16="http://schemas.microsoft.com/office/drawing/2014/main" id="{921A3F6C-85E0-41B1-9C53-965CAF7729D3}"/>
              </a:ext>
            </a:extLst>
          </p:cNvPr>
          <p:cNvSpPr>
            <a:spLocks noGrp="1"/>
          </p:cNvSpPr>
          <p:nvPr>
            <p:ph idx="1"/>
          </p:nvPr>
        </p:nvSpPr>
        <p:spPr/>
        <p:txBody>
          <a:bodyPr/>
          <a:lstStyle/>
          <a:p>
            <a:r>
              <a:rPr lang="pl-PL" dirty="0"/>
              <a:t>Czynem nieuczciwej konkurencji jest takie </a:t>
            </a:r>
            <a:r>
              <a:rPr lang="pl-PL" b="1" dirty="0"/>
              <a:t>oznaczenie przedsiębiorstwa</a:t>
            </a:r>
            <a:r>
              <a:rPr lang="pl-PL" dirty="0"/>
              <a:t>, które może wprowadzić klientów w błąd co do jego tożsamości, przez używanie firmy, nazwy, godła, skrótu literowego lub innego charakterystycznego symbolu wcześniej używanego, zgodnie z prawem, do oznaczenia innego przedsiębiorstwa. </a:t>
            </a:r>
          </a:p>
          <a:p>
            <a:pPr lvl="1"/>
            <a:r>
              <a:rPr lang="pl-PL" dirty="0"/>
              <a:t>Będzie to miało znaczenie szczególnie w sytuacji, gdy nazwa funkcjonująca jako tytuł prasowy będzie równocześnie używana przez wydawcę jako oznaczenie przedsiębiorstwa, pod którym prowadzi działalność gospodarczą</a:t>
            </a:r>
          </a:p>
          <a:p>
            <a:pPr marL="0" indent="0">
              <a:buNone/>
            </a:pPr>
            <a:endParaRPr lang="pl-PL" dirty="0"/>
          </a:p>
        </p:txBody>
      </p:sp>
    </p:spTree>
    <p:extLst>
      <p:ext uri="{BB962C8B-B14F-4D97-AF65-F5344CB8AC3E}">
        <p14:creationId xmlns:p14="http://schemas.microsoft.com/office/powerpoint/2010/main" val="81037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FAD4B4-A267-4AD4-BE32-A352FBFE0417}"/>
              </a:ext>
            </a:extLst>
          </p:cNvPr>
          <p:cNvSpPr>
            <a:spLocks noGrp="1"/>
          </p:cNvSpPr>
          <p:nvPr>
            <p:ph type="title"/>
          </p:nvPr>
        </p:nvSpPr>
        <p:spPr/>
        <p:txBody>
          <a:bodyPr/>
          <a:lstStyle/>
          <a:p>
            <a:r>
              <a:rPr lang="pl-PL" dirty="0"/>
              <a:t>Obowiązek rejestracyjny</a:t>
            </a:r>
          </a:p>
        </p:txBody>
      </p:sp>
      <p:sp>
        <p:nvSpPr>
          <p:cNvPr id="3" name="Symbol zastępczy zawartości 2">
            <a:extLst>
              <a:ext uri="{FF2B5EF4-FFF2-40B4-BE49-F238E27FC236}">
                <a16:creationId xmlns:a16="http://schemas.microsoft.com/office/drawing/2014/main" id="{89CAF349-22F5-4486-AC69-AAE3913C2313}"/>
              </a:ext>
            </a:extLst>
          </p:cNvPr>
          <p:cNvSpPr>
            <a:spLocks noGrp="1"/>
          </p:cNvSpPr>
          <p:nvPr>
            <p:ph idx="1"/>
          </p:nvPr>
        </p:nvSpPr>
        <p:spPr/>
        <p:txBody>
          <a:bodyPr/>
          <a:lstStyle/>
          <a:p>
            <a:pPr algn="just"/>
            <a:r>
              <a:rPr lang="pl-PL" dirty="0"/>
              <a:t>Art. 20 ust. 1 Wydawanie dziennika lub czasopisma wymaga rejestracji w sądzie </a:t>
            </a:r>
            <a:r>
              <a:rPr lang="pl-PL" b="1" u="sng" dirty="0"/>
              <a:t>okręgowym właściwym miejscowo dla siedziby wydawcy</a:t>
            </a:r>
            <a:r>
              <a:rPr lang="pl-PL" dirty="0"/>
              <a:t>, zwanym dalej „organem rejestracyjnym”. Do postępowania w tych sprawach stosuje się przepisy </a:t>
            </a:r>
            <a:r>
              <a:rPr lang="pl-PL" u="sng" dirty="0"/>
              <a:t>Kodeksu postępowania cywilnego o postępowaniu nieprocesowym </a:t>
            </a:r>
            <a:r>
              <a:rPr lang="pl-PL" dirty="0"/>
              <a:t>[506-525 k.p.c.] ze zmianami wynikającymi z niniejszej ustawy</a:t>
            </a:r>
          </a:p>
          <a:p>
            <a:pPr algn="just"/>
            <a:r>
              <a:rPr lang="pl-PL" dirty="0"/>
              <a:t>Art. 20 ust. 3 </a:t>
            </a:r>
            <a:r>
              <a:rPr lang="pl-PL" b="1" dirty="0"/>
              <a:t>Postanowienia</a:t>
            </a:r>
            <a:r>
              <a:rPr lang="pl-PL" dirty="0"/>
              <a:t> zarządzające wpis do rejestru sąd uzasadnia tylko na wniosek.</a:t>
            </a:r>
          </a:p>
        </p:txBody>
      </p:sp>
    </p:spTree>
    <p:extLst>
      <p:ext uri="{BB962C8B-B14F-4D97-AF65-F5344CB8AC3E}">
        <p14:creationId xmlns:p14="http://schemas.microsoft.com/office/powerpoint/2010/main" val="1736589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38FBA5-7E6C-4EEE-97A0-890F21104044}"/>
              </a:ext>
            </a:extLst>
          </p:cNvPr>
          <p:cNvSpPr>
            <a:spLocks noGrp="1"/>
          </p:cNvSpPr>
          <p:nvPr>
            <p:ph type="title"/>
          </p:nvPr>
        </p:nvSpPr>
        <p:spPr/>
        <p:txBody>
          <a:bodyPr/>
          <a:lstStyle/>
          <a:p>
            <a:r>
              <a:rPr lang="pl-PL" dirty="0"/>
              <a:t>Ochrona na podstawie przepisów Prawa Własności Przemysłowej</a:t>
            </a:r>
          </a:p>
        </p:txBody>
      </p:sp>
      <p:sp>
        <p:nvSpPr>
          <p:cNvPr id="3" name="Symbol zastępczy zawartości 2">
            <a:extLst>
              <a:ext uri="{FF2B5EF4-FFF2-40B4-BE49-F238E27FC236}">
                <a16:creationId xmlns:a16="http://schemas.microsoft.com/office/drawing/2014/main" id="{395E864A-B2E5-4947-9539-1A3EAFEEC536}"/>
              </a:ext>
            </a:extLst>
          </p:cNvPr>
          <p:cNvSpPr>
            <a:spLocks noGrp="1"/>
          </p:cNvSpPr>
          <p:nvPr>
            <p:ph idx="1"/>
          </p:nvPr>
        </p:nvSpPr>
        <p:spPr/>
        <p:txBody>
          <a:bodyPr>
            <a:normAutofit fontScale="92500" lnSpcReduction="10000"/>
          </a:bodyPr>
          <a:lstStyle/>
          <a:p>
            <a:r>
              <a:rPr lang="pl-PL" dirty="0"/>
              <a:t>Rejestracja jako znaku towarowego dla oznaczania prasy - art. 120 ust. 1p.w.p.  </a:t>
            </a:r>
            <a:r>
              <a:rPr lang="pl-PL" i="1" dirty="0"/>
              <a:t>„znakiem towarowym może być każde oznaczenie, które można przedstawić w sposób graficzny, jeżeli oznaczenie takie nadaje się do odróżnienia towarów jednego przedsiębiorstwa od towarów innego przedsiębiorstwa”,</a:t>
            </a:r>
          </a:p>
          <a:p>
            <a:r>
              <a:rPr lang="pl-PL" dirty="0"/>
              <a:t>Ograniczenia i przeszkody w możliwości rejestracji znaku towarowego art. 129(1) ‒132(1) </a:t>
            </a:r>
            <a:r>
              <a:rPr lang="pl-PL" dirty="0" err="1"/>
              <a:t>p,w,p</a:t>
            </a:r>
            <a:r>
              <a:rPr lang="pl-PL" dirty="0"/>
              <a:t>,: </a:t>
            </a:r>
          </a:p>
          <a:p>
            <a:pPr lvl="1"/>
            <a:r>
              <a:rPr lang="pl-PL" dirty="0"/>
              <a:t>zakaz udzielania prawa ochronnego na znaki towarowe identyczne lub podobne do wcześniej zarejestrowanych lub zgłoszonych znaków dla danego typu towarów, </a:t>
            </a:r>
          </a:p>
          <a:p>
            <a:pPr lvl="1"/>
            <a:r>
              <a:rPr lang="pl-PL" dirty="0"/>
              <a:t>nie można zarejestrować znaku towarowego, jeżeli wcześniej zgłoszono lub zarejestrowano znak identyczny lub podobny dla towarów identycznych lub podobnych,</a:t>
            </a:r>
            <a:endParaRPr lang="pl-PL" i="1" dirty="0"/>
          </a:p>
        </p:txBody>
      </p:sp>
    </p:spTree>
    <p:extLst>
      <p:ext uri="{BB962C8B-B14F-4D97-AF65-F5344CB8AC3E}">
        <p14:creationId xmlns:p14="http://schemas.microsoft.com/office/powerpoint/2010/main" val="2683531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F446F4-54CE-47C0-8ACA-C27EC4BB7A9B}"/>
              </a:ext>
            </a:extLst>
          </p:cNvPr>
          <p:cNvSpPr>
            <a:spLocks noGrp="1"/>
          </p:cNvSpPr>
          <p:nvPr>
            <p:ph type="title"/>
          </p:nvPr>
        </p:nvSpPr>
        <p:spPr/>
        <p:txBody>
          <a:bodyPr/>
          <a:lstStyle/>
          <a:p>
            <a:r>
              <a:rPr lang="pl-PL" dirty="0"/>
              <a:t>Tytuł prasowy jako dobro osobiste </a:t>
            </a:r>
          </a:p>
        </p:txBody>
      </p:sp>
      <p:sp>
        <p:nvSpPr>
          <p:cNvPr id="3" name="Symbol zastępczy zawartości 2">
            <a:extLst>
              <a:ext uri="{FF2B5EF4-FFF2-40B4-BE49-F238E27FC236}">
                <a16:creationId xmlns:a16="http://schemas.microsoft.com/office/drawing/2014/main" id="{390EAE11-8EC3-4C30-97C6-2326C06A0C8D}"/>
              </a:ext>
            </a:extLst>
          </p:cNvPr>
          <p:cNvSpPr>
            <a:spLocks noGrp="1"/>
          </p:cNvSpPr>
          <p:nvPr>
            <p:ph idx="1"/>
          </p:nvPr>
        </p:nvSpPr>
        <p:spPr>
          <a:xfrm>
            <a:off x="470517" y="2015732"/>
            <a:ext cx="10928411" cy="4278536"/>
          </a:xfrm>
        </p:spPr>
        <p:txBody>
          <a:bodyPr>
            <a:normAutofit fontScale="77500" lnSpcReduction="20000"/>
          </a:bodyPr>
          <a:lstStyle/>
          <a:p>
            <a:pPr algn="just"/>
            <a:r>
              <a:rPr lang="pl-PL" dirty="0"/>
              <a:t>Zgodnie z wyrokiem SN z dnia 24 września 2008 r. </a:t>
            </a:r>
            <a:r>
              <a:rPr lang="pl-PL" i="1" dirty="0"/>
              <a:t>„tytuł prasowy stanowi dobro osobiste i zastosowanie do niego znajdują przepisy kodeksu cywilnego” (</a:t>
            </a:r>
            <a:r>
              <a:rPr lang="pl-PL" dirty="0"/>
              <a:t>II CSK 126/08),</a:t>
            </a:r>
          </a:p>
          <a:p>
            <a:pPr algn="just"/>
            <a:r>
              <a:rPr lang="pl-PL" dirty="0"/>
              <a:t>Domniemywa się, że prawo do tytułu przysługuje </a:t>
            </a:r>
            <a:r>
              <a:rPr lang="pl-PL" b="1" dirty="0"/>
              <a:t>wydawcy, </a:t>
            </a:r>
          </a:p>
          <a:p>
            <a:pPr algn="just"/>
            <a:r>
              <a:rPr lang="pl-PL" dirty="0"/>
              <a:t>W charakterystyce dóbr osobistych występują dwie koncepcje. Starsza, nazywana </a:t>
            </a:r>
            <a:r>
              <a:rPr lang="pl-PL" b="1" dirty="0"/>
              <a:t>koncepcją monistyczną</a:t>
            </a:r>
            <a:r>
              <a:rPr lang="pl-PL" dirty="0"/>
              <a:t>, zakłada istnienie jednego prawa do dobra osobistego, często traktowane jako chroniące wiele różnych dóbr osobistych. Druga, obecnie przeważająca koncepcja, zakłada istnienie wielu różnych dóbr osobistych (</a:t>
            </a:r>
            <a:r>
              <a:rPr lang="pl-PL" b="1" dirty="0"/>
              <a:t>koncepcja pluralistyczna</a:t>
            </a:r>
            <a:r>
              <a:rPr lang="pl-PL" dirty="0"/>
              <a:t>),</a:t>
            </a:r>
          </a:p>
          <a:p>
            <a:pPr algn="just"/>
            <a:r>
              <a:rPr lang="pl-PL" dirty="0"/>
              <a:t> Spośród wielu prób zdefiniowania dobra osobistego wyłania się </a:t>
            </a:r>
            <a:r>
              <a:rPr lang="pl-PL" b="1" dirty="0"/>
              <a:t>zestaw wspólnych cech</a:t>
            </a:r>
            <a:r>
              <a:rPr lang="pl-PL" dirty="0"/>
              <a:t> charakteryzujących dane dobro: niematerialny charakter, powiązanie z osobą uprawnionego oraz ochronę na podstawie istniejącego prawa podmiotowego, bezwzględna skuteczność </a:t>
            </a:r>
            <a:r>
              <a:rPr lang="pl-PL" i="1" dirty="0"/>
              <a:t>erga </a:t>
            </a:r>
            <a:r>
              <a:rPr lang="pl-PL" i="1" dirty="0" err="1"/>
              <a:t>omnes</a:t>
            </a:r>
            <a:r>
              <a:rPr lang="pl-PL" dirty="0"/>
              <a:t>. </a:t>
            </a:r>
          </a:p>
          <a:p>
            <a:pPr algn="just"/>
            <a:r>
              <a:rPr lang="pl-PL" dirty="0"/>
              <a:t>By dobro uznać za dobro osobiste w rozumieniu art. 23 KC potrzebne jest nie tylko </a:t>
            </a:r>
            <a:r>
              <a:rPr lang="pl-PL" b="1" dirty="0"/>
              <a:t>subiektywne odczucie uprawnionego</a:t>
            </a:r>
            <a:r>
              <a:rPr lang="pl-PL" dirty="0"/>
              <a:t>, ale również </a:t>
            </a:r>
            <a:r>
              <a:rPr lang="pl-PL" b="1" dirty="0"/>
              <a:t>obiektywne przekonanie społeczeństwa</a:t>
            </a:r>
            <a:r>
              <a:rPr lang="pl-PL" dirty="0"/>
              <a:t>.  </a:t>
            </a:r>
          </a:p>
          <a:p>
            <a:pPr algn="just"/>
            <a:r>
              <a:rPr lang="pl-PL" dirty="0"/>
              <a:t>Kłopot w uznaniu tytułu prasowego stanowi wykazywana często konieczność </a:t>
            </a:r>
            <a:r>
              <a:rPr lang="pl-PL" b="1" dirty="0"/>
              <a:t>nieprzenoszalności dóbr osobistych - </a:t>
            </a:r>
            <a:r>
              <a:rPr lang="pl-PL" dirty="0"/>
              <a:t>prawo do tytułu prasowego jako wyraz więzi łączącej wydawcę z wydawanym przez niego periodykiem może być traktowane jako dobro osobiste przynależne wydawcy prasowemu. </a:t>
            </a:r>
            <a:endParaRPr lang="pl-PL" b="1" dirty="0"/>
          </a:p>
        </p:txBody>
      </p:sp>
    </p:spTree>
    <p:extLst>
      <p:ext uri="{BB962C8B-B14F-4D97-AF65-F5344CB8AC3E}">
        <p14:creationId xmlns:p14="http://schemas.microsoft.com/office/powerpoint/2010/main" val="4002750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D27962-9ACF-414D-9ABA-13776E1723BF}"/>
              </a:ext>
            </a:extLst>
          </p:cNvPr>
          <p:cNvSpPr>
            <a:spLocks noGrp="1"/>
          </p:cNvSpPr>
          <p:nvPr>
            <p:ph type="title"/>
          </p:nvPr>
        </p:nvSpPr>
        <p:spPr/>
        <p:txBody>
          <a:bodyPr/>
          <a:lstStyle/>
          <a:p>
            <a:r>
              <a:rPr lang="pl-PL" dirty="0"/>
              <a:t>Ochrona tytułu prasowego jako dobra osobistego</a:t>
            </a:r>
          </a:p>
        </p:txBody>
      </p:sp>
      <p:sp>
        <p:nvSpPr>
          <p:cNvPr id="3" name="Symbol zastępczy zawartości 2">
            <a:extLst>
              <a:ext uri="{FF2B5EF4-FFF2-40B4-BE49-F238E27FC236}">
                <a16:creationId xmlns:a16="http://schemas.microsoft.com/office/drawing/2014/main" id="{6CBEACF8-FEC8-4253-A43D-CAB7F7D3AC3D}"/>
              </a:ext>
            </a:extLst>
          </p:cNvPr>
          <p:cNvSpPr>
            <a:spLocks noGrp="1"/>
          </p:cNvSpPr>
          <p:nvPr>
            <p:ph idx="1"/>
          </p:nvPr>
        </p:nvSpPr>
        <p:spPr/>
        <p:txBody>
          <a:bodyPr/>
          <a:lstStyle/>
          <a:p>
            <a:pPr marL="0" indent="0">
              <a:buNone/>
            </a:pPr>
            <a:r>
              <a:rPr lang="pl-PL" dirty="0"/>
              <a:t>Zgodnie z art. 24 KC dla ochrony swojego dobra osobistego uprawniony może żądać:</a:t>
            </a:r>
          </a:p>
          <a:p>
            <a:r>
              <a:rPr lang="pl-PL" dirty="0"/>
              <a:t> zaniechania naruszeń oraz usunięcia skutków naruszenia, w tym złożenia oświadczenia odpowiedniej treści i formie oraz </a:t>
            </a:r>
          </a:p>
          <a:p>
            <a:r>
              <a:rPr lang="pl-PL" dirty="0"/>
              <a:t>żądać zadośćuczynienia pieniężnego lub </a:t>
            </a:r>
          </a:p>
          <a:p>
            <a:r>
              <a:rPr lang="pl-PL" dirty="0"/>
              <a:t>zapłaty odpowiedniej sumy pieniężnej na wskazany cel społeczny na zasadach określonych w kodeksie.</a:t>
            </a:r>
          </a:p>
        </p:txBody>
      </p:sp>
    </p:spTree>
    <p:extLst>
      <p:ext uri="{BB962C8B-B14F-4D97-AF65-F5344CB8AC3E}">
        <p14:creationId xmlns:p14="http://schemas.microsoft.com/office/powerpoint/2010/main" val="1394625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C41C95-83A7-4497-8518-197FC3B5C013}"/>
              </a:ext>
            </a:extLst>
          </p:cNvPr>
          <p:cNvSpPr>
            <a:spLocks noGrp="1"/>
          </p:cNvSpPr>
          <p:nvPr>
            <p:ph type="title"/>
          </p:nvPr>
        </p:nvSpPr>
        <p:spPr/>
        <p:txBody>
          <a:bodyPr/>
          <a:lstStyle/>
          <a:p>
            <a:r>
              <a:rPr lang="pl-PL" dirty="0"/>
              <a:t>Tytuł prasowy jako przedmiot prawa autorskiego</a:t>
            </a:r>
          </a:p>
        </p:txBody>
      </p:sp>
      <p:sp>
        <p:nvSpPr>
          <p:cNvPr id="3" name="Symbol zastępczy zawartości 2">
            <a:extLst>
              <a:ext uri="{FF2B5EF4-FFF2-40B4-BE49-F238E27FC236}">
                <a16:creationId xmlns:a16="http://schemas.microsoft.com/office/drawing/2014/main" id="{75A8E8B6-53EB-42C8-80B3-24B1DACFAD87}"/>
              </a:ext>
            </a:extLst>
          </p:cNvPr>
          <p:cNvSpPr>
            <a:spLocks noGrp="1"/>
          </p:cNvSpPr>
          <p:nvPr>
            <p:ph idx="1"/>
          </p:nvPr>
        </p:nvSpPr>
        <p:spPr>
          <a:xfrm>
            <a:off x="1451579" y="2015732"/>
            <a:ext cx="9603275" cy="4243025"/>
          </a:xfrm>
        </p:spPr>
        <p:txBody>
          <a:bodyPr>
            <a:normAutofit fontScale="85000" lnSpcReduction="20000"/>
          </a:bodyPr>
          <a:lstStyle/>
          <a:p>
            <a:r>
              <a:rPr lang="pl-PL" dirty="0"/>
              <a:t>Posiadanie przez tytuł wartości twórczej (przesłanka twórczości) - tytuł musi wykazywać się oryginalnością oraz nowością, będącymi rezultatem pracy twórczej, </a:t>
            </a:r>
          </a:p>
          <a:p>
            <a:r>
              <a:rPr lang="pl-PL" dirty="0"/>
              <a:t>W wypadku uznania, że tytuł spełnia warunki uznania go za twórcze, jego autorowi przysługiwałoby prawo do </a:t>
            </a:r>
            <a:r>
              <a:rPr lang="pl-PL" b="1" dirty="0"/>
              <a:t>ochrony osobistych i majątkowych praw autorskich. </a:t>
            </a:r>
            <a:r>
              <a:rPr lang="pl-PL" dirty="0"/>
              <a:t>Autorskie prawa osobiste, ze względu na ich niezbywalność, mogą przynależeć wyłącznie do twórcy tytułu.  Autorskie prawa majątkowe pozwalają na ochronę majątkowych interesów twórców. </a:t>
            </a:r>
          </a:p>
          <a:p>
            <a:r>
              <a:rPr lang="pl-PL" dirty="0"/>
              <a:t>Na podstawie art. 11 </a:t>
            </a:r>
            <a:r>
              <a:rPr lang="pl-PL" dirty="0" err="1"/>
              <a:t>PrAut</a:t>
            </a:r>
            <a:r>
              <a:rPr lang="pl-PL" dirty="0"/>
              <a:t> </a:t>
            </a:r>
            <a:r>
              <a:rPr lang="pl-PL" dirty="0" err="1"/>
              <a:t>domniemuje</a:t>
            </a:r>
            <a:r>
              <a:rPr lang="pl-PL" dirty="0"/>
              <a:t> się, że prawo do tytułu publikacji periodycznej przysługuje </a:t>
            </a:r>
            <a:r>
              <a:rPr lang="pl-PL" b="1" dirty="0"/>
              <a:t>wydawcy</a:t>
            </a:r>
            <a:r>
              <a:rPr lang="pl-PL" dirty="0"/>
              <a:t>. On też będzie uprawniony do dochodzenia roszczeń z tytułu naruszenia autorskich praw majątkowych. </a:t>
            </a:r>
          </a:p>
          <a:p>
            <a:r>
              <a:rPr lang="pl-PL" dirty="0"/>
              <a:t>Podstawą dla ochrony tytułów prasowych prawem autorskim </a:t>
            </a:r>
            <a:r>
              <a:rPr lang="pl-PL" b="1" dirty="0"/>
              <a:t>jest fakt zaistnienia twórczego zestawienia słów, jak i twórczego opracowania ich graficznego przedstawienia</a:t>
            </a:r>
            <a:r>
              <a:rPr lang="pl-PL" dirty="0"/>
              <a:t>. W ten sposób tytuł prasowy pełniący rolę oznaczenia prasy, podlega ochronie </a:t>
            </a:r>
            <a:r>
              <a:rPr lang="pl-PL" dirty="0" err="1"/>
              <a:t>prawnoautorskiej</a:t>
            </a:r>
            <a:r>
              <a:rPr lang="pl-PL" dirty="0"/>
              <a:t>. </a:t>
            </a:r>
          </a:p>
          <a:p>
            <a:r>
              <a:rPr lang="pl-PL" dirty="0"/>
              <a:t>Jako utwór, tytuł prasowy podlegałby ochronie od chwili ustalenia.</a:t>
            </a:r>
            <a:endParaRPr lang="pl-PL" b="1" dirty="0"/>
          </a:p>
        </p:txBody>
      </p:sp>
    </p:spTree>
    <p:extLst>
      <p:ext uri="{BB962C8B-B14F-4D97-AF65-F5344CB8AC3E}">
        <p14:creationId xmlns:p14="http://schemas.microsoft.com/office/powerpoint/2010/main" val="833040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E2BB5F-A2F2-40E6-B998-BDD4FAB5E0C8}"/>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F2AC4267-130F-4966-8F3A-33D46AFCE8F5}"/>
              </a:ext>
            </a:extLst>
          </p:cNvPr>
          <p:cNvSpPr>
            <a:spLocks noGrp="1"/>
          </p:cNvSpPr>
          <p:nvPr>
            <p:ph idx="1"/>
          </p:nvPr>
        </p:nvSpPr>
        <p:spPr>
          <a:xfrm>
            <a:off x="1451579" y="2015732"/>
            <a:ext cx="9707652" cy="4296291"/>
          </a:xfrm>
        </p:spPr>
        <p:txBody>
          <a:bodyPr>
            <a:normAutofit fontScale="85000" lnSpcReduction="10000"/>
          </a:bodyPr>
          <a:lstStyle/>
          <a:p>
            <a:r>
              <a:rPr lang="pl-PL" dirty="0"/>
              <a:t>„Salon Prasowy” Spółka z.o.o. z siedzibą w Kielcach reprezentowana przez Prezesa Zarządu Jacka Karasia,  zarejestrowana w Krajowym Rejestrze Przedsiębiorców pod numerem 0000123456 chce zarejestrować tytuł prasowy „Wędkarz Świętokrzyski”. Zgodnie z planami wydawcy gazeta ma się ukazywać raz na kwartał, lokalnie w rejonie województwa świętokrzyskiego. Funkcję redaktora naczelnego wydawca powierza Tadeuszowi Węgorzowi, urodzonemu 12.07.1957r. w Lipnie, nieubezwłasnowolnionemu, posiadającemu obywatelstwo polskie, który wprawdzie nie ma wykształcenia dziennikarskiego, ale za to wykazuje się specjalistyczną wiedzą na temat ryb słodkowodnych i wędkarstwa sportowego. Tadeusz w latach 2010-2013 został trzykrotnie ukarany grzywną za łowienie ryb bez posiadania ważnej karty wędkarskiej.  </a:t>
            </a:r>
          </a:p>
          <a:p>
            <a:pPr lvl="0"/>
            <a:r>
              <a:rPr lang="pl-PL" dirty="0"/>
              <a:t>Oceń czy Tadeusz Węgorz może pełnić funkcję redaktora naczelnego „Wędkarza Świętokrzyskiego”?</a:t>
            </a:r>
          </a:p>
          <a:p>
            <a:pPr lvl="0"/>
            <a:r>
              <a:rPr lang="pl-PL" dirty="0"/>
              <a:t>Sporządź w imieniu uprawnionego podmiotu projekt kompletnego wniosku o rejestrację „Wędkarza Świętokrzyskiego”</a:t>
            </a:r>
          </a:p>
        </p:txBody>
      </p:sp>
    </p:spTree>
    <p:extLst>
      <p:ext uri="{BB962C8B-B14F-4D97-AF65-F5344CB8AC3E}">
        <p14:creationId xmlns:p14="http://schemas.microsoft.com/office/powerpoint/2010/main" val="394607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F69E8F-25F0-4C72-AABF-A3A24671FC2E}"/>
              </a:ext>
            </a:extLst>
          </p:cNvPr>
          <p:cNvSpPr>
            <a:spLocks noGrp="1"/>
          </p:cNvSpPr>
          <p:nvPr>
            <p:ph type="title"/>
          </p:nvPr>
        </p:nvSpPr>
        <p:spPr/>
        <p:txBody>
          <a:bodyPr/>
          <a:lstStyle/>
          <a:p>
            <a:r>
              <a:rPr lang="pl-PL" dirty="0"/>
              <a:t>Cel prowadzenia rejestru</a:t>
            </a:r>
          </a:p>
        </p:txBody>
      </p:sp>
      <p:graphicFrame>
        <p:nvGraphicFramePr>
          <p:cNvPr id="4" name="Symbol zastępczy zawartości 3">
            <a:extLst>
              <a:ext uri="{FF2B5EF4-FFF2-40B4-BE49-F238E27FC236}">
                <a16:creationId xmlns:a16="http://schemas.microsoft.com/office/drawing/2014/main" id="{2C9B6A3E-8EB7-4DBE-AFA1-F8E66D5CCA72}"/>
              </a:ext>
            </a:extLst>
          </p:cNvPr>
          <p:cNvGraphicFramePr>
            <a:graphicFrameLocks noGrp="1"/>
          </p:cNvGraphicFramePr>
          <p:nvPr>
            <p:ph idx="1"/>
            <p:extLst>
              <p:ext uri="{D42A27DB-BD31-4B8C-83A1-F6EECF244321}">
                <p14:modId xmlns:p14="http://schemas.microsoft.com/office/powerpoint/2010/main" val="2175305793"/>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3002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922B-F9C6-43CB-BA5C-CAAE0B8EBF91}"/>
              </a:ext>
            </a:extLst>
          </p:cNvPr>
          <p:cNvSpPr>
            <a:spLocks noGrp="1"/>
          </p:cNvSpPr>
          <p:nvPr>
            <p:ph type="title"/>
          </p:nvPr>
        </p:nvSpPr>
        <p:spPr/>
        <p:txBody>
          <a:bodyPr/>
          <a:lstStyle/>
          <a:p>
            <a:r>
              <a:rPr lang="pl-PL" dirty="0"/>
              <a:t>Elementy wniosku </a:t>
            </a:r>
          </a:p>
        </p:txBody>
      </p:sp>
      <p:sp>
        <p:nvSpPr>
          <p:cNvPr id="3" name="Symbol zastępczy zawartości 2">
            <a:extLst>
              <a:ext uri="{FF2B5EF4-FFF2-40B4-BE49-F238E27FC236}">
                <a16:creationId xmlns:a16="http://schemas.microsoft.com/office/drawing/2014/main" id="{15F8C41F-BE9C-43B2-9F1A-346A11CF6331}"/>
              </a:ext>
            </a:extLst>
          </p:cNvPr>
          <p:cNvSpPr>
            <a:spLocks noGrp="1"/>
          </p:cNvSpPr>
          <p:nvPr>
            <p:ph idx="1"/>
          </p:nvPr>
        </p:nvSpPr>
        <p:spPr/>
        <p:txBody>
          <a:bodyPr>
            <a:normAutofit/>
          </a:bodyPr>
          <a:lstStyle/>
          <a:p>
            <a:r>
              <a:rPr lang="pl-PL" dirty="0"/>
              <a:t>Wniosek o rejestrację, o której mowa w ust. 1, powinien zawierać: </a:t>
            </a:r>
          </a:p>
          <a:p>
            <a:pPr marL="457200" indent="-457200">
              <a:buAutoNum type="arabicParenR"/>
            </a:pPr>
            <a:r>
              <a:rPr lang="pl-PL" dirty="0"/>
              <a:t>tytuł dziennika lub czasopisma oraz siedzibę i dokładny adres redakcji; </a:t>
            </a:r>
          </a:p>
          <a:p>
            <a:pPr marL="457200" indent="-457200">
              <a:buAutoNum type="arabicParenR"/>
            </a:pPr>
            <a:r>
              <a:rPr lang="pl-PL" dirty="0"/>
              <a:t>dane osobowe redaktora naczelnego; </a:t>
            </a:r>
          </a:p>
          <a:p>
            <a:pPr marL="457200" indent="-457200">
              <a:buAutoNum type="arabicParenR"/>
            </a:pPr>
            <a:r>
              <a:rPr lang="pl-PL" dirty="0"/>
              <a:t>określenie wydawcy, jego siedzibę i dokładny adres; </a:t>
            </a:r>
          </a:p>
          <a:p>
            <a:pPr marL="457200" indent="-457200">
              <a:buAutoNum type="arabicParenR"/>
            </a:pPr>
            <a:r>
              <a:rPr lang="pl-PL" dirty="0"/>
              <a:t>częstotliwość ukazywania się dziennika lub czasopisma</a:t>
            </a:r>
          </a:p>
          <a:p>
            <a:pPr marL="0" indent="0">
              <a:buNone/>
            </a:pPr>
            <a:r>
              <a:rPr lang="pl-PL" dirty="0"/>
              <a:t>Art. 20 ust. 5. O zmianie danych, o których mowa w ust. 2, należy zawiadomić niezwłocznie organ rejestracyjny.</a:t>
            </a:r>
          </a:p>
        </p:txBody>
      </p:sp>
    </p:spTree>
    <p:extLst>
      <p:ext uri="{BB962C8B-B14F-4D97-AF65-F5344CB8AC3E}">
        <p14:creationId xmlns:p14="http://schemas.microsoft.com/office/powerpoint/2010/main" val="144898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3C968C-D8C0-4899-93DE-57C8653014D1}"/>
              </a:ext>
            </a:extLst>
          </p:cNvPr>
          <p:cNvSpPr>
            <a:spLocks noGrp="1"/>
          </p:cNvSpPr>
          <p:nvPr>
            <p:ph type="title"/>
          </p:nvPr>
        </p:nvSpPr>
        <p:spPr/>
        <p:txBody>
          <a:bodyPr/>
          <a:lstStyle/>
          <a:p>
            <a:r>
              <a:rPr lang="pl-PL" dirty="0"/>
              <a:t>Załączniki do wniosku</a:t>
            </a:r>
          </a:p>
        </p:txBody>
      </p:sp>
      <p:sp>
        <p:nvSpPr>
          <p:cNvPr id="3" name="Symbol zastępczy zawartości 2">
            <a:extLst>
              <a:ext uri="{FF2B5EF4-FFF2-40B4-BE49-F238E27FC236}">
                <a16:creationId xmlns:a16="http://schemas.microsoft.com/office/drawing/2014/main" id="{77EF6BA2-0BE7-420F-80F9-20AF959514FA}"/>
              </a:ext>
            </a:extLst>
          </p:cNvPr>
          <p:cNvSpPr>
            <a:spLocks noGrp="1"/>
          </p:cNvSpPr>
          <p:nvPr>
            <p:ph idx="1"/>
          </p:nvPr>
        </p:nvSpPr>
        <p:spPr/>
        <p:txBody>
          <a:bodyPr>
            <a:normAutofit fontScale="92500" lnSpcReduction="10000"/>
          </a:bodyPr>
          <a:lstStyle/>
          <a:p>
            <a:pPr marL="0" indent="0">
              <a:buNone/>
            </a:pPr>
            <a:r>
              <a:rPr lang="pl-PL" b="1" dirty="0"/>
              <a:t>Do wniosku o rejestrację czasopisma/dziennika należy dołączyć:</a:t>
            </a:r>
            <a:br>
              <a:rPr lang="pl-PL" dirty="0"/>
            </a:br>
            <a:r>
              <a:rPr lang="pl-PL" dirty="0"/>
              <a:t>1. zaświadczenie o prowadzeniu działalności gospodarczej lub odpis z Krajowego Rejestru Sądowego z ostatnich 3 miesięcy, w przypadku gdy wydawcą jest podmiot prowadzący działalność gospodarczą,</a:t>
            </a:r>
            <a:br>
              <a:rPr lang="pl-PL" dirty="0"/>
            </a:br>
            <a:r>
              <a:rPr lang="pl-PL" dirty="0"/>
              <a:t>2. pisemne oświadczenie redaktora naczelnego o posiadaniu pełnej zdolności do czynności prawnych, pełni praw publicznych oraz obywatelstwa polskiego, </a:t>
            </a:r>
            <a:br>
              <a:rPr lang="pl-PL" dirty="0"/>
            </a:br>
            <a:r>
              <a:rPr lang="pl-PL" dirty="0"/>
              <a:t>3. pisemne oświadczenie redaktora naczelnego w trybie art. 25 ust. 3 ustawy prawo prasowe,</a:t>
            </a:r>
            <a:br>
              <a:rPr lang="pl-PL" dirty="0"/>
            </a:br>
            <a:r>
              <a:rPr lang="pl-PL" dirty="0"/>
              <a:t>4. pisemne oświadczenie redaktora naczelnego, że nie korzysta z immunitetu procesowego, a przypadku korzystania przez niego z immunitetu procesowego, do wskazania redaktora, który ponosi odpowiedzialność określoną.</a:t>
            </a:r>
          </a:p>
        </p:txBody>
      </p:sp>
    </p:spTree>
    <p:extLst>
      <p:ext uri="{BB962C8B-B14F-4D97-AF65-F5344CB8AC3E}">
        <p14:creationId xmlns:p14="http://schemas.microsoft.com/office/powerpoint/2010/main" val="3769671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C05BB6-FAF0-49BF-B654-5A318272331D}"/>
              </a:ext>
            </a:extLst>
          </p:cNvPr>
          <p:cNvSpPr>
            <a:spLocks noGrp="1"/>
          </p:cNvSpPr>
          <p:nvPr>
            <p:ph type="title"/>
          </p:nvPr>
        </p:nvSpPr>
        <p:spPr/>
        <p:txBody>
          <a:bodyPr/>
          <a:lstStyle/>
          <a:p>
            <a:r>
              <a:rPr lang="pl-PL" dirty="0"/>
              <a:t>Czynności wstępne organu rejestracyjnego</a:t>
            </a:r>
          </a:p>
        </p:txBody>
      </p:sp>
      <p:graphicFrame>
        <p:nvGraphicFramePr>
          <p:cNvPr id="4" name="Symbol zastępczy zawartości 3">
            <a:extLst>
              <a:ext uri="{FF2B5EF4-FFF2-40B4-BE49-F238E27FC236}">
                <a16:creationId xmlns:a16="http://schemas.microsoft.com/office/drawing/2014/main" id="{E4A02E02-5A1A-40EE-A7F4-BD16D7F0F63C}"/>
              </a:ext>
            </a:extLst>
          </p:cNvPr>
          <p:cNvGraphicFramePr>
            <a:graphicFrameLocks noGrp="1"/>
          </p:cNvGraphicFramePr>
          <p:nvPr>
            <p:ph idx="1"/>
            <p:extLst>
              <p:ext uri="{D42A27DB-BD31-4B8C-83A1-F6EECF244321}">
                <p14:modId xmlns:p14="http://schemas.microsoft.com/office/powerpoint/2010/main" val="2978285929"/>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5209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2862D0-B903-483B-A6EF-2C02E268EDB3}"/>
              </a:ext>
            </a:extLst>
          </p:cNvPr>
          <p:cNvSpPr>
            <a:spLocks noGrp="1"/>
          </p:cNvSpPr>
          <p:nvPr>
            <p:ph type="title"/>
          </p:nvPr>
        </p:nvSpPr>
        <p:spPr/>
        <p:txBody>
          <a:bodyPr/>
          <a:lstStyle/>
          <a:p>
            <a:r>
              <a:rPr lang="pl-PL" dirty="0"/>
              <a:t>Postępowanie organu rejestracyjnego</a:t>
            </a:r>
          </a:p>
        </p:txBody>
      </p:sp>
      <p:sp>
        <p:nvSpPr>
          <p:cNvPr id="3" name="Symbol zastępczy zawartości 2">
            <a:extLst>
              <a:ext uri="{FF2B5EF4-FFF2-40B4-BE49-F238E27FC236}">
                <a16:creationId xmlns:a16="http://schemas.microsoft.com/office/drawing/2014/main" id="{CEA87DB4-A2DB-4440-89B1-BCB8F4935D4B}"/>
              </a:ext>
            </a:extLst>
          </p:cNvPr>
          <p:cNvSpPr>
            <a:spLocks noGrp="1"/>
          </p:cNvSpPr>
          <p:nvPr>
            <p:ph idx="1"/>
          </p:nvPr>
        </p:nvSpPr>
        <p:spPr/>
        <p:txBody>
          <a:bodyPr/>
          <a:lstStyle/>
          <a:p>
            <a:r>
              <a:rPr lang="pl-PL" dirty="0"/>
              <a:t>Przed wydaniem postanowienia o zarejestrowaniu sąd zasięga informacji w Sądzie Okręgowym w Warszawie czy nazwa dziennika lub czasopisma nie jest zbieżna z istniejącym już tytułem prasowym, </a:t>
            </a:r>
          </a:p>
          <a:p>
            <a:r>
              <a:rPr lang="pl-PL" dirty="0"/>
              <a:t>Podstawą postanowienia zarządzającego wpis są wyłącznie dokumenty złożone do akt rejestrowych, </a:t>
            </a:r>
          </a:p>
          <a:p>
            <a:r>
              <a:rPr lang="pl-PL" dirty="0"/>
              <a:t>W postanowieniu o wpisie sąd dokładnie określa jego brzmienie oraz rubrykę rejestru, do której wpis ma być dokonany,</a:t>
            </a:r>
          </a:p>
          <a:p>
            <a:r>
              <a:rPr lang="pl-PL" dirty="0"/>
              <a:t>Przepisy dotyczące dokonania wpisu stosuje się odpowiednio do wykreślenia, </a:t>
            </a:r>
          </a:p>
        </p:txBody>
      </p:sp>
    </p:spTree>
    <p:extLst>
      <p:ext uri="{BB962C8B-B14F-4D97-AF65-F5344CB8AC3E}">
        <p14:creationId xmlns:p14="http://schemas.microsoft.com/office/powerpoint/2010/main" val="2631933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E6080B-A2AE-4897-8662-67F8F3910C23}"/>
              </a:ext>
            </a:extLst>
          </p:cNvPr>
          <p:cNvSpPr>
            <a:spLocks noGrp="1"/>
          </p:cNvSpPr>
          <p:nvPr>
            <p:ph type="title"/>
          </p:nvPr>
        </p:nvSpPr>
        <p:spPr/>
        <p:txBody>
          <a:bodyPr/>
          <a:lstStyle/>
          <a:p>
            <a:r>
              <a:rPr lang="pl-PL" dirty="0"/>
              <a:t>Rodzaje rozstrzygnięć</a:t>
            </a:r>
          </a:p>
        </p:txBody>
      </p:sp>
      <p:graphicFrame>
        <p:nvGraphicFramePr>
          <p:cNvPr id="4" name="Symbol zastępczy zawartości 3">
            <a:extLst>
              <a:ext uri="{FF2B5EF4-FFF2-40B4-BE49-F238E27FC236}">
                <a16:creationId xmlns:a16="http://schemas.microsoft.com/office/drawing/2014/main" id="{0E3629C3-06BA-4AEF-82FB-473450AD1779}"/>
              </a:ext>
            </a:extLst>
          </p:cNvPr>
          <p:cNvGraphicFramePr>
            <a:graphicFrameLocks noGrp="1"/>
          </p:cNvGraphicFramePr>
          <p:nvPr>
            <p:ph idx="1"/>
            <p:extLst>
              <p:ext uri="{D42A27DB-BD31-4B8C-83A1-F6EECF244321}">
                <p14:modId xmlns:p14="http://schemas.microsoft.com/office/powerpoint/2010/main" val="2036934152"/>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62D983BA-0BCB-4CB2-B1B6-00279268D5E8}"/>
              </a:ext>
            </a:extLst>
          </p:cNvPr>
          <p:cNvSpPr txBox="1"/>
          <p:nvPr/>
        </p:nvSpPr>
        <p:spPr>
          <a:xfrm>
            <a:off x="3488924" y="4900474"/>
            <a:ext cx="5690587" cy="923330"/>
          </a:xfrm>
          <a:prstGeom prst="rect">
            <a:avLst/>
          </a:prstGeom>
          <a:noFill/>
        </p:spPr>
        <p:txBody>
          <a:bodyPr wrap="square" rtlCol="0">
            <a:spAutoFit/>
          </a:bodyPr>
          <a:lstStyle/>
          <a:p>
            <a:r>
              <a:rPr lang="pl-PL" dirty="0"/>
              <a:t>Art. 20 ust 4. Wydawanie dziennika lub czasopisma można rozpocząć, jeżeli organ rejestracyjny nie rozstrzygnął wniosku o rejestrację </a:t>
            </a:r>
            <a:r>
              <a:rPr lang="pl-PL" b="1" dirty="0"/>
              <a:t>w ciągu 30 dni </a:t>
            </a:r>
            <a:r>
              <a:rPr lang="pl-PL" dirty="0"/>
              <a:t>od jego zgłoszenia.</a:t>
            </a:r>
          </a:p>
        </p:txBody>
      </p:sp>
    </p:spTree>
    <p:extLst>
      <p:ext uri="{BB962C8B-B14F-4D97-AF65-F5344CB8AC3E}">
        <p14:creationId xmlns:p14="http://schemas.microsoft.com/office/powerpoint/2010/main" val="3443265346"/>
      </p:ext>
    </p:extLst>
  </p:cSld>
  <p:clrMapOvr>
    <a:masterClrMapping/>
  </p:clrMapOvr>
</p:sld>
</file>

<file path=ppt/theme/theme1.xml><?xml version="1.0" encoding="utf-8"?>
<a:theme xmlns:a="http://schemas.openxmlformats.org/drawingml/2006/main" name="Galeri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225</TotalTime>
  <Words>2433</Words>
  <Application>Microsoft Office PowerPoint</Application>
  <PresentationFormat>Panoramiczny</PresentationFormat>
  <Paragraphs>169</Paragraphs>
  <Slides>34</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34</vt:i4>
      </vt:variant>
    </vt:vector>
  </HeadingPairs>
  <TitlesOfParts>
    <vt:vector size="37" baseType="lpstr">
      <vt:lpstr>Arial</vt:lpstr>
      <vt:lpstr>Gill Sans MT</vt:lpstr>
      <vt:lpstr>Galeria</vt:lpstr>
      <vt:lpstr>Organizacja Działalności prasowej</vt:lpstr>
      <vt:lpstr>Rodzaje rejestrów</vt:lpstr>
      <vt:lpstr>Obowiązek rejestracyjny</vt:lpstr>
      <vt:lpstr>Cel prowadzenia rejestru</vt:lpstr>
      <vt:lpstr>Elementy wniosku </vt:lpstr>
      <vt:lpstr>Załączniki do wniosku</vt:lpstr>
      <vt:lpstr>Czynności wstępne organu rejestracyjnego</vt:lpstr>
      <vt:lpstr>Postępowanie organu rejestracyjnego</vt:lpstr>
      <vt:lpstr>Rodzaje rozstrzygnięć</vt:lpstr>
      <vt:lpstr>Odmowa rejestracji - Obligatoryjna</vt:lpstr>
      <vt:lpstr>Przykłady:</vt:lpstr>
      <vt:lpstr>Zawieszenie wydawania - fakultatywne</vt:lpstr>
      <vt:lpstr>Utrata ważności rejestracji - Obligatoryjna</vt:lpstr>
      <vt:lpstr>Wniosek o zachowanie ważności rejestracji </vt:lpstr>
      <vt:lpstr>Wzór i sposób prowadzenia rejestru</vt:lpstr>
      <vt:lpstr>Księga rejestrowa</vt:lpstr>
      <vt:lpstr>Sankcje braku rejestracji</vt:lpstr>
      <vt:lpstr>Wyłączenia spod obowiązku rejestracji</vt:lpstr>
      <vt:lpstr>Tytuł prasowy i jego ochrona</vt:lpstr>
      <vt:lpstr>Pojęcie tytułu prasowego</vt:lpstr>
      <vt:lpstr>Funkcje tytułu prasowego</vt:lpstr>
      <vt:lpstr>Czy ze względu na obowiązek rejestracyjny istnieje osobne prawo do tytułu prasowego? </vt:lpstr>
      <vt:lpstr>Ochrona tytułu prasowego</vt:lpstr>
      <vt:lpstr>Tytuł prasowy na gruncie ustawy Prawo Prasowe</vt:lpstr>
      <vt:lpstr>Ochrona na podstawie przepisów Ustawy o Zwalczaniu Nieuczciwej Konkurencji</vt:lpstr>
      <vt:lpstr>Kto może popełnić delikt nieuczciwej konkurencji? </vt:lpstr>
      <vt:lpstr>Warunki uznania czynu za sprzeczny z ustawą</vt:lpstr>
      <vt:lpstr>Art. 10 ust. 1 u.z.n.k.</vt:lpstr>
      <vt:lpstr>Art. 5 u.z.n.k.</vt:lpstr>
      <vt:lpstr>Ochrona na podstawie przepisów Prawa Własności Przemysłowej</vt:lpstr>
      <vt:lpstr>Tytuł prasowy jako dobro osobiste </vt:lpstr>
      <vt:lpstr>Ochrona tytułu prasowego jako dobra osobistego</vt:lpstr>
      <vt:lpstr>Tytuł prasowy jako przedmiot prawa autorskiego</vt:lpstr>
      <vt:lpstr>Kazus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Organizacja Działalności prasowej</dc:title>
  <dc:creator>Uzytkownik</dc:creator>
  <cp:lastModifiedBy>Agnieszka Agnieszka</cp:lastModifiedBy>
  <cp:revision>21</cp:revision>
  <dcterms:created xsi:type="dcterms:W3CDTF">2018-10-19T16:13:56Z</dcterms:created>
  <dcterms:modified xsi:type="dcterms:W3CDTF">2019-10-23T16:14:28Z</dcterms:modified>
</cp:coreProperties>
</file>