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76" r:id="rId4"/>
    <p:sldId id="260" r:id="rId5"/>
    <p:sldId id="293" r:id="rId6"/>
    <p:sldId id="298" r:id="rId7"/>
    <p:sldId id="272" r:id="rId8"/>
    <p:sldId id="296" r:id="rId9"/>
    <p:sldId id="299" r:id="rId10"/>
    <p:sldId id="300" r:id="rId11"/>
    <p:sldId id="301" r:id="rId12"/>
    <p:sldId id="291" r:id="rId13"/>
    <p:sldId id="297" r:id="rId14"/>
    <p:sldId id="271" r:id="rId15"/>
    <p:sldId id="295" r:id="rId16"/>
    <p:sldId id="275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58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6CB799-CD51-4886-8461-8E384F4894B8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CC9964-2728-44F2-8155-289AD4CC64C4}">
      <dgm:prSet custT="1"/>
      <dgm:spPr/>
      <dgm:t>
        <a:bodyPr/>
        <a:lstStyle/>
        <a:p>
          <a:r>
            <a:rPr lang="pl-PL" sz="2000" dirty="0"/>
            <a:t>Umowa o pracę określa: </a:t>
          </a:r>
          <a:endParaRPr lang="en-US" sz="2000" dirty="0"/>
        </a:p>
      </dgm:t>
    </dgm:pt>
    <dgm:pt modelId="{9A8B6D58-61D0-4AB6-B3E4-7CD3010CE140}" type="parTrans" cxnId="{190102B9-CBE8-4E98-A72A-8C64BB5712C0}">
      <dgm:prSet/>
      <dgm:spPr/>
      <dgm:t>
        <a:bodyPr/>
        <a:lstStyle/>
        <a:p>
          <a:endParaRPr lang="en-US"/>
        </a:p>
      </dgm:t>
    </dgm:pt>
    <dgm:pt modelId="{9636834A-9420-47AA-ABD2-E5D383F54399}" type="sibTrans" cxnId="{190102B9-CBE8-4E98-A72A-8C64BB5712C0}">
      <dgm:prSet/>
      <dgm:spPr/>
      <dgm:t>
        <a:bodyPr/>
        <a:lstStyle/>
        <a:p>
          <a:endParaRPr lang="en-US"/>
        </a:p>
      </dgm:t>
    </dgm:pt>
    <dgm:pt modelId="{CD90BF5F-8F87-4A8C-A1BC-1BC47A54A282}">
      <dgm:prSet custT="1"/>
      <dgm:spPr/>
      <dgm:t>
        <a:bodyPr/>
        <a:lstStyle/>
        <a:p>
          <a:r>
            <a:rPr lang="pl-PL" sz="1600" dirty="0"/>
            <a:t>strony umowy </a:t>
          </a:r>
          <a:endParaRPr lang="en-US" sz="1600" dirty="0"/>
        </a:p>
      </dgm:t>
    </dgm:pt>
    <dgm:pt modelId="{67B5B63D-B4BC-4749-B902-DCD0DB35EC87}" type="parTrans" cxnId="{1D41DC06-C655-4F14-B885-1F7B6943E36F}">
      <dgm:prSet/>
      <dgm:spPr/>
      <dgm:t>
        <a:bodyPr/>
        <a:lstStyle/>
        <a:p>
          <a:endParaRPr lang="en-US"/>
        </a:p>
      </dgm:t>
    </dgm:pt>
    <dgm:pt modelId="{F881C02C-C639-406D-9C66-869A4C879660}" type="sibTrans" cxnId="{1D41DC06-C655-4F14-B885-1F7B6943E36F}">
      <dgm:prSet/>
      <dgm:spPr/>
      <dgm:t>
        <a:bodyPr/>
        <a:lstStyle/>
        <a:p>
          <a:endParaRPr lang="en-US"/>
        </a:p>
      </dgm:t>
    </dgm:pt>
    <dgm:pt modelId="{12CA69B9-4F9B-4D90-B1BB-8874C9765C2D}">
      <dgm:prSet custT="1"/>
      <dgm:spPr/>
      <dgm:t>
        <a:bodyPr/>
        <a:lstStyle/>
        <a:p>
          <a:r>
            <a:rPr lang="pl-PL" sz="1600" dirty="0"/>
            <a:t>rodzaj umowy</a:t>
          </a:r>
          <a:endParaRPr lang="en-US" sz="1600" dirty="0"/>
        </a:p>
      </dgm:t>
    </dgm:pt>
    <dgm:pt modelId="{2E2A60F1-95F7-4F4B-AC2C-CEF5F0540FF2}" type="parTrans" cxnId="{02329D5F-3CAD-45A7-8BA0-03D4A9BC930C}">
      <dgm:prSet/>
      <dgm:spPr/>
      <dgm:t>
        <a:bodyPr/>
        <a:lstStyle/>
        <a:p>
          <a:endParaRPr lang="en-US"/>
        </a:p>
      </dgm:t>
    </dgm:pt>
    <dgm:pt modelId="{4E299FDA-A73F-4BD6-AB1F-B8E4879359B7}" type="sibTrans" cxnId="{02329D5F-3CAD-45A7-8BA0-03D4A9BC930C}">
      <dgm:prSet/>
      <dgm:spPr/>
      <dgm:t>
        <a:bodyPr/>
        <a:lstStyle/>
        <a:p>
          <a:endParaRPr lang="en-US"/>
        </a:p>
      </dgm:t>
    </dgm:pt>
    <dgm:pt modelId="{2BB7CBF9-7669-4439-A6A6-0F43148D4F0C}">
      <dgm:prSet custT="1"/>
      <dgm:spPr/>
      <dgm:t>
        <a:bodyPr/>
        <a:lstStyle/>
        <a:p>
          <a:r>
            <a:rPr lang="pl-PL" sz="1600" dirty="0"/>
            <a:t>datę jej zawarcia</a:t>
          </a:r>
          <a:endParaRPr lang="en-US" sz="1600" dirty="0"/>
        </a:p>
      </dgm:t>
    </dgm:pt>
    <dgm:pt modelId="{0AAC1557-D4DC-4E42-A1EC-4C7E46533F86}" type="parTrans" cxnId="{DDFF2FD9-E830-4811-9107-52BD44D26C23}">
      <dgm:prSet/>
      <dgm:spPr/>
      <dgm:t>
        <a:bodyPr/>
        <a:lstStyle/>
        <a:p>
          <a:endParaRPr lang="en-US"/>
        </a:p>
      </dgm:t>
    </dgm:pt>
    <dgm:pt modelId="{19C73490-2DC5-430B-8441-07945081B592}" type="sibTrans" cxnId="{DDFF2FD9-E830-4811-9107-52BD44D26C23}">
      <dgm:prSet/>
      <dgm:spPr/>
      <dgm:t>
        <a:bodyPr/>
        <a:lstStyle/>
        <a:p>
          <a:endParaRPr lang="en-US"/>
        </a:p>
      </dgm:t>
    </dgm:pt>
    <dgm:pt modelId="{363FC4BE-DC3D-417B-9D62-80E7E95ED79C}">
      <dgm:prSet custT="1"/>
      <dgm:spPr/>
      <dgm:t>
        <a:bodyPr/>
        <a:lstStyle/>
        <a:p>
          <a:r>
            <a:rPr lang="pl-PL" sz="1600" dirty="0"/>
            <a:t>warunki pracy i płacy</a:t>
          </a:r>
          <a:endParaRPr lang="en-US" sz="1600" dirty="0"/>
        </a:p>
      </dgm:t>
    </dgm:pt>
    <dgm:pt modelId="{78D499CD-E74B-446E-9462-34754D27D48F}" type="parTrans" cxnId="{D0002E57-AB51-464B-8ECF-57C2447FEF76}">
      <dgm:prSet/>
      <dgm:spPr/>
      <dgm:t>
        <a:bodyPr/>
        <a:lstStyle/>
        <a:p>
          <a:endParaRPr lang="en-US"/>
        </a:p>
      </dgm:t>
    </dgm:pt>
    <dgm:pt modelId="{2CCEC41F-A133-48B1-8CB9-86CA1B0DFADC}" type="sibTrans" cxnId="{D0002E57-AB51-464B-8ECF-57C2447FEF76}">
      <dgm:prSet/>
      <dgm:spPr/>
      <dgm:t>
        <a:bodyPr/>
        <a:lstStyle/>
        <a:p>
          <a:endParaRPr lang="en-US"/>
        </a:p>
      </dgm:t>
    </dgm:pt>
    <dgm:pt modelId="{726F5999-4FB9-426F-8482-FE320CF0F860}">
      <dgm:prSet custT="1"/>
      <dgm:spPr/>
      <dgm:t>
        <a:bodyPr/>
        <a:lstStyle/>
        <a:p>
          <a:r>
            <a:rPr lang="pl-PL" sz="1600" dirty="0"/>
            <a:t>rodzaj pracy</a:t>
          </a:r>
          <a:endParaRPr lang="en-US" sz="1600" dirty="0"/>
        </a:p>
      </dgm:t>
    </dgm:pt>
    <dgm:pt modelId="{F6D8A8BD-1BF3-4989-95B3-B3B54D9FB03B}" type="parTrans" cxnId="{86FA64EA-D6CD-45A6-9EE0-AF371A25478D}">
      <dgm:prSet/>
      <dgm:spPr/>
      <dgm:t>
        <a:bodyPr/>
        <a:lstStyle/>
        <a:p>
          <a:endParaRPr lang="en-US"/>
        </a:p>
      </dgm:t>
    </dgm:pt>
    <dgm:pt modelId="{EFDE30B6-DEDF-4407-9D7A-35F40C8A2379}" type="sibTrans" cxnId="{86FA64EA-D6CD-45A6-9EE0-AF371A25478D}">
      <dgm:prSet/>
      <dgm:spPr/>
      <dgm:t>
        <a:bodyPr/>
        <a:lstStyle/>
        <a:p>
          <a:endParaRPr lang="en-US"/>
        </a:p>
      </dgm:t>
    </dgm:pt>
    <dgm:pt modelId="{81F05A48-CA00-4D12-BF61-416D92F31A1D}">
      <dgm:prSet custT="1"/>
      <dgm:spPr/>
      <dgm:t>
        <a:bodyPr/>
        <a:lstStyle/>
        <a:p>
          <a:r>
            <a:rPr lang="pl-PL" sz="1600" dirty="0"/>
            <a:t>miejsce wykonywania pracy</a:t>
          </a:r>
          <a:endParaRPr lang="en-US" sz="1600" dirty="0"/>
        </a:p>
      </dgm:t>
    </dgm:pt>
    <dgm:pt modelId="{3FB9773C-79A2-4743-9106-F3F72A031967}" type="parTrans" cxnId="{FC6AF426-68A9-41D2-BF39-6C6B87DFA51A}">
      <dgm:prSet/>
      <dgm:spPr/>
      <dgm:t>
        <a:bodyPr/>
        <a:lstStyle/>
        <a:p>
          <a:endParaRPr lang="en-US"/>
        </a:p>
      </dgm:t>
    </dgm:pt>
    <dgm:pt modelId="{E604B0E3-B23E-4DD8-B1D4-D609A15362EA}" type="sibTrans" cxnId="{FC6AF426-68A9-41D2-BF39-6C6B87DFA51A}">
      <dgm:prSet/>
      <dgm:spPr/>
      <dgm:t>
        <a:bodyPr/>
        <a:lstStyle/>
        <a:p>
          <a:endParaRPr lang="en-US"/>
        </a:p>
      </dgm:t>
    </dgm:pt>
    <dgm:pt modelId="{F5C4D30C-9906-459B-BEB8-49C252AF2DE9}">
      <dgm:prSet custT="1"/>
      <dgm:spPr/>
      <dgm:t>
        <a:bodyPr/>
        <a:lstStyle/>
        <a:p>
          <a:r>
            <a:rPr lang="pl-PL" sz="1050" dirty="0"/>
            <a:t>wynagrodzenie za pracę odpowiadające rodzajowi pracy, ze wskazaniem składników wynagrodzenia</a:t>
          </a:r>
          <a:endParaRPr lang="en-US" sz="1050" dirty="0"/>
        </a:p>
      </dgm:t>
    </dgm:pt>
    <dgm:pt modelId="{B76D7FC2-908A-4697-84C9-3ACDFC288E09}" type="parTrans" cxnId="{A14C1C18-A2AE-4C80-85EB-DAB01EE94430}">
      <dgm:prSet/>
      <dgm:spPr/>
      <dgm:t>
        <a:bodyPr/>
        <a:lstStyle/>
        <a:p>
          <a:endParaRPr lang="en-US"/>
        </a:p>
      </dgm:t>
    </dgm:pt>
    <dgm:pt modelId="{39E6D0A5-38E3-4BE5-8726-2BC1C8FBA345}" type="sibTrans" cxnId="{A14C1C18-A2AE-4C80-85EB-DAB01EE94430}">
      <dgm:prSet/>
      <dgm:spPr/>
      <dgm:t>
        <a:bodyPr/>
        <a:lstStyle/>
        <a:p>
          <a:endParaRPr lang="en-US"/>
        </a:p>
      </dgm:t>
    </dgm:pt>
    <dgm:pt modelId="{31A04FBB-1525-40C1-8F35-13A9256F8452}">
      <dgm:prSet/>
      <dgm:spPr/>
      <dgm:t>
        <a:bodyPr/>
        <a:lstStyle/>
        <a:p>
          <a:r>
            <a:rPr lang="pl-PL" dirty="0"/>
            <a:t>wymiar czasu pracy</a:t>
          </a:r>
          <a:endParaRPr lang="en-US" dirty="0"/>
        </a:p>
      </dgm:t>
    </dgm:pt>
    <dgm:pt modelId="{E2C1E0A0-598F-4E4B-8DDA-8EA3A875F97C}" type="parTrans" cxnId="{09155A78-E6BE-439D-AA24-BC30FDC74F1C}">
      <dgm:prSet/>
      <dgm:spPr/>
      <dgm:t>
        <a:bodyPr/>
        <a:lstStyle/>
        <a:p>
          <a:endParaRPr lang="en-US"/>
        </a:p>
      </dgm:t>
    </dgm:pt>
    <dgm:pt modelId="{1B602AB9-024A-4768-81A4-E5ED92B29486}" type="sibTrans" cxnId="{09155A78-E6BE-439D-AA24-BC30FDC74F1C}">
      <dgm:prSet/>
      <dgm:spPr/>
      <dgm:t>
        <a:bodyPr/>
        <a:lstStyle/>
        <a:p>
          <a:endParaRPr lang="en-US"/>
        </a:p>
      </dgm:t>
    </dgm:pt>
    <dgm:pt modelId="{0A388D90-144F-414F-BC4E-415DA9C283F9}">
      <dgm:prSet/>
      <dgm:spPr/>
      <dgm:t>
        <a:bodyPr/>
        <a:lstStyle/>
        <a:p>
          <a:r>
            <a:rPr lang="pl-PL" dirty="0"/>
            <a:t>termin rozpoczęcia pracy</a:t>
          </a:r>
          <a:endParaRPr lang="en-US" dirty="0"/>
        </a:p>
      </dgm:t>
    </dgm:pt>
    <dgm:pt modelId="{75A580F1-691C-47E3-B8B7-14C50B82A4C0}" type="parTrans" cxnId="{0058CE23-5631-4B4D-8876-66D391A581F1}">
      <dgm:prSet/>
      <dgm:spPr/>
      <dgm:t>
        <a:bodyPr/>
        <a:lstStyle/>
        <a:p>
          <a:endParaRPr lang="en-US"/>
        </a:p>
      </dgm:t>
    </dgm:pt>
    <dgm:pt modelId="{2BA3FAB7-2568-4985-B1E7-4C5142ED851E}" type="sibTrans" cxnId="{0058CE23-5631-4B4D-8876-66D391A581F1}">
      <dgm:prSet/>
      <dgm:spPr/>
      <dgm:t>
        <a:bodyPr/>
        <a:lstStyle/>
        <a:p>
          <a:endParaRPr lang="en-US"/>
        </a:p>
      </dgm:t>
    </dgm:pt>
    <dgm:pt modelId="{7B917DDA-9B32-4D35-ADF6-88AD91ADCAC8}" type="pres">
      <dgm:prSet presAssocID="{F76CB799-CD51-4886-8461-8E384F4894B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74A12E4-5B03-43E2-8684-BAFE804E1F64}" type="pres">
      <dgm:prSet presAssocID="{4DCC9964-2728-44F2-8155-289AD4CC64C4}" presName="hierRoot1" presStyleCnt="0">
        <dgm:presLayoutVars>
          <dgm:hierBranch val="init"/>
        </dgm:presLayoutVars>
      </dgm:prSet>
      <dgm:spPr/>
    </dgm:pt>
    <dgm:pt modelId="{5EBA479E-96CE-459A-A2C2-2DB1EBA994AD}" type="pres">
      <dgm:prSet presAssocID="{4DCC9964-2728-44F2-8155-289AD4CC64C4}" presName="rootComposite1" presStyleCnt="0"/>
      <dgm:spPr/>
    </dgm:pt>
    <dgm:pt modelId="{8888FD80-2699-48ED-BCF1-69CA6342B88F}" type="pres">
      <dgm:prSet presAssocID="{4DCC9964-2728-44F2-8155-289AD4CC64C4}" presName="rootText1" presStyleLbl="node0" presStyleIdx="0" presStyleCnt="5" custScaleX="233718" custScaleY="118904">
        <dgm:presLayoutVars>
          <dgm:chPref val="3"/>
        </dgm:presLayoutVars>
      </dgm:prSet>
      <dgm:spPr/>
    </dgm:pt>
    <dgm:pt modelId="{A5EFD0EA-20AC-492A-8BA7-8E0A71BA04AF}" type="pres">
      <dgm:prSet presAssocID="{4DCC9964-2728-44F2-8155-289AD4CC64C4}" presName="rootConnector1" presStyleLbl="node1" presStyleIdx="0" presStyleCnt="0"/>
      <dgm:spPr/>
    </dgm:pt>
    <dgm:pt modelId="{D2FC9D39-39D7-4704-A2AD-8F0F82E5042F}" type="pres">
      <dgm:prSet presAssocID="{4DCC9964-2728-44F2-8155-289AD4CC64C4}" presName="hierChild2" presStyleCnt="0"/>
      <dgm:spPr/>
    </dgm:pt>
    <dgm:pt modelId="{0D807373-57EA-47ED-BF01-4FF0F979792A}" type="pres">
      <dgm:prSet presAssocID="{4DCC9964-2728-44F2-8155-289AD4CC64C4}" presName="hierChild3" presStyleCnt="0"/>
      <dgm:spPr/>
    </dgm:pt>
    <dgm:pt modelId="{3EF84029-DBC6-45EC-BB09-1040C483B4D9}" type="pres">
      <dgm:prSet presAssocID="{CD90BF5F-8F87-4A8C-A1BC-1BC47A54A282}" presName="hierRoot1" presStyleCnt="0">
        <dgm:presLayoutVars>
          <dgm:hierBranch val="init"/>
        </dgm:presLayoutVars>
      </dgm:prSet>
      <dgm:spPr/>
    </dgm:pt>
    <dgm:pt modelId="{9CA8F4A1-B373-45FF-BF1C-0B2F9731E6B3}" type="pres">
      <dgm:prSet presAssocID="{CD90BF5F-8F87-4A8C-A1BC-1BC47A54A282}" presName="rootComposite1" presStyleCnt="0"/>
      <dgm:spPr/>
    </dgm:pt>
    <dgm:pt modelId="{846FA452-F3F4-4DA6-B3DC-637C67DD57B2}" type="pres">
      <dgm:prSet presAssocID="{CD90BF5F-8F87-4A8C-A1BC-1BC47A54A282}" presName="rootText1" presStyleLbl="node0" presStyleIdx="1" presStyleCnt="5">
        <dgm:presLayoutVars>
          <dgm:chPref val="3"/>
        </dgm:presLayoutVars>
      </dgm:prSet>
      <dgm:spPr/>
    </dgm:pt>
    <dgm:pt modelId="{0281E3DD-C45B-41BA-949F-E7A532E40F4A}" type="pres">
      <dgm:prSet presAssocID="{CD90BF5F-8F87-4A8C-A1BC-1BC47A54A282}" presName="rootConnector1" presStyleLbl="node1" presStyleIdx="0" presStyleCnt="0"/>
      <dgm:spPr/>
    </dgm:pt>
    <dgm:pt modelId="{F7B9481E-BC14-4095-B830-099C2E9303CF}" type="pres">
      <dgm:prSet presAssocID="{CD90BF5F-8F87-4A8C-A1BC-1BC47A54A282}" presName="hierChild2" presStyleCnt="0"/>
      <dgm:spPr/>
    </dgm:pt>
    <dgm:pt modelId="{9E20195C-F26E-41BA-AC37-E9D124B1A9F9}" type="pres">
      <dgm:prSet presAssocID="{CD90BF5F-8F87-4A8C-A1BC-1BC47A54A282}" presName="hierChild3" presStyleCnt="0"/>
      <dgm:spPr/>
    </dgm:pt>
    <dgm:pt modelId="{08BAEAEE-204B-4E32-AA4E-5DE959207F76}" type="pres">
      <dgm:prSet presAssocID="{12CA69B9-4F9B-4D90-B1BB-8874C9765C2D}" presName="hierRoot1" presStyleCnt="0">
        <dgm:presLayoutVars>
          <dgm:hierBranch val="init"/>
        </dgm:presLayoutVars>
      </dgm:prSet>
      <dgm:spPr/>
    </dgm:pt>
    <dgm:pt modelId="{FFAD47C3-AF02-4BDB-957D-26064EF5CA26}" type="pres">
      <dgm:prSet presAssocID="{12CA69B9-4F9B-4D90-B1BB-8874C9765C2D}" presName="rootComposite1" presStyleCnt="0"/>
      <dgm:spPr/>
    </dgm:pt>
    <dgm:pt modelId="{9390648C-473D-480A-A48A-27119481B134}" type="pres">
      <dgm:prSet presAssocID="{12CA69B9-4F9B-4D90-B1BB-8874C9765C2D}" presName="rootText1" presStyleLbl="node0" presStyleIdx="2" presStyleCnt="5" custLinFactNeighborY="-6376">
        <dgm:presLayoutVars>
          <dgm:chPref val="3"/>
        </dgm:presLayoutVars>
      </dgm:prSet>
      <dgm:spPr/>
    </dgm:pt>
    <dgm:pt modelId="{23D6E1B0-2AE0-4A88-995A-F683B40E5C78}" type="pres">
      <dgm:prSet presAssocID="{12CA69B9-4F9B-4D90-B1BB-8874C9765C2D}" presName="rootConnector1" presStyleLbl="node1" presStyleIdx="0" presStyleCnt="0"/>
      <dgm:spPr/>
    </dgm:pt>
    <dgm:pt modelId="{8EAAA07C-0B00-40FA-9666-F13FF2A8D30D}" type="pres">
      <dgm:prSet presAssocID="{12CA69B9-4F9B-4D90-B1BB-8874C9765C2D}" presName="hierChild2" presStyleCnt="0"/>
      <dgm:spPr/>
    </dgm:pt>
    <dgm:pt modelId="{2B2CE6A0-A918-478C-9790-9CF6280E44BD}" type="pres">
      <dgm:prSet presAssocID="{12CA69B9-4F9B-4D90-B1BB-8874C9765C2D}" presName="hierChild3" presStyleCnt="0"/>
      <dgm:spPr/>
    </dgm:pt>
    <dgm:pt modelId="{6B7207E8-F7E6-46BD-A321-616B21CF6CD3}" type="pres">
      <dgm:prSet presAssocID="{2BB7CBF9-7669-4439-A6A6-0F43148D4F0C}" presName="hierRoot1" presStyleCnt="0">
        <dgm:presLayoutVars>
          <dgm:hierBranch val="init"/>
        </dgm:presLayoutVars>
      </dgm:prSet>
      <dgm:spPr/>
    </dgm:pt>
    <dgm:pt modelId="{334C1421-743A-47EB-AD20-79F46FA43FCA}" type="pres">
      <dgm:prSet presAssocID="{2BB7CBF9-7669-4439-A6A6-0F43148D4F0C}" presName="rootComposite1" presStyleCnt="0"/>
      <dgm:spPr/>
    </dgm:pt>
    <dgm:pt modelId="{E2B8A1D3-A763-4364-8108-C7EE71490B35}" type="pres">
      <dgm:prSet presAssocID="{2BB7CBF9-7669-4439-A6A6-0F43148D4F0C}" presName="rootText1" presStyleLbl="node0" presStyleIdx="3" presStyleCnt="5">
        <dgm:presLayoutVars>
          <dgm:chPref val="3"/>
        </dgm:presLayoutVars>
      </dgm:prSet>
      <dgm:spPr/>
    </dgm:pt>
    <dgm:pt modelId="{B44362BD-F836-432F-B2F4-BD2CB81F5968}" type="pres">
      <dgm:prSet presAssocID="{2BB7CBF9-7669-4439-A6A6-0F43148D4F0C}" presName="rootConnector1" presStyleLbl="node1" presStyleIdx="0" presStyleCnt="0"/>
      <dgm:spPr/>
    </dgm:pt>
    <dgm:pt modelId="{89653D73-EE1C-45F6-B281-C1C717FC128F}" type="pres">
      <dgm:prSet presAssocID="{2BB7CBF9-7669-4439-A6A6-0F43148D4F0C}" presName="hierChild2" presStyleCnt="0"/>
      <dgm:spPr/>
    </dgm:pt>
    <dgm:pt modelId="{C54239B8-CDF7-437B-A51B-EDB0E9171CE8}" type="pres">
      <dgm:prSet presAssocID="{2BB7CBF9-7669-4439-A6A6-0F43148D4F0C}" presName="hierChild3" presStyleCnt="0"/>
      <dgm:spPr/>
    </dgm:pt>
    <dgm:pt modelId="{C5CF2A1E-BA2C-40F5-977D-6811E6AACBD1}" type="pres">
      <dgm:prSet presAssocID="{363FC4BE-DC3D-417B-9D62-80E7E95ED79C}" presName="hierRoot1" presStyleCnt="0">
        <dgm:presLayoutVars>
          <dgm:hierBranch val="init"/>
        </dgm:presLayoutVars>
      </dgm:prSet>
      <dgm:spPr/>
    </dgm:pt>
    <dgm:pt modelId="{ED93182F-69A9-4A62-94B4-323557A50716}" type="pres">
      <dgm:prSet presAssocID="{363FC4BE-DC3D-417B-9D62-80E7E95ED79C}" presName="rootComposite1" presStyleCnt="0"/>
      <dgm:spPr/>
    </dgm:pt>
    <dgm:pt modelId="{3DC3531B-AC25-4776-ABCF-E98E862AE745}" type="pres">
      <dgm:prSet presAssocID="{363FC4BE-DC3D-417B-9D62-80E7E95ED79C}" presName="rootText1" presStyleLbl="node0" presStyleIdx="4" presStyleCnt="5">
        <dgm:presLayoutVars>
          <dgm:chPref val="3"/>
        </dgm:presLayoutVars>
      </dgm:prSet>
      <dgm:spPr/>
    </dgm:pt>
    <dgm:pt modelId="{52B3FF73-91E5-4FF9-BE04-7F7A80401056}" type="pres">
      <dgm:prSet presAssocID="{363FC4BE-DC3D-417B-9D62-80E7E95ED79C}" presName="rootConnector1" presStyleLbl="node1" presStyleIdx="0" presStyleCnt="0"/>
      <dgm:spPr/>
    </dgm:pt>
    <dgm:pt modelId="{A23B0434-BF97-4087-8247-2BBD68C4C884}" type="pres">
      <dgm:prSet presAssocID="{363FC4BE-DC3D-417B-9D62-80E7E95ED79C}" presName="hierChild2" presStyleCnt="0"/>
      <dgm:spPr/>
    </dgm:pt>
    <dgm:pt modelId="{903901DB-8809-484B-912F-1CA169FDA482}" type="pres">
      <dgm:prSet presAssocID="{F6D8A8BD-1BF3-4989-95B3-B3B54D9FB03B}" presName="Name64" presStyleLbl="parChTrans1D2" presStyleIdx="0" presStyleCnt="5"/>
      <dgm:spPr/>
    </dgm:pt>
    <dgm:pt modelId="{E1BCB3C3-5115-4F4F-BF51-4BB161BBA19B}" type="pres">
      <dgm:prSet presAssocID="{726F5999-4FB9-426F-8482-FE320CF0F860}" presName="hierRoot2" presStyleCnt="0">
        <dgm:presLayoutVars>
          <dgm:hierBranch val="init"/>
        </dgm:presLayoutVars>
      </dgm:prSet>
      <dgm:spPr/>
    </dgm:pt>
    <dgm:pt modelId="{07C952BE-ED03-40DA-9F15-786145B66860}" type="pres">
      <dgm:prSet presAssocID="{726F5999-4FB9-426F-8482-FE320CF0F860}" presName="rootComposite" presStyleCnt="0"/>
      <dgm:spPr/>
    </dgm:pt>
    <dgm:pt modelId="{F89F306D-7E9C-4DE1-B95D-1CF95AB65ECE}" type="pres">
      <dgm:prSet presAssocID="{726F5999-4FB9-426F-8482-FE320CF0F860}" presName="rootText" presStyleLbl="node2" presStyleIdx="0" presStyleCnt="5">
        <dgm:presLayoutVars>
          <dgm:chPref val="3"/>
        </dgm:presLayoutVars>
      </dgm:prSet>
      <dgm:spPr/>
    </dgm:pt>
    <dgm:pt modelId="{75F39ED2-1621-4019-AFD8-6DD7A295711E}" type="pres">
      <dgm:prSet presAssocID="{726F5999-4FB9-426F-8482-FE320CF0F860}" presName="rootConnector" presStyleLbl="node2" presStyleIdx="0" presStyleCnt="5"/>
      <dgm:spPr/>
    </dgm:pt>
    <dgm:pt modelId="{B7DB0931-3127-4F93-A8BB-962C41DF7560}" type="pres">
      <dgm:prSet presAssocID="{726F5999-4FB9-426F-8482-FE320CF0F860}" presName="hierChild4" presStyleCnt="0"/>
      <dgm:spPr/>
    </dgm:pt>
    <dgm:pt modelId="{0121CF1F-AC01-4683-8EF9-6924410AD243}" type="pres">
      <dgm:prSet presAssocID="{726F5999-4FB9-426F-8482-FE320CF0F860}" presName="hierChild5" presStyleCnt="0"/>
      <dgm:spPr/>
    </dgm:pt>
    <dgm:pt modelId="{E36CEAB7-1DF1-4384-80F6-7B68973236CD}" type="pres">
      <dgm:prSet presAssocID="{3FB9773C-79A2-4743-9106-F3F72A031967}" presName="Name64" presStyleLbl="parChTrans1D2" presStyleIdx="1" presStyleCnt="5"/>
      <dgm:spPr/>
    </dgm:pt>
    <dgm:pt modelId="{96A61303-5C94-46E4-877D-26D7684261EA}" type="pres">
      <dgm:prSet presAssocID="{81F05A48-CA00-4D12-BF61-416D92F31A1D}" presName="hierRoot2" presStyleCnt="0">
        <dgm:presLayoutVars>
          <dgm:hierBranch val="init"/>
        </dgm:presLayoutVars>
      </dgm:prSet>
      <dgm:spPr/>
    </dgm:pt>
    <dgm:pt modelId="{9DDFC224-0DD3-41BA-8A2F-2F13B59C5780}" type="pres">
      <dgm:prSet presAssocID="{81F05A48-CA00-4D12-BF61-416D92F31A1D}" presName="rootComposite" presStyleCnt="0"/>
      <dgm:spPr/>
    </dgm:pt>
    <dgm:pt modelId="{490D4A89-4DE9-4374-AB64-18BDC5E17345}" type="pres">
      <dgm:prSet presAssocID="{81F05A48-CA00-4D12-BF61-416D92F31A1D}" presName="rootText" presStyleLbl="node2" presStyleIdx="1" presStyleCnt="5">
        <dgm:presLayoutVars>
          <dgm:chPref val="3"/>
        </dgm:presLayoutVars>
      </dgm:prSet>
      <dgm:spPr/>
    </dgm:pt>
    <dgm:pt modelId="{042927A2-F8C6-4766-8C6F-A2726AF351F3}" type="pres">
      <dgm:prSet presAssocID="{81F05A48-CA00-4D12-BF61-416D92F31A1D}" presName="rootConnector" presStyleLbl="node2" presStyleIdx="1" presStyleCnt="5"/>
      <dgm:spPr/>
    </dgm:pt>
    <dgm:pt modelId="{225E260B-3179-4F70-829A-64492E2CA74F}" type="pres">
      <dgm:prSet presAssocID="{81F05A48-CA00-4D12-BF61-416D92F31A1D}" presName="hierChild4" presStyleCnt="0"/>
      <dgm:spPr/>
    </dgm:pt>
    <dgm:pt modelId="{5E2D9DD1-EB89-435C-AC32-0D320BBE95F4}" type="pres">
      <dgm:prSet presAssocID="{81F05A48-CA00-4D12-BF61-416D92F31A1D}" presName="hierChild5" presStyleCnt="0"/>
      <dgm:spPr/>
    </dgm:pt>
    <dgm:pt modelId="{853AEF3F-B8F2-4DEE-B4A7-179A7541AB40}" type="pres">
      <dgm:prSet presAssocID="{B76D7FC2-908A-4697-84C9-3ACDFC288E09}" presName="Name64" presStyleLbl="parChTrans1D2" presStyleIdx="2" presStyleCnt="5"/>
      <dgm:spPr/>
    </dgm:pt>
    <dgm:pt modelId="{DAB9345F-7833-43C5-8BE6-0CD15C9C85F2}" type="pres">
      <dgm:prSet presAssocID="{F5C4D30C-9906-459B-BEB8-49C252AF2DE9}" presName="hierRoot2" presStyleCnt="0">
        <dgm:presLayoutVars>
          <dgm:hierBranch val="init"/>
        </dgm:presLayoutVars>
      </dgm:prSet>
      <dgm:spPr/>
    </dgm:pt>
    <dgm:pt modelId="{5D513494-1AA7-403A-A4DF-A2BF18FE1617}" type="pres">
      <dgm:prSet presAssocID="{F5C4D30C-9906-459B-BEB8-49C252AF2DE9}" presName="rootComposite" presStyleCnt="0"/>
      <dgm:spPr/>
    </dgm:pt>
    <dgm:pt modelId="{BAB91F9B-D6A7-4012-B0B6-0156B0394DAE}" type="pres">
      <dgm:prSet presAssocID="{F5C4D30C-9906-459B-BEB8-49C252AF2DE9}" presName="rootText" presStyleLbl="node2" presStyleIdx="2" presStyleCnt="5">
        <dgm:presLayoutVars>
          <dgm:chPref val="3"/>
        </dgm:presLayoutVars>
      </dgm:prSet>
      <dgm:spPr/>
    </dgm:pt>
    <dgm:pt modelId="{D0CE03C6-D8F4-4755-82AB-F76936A9F09B}" type="pres">
      <dgm:prSet presAssocID="{F5C4D30C-9906-459B-BEB8-49C252AF2DE9}" presName="rootConnector" presStyleLbl="node2" presStyleIdx="2" presStyleCnt="5"/>
      <dgm:spPr/>
    </dgm:pt>
    <dgm:pt modelId="{B730FE2D-8841-4246-ACF6-CF40C2A91835}" type="pres">
      <dgm:prSet presAssocID="{F5C4D30C-9906-459B-BEB8-49C252AF2DE9}" presName="hierChild4" presStyleCnt="0"/>
      <dgm:spPr/>
    </dgm:pt>
    <dgm:pt modelId="{A82F918E-9244-40AD-8109-DFD3D02CDE1F}" type="pres">
      <dgm:prSet presAssocID="{F5C4D30C-9906-459B-BEB8-49C252AF2DE9}" presName="hierChild5" presStyleCnt="0"/>
      <dgm:spPr/>
    </dgm:pt>
    <dgm:pt modelId="{A118F5DB-2A6C-4E50-96C4-6C05E361C171}" type="pres">
      <dgm:prSet presAssocID="{E2C1E0A0-598F-4E4B-8DDA-8EA3A875F97C}" presName="Name64" presStyleLbl="parChTrans1D2" presStyleIdx="3" presStyleCnt="5"/>
      <dgm:spPr/>
    </dgm:pt>
    <dgm:pt modelId="{8F314BBF-7449-4D1E-BF6D-52CE6C6BD0D6}" type="pres">
      <dgm:prSet presAssocID="{31A04FBB-1525-40C1-8F35-13A9256F8452}" presName="hierRoot2" presStyleCnt="0">
        <dgm:presLayoutVars>
          <dgm:hierBranch val="init"/>
        </dgm:presLayoutVars>
      </dgm:prSet>
      <dgm:spPr/>
    </dgm:pt>
    <dgm:pt modelId="{0CB955B9-9E9A-4538-8882-3D1B9ED22D03}" type="pres">
      <dgm:prSet presAssocID="{31A04FBB-1525-40C1-8F35-13A9256F8452}" presName="rootComposite" presStyleCnt="0"/>
      <dgm:spPr/>
    </dgm:pt>
    <dgm:pt modelId="{6BC2542A-8950-4189-ACE4-7D4C22143251}" type="pres">
      <dgm:prSet presAssocID="{31A04FBB-1525-40C1-8F35-13A9256F8452}" presName="rootText" presStyleLbl="node2" presStyleIdx="3" presStyleCnt="5">
        <dgm:presLayoutVars>
          <dgm:chPref val="3"/>
        </dgm:presLayoutVars>
      </dgm:prSet>
      <dgm:spPr/>
    </dgm:pt>
    <dgm:pt modelId="{2438A6F0-E144-4BBF-9DCC-32949B92ECC5}" type="pres">
      <dgm:prSet presAssocID="{31A04FBB-1525-40C1-8F35-13A9256F8452}" presName="rootConnector" presStyleLbl="node2" presStyleIdx="3" presStyleCnt="5"/>
      <dgm:spPr/>
    </dgm:pt>
    <dgm:pt modelId="{1140D3E1-208F-496F-A60B-4D6CA56E42E1}" type="pres">
      <dgm:prSet presAssocID="{31A04FBB-1525-40C1-8F35-13A9256F8452}" presName="hierChild4" presStyleCnt="0"/>
      <dgm:spPr/>
    </dgm:pt>
    <dgm:pt modelId="{96600C65-1903-4DF7-AB73-EF0D89A041E2}" type="pres">
      <dgm:prSet presAssocID="{31A04FBB-1525-40C1-8F35-13A9256F8452}" presName="hierChild5" presStyleCnt="0"/>
      <dgm:spPr/>
    </dgm:pt>
    <dgm:pt modelId="{38E74BBB-16EE-4AEA-BCCD-8A2B42B05E2D}" type="pres">
      <dgm:prSet presAssocID="{75A580F1-691C-47E3-B8B7-14C50B82A4C0}" presName="Name64" presStyleLbl="parChTrans1D2" presStyleIdx="4" presStyleCnt="5"/>
      <dgm:spPr/>
    </dgm:pt>
    <dgm:pt modelId="{0D7A965B-2F0D-4859-AF84-E8F204AF75FF}" type="pres">
      <dgm:prSet presAssocID="{0A388D90-144F-414F-BC4E-415DA9C283F9}" presName="hierRoot2" presStyleCnt="0">
        <dgm:presLayoutVars>
          <dgm:hierBranch val="init"/>
        </dgm:presLayoutVars>
      </dgm:prSet>
      <dgm:spPr/>
    </dgm:pt>
    <dgm:pt modelId="{29E83A2B-C4FD-4C18-81C4-6AC80F6E0844}" type="pres">
      <dgm:prSet presAssocID="{0A388D90-144F-414F-BC4E-415DA9C283F9}" presName="rootComposite" presStyleCnt="0"/>
      <dgm:spPr/>
    </dgm:pt>
    <dgm:pt modelId="{A7373029-970E-4931-8CDA-270F7E41558E}" type="pres">
      <dgm:prSet presAssocID="{0A388D90-144F-414F-BC4E-415DA9C283F9}" presName="rootText" presStyleLbl="node2" presStyleIdx="4" presStyleCnt="5">
        <dgm:presLayoutVars>
          <dgm:chPref val="3"/>
        </dgm:presLayoutVars>
      </dgm:prSet>
      <dgm:spPr/>
    </dgm:pt>
    <dgm:pt modelId="{D1B68C10-868B-486B-8A3C-7DFD6FF4D467}" type="pres">
      <dgm:prSet presAssocID="{0A388D90-144F-414F-BC4E-415DA9C283F9}" presName="rootConnector" presStyleLbl="node2" presStyleIdx="4" presStyleCnt="5"/>
      <dgm:spPr/>
    </dgm:pt>
    <dgm:pt modelId="{87BABE42-8FCF-477C-8ADC-9D6BFCFAD417}" type="pres">
      <dgm:prSet presAssocID="{0A388D90-144F-414F-BC4E-415DA9C283F9}" presName="hierChild4" presStyleCnt="0"/>
      <dgm:spPr/>
    </dgm:pt>
    <dgm:pt modelId="{27C95A52-79CE-4FBC-905C-6EE4DC59051A}" type="pres">
      <dgm:prSet presAssocID="{0A388D90-144F-414F-BC4E-415DA9C283F9}" presName="hierChild5" presStyleCnt="0"/>
      <dgm:spPr/>
    </dgm:pt>
    <dgm:pt modelId="{A31B0227-93B5-4B73-B124-F138D5DD8277}" type="pres">
      <dgm:prSet presAssocID="{363FC4BE-DC3D-417B-9D62-80E7E95ED79C}" presName="hierChild3" presStyleCnt="0"/>
      <dgm:spPr/>
    </dgm:pt>
  </dgm:ptLst>
  <dgm:cxnLst>
    <dgm:cxn modelId="{AAE6A403-D185-4E9B-88F2-004C39FE91DC}" type="presOf" srcId="{F5C4D30C-9906-459B-BEB8-49C252AF2DE9}" destId="{D0CE03C6-D8F4-4755-82AB-F76936A9F09B}" srcOrd="1" destOrd="0" presId="urn:microsoft.com/office/officeart/2009/3/layout/HorizontalOrganizationChart"/>
    <dgm:cxn modelId="{1D41DC06-C655-4F14-B885-1F7B6943E36F}" srcId="{F76CB799-CD51-4886-8461-8E384F4894B8}" destId="{CD90BF5F-8F87-4A8C-A1BC-1BC47A54A282}" srcOrd="1" destOrd="0" parTransId="{67B5B63D-B4BC-4749-B902-DCD0DB35EC87}" sibTransId="{F881C02C-C639-406D-9C66-869A4C879660}"/>
    <dgm:cxn modelId="{A14C1C18-A2AE-4C80-85EB-DAB01EE94430}" srcId="{363FC4BE-DC3D-417B-9D62-80E7E95ED79C}" destId="{F5C4D30C-9906-459B-BEB8-49C252AF2DE9}" srcOrd="2" destOrd="0" parTransId="{B76D7FC2-908A-4697-84C9-3ACDFC288E09}" sibTransId="{39E6D0A5-38E3-4BE5-8726-2BC1C8FBA345}"/>
    <dgm:cxn modelId="{38E1FD1D-D05C-4D3E-8156-429F85C24A56}" type="presOf" srcId="{CD90BF5F-8F87-4A8C-A1BC-1BC47A54A282}" destId="{0281E3DD-C45B-41BA-949F-E7A532E40F4A}" srcOrd="1" destOrd="0" presId="urn:microsoft.com/office/officeart/2009/3/layout/HorizontalOrganizationChart"/>
    <dgm:cxn modelId="{0058CE23-5631-4B4D-8876-66D391A581F1}" srcId="{363FC4BE-DC3D-417B-9D62-80E7E95ED79C}" destId="{0A388D90-144F-414F-BC4E-415DA9C283F9}" srcOrd="4" destOrd="0" parTransId="{75A580F1-691C-47E3-B8B7-14C50B82A4C0}" sibTransId="{2BA3FAB7-2568-4985-B1E7-4C5142ED851E}"/>
    <dgm:cxn modelId="{FC6AF426-68A9-41D2-BF39-6C6B87DFA51A}" srcId="{363FC4BE-DC3D-417B-9D62-80E7E95ED79C}" destId="{81F05A48-CA00-4D12-BF61-416D92F31A1D}" srcOrd="1" destOrd="0" parTransId="{3FB9773C-79A2-4743-9106-F3F72A031967}" sibTransId="{E604B0E3-B23E-4DD8-B1D4-D609A15362EA}"/>
    <dgm:cxn modelId="{904D9C2A-250F-47EE-9191-36101ECA6705}" type="presOf" srcId="{31A04FBB-1525-40C1-8F35-13A9256F8452}" destId="{6BC2542A-8950-4189-ACE4-7D4C22143251}" srcOrd="0" destOrd="0" presId="urn:microsoft.com/office/officeart/2009/3/layout/HorizontalOrganizationChart"/>
    <dgm:cxn modelId="{0AE2223D-0B73-495C-B0F2-C7AA44CDC96A}" type="presOf" srcId="{31A04FBB-1525-40C1-8F35-13A9256F8452}" destId="{2438A6F0-E144-4BBF-9DCC-32949B92ECC5}" srcOrd="1" destOrd="0" presId="urn:microsoft.com/office/officeart/2009/3/layout/HorizontalOrganizationChart"/>
    <dgm:cxn modelId="{9246B23D-2219-4743-A76B-C6BDA2BE05F2}" type="presOf" srcId="{75A580F1-691C-47E3-B8B7-14C50B82A4C0}" destId="{38E74BBB-16EE-4AEA-BCCD-8A2B42B05E2D}" srcOrd="0" destOrd="0" presId="urn:microsoft.com/office/officeart/2009/3/layout/HorizontalOrganizationChart"/>
    <dgm:cxn modelId="{02329D5F-3CAD-45A7-8BA0-03D4A9BC930C}" srcId="{F76CB799-CD51-4886-8461-8E384F4894B8}" destId="{12CA69B9-4F9B-4D90-B1BB-8874C9765C2D}" srcOrd="2" destOrd="0" parTransId="{2E2A60F1-95F7-4F4B-AC2C-CEF5F0540FF2}" sibTransId="{4E299FDA-A73F-4BD6-AB1F-B8E4879359B7}"/>
    <dgm:cxn modelId="{3BD5DF5F-EDA1-4C38-8602-3A79E9D42271}" type="presOf" srcId="{726F5999-4FB9-426F-8482-FE320CF0F860}" destId="{75F39ED2-1621-4019-AFD8-6DD7A295711E}" srcOrd="1" destOrd="0" presId="urn:microsoft.com/office/officeart/2009/3/layout/HorizontalOrganizationChart"/>
    <dgm:cxn modelId="{DAD38842-6BB7-4EBE-8D98-866FA01B0F3A}" type="presOf" srcId="{363FC4BE-DC3D-417B-9D62-80E7E95ED79C}" destId="{52B3FF73-91E5-4FF9-BE04-7F7A80401056}" srcOrd="1" destOrd="0" presId="urn:microsoft.com/office/officeart/2009/3/layout/HorizontalOrganizationChart"/>
    <dgm:cxn modelId="{CF694A71-3B97-47AC-8AFC-C4A76DD46455}" type="presOf" srcId="{2BB7CBF9-7669-4439-A6A6-0F43148D4F0C}" destId="{E2B8A1D3-A763-4364-8108-C7EE71490B35}" srcOrd="0" destOrd="0" presId="urn:microsoft.com/office/officeart/2009/3/layout/HorizontalOrganizationChart"/>
    <dgm:cxn modelId="{92914676-EEA3-4FDF-9D17-AF4DF292DE17}" type="presOf" srcId="{0A388D90-144F-414F-BC4E-415DA9C283F9}" destId="{A7373029-970E-4931-8CDA-270F7E41558E}" srcOrd="0" destOrd="0" presId="urn:microsoft.com/office/officeart/2009/3/layout/HorizontalOrganizationChart"/>
    <dgm:cxn modelId="{54927476-ABF3-48F9-B13B-65ADE17C8F41}" type="presOf" srcId="{363FC4BE-DC3D-417B-9D62-80E7E95ED79C}" destId="{3DC3531B-AC25-4776-ABCF-E98E862AE745}" srcOrd="0" destOrd="0" presId="urn:microsoft.com/office/officeart/2009/3/layout/HorizontalOrganizationChart"/>
    <dgm:cxn modelId="{D0002E57-AB51-464B-8ECF-57C2447FEF76}" srcId="{F76CB799-CD51-4886-8461-8E384F4894B8}" destId="{363FC4BE-DC3D-417B-9D62-80E7E95ED79C}" srcOrd="4" destOrd="0" parTransId="{78D499CD-E74B-446E-9462-34754D27D48F}" sibTransId="{2CCEC41F-A133-48B1-8CB9-86CA1B0DFADC}"/>
    <dgm:cxn modelId="{09155A78-E6BE-439D-AA24-BC30FDC74F1C}" srcId="{363FC4BE-DC3D-417B-9D62-80E7E95ED79C}" destId="{31A04FBB-1525-40C1-8F35-13A9256F8452}" srcOrd="3" destOrd="0" parTransId="{E2C1E0A0-598F-4E4B-8DDA-8EA3A875F97C}" sibTransId="{1B602AB9-024A-4768-81A4-E5ED92B29486}"/>
    <dgm:cxn modelId="{1805B179-C476-452D-B3EF-C8EA70BDC1C5}" type="presOf" srcId="{81F05A48-CA00-4D12-BF61-416D92F31A1D}" destId="{490D4A89-4DE9-4374-AB64-18BDC5E17345}" srcOrd="0" destOrd="0" presId="urn:microsoft.com/office/officeart/2009/3/layout/HorizontalOrganizationChart"/>
    <dgm:cxn modelId="{9B4E2B7B-F1B7-462A-8BFC-21DF1E95D945}" type="presOf" srcId="{81F05A48-CA00-4D12-BF61-416D92F31A1D}" destId="{042927A2-F8C6-4766-8C6F-A2726AF351F3}" srcOrd="1" destOrd="0" presId="urn:microsoft.com/office/officeart/2009/3/layout/HorizontalOrganizationChart"/>
    <dgm:cxn modelId="{524DDA7E-A74E-4A5A-82C0-3CB21FAD1338}" type="presOf" srcId="{B76D7FC2-908A-4697-84C9-3ACDFC288E09}" destId="{853AEF3F-B8F2-4DEE-B4A7-179A7541AB40}" srcOrd="0" destOrd="0" presId="urn:microsoft.com/office/officeart/2009/3/layout/HorizontalOrganizationChart"/>
    <dgm:cxn modelId="{357B8E88-2DD9-4954-823D-9ACC6794EE6A}" type="presOf" srcId="{2BB7CBF9-7669-4439-A6A6-0F43148D4F0C}" destId="{B44362BD-F836-432F-B2F4-BD2CB81F5968}" srcOrd="1" destOrd="0" presId="urn:microsoft.com/office/officeart/2009/3/layout/HorizontalOrganizationChart"/>
    <dgm:cxn modelId="{D5272F9C-6B87-4FC7-89E9-691E290CDE6D}" type="presOf" srcId="{12CA69B9-4F9B-4D90-B1BB-8874C9765C2D}" destId="{9390648C-473D-480A-A48A-27119481B134}" srcOrd="0" destOrd="0" presId="urn:microsoft.com/office/officeart/2009/3/layout/HorizontalOrganizationChart"/>
    <dgm:cxn modelId="{EDFD4DA0-BC9E-49D3-B6D0-F3F1E5D4D86D}" type="presOf" srcId="{F5C4D30C-9906-459B-BEB8-49C252AF2DE9}" destId="{BAB91F9B-D6A7-4012-B0B6-0156B0394DAE}" srcOrd="0" destOrd="0" presId="urn:microsoft.com/office/officeart/2009/3/layout/HorizontalOrganizationChart"/>
    <dgm:cxn modelId="{FAE82CAD-4051-4C28-BFA8-B49B52BC0F55}" type="presOf" srcId="{0A388D90-144F-414F-BC4E-415DA9C283F9}" destId="{D1B68C10-868B-486B-8A3C-7DFD6FF4D467}" srcOrd="1" destOrd="0" presId="urn:microsoft.com/office/officeart/2009/3/layout/HorizontalOrganizationChart"/>
    <dgm:cxn modelId="{779777B6-F298-46BE-A9EC-850C57EF39CF}" type="presOf" srcId="{E2C1E0A0-598F-4E4B-8DDA-8EA3A875F97C}" destId="{A118F5DB-2A6C-4E50-96C4-6C05E361C171}" srcOrd="0" destOrd="0" presId="urn:microsoft.com/office/officeart/2009/3/layout/HorizontalOrganizationChart"/>
    <dgm:cxn modelId="{F49FA1B8-E59A-492F-919C-BC5393CBD6DB}" type="presOf" srcId="{F6D8A8BD-1BF3-4989-95B3-B3B54D9FB03B}" destId="{903901DB-8809-484B-912F-1CA169FDA482}" srcOrd="0" destOrd="0" presId="urn:microsoft.com/office/officeart/2009/3/layout/HorizontalOrganizationChart"/>
    <dgm:cxn modelId="{190102B9-CBE8-4E98-A72A-8C64BB5712C0}" srcId="{F76CB799-CD51-4886-8461-8E384F4894B8}" destId="{4DCC9964-2728-44F2-8155-289AD4CC64C4}" srcOrd="0" destOrd="0" parTransId="{9A8B6D58-61D0-4AB6-B3E4-7CD3010CE140}" sibTransId="{9636834A-9420-47AA-ABD2-E5D383F54399}"/>
    <dgm:cxn modelId="{FFE5DCC3-7D40-45FE-8D77-6E52E7C50C1A}" type="presOf" srcId="{726F5999-4FB9-426F-8482-FE320CF0F860}" destId="{F89F306D-7E9C-4DE1-B95D-1CF95AB65ECE}" srcOrd="0" destOrd="0" presId="urn:microsoft.com/office/officeart/2009/3/layout/HorizontalOrganizationChart"/>
    <dgm:cxn modelId="{C7D2F0CE-3972-4475-86C3-6C0250FBAECD}" type="presOf" srcId="{12CA69B9-4F9B-4D90-B1BB-8874C9765C2D}" destId="{23D6E1B0-2AE0-4A88-995A-F683B40E5C78}" srcOrd="1" destOrd="0" presId="urn:microsoft.com/office/officeart/2009/3/layout/HorizontalOrganizationChart"/>
    <dgm:cxn modelId="{967EB9D1-A4CA-4D22-9C40-A6AE6082BEDE}" type="presOf" srcId="{3FB9773C-79A2-4743-9106-F3F72A031967}" destId="{E36CEAB7-1DF1-4384-80F6-7B68973236CD}" srcOrd="0" destOrd="0" presId="urn:microsoft.com/office/officeart/2009/3/layout/HorizontalOrganizationChart"/>
    <dgm:cxn modelId="{0541D4D6-DC74-404A-9D73-544ACB07B939}" type="presOf" srcId="{F76CB799-CD51-4886-8461-8E384F4894B8}" destId="{7B917DDA-9B32-4D35-ADF6-88AD91ADCAC8}" srcOrd="0" destOrd="0" presId="urn:microsoft.com/office/officeart/2009/3/layout/HorizontalOrganizationChart"/>
    <dgm:cxn modelId="{719178D8-D604-4969-A8B3-465C4BCA3626}" type="presOf" srcId="{CD90BF5F-8F87-4A8C-A1BC-1BC47A54A282}" destId="{846FA452-F3F4-4DA6-B3DC-637C67DD57B2}" srcOrd="0" destOrd="0" presId="urn:microsoft.com/office/officeart/2009/3/layout/HorizontalOrganizationChart"/>
    <dgm:cxn modelId="{DDFF2FD9-E830-4811-9107-52BD44D26C23}" srcId="{F76CB799-CD51-4886-8461-8E384F4894B8}" destId="{2BB7CBF9-7669-4439-A6A6-0F43148D4F0C}" srcOrd="3" destOrd="0" parTransId="{0AAC1557-D4DC-4E42-A1EC-4C7E46533F86}" sibTransId="{19C73490-2DC5-430B-8441-07945081B592}"/>
    <dgm:cxn modelId="{F74F2ADD-F90B-404C-AB2F-98FFBC351F6F}" type="presOf" srcId="{4DCC9964-2728-44F2-8155-289AD4CC64C4}" destId="{8888FD80-2699-48ED-BCF1-69CA6342B88F}" srcOrd="0" destOrd="0" presId="urn:microsoft.com/office/officeart/2009/3/layout/HorizontalOrganizationChart"/>
    <dgm:cxn modelId="{060D71E8-B424-495E-948A-8BDD9FE63C7B}" type="presOf" srcId="{4DCC9964-2728-44F2-8155-289AD4CC64C4}" destId="{A5EFD0EA-20AC-492A-8BA7-8E0A71BA04AF}" srcOrd="1" destOrd="0" presId="urn:microsoft.com/office/officeart/2009/3/layout/HorizontalOrganizationChart"/>
    <dgm:cxn modelId="{86FA64EA-D6CD-45A6-9EE0-AF371A25478D}" srcId="{363FC4BE-DC3D-417B-9D62-80E7E95ED79C}" destId="{726F5999-4FB9-426F-8482-FE320CF0F860}" srcOrd="0" destOrd="0" parTransId="{F6D8A8BD-1BF3-4989-95B3-B3B54D9FB03B}" sibTransId="{EFDE30B6-DEDF-4407-9D7A-35F40C8A2379}"/>
    <dgm:cxn modelId="{FC77EA16-9A5B-461A-A5D3-F762A025B58F}" type="presParOf" srcId="{7B917DDA-9B32-4D35-ADF6-88AD91ADCAC8}" destId="{574A12E4-5B03-43E2-8684-BAFE804E1F64}" srcOrd="0" destOrd="0" presId="urn:microsoft.com/office/officeart/2009/3/layout/HorizontalOrganizationChart"/>
    <dgm:cxn modelId="{8B1D9118-8031-40C1-B12C-AD0903D90AC2}" type="presParOf" srcId="{574A12E4-5B03-43E2-8684-BAFE804E1F64}" destId="{5EBA479E-96CE-459A-A2C2-2DB1EBA994AD}" srcOrd="0" destOrd="0" presId="urn:microsoft.com/office/officeart/2009/3/layout/HorizontalOrganizationChart"/>
    <dgm:cxn modelId="{032B43D5-CAC2-442A-8F26-17CA8175F1BB}" type="presParOf" srcId="{5EBA479E-96CE-459A-A2C2-2DB1EBA994AD}" destId="{8888FD80-2699-48ED-BCF1-69CA6342B88F}" srcOrd="0" destOrd="0" presId="urn:microsoft.com/office/officeart/2009/3/layout/HorizontalOrganizationChart"/>
    <dgm:cxn modelId="{E9221957-FA12-4E21-9552-7F7DF25F4C82}" type="presParOf" srcId="{5EBA479E-96CE-459A-A2C2-2DB1EBA994AD}" destId="{A5EFD0EA-20AC-492A-8BA7-8E0A71BA04AF}" srcOrd="1" destOrd="0" presId="urn:microsoft.com/office/officeart/2009/3/layout/HorizontalOrganizationChart"/>
    <dgm:cxn modelId="{262E8A2E-F4D4-43FF-87F9-6D543AB940E7}" type="presParOf" srcId="{574A12E4-5B03-43E2-8684-BAFE804E1F64}" destId="{D2FC9D39-39D7-4704-A2AD-8F0F82E5042F}" srcOrd="1" destOrd="0" presId="urn:microsoft.com/office/officeart/2009/3/layout/HorizontalOrganizationChart"/>
    <dgm:cxn modelId="{3B1E7935-78AE-45AF-AFE6-DC5C25662FED}" type="presParOf" srcId="{574A12E4-5B03-43E2-8684-BAFE804E1F64}" destId="{0D807373-57EA-47ED-BF01-4FF0F979792A}" srcOrd="2" destOrd="0" presId="urn:microsoft.com/office/officeart/2009/3/layout/HorizontalOrganizationChart"/>
    <dgm:cxn modelId="{63798FC2-C2F1-47CA-A98A-F67F77C0E8A5}" type="presParOf" srcId="{7B917DDA-9B32-4D35-ADF6-88AD91ADCAC8}" destId="{3EF84029-DBC6-45EC-BB09-1040C483B4D9}" srcOrd="1" destOrd="0" presId="urn:microsoft.com/office/officeart/2009/3/layout/HorizontalOrganizationChart"/>
    <dgm:cxn modelId="{C26479D0-6C92-4DBF-AE0C-CA37E9177153}" type="presParOf" srcId="{3EF84029-DBC6-45EC-BB09-1040C483B4D9}" destId="{9CA8F4A1-B373-45FF-BF1C-0B2F9731E6B3}" srcOrd="0" destOrd="0" presId="urn:microsoft.com/office/officeart/2009/3/layout/HorizontalOrganizationChart"/>
    <dgm:cxn modelId="{AF646C5A-A2FB-46CB-8D30-28FC8DFC3F8B}" type="presParOf" srcId="{9CA8F4A1-B373-45FF-BF1C-0B2F9731E6B3}" destId="{846FA452-F3F4-4DA6-B3DC-637C67DD57B2}" srcOrd="0" destOrd="0" presId="urn:microsoft.com/office/officeart/2009/3/layout/HorizontalOrganizationChart"/>
    <dgm:cxn modelId="{9145C113-2420-42ED-853D-D20DEBFB7D96}" type="presParOf" srcId="{9CA8F4A1-B373-45FF-BF1C-0B2F9731E6B3}" destId="{0281E3DD-C45B-41BA-949F-E7A532E40F4A}" srcOrd="1" destOrd="0" presId="urn:microsoft.com/office/officeart/2009/3/layout/HorizontalOrganizationChart"/>
    <dgm:cxn modelId="{89223B75-96A8-4DF9-853A-CCBCC9C7E473}" type="presParOf" srcId="{3EF84029-DBC6-45EC-BB09-1040C483B4D9}" destId="{F7B9481E-BC14-4095-B830-099C2E9303CF}" srcOrd="1" destOrd="0" presId="urn:microsoft.com/office/officeart/2009/3/layout/HorizontalOrganizationChart"/>
    <dgm:cxn modelId="{283D54B9-0A28-4CA7-ACD4-7AA691B12A17}" type="presParOf" srcId="{3EF84029-DBC6-45EC-BB09-1040C483B4D9}" destId="{9E20195C-F26E-41BA-AC37-E9D124B1A9F9}" srcOrd="2" destOrd="0" presId="urn:microsoft.com/office/officeart/2009/3/layout/HorizontalOrganizationChart"/>
    <dgm:cxn modelId="{A91F1934-BA05-4544-9465-642D5085EA90}" type="presParOf" srcId="{7B917DDA-9B32-4D35-ADF6-88AD91ADCAC8}" destId="{08BAEAEE-204B-4E32-AA4E-5DE959207F76}" srcOrd="2" destOrd="0" presId="urn:microsoft.com/office/officeart/2009/3/layout/HorizontalOrganizationChart"/>
    <dgm:cxn modelId="{0ACD37DB-B95A-443C-BB91-18EB64366F7F}" type="presParOf" srcId="{08BAEAEE-204B-4E32-AA4E-5DE959207F76}" destId="{FFAD47C3-AF02-4BDB-957D-26064EF5CA26}" srcOrd="0" destOrd="0" presId="urn:microsoft.com/office/officeart/2009/3/layout/HorizontalOrganizationChart"/>
    <dgm:cxn modelId="{A135E355-3D42-45B3-BBC2-FB03B124C05F}" type="presParOf" srcId="{FFAD47C3-AF02-4BDB-957D-26064EF5CA26}" destId="{9390648C-473D-480A-A48A-27119481B134}" srcOrd="0" destOrd="0" presId="urn:microsoft.com/office/officeart/2009/3/layout/HorizontalOrganizationChart"/>
    <dgm:cxn modelId="{84A535E1-EFB2-43BF-91A0-46284DCBEFEA}" type="presParOf" srcId="{FFAD47C3-AF02-4BDB-957D-26064EF5CA26}" destId="{23D6E1B0-2AE0-4A88-995A-F683B40E5C78}" srcOrd="1" destOrd="0" presId="urn:microsoft.com/office/officeart/2009/3/layout/HorizontalOrganizationChart"/>
    <dgm:cxn modelId="{7C7699DE-1613-4A4B-BF85-E5AD81CED114}" type="presParOf" srcId="{08BAEAEE-204B-4E32-AA4E-5DE959207F76}" destId="{8EAAA07C-0B00-40FA-9666-F13FF2A8D30D}" srcOrd="1" destOrd="0" presId="urn:microsoft.com/office/officeart/2009/3/layout/HorizontalOrganizationChart"/>
    <dgm:cxn modelId="{194EA874-2138-4E26-803D-CC35A8A73DB1}" type="presParOf" srcId="{08BAEAEE-204B-4E32-AA4E-5DE959207F76}" destId="{2B2CE6A0-A918-478C-9790-9CF6280E44BD}" srcOrd="2" destOrd="0" presId="urn:microsoft.com/office/officeart/2009/3/layout/HorizontalOrganizationChart"/>
    <dgm:cxn modelId="{CEE1BA75-DFEC-495C-A07D-1DCDAE38BB4C}" type="presParOf" srcId="{7B917DDA-9B32-4D35-ADF6-88AD91ADCAC8}" destId="{6B7207E8-F7E6-46BD-A321-616B21CF6CD3}" srcOrd="3" destOrd="0" presId="urn:microsoft.com/office/officeart/2009/3/layout/HorizontalOrganizationChart"/>
    <dgm:cxn modelId="{CAEA2580-0130-459E-BB8A-B60717080740}" type="presParOf" srcId="{6B7207E8-F7E6-46BD-A321-616B21CF6CD3}" destId="{334C1421-743A-47EB-AD20-79F46FA43FCA}" srcOrd="0" destOrd="0" presId="urn:microsoft.com/office/officeart/2009/3/layout/HorizontalOrganizationChart"/>
    <dgm:cxn modelId="{4A3DE1F4-B1DE-418C-919A-C17103E878EF}" type="presParOf" srcId="{334C1421-743A-47EB-AD20-79F46FA43FCA}" destId="{E2B8A1D3-A763-4364-8108-C7EE71490B35}" srcOrd="0" destOrd="0" presId="urn:microsoft.com/office/officeart/2009/3/layout/HorizontalOrganizationChart"/>
    <dgm:cxn modelId="{53778198-39B8-45E6-8159-63D712196802}" type="presParOf" srcId="{334C1421-743A-47EB-AD20-79F46FA43FCA}" destId="{B44362BD-F836-432F-B2F4-BD2CB81F5968}" srcOrd="1" destOrd="0" presId="urn:microsoft.com/office/officeart/2009/3/layout/HorizontalOrganizationChart"/>
    <dgm:cxn modelId="{06C5440C-D665-4D5B-89CF-39EFAD316562}" type="presParOf" srcId="{6B7207E8-F7E6-46BD-A321-616B21CF6CD3}" destId="{89653D73-EE1C-45F6-B281-C1C717FC128F}" srcOrd="1" destOrd="0" presId="urn:microsoft.com/office/officeart/2009/3/layout/HorizontalOrganizationChart"/>
    <dgm:cxn modelId="{DDC2AABF-FDD7-4982-965F-FB51F9EBFF49}" type="presParOf" srcId="{6B7207E8-F7E6-46BD-A321-616B21CF6CD3}" destId="{C54239B8-CDF7-437B-A51B-EDB0E9171CE8}" srcOrd="2" destOrd="0" presId="urn:microsoft.com/office/officeart/2009/3/layout/HorizontalOrganizationChart"/>
    <dgm:cxn modelId="{1F74880D-A744-41CD-8FD9-198EBA6A61B8}" type="presParOf" srcId="{7B917DDA-9B32-4D35-ADF6-88AD91ADCAC8}" destId="{C5CF2A1E-BA2C-40F5-977D-6811E6AACBD1}" srcOrd="4" destOrd="0" presId="urn:microsoft.com/office/officeart/2009/3/layout/HorizontalOrganizationChart"/>
    <dgm:cxn modelId="{BE457DF4-FDCC-4E5F-B1B5-DB52863BF422}" type="presParOf" srcId="{C5CF2A1E-BA2C-40F5-977D-6811E6AACBD1}" destId="{ED93182F-69A9-4A62-94B4-323557A50716}" srcOrd="0" destOrd="0" presId="urn:microsoft.com/office/officeart/2009/3/layout/HorizontalOrganizationChart"/>
    <dgm:cxn modelId="{E8716179-0160-4812-A494-D73FC981F2B4}" type="presParOf" srcId="{ED93182F-69A9-4A62-94B4-323557A50716}" destId="{3DC3531B-AC25-4776-ABCF-E98E862AE745}" srcOrd="0" destOrd="0" presId="urn:microsoft.com/office/officeart/2009/3/layout/HorizontalOrganizationChart"/>
    <dgm:cxn modelId="{10D82AAF-5F98-4A62-ABEC-92B82E4EA132}" type="presParOf" srcId="{ED93182F-69A9-4A62-94B4-323557A50716}" destId="{52B3FF73-91E5-4FF9-BE04-7F7A80401056}" srcOrd="1" destOrd="0" presId="urn:microsoft.com/office/officeart/2009/3/layout/HorizontalOrganizationChart"/>
    <dgm:cxn modelId="{C3454E03-08CA-40D0-862B-26146A638898}" type="presParOf" srcId="{C5CF2A1E-BA2C-40F5-977D-6811E6AACBD1}" destId="{A23B0434-BF97-4087-8247-2BBD68C4C884}" srcOrd="1" destOrd="0" presId="urn:microsoft.com/office/officeart/2009/3/layout/HorizontalOrganizationChart"/>
    <dgm:cxn modelId="{36D932D7-EA52-4927-ACE7-054B6ADF68BC}" type="presParOf" srcId="{A23B0434-BF97-4087-8247-2BBD68C4C884}" destId="{903901DB-8809-484B-912F-1CA169FDA482}" srcOrd="0" destOrd="0" presId="urn:microsoft.com/office/officeart/2009/3/layout/HorizontalOrganizationChart"/>
    <dgm:cxn modelId="{5ADD702F-DD9B-42A7-B100-47959E7B55D0}" type="presParOf" srcId="{A23B0434-BF97-4087-8247-2BBD68C4C884}" destId="{E1BCB3C3-5115-4F4F-BF51-4BB161BBA19B}" srcOrd="1" destOrd="0" presId="urn:microsoft.com/office/officeart/2009/3/layout/HorizontalOrganizationChart"/>
    <dgm:cxn modelId="{1F45AAEA-7052-4186-A0E5-ADF9FBC365CC}" type="presParOf" srcId="{E1BCB3C3-5115-4F4F-BF51-4BB161BBA19B}" destId="{07C952BE-ED03-40DA-9F15-786145B66860}" srcOrd="0" destOrd="0" presId="urn:microsoft.com/office/officeart/2009/3/layout/HorizontalOrganizationChart"/>
    <dgm:cxn modelId="{13D3CCE9-D322-44EE-A0D9-3EC84F80A06A}" type="presParOf" srcId="{07C952BE-ED03-40DA-9F15-786145B66860}" destId="{F89F306D-7E9C-4DE1-B95D-1CF95AB65ECE}" srcOrd="0" destOrd="0" presId="urn:microsoft.com/office/officeart/2009/3/layout/HorizontalOrganizationChart"/>
    <dgm:cxn modelId="{D691B926-B80C-4E17-88F9-72A8C9697D5A}" type="presParOf" srcId="{07C952BE-ED03-40DA-9F15-786145B66860}" destId="{75F39ED2-1621-4019-AFD8-6DD7A295711E}" srcOrd="1" destOrd="0" presId="urn:microsoft.com/office/officeart/2009/3/layout/HorizontalOrganizationChart"/>
    <dgm:cxn modelId="{D413BC60-667E-4952-8DDB-050E306DB93A}" type="presParOf" srcId="{E1BCB3C3-5115-4F4F-BF51-4BB161BBA19B}" destId="{B7DB0931-3127-4F93-A8BB-962C41DF7560}" srcOrd="1" destOrd="0" presId="urn:microsoft.com/office/officeart/2009/3/layout/HorizontalOrganizationChart"/>
    <dgm:cxn modelId="{4C37D9A7-9FBC-4259-A10F-B1832F2D48EE}" type="presParOf" srcId="{E1BCB3C3-5115-4F4F-BF51-4BB161BBA19B}" destId="{0121CF1F-AC01-4683-8EF9-6924410AD243}" srcOrd="2" destOrd="0" presId="urn:microsoft.com/office/officeart/2009/3/layout/HorizontalOrganizationChart"/>
    <dgm:cxn modelId="{BC29E9A9-8CE7-4630-A39A-22EE3A375E4F}" type="presParOf" srcId="{A23B0434-BF97-4087-8247-2BBD68C4C884}" destId="{E36CEAB7-1DF1-4384-80F6-7B68973236CD}" srcOrd="2" destOrd="0" presId="urn:microsoft.com/office/officeart/2009/3/layout/HorizontalOrganizationChart"/>
    <dgm:cxn modelId="{0DB084E0-928A-4C9C-A358-6D8A9E418FCD}" type="presParOf" srcId="{A23B0434-BF97-4087-8247-2BBD68C4C884}" destId="{96A61303-5C94-46E4-877D-26D7684261EA}" srcOrd="3" destOrd="0" presId="urn:microsoft.com/office/officeart/2009/3/layout/HorizontalOrganizationChart"/>
    <dgm:cxn modelId="{58582457-A25E-42CB-97BA-7069913D74B7}" type="presParOf" srcId="{96A61303-5C94-46E4-877D-26D7684261EA}" destId="{9DDFC224-0DD3-41BA-8A2F-2F13B59C5780}" srcOrd="0" destOrd="0" presId="urn:microsoft.com/office/officeart/2009/3/layout/HorizontalOrganizationChart"/>
    <dgm:cxn modelId="{5CB7ED70-CAC4-4C5A-937F-7C3940276BFC}" type="presParOf" srcId="{9DDFC224-0DD3-41BA-8A2F-2F13B59C5780}" destId="{490D4A89-4DE9-4374-AB64-18BDC5E17345}" srcOrd="0" destOrd="0" presId="urn:microsoft.com/office/officeart/2009/3/layout/HorizontalOrganizationChart"/>
    <dgm:cxn modelId="{4EA02A7C-DBED-49F1-AC33-38EB06296E1F}" type="presParOf" srcId="{9DDFC224-0DD3-41BA-8A2F-2F13B59C5780}" destId="{042927A2-F8C6-4766-8C6F-A2726AF351F3}" srcOrd="1" destOrd="0" presId="urn:microsoft.com/office/officeart/2009/3/layout/HorizontalOrganizationChart"/>
    <dgm:cxn modelId="{5367D697-D5C2-4155-8D84-7023C0535122}" type="presParOf" srcId="{96A61303-5C94-46E4-877D-26D7684261EA}" destId="{225E260B-3179-4F70-829A-64492E2CA74F}" srcOrd="1" destOrd="0" presId="urn:microsoft.com/office/officeart/2009/3/layout/HorizontalOrganizationChart"/>
    <dgm:cxn modelId="{E1B91C87-6DC9-4E12-AC12-4578A1F10A2D}" type="presParOf" srcId="{96A61303-5C94-46E4-877D-26D7684261EA}" destId="{5E2D9DD1-EB89-435C-AC32-0D320BBE95F4}" srcOrd="2" destOrd="0" presId="urn:microsoft.com/office/officeart/2009/3/layout/HorizontalOrganizationChart"/>
    <dgm:cxn modelId="{4A67215D-3F79-423F-A758-0AB1B45AB5BC}" type="presParOf" srcId="{A23B0434-BF97-4087-8247-2BBD68C4C884}" destId="{853AEF3F-B8F2-4DEE-B4A7-179A7541AB40}" srcOrd="4" destOrd="0" presId="urn:microsoft.com/office/officeart/2009/3/layout/HorizontalOrganizationChart"/>
    <dgm:cxn modelId="{1283F832-0A1A-4247-AACC-AD6D55CC4468}" type="presParOf" srcId="{A23B0434-BF97-4087-8247-2BBD68C4C884}" destId="{DAB9345F-7833-43C5-8BE6-0CD15C9C85F2}" srcOrd="5" destOrd="0" presId="urn:microsoft.com/office/officeart/2009/3/layout/HorizontalOrganizationChart"/>
    <dgm:cxn modelId="{9537624A-0B70-48E8-AC24-2DAECFE7FC95}" type="presParOf" srcId="{DAB9345F-7833-43C5-8BE6-0CD15C9C85F2}" destId="{5D513494-1AA7-403A-A4DF-A2BF18FE1617}" srcOrd="0" destOrd="0" presId="urn:microsoft.com/office/officeart/2009/3/layout/HorizontalOrganizationChart"/>
    <dgm:cxn modelId="{0E0FD29C-BE11-4DDD-B77E-73E46A6A0798}" type="presParOf" srcId="{5D513494-1AA7-403A-A4DF-A2BF18FE1617}" destId="{BAB91F9B-D6A7-4012-B0B6-0156B0394DAE}" srcOrd="0" destOrd="0" presId="urn:microsoft.com/office/officeart/2009/3/layout/HorizontalOrganizationChart"/>
    <dgm:cxn modelId="{6AA6BCB9-6037-4BB7-9802-641A8C426C1D}" type="presParOf" srcId="{5D513494-1AA7-403A-A4DF-A2BF18FE1617}" destId="{D0CE03C6-D8F4-4755-82AB-F76936A9F09B}" srcOrd="1" destOrd="0" presId="urn:microsoft.com/office/officeart/2009/3/layout/HorizontalOrganizationChart"/>
    <dgm:cxn modelId="{763F1758-7D7B-4405-9627-EBBE9492BA96}" type="presParOf" srcId="{DAB9345F-7833-43C5-8BE6-0CD15C9C85F2}" destId="{B730FE2D-8841-4246-ACF6-CF40C2A91835}" srcOrd="1" destOrd="0" presId="urn:microsoft.com/office/officeart/2009/3/layout/HorizontalOrganizationChart"/>
    <dgm:cxn modelId="{CE5CF90E-74EF-4EF1-A35B-3D2B5E5F1518}" type="presParOf" srcId="{DAB9345F-7833-43C5-8BE6-0CD15C9C85F2}" destId="{A82F918E-9244-40AD-8109-DFD3D02CDE1F}" srcOrd="2" destOrd="0" presId="urn:microsoft.com/office/officeart/2009/3/layout/HorizontalOrganizationChart"/>
    <dgm:cxn modelId="{520E90D2-CD49-43A1-9D84-6739EA0D5563}" type="presParOf" srcId="{A23B0434-BF97-4087-8247-2BBD68C4C884}" destId="{A118F5DB-2A6C-4E50-96C4-6C05E361C171}" srcOrd="6" destOrd="0" presId="urn:microsoft.com/office/officeart/2009/3/layout/HorizontalOrganizationChart"/>
    <dgm:cxn modelId="{0D1463FE-A7ED-456B-A1FD-70779C3B64F8}" type="presParOf" srcId="{A23B0434-BF97-4087-8247-2BBD68C4C884}" destId="{8F314BBF-7449-4D1E-BF6D-52CE6C6BD0D6}" srcOrd="7" destOrd="0" presId="urn:microsoft.com/office/officeart/2009/3/layout/HorizontalOrganizationChart"/>
    <dgm:cxn modelId="{87C5FCF6-8702-4ED8-84D9-B1E679FDCB2E}" type="presParOf" srcId="{8F314BBF-7449-4D1E-BF6D-52CE6C6BD0D6}" destId="{0CB955B9-9E9A-4538-8882-3D1B9ED22D03}" srcOrd="0" destOrd="0" presId="urn:microsoft.com/office/officeart/2009/3/layout/HorizontalOrganizationChart"/>
    <dgm:cxn modelId="{7A139276-18F6-4FD7-B75D-2270CBB2B1AC}" type="presParOf" srcId="{0CB955B9-9E9A-4538-8882-3D1B9ED22D03}" destId="{6BC2542A-8950-4189-ACE4-7D4C22143251}" srcOrd="0" destOrd="0" presId="urn:microsoft.com/office/officeart/2009/3/layout/HorizontalOrganizationChart"/>
    <dgm:cxn modelId="{3DD6814C-C4A0-4F07-ABAC-C5BF33E33061}" type="presParOf" srcId="{0CB955B9-9E9A-4538-8882-3D1B9ED22D03}" destId="{2438A6F0-E144-4BBF-9DCC-32949B92ECC5}" srcOrd="1" destOrd="0" presId="urn:microsoft.com/office/officeart/2009/3/layout/HorizontalOrganizationChart"/>
    <dgm:cxn modelId="{19B7A4AB-ADBF-442A-9549-486C855414C5}" type="presParOf" srcId="{8F314BBF-7449-4D1E-BF6D-52CE6C6BD0D6}" destId="{1140D3E1-208F-496F-A60B-4D6CA56E42E1}" srcOrd="1" destOrd="0" presId="urn:microsoft.com/office/officeart/2009/3/layout/HorizontalOrganizationChart"/>
    <dgm:cxn modelId="{EEFAFC44-5EE8-4D57-9E98-F17033472CC8}" type="presParOf" srcId="{8F314BBF-7449-4D1E-BF6D-52CE6C6BD0D6}" destId="{96600C65-1903-4DF7-AB73-EF0D89A041E2}" srcOrd="2" destOrd="0" presId="urn:microsoft.com/office/officeart/2009/3/layout/HorizontalOrganizationChart"/>
    <dgm:cxn modelId="{DBC8B0F7-5317-4852-AF47-ADC693770F5D}" type="presParOf" srcId="{A23B0434-BF97-4087-8247-2BBD68C4C884}" destId="{38E74BBB-16EE-4AEA-BCCD-8A2B42B05E2D}" srcOrd="8" destOrd="0" presId="urn:microsoft.com/office/officeart/2009/3/layout/HorizontalOrganizationChart"/>
    <dgm:cxn modelId="{54958F85-A092-44A2-82FB-8E99829E8E04}" type="presParOf" srcId="{A23B0434-BF97-4087-8247-2BBD68C4C884}" destId="{0D7A965B-2F0D-4859-AF84-E8F204AF75FF}" srcOrd="9" destOrd="0" presId="urn:microsoft.com/office/officeart/2009/3/layout/HorizontalOrganizationChart"/>
    <dgm:cxn modelId="{19C93AEB-9FFA-4C9C-93F5-E55329B8C890}" type="presParOf" srcId="{0D7A965B-2F0D-4859-AF84-E8F204AF75FF}" destId="{29E83A2B-C4FD-4C18-81C4-6AC80F6E0844}" srcOrd="0" destOrd="0" presId="urn:microsoft.com/office/officeart/2009/3/layout/HorizontalOrganizationChart"/>
    <dgm:cxn modelId="{6AF5F339-FF23-472C-BF7B-B7990C98B047}" type="presParOf" srcId="{29E83A2B-C4FD-4C18-81C4-6AC80F6E0844}" destId="{A7373029-970E-4931-8CDA-270F7E41558E}" srcOrd="0" destOrd="0" presId="urn:microsoft.com/office/officeart/2009/3/layout/HorizontalOrganizationChart"/>
    <dgm:cxn modelId="{68A94457-F2CD-467E-A4AD-602FD55AFDC7}" type="presParOf" srcId="{29E83A2B-C4FD-4C18-81C4-6AC80F6E0844}" destId="{D1B68C10-868B-486B-8A3C-7DFD6FF4D467}" srcOrd="1" destOrd="0" presId="urn:microsoft.com/office/officeart/2009/3/layout/HorizontalOrganizationChart"/>
    <dgm:cxn modelId="{F1C5326B-E917-47A8-867B-660283442A46}" type="presParOf" srcId="{0D7A965B-2F0D-4859-AF84-E8F204AF75FF}" destId="{87BABE42-8FCF-477C-8ADC-9D6BFCFAD417}" srcOrd="1" destOrd="0" presId="urn:microsoft.com/office/officeart/2009/3/layout/HorizontalOrganizationChart"/>
    <dgm:cxn modelId="{9C8BEAC1-6CFF-4AB5-AEDC-883876F440CF}" type="presParOf" srcId="{0D7A965B-2F0D-4859-AF84-E8F204AF75FF}" destId="{27C95A52-79CE-4FBC-905C-6EE4DC59051A}" srcOrd="2" destOrd="0" presId="urn:microsoft.com/office/officeart/2009/3/layout/HorizontalOrganizationChart"/>
    <dgm:cxn modelId="{A5E1EC7E-35D8-4312-898A-F5916A86B862}" type="presParOf" srcId="{C5CF2A1E-BA2C-40F5-977D-6811E6AACBD1}" destId="{A31B0227-93B5-4B73-B124-F138D5DD827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CD18CA-81A5-4E4C-8209-FB8B3612FA90}" type="doc">
      <dgm:prSet loTypeId="urn:microsoft.com/office/officeart/2005/8/layout/venn3" loCatId="relationship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9083A95-1665-4C37-B2EB-4E4A44693553}">
      <dgm:prSet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dirty="0"/>
            <a:t>Umowa na okres próbny</a:t>
          </a:r>
          <a:endParaRPr lang="en-US" dirty="0"/>
        </a:p>
      </dgm:t>
    </dgm:pt>
    <dgm:pt modelId="{1FA6D23B-9F76-4635-A1BE-F2A9864B07AE}" type="parTrans" cxnId="{63383D29-491D-4A19-AADD-F0A535FADBA8}">
      <dgm:prSet/>
      <dgm:spPr/>
      <dgm:t>
        <a:bodyPr/>
        <a:lstStyle/>
        <a:p>
          <a:endParaRPr lang="en-US"/>
        </a:p>
      </dgm:t>
    </dgm:pt>
    <dgm:pt modelId="{EA1183DE-C7B9-4187-AD37-3FE00F56BA51}" type="sibTrans" cxnId="{63383D29-491D-4A19-AADD-F0A535FADBA8}">
      <dgm:prSet/>
      <dgm:spPr/>
      <dgm:t>
        <a:bodyPr/>
        <a:lstStyle/>
        <a:p>
          <a:endParaRPr lang="en-US"/>
        </a:p>
      </dgm:t>
    </dgm:pt>
    <dgm:pt modelId="{19C6A1E7-1CCF-4FF9-82F1-A4AD53332967}">
      <dgm:prSet/>
      <dgm:spPr>
        <a:solidFill>
          <a:schemeClr val="accent1"/>
        </a:solidFill>
      </dgm:spPr>
      <dgm:t>
        <a:bodyPr/>
        <a:lstStyle/>
        <a:p>
          <a:r>
            <a:rPr lang="pl-PL" dirty="0">
              <a:solidFill>
                <a:schemeClr val="bg1"/>
              </a:solidFill>
            </a:rPr>
            <a:t>Umowa na czas określony</a:t>
          </a:r>
          <a:endParaRPr lang="en-US" dirty="0">
            <a:solidFill>
              <a:schemeClr val="bg1"/>
            </a:solidFill>
          </a:endParaRPr>
        </a:p>
      </dgm:t>
    </dgm:pt>
    <dgm:pt modelId="{009091DF-E67F-41D5-BBD6-D4DF94F4066C}" type="parTrans" cxnId="{48AD6FCC-28B4-4BF5-8464-9804BB84611F}">
      <dgm:prSet/>
      <dgm:spPr/>
      <dgm:t>
        <a:bodyPr/>
        <a:lstStyle/>
        <a:p>
          <a:endParaRPr lang="pl-PL"/>
        </a:p>
      </dgm:t>
    </dgm:pt>
    <dgm:pt modelId="{C864F6F2-A8DC-4853-BC6B-6CBA779A9CBD}" type="sibTrans" cxnId="{48AD6FCC-28B4-4BF5-8464-9804BB84611F}">
      <dgm:prSet/>
      <dgm:spPr/>
      <dgm:t>
        <a:bodyPr/>
        <a:lstStyle/>
        <a:p>
          <a:endParaRPr lang="pl-PL"/>
        </a:p>
      </dgm:t>
    </dgm:pt>
    <dgm:pt modelId="{AF9BCDAE-9492-4C45-9213-F7C6A37DDEEC}">
      <dgm:prSet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dirty="0"/>
            <a:t>Umowa na czas nieokreślony </a:t>
          </a:r>
          <a:endParaRPr lang="en-US" dirty="0"/>
        </a:p>
      </dgm:t>
    </dgm:pt>
    <dgm:pt modelId="{0F8E8B72-B128-46D5-88EF-086B9C21A10E}" type="parTrans" cxnId="{68F74D05-5909-4FA9-868F-4D8CFF320C59}">
      <dgm:prSet/>
      <dgm:spPr/>
      <dgm:t>
        <a:bodyPr/>
        <a:lstStyle/>
        <a:p>
          <a:endParaRPr lang="pl-PL"/>
        </a:p>
      </dgm:t>
    </dgm:pt>
    <dgm:pt modelId="{F608F913-D165-4361-A73A-54DB352C8ED4}" type="sibTrans" cxnId="{68F74D05-5909-4FA9-868F-4D8CFF320C59}">
      <dgm:prSet/>
      <dgm:spPr/>
      <dgm:t>
        <a:bodyPr/>
        <a:lstStyle/>
        <a:p>
          <a:endParaRPr lang="pl-PL"/>
        </a:p>
      </dgm:t>
    </dgm:pt>
    <dgm:pt modelId="{BCD9E173-AAF7-479A-967F-0906D1013CF7}" type="pres">
      <dgm:prSet presAssocID="{DECD18CA-81A5-4E4C-8209-FB8B3612FA90}" presName="Name0" presStyleCnt="0">
        <dgm:presLayoutVars>
          <dgm:dir/>
          <dgm:resizeHandles val="exact"/>
        </dgm:presLayoutVars>
      </dgm:prSet>
      <dgm:spPr/>
    </dgm:pt>
    <dgm:pt modelId="{39E05CEF-04EB-4DC7-899F-FA0DCD68A4E5}" type="pres">
      <dgm:prSet presAssocID="{AF9BCDAE-9492-4C45-9213-F7C6A37DDEEC}" presName="Name5" presStyleLbl="vennNode1" presStyleIdx="0" presStyleCnt="3">
        <dgm:presLayoutVars>
          <dgm:bulletEnabled val="1"/>
        </dgm:presLayoutVars>
      </dgm:prSet>
      <dgm:spPr/>
    </dgm:pt>
    <dgm:pt modelId="{F9A3753A-8476-4D7C-BAE9-5508650B1F0B}" type="pres">
      <dgm:prSet presAssocID="{F608F913-D165-4361-A73A-54DB352C8ED4}" presName="space" presStyleCnt="0"/>
      <dgm:spPr/>
    </dgm:pt>
    <dgm:pt modelId="{4C119C6D-7D4E-4016-89C7-73A3BB57043F}" type="pres">
      <dgm:prSet presAssocID="{19C6A1E7-1CCF-4FF9-82F1-A4AD53332967}" presName="Name5" presStyleLbl="vennNode1" presStyleIdx="1" presStyleCnt="3">
        <dgm:presLayoutVars>
          <dgm:bulletEnabled val="1"/>
        </dgm:presLayoutVars>
      </dgm:prSet>
      <dgm:spPr/>
    </dgm:pt>
    <dgm:pt modelId="{041375ED-3FDC-42CC-AB6E-D0DF02C5F663}" type="pres">
      <dgm:prSet presAssocID="{C864F6F2-A8DC-4853-BC6B-6CBA779A9CBD}" presName="space" presStyleCnt="0"/>
      <dgm:spPr/>
    </dgm:pt>
    <dgm:pt modelId="{84E3C164-6592-4B9C-AEBF-1E0D137A6F84}" type="pres">
      <dgm:prSet presAssocID="{19083A95-1665-4C37-B2EB-4E4A44693553}" presName="Name5" presStyleLbl="vennNode1" presStyleIdx="2" presStyleCnt="3">
        <dgm:presLayoutVars>
          <dgm:bulletEnabled val="1"/>
        </dgm:presLayoutVars>
      </dgm:prSet>
      <dgm:spPr/>
    </dgm:pt>
  </dgm:ptLst>
  <dgm:cxnLst>
    <dgm:cxn modelId="{68F74D05-5909-4FA9-868F-4D8CFF320C59}" srcId="{DECD18CA-81A5-4E4C-8209-FB8B3612FA90}" destId="{AF9BCDAE-9492-4C45-9213-F7C6A37DDEEC}" srcOrd="0" destOrd="0" parTransId="{0F8E8B72-B128-46D5-88EF-086B9C21A10E}" sibTransId="{F608F913-D165-4361-A73A-54DB352C8ED4}"/>
    <dgm:cxn modelId="{EA1C8D09-74E2-44EB-A85E-2EF8521F6491}" type="presOf" srcId="{19083A95-1665-4C37-B2EB-4E4A44693553}" destId="{84E3C164-6592-4B9C-AEBF-1E0D137A6F84}" srcOrd="0" destOrd="0" presId="urn:microsoft.com/office/officeart/2005/8/layout/venn3"/>
    <dgm:cxn modelId="{63383D29-491D-4A19-AADD-F0A535FADBA8}" srcId="{DECD18CA-81A5-4E4C-8209-FB8B3612FA90}" destId="{19083A95-1665-4C37-B2EB-4E4A44693553}" srcOrd="2" destOrd="0" parTransId="{1FA6D23B-9F76-4635-A1BE-F2A9864B07AE}" sibTransId="{EA1183DE-C7B9-4187-AD37-3FE00F56BA51}"/>
    <dgm:cxn modelId="{A84E9662-97B8-49AC-81CD-BB62CB84F113}" type="presOf" srcId="{DECD18CA-81A5-4E4C-8209-FB8B3612FA90}" destId="{BCD9E173-AAF7-479A-967F-0906D1013CF7}" srcOrd="0" destOrd="0" presId="urn:microsoft.com/office/officeart/2005/8/layout/venn3"/>
    <dgm:cxn modelId="{79C01976-0D45-43A6-B2A4-8536EDF311A3}" type="presOf" srcId="{19C6A1E7-1CCF-4FF9-82F1-A4AD53332967}" destId="{4C119C6D-7D4E-4016-89C7-73A3BB57043F}" srcOrd="0" destOrd="0" presId="urn:microsoft.com/office/officeart/2005/8/layout/venn3"/>
    <dgm:cxn modelId="{48AD6FCC-28B4-4BF5-8464-9804BB84611F}" srcId="{DECD18CA-81A5-4E4C-8209-FB8B3612FA90}" destId="{19C6A1E7-1CCF-4FF9-82F1-A4AD53332967}" srcOrd="1" destOrd="0" parTransId="{009091DF-E67F-41D5-BBD6-D4DF94F4066C}" sibTransId="{C864F6F2-A8DC-4853-BC6B-6CBA779A9CBD}"/>
    <dgm:cxn modelId="{A23D86DA-D22D-4348-A758-79BAF797ACDE}" type="presOf" srcId="{AF9BCDAE-9492-4C45-9213-F7C6A37DDEEC}" destId="{39E05CEF-04EB-4DC7-899F-FA0DCD68A4E5}" srcOrd="0" destOrd="0" presId="urn:microsoft.com/office/officeart/2005/8/layout/venn3"/>
    <dgm:cxn modelId="{E64527A9-A5C2-4EE2-96EA-A464CA9BC6A0}" type="presParOf" srcId="{BCD9E173-AAF7-479A-967F-0906D1013CF7}" destId="{39E05CEF-04EB-4DC7-899F-FA0DCD68A4E5}" srcOrd="0" destOrd="0" presId="urn:microsoft.com/office/officeart/2005/8/layout/venn3"/>
    <dgm:cxn modelId="{59FD95F0-D4E1-453B-BF6E-21BC8B9D017E}" type="presParOf" srcId="{BCD9E173-AAF7-479A-967F-0906D1013CF7}" destId="{F9A3753A-8476-4D7C-BAE9-5508650B1F0B}" srcOrd="1" destOrd="0" presId="urn:microsoft.com/office/officeart/2005/8/layout/venn3"/>
    <dgm:cxn modelId="{36BF7E0E-FA8A-42EC-A761-7A131502A05C}" type="presParOf" srcId="{BCD9E173-AAF7-479A-967F-0906D1013CF7}" destId="{4C119C6D-7D4E-4016-89C7-73A3BB57043F}" srcOrd="2" destOrd="0" presId="urn:microsoft.com/office/officeart/2005/8/layout/venn3"/>
    <dgm:cxn modelId="{6F564ED3-9CBC-400F-B610-8ADDF61ECEE5}" type="presParOf" srcId="{BCD9E173-AAF7-479A-967F-0906D1013CF7}" destId="{041375ED-3FDC-42CC-AB6E-D0DF02C5F663}" srcOrd="3" destOrd="0" presId="urn:microsoft.com/office/officeart/2005/8/layout/venn3"/>
    <dgm:cxn modelId="{BD26D495-6944-472E-9CAD-694421CA39E2}" type="presParOf" srcId="{BCD9E173-AAF7-479A-967F-0906D1013CF7}" destId="{84E3C164-6592-4B9C-AEBF-1E0D137A6F84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E74BBB-16EE-4AEA-BCCD-8A2B42B05E2D}">
      <dsp:nvSpPr>
        <dsp:cNvPr id="0" name=""/>
        <dsp:cNvSpPr/>
      </dsp:nvSpPr>
      <dsp:spPr>
        <a:xfrm>
          <a:off x="3666514" y="3948188"/>
          <a:ext cx="408851" cy="17580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4425" y="0"/>
              </a:lnTo>
              <a:lnTo>
                <a:pt x="204425" y="1758063"/>
              </a:lnTo>
              <a:lnTo>
                <a:pt x="408851" y="1758063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18F5DB-2A6C-4E50-96C4-6C05E361C171}">
      <dsp:nvSpPr>
        <dsp:cNvPr id="0" name=""/>
        <dsp:cNvSpPr/>
      </dsp:nvSpPr>
      <dsp:spPr>
        <a:xfrm>
          <a:off x="3666514" y="3948188"/>
          <a:ext cx="408851" cy="879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4425" y="0"/>
              </a:lnTo>
              <a:lnTo>
                <a:pt x="204425" y="879031"/>
              </a:lnTo>
              <a:lnTo>
                <a:pt x="408851" y="879031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3AEF3F-B8F2-4DEE-B4A7-179A7541AB40}">
      <dsp:nvSpPr>
        <dsp:cNvPr id="0" name=""/>
        <dsp:cNvSpPr/>
      </dsp:nvSpPr>
      <dsp:spPr>
        <a:xfrm>
          <a:off x="3666514" y="3902468"/>
          <a:ext cx="4088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08851" y="4572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CEAB7-1DF1-4384-80F6-7B68973236CD}">
      <dsp:nvSpPr>
        <dsp:cNvPr id="0" name=""/>
        <dsp:cNvSpPr/>
      </dsp:nvSpPr>
      <dsp:spPr>
        <a:xfrm>
          <a:off x="3666514" y="3069157"/>
          <a:ext cx="408851" cy="879031"/>
        </a:xfrm>
        <a:custGeom>
          <a:avLst/>
          <a:gdLst/>
          <a:ahLst/>
          <a:cxnLst/>
          <a:rect l="0" t="0" r="0" b="0"/>
          <a:pathLst>
            <a:path>
              <a:moveTo>
                <a:pt x="0" y="879031"/>
              </a:moveTo>
              <a:lnTo>
                <a:pt x="204425" y="879031"/>
              </a:lnTo>
              <a:lnTo>
                <a:pt x="204425" y="0"/>
              </a:lnTo>
              <a:lnTo>
                <a:pt x="408851" y="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3901DB-8809-484B-912F-1CA169FDA482}">
      <dsp:nvSpPr>
        <dsp:cNvPr id="0" name=""/>
        <dsp:cNvSpPr/>
      </dsp:nvSpPr>
      <dsp:spPr>
        <a:xfrm>
          <a:off x="3666514" y="2190125"/>
          <a:ext cx="408851" cy="1758063"/>
        </a:xfrm>
        <a:custGeom>
          <a:avLst/>
          <a:gdLst/>
          <a:ahLst/>
          <a:cxnLst/>
          <a:rect l="0" t="0" r="0" b="0"/>
          <a:pathLst>
            <a:path>
              <a:moveTo>
                <a:pt x="0" y="1758063"/>
              </a:moveTo>
              <a:lnTo>
                <a:pt x="204425" y="1758063"/>
              </a:lnTo>
              <a:lnTo>
                <a:pt x="204425" y="0"/>
              </a:lnTo>
              <a:lnTo>
                <a:pt x="408851" y="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8FD80-2699-48ED-BCF1-69CA6342B88F}">
      <dsp:nvSpPr>
        <dsp:cNvPr id="0" name=""/>
        <dsp:cNvSpPr/>
      </dsp:nvSpPr>
      <dsp:spPr>
        <a:xfrm>
          <a:off x="1622254" y="2446"/>
          <a:ext cx="4777803" cy="7413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Umowa o pracę określa: </a:t>
          </a:r>
          <a:endParaRPr lang="en-US" sz="2000" kern="1200" dirty="0"/>
        </a:p>
      </dsp:txBody>
      <dsp:txXfrm>
        <a:off x="1622254" y="2446"/>
        <a:ext cx="4777803" cy="741365"/>
      </dsp:txXfrm>
    </dsp:sp>
    <dsp:sp modelId="{846FA452-F3F4-4DA6-B3DC-637C67DD57B2}">
      <dsp:nvSpPr>
        <dsp:cNvPr id="0" name=""/>
        <dsp:cNvSpPr/>
      </dsp:nvSpPr>
      <dsp:spPr>
        <a:xfrm>
          <a:off x="1622254" y="999344"/>
          <a:ext cx="2044259" cy="623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strony umowy </a:t>
          </a:r>
          <a:endParaRPr lang="en-US" sz="1600" kern="1200" dirty="0"/>
        </a:p>
      </dsp:txBody>
      <dsp:txXfrm>
        <a:off x="1622254" y="999344"/>
        <a:ext cx="2044259" cy="623499"/>
      </dsp:txXfrm>
    </dsp:sp>
    <dsp:sp modelId="{9390648C-473D-480A-A48A-27119481B134}">
      <dsp:nvSpPr>
        <dsp:cNvPr id="0" name=""/>
        <dsp:cNvSpPr/>
      </dsp:nvSpPr>
      <dsp:spPr>
        <a:xfrm>
          <a:off x="1622254" y="1838621"/>
          <a:ext cx="2044259" cy="623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rodzaj umowy</a:t>
          </a:r>
          <a:endParaRPr lang="en-US" sz="1600" kern="1200" dirty="0"/>
        </a:p>
      </dsp:txBody>
      <dsp:txXfrm>
        <a:off x="1622254" y="1838621"/>
        <a:ext cx="2044259" cy="623499"/>
      </dsp:txXfrm>
    </dsp:sp>
    <dsp:sp modelId="{E2B8A1D3-A763-4364-8108-C7EE71490B35}">
      <dsp:nvSpPr>
        <dsp:cNvPr id="0" name=""/>
        <dsp:cNvSpPr/>
      </dsp:nvSpPr>
      <dsp:spPr>
        <a:xfrm>
          <a:off x="1622254" y="2757407"/>
          <a:ext cx="2044259" cy="623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datę jej zawarcia</a:t>
          </a:r>
          <a:endParaRPr lang="en-US" sz="1600" kern="1200" dirty="0"/>
        </a:p>
      </dsp:txBody>
      <dsp:txXfrm>
        <a:off x="1622254" y="2757407"/>
        <a:ext cx="2044259" cy="623499"/>
      </dsp:txXfrm>
    </dsp:sp>
    <dsp:sp modelId="{3DC3531B-AC25-4776-ABCF-E98E862AE745}">
      <dsp:nvSpPr>
        <dsp:cNvPr id="0" name=""/>
        <dsp:cNvSpPr/>
      </dsp:nvSpPr>
      <dsp:spPr>
        <a:xfrm>
          <a:off x="1622254" y="3636439"/>
          <a:ext cx="2044259" cy="623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warunki pracy i płacy</a:t>
          </a:r>
          <a:endParaRPr lang="en-US" sz="1600" kern="1200" dirty="0"/>
        </a:p>
      </dsp:txBody>
      <dsp:txXfrm>
        <a:off x="1622254" y="3636439"/>
        <a:ext cx="2044259" cy="623499"/>
      </dsp:txXfrm>
    </dsp:sp>
    <dsp:sp modelId="{F89F306D-7E9C-4DE1-B95D-1CF95AB65ECE}">
      <dsp:nvSpPr>
        <dsp:cNvPr id="0" name=""/>
        <dsp:cNvSpPr/>
      </dsp:nvSpPr>
      <dsp:spPr>
        <a:xfrm>
          <a:off x="4075366" y="1878375"/>
          <a:ext cx="2044259" cy="6234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rodzaj pracy</a:t>
          </a:r>
          <a:endParaRPr lang="en-US" sz="1600" kern="1200" dirty="0"/>
        </a:p>
      </dsp:txBody>
      <dsp:txXfrm>
        <a:off x="4075366" y="1878375"/>
        <a:ext cx="2044259" cy="623499"/>
      </dsp:txXfrm>
    </dsp:sp>
    <dsp:sp modelId="{490D4A89-4DE9-4374-AB64-18BDC5E17345}">
      <dsp:nvSpPr>
        <dsp:cNvPr id="0" name=""/>
        <dsp:cNvSpPr/>
      </dsp:nvSpPr>
      <dsp:spPr>
        <a:xfrm>
          <a:off x="4075366" y="2757407"/>
          <a:ext cx="2044259" cy="6234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miejsce wykonywania pracy</a:t>
          </a:r>
          <a:endParaRPr lang="en-US" sz="1600" kern="1200" dirty="0"/>
        </a:p>
      </dsp:txBody>
      <dsp:txXfrm>
        <a:off x="4075366" y="2757407"/>
        <a:ext cx="2044259" cy="623499"/>
      </dsp:txXfrm>
    </dsp:sp>
    <dsp:sp modelId="{BAB91F9B-D6A7-4012-B0B6-0156B0394DAE}">
      <dsp:nvSpPr>
        <dsp:cNvPr id="0" name=""/>
        <dsp:cNvSpPr/>
      </dsp:nvSpPr>
      <dsp:spPr>
        <a:xfrm>
          <a:off x="4075366" y="3636439"/>
          <a:ext cx="2044259" cy="6234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kern="1200" dirty="0"/>
            <a:t>wynagrodzenie za pracę odpowiadające rodzajowi pracy, ze wskazaniem składników wynagrodzenia</a:t>
          </a:r>
          <a:endParaRPr lang="en-US" sz="1050" kern="1200" dirty="0"/>
        </a:p>
      </dsp:txBody>
      <dsp:txXfrm>
        <a:off x="4075366" y="3636439"/>
        <a:ext cx="2044259" cy="623499"/>
      </dsp:txXfrm>
    </dsp:sp>
    <dsp:sp modelId="{6BC2542A-8950-4189-ACE4-7D4C22143251}">
      <dsp:nvSpPr>
        <dsp:cNvPr id="0" name=""/>
        <dsp:cNvSpPr/>
      </dsp:nvSpPr>
      <dsp:spPr>
        <a:xfrm>
          <a:off x="4075366" y="4515470"/>
          <a:ext cx="2044259" cy="6234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wymiar czasu pracy</a:t>
          </a:r>
          <a:endParaRPr lang="en-US" sz="2100" kern="1200" dirty="0"/>
        </a:p>
      </dsp:txBody>
      <dsp:txXfrm>
        <a:off x="4075366" y="4515470"/>
        <a:ext cx="2044259" cy="623499"/>
      </dsp:txXfrm>
    </dsp:sp>
    <dsp:sp modelId="{A7373029-970E-4931-8CDA-270F7E41558E}">
      <dsp:nvSpPr>
        <dsp:cNvPr id="0" name=""/>
        <dsp:cNvSpPr/>
      </dsp:nvSpPr>
      <dsp:spPr>
        <a:xfrm>
          <a:off x="4075366" y="5394502"/>
          <a:ext cx="2044259" cy="6234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termin rozpoczęcia pracy</a:t>
          </a:r>
          <a:endParaRPr lang="en-US" sz="2100" kern="1200" dirty="0"/>
        </a:p>
      </dsp:txBody>
      <dsp:txXfrm>
        <a:off x="4075366" y="5394502"/>
        <a:ext cx="2044259" cy="6234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E05CEF-04EB-4DC7-899F-FA0DCD68A4E5}">
      <dsp:nvSpPr>
        <dsp:cNvPr id="0" name=""/>
        <dsp:cNvSpPr/>
      </dsp:nvSpPr>
      <dsp:spPr>
        <a:xfrm>
          <a:off x="4271" y="143724"/>
          <a:ext cx="3735276" cy="3735276"/>
        </a:xfrm>
        <a:prstGeom prst="ellipse">
          <a:avLst/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205565" tIns="44450" rIns="205565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Umowa na czas nieokreślony </a:t>
          </a:r>
          <a:endParaRPr lang="en-US" sz="3500" kern="1200" dirty="0"/>
        </a:p>
      </dsp:txBody>
      <dsp:txXfrm>
        <a:off x="551290" y="690743"/>
        <a:ext cx="2641238" cy="2641238"/>
      </dsp:txXfrm>
    </dsp:sp>
    <dsp:sp modelId="{4C119C6D-7D4E-4016-89C7-73A3BB57043F}">
      <dsp:nvSpPr>
        <dsp:cNvPr id="0" name=""/>
        <dsp:cNvSpPr/>
      </dsp:nvSpPr>
      <dsp:spPr>
        <a:xfrm>
          <a:off x="2992492" y="143724"/>
          <a:ext cx="3735276" cy="3735276"/>
        </a:xfrm>
        <a:prstGeom prst="ellipse">
          <a:avLst/>
        </a:prstGeom>
        <a:solidFill>
          <a:schemeClr val="accent1"/>
        </a:soli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3">
              <a:alpha val="50000"/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05565" tIns="44450" rIns="205565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>
              <a:solidFill>
                <a:schemeClr val="bg1"/>
              </a:solidFill>
            </a:rPr>
            <a:t>Umowa na czas określony</a:t>
          </a:r>
          <a:endParaRPr lang="en-US" sz="3500" kern="1200" dirty="0">
            <a:solidFill>
              <a:schemeClr val="bg1"/>
            </a:solidFill>
          </a:endParaRPr>
        </a:p>
      </dsp:txBody>
      <dsp:txXfrm>
        <a:off x="3539511" y="690743"/>
        <a:ext cx="2641238" cy="2641238"/>
      </dsp:txXfrm>
    </dsp:sp>
    <dsp:sp modelId="{84E3C164-6592-4B9C-AEBF-1E0D137A6F84}">
      <dsp:nvSpPr>
        <dsp:cNvPr id="0" name=""/>
        <dsp:cNvSpPr/>
      </dsp:nvSpPr>
      <dsp:spPr>
        <a:xfrm>
          <a:off x="5980713" y="143724"/>
          <a:ext cx="3735276" cy="3735276"/>
        </a:xfrm>
        <a:prstGeom prst="ellipse">
          <a:avLst/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205565" tIns="44450" rIns="205565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Umowa na okres próbny</a:t>
          </a:r>
          <a:endParaRPr lang="en-US" sz="3500" kern="1200" dirty="0"/>
        </a:p>
      </dsp:txBody>
      <dsp:txXfrm>
        <a:off x="6527732" y="690743"/>
        <a:ext cx="2641238" cy="26412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E16E41-6FBF-41D3-AA02-AEAC7F4490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521ACE3-BEC3-42BE-B305-2337108AC6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C0AF161-DEB4-4BDC-80E4-469751427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0A0417A-1E40-4FE4-B3E4-8263D2640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643ECF-90E9-4007-A815-1A1287078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0337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F947D2-5DFC-4CB5-9E02-EB73126DC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D6394BB-1C79-4CA2-B607-C90D04E9FF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70E2EB3-6F1B-4D08-887D-2521EA551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497CF2F-6C13-42BA-A4BA-80FA1514E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C51AF4-61C0-4DA1-92ED-0FD17BEF1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4635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CC4D452-4CC9-4338-BCF6-AC041FCB02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31FC31F-01CD-43B6-9129-F3A4C59FBE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D6AE1F-9D47-4B3E-9057-E30C80D53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9D4C98-8E00-406E-AC9E-50DCF7F0F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4DC2601-830C-47E6-B058-87B69FBAC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4878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797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8285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681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953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47694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6650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14538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8515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BB9742-FC03-4502-852E-B96811D6A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B28EB1-6980-4A13-848E-8EE0B8829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A5419B0-6E3F-4F91-8889-1F60AB205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14BE677-7B9E-4205-AB23-981EA0560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BDA246C-5B29-411F-AF76-CAE5A0F42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85625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1364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92148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163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8637EA-DFD6-4849-807D-AFA83BB6D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6045421-B747-4643-8694-0B1F02A00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4ED9FF7-7F24-4FE3-9E24-A1C5C4063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EF43446-4534-4C2F-B877-12A2FF5D3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9483EB-0A53-4E15-AC05-40555C0AA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281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32F3C0-3609-40C5-98C1-CD7C55D26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99688A-B4CA-4C2D-9E89-E58809BB7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4F09E00-B916-40C6-B99D-9F7AFFF84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36532A5-33E7-46AD-A256-3D0936C37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4A80D60-4B23-4563-8661-9B45E2EFE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76ED3B1-EF5B-435B-87A6-D9E3AECE1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919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F6DAC0-8C15-4EAB-AEFB-054516785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C51B92E-91AE-4DB0-BA1C-78AA41D61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12859F4-02DC-4755-8E86-354587035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D49227B-E840-452B-8B37-1143020B15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55D31CF-765B-4350-B910-EE1C3F2806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EB31A44-2FB8-476A-ACD0-3D8C8BD03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43DDD57-1118-4AE6-8922-3B57024CA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B2624211-5BC5-4EDC-BB6B-241DC521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541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7ABE61-7E94-48F6-85B6-B08C58DFC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E50AF37-322F-44F3-9663-AB64E30C1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C072781-27F0-495B-B0E9-9FF11D20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B4BA8B4-E9C5-40A4-B309-0501B22E4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415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2724435-820D-4195-B2AC-AE7836696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FC21066-5969-4311-AC2A-E2695F88C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198BD0F-C34C-45F7-B802-47164BA40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8528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B8E31E-06C3-44CD-AA58-DCC4FCC05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B546CD-1465-4CB1-AFD6-7C92ACD2E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61A726E-BE61-4F54-B894-B4AE017077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5DBA108-E086-4135-92DC-090122176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20A47F7-B23A-410E-9994-BF69E4B63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F4C4A63-BF77-4360-AEF3-8ED5A29F5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071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CE8FBB-5BED-4D5C-A0E2-4F2713DF1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CF6EE0E-D15B-492C-BCE2-8A126BB24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1C77B71-A3C3-476A-8C12-DF0E008DB5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0AD85F4-C5EF-4476-8EA2-2C22D0052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AB7BEF4-B6FF-41C3-985B-3AF180CE3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53F8E68-C9DB-4501-A2B4-84D7650A1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8539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CFB32B9-167A-4202-A9A1-3FC100EBA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4DDE569-3CA3-4FC5-A3E0-39AFFD46B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6F31993-7AAA-48F9-AA42-6FEFF54B6D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21AB6CD-AE0A-45D5-904E-48F8421C6F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DF93C5A-D422-47E4-B5B2-75984BA95D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2376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5F265CC-362A-4DA6-8F8C-12997AC18231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56B1435-E602-4E9B-8931-4F14E6C5FB1A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0641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0B1243E1-6C98-4280-9FEC-6D1076777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02869"/>
            <a:ext cx="12009120" cy="675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175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A7B75E-D2F7-46AF-B5CB-457882601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DC81B-7329-4CF7-8EFF-39B1C713D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Przykład 7 i 8</a:t>
            </a:r>
          </a:p>
        </p:txBody>
      </p:sp>
    </p:spTree>
    <p:extLst>
      <p:ext uri="{BB962C8B-B14F-4D97-AF65-F5344CB8AC3E}">
        <p14:creationId xmlns:p14="http://schemas.microsoft.com/office/powerpoint/2010/main" val="2050799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4333A3-74C0-4B7C-A86F-3A01904E3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555" y="262489"/>
            <a:ext cx="10515600" cy="1325563"/>
          </a:xfrm>
        </p:spPr>
        <p:txBody>
          <a:bodyPr/>
          <a:lstStyle/>
          <a:p>
            <a:r>
              <a:rPr lang="pl-PL" dirty="0"/>
              <a:t>Umowa na zastępstwo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6AEDB9-A067-4728-8222-B08C40349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55576"/>
            <a:ext cx="10896600" cy="472138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3200" dirty="0"/>
              <a:t>odmiana umowy na czas określony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3200" dirty="0"/>
              <a:t>zostaje zawarta na czas usprawiedliwionej nieobecności w pracy pracownika zastępowanego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3200" dirty="0"/>
              <a:t>rozwiązuje się z chwilą powrotu pracownika zastępowanego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3200" dirty="0"/>
              <a:t>nie ulega przedłużeniu do dnia porodu jeżeli uległaby rozwiązaniu po upływie trzeciego miesiąca ciąży - art. 177 § 3(1) </a:t>
            </a:r>
            <a:r>
              <a:rPr lang="pl-PL" sz="3200" dirty="0" err="1"/>
              <a:t>k.p</a:t>
            </a:r>
            <a:r>
              <a:rPr lang="pl-PL" sz="32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3200" dirty="0"/>
              <a:t>dopuszczalne jest wypowiedzenie takiej umowy – 3 dni.</a:t>
            </a:r>
          </a:p>
        </p:txBody>
      </p:sp>
    </p:spTree>
    <p:extLst>
      <p:ext uri="{BB962C8B-B14F-4D97-AF65-F5344CB8AC3E}">
        <p14:creationId xmlns:p14="http://schemas.microsoft.com/office/powerpoint/2010/main" val="9004097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5A9AD1-09AA-43D3-ACD6-AF2AC1BC2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8BD061-37A2-4B14-B365-CA56D60B5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Przykład 4 </a:t>
            </a:r>
          </a:p>
        </p:txBody>
      </p:sp>
    </p:spTree>
    <p:extLst>
      <p:ext uri="{BB962C8B-B14F-4D97-AF65-F5344CB8AC3E}">
        <p14:creationId xmlns:p14="http://schemas.microsoft.com/office/powerpoint/2010/main" val="2844100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617649-211D-45C0-A23E-A0BA180B6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613" y="483359"/>
            <a:ext cx="5926445" cy="1454051"/>
          </a:xfrm>
        </p:spPr>
        <p:txBody>
          <a:bodyPr>
            <a:normAutofit/>
          </a:bodyPr>
          <a:lstStyle/>
          <a:p>
            <a:pPr algn="ctr"/>
            <a:r>
              <a:rPr lang="pl-PL" sz="3700" dirty="0">
                <a:solidFill>
                  <a:srgbClr val="000000"/>
                </a:solidFill>
              </a:rPr>
              <a:t>Umowa na okres próbny</a:t>
            </a:r>
            <a:br>
              <a:rPr lang="pl-PL" sz="3700" dirty="0">
                <a:solidFill>
                  <a:srgbClr val="000000"/>
                </a:solidFill>
              </a:rPr>
            </a:br>
            <a:r>
              <a:rPr lang="pl-PL" sz="3700" dirty="0">
                <a:solidFill>
                  <a:srgbClr val="000000"/>
                </a:solidFill>
              </a:rPr>
              <a:t> art. 25 § 2 </a:t>
            </a:r>
            <a:r>
              <a:rPr lang="pl-PL" sz="3700" dirty="0" err="1">
                <a:solidFill>
                  <a:srgbClr val="000000"/>
                </a:solidFill>
              </a:rPr>
              <a:t>k.p</a:t>
            </a:r>
            <a:r>
              <a:rPr lang="pl-PL" sz="37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8" name="Symbol zastępczy zawartości 2">
            <a:extLst>
              <a:ext uri="{FF2B5EF4-FFF2-40B4-BE49-F238E27FC236}">
                <a16:creationId xmlns:a16="http://schemas.microsoft.com/office/drawing/2014/main" id="{9FF4EF21-9728-4603-B9AE-0F64768AC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927" y="1110343"/>
            <a:ext cx="11701948" cy="5357132"/>
          </a:xfrm>
        </p:spPr>
        <p:txBody>
          <a:bodyPr anchor="ctr"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0000"/>
                </a:solidFill>
              </a:rPr>
              <a:t>Cel: sprawdzenie kwalifikacji pracownika i możliwości jego zatrudnienia w celu wykonywania określonego rodzaju pracy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0000"/>
                </a:solidFill>
              </a:rPr>
              <a:t>Okres nie może przekraczać </a:t>
            </a:r>
            <a:r>
              <a:rPr lang="pl-PL" b="1" dirty="0">
                <a:solidFill>
                  <a:srgbClr val="000000"/>
                </a:solidFill>
              </a:rPr>
              <a:t>3 miesięcy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rgbClr val="000000"/>
                </a:solidFill>
              </a:rPr>
              <a:t>Zasada</a:t>
            </a:r>
            <a:r>
              <a:rPr lang="pl-PL" dirty="0">
                <a:solidFill>
                  <a:srgbClr val="000000"/>
                </a:solidFill>
              </a:rPr>
              <a:t>: tylko jeden raz z tym samym pracodawcą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rgbClr val="000000"/>
                </a:solidFill>
              </a:rPr>
              <a:t>Wyjątek</a:t>
            </a:r>
            <a:r>
              <a:rPr lang="pl-PL" sz="2800" dirty="0">
                <a:solidFill>
                  <a:srgbClr val="000000"/>
                </a:solidFill>
              </a:rPr>
              <a:t>: ponowne zawarcie umowy o pracę na okres próbny z tym samym pracownikiem jest możliwe: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</a:rPr>
              <a:t>jeżeli pracownik ma być zatrudniony w celu wykonywania </a:t>
            </a:r>
            <a:r>
              <a:rPr lang="pl-PL" sz="2400" u="sng" dirty="0">
                <a:solidFill>
                  <a:srgbClr val="000000"/>
                </a:solidFill>
              </a:rPr>
              <a:t>innego rodzaju</a:t>
            </a:r>
            <a:r>
              <a:rPr lang="pl-PL" sz="2400" dirty="0">
                <a:solidFill>
                  <a:srgbClr val="000000"/>
                </a:solidFill>
              </a:rPr>
              <a:t> pracy;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pl-PL" sz="2400" u="sng" dirty="0">
                <a:solidFill>
                  <a:srgbClr val="000000"/>
                </a:solidFill>
              </a:rPr>
              <a:t>po upływie co najmniej 3 lat</a:t>
            </a:r>
            <a:r>
              <a:rPr lang="pl-PL" sz="2400" dirty="0">
                <a:solidFill>
                  <a:srgbClr val="000000"/>
                </a:solidFill>
              </a:rPr>
              <a:t> od dnia rozwiązania lub wygaśnięcia poprzedniej umowy o pracę, jeżeli pracownik ma być zatrudniony w celu wykonywania tego samego rodzaju pracy; w tym przypadku dopuszczalne jest jednokrotne ponowne zawarcie umowy na okres próbny.</a:t>
            </a:r>
            <a:endParaRPr lang="pl-PL" sz="1800" dirty="0">
              <a:solidFill>
                <a:srgbClr val="000000"/>
              </a:solidFill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6A8572CF-EB90-427E-8937-456C141F90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8704" y="-89567"/>
            <a:ext cx="1942621" cy="1942621"/>
          </a:xfrm>
          <a:prstGeom prst="rect">
            <a:avLst/>
          </a:prstGeom>
        </p:spPr>
      </p:pic>
      <p:pic>
        <p:nvPicPr>
          <p:cNvPr id="6" name="Grafika 5" descr="Strzał w dziesiątkę">
            <a:extLst>
              <a:ext uri="{FF2B5EF4-FFF2-40B4-BE49-F238E27FC236}">
                <a16:creationId xmlns:a16="http://schemas.microsoft.com/office/drawing/2014/main" id="{A5382B8A-CA03-476A-A1AC-A97400F308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2258" y="65314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8620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1888E0-5414-4827-AB62-D67F00C25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E092A2-771F-4A86-B0E5-CCDCE51A4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6000" dirty="0"/>
              <a:t>Przykład 6</a:t>
            </a:r>
          </a:p>
        </p:txBody>
      </p:sp>
    </p:spTree>
    <p:extLst>
      <p:ext uri="{BB962C8B-B14F-4D97-AF65-F5344CB8AC3E}">
        <p14:creationId xmlns:p14="http://schemas.microsoft.com/office/powerpoint/2010/main" val="2833346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65E0CF-E428-4241-8056-13D1B3CF1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pl-PL" sz="4100">
                <a:solidFill>
                  <a:srgbClr val="000000"/>
                </a:solidFill>
              </a:rPr>
              <a:t>Forma umowy o pracę – art. 29 § 2 k.p.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CF81F7-098F-4844-ACD9-2C4A01A0C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2873" y="1875454"/>
            <a:ext cx="7878873" cy="4683966"/>
          </a:xfrm>
        </p:spPr>
        <p:txBody>
          <a:bodyPr anchor="ctr"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sz="3200" dirty="0">
                <a:solidFill>
                  <a:srgbClr val="000000"/>
                </a:solidFill>
              </a:rPr>
              <a:t>Umowę o pracę zawiera się </a:t>
            </a:r>
            <a:r>
              <a:rPr lang="pl-PL" sz="3200" b="1" dirty="0">
                <a:solidFill>
                  <a:srgbClr val="000000"/>
                </a:solidFill>
              </a:rPr>
              <a:t>na piśmie – </a:t>
            </a:r>
            <a:r>
              <a:rPr lang="pl-PL" sz="3200" dirty="0">
                <a:solidFill>
                  <a:srgbClr val="000000"/>
                </a:solidFill>
              </a:rPr>
              <a:t>dla celów dowodowych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3200" dirty="0">
                <a:solidFill>
                  <a:srgbClr val="000000"/>
                </a:solidFill>
              </a:rPr>
              <a:t>Jeżeli umowa o pracę </a:t>
            </a:r>
            <a:r>
              <a:rPr lang="pl-PL" sz="3200" b="1" dirty="0">
                <a:solidFill>
                  <a:srgbClr val="000000"/>
                </a:solidFill>
              </a:rPr>
              <a:t>nie</a:t>
            </a:r>
            <a:r>
              <a:rPr lang="pl-PL" sz="3200" dirty="0">
                <a:solidFill>
                  <a:srgbClr val="000000"/>
                </a:solidFill>
              </a:rPr>
              <a:t> </a:t>
            </a:r>
            <a:r>
              <a:rPr lang="pl-PL" sz="3200" b="1" dirty="0">
                <a:solidFill>
                  <a:srgbClr val="000000"/>
                </a:solidFill>
              </a:rPr>
              <a:t>została</a:t>
            </a:r>
            <a:r>
              <a:rPr lang="pl-PL" sz="3200" dirty="0">
                <a:solidFill>
                  <a:srgbClr val="000000"/>
                </a:solidFill>
              </a:rPr>
              <a:t> zawarta z zachowaniem formy pisemnej, pracodawca przed dopuszczeniem pracownika do pracy </a:t>
            </a:r>
            <a:r>
              <a:rPr lang="pl-PL" sz="3200" b="1" u="sng" dirty="0">
                <a:solidFill>
                  <a:srgbClr val="000000"/>
                </a:solidFill>
              </a:rPr>
              <a:t>potwierdza pracownikowi na piśmie ustalenia co do stron umowy, rodzaju umowy oraz jej warunków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7B806E1-605C-4CFD-8F41-3A3C625E15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8828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92AB2D-90ED-4757-8AA3-58249EAA9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634" y="3670852"/>
            <a:ext cx="6270427" cy="3187148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chemeClr val="accent1"/>
                </a:solidFill>
              </a:rPr>
              <a:t>Treść umowy o pracę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4A0EE74D-96BC-40F2-9119-C8A8CBAA44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315740"/>
              </p:ext>
            </p:extLst>
          </p:nvPr>
        </p:nvGraphicFramePr>
        <p:xfrm>
          <a:off x="3685592" y="335902"/>
          <a:ext cx="8022312" cy="6020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468001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55F613-F988-47C2-9D69-321550BE7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Rodzaje umów o pracę art. 25 </a:t>
            </a:r>
            <a:r>
              <a:rPr lang="pl-PL" dirty="0" err="1"/>
              <a:t>k.p</a:t>
            </a:r>
            <a:r>
              <a:rPr lang="pl-PL" dirty="0"/>
              <a:t>.</a:t>
            </a:r>
            <a:endParaRPr lang="en-US" dirty="0"/>
          </a:p>
        </p:txBody>
      </p:sp>
      <p:graphicFrame>
        <p:nvGraphicFramePr>
          <p:cNvPr id="26" name="Symbol zastępczy zawartości 6">
            <a:extLst>
              <a:ext uri="{FF2B5EF4-FFF2-40B4-BE49-F238E27FC236}">
                <a16:creationId xmlns:a16="http://schemas.microsoft.com/office/drawing/2014/main" id="{8DF33052-9B96-4215-912F-003920DEEF3B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105712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D0FE77-BA77-4D8A-87CC-46FB388B9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na czas nieokreślony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81538E-929E-4D9F-A419-B4A597B6D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brak oznaczenia końcowego terminu trwania stosunku pracy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stwarza ochronę trwałości stosunku pracy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może być przez pracodawcę rozwiązana w drodze </a:t>
            </a:r>
            <a:r>
              <a:rPr lang="pl-PL" b="1" dirty="0"/>
              <a:t>wypowiedzenia</a:t>
            </a:r>
            <a:r>
              <a:rPr lang="pl-PL" dirty="0"/>
              <a:t> </a:t>
            </a:r>
            <a:r>
              <a:rPr lang="pl-PL" b="1" u="sng" dirty="0"/>
              <a:t>tylko</a:t>
            </a:r>
            <a:r>
              <a:rPr lang="pl-PL" dirty="0"/>
              <a:t> z uzasadnionych powodów i jeżeli pracownik jest reprezentowany przez związek zawodowy, po uprzedniej konsultacji z danym związkiem (zob. art. 38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179319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06D36E-6D5C-4D6F-96C6-D55C55DBF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A9F51A-CE34-4C09-BE64-BD1A972FE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400" dirty="0"/>
              <a:t>Przykład 1 i 5</a:t>
            </a:r>
          </a:p>
        </p:txBody>
      </p:sp>
    </p:spTree>
    <p:extLst>
      <p:ext uri="{BB962C8B-B14F-4D97-AF65-F5344CB8AC3E}">
        <p14:creationId xmlns:p14="http://schemas.microsoft.com/office/powerpoint/2010/main" val="3292515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02DFA2-94F4-476F-B88D-7BB6865B7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809"/>
            <a:ext cx="7474172" cy="1325563"/>
          </a:xfrm>
        </p:spPr>
        <p:txBody>
          <a:bodyPr>
            <a:normAutofit/>
          </a:bodyPr>
          <a:lstStyle/>
          <a:p>
            <a:r>
              <a:rPr lang="pl-PL" dirty="0"/>
              <a:t>Umowa na czas określony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988105-07C5-4AD5-A939-38234E466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80" y="1445372"/>
            <a:ext cx="12045820" cy="5170032"/>
          </a:xfrm>
        </p:spPr>
        <p:txBody>
          <a:bodyPr anchor="ctr"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Okres zatrudnienia na podstawie umowy o pracę na czas określony, a także łączny okres zatrudnienia na podstawie umów o pracę na czas określony zawieranych między </a:t>
            </a:r>
            <a:r>
              <a:rPr lang="pl-PL" u="sng" dirty="0"/>
              <a:t>tymi samymi </a:t>
            </a:r>
            <a:r>
              <a:rPr lang="pl-PL" dirty="0"/>
              <a:t>stronami stosunku pracy, </a:t>
            </a:r>
            <a:r>
              <a:rPr lang="pl-PL" b="1" dirty="0"/>
              <a:t>nie może przekraczać 33 miesięcy</a:t>
            </a:r>
            <a:r>
              <a:rPr lang="pl-PL" dirty="0"/>
              <a:t>, a łączna liczba tych umów </a:t>
            </a:r>
            <a:r>
              <a:rPr lang="pl-PL" b="1" dirty="0"/>
              <a:t>nie może przekraczać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Czas trwania umowy musi być oznaczony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Co w sytuacji zawarcia 4 umowy na czas określony lub umowy na 35 miesięcy?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Art. 25 § 3 </a:t>
            </a:r>
            <a:r>
              <a:rPr lang="pl-PL" dirty="0" err="1"/>
              <a:t>k.p</a:t>
            </a:r>
            <a:r>
              <a:rPr lang="pl-PL" dirty="0"/>
              <a:t>. Jeżeli okres zatrudnienia na podstawie umowy o pracę na czas określony jest dłuższy niż okres, o którym mowa w § 1, lub jeżeli liczba zawartych umów jest większa niż liczba umów określona w tym przepisie, </a:t>
            </a:r>
            <a:r>
              <a:rPr lang="pl-PL" b="1" dirty="0"/>
              <a:t>uważa się, że pracownik</a:t>
            </a:r>
            <a:r>
              <a:rPr lang="pl-PL" dirty="0"/>
              <a:t>, odpowiednio od dnia następującego po upływie okresu, o którym mowa w § 1, lub od dnia zawarcia czwartej umowy o pracę na czas określony</a:t>
            </a:r>
            <a:r>
              <a:rPr lang="pl-PL" b="1" dirty="0"/>
              <a:t>, jest zatrudniony na podstawie umowy o pracę na czas nieokreślony.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3194D789-E1A6-4279-92F8-CA1747638F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67129" y="515518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5810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182CF4-8490-4FDE-8B70-7437792F4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60B84F-CA5B-408B-8F10-13D1B6787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Przykład 2 i 3</a:t>
            </a:r>
          </a:p>
        </p:txBody>
      </p:sp>
    </p:spTree>
    <p:extLst>
      <p:ext uri="{BB962C8B-B14F-4D97-AF65-F5344CB8AC3E}">
        <p14:creationId xmlns:p14="http://schemas.microsoft.com/office/powerpoint/2010/main" val="2859408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6D8019-984B-4416-BE47-25A5B4E4F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na czas określony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3A632A-4626-4491-8657-A9E28E1BA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52" y="1842863"/>
            <a:ext cx="11246633" cy="4213381"/>
          </a:xfrm>
        </p:spPr>
        <p:txBody>
          <a:bodyPr>
            <a:normAutofit/>
          </a:bodyPr>
          <a:lstStyle/>
          <a:p>
            <a:r>
              <a:rPr lang="pl-PL" dirty="0"/>
              <a:t>Art. 25(1) § 4. Przepisu § 1 </a:t>
            </a:r>
            <a:r>
              <a:rPr lang="pl-PL" b="1" u="sng" dirty="0"/>
              <a:t>nie stosuje się </a:t>
            </a:r>
            <a:r>
              <a:rPr lang="pl-PL" dirty="0"/>
              <a:t>do umów o pracę zawartych na czas określony:</a:t>
            </a:r>
          </a:p>
          <a:p>
            <a:pPr marL="0" indent="0" algn="just">
              <a:buNone/>
            </a:pPr>
            <a:r>
              <a:rPr lang="pl-PL" dirty="0"/>
              <a:t>1) w celu </a:t>
            </a:r>
            <a:r>
              <a:rPr lang="pl-PL" b="1" u="sng" dirty="0"/>
              <a:t>zastępstwa pracownika</a:t>
            </a:r>
            <a:r>
              <a:rPr lang="pl-PL" b="1" dirty="0"/>
              <a:t> </a:t>
            </a:r>
            <a:r>
              <a:rPr lang="pl-PL" dirty="0"/>
              <a:t>w czasie jego usprawiedliwionej nieobecności w pracy,</a:t>
            </a:r>
          </a:p>
          <a:p>
            <a:pPr marL="0" indent="0" algn="just">
              <a:buNone/>
            </a:pPr>
            <a:r>
              <a:rPr lang="pl-PL" dirty="0"/>
              <a:t>2) w celu wykonywania pracy o charakterze </a:t>
            </a:r>
            <a:r>
              <a:rPr lang="pl-PL" b="1" u="sng" dirty="0"/>
              <a:t>dorywczym lub sezonowym</a:t>
            </a:r>
            <a:r>
              <a:rPr lang="pl-PL" dirty="0"/>
              <a:t>,</a:t>
            </a:r>
          </a:p>
          <a:p>
            <a:pPr marL="0" indent="0" algn="just">
              <a:buNone/>
            </a:pPr>
            <a:r>
              <a:rPr lang="pl-PL" dirty="0"/>
              <a:t>3) w celu wykonywania pracy przez </a:t>
            </a:r>
            <a:r>
              <a:rPr lang="pl-PL" b="1" u="sng" dirty="0"/>
              <a:t>okres kadencji</a:t>
            </a:r>
            <a:r>
              <a:rPr lang="pl-PL" dirty="0"/>
              <a:t>,</a:t>
            </a:r>
          </a:p>
          <a:p>
            <a:pPr marL="0" indent="0" algn="just">
              <a:buNone/>
            </a:pPr>
            <a:r>
              <a:rPr lang="pl-PL" dirty="0"/>
              <a:t>4) w przypadku gdy pracodawca wskaże </a:t>
            </a:r>
            <a:r>
              <a:rPr lang="pl-PL" b="1" u="sng" dirty="0"/>
              <a:t>obiektywne przyczyny leżące po jego stronie</a:t>
            </a:r>
          </a:p>
          <a:p>
            <a:pPr marL="0" indent="0" algn="just">
              <a:buNone/>
            </a:pPr>
            <a:r>
              <a:rPr lang="pl-PL" dirty="0"/>
              <a:t>– jeżeli ich zawarcie w danym przypadku służy zaspokojeniu rzeczywistego okresowego zapotrzebowania i jest niezbędne w tym zakresie w świetle wszystkich okoliczności zawarcia umowy.</a:t>
            </a:r>
          </a:p>
        </p:txBody>
      </p:sp>
    </p:spTree>
    <p:extLst>
      <p:ext uri="{BB962C8B-B14F-4D97-AF65-F5344CB8AC3E}">
        <p14:creationId xmlns:p14="http://schemas.microsoft.com/office/powerpoint/2010/main" val="3841344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4C6EBB-A2F2-4CD5-9B7F-802A740FA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751697-16AE-4011-8590-3BE8C1F81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sz="3200" dirty="0"/>
              <a:t>Art. 25 (1) § 4(1) Przepisów § 1 i 3 </a:t>
            </a:r>
            <a:r>
              <a:rPr lang="pl-PL" sz="3200" b="1" dirty="0"/>
              <a:t>nie stosuje się </a:t>
            </a:r>
            <a:r>
              <a:rPr lang="pl-PL" sz="3200" dirty="0"/>
              <a:t>w przypadku przedłużenia umowy o pracę do dnia porodu zgodnie z art. 177 ochrona pracownicy w okresie ciąży i pracowników w okresie urlopu macierzyńskiego § 3.</a:t>
            </a:r>
          </a:p>
          <a:p>
            <a:pPr algn="just"/>
            <a:r>
              <a:rPr lang="pl-PL" sz="3200" dirty="0"/>
              <a:t>!!! Art. 25 (1) § 5 Pracodawca </a:t>
            </a:r>
            <a:r>
              <a:rPr lang="pl-PL" sz="3200" b="1" u="sng" dirty="0"/>
              <a:t>zawiadamia</a:t>
            </a:r>
            <a:r>
              <a:rPr lang="pl-PL" sz="3200" dirty="0"/>
              <a:t> właściwego </a:t>
            </a:r>
            <a:r>
              <a:rPr lang="pl-PL" sz="3200" u="sng" dirty="0"/>
              <a:t>okręgowego inspektora pracy</a:t>
            </a:r>
            <a:r>
              <a:rPr lang="pl-PL" sz="3200" dirty="0"/>
              <a:t>, w formie pisemnej lub elektronicznej, o zawarciu umowy o pracę, o której mowa w </a:t>
            </a:r>
            <a:r>
              <a:rPr lang="pl-PL" sz="3200" b="1" u="sng" dirty="0"/>
              <a:t>§ 4 pkt 4</a:t>
            </a:r>
            <a:r>
              <a:rPr lang="pl-PL" sz="3200" dirty="0"/>
              <a:t>, wraz ze wskazaniem przyczyn zawarcia takiej umowy, </a:t>
            </a:r>
            <a:r>
              <a:rPr lang="pl-PL" sz="3200" b="1" dirty="0"/>
              <a:t>w terminie 5 dni </a:t>
            </a:r>
            <a:r>
              <a:rPr lang="pl-PL" sz="3200" dirty="0"/>
              <a:t>roboczych od dnia jej zawarcia.</a:t>
            </a:r>
          </a:p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73450113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719</Words>
  <Application>Microsoft Office PowerPoint</Application>
  <PresentationFormat>Panoramiczny</PresentationFormat>
  <Paragraphs>54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Tw Cen MT</vt:lpstr>
      <vt:lpstr>Tw Cen MT Condensed</vt:lpstr>
      <vt:lpstr>Wingdings 3</vt:lpstr>
      <vt:lpstr>Motyw pakietu Office</vt:lpstr>
      <vt:lpstr>Integralny</vt:lpstr>
      <vt:lpstr>Prezentacja programu PowerPoint</vt:lpstr>
      <vt:lpstr>Treść umowy o pracę</vt:lpstr>
      <vt:lpstr>Rodzaje umów o pracę art. 25 k.p.</vt:lpstr>
      <vt:lpstr>Umowa na czas nieokreślony</vt:lpstr>
      <vt:lpstr>Prezentacja programu PowerPoint</vt:lpstr>
      <vt:lpstr>Umowa na czas określony</vt:lpstr>
      <vt:lpstr>Prezentacja programu PowerPoint</vt:lpstr>
      <vt:lpstr>Umowa na czas określony</vt:lpstr>
      <vt:lpstr>Prezentacja programu PowerPoint</vt:lpstr>
      <vt:lpstr>Prezentacja programu PowerPoint</vt:lpstr>
      <vt:lpstr>Umowa na zastępstwo</vt:lpstr>
      <vt:lpstr>Prezentacja programu PowerPoint</vt:lpstr>
      <vt:lpstr>Umowa na okres próbny  art. 25 § 2 k.p.</vt:lpstr>
      <vt:lpstr>Prezentacja programu PowerPoint</vt:lpstr>
      <vt:lpstr>Forma umowy o pracę – art. 29 § 2 k.p.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Klaudia Krawczyk</dc:creator>
  <cp:lastModifiedBy>Klaudia Krawczyk</cp:lastModifiedBy>
  <cp:revision>14</cp:revision>
  <dcterms:created xsi:type="dcterms:W3CDTF">2019-03-11T12:10:49Z</dcterms:created>
  <dcterms:modified xsi:type="dcterms:W3CDTF">2019-04-05T05:26:47Z</dcterms:modified>
</cp:coreProperties>
</file>