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8" r:id="rId3"/>
    <p:sldId id="265" r:id="rId4"/>
    <p:sldId id="264" r:id="rId5"/>
    <p:sldId id="259" r:id="rId6"/>
    <p:sldId id="266" r:id="rId7"/>
    <p:sldId id="260" r:id="rId8"/>
    <p:sldId id="261" r:id="rId9"/>
    <p:sldId id="262" r:id="rId10"/>
    <p:sldId id="263" r:id="rId11"/>
    <p:sldId id="267" r:id="rId12"/>
    <p:sldId id="268" r:id="rId1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B52A80-33E7-4714-BF0B-A08CCD8096BC}" type="datetimeFigureOut">
              <a:rPr lang="pl-PL" smtClean="0"/>
              <a:pPr/>
              <a:t>2020-03-26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6FA47-21C7-4A72-962A-12EADB2D4CB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1120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A6FA47-21C7-4A72-962A-12EADB2D4CBE}" type="slidenum">
              <a:rPr lang="pl-PL" smtClean="0"/>
              <a:pPr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1181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A6FA47-21C7-4A72-962A-12EADB2D4CBE}" type="slidenum">
              <a:rPr lang="pl-PL" smtClean="0"/>
              <a:pPr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11818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A6FA47-21C7-4A72-962A-12EADB2D4CBE}" type="slidenum">
              <a:rPr lang="pl-PL" smtClean="0"/>
              <a:pPr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1181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C3E6423-FBF8-4E34-A893-61BBF8DE666B}" type="datetimeFigureOut">
              <a:rPr lang="pl-PL" smtClean="0"/>
              <a:pPr/>
              <a:t>2020-03-26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7C02F2A-456B-47F7-9DF6-8B025043967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3E6423-FBF8-4E34-A893-61BBF8DE666B}" type="datetimeFigureOut">
              <a:rPr lang="pl-PL" smtClean="0"/>
              <a:pPr/>
              <a:t>2020-03-26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C02F2A-456B-47F7-9DF6-8B025043967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3E6423-FBF8-4E34-A893-61BBF8DE666B}" type="datetimeFigureOut">
              <a:rPr lang="pl-PL" smtClean="0"/>
              <a:pPr/>
              <a:t>2020-03-26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C02F2A-456B-47F7-9DF6-8B025043967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3E6423-FBF8-4E34-A893-61BBF8DE666B}" type="datetimeFigureOut">
              <a:rPr lang="pl-PL" smtClean="0"/>
              <a:pPr/>
              <a:t>2020-03-26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C02F2A-456B-47F7-9DF6-8B025043967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3E6423-FBF8-4E34-A893-61BBF8DE666B}" type="datetimeFigureOut">
              <a:rPr lang="pl-PL" smtClean="0"/>
              <a:pPr/>
              <a:t>2020-03-26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C02F2A-456B-47F7-9DF6-8B025043967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3E6423-FBF8-4E34-A893-61BBF8DE666B}" type="datetimeFigureOut">
              <a:rPr lang="pl-PL" smtClean="0"/>
              <a:pPr/>
              <a:t>2020-03-26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C02F2A-456B-47F7-9DF6-8B025043967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3E6423-FBF8-4E34-A893-61BBF8DE666B}" type="datetimeFigureOut">
              <a:rPr lang="pl-PL" smtClean="0"/>
              <a:pPr/>
              <a:t>2020-03-26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C02F2A-456B-47F7-9DF6-8B025043967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3E6423-FBF8-4E34-A893-61BBF8DE666B}" type="datetimeFigureOut">
              <a:rPr lang="pl-PL" smtClean="0"/>
              <a:pPr/>
              <a:t>2020-03-26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C02F2A-456B-47F7-9DF6-8B025043967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3E6423-FBF8-4E34-A893-61BBF8DE666B}" type="datetimeFigureOut">
              <a:rPr lang="pl-PL" smtClean="0"/>
              <a:pPr/>
              <a:t>2020-03-26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C02F2A-456B-47F7-9DF6-8B025043967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C3E6423-FBF8-4E34-A893-61BBF8DE666B}" type="datetimeFigureOut">
              <a:rPr lang="pl-PL" smtClean="0"/>
              <a:pPr/>
              <a:t>2020-03-26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C02F2A-456B-47F7-9DF6-8B025043967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C3E6423-FBF8-4E34-A893-61BBF8DE666B}" type="datetimeFigureOut">
              <a:rPr lang="pl-PL" smtClean="0"/>
              <a:pPr/>
              <a:t>2020-03-26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7C02F2A-456B-47F7-9DF6-8B025043967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C3E6423-FBF8-4E34-A893-61BBF8DE666B}" type="datetimeFigureOut">
              <a:rPr lang="pl-PL" smtClean="0"/>
              <a:pPr/>
              <a:t>2020-03-26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7C02F2A-456B-47F7-9DF6-8B025043967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URLOP WYPOCZYNKOWY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pl-PL" dirty="0" smtClean="0"/>
              <a:t>PRAWO DO URLOPU WYPOCZYNKOWEGO</a:t>
            </a:r>
          </a:p>
          <a:p>
            <a:endParaRPr lang="pl-PL" dirty="0" smtClean="0"/>
          </a:p>
          <a:p>
            <a:r>
              <a:rPr lang="pl-PL" dirty="0" smtClean="0"/>
              <a:t>DR JACEK BOROWICZ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b="1" dirty="0" smtClean="0"/>
          </a:p>
          <a:p>
            <a:r>
              <a:rPr lang="pl-PL" b="1" dirty="0" smtClean="0"/>
              <a:t>PRAWO PRACOWNICZE</a:t>
            </a:r>
          </a:p>
          <a:p>
            <a:r>
              <a:rPr lang="pl-PL" b="1" dirty="0" smtClean="0"/>
              <a:t>OSOBISTE, PODMIOTOWE</a:t>
            </a:r>
          </a:p>
          <a:p>
            <a:r>
              <a:rPr lang="pl-PL" b="1" dirty="0" smtClean="0"/>
              <a:t>URLOP  NA WYPOCZYNEK</a:t>
            </a:r>
          </a:p>
          <a:p>
            <a:r>
              <a:rPr lang="pl-PL" b="1" dirty="0" smtClean="0"/>
              <a:t>URLOP  REALIZOWANY „W NATURZE”</a:t>
            </a:r>
          </a:p>
          <a:p>
            <a:r>
              <a:rPr lang="pl-PL" b="1" dirty="0" smtClean="0"/>
              <a:t>URLOP COROCZNY, NIEPRZERWANY</a:t>
            </a:r>
          </a:p>
          <a:p>
            <a:r>
              <a:rPr lang="pl-PL" b="1" dirty="0" smtClean="0"/>
              <a:t>URLOP PŁATNY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i="1" u="sng" dirty="0" smtClean="0"/>
              <a:t>PRAWO DO URLOPU WYPOCZYNKOWEGO</a:t>
            </a:r>
            <a:r>
              <a:rPr lang="pl-PL" sz="2400" dirty="0" smtClean="0"/>
              <a:t/>
            </a:r>
            <a:br>
              <a:rPr lang="pl-PL" sz="2400" dirty="0" smtClean="0"/>
            </a:br>
            <a:endParaRPr lang="pl-PL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b="1" dirty="0" smtClean="0"/>
          </a:p>
          <a:p>
            <a:endParaRPr lang="pl-PL" b="1" dirty="0"/>
          </a:p>
          <a:p>
            <a:pPr algn="ctr"/>
            <a:r>
              <a:rPr lang="pl-PL" b="1" dirty="0" smtClean="0"/>
              <a:t>ROSZCZENIE O URLOP WYPOCZYNKOWY?</a:t>
            </a:r>
          </a:p>
          <a:p>
            <a:pPr algn="ctr"/>
            <a:endParaRPr lang="pl-PL" b="1" dirty="0"/>
          </a:p>
          <a:p>
            <a:pPr algn="r"/>
            <a:r>
              <a:rPr lang="pl-PL" b="1" dirty="0" smtClean="0"/>
              <a:t>Jak je zrealizować?</a:t>
            </a:r>
            <a:endParaRPr lang="pl-PL" b="1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i="1" u="sng" dirty="0" smtClean="0"/>
              <a:t>PRAWO DO URLOPU WYPOCZYNKOWEGO</a:t>
            </a:r>
            <a:r>
              <a:rPr lang="pl-PL" sz="2400" dirty="0" smtClean="0"/>
              <a:t/>
            </a:r>
            <a:br>
              <a:rPr lang="pl-PL" sz="2400" dirty="0" smtClean="0"/>
            </a:b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4193307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b="1" dirty="0" smtClean="0"/>
          </a:p>
          <a:p>
            <a:endParaRPr lang="pl-PL" b="1" dirty="0"/>
          </a:p>
          <a:p>
            <a:pPr algn="ctr"/>
            <a:r>
              <a:rPr lang="pl-PL" b="1" dirty="0" smtClean="0"/>
              <a:t>PRZEDAWNIENIE PRAWA </a:t>
            </a:r>
            <a:r>
              <a:rPr lang="pl-PL" b="1" dirty="0" smtClean="0"/>
              <a:t>DO URLOPU WYPOCZYNKOWEGO</a:t>
            </a:r>
            <a:endParaRPr lang="pl-PL" b="1" dirty="0" smtClean="0"/>
          </a:p>
          <a:p>
            <a:pPr algn="ctr"/>
            <a:endParaRPr lang="pl-PL" b="1" dirty="0"/>
          </a:p>
          <a:p>
            <a:pPr algn="ctr"/>
            <a:r>
              <a:rPr lang="pl-PL" b="1" dirty="0" smtClean="0"/>
              <a:t>Od kiedy biegnie termin przedawnienia?</a:t>
            </a:r>
            <a:endParaRPr lang="pl-PL" b="1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i="1" u="sng" dirty="0" smtClean="0"/>
              <a:t>PRAWO DO URLOPU WYPOCZYNKOWEGO</a:t>
            </a:r>
            <a:r>
              <a:rPr lang="pl-PL" sz="2400" dirty="0" smtClean="0"/>
              <a:t/>
            </a:r>
            <a:br>
              <a:rPr lang="pl-PL" sz="2400" dirty="0" smtClean="0"/>
            </a:b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039340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l-PL" b="1" dirty="0" smtClean="0"/>
              <a:t>RÓŻNE TYPU URLOPÓW …</a:t>
            </a:r>
          </a:p>
          <a:p>
            <a:pPr algn="ctr"/>
            <a:endParaRPr lang="pl-PL" b="1" dirty="0" smtClean="0"/>
          </a:p>
          <a:p>
            <a:pPr>
              <a:buNone/>
            </a:pPr>
            <a:r>
              <a:rPr lang="pl-PL" dirty="0" smtClean="0"/>
              <a:t>Wypoczynkowe</a:t>
            </a:r>
            <a:r>
              <a:rPr lang="pl-PL" b="1" dirty="0" smtClean="0"/>
              <a:t>                            </a:t>
            </a:r>
            <a:r>
              <a:rPr lang="pl-PL" dirty="0" smtClean="0"/>
              <a:t>Zdrowotne</a:t>
            </a:r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r>
              <a:rPr lang="pl-PL" b="1" dirty="0" smtClean="0"/>
              <a:t>          </a:t>
            </a:r>
            <a:r>
              <a:rPr lang="pl-PL" dirty="0" smtClean="0"/>
              <a:t>Rodzicielskie</a:t>
            </a:r>
          </a:p>
          <a:p>
            <a:pPr algn="ctr">
              <a:buNone/>
            </a:pPr>
            <a:r>
              <a:rPr lang="pl-PL" b="1" dirty="0" smtClean="0"/>
              <a:t>      </a:t>
            </a:r>
          </a:p>
          <a:p>
            <a:pPr algn="ctr">
              <a:buNone/>
            </a:pPr>
            <a:r>
              <a:rPr lang="pl-PL" dirty="0" smtClean="0"/>
              <a:t>Szkoleniowe</a:t>
            </a:r>
          </a:p>
          <a:p>
            <a:pPr algn="r">
              <a:buNone/>
            </a:pPr>
            <a:endParaRPr lang="pl-PL" b="1" dirty="0" smtClean="0"/>
          </a:p>
          <a:p>
            <a:pPr algn="r">
              <a:buNone/>
            </a:pPr>
            <a:r>
              <a:rPr lang="pl-PL" dirty="0" smtClean="0"/>
              <a:t>„Okolicznościowe”</a:t>
            </a:r>
          </a:p>
          <a:p>
            <a:pPr algn="ctr"/>
            <a:endParaRPr lang="pl-PL" b="1" dirty="0" smtClean="0"/>
          </a:p>
          <a:p>
            <a:pPr algn="ctr">
              <a:buNone/>
            </a:pPr>
            <a:endParaRPr lang="pl-PL" b="1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i="1" u="sng" dirty="0" smtClean="0"/>
              <a:t>PRAWO DO URLOPU WYPOCZYNKOWEGO</a:t>
            </a:r>
            <a:r>
              <a:rPr lang="pl-PL" sz="2400" dirty="0" smtClean="0"/>
              <a:t/>
            </a:r>
            <a:br>
              <a:rPr lang="pl-PL" sz="2400" dirty="0" smtClean="0"/>
            </a:br>
            <a:endParaRPr lang="pl-PL" sz="2400" dirty="0"/>
          </a:p>
        </p:txBody>
      </p:sp>
      <p:cxnSp>
        <p:nvCxnSpPr>
          <p:cNvPr id="5" name="Łącznik prosty ze strzałką 4"/>
          <p:cNvCxnSpPr/>
          <p:nvPr/>
        </p:nvCxnSpPr>
        <p:spPr>
          <a:xfrm flipH="1">
            <a:off x="2483768" y="1916832"/>
            <a:ext cx="2088232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 flipH="1">
            <a:off x="2987824" y="1916832"/>
            <a:ext cx="1584176" cy="13681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ze strzałką 8"/>
          <p:cNvCxnSpPr/>
          <p:nvPr/>
        </p:nvCxnSpPr>
        <p:spPr>
          <a:xfrm flipH="1">
            <a:off x="4427984" y="1916832"/>
            <a:ext cx="144016" cy="23042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ze strzałką 10"/>
          <p:cNvCxnSpPr/>
          <p:nvPr/>
        </p:nvCxnSpPr>
        <p:spPr>
          <a:xfrm>
            <a:off x="4572000" y="1916832"/>
            <a:ext cx="2088232" cy="32403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ze strzałką 12"/>
          <p:cNvCxnSpPr/>
          <p:nvPr/>
        </p:nvCxnSpPr>
        <p:spPr>
          <a:xfrm>
            <a:off x="4572000" y="1916832"/>
            <a:ext cx="2592288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b="1" dirty="0" smtClean="0"/>
              <a:t>URLOPY WYPOCZYNKOWE</a:t>
            </a:r>
          </a:p>
          <a:p>
            <a:pPr algn="ctr"/>
            <a:endParaRPr lang="pl-PL" b="1" dirty="0" smtClean="0"/>
          </a:p>
          <a:p>
            <a:pPr algn="ctr">
              <a:buNone/>
            </a:pPr>
            <a:r>
              <a:rPr lang="pl-PL" b="1" dirty="0" smtClean="0"/>
              <a:t>pracownicze</a:t>
            </a:r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r>
              <a:rPr lang="pl-PL" dirty="0" smtClean="0"/>
              <a:t>Kodeks pracy</a:t>
            </a:r>
          </a:p>
          <a:p>
            <a:pPr algn="r">
              <a:buNone/>
            </a:pPr>
            <a:r>
              <a:rPr lang="pl-PL" dirty="0" smtClean="0"/>
              <a:t>Ustawy odrębne</a:t>
            </a:r>
          </a:p>
          <a:p>
            <a:pPr>
              <a:buNone/>
            </a:pPr>
            <a:endParaRPr lang="pl-PL" dirty="0" smtClean="0"/>
          </a:p>
          <a:p>
            <a:pPr algn="ctr">
              <a:buNone/>
            </a:pPr>
            <a:r>
              <a:rPr lang="pl-PL" dirty="0" smtClean="0"/>
              <a:t>UZP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i="1" u="sng" dirty="0" smtClean="0"/>
              <a:t>PRAWO DO URLOPU WYPOCZYNKOWEGO</a:t>
            </a:r>
            <a:r>
              <a:rPr lang="pl-PL" sz="2400" dirty="0" smtClean="0"/>
              <a:t/>
            </a:r>
            <a:br>
              <a:rPr lang="pl-PL" sz="2400" dirty="0" smtClean="0"/>
            </a:br>
            <a:endParaRPr lang="pl-PL" sz="2400" dirty="0"/>
          </a:p>
        </p:txBody>
      </p:sp>
      <p:sp>
        <p:nvSpPr>
          <p:cNvPr id="10" name="Strzałka w dół 9"/>
          <p:cNvSpPr/>
          <p:nvPr/>
        </p:nvSpPr>
        <p:spPr>
          <a:xfrm>
            <a:off x="4283968" y="1916832"/>
            <a:ext cx="576064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Elipsa 11"/>
          <p:cNvSpPr/>
          <p:nvPr/>
        </p:nvSpPr>
        <p:spPr>
          <a:xfrm>
            <a:off x="467544" y="3140968"/>
            <a:ext cx="2880320" cy="86409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Elipsa 13"/>
          <p:cNvSpPr/>
          <p:nvPr/>
        </p:nvSpPr>
        <p:spPr>
          <a:xfrm>
            <a:off x="3563888" y="4437112"/>
            <a:ext cx="2088232" cy="9361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Elipsa 14"/>
          <p:cNvSpPr/>
          <p:nvPr/>
        </p:nvSpPr>
        <p:spPr>
          <a:xfrm>
            <a:off x="5436096" y="3573016"/>
            <a:ext cx="3528392" cy="86409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7" name="Łącznik prosty ze strzałką 16"/>
          <p:cNvCxnSpPr/>
          <p:nvPr/>
        </p:nvCxnSpPr>
        <p:spPr>
          <a:xfrm flipH="1">
            <a:off x="3131840" y="2852936"/>
            <a:ext cx="1440160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Łącznik prosty ze strzałką 18"/>
          <p:cNvCxnSpPr/>
          <p:nvPr/>
        </p:nvCxnSpPr>
        <p:spPr>
          <a:xfrm>
            <a:off x="4572000" y="2852936"/>
            <a:ext cx="0" cy="14401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Łącznik prosty ze strzałką 20"/>
          <p:cNvCxnSpPr/>
          <p:nvPr/>
        </p:nvCxnSpPr>
        <p:spPr>
          <a:xfrm>
            <a:off x="4572000" y="2852936"/>
            <a:ext cx="2520280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pl-PL" b="1" dirty="0" smtClean="0"/>
          </a:p>
          <a:p>
            <a:pPr algn="ctr"/>
            <a:endParaRPr lang="pl-PL" b="1" dirty="0" smtClean="0"/>
          </a:p>
          <a:p>
            <a:pPr algn="ctr">
              <a:buNone/>
            </a:pPr>
            <a:r>
              <a:rPr lang="pl-PL" sz="2800" b="1" dirty="0" smtClean="0"/>
              <a:t>PRAWO DO URLOPU WYPOCZYNKOWEGO</a:t>
            </a:r>
            <a:endParaRPr lang="pl-PL" b="1" dirty="0" smtClean="0"/>
          </a:p>
          <a:p>
            <a:pPr algn="ctr">
              <a:buNone/>
            </a:pPr>
            <a:r>
              <a:rPr lang="pl-PL" sz="3200" b="1" dirty="0" smtClean="0"/>
              <a:t>Art. 152. </a:t>
            </a:r>
            <a:r>
              <a:rPr lang="pl-PL" sz="3200" dirty="0" smtClean="0"/>
              <a:t>§ 1. - 2 K.P.</a:t>
            </a:r>
            <a:endParaRPr lang="pl-PL" sz="32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i="1" u="sng" dirty="0" smtClean="0"/>
              <a:t>PRAWO DO URLOPU WYPOCZYNKOWEGO</a:t>
            </a:r>
            <a:r>
              <a:rPr lang="pl-PL" sz="2400" dirty="0" smtClean="0"/>
              <a:t/>
            </a:r>
            <a:br>
              <a:rPr lang="pl-PL" sz="2400" dirty="0" smtClean="0"/>
            </a:br>
            <a:endParaRPr lang="pl-PL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pl-PL" b="1" dirty="0" smtClean="0"/>
          </a:p>
          <a:p>
            <a:r>
              <a:rPr lang="pl-PL" b="1" dirty="0" smtClean="0"/>
              <a:t>PRAWO PRACOWNICZE, 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i="1" u="sng" dirty="0" smtClean="0"/>
              <a:t>PRAWO DO URLOPU WYPOCZYNKOWEGO</a:t>
            </a:r>
            <a:r>
              <a:rPr lang="pl-PL" sz="2400" dirty="0" smtClean="0"/>
              <a:t/>
            </a:r>
            <a:br>
              <a:rPr lang="pl-PL" sz="2400" dirty="0" smtClean="0"/>
            </a:br>
            <a:endParaRPr lang="pl-PL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pl-PL" b="1" dirty="0" smtClean="0"/>
          </a:p>
          <a:p>
            <a:r>
              <a:rPr lang="pl-PL" b="1" dirty="0" smtClean="0"/>
              <a:t>PRAWO PRACOWNICZE, </a:t>
            </a:r>
          </a:p>
          <a:p>
            <a:r>
              <a:rPr lang="pl-PL" b="1" dirty="0" smtClean="0"/>
              <a:t>OSOBISTE, PODMIOTOWE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i="1" u="sng" dirty="0" smtClean="0"/>
              <a:t>PRAWO DO URLOPU WYPOCZYNKOWEGO</a:t>
            </a:r>
            <a:r>
              <a:rPr lang="pl-PL" sz="2400" dirty="0" smtClean="0"/>
              <a:t/>
            </a:r>
            <a:br>
              <a:rPr lang="pl-PL" sz="2400" dirty="0" smtClean="0"/>
            </a:br>
            <a:endParaRPr lang="pl-PL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b="1" dirty="0" smtClean="0"/>
          </a:p>
          <a:p>
            <a:r>
              <a:rPr lang="pl-PL" b="1" dirty="0" smtClean="0"/>
              <a:t>PRAWO PRACOWNICZE</a:t>
            </a:r>
          </a:p>
          <a:p>
            <a:r>
              <a:rPr lang="pl-PL" b="1" dirty="0" smtClean="0"/>
              <a:t>OSOBISTE, PODMIOTOWE</a:t>
            </a:r>
          </a:p>
          <a:p>
            <a:r>
              <a:rPr lang="pl-PL" b="1" dirty="0" smtClean="0"/>
              <a:t>URLOP „NA WYPOCZYNEK”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i="1" u="sng" dirty="0" smtClean="0"/>
              <a:t>PRAWO DO URLOPU WYPOCZYNKOWEGO</a:t>
            </a:r>
            <a:r>
              <a:rPr lang="pl-PL" sz="2400" dirty="0" smtClean="0"/>
              <a:t/>
            </a:r>
            <a:br>
              <a:rPr lang="pl-PL" sz="2400" dirty="0" smtClean="0"/>
            </a:br>
            <a:endParaRPr lang="pl-PL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b="1" dirty="0" smtClean="0"/>
          </a:p>
          <a:p>
            <a:r>
              <a:rPr lang="pl-PL" b="1" dirty="0" smtClean="0"/>
              <a:t>PRAWO PRACOWNICZE</a:t>
            </a:r>
          </a:p>
          <a:p>
            <a:r>
              <a:rPr lang="pl-PL" b="1" dirty="0" smtClean="0"/>
              <a:t>OSOBISTE, PODMIOTOWE</a:t>
            </a:r>
          </a:p>
          <a:p>
            <a:r>
              <a:rPr lang="pl-PL" b="1" dirty="0" smtClean="0"/>
              <a:t>URLOP  NA WYPOCZYNEK</a:t>
            </a:r>
          </a:p>
          <a:p>
            <a:r>
              <a:rPr lang="pl-PL" b="1" dirty="0" smtClean="0"/>
              <a:t>URLOP  REALIZOWANY „W NATURZE”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i="1" u="sng" dirty="0" smtClean="0"/>
              <a:t>PRAWO DO URLOPU WYPOCZYNKOWEGO</a:t>
            </a:r>
            <a:r>
              <a:rPr lang="pl-PL" sz="2400" dirty="0" smtClean="0"/>
              <a:t/>
            </a:r>
            <a:br>
              <a:rPr lang="pl-PL" sz="2400" dirty="0" smtClean="0"/>
            </a:br>
            <a:endParaRPr lang="pl-PL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b="1" dirty="0" smtClean="0"/>
          </a:p>
          <a:p>
            <a:r>
              <a:rPr lang="pl-PL" b="1" dirty="0" smtClean="0"/>
              <a:t>PRAWO PRACOWNICZE</a:t>
            </a:r>
          </a:p>
          <a:p>
            <a:r>
              <a:rPr lang="pl-PL" b="1" dirty="0" smtClean="0"/>
              <a:t>OSOBISTE, PODMIOTOWE</a:t>
            </a:r>
          </a:p>
          <a:p>
            <a:r>
              <a:rPr lang="pl-PL" b="1" dirty="0" smtClean="0"/>
              <a:t>URLOP  NA WYPOCZYNEK</a:t>
            </a:r>
          </a:p>
          <a:p>
            <a:r>
              <a:rPr lang="pl-PL" b="1" dirty="0" smtClean="0"/>
              <a:t>URLOP  REALIZOWANY „W NATURZE”</a:t>
            </a:r>
          </a:p>
          <a:p>
            <a:r>
              <a:rPr lang="pl-PL" b="1" dirty="0" smtClean="0"/>
              <a:t>URLOP COROCZNY, NIEPRZERWANY</a:t>
            </a:r>
          </a:p>
          <a:p>
            <a:endParaRPr lang="pl-PL" b="1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i="1" u="sng" dirty="0" smtClean="0"/>
              <a:t>PRAWO DO URLOPU WYPOCZYNKOWEGO</a:t>
            </a:r>
            <a:r>
              <a:rPr lang="pl-PL" sz="2400" dirty="0" smtClean="0"/>
              <a:t/>
            </a:r>
            <a:br>
              <a:rPr lang="pl-PL" sz="2400" dirty="0" smtClean="0"/>
            </a:br>
            <a:endParaRPr lang="pl-PL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40</TotalTime>
  <Words>139</Words>
  <Application>Microsoft Office PowerPoint</Application>
  <PresentationFormat>Pokaz na ekranie (4:3)</PresentationFormat>
  <Paragraphs>76</Paragraphs>
  <Slides>12</Slides>
  <Notes>3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3" baseType="lpstr">
      <vt:lpstr>Hol</vt:lpstr>
      <vt:lpstr>URLOP WYPOCZYNKOWY</vt:lpstr>
      <vt:lpstr> PRAWO DO URLOPU WYPOCZYNKOWEGO </vt:lpstr>
      <vt:lpstr> PRAWO DO URLOPU WYPOCZYNKOWEGO </vt:lpstr>
      <vt:lpstr> PRAWO DO URLOPU WYPOCZYNKOWEGO </vt:lpstr>
      <vt:lpstr> PRAWO DO URLOPU WYPOCZYNKOWEGO </vt:lpstr>
      <vt:lpstr> PRAWO DO URLOPU WYPOCZYNKOWEGO </vt:lpstr>
      <vt:lpstr> PRAWO DO URLOPU WYPOCZYNKOWEGO </vt:lpstr>
      <vt:lpstr> PRAWO DO URLOPU WYPOCZYNKOWEGO </vt:lpstr>
      <vt:lpstr> PRAWO DO URLOPU WYPOCZYNKOWEGO </vt:lpstr>
      <vt:lpstr> PRAWO DO URLOPU WYPOCZYNKOWEGO </vt:lpstr>
      <vt:lpstr> PRAWO DO URLOPU WYPOCZYNKOWEGO </vt:lpstr>
      <vt:lpstr> PRAWO DO URLOPU WYPOCZYNKOWEGO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URLOP WYPOCZYNKOWY</dc:title>
  <dc:creator>borowicz</dc:creator>
  <cp:lastModifiedBy>Jacek</cp:lastModifiedBy>
  <cp:revision>8</cp:revision>
  <dcterms:created xsi:type="dcterms:W3CDTF">2014-03-11T12:30:30Z</dcterms:created>
  <dcterms:modified xsi:type="dcterms:W3CDTF">2020-03-26T11:10:24Z</dcterms:modified>
</cp:coreProperties>
</file>