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9"/>
  </p:notesMasterIdLst>
  <p:sldIdLst>
    <p:sldId id="257" r:id="rId2"/>
    <p:sldId id="264" r:id="rId3"/>
    <p:sldId id="268" r:id="rId4"/>
    <p:sldId id="269" r:id="rId5"/>
    <p:sldId id="272" r:id="rId6"/>
    <p:sldId id="270" r:id="rId7"/>
    <p:sldId id="271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4E00A-8ADC-430E-B93A-1631901E57E6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58D4A-226B-46E5-B4B9-F8CF324E9B9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988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8643BC6-E217-4739-80F7-4547597F4C20}" type="datetimeFigureOut">
              <a:rPr lang="pl-PL" smtClean="0"/>
              <a:pPr/>
              <a:t>2018-03-08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49D465-8811-4B6F-A57D-E335AC0D4748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2132856"/>
            <a:ext cx="8136904" cy="2736304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pl-PL" sz="5400" b="1" dirty="0" smtClean="0"/>
              <a:t>PODSTAWOWE REGUŁY DOTYCZĄCE KONSTRUOWANIA UMOWY</a:t>
            </a:r>
            <a:endParaRPr lang="pl-PL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65474" y="332656"/>
            <a:ext cx="7654998" cy="604867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endParaRPr lang="pl-PL" dirty="0" smtClean="0"/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endParaRPr lang="pl-PL" dirty="0" smtClean="0"/>
          </a:p>
          <a:p>
            <a:r>
              <a:rPr lang="pl-PL" dirty="0" smtClean="0"/>
              <a:t>dokładne określenie praw i obowiązków stron</a:t>
            </a:r>
          </a:p>
          <a:p>
            <a:r>
              <a:rPr lang="pl-PL" dirty="0" smtClean="0"/>
              <a:t>należyte zabezpieczenie interesów stron</a:t>
            </a:r>
          </a:p>
          <a:p>
            <a:r>
              <a:rPr lang="pl-PL" dirty="0"/>
              <a:t>p</a:t>
            </a:r>
            <a:r>
              <a:rPr lang="pl-PL" dirty="0" smtClean="0"/>
              <a:t>rzejrzysta i spójna struktura umowy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548680"/>
            <a:ext cx="7890080" cy="5699720"/>
          </a:xfrm>
        </p:spPr>
        <p:txBody>
          <a:bodyPr/>
          <a:lstStyle/>
          <a:p>
            <a:endParaRPr lang="pl-PL" dirty="0" smtClean="0"/>
          </a:p>
          <a:p>
            <a:pPr marL="82296" indent="0" algn="ctr">
              <a:buNone/>
            </a:pPr>
            <a:r>
              <a:rPr lang="pl-PL" dirty="0" smtClean="0"/>
              <a:t>Nagłówek</a:t>
            </a:r>
          </a:p>
          <a:p>
            <a:pPr marL="82296" indent="0" algn="ctr">
              <a:buNone/>
            </a:pPr>
            <a:endParaRPr lang="pl-PL" dirty="0"/>
          </a:p>
          <a:p>
            <a:r>
              <a:rPr lang="pl-PL" dirty="0"/>
              <a:t>n</a:t>
            </a:r>
            <a:r>
              <a:rPr lang="pl-PL" dirty="0" smtClean="0"/>
              <a:t>agłówki ogólne</a:t>
            </a:r>
          </a:p>
          <a:p>
            <a:r>
              <a:rPr lang="pl-PL" dirty="0"/>
              <a:t>n</a:t>
            </a:r>
            <a:r>
              <a:rPr lang="pl-PL" dirty="0" smtClean="0"/>
              <a:t>agłówki typizujące</a:t>
            </a:r>
          </a:p>
          <a:p>
            <a:r>
              <a:rPr lang="pl-PL" dirty="0"/>
              <a:t>r</a:t>
            </a:r>
            <a:r>
              <a:rPr lang="pl-PL" dirty="0" smtClean="0"/>
              <a:t>ola nagłówka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558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43608" y="692696"/>
            <a:ext cx="7498080" cy="5616624"/>
          </a:xfrm>
        </p:spPr>
        <p:txBody>
          <a:bodyPr/>
          <a:lstStyle/>
          <a:p>
            <a:pPr marL="82296" indent="0" algn="ctr">
              <a:buNone/>
            </a:pPr>
            <a:r>
              <a:rPr lang="pl-PL" dirty="0" smtClean="0"/>
              <a:t>Komparycja umowy</a:t>
            </a:r>
          </a:p>
          <a:p>
            <a:pPr marL="82296" indent="0" algn="ctr">
              <a:buNone/>
            </a:pPr>
            <a:endParaRPr lang="pl-PL" dirty="0"/>
          </a:p>
          <a:p>
            <a:r>
              <a:rPr lang="pl-PL" dirty="0"/>
              <a:t>o</a:t>
            </a:r>
            <a:r>
              <a:rPr lang="pl-PL" dirty="0" smtClean="0"/>
              <a:t>kreślenie stron</a:t>
            </a:r>
          </a:p>
          <a:p>
            <a:r>
              <a:rPr lang="pl-PL" dirty="0" smtClean="0"/>
              <a:t>data i miejsce zawarcia umowy</a:t>
            </a:r>
          </a:p>
          <a:p>
            <a:r>
              <a:rPr lang="pl-PL" dirty="0"/>
              <a:t>z</a:t>
            </a:r>
            <a:r>
              <a:rPr lang="pl-PL" dirty="0" smtClean="0"/>
              <a:t>aznaczenie ustalenia tożsamości stron / ich reprezentantów na podstawie odpowiednich dokumentów</a:t>
            </a:r>
          </a:p>
          <a:p>
            <a:r>
              <a:rPr lang="pl-PL" dirty="0"/>
              <a:t>z</a:t>
            </a:r>
            <a:r>
              <a:rPr lang="pl-PL" dirty="0" smtClean="0"/>
              <a:t>aznaczenie ustalenia i granic umocowania reprezentantów stron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854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836712"/>
            <a:ext cx="7674056" cy="5411688"/>
          </a:xfrm>
        </p:spPr>
        <p:txBody>
          <a:bodyPr/>
          <a:lstStyle/>
          <a:p>
            <a:pPr marL="82296" indent="0" algn="ctr">
              <a:buNone/>
            </a:pPr>
            <a:r>
              <a:rPr lang="pl-PL" dirty="0" smtClean="0"/>
              <a:t>Preambuła</a:t>
            </a:r>
          </a:p>
          <a:p>
            <a:pPr marL="82296" indent="0" algn="ctr">
              <a:buNone/>
            </a:pPr>
            <a:endParaRPr lang="pl-PL" dirty="0" smtClean="0"/>
          </a:p>
          <a:p>
            <a:r>
              <a:rPr lang="pl-PL" dirty="0" smtClean="0"/>
              <a:t>rola preambuły</a:t>
            </a:r>
          </a:p>
          <a:p>
            <a:r>
              <a:rPr lang="pl-PL" dirty="0"/>
              <a:t>z</a:t>
            </a:r>
            <a:r>
              <a:rPr lang="pl-PL" dirty="0" smtClean="0"/>
              <a:t>akres zastosowania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5678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5616" y="908720"/>
            <a:ext cx="7498080" cy="5472608"/>
          </a:xfrm>
        </p:spPr>
        <p:txBody>
          <a:bodyPr/>
          <a:lstStyle/>
          <a:p>
            <a:pPr marL="82296" indent="0" algn="ctr">
              <a:buNone/>
            </a:pPr>
            <a:r>
              <a:rPr lang="pl-PL" dirty="0"/>
              <a:t>Osnowa umowy</a:t>
            </a:r>
          </a:p>
          <a:p>
            <a:pPr marL="82296" indent="0" algn="ctr">
              <a:buNone/>
            </a:pPr>
            <a:endParaRPr lang="pl-PL" dirty="0"/>
          </a:p>
          <a:p>
            <a:r>
              <a:rPr lang="pl-PL" dirty="0"/>
              <a:t>określenie praw i obowiązków stron</a:t>
            </a:r>
          </a:p>
          <a:p>
            <a:r>
              <a:rPr lang="pl-PL" dirty="0"/>
              <a:t>różne konwencje dotyczące oznaczenia poszczególnych klauzul umownych</a:t>
            </a:r>
          </a:p>
          <a:p>
            <a:pPr marL="82296" indent="0">
              <a:buNone/>
            </a:pPr>
            <a:endParaRPr lang="pl-PL" dirty="0"/>
          </a:p>
          <a:p>
            <a:pPr marL="82296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0228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59632" y="548680"/>
            <a:ext cx="7498080" cy="5760640"/>
          </a:xfrm>
        </p:spPr>
        <p:txBody>
          <a:bodyPr/>
          <a:lstStyle/>
          <a:p>
            <a:endParaRPr lang="pl-PL" dirty="0" smtClean="0"/>
          </a:p>
          <a:p>
            <a:r>
              <a:rPr lang="pl-PL" dirty="0"/>
              <a:t>p</a:t>
            </a:r>
            <a:r>
              <a:rPr lang="pl-PL" dirty="0" smtClean="0"/>
              <a:t>ostanowienia ogólne</a:t>
            </a:r>
          </a:p>
          <a:p>
            <a:r>
              <a:rPr lang="pl-PL" dirty="0"/>
              <a:t>p</a:t>
            </a:r>
            <a:r>
              <a:rPr lang="pl-PL" dirty="0" smtClean="0"/>
              <a:t>ostanowienia dodatkowe</a:t>
            </a:r>
          </a:p>
          <a:p>
            <a:r>
              <a:rPr lang="pl-PL" dirty="0"/>
              <a:t>o</a:t>
            </a:r>
            <a:r>
              <a:rPr lang="pl-PL" dirty="0" smtClean="0"/>
              <a:t>bciążenia publicznoprawne</a:t>
            </a:r>
          </a:p>
          <a:p>
            <a:r>
              <a:rPr lang="pl-PL" dirty="0"/>
              <a:t>k</a:t>
            </a:r>
            <a:r>
              <a:rPr lang="pl-PL" dirty="0" smtClean="0"/>
              <a:t>westia rozstrzygania sporów</a:t>
            </a:r>
          </a:p>
          <a:p>
            <a:r>
              <a:rPr lang="pl-PL" dirty="0"/>
              <a:t>p</a:t>
            </a:r>
            <a:r>
              <a:rPr lang="pl-PL" dirty="0" smtClean="0"/>
              <a:t>ostanowienia końcowe</a:t>
            </a:r>
          </a:p>
          <a:p>
            <a:r>
              <a:rPr lang="pl-PL" dirty="0"/>
              <a:t>p</a:t>
            </a:r>
            <a:r>
              <a:rPr lang="pl-PL" dirty="0" smtClean="0"/>
              <a:t>odpisy stron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60197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553</TotalTime>
  <Words>86</Words>
  <Application>Microsoft Office PowerPoint</Application>
  <PresentationFormat>Pokaz na ekranie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Calibri</vt:lpstr>
      <vt:lpstr>Gill Sans MT</vt:lpstr>
      <vt:lpstr>Verdana</vt:lpstr>
      <vt:lpstr>Wingdings 2</vt:lpstr>
      <vt:lpstr>Przesilenie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 Tenenbaum-Kulig</cp:lastModifiedBy>
  <cp:revision>72</cp:revision>
  <dcterms:created xsi:type="dcterms:W3CDTF">2013-10-05T07:34:23Z</dcterms:created>
  <dcterms:modified xsi:type="dcterms:W3CDTF">2018-03-08T11:32:52Z</dcterms:modified>
</cp:coreProperties>
</file>