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36" r:id="rId2"/>
    <p:sldId id="337" r:id="rId3"/>
    <p:sldId id="338" r:id="rId4"/>
    <p:sldId id="339" r:id="rId5"/>
    <p:sldId id="341" r:id="rId6"/>
    <p:sldId id="340" r:id="rId7"/>
    <p:sldId id="363" r:id="rId8"/>
    <p:sldId id="342" r:id="rId9"/>
    <p:sldId id="343" r:id="rId10"/>
    <p:sldId id="344" r:id="rId11"/>
    <p:sldId id="347" r:id="rId12"/>
    <p:sldId id="364" r:id="rId13"/>
    <p:sldId id="365" r:id="rId14"/>
    <p:sldId id="366" r:id="rId15"/>
    <p:sldId id="345" r:id="rId16"/>
    <p:sldId id="367" r:id="rId17"/>
    <p:sldId id="346" r:id="rId18"/>
    <p:sldId id="348" r:id="rId19"/>
    <p:sldId id="349" r:id="rId20"/>
    <p:sldId id="350" r:id="rId21"/>
    <p:sldId id="438" r:id="rId22"/>
    <p:sldId id="439" r:id="rId23"/>
    <p:sldId id="440" r:id="rId24"/>
    <p:sldId id="441" r:id="rId25"/>
    <p:sldId id="442" r:id="rId26"/>
    <p:sldId id="443" r:id="rId27"/>
    <p:sldId id="444" r:id="rId28"/>
    <p:sldId id="445" r:id="rId29"/>
    <p:sldId id="351" r:id="rId30"/>
    <p:sldId id="352" r:id="rId31"/>
    <p:sldId id="353" r:id="rId32"/>
    <p:sldId id="354" r:id="rId33"/>
    <p:sldId id="355" r:id="rId34"/>
    <p:sldId id="356" r:id="rId35"/>
    <p:sldId id="357" r:id="rId36"/>
    <p:sldId id="358" r:id="rId37"/>
    <p:sldId id="375" r:id="rId38"/>
    <p:sldId id="359" r:id="rId39"/>
    <p:sldId id="360" r:id="rId40"/>
    <p:sldId id="368" r:id="rId41"/>
    <p:sldId id="369" r:id="rId42"/>
    <p:sldId id="371" r:id="rId43"/>
    <p:sldId id="372" r:id="rId44"/>
    <p:sldId id="373" r:id="rId45"/>
    <p:sldId id="374" r:id="rId46"/>
    <p:sldId id="370" r:id="rId47"/>
    <p:sldId id="362" r:id="rId48"/>
    <p:sldId id="376" r:id="rId49"/>
    <p:sldId id="377" r:id="rId50"/>
    <p:sldId id="378" r:id="rId51"/>
    <p:sldId id="379" r:id="rId52"/>
    <p:sldId id="380" r:id="rId53"/>
    <p:sldId id="381" r:id="rId54"/>
    <p:sldId id="384" r:id="rId55"/>
    <p:sldId id="382" r:id="rId56"/>
    <p:sldId id="383" r:id="rId57"/>
    <p:sldId id="385" r:id="rId58"/>
    <p:sldId id="386" r:id="rId59"/>
    <p:sldId id="387" r:id="rId60"/>
    <p:sldId id="388" r:id="rId61"/>
    <p:sldId id="389" r:id="rId62"/>
    <p:sldId id="390" r:id="rId63"/>
    <p:sldId id="391" r:id="rId64"/>
    <p:sldId id="392" r:id="rId65"/>
    <p:sldId id="393" r:id="rId66"/>
    <p:sldId id="399" r:id="rId67"/>
    <p:sldId id="400" r:id="rId68"/>
    <p:sldId id="394" r:id="rId69"/>
    <p:sldId id="396" r:id="rId70"/>
    <p:sldId id="395" r:id="rId71"/>
    <p:sldId id="397" r:id="rId72"/>
    <p:sldId id="398" r:id="rId73"/>
    <p:sldId id="401" r:id="rId74"/>
    <p:sldId id="402" r:id="rId75"/>
    <p:sldId id="411" r:id="rId76"/>
    <p:sldId id="412" r:id="rId77"/>
    <p:sldId id="413" r:id="rId78"/>
    <p:sldId id="403" r:id="rId79"/>
    <p:sldId id="404" r:id="rId80"/>
    <p:sldId id="405" r:id="rId81"/>
    <p:sldId id="406" r:id="rId82"/>
    <p:sldId id="407" r:id="rId83"/>
    <p:sldId id="408" r:id="rId84"/>
    <p:sldId id="409" r:id="rId85"/>
    <p:sldId id="410" r:id="rId86"/>
    <p:sldId id="414" r:id="rId87"/>
    <p:sldId id="415" r:id="rId88"/>
    <p:sldId id="416" r:id="rId89"/>
    <p:sldId id="417" r:id="rId90"/>
    <p:sldId id="418" r:id="rId91"/>
    <p:sldId id="419" r:id="rId92"/>
    <p:sldId id="420" r:id="rId93"/>
    <p:sldId id="421" r:id="rId94"/>
    <p:sldId id="422" r:id="rId95"/>
    <p:sldId id="423" r:id="rId96"/>
    <p:sldId id="424" r:id="rId97"/>
    <p:sldId id="425" r:id="rId98"/>
    <p:sldId id="426" r:id="rId99"/>
    <p:sldId id="427" r:id="rId100"/>
    <p:sldId id="428" r:id="rId101"/>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09" autoAdjust="0"/>
    <p:restoredTop sz="94227" autoAdjust="0"/>
  </p:normalViewPr>
  <p:slideViewPr>
    <p:cSldViewPr snapToGrid="0">
      <p:cViewPr>
        <p:scale>
          <a:sx n="50" d="100"/>
          <a:sy n="50" d="100"/>
        </p:scale>
        <p:origin x="1770" y="5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diagrams/_rels/data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ata25.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_rels/data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11.svg"/></Relationships>
</file>

<file path=ppt/diagrams/_rels/data2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svg"/><Relationship Id="rId1" Type="http://schemas.openxmlformats.org/officeDocument/2006/relationships/image" Target="../media/image26.png"/><Relationship Id="rId6" Type="http://schemas.openxmlformats.org/officeDocument/2006/relationships/image" Target="../media/image31.svg"/><Relationship Id="rId5" Type="http://schemas.openxmlformats.org/officeDocument/2006/relationships/image" Target="../media/image30.png"/><Relationship Id="rId4" Type="http://schemas.openxmlformats.org/officeDocument/2006/relationships/image" Target="../media/image29.svg"/></Relationships>
</file>

<file path=ppt/diagrams/_rels/drawing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25.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_rels/drawing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11.svg"/></Relationships>
</file>

<file path=ppt/diagrams/_rels/drawing2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svg"/><Relationship Id="rId1" Type="http://schemas.openxmlformats.org/officeDocument/2006/relationships/image" Target="../media/image26.png"/><Relationship Id="rId6" Type="http://schemas.openxmlformats.org/officeDocument/2006/relationships/image" Target="../media/image31.svg"/><Relationship Id="rId5" Type="http://schemas.openxmlformats.org/officeDocument/2006/relationships/image" Target="../media/image30.png"/><Relationship Id="rId4" Type="http://schemas.openxmlformats.org/officeDocument/2006/relationships/image" Target="../media/image29.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D8E4ED-3B3E-4CD1-A6D9-654303C2F24C}" type="doc">
      <dgm:prSet loTypeId="urn:microsoft.com/office/officeart/2005/8/layout/vList2" loCatId="list" qsTypeId="urn:microsoft.com/office/officeart/2005/8/quickstyle/simple2" qsCatId="simple" csTypeId="urn:microsoft.com/office/officeart/2005/8/colors/colorful5" csCatId="colorful" phldr="1"/>
      <dgm:spPr/>
      <dgm:t>
        <a:bodyPr/>
        <a:lstStyle/>
        <a:p>
          <a:endParaRPr lang="pl-PL"/>
        </a:p>
      </dgm:t>
    </dgm:pt>
    <dgm:pt modelId="{4EA8F1AA-B8F9-419B-A06D-D27DA560A91B}">
      <dgm:prSet phldrT="[Tekst]"/>
      <dgm:spPr/>
      <dgm:t>
        <a:bodyPr/>
        <a:lstStyle/>
        <a:p>
          <a:r>
            <a:rPr lang="pl-PL" dirty="0"/>
            <a:t>Postępowanie przejściowe (</a:t>
          </a:r>
          <a:r>
            <a:rPr lang="pl-PL" dirty="0" err="1"/>
            <a:t>międzyinstancyjne</a:t>
          </a:r>
          <a:r>
            <a:rPr lang="pl-PL" dirty="0"/>
            <a:t>)</a:t>
          </a:r>
        </a:p>
      </dgm:t>
    </dgm:pt>
    <dgm:pt modelId="{EB2E524D-D6BA-4068-9454-6F13D3BDDCBD}" type="parTrans" cxnId="{634ED7DC-EF6A-47A9-A11E-772BA7DD3F58}">
      <dgm:prSet/>
      <dgm:spPr/>
      <dgm:t>
        <a:bodyPr/>
        <a:lstStyle/>
        <a:p>
          <a:endParaRPr lang="pl-PL"/>
        </a:p>
      </dgm:t>
    </dgm:pt>
    <dgm:pt modelId="{433B039E-684E-4ED7-B501-5DFE7CF6B374}" type="sibTrans" cxnId="{634ED7DC-EF6A-47A9-A11E-772BA7DD3F58}">
      <dgm:prSet/>
      <dgm:spPr/>
      <dgm:t>
        <a:bodyPr/>
        <a:lstStyle/>
        <a:p>
          <a:endParaRPr lang="pl-PL"/>
        </a:p>
      </dgm:t>
    </dgm:pt>
    <dgm:pt modelId="{AC871466-7A57-497A-839A-53A0165398E6}">
      <dgm:prSet phldrT="[Tekst]" phldr="1"/>
      <dgm:spPr/>
      <dgm:t>
        <a:bodyPr/>
        <a:lstStyle/>
        <a:p>
          <a:endParaRPr lang="pl-PL" dirty="0"/>
        </a:p>
      </dgm:t>
    </dgm:pt>
    <dgm:pt modelId="{E9C7FB6F-1ED9-433E-929B-298353292581}" type="parTrans" cxnId="{AE4A57CA-F02E-4669-BBD0-4913C3A17AE5}">
      <dgm:prSet/>
      <dgm:spPr/>
      <dgm:t>
        <a:bodyPr/>
        <a:lstStyle/>
        <a:p>
          <a:endParaRPr lang="pl-PL"/>
        </a:p>
      </dgm:t>
    </dgm:pt>
    <dgm:pt modelId="{6E99783F-3E38-4E9F-AECE-85DADC0083BB}" type="sibTrans" cxnId="{AE4A57CA-F02E-4669-BBD0-4913C3A17AE5}">
      <dgm:prSet/>
      <dgm:spPr/>
      <dgm:t>
        <a:bodyPr/>
        <a:lstStyle/>
        <a:p>
          <a:endParaRPr lang="pl-PL"/>
        </a:p>
      </dgm:t>
    </dgm:pt>
    <dgm:pt modelId="{C6F0DE1C-0CAD-4D09-8EF3-D238B60A66C7}">
      <dgm:prSet phldrT="[Tekst]"/>
      <dgm:spPr/>
      <dgm:t>
        <a:bodyPr/>
        <a:lstStyle/>
        <a:p>
          <a:r>
            <a:rPr lang="pl-PL" dirty="0"/>
            <a:t>Rozprawa główna</a:t>
          </a:r>
        </a:p>
      </dgm:t>
    </dgm:pt>
    <dgm:pt modelId="{06AF5DF1-6245-4547-8621-28E1703C4B52}" type="parTrans" cxnId="{777D76B3-BD85-422C-BBB6-18870754A906}">
      <dgm:prSet/>
      <dgm:spPr/>
      <dgm:t>
        <a:bodyPr/>
        <a:lstStyle/>
        <a:p>
          <a:endParaRPr lang="pl-PL"/>
        </a:p>
      </dgm:t>
    </dgm:pt>
    <dgm:pt modelId="{A52FF289-2B70-437C-B0C2-4A40C5E9FC5A}" type="sibTrans" cxnId="{777D76B3-BD85-422C-BBB6-18870754A906}">
      <dgm:prSet/>
      <dgm:spPr/>
      <dgm:t>
        <a:bodyPr/>
        <a:lstStyle/>
        <a:p>
          <a:endParaRPr lang="pl-PL"/>
        </a:p>
      </dgm:t>
    </dgm:pt>
    <dgm:pt modelId="{4DEBCDE8-3B15-4194-A101-770BCEDD438F}">
      <dgm:prSet phldrT="[Tekst]"/>
      <dgm:spPr/>
      <dgm:t>
        <a:bodyPr/>
        <a:lstStyle/>
        <a:p>
          <a:r>
            <a:rPr lang="pl-PL" dirty="0"/>
            <a:t>Część wstępna, </a:t>
          </a:r>
        </a:p>
      </dgm:t>
    </dgm:pt>
    <dgm:pt modelId="{B7F8DFC0-0E0E-46BC-8C85-8E2A952B1B48}" type="parTrans" cxnId="{8BB5F1FF-1463-4F3D-A4CD-D3A8C836F09A}">
      <dgm:prSet/>
      <dgm:spPr/>
      <dgm:t>
        <a:bodyPr/>
        <a:lstStyle/>
        <a:p>
          <a:endParaRPr lang="pl-PL"/>
        </a:p>
      </dgm:t>
    </dgm:pt>
    <dgm:pt modelId="{9A69478B-B5CC-48E5-AADD-9E0854448CAD}" type="sibTrans" cxnId="{8BB5F1FF-1463-4F3D-A4CD-D3A8C836F09A}">
      <dgm:prSet/>
      <dgm:spPr/>
      <dgm:t>
        <a:bodyPr/>
        <a:lstStyle/>
        <a:p>
          <a:endParaRPr lang="pl-PL"/>
        </a:p>
      </dgm:t>
    </dgm:pt>
    <dgm:pt modelId="{F6E15051-6792-444E-AFEA-283D050657B6}">
      <dgm:prSet phldrT="[Tekst]"/>
      <dgm:spPr/>
      <dgm:t>
        <a:bodyPr/>
        <a:lstStyle/>
        <a:p>
          <a:r>
            <a:rPr lang="pl-PL" dirty="0"/>
            <a:t>Czynności końcowe postępowania głównego</a:t>
          </a:r>
        </a:p>
      </dgm:t>
    </dgm:pt>
    <dgm:pt modelId="{2A1CBE68-DA57-44B4-85B8-7590518C3056}" type="parTrans" cxnId="{5844DB14-9F4D-4E3D-830C-10AE348D7B17}">
      <dgm:prSet/>
      <dgm:spPr/>
      <dgm:t>
        <a:bodyPr/>
        <a:lstStyle/>
        <a:p>
          <a:endParaRPr lang="pl-PL"/>
        </a:p>
      </dgm:t>
    </dgm:pt>
    <dgm:pt modelId="{CC66C383-4970-49B9-966B-3F91A34F30B6}" type="sibTrans" cxnId="{5844DB14-9F4D-4E3D-830C-10AE348D7B17}">
      <dgm:prSet/>
      <dgm:spPr/>
      <dgm:t>
        <a:bodyPr/>
        <a:lstStyle/>
        <a:p>
          <a:endParaRPr lang="pl-PL"/>
        </a:p>
      </dgm:t>
    </dgm:pt>
    <dgm:pt modelId="{BDB686BA-A97F-41F5-AB8A-4AAE032DA309}">
      <dgm:prSet phldrT="[Tekst]"/>
      <dgm:spPr/>
      <dgm:t>
        <a:bodyPr/>
        <a:lstStyle/>
        <a:p>
          <a:r>
            <a:rPr lang="pl-PL" dirty="0"/>
            <a:t>Przewód sądowy, </a:t>
          </a:r>
        </a:p>
      </dgm:t>
    </dgm:pt>
    <dgm:pt modelId="{1EF5843B-22D0-4BB2-BE63-4BB3BF7E5414}" type="parTrans" cxnId="{438D5C3B-24A6-4233-96A4-34298FEA02E4}">
      <dgm:prSet/>
      <dgm:spPr/>
      <dgm:t>
        <a:bodyPr/>
        <a:lstStyle/>
        <a:p>
          <a:endParaRPr lang="pl-PL"/>
        </a:p>
      </dgm:t>
    </dgm:pt>
    <dgm:pt modelId="{275BF562-6623-46D6-9501-C0DF19D9C540}" type="sibTrans" cxnId="{438D5C3B-24A6-4233-96A4-34298FEA02E4}">
      <dgm:prSet/>
      <dgm:spPr/>
      <dgm:t>
        <a:bodyPr/>
        <a:lstStyle/>
        <a:p>
          <a:endParaRPr lang="pl-PL"/>
        </a:p>
      </dgm:t>
    </dgm:pt>
    <dgm:pt modelId="{DD97A88D-B088-403E-8AFD-EDA5E07CD2F5}">
      <dgm:prSet phldrT="[Tekst]"/>
      <dgm:spPr/>
      <dgm:t>
        <a:bodyPr/>
        <a:lstStyle/>
        <a:p>
          <a:r>
            <a:rPr lang="pl-PL" dirty="0"/>
            <a:t>Głosy stron, </a:t>
          </a:r>
        </a:p>
      </dgm:t>
    </dgm:pt>
    <dgm:pt modelId="{20613E29-B3CA-4B87-A6F0-8512F918D113}" type="parTrans" cxnId="{9949732B-A42A-4E23-BAB8-95BA5D02CA9B}">
      <dgm:prSet/>
      <dgm:spPr/>
      <dgm:t>
        <a:bodyPr/>
        <a:lstStyle/>
        <a:p>
          <a:endParaRPr lang="pl-PL"/>
        </a:p>
      </dgm:t>
    </dgm:pt>
    <dgm:pt modelId="{BA3A18B0-D95C-450C-B0BC-8E2C10653629}" type="sibTrans" cxnId="{9949732B-A42A-4E23-BAB8-95BA5D02CA9B}">
      <dgm:prSet/>
      <dgm:spPr/>
      <dgm:t>
        <a:bodyPr/>
        <a:lstStyle/>
        <a:p>
          <a:endParaRPr lang="pl-PL"/>
        </a:p>
      </dgm:t>
    </dgm:pt>
    <dgm:pt modelId="{E54E0611-93AC-4922-90B3-96B072300545}">
      <dgm:prSet phldrT="[Tekst]"/>
      <dgm:spPr/>
      <dgm:t>
        <a:bodyPr/>
        <a:lstStyle/>
        <a:p>
          <a:r>
            <a:rPr lang="pl-PL" dirty="0"/>
            <a:t>wyrokowanie</a:t>
          </a:r>
        </a:p>
      </dgm:t>
    </dgm:pt>
    <dgm:pt modelId="{84B9C5D1-EFFD-40C3-9407-ABE6D53AF469}" type="parTrans" cxnId="{D4195AFF-FD27-4913-B641-685C6B9ADBEC}">
      <dgm:prSet/>
      <dgm:spPr/>
      <dgm:t>
        <a:bodyPr/>
        <a:lstStyle/>
        <a:p>
          <a:endParaRPr lang="pl-PL"/>
        </a:p>
      </dgm:t>
    </dgm:pt>
    <dgm:pt modelId="{3A6949FA-3969-4303-B274-43545AE5D92A}" type="sibTrans" cxnId="{D4195AFF-FD27-4913-B641-685C6B9ADBEC}">
      <dgm:prSet/>
      <dgm:spPr/>
      <dgm:t>
        <a:bodyPr/>
        <a:lstStyle/>
        <a:p>
          <a:endParaRPr lang="pl-PL"/>
        </a:p>
      </dgm:t>
    </dgm:pt>
    <dgm:pt modelId="{034B76BF-BDDB-4D8D-9C85-D2490BEB3BA3}" type="pres">
      <dgm:prSet presAssocID="{D9D8E4ED-3B3E-4CD1-A6D9-654303C2F24C}" presName="linear" presStyleCnt="0">
        <dgm:presLayoutVars>
          <dgm:animLvl val="lvl"/>
          <dgm:resizeHandles val="exact"/>
        </dgm:presLayoutVars>
      </dgm:prSet>
      <dgm:spPr/>
    </dgm:pt>
    <dgm:pt modelId="{C2861837-AE81-4433-93C5-806535093173}" type="pres">
      <dgm:prSet presAssocID="{4EA8F1AA-B8F9-419B-A06D-D27DA560A91B}" presName="parentText" presStyleLbl="node1" presStyleIdx="0" presStyleCnt="3">
        <dgm:presLayoutVars>
          <dgm:chMax val="0"/>
          <dgm:bulletEnabled val="1"/>
        </dgm:presLayoutVars>
      </dgm:prSet>
      <dgm:spPr/>
    </dgm:pt>
    <dgm:pt modelId="{0F446BAA-3BA5-4F9F-8F04-655D23A06CD8}" type="pres">
      <dgm:prSet presAssocID="{4EA8F1AA-B8F9-419B-A06D-D27DA560A91B}" presName="childText" presStyleLbl="revTx" presStyleIdx="0" presStyleCnt="2">
        <dgm:presLayoutVars>
          <dgm:bulletEnabled val="1"/>
        </dgm:presLayoutVars>
      </dgm:prSet>
      <dgm:spPr/>
    </dgm:pt>
    <dgm:pt modelId="{088F9AA3-CD8B-42BF-9AC5-07D9DAB98EDE}" type="pres">
      <dgm:prSet presAssocID="{C6F0DE1C-0CAD-4D09-8EF3-D238B60A66C7}" presName="parentText" presStyleLbl="node1" presStyleIdx="1" presStyleCnt="3">
        <dgm:presLayoutVars>
          <dgm:chMax val="0"/>
          <dgm:bulletEnabled val="1"/>
        </dgm:presLayoutVars>
      </dgm:prSet>
      <dgm:spPr/>
    </dgm:pt>
    <dgm:pt modelId="{482397D3-F292-4D3A-9CD4-ED1BB876C8E1}" type="pres">
      <dgm:prSet presAssocID="{C6F0DE1C-0CAD-4D09-8EF3-D238B60A66C7}" presName="childText" presStyleLbl="revTx" presStyleIdx="1" presStyleCnt="2">
        <dgm:presLayoutVars>
          <dgm:bulletEnabled val="1"/>
        </dgm:presLayoutVars>
      </dgm:prSet>
      <dgm:spPr/>
    </dgm:pt>
    <dgm:pt modelId="{20C4B8D0-F3F0-4936-B013-1C7F7AC3DB67}" type="pres">
      <dgm:prSet presAssocID="{F6E15051-6792-444E-AFEA-283D050657B6}" presName="parentText" presStyleLbl="node1" presStyleIdx="2" presStyleCnt="3">
        <dgm:presLayoutVars>
          <dgm:chMax val="0"/>
          <dgm:bulletEnabled val="1"/>
        </dgm:presLayoutVars>
      </dgm:prSet>
      <dgm:spPr/>
    </dgm:pt>
  </dgm:ptLst>
  <dgm:cxnLst>
    <dgm:cxn modelId="{5ABA060B-B1A9-42FE-A3BB-CFF2D51AD54F}" type="presOf" srcId="{BDB686BA-A97F-41F5-AB8A-4AAE032DA309}" destId="{482397D3-F292-4D3A-9CD4-ED1BB876C8E1}" srcOrd="0" destOrd="1" presId="urn:microsoft.com/office/officeart/2005/8/layout/vList2"/>
    <dgm:cxn modelId="{5844DB14-9F4D-4E3D-830C-10AE348D7B17}" srcId="{D9D8E4ED-3B3E-4CD1-A6D9-654303C2F24C}" destId="{F6E15051-6792-444E-AFEA-283D050657B6}" srcOrd="2" destOrd="0" parTransId="{2A1CBE68-DA57-44B4-85B8-7590518C3056}" sibTransId="{CC66C383-4970-49B9-966B-3F91A34F30B6}"/>
    <dgm:cxn modelId="{24C6831B-88F0-4E13-BE31-7F45B70CE6B9}" type="presOf" srcId="{F6E15051-6792-444E-AFEA-283D050657B6}" destId="{20C4B8D0-F3F0-4936-B013-1C7F7AC3DB67}" srcOrd="0" destOrd="0" presId="urn:microsoft.com/office/officeart/2005/8/layout/vList2"/>
    <dgm:cxn modelId="{53D0D922-1C0E-4FEA-B044-9190AEAF4175}" type="presOf" srcId="{AC871466-7A57-497A-839A-53A0165398E6}" destId="{0F446BAA-3BA5-4F9F-8F04-655D23A06CD8}" srcOrd="0" destOrd="0" presId="urn:microsoft.com/office/officeart/2005/8/layout/vList2"/>
    <dgm:cxn modelId="{9949732B-A42A-4E23-BAB8-95BA5D02CA9B}" srcId="{C6F0DE1C-0CAD-4D09-8EF3-D238B60A66C7}" destId="{DD97A88D-B088-403E-8AFD-EDA5E07CD2F5}" srcOrd="2" destOrd="0" parTransId="{20613E29-B3CA-4B87-A6F0-8512F918D113}" sibTransId="{BA3A18B0-D95C-450C-B0BC-8E2C10653629}"/>
    <dgm:cxn modelId="{438D5C3B-24A6-4233-96A4-34298FEA02E4}" srcId="{C6F0DE1C-0CAD-4D09-8EF3-D238B60A66C7}" destId="{BDB686BA-A97F-41F5-AB8A-4AAE032DA309}" srcOrd="1" destOrd="0" parTransId="{1EF5843B-22D0-4BB2-BE63-4BB3BF7E5414}" sibTransId="{275BF562-6623-46D6-9501-C0DF19D9C540}"/>
    <dgm:cxn modelId="{A9F26360-756B-434E-A16F-136464F1A61B}" type="presOf" srcId="{4DEBCDE8-3B15-4194-A101-770BCEDD438F}" destId="{482397D3-F292-4D3A-9CD4-ED1BB876C8E1}" srcOrd="0" destOrd="0" presId="urn:microsoft.com/office/officeart/2005/8/layout/vList2"/>
    <dgm:cxn modelId="{17FD2B44-9DEE-463A-879E-6135A500EBDA}" type="presOf" srcId="{D9D8E4ED-3B3E-4CD1-A6D9-654303C2F24C}" destId="{034B76BF-BDDB-4D8D-9C85-D2490BEB3BA3}" srcOrd="0" destOrd="0" presId="urn:microsoft.com/office/officeart/2005/8/layout/vList2"/>
    <dgm:cxn modelId="{3F3DDC5A-6298-4D9F-8335-BE83DB661708}" type="presOf" srcId="{4EA8F1AA-B8F9-419B-A06D-D27DA560A91B}" destId="{C2861837-AE81-4433-93C5-806535093173}" srcOrd="0" destOrd="0" presId="urn:microsoft.com/office/officeart/2005/8/layout/vList2"/>
    <dgm:cxn modelId="{CA31FD7F-5349-492B-A179-9F501E4356C4}" type="presOf" srcId="{C6F0DE1C-0CAD-4D09-8EF3-D238B60A66C7}" destId="{088F9AA3-CD8B-42BF-9AC5-07D9DAB98EDE}" srcOrd="0" destOrd="0" presId="urn:microsoft.com/office/officeart/2005/8/layout/vList2"/>
    <dgm:cxn modelId="{6D6D56B3-863E-4FA9-BE77-3554DE747129}" type="presOf" srcId="{E54E0611-93AC-4922-90B3-96B072300545}" destId="{482397D3-F292-4D3A-9CD4-ED1BB876C8E1}" srcOrd="0" destOrd="3" presId="urn:microsoft.com/office/officeart/2005/8/layout/vList2"/>
    <dgm:cxn modelId="{777D76B3-BD85-422C-BBB6-18870754A906}" srcId="{D9D8E4ED-3B3E-4CD1-A6D9-654303C2F24C}" destId="{C6F0DE1C-0CAD-4D09-8EF3-D238B60A66C7}" srcOrd="1" destOrd="0" parTransId="{06AF5DF1-6245-4547-8621-28E1703C4B52}" sibTransId="{A52FF289-2B70-437C-B0C2-4A40C5E9FC5A}"/>
    <dgm:cxn modelId="{AE4A57CA-F02E-4669-BBD0-4913C3A17AE5}" srcId="{4EA8F1AA-B8F9-419B-A06D-D27DA560A91B}" destId="{AC871466-7A57-497A-839A-53A0165398E6}" srcOrd="0" destOrd="0" parTransId="{E9C7FB6F-1ED9-433E-929B-298353292581}" sibTransId="{6E99783F-3E38-4E9F-AECE-85DADC0083BB}"/>
    <dgm:cxn modelId="{634ED7DC-EF6A-47A9-A11E-772BA7DD3F58}" srcId="{D9D8E4ED-3B3E-4CD1-A6D9-654303C2F24C}" destId="{4EA8F1AA-B8F9-419B-A06D-D27DA560A91B}" srcOrd="0" destOrd="0" parTransId="{EB2E524D-D6BA-4068-9454-6F13D3BDDCBD}" sibTransId="{433B039E-684E-4ED7-B501-5DFE7CF6B374}"/>
    <dgm:cxn modelId="{D30826F4-C409-405F-A220-6D78A59335D0}" type="presOf" srcId="{DD97A88D-B088-403E-8AFD-EDA5E07CD2F5}" destId="{482397D3-F292-4D3A-9CD4-ED1BB876C8E1}" srcOrd="0" destOrd="2" presId="urn:microsoft.com/office/officeart/2005/8/layout/vList2"/>
    <dgm:cxn modelId="{D4195AFF-FD27-4913-B641-685C6B9ADBEC}" srcId="{C6F0DE1C-0CAD-4D09-8EF3-D238B60A66C7}" destId="{E54E0611-93AC-4922-90B3-96B072300545}" srcOrd="3" destOrd="0" parTransId="{84B9C5D1-EFFD-40C3-9407-ABE6D53AF469}" sibTransId="{3A6949FA-3969-4303-B274-43545AE5D92A}"/>
    <dgm:cxn modelId="{8BB5F1FF-1463-4F3D-A4CD-D3A8C836F09A}" srcId="{C6F0DE1C-0CAD-4D09-8EF3-D238B60A66C7}" destId="{4DEBCDE8-3B15-4194-A101-770BCEDD438F}" srcOrd="0" destOrd="0" parTransId="{B7F8DFC0-0E0E-46BC-8C85-8E2A952B1B48}" sibTransId="{9A69478B-B5CC-48E5-AADD-9E0854448CAD}"/>
    <dgm:cxn modelId="{2B73FDAB-EBEE-4B37-9EED-8DBA88B618DA}" type="presParOf" srcId="{034B76BF-BDDB-4D8D-9C85-D2490BEB3BA3}" destId="{C2861837-AE81-4433-93C5-806535093173}" srcOrd="0" destOrd="0" presId="urn:microsoft.com/office/officeart/2005/8/layout/vList2"/>
    <dgm:cxn modelId="{8B7F9300-0B11-4F9E-A210-C696681A1118}" type="presParOf" srcId="{034B76BF-BDDB-4D8D-9C85-D2490BEB3BA3}" destId="{0F446BAA-3BA5-4F9F-8F04-655D23A06CD8}" srcOrd="1" destOrd="0" presId="urn:microsoft.com/office/officeart/2005/8/layout/vList2"/>
    <dgm:cxn modelId="{30B0C53D-F51F-4F4B-9C72-91E6B9395038}" type="presParOf" srcId="{034B76BF-BDDB-4D8D-9C85-D2490BEB3BA3}" destId="{088F9AA3-CD8B-42BF-9AC5-07D9DAB98EDE}" srcOrd="2" destOrd="0" presId="urn:microsoft.com/office/officeart/2005/8/layout/vList2"/>
    <dgm:cxn modelId="{8D872138-961D-414C-B93A-F18898810728}" type="presParOf" srcId="{034B76BF-BDDB-4D8D-9C85-D2490BEB3BA3}" destId="{482397D3-F292-4D3A-9CD4-ED1BB876C8E1}" srcOrd="3" destOrd="0" presId="urn:microsoft.com/office/officeart/2005/8/layout/vList2"/>
    <dgm:cxn modelId="{D8286911-49C4-41D8-BE63-3B038E70EE3C}" type="presParOf" srcId="{034B76BF-BDDB-4D8D-9C85-D2490BEB3BA3}" destId="{20C4B8D0-F3F0-4936-B013-1C7F7AC3DB6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26072D7-B049-4017-BD9B-83E148FF978B}"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pl-PL"/>
        </a:p>
      </dgm:t>
    </dgm:pt>
    <dgm:pt modelId="{77E5E27D-0602-49D4-88D8-C4489613E3FE}">
      <dgm:prSet phldrT="[Tekst]"/>
      <dgm:spPr/>
      <dgm:t>
        <a:bodyPr/>
        <a:lstStyle/>
        <a:p>
          <a:r>
            <a:rPr lang="pl-PL" dirty="0"/>
            <a:t>Art. 341 i 342 k.p.k.</a:t>
          </a:r>
        </a:p>
      </dgm:t>
    </dgm:pt>
    <dgm:pt modelId="{CF457D38-2C60-4668-9E53-696F178DA413}" type="parTrans" cxnId="{DC3407EA-D8B1-488B-9071-FED3854DE202}">
      <dgm:prSet/>
      <dgm:spPr/>
      <dgm:t>
        <a:bodyPr/>
        <a:lstStyle/>
        <a:p>
          <a:endParaRPr lang="pl-PL"/>
        </a:p>
      </dgm:t>
    </dgm:pt>
    <dgm:pt modelId="{4E341E40-3279-4222-83A5-EF466180AF24}" type="sibTrans" cxnId="{DC3407EA-D8B1-488B-9071-FED3854DE202}">
      <dgm:prSet/>
      <dgm:spPr/>
      <dgm:t>
        <a:bodyPr/>
        <a:lstStyle/>
        <a:p>
          <a:endParaRPr lang="pl-PL"/>
        </a:p>
      </dgm:t>
    </dgm:pt>
    <dgm:pt modelId="{659DED1D-531E-47FE-939C-EB00D206ECB1}">
      <dgm:prSet phldrT="[Tekst]"/>
      <dgm:spPr/>
      <dgm:t>
        <a:bodyPr/>
        <a:lstStyle/>
        <a:p>
          <a:r>
            <a:rPr lang="pl-PL" dirty="0"/>
            <a:t>Posiedzenie w przedmiocie warunkowego umorzenia postępowania</a:t>
          </a:r>
        </a:p>
      </dgm:t>
    </dgm:pt>
    <dgm:pt modelId="{5C778954-5F00-4832-BECB-672095A3AEE3}" type="parTrans" cxnId="{3162E2F8-8FF0-4FA1-A9A7-CD292A422042}">
      <dgm:prSet/>
      <dgm:spPr/>
      <dgm:t>
        <a:bodyPr/>
        <a:lstStyle/>
        <a:p>
          <a:endParaRPr lang="pl-PL"/>
        </a:p>
      </dgm:t>
    </dgm:pt>
    <dgm:pt modelId="{911B824A-DE88-4D6C-A53A-8299AEA36468}" type="sibTrans" cxnId="{3162E2F8-8FF0-4FA1-A9A7-CD292A422042}">
      <dgm:prSet/>
      <dgm:spPr/>
      <dgm:t>
        <a:bodyPr/>
        <a:lstStyle/>
        <a:p>
          <a:endParaRPr lang="pl-PL"/>
        </a:p>
      </dgm:t>
    </dgm:pt>
    <dgm:pt modelId="{99D16459-6AFA-40F5-9689-8EEFA4B9277D}">
      <dgm:prSet phldrT="[Tekst]"/>
      <dgm:spPr/>
      <dgm:t>
        <a:bodyPr/>
        <a:lstStyle/>
        <a:p>
          <a:r>
            <a:rPr lang="pl-PL" dirty="0"/>
            <a:t>Art. 335 k.p.k.</a:t>
          </a:r>
        </a:p>
      </dgm:t>
    </dgm:pt>
    <dgm:pt modelId="{132D8C46-0E83-402B-85BC-70F91F4302C1}" type="parTrans" cxnId="{63B14433-7A2E-4201-A0FD-EBB537BA8FA2}">
      <dgm:prSet/>
      <dgm:spPr/>
      <dgm:t>
        <a:bodyPr/>
        <a:lstStyle/>
        <a:p>
          <a:endParaRPr lang="pl-PL"/>
        </a:p>
      </dgm:t>
    </dgm:pt>
    <dgm:pt modelId="{9DE01FE3-628C-41A8-B21B-777367FC52A5}" type="sibTrans" cxnId="{63B14433-7A2E-4201-A0FD-EBB537BA8FA2}">
      <dgm:prSet/>
      <dgm:spPr/>
      <dgm:t>
        <a:bodyPr/>
        <a:lstStyle/>
        <a:p>
          <a:endParaRPr lang="pl-PL"/>
        </a:p>
      </dgm:t>
    </dgm:pt>
    <dgm:pt modelId="{60DA4A1C-364E-474D-ABF2-A5C9769B006E}">
      <dgm:prSet phldrT="[Tekst]"/>
      <dgm:spPr/>
      <dgm:t>
        <a:bodyPr/>
        <a:lstStyle/>
        <a:p>
          <a:r>
            <a:rPr lang="pl-PL" dirty="0"/>
            <a:t>Posiedzenie w przedmiocie wniosku o skazanie bez przeprowadzania rozprawy</a:t>
          </a:r>
        </a:p>
      </dgm:t>
    </dgm:pt>
    <dgm:pt modelId="{225A3A01-2586-4D3C-9DC7-C17E3E6F7E6A}" type="parTrans" cxnId="{CAFC68FD-4AC0-4AFE-863F-8187BA14DB5B}">
      <dgm:prSet/>
      <dgm:spPr/>
      <dgm:t>
        <a:bodyPr/>
        <a:lstStyle/>
        <a:p>
          <a:endParaRPr lang="pl-PL"/>
        </a:p>
      </dgm:t>
    </dgm:pt>
    <dgm:pt modelId="{6BF8E957-F8BE-430E-A152-3CE0CFDD8775}" type="sibTrans" cxnId="{CAFC68FD-4AC0-4AFE-863F-8187BA14DB5B}">
      <dgm:prSet/>
      <dgm:spPr/>
      <dgm:t>
        <a:bodyPr/>
        <a:lstStyle/>
        <a:p>
          <a:endParaRPr lang="pl-PL"/>
        </a:p>
      </dgm:t>
    </dgm:pt>
    <dgm:pt modelId="{8AA54CF9-A3FC-4A9A-8156-3E55112D7992}">
      <dgm:prSet phldrT="[Tekst]"/>
      <dgm:spPr/>
      <dgm:t>
        <a:bodyPr/>
        <a:lstStyle/>
        <a:p>
          <a:r>
            <a:rPr lang="pl-PL" dirty="0"/>
            <a:t>Art. 338a i art. 343a k.p.k.</a:t>
          </a:r>
        </a:p>
      </dgm:t>
    </dgm:pt>
    <dgm:pt modelId="{B583A4AE-8B6B-4FBD-86C8-E10801829C9D}" type="parTrans" cxnId="{453C5458-A90E-49D4-B111-B9F457ACC225}">
      <dgm:prSet/>
      <dgm:spPr/>
      <dgm:t>
        <a:bodyPr/>
        <a:lstStyle/>
        <a:p>
          <a:endParaRPr lang="pl-PL"/>
        </a:p>
      </dgm:t>
    </dgm:pt>
    <dgm:pt modelId="{3E183384-1C1B-4E7C-BAEF-EA458310896E}" type="sibTrans" cxnId="{453C5458-A90E-49D4-B111-B9F457ACC225}">
      <dgm:prSet/>
      <dgm:spPr/>
      <dgm:t>
        <a:bodyPr/>
        <a:lstStyle/>
        <a:p>
          <a:endParaRPr lang="pl-PL"/>
        </a:p>
      </dgm:t>
    </dgm:pt>
    <dgm:pt modelId="{247BF3AC-C302-4CB8-B0FE-9E3DA344F071}">
      <dgm:prSet phldrT="[Tekst]"/>
      <dgm:spPr/>
      <dgm:t>
        <a:bodyPr/>
        <a:lstStyle/>
        <a:p>
          <a:r>
            <a:rPr lang="pl-PL" dirty="0"/>
            <a:t>Posiedzenie w przedmiocie wniosku o dobrowolne poddanie się odpowiedzialności karnej</a:t>
          </a:r>
        </a:p>
      </dgm:t>
    </dgm:pt>
    <dgm:pt modelId="{69421F66-0838-440C-920A-F4BD99491303}" type="parTrans" cxnId="{F7E99F46-8733-47A2-9779-F8DEBF8541EE}">
      <dgm:prSet/>
      <dgm:spPr/>
      <dgm:t>
        <a:bodyPr/>
        <a:lstStyle/>
        <a:p>
          <a:endParaRPr lang="pl-PL"/>
        </a:p>
      </dgm:t>
    </dgm:pt>
    <dgm:pt modelId="{C7D1FD75-F2CF-42C9-92A9-6FDC9157DE82}" type="sibTrans" cxnId="{F7E99F46-8733-47A2-9779-F8DEBF8541EE}">
      <dgm:prSet/>
      <dgm:spPr/>
      <dgm:t>
        <a:bodyPr/>
        <a:lstStyle/>
        <a:p>
          <a:endParaRPr lang="pl-PL"/>
        </a:p>
      </dgm:t>
    </dgm:pt>
    <dgm:pt modelId="{04DD0A17-991B-4D2A-ACCE-C833FF1612CA}">
      <dgm:prSet phldrT="[Tekst]"/>
      <dgm:spPr/>
      <dgm:t>
        <a:bodyPr/>
        <a:lstStyle/>
        <a:p>
          <a:r>
            <a:rPr lang="pl-PL" dirty="0"/>
            <a:t>Art. 500 k.p.k. i następne</a:t>
          </a:r>
        </a:p>
      </dgm:t>
    </dgm:pt>
    <dgm:pt modelId="{B972E908-A9DC-4922-88BD-D7446D7CCC0B}" type="parTrans" cxnId="{716586E1-BBE3-4DE0-9DFA-BE7517758351}">
      <dgm:prSet/>
      <dgm:spPr/>
      <dgm:t>
        <a:bodyPr/>
        <a:lstStyle/>
        <a:p>
          <a:endParaRPr lang="pl-PL"/>
        </a:p>
      </dgm:t>
    </dgm:pt>
    <dgm:pt modelId="{2E17159A-72BE-48CE-9992-8ED5D99EC755}" type="sibTrans" cxnId="{716586E1-BBE3-4DE0-9DFA-BE7517758351}">
      <dgm:prSet/>
      <dgm:spPr/>
      <dgm:t>
        <a:bodyPr/>
        <a:lstStyle/>
        <a:p>
          <a:endParaRPr lang="pl-PL"/>
        </a:p>
      </dgm:t>
    </dgm:pt>
    <dgm:pt modelId="{7DE6577B-A58B-49A2-A457-BA88C76EDDEB}" type="pres">
      <dgm:prSet presAssocID="{026072D7-B049-4017-BD9B-83E148FF978B}" presName="Name0" presStyleCnt="0">
        <dgm:presLayoutVars>
          <dgm:dir/>
          <dgm:animLvl val="lvl"/>
          <dgm:resizeHandles val="exact"/>
        </dgm:presLayoutVars>
      </dgm:prSet>
      <dgm:spPr/>
    </dgm:pt>
    <dgm:pt modelId="{022DB1D0-D2DA-4A1F-ABCC-818335D15CBB}" type="pres">
      <dgm:prSet presAssocID="{77E5E27D-0602-49D4-88D8-C4489613E3FE}" presName="compositeNode" presStyleCnt="0">
        <dgm:presLayoutVars>
          <dgm:bulletEnabled val="1"/>
        </dgm:presLayoutVars>
      </dgm:prSet>
      <dgm:spPr/>
    </dgm:pt>
    <dgm:pt modelId="{8BA64C0A-007F-4BD8-8440-2B068877CFF0}" type="pres">
      <dgm:prSet presAssocID="{77E5E27D-0602-49D4-88D8-C4489613E3FE}" presName="bgRect" presStyleLbl="node1" presStyleIdx="0" presStyleCnt="4"/>
      <dgm:spPr/>
    </dgm:pt>
    <dgm:pt modelId="{17070241-31EA-4693-8E13-A5EAA01A6D65}" type="pres">
      <dgm:prSet presAssocID="{77E5E27D-0602-49D4-88D8-C4489613E3FE}" presName="parentNode" presStyleLbl="node1" presStyleIdx="0" presStyleCnt="4">
        <dgm:presLayoutVars>
          <dgm:chMax val="0"/>
          <dgm:bulletEnabled val="1"/>
        </dgm:presLayoutVars>
      </dgm:prSet>
      <dgm:spPr/>
    </dgm:pt>
    <dgm:pt modelId="{700F2607-CBFB-42A9-9D1F-B63013B25D18}" type="pres">
      <dgm:prSet presAssocID="{77E5E27D-0602-49D4-88D8-C4489613E3FE}" presName="childNode" presStyleLbl="node1" presStyleIdx="0" presStyleCnt="4">
        <dgm:presLayoutVars>
          <dgm:bulletEnabled val="1"/>
        </dgm:presLayoutVars>
      </dgm:prSet>
      <dgm:spPr/>
    </dgm:pt>
    <dgm:pt modelId="{70744D82-3DA5-4050-A4FB-9A94F9B2BF0B}" type="pres">
      <dgm:prSet presAssocID="{4E341E40-3279-4222-83A5-EF466180AF24}" presName="hSp" presStyleCnt="0"/>
      <dgm:spPr/>
    </dgm:pt>
    <dgm:pt modelId="{18A44BA6-DC6C-438B-A18E-D370407BEF69}" type="pres">
      <dgm:prSet presAssocID="{4E341E40-3279-4222-83A5-EF466180AF24}" presName="vProcSp" presStyleCnt="0"/>
      <dgm:spPr/>
    </dgm:pt>
    <dgm:pt modelId="{F70F889D-89E1-439B-BD90-396DD638D106}" type="pres">
      <dgm:prSet presAssocID="{4E341E40-3279-4222-83A5-EF466180AF24}" presName="vSp1" presStyleCnt="0"/>
      <dgm:spPr/>
    </dgm:pt>
    <dgm:pt modelId="{1F5B4995-8FE4-4C90-B5F1-CCE0098DB55B}" type="pres">
      <dgm:prSet presAssocID="{4E341E40-3279-4222-83A5-EF466180AF24}" presName="simulatedConn" presStyleLbl="solidFgAcc1" presStyleIdx="0" presStyleCnt="3"/>
      <dgm:spPr/>
    </dgm:pt>
    <dgm:pt modelId="{C167B069-FCE4-440A-A5F8-A783B088EFF4}" type="pres">
      <dgm:prSet presAssocID="{4E341E40-3279-4222-83A5-EF466180AF24}" presName="vSp2" presStyleCnt="0"/>
      <dgm:spPr/>
    </dgm:pt>
    <dgm:pt modelId="{6CDFDF98-3299-4CCB-AE63-7670E992DCC3}" type="pres">
      <dgm:prSet presAssocID="{4E341E40-3279-4222-83A5-EF466180AF24}" presName="sibTrans" presStyleCnt="0"/>
      <dgm:spPr/>
    </dgm:pt>
    <dgm:pt modelId="{1ECBE7B4-2EB1-4144-A01D-EBFC0237BA4E}" type="pres">
      <dgm:prSet presAssocID="{99D16459-6AFA-40F5-9689-8EEFA4B9277D}" presName="compositeNode" presStyleCnt="0">
        <dgm:presLayoutVars>
          <dgm:bulletEnabled val="1"/>
        </dgm:presLayoutVars>
      </dgm:prSet>
      <dgm:spPr/>
    </dgm:pt>
    <dgm:pt modelId="{79DB27A8-2069-4D26-8FCC-B5CCAA61C597}" type="pres">
      <dgm:prSet presAssocID="{99D16459-6AFA-40F5-9689-8EEFA4B9277D}" presName="bgRect" presStyleLbl="node1" presStyleIdx="1" presStyleCnt="4"/>
      <dgm:spPr/>
    </dgm:pt>
    <dgm:pt modelId="{4BB821AA-3665-4EAA-8A71-856A535F677F}" type="pres">
      <dgm:prSet presAssocID="{99D16459-6AFA-40F5-9689-8EEFA4B9277D}" presName="parentNode" presStyleLbl="node1" presStyleIdx="1" presStyleCnt="4">
        <dgm:presLayoutVars>
          <dgm:chMax val="0"/>
          <dgm:bulletEnabled val="1"/>
        </dgm:presLayoutVars>
      </dgm:prSet>
      <dgm:spPr/>
    </dgm:pt>
    <dgm:pt modelId="{62EAED77-B7B7-4D00-83FC-0CB996B240E1}" type="pres">
      <dgm:prSet presAssocID="{99D16459-6AFA-40F5-9689-8EEFA4B9277D}" presName="childNode" presStyleLbl="node1" presStyleIdx="1" presStyleCnt="4">
        <dgm:presLayoutVars>
          <dgm:bulletEnabled val="1"/>
        </dgm:presLayoutVars>
      </dgm:prSet>
      <dgm:spPr/>
    </dgm:pt>
    <dgm:pt modelId="{75798D0D-FABB-4407-81F5-4F2AA2BF9712}" type="pres">
      <dgm:prSet presAssocID="{9DE01FE3-628C-41A8-B21B-777367FC52A5}" presName="hSp" presStyleCnt="0"/>
      <dgm:spPr/>
    </dgm:pt>
    <dgm:pt modelId="{9399F636-6247-452D-9746-B4E3B12D51CE}" type="pres">
      <dgm:prSet presAssocID="{9DE01FE3-628C-41A8-B21B-777367FC52A5}" presName="vProcSp" presStyleCnt="0"/>
      <dgm:spPr/>
    </dgm:pt>
    <dgm:pt modelId="{0E968A20-CEE5-4D31-9CAE-5BE66E2E5122}" type="pres">
      <dgm:prSet presAssocID="{9DE01FE3-628C-41A8-B21B-777367FC52A5}" presName="vSp1" presStyleCnt="0"/>
      <dgm:spPr/>
    </dgm:pt>
    <dgm:pt modelId="{A210D65C-7FD5-45C4-96B8-861C7CE14FA7}" type="pres">
      <dgm:prSet presAssocID="{9DE01FE3-628C-41A8-B21B-777367FC52A5}" presName="simulatedConn" presStyleLbl="solidFgAcc1" presStyleIdx="1" presStyleCnt="3"/>
      <dgm:spPr/>
    </dgm:pt>
    <dgm:pt modelId="{338492DE-E440-46D9-9009-C801AA9601A3}" type="pres">
      <dgm:prSet presAssocID="{9DE01FE3-628C-41A8-B21B-777367FC52A5}" presName="vSp2" presStyleCnt="0"/>
      <dgm:spPr/>
    </dgm:pt>
    <dgm:pt modelId="{6EA62C5D-45CE-4452-A757-AC4B951B121B}" type="pres">
      <dgm:prSet presAssocID="{9DE01FE3-628C-41A8-B21B-777367FC52A5}" presName="sibTrans" presStyleCnt="0"/>
      <dgm:spPr/>
    </dgm:pt>
    <dgm:pt modelId="{08C7081B-3044-4CF8-A9E2-AA583DE97CFC}" type="pres">
      <dgm:prSet presAssocID="{8AA54CF9-A3FC-4A9A-8156-3E55112D7992}" presName="compositeNode" presStyleCnt="0">
        <dgm:presLayoutVars>
          <dgm:bulletEnabled val="1"/>
        </dgm:presLayoutVars>
      </dgm:prSet>
      <dgm:spPr/>
    </dgm:pt>
    <dgm:pt modelId="{9E987F0D-3102-47E4-A1D8-39BF185A0CAD}" type="pres">
      <dgm:prSet presAssocID="{8AA54CF9-A3FC-4A9A-8156-3E55112D7992}" presName="bgRect" presStyleLbl="node1" presStyleIdx="2" presStyleCnt="4"/>
      <dgm:spPr/>
    </dgm:pt>
    <dgm:pt modelId="{180FE024-4486-4415-A3BF-A62AF5824F7C}" type="pres">
      <dgm:prSet presAssocID="{8AA54CF9-A3FC-4A9A-8156-3E55112D7992}" presName="parentNode" presStyleLbl="node1" presStyleIdx="2" presStyleCnt="4">
        <dgm:presLayoutVars>
          <dgm:chMax val="0"/>
          <dgm:bulletEnabled val="1"/>
        </dgm:presLayoutVars>
      </dgm:prSet>
      <dgm:spPr/>
    </dgm:pt>
    <dgm:pt modelId="{7F16DD92-A7D1-4C71-BAFA-33BBF40145C2}" type="pres">
      <dgm:prSet presAssocID="{8AA54CF9-A3FC-4A9A-8156-3E55112D7992}" presName="childNode" presStyleLbl="node1" presStyleIdx="2" presStyleCnt="4">
        <dgm:presLayoutVars>
          <dgm:bulletEnabled val="1"/>
        </dgm:presLayoutVars>
      </dgm:prSet>
      <dgm:spPr/>
    </dgm:pt>
    <dgm:pt modelId="{C8246242-A8AB-4E01-A04D-E59212E10FBE}" type="pres">
      <dgm:prSet presAssocID="{3E183384-1C1B-4E7C-BAEF-EA458310896E}" presName="hSp" presStyleCnt="0"/>
      <dgm:spPr/>
    </dgm:pt>
    <dgm:pt modelId="{5489DF9C-AD71-470D-B6AE-6FAF84C070C1}" type="pres">
      <dgm:prSet presAssocID="{3E183384-1C1B-4E7C-BAEF-EA458310896E}" presName="vProcSp" presStyleCnt="0"/>
      <dgm:spPr/>
    </dgm:pt>
    <dgm:pt modelId="{12422FB9-02CB-46C1-BBE7-A763A09DA3B5}" type="pres">
      <dgm:prSet presAssocID="{3E183384-1C1B-4E7C-BAEF-EA458310896E}" presName="vSp1" presStyleCnt="0"/>
      <dgm:spPr/>
    </dgm:pt>
    <dgm:pt modelId="{806D0CCC-25F4-42F2-9AFC-8378939AF650}" type="pres">
      <dgm:prSet presAssocID="{3E183384-1C1B-4E7C-BAEF-EA458310896E}" presName="simulatedConn" presStyleLbl="solidFgAcc1" presStyleIdx="2" presStyleCnt="3"/>
      <dgm:spPr/>
    </dgm:pt>
    <dgm:pt modelId="{C19A39AA-D365-43AE-AC70-C5E8F42399D5}" type="pres">
      <dgm:prSet presAssocID="{3E183384-1C1B-4E7C-BAEF-EA458310896E}" presName="vSp2" presStyleCnt="0"/>
      <dgm:spPr/>
    </dgm:pt>
    <dgm:pt modelId="{39E70517-7C97-4905-BCA7-CC038D57BF80}" type="pres">
      <dgm:prSet presAssocID="{3E183384-1C1B-4E7C-BAEF-EA458310896E}" presName="sibTrans" presStyleCnt="0"/>
      <dgm:spPr/>
    </dgm:pt>
    <dgm:pt modelId="{FCE681FF-6C86-4D34-A62B-A21AC9A98503}" type="pres">
      <dgm:prSet presAssocID="{04DD0A17-991B-4D2A-ACCE-C833FF1612CA}" presName="compositeNode" presStyleCnt="0">
        <dgm:presLayoutVars>
          <dgm:bulletEnabled val="1"/>
        </dgm:presLayoutVars>
      </dgm:prSet>
      <dgm:spPr/>
    </dgm:pt>
    <dgm:pt modelId="{44796B8D-8C36-48F1-B731-E0E181F43AE7}" type="pres">
      <dgm:prSet presAssocID="{04DD0A17-991B-4D2A-ACCE-C833FF1612CA}" presName="bgRect" presStyleLbl="node1" presStyleIdx="3" presStyleCnt="4"/>
      <dgm:spPr/>
    </dgm:pt>
    <dgm:pt modelId="{F6B2B089-F9DC-47A3-B9E5-5CDDC9A5C604}" type="pres">
      <dgm:prSet presAssocID="{04DD0A17-991B-4D2A-ACCE-C833FF1612CA}" presName="parentNode" presStyleLbl="node1" presStyleIdx="3" presStyleCnt="4">
        <dgm:presLayoutVars>
          <dgm:chMax val="0"/>
          <dgm:bulletEnabled val="1"/>
        </dgm:presLayoutVars>
      </dgm:prSet>
      <dgm:spPr/>
    </dgm:pt>
  </dgm:ptLst>
  <dgm:cxnLst>
    <dgm:cxn modelId="{63B14433-7A2E-4201-A0FD-EBB537BA8FA2}" srcId="{026072D7-B049-4017-BD9B-83E148FF978B}" destId="{99D16459-6AFA-40F5-9689-8EEFA4B9277D}" srcOrd="1" destOrd="0" parTransId="{132D8C46-0E83-402B-85BC-70F91F4302C1}" sibTransId="{9DE01FE3-628C-41A8-B21B-777367FC52A5}"/>
    <dgm:cxn modelId="{084C1A42-E710-4170-A185-485BCC05D36D}" type="presOf" srcId="{8AA54CF9-A3FC-4A9A-8156-3E55112D7992}" destId="{180FE024-4486-4415-A3BF-A62AF5824F7C}" srcOrd="1" destOrd="0" presId="urn:microsoft.com/office/officeart/2005/8/layout/hProcess7"/>
    <dgm:cxn modelId="{F7E99F46-8733-47A2-9779-F8DEBF8541EE}" srcId="{8AA54CF9-A3FC-4A9A-8156-3E55112D7992}" destId="{247BF3AC-C302-4CB8-B0FE-9E3DA344F071}" srcOrd="0" destOrd="0" parTransId="{69421F66-0838-440C-920A-F4BD99491303}" sibTransId="{C7D1FD75-F2CF-42C9-92A9-6FDC9157DE82}"/>
    <dgm:cxn modelId="{73B2546F-F174-4B52-BB61-B1A5CDDBE4CB}" type="presOf" srcId="{04DD0A17-991B-4D2A-ACCE-C833FF1612CA}" destId="{44796B8D-8C36-48F1-B731-E0E181F43AE7}" srcOrd="0" destOrd="0" presId="urn:microsoft.com/office/officeart/2005/8/layout/hProcess7"/>
    <dgm:cxn modelId="{453C5458-A90E-49D4-B111-B9F457ACC225}" srcId="{026072D7-B049-4017-BD9B-83E148FF978B}" destId="{8AA54CF9-A3FC-4A9A-8156-3E55112D7992}" srcOrd="2" destOrd="0" parTransId="{B583A4AE-8B6B-4FBD-86C8-E10801829C9D}" sibTransId="{3E183384-1C1B-4E7C-BAEF-EA458310896E}"/>
    <dgm:cxn modelId="{713B7B59-B4C6-4B90-8CAA-5EE196553B7D}" type="presOf" srcId="{99D16459-6AFA-40F5-9689-8EEFA4B9277D}" destId="{4BB821AA-3665-4EAA-8A71-856A535F677F}" srcOrd="1" destOrd="0" presId="urn:microsoft.com/office/officeart/2005/8/layout/hProcess7"/>
    <dgm:cxn modelId="{CEE94988-EDC6-4ECA-A620-D26AB168C56A}" type="presOf" srcId="{77E5E27D-0602-49D4-88D8-C4489613E3FE}" destId="{8BA64C0A-007F-4BD8-8440-2B068877CFF0}" srcOrd="0" destOrd="0" presId="urn:microsoft.com/office/officeart/2005/8/layout/hProcess7"/>
    <dgm:cxn modelId="{B4885389-27D2-494A-BD69-3D7A9A66D9CE}" type="presOf" srcId="{247BF3AC-C302-4CB8-B0FE-9E3DA344F071}" destId="{7F16DD92-A7D1-4C71-BAFA-33BBF40145C2}" srcOrd="0" destOrd="0" presId="urn:microsoft.com/office/officeart/2005/8/layout/hProcess7"/>
    <dgm:cxn modelId="{006747A1-D969-46A8-BC06-C550D28B0DDF}" type="presOf" srcId="{77E5E27D-0602-49D4-88D8-C4489613E3FE}" destId="{17070241-31EA-4693-8E13-A5EAA01A6D65}" srcOrd="1" destOrd="0" presId="urn:microsoft.com/office/officeart/2005/8/layout/hProcess7"/>
    <dgm:cxn modelId="{676B98A2-E4EA-4277-9AD6-46237A1101F2}" type="presOf" srcId="{99D16459-6AFA-40F5-9689-8EEFA4B9277D}" destId="{79DB27A8-2069-4D26-8FCC-B5CCAA61C597}" srcOrd="0" destOrd="0" presId="urn:microsoft.com/office/officeart/2005/8/layout/hProcess7"/>
    <dgm:cxn modelId="{F7F4BFC0-4B9B-4BCA-8C8D-3A263A13B718}" type="presOf" srcId="{659DED1D-531E-47FE-939C-EB00D206ECB1}" destId="{700F2607-CBFB-42A9-9D1F-B63013B25D18}" srcOrd="0" destOrd="0" presId="urn:microsoft.com/office/officeart/2005/8/layout/hProcess7"/>
    <dgm:cxn modelId="{B6D3EFCB-DD36-421A-977C-574C389DA9CE}" type="presOf" srcId="{8AA54CF9-A3FC-4A9A-8156-3E55112D7992}" destId="{9E987F0D-3102-47E4-A1D8-39BF185A0CAD}" srcOrd="0" destOrd="0" presId="urn:microsoft.com/office/officeart/2005/8/layout/hProcess7"/>
    <dgm:cxn modelId="{DAF569D4-A8D3-4AD7-991E-224BB27114E7}" type="presOf" srcId="{04DD0A17-991B-4D2A-ACCE-C833FF1612CA}" destId="{F6B2B089-F9DC-47A3-B9E5-5CDDC9A5C604}" srcOrd="1" destOrd="0" presId="urn:microsoft.com/office/officeart/2005/8/layout/hProcess7"/>
    <dgm:cxn modelId="{612C5DE1-629E-46EC-994B-73098B547EA7}" type="presOf" srcId="{026072D7-B049-4017-BD9B-83E148FF978B}" destId="{7DE6577B-A58B-49A2-A457-BA88C76EDDEB}" srcOrd="0" destOrd="0" presId="urn:microsoft.com/office/officeart/2005/8/layout/hProcess7"/>
    <dgm:cxn modelId="{716586E1-BBE3-4DE0-9DFA-BE7517758351}" srcId="{026072D7-B049-4017-BD9B-83E148FF978B}" destId="{04DD0A17-991B-4D2A-ACCE-C833FF1612CA}" srcOrd="3" destOrd="0" parTransId="{B972E908-A9DC-4922-88BD-D7446D7CCC0B}" sibTransId="{2E17159A-72BE-48CE-9992-8ED5D99EC755}"/>
    <dgm:cxn modelId="{DC3407EA-D8B1-488B-9071-FED3854DE202}" srcId="{026072D7-B049-4017-BD9B-83E148FF978B}" destId="{77E5E27D-0602-49D4-88D8-C4489613E3FE}" srcOrd="0" destOrd="0" parTransId="{CF457D38-2C60-4668-9E53-696F178DA413}" sibTransId="{4E341E40-3279-4222-83A5-EF466180AF24}"/>
    <dgm:cxn modelId="{F37D69F7-E6B3-4E46-912B-5992E0E44B55}" type="presOf" srcId="{60DA4A1C-364E-474D-ABF2-A5C9769B006E}" destId="{62EAED77-B7B7-4D00-83FC-0CB996B240E1}" srcOrd="0" destOrd="0" presId="urn:microsoft.com/office/officeart/2005/8/layout/hProcess7"/>
    <dgm:cxn modelId="{3162E2F8-8FF0-4FA1-A9A7-CD292A422042}" srcId="{77E5E27D-0602-49D4-88D8-C4489613E3FE}" destId="{659DED1D-531E-47FE-939C-EB00D206ECB1}" srcOrd="0" destOrd="0" parTransId="{5C778954-5F00-4832-BECB-672095A3AEE3}" sibTransId="{911B824A-DE88-4D6C-A53A-8299AEA36468}"/>
    <dgm:cxn modelId="{CAFC68FD-4AC0-4AFE-863F-8187BA14DB5B}" srcId="{99D16459-6AFA-40F5-9689-8EEFA4B9277D}" destId="{60DA4A1C-364E-474D-ABF2-A5C9769B006E}" srcOrd="0" destOrd="0" parTransId="{225A3A01-2586-4D3C-9DC7-C17E3E6F7E6A}" sibTransId="{6BF8E957-F8BE-430E-A152-3CE0CFDD8775}"/>
    <dgm:cxn modelId="{46A5E9BF-1C04-4289-880E-F17F36E4227D}" type="presParOf" srcId="{7DE6577B-A58B-49A2-A457-BA88C76EDDEB}" destId="{022DB1D0-D2DA-4A1F-ABCC-818335D15CBB}" srcOrd="0" destOrd="0" presId="urn:microsoft.com/office/officeart/2005/8/layout/hProcess7"/>
    <dgm:cxn modelId="{89571818-087F-4CFE-89AD-E65684D55550}" type="presParOf" srcId="{022DB1D0-D2DA-4A1F-ABCC-818335D15CBB}" destId="{8BA64C0A-007F-4BD8-8440-2B068877CFF0}" srcOrd="0" destOrd="0" presId="urn:microsoft.com/office/officeart/2005/8/layout/hProcess7"/>
    <dgm:cxn modelId="{07332B19-95C0-41F6-BA10-CA074EBADD71}" type="presParOf" srcId="{022DB1D0-D2DA-4A1F-ABCC-818335D15CBB}" destId="{17070241-31EA-4693-8E13-A5EAA01A6D65}" srcOrd="1" destOrd="0" presId="urn:microsoft.com/office/officeart/2005/8/layout/hProcess7"/>
    <dgm:cxn modelId="{57CC2648-7CC9-4799-9FE3-93E743252B04}" type="presParOf" srcId="{022DB1D0-D2DA-4A1F-ABCC-818335D15CBB}" destId="{700F2607-CBFB-42A9-9D1F-B63013B25D18}" srcOrd="2" destOrd="0" presId="urn:microsoft.com/office/officeart/2005/8/layout/hProcess7"/>
    <dgm:cxn modelId="{BEA1C796-329D-4EE8-A35E-6002D83D1733}" type="presParOf" srcId="{7DE6577B-A58B-49A2-A457-BA88C76EDDEB}" destId="{70744D82-3DA5-4050-A4FB-9A94F9B2BF0B}" srcOrd="1" destOrd="0" presId="urn:microsoft.com/office/officeart/2005/8/layout/hProcess7"/>
    <dgm:cxn modelId="{F90B0A3E-E9C0-4D4B-9484-B7FF63F97AB0}" type="presParOf" srcId="{7DE6577B-A58B-49A2-A457-BA88C76EDDEB}" destId="{18A44BA6-DC6C-438B-A18E-D370407BEF69}" srcOrd="2" destOrd="0" presId="urn:microsoft.com/office/officeart/2005/8/layout/hProcess7"/>
    <dgm:cxn modelId="{17742FCB-3EC2-4B9A-BC9A-40B0529D6C9D}" type="presParOf" srcId="{18A44BA6-DC6C-438B-A18E-D370407BEF69}" destId="{F70F889D-89E1-439B-BD90-396DD638D106}" srcOrd="0" destOrd="0" presId="urn:microsoft.com/office/officeart/2005/8/layout/hProcess7"/>
    <dgm:cxn modelId="{FCFAAA82-D910-4522-8AEF-953F35FFD456}" type="presParOf" srcId="{18A44BA6-DC6C-438B-A18E-D370407BEF69}" destId="{1F5B4995-8FE4-4C90-B5F1-CCE0098DB55B}" srcOrd="1" destOrd="0" presId="urn:microsoft.com/office/officeart/2005/8/layout/hProcess7"/>
    <dgm:cxn modelId="{E82CED4A-EE4E-487A-85BD-10AB70AF1515}" type="presParOf" srcId="{18A44BA6-DC6C-438B-A18E-D370407BEF69}" destId="{C167B069-FCE4-440A-A5F8-A783B088EFF4}" srcOrd="2" destOrd="0" presId="urn:microsoft.com/office/officeart/2005/8/layout/hProcess7"/>
    <dgm:cxn modelId="{D01E4E27-D09F-43AC-89D3-9B1AF3E019B3}" type="presParOf" srcId="{7DE6577B-A58B-49A2-A457-BA88C76EDDEB}" destId="{6CDFDF98-3299-4CCB-AE63-7670E992DCC3}" srcOrd="3" destOrd="0" presId="urn:microsoft.com/office/officeart/2005/8/layout/hProcess7"/>
    <dgm:cxn modelId="{985F7272-3947-4BDB-9D5F-A135DCB55802}" type="presParOf" srcId="{7DE6577B-A58B-49A2-A457-BA88C76EDDEB}" destId="{1ECBE7B4-2EB1-4144-A01D-EBFC0237BA4E}" srcOrd="4" destOrd="0" presId="urn:microsoft.com/office/officeart/2005/8/layout/hProcess7"/>
    <dgm:cxn modelId="{4A609093-8A5E-4CBC-9334-6F2DFE14EFE3}" type="presParOf" srcId="{1ECBE7B4-2EB1-4144-A01D-EBFC0237BA4E}" destId="{79DB27A8-2069-4D26-8FCC-B5CCAA61C597}" srcOrd="0" destOrd="0" presId="urn:microsoft.com/office/officeart/2005/8/layout/hProcess7"/>
    <dgm:cxn modelId="{D54BB7C3-F879-4C45-9A78-E2BEEC9D45F1}" type="presParOf" srcId="{1ECBE7B4-2EB1-4144-A01D-EBFC0237BA4E}" destId="{4BB821AA-3665-4EAA-8A71-856A535F677F}" srcOrd="1" destOrd="0" presId="urn:microsoft.com/office/officeart/2005/8/layout/hProcess7"/>
    <dgm:cxn modelId="{5659CC1E-B4D0-4915-8723-0B05C648A0F5}" type="presParOf" srcId="{1ECBE7B4-2EB1-4144-A01D-EBFC0237BA4E}" destId="{62EAED77-B7B7-4D00-83FC-0CB996B240E1}" srcOrd="2" destOrd="0" presId="urn:microsoft.com/office/officeart/2005/8/layout/hProcess7"/>
    <dgm:cxn modelId="{833FF5D6-7E00-4937-B00B-84383E9B7A6C}" type="presParOf" srcId="{7DE6577B-A58B-49A2-A457-BA88C76EDDEB}" destId="{75798D0D-FABB-4407-81F5-4F2AA2BF9712}" srcOrd="5" destOrd="0" presId="urn:microsoft.com/office/officeart/2005/8/layout/hProcess7"/>
    <dgm:cxn modelId="{EEDA6BE7-E8FD-413A-9D5C-551231CA1560}" type="presParOf" srcId="{7DE6577B-A58B-49A2-A457-BA88C76EDDEB}" destId="{9399F636-6247-452D-9746-B4E3B12D51CE}" srcOrd="6" destOrd="0" presId="urn:microsoft.com/office/officeart/2005/8/layout/hProcess7"/>
    <dgm:cxn modelId="{0DC00B72-ECEE-4984-9A71-538FDCC37308}" type="presParOf" srcId="{9399F636-6247-452D-9746-B4E3B12D51CE}" destId="{0E968A20-CEE5-4D31-9CAE-5BE66E2E5122}" srcOrd="0" destOrd="0" presId="urn:microsoft.com/office/officeart/2005/8/layout/hProcess7"/>
    <dgm:cxn modelId="{5B3D8FA5-F8C1-4703-AD91-6A12D29F54BF}" type="presParOf" srcId="{9399F636-6247-452D-9746-B4E3B12D51CE}" destId="{A210D65C-7FD5-45C4-96B8-861C7CE14FA7}" srcOrd="1" destOrd="0" presId="urn:microsoft.com/office/officeart/2005/8/layout/hProcess7"/>
    <dgm:cxn modelId="{39854E01-1277-42A4-813C-FD29E80624E9}" type="presParOf" srcId="{9399F636-6247-452D-9746-B4E3B12D51CE}" destId="{338492DE-E440-46D9-9009-C801AA9601A3}" srcOrd="2" destOrd="0" presId="urn:microsoft.com/office/officeart/2005/8/layout/hProcess7"/>
    <dgm:cxn modelId="{AB452BE2-8995-44BB-96F0-43B2378B7E70}" type="presParOf" srcId="{7DE6577B-A58B-49A2-A457-BA88C76EDDEB}" destId="{6EA62C5D-45CE-4452-A757-AC4B951B121B}" srcOrd="7" destOrd="0" presId="urn:microsoft.com/office/officeart/2005/8/layout/hProcess7"/>
    <dgm:cxn modelId="{A10C6D8D-CD25-4788-B834-6C144F5164FD}" type="presParOf" srcId="{7DE6577B-A58B-49A2-A457-BA88C76EDDEB}" destId="{08C7081B-3044-4CF8-A9E2-AA583DE97CFC}" srcOrd="8" destOrd="0" presId="urn:microsoft.com/office/officeart/2005/8/layout/hProcess7"/>
    <dgm:cxn modelId="{A5B865EB-94C3-4D46-92E8-FC9878AD985E}" type="presParOf" srcId="{08C7081B-3044-4CF8-A9E2-AA583DE97CFC}" destId="{9E987F0D-3102-47E4-A1D8-39BF185A0CAD}" srcOrd="0" destOrd="0" presId="urn:microsoft.com/office/officeart/2005/8/layout/hProcess7"/>
    <dgm:cxn modelId="{660657A2-036A-4ED3-B1C8-88462C15E04B}" type="presParOf" srcId="{08C7081B-3044-4CF8-A9E2-AA583DE97CFC}" destId="{180FE024-4486-4415-A3BF-A62AF5824F7C}" srcOrd="1" destOrd="0" presId="urn:microsoft.com/office/officeart/2005/8/layout/hProcess7"/>
    <dgm:cxn modelId="{BD416200-5ADB-4942-8309-278BE186750F}" type="presParOf" srcId="{08C7081B-3044-4CF8-A9E2-AA583DE97CFC}" destId="{7F16DD92-A7D1-4C71-BAFA-33BBF40145C2}" srcOrd="2" destOrd="0" presId="urn:microsoft.com/office/officeart/2005/8/layout/hProcess7"/>
    <dgm:cxn modelId="{DCA60070-3ABA-4194-A49A-C93FE1865181}" type="presParOf" srcId="{7DE6577B-A58B-49A2-A457-BA88C76EDDEB}" destId="{C8246242-A8AB-4E01-A04D-E59212E10FBE}" srcOrd="9" destOrd="0" presId="urn:microsoft.com/office/officeart/2005/8/layout/hProcess7"/>
    <dgm:cxn modelId="{4AD3906F-5E86-4136-9F5E-4C579DF6EF96}" type="presParOf" srcId="{7DE6577B-A58B-49A2-A457-BA88C76EDDEB}" destId="{5489DF9C-AD71-470D-B6AE-6FAF84C070C1}" srcOrd="10" destOrd="0" presId="urn:microsoft.com/office/officeart/2005/8/layout/hProcess7"/>
    <dgm:cxn modelId="{B397DBD4-57C0-49C3-A1BB-9A62E1517B76}" type="presParOf" srcId="{5489DF9C-AD71-470D-B6AE-6FAF84C070C1}" destId="{12422FB9-02CB-46C1-BBE7-A763A09DA3B5}" srcOrd="0" destOrd="0" presId="urn:microsoft.com/office/officeart/2005/8/layout/hProcess7"/>
    <dgm:cxn modelId="{72F03964-A70D-4D85-A9D5-8B7CC47EC0D0}" type="presParOf" srcId="{5489DF9C-AD71-470D-B6AE-6FAF84C070C1}" destId="{806D0CCC-25F4-42F2-9AFC-8378939AF650}" srcOrd="1" destOrd="0" presId="urn:microsoft.com/office/officeart/2005/8/layout/hProcess7"/>
    <dgm:cxn modelId="{E21D6AF1-3188-44F5-8FD9-EE759FAE1413}" type="presParOf" srcId="{5489DF9C-AD71-470D-B6AE-6FAF84C070C1}" destId="{C19A39AA-D365-43AE-AC70-C5E8F42399D5}" srcOrd="2" destOrd="0" presId="urn:microsoft.com/office/officeart/2005/8/layout/hProcess7"/>
    <dgm:cxn modelId="{A42716C2-7A7E-41BC-877B-0293D0777474}" type="presParOf" srcId="{7DE6577B-A58B-49A2-A457-BA88C76EDDEB}" destId="{39E70517-7C97-4905-BCA7-CC038D57BF80}" srcOrd="11" destOrd="0" presId="urn:microsoft.com/office/officeart/2005/8/layout/hProcess7"/>
    <dgm:cxn modelId="{9EEAF799-3483-4BAA-A3A7-2E4FA3D02079}" type="presParOf" srcId="{7DE6577B-A58B-49A2-A457-BA88C76EDDEB}" destId="{FCE681FF-6C86-4D34-A62B-A21AC9A98503}" srcOrd="12" destOrd="0" presId="urn:microsoft.com/office/officeart/2005/8/layout/hProcess7"/>
    <dgm:cxn modelId="{D994D419-1B94-41E5-9567-90BE2F7B08B6}" type="presParOf" srcId="{FCE681FF-6C86-4D34-A62B-A21AC9A98503}" destId="{44796B8D-8C36-48F1-B731-E0E181F43AE7}" srcOrd="0" destOrd="0" presId="urn:microsoft.com/office/officeart/2005/8/layout/hProcess7"/>
    <dgm:cxn modelId="{9972A4F5-6F49-409F-9F73-2C01E87965FB}" type="presParOf" srcId="{FCE681FF-6C86-4D34-A62B-A21AC9A98503}" destId="{F6B2B089-F9DC-47A3-B9E5-5CDDC9A5C604}" srcOrd="1"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86BC371-3D75-46C1-8039-A8593F76756E}"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DE43EB28-8172-407C-9C5E-69695404DA5E}">
      <dgm:prSet/>
      <dgm:spPr/>
      <dgm:t>
        <a:bodyPr/>
        <a:lstStyle/>
        <a:p>
          <a:r>
            <a:rPr lang="pl-PL" b="1" dirty="0"/>
            <a:t>§  3.</a:t>
          </a:r>
          <a:r>
            <a:rPr lang="pl-PL" b="0" u="sng" dirty="0"/>
            <a:t> Sąd może uzależnić uwzględnienie wniosku oskarżonego od dokonania w nim wskazanej przez siebie zmiany.</a:t>
          </a:r>
          <a:r>
            <a:rPr lang="pl-PL" dirty="0"/>
            <a:t> Przepis art. 341 § 3 stosuje się odpowiednio.</a:t>
          </a:r>
          <a:endParaRPr lang="en-US" dirty="0"/>
        </a:p>
      </dgm:t>
    </dgm:pt>
    <dgm:pt modelId="{2CC3F070-C98D-4D6D-8D78-CC2C971E4B9F}" type="parTrans" cxnId="{82EBBD47-3D29-4C30-8E49-A70944BB93A6}">
      <dgm:prSet/>
      <dgm:spPr/>
      <dgm:t>
        <a:bodyPr/>
        <a:lstStyle/>
        <a:p>
          <a:endParaRPr lang="en-US"/>
        </a:p>
      </dgm:t>
    </dgm:pt>
    <dgm:pt modelId="{188BAE0E-425C-499F-BF3E-3169BF48FECE}" type="sibTrans" cxnId="{82EBBD47-3D29-4C30-8E49-A70944BB93A6}">
      <dgm:prSet/>
      <dgm:spPr/>
      <dgm:t>
        <a:bodyPr/>
        <a:lstStyle/>
        <a:p>
          <a:endParaRPr lang="en-US"/>
        </a:p>
      </dgm:t>
    </dgm:pt>
    <dgm:pt modelId="{5C5692AB-1EB4-4065-B122-95741D876959}">
      <dgm:prSet/>
      <dgm:spPr/>
      <dgm:t>
        <a:bodyPr/>
        <a:lstStyle/>
        <a:p>
          <a:r>
            <a:rPr lang="pl-PL" b="1"/>
            <a:t>§  4. </a:t>
          </a:r>
          <a:r>
            <a:rPr lang="pl-PL"/>
            <a:t>(uchylony).</a:t>
          </a:r>
          <a:endParaRPr lang="en-US"/>
        </a:p>
      </dgm:t>
    </dgm:pt>
    <dgm:pt modelId="{77841A27-D9B1-46A6-89B4-75A19FB82CA6}" type="parTrans" cxnId="{EEBE8D4F-93F4-4413-A326-C5DF3BEC3811}">
      <dgm:prSet/>
      <dgm:spPr/>
      <dgm:t>
        <a:bodyPr/>
        <a:lstStyle/>
        <a:p>
          <a:endParaRPr lang="en-US"/>
        </a:p>
      </dgm:t>
    </dgm:pt>
    <dgm:pt modelId="{ED54F396-D8C4-4ADD-ADEC-80B69E48C1A1}" type="sibTrans" cxnId="{EEBE8D4F-93F4-4413-A326-C5DF3BEC3811}">
      <dgm:prSet/>
      <dgm:spPr/>
      <dgm:t>
        <a:bodyPr/>
        <a:lstStyle/>
        <a:p>
          <a:endParaRPr lang="en-US"/>
        </a:p>
      </dgm:t>
    </dgm:pt>
    <dgm:pt modelId="{ACE470D1-6F0A-475E-916D-38A4947DEC02}">
      <dgm:prSet/>
      <dgm:spPr/>
      <dgm:t>
        <a:bodyPr/>
        <a:lstStyle/>
        <a:p>
          <a:r>
            <a:rPr lang="pl-PL" b="1"/>
            <a:t>§  5. </a:t>
          </a:r>
          <a:r>
            <a:rPr lang="pl-PL"/>
            <a:t>Przychylając się do wniosku, sąd może uznać za ujawnione dowody wymienione w akcie oskarżenia lub dokumenty przedłożone przez stronę.</a:t>
          </a:r>
          <a:endParaRPr lang="en-US"/>
        </a:p>
      </dgm:t>
    </dgm:pt>
    <dgm:pt modelId="{533B9934-5876-419C-8389-14C1D7BFE6A2}" type="parTrans" cxnId="{FA94860F-88C7-4D7E-AD99-635E50ABF101}">
      <dgm:prSet/>
      <dgm:spPr/>
      <dgm:t>
        <a:bodyPr/>
        <a:lstStyle/>
        <a:p>
          <a:endParaRPr lang="en-US"/>
        </a:p>
      </dgm:t>
    </dgm:pt>
    <dgm:pt modelId="{E5F5CB5E-85C7-41B5-86C8-2A9E41CB2C92}" type="sibTrans" cxnId="{FA94860F-88C7-4D7E-AD99-635E50ABF101}">
      <dgm:prSet/>
      <dgm:spPr/>
      <dgm:t>
        <a:bodyPr/>
        <a:lstStyle/>
        <a:p>
          <a:endParaRPr lang="en-US"/>
        </a:p>
      </dgm:t>
    </dgm:pt>
    <dgm:pt modelId="{75399FC3-F78E-4C49-9119-FE4180C06490}" type="pres">
      <dgm:prSet presAssocID="{786BC371-3D75-46C1-8039-A8593F76756E}" presName="root" presStyleCnt="0">
        <dgm:presLayoutVars>
          <dgm:dir/>
          <dgm:resizeHandles val="exact"/>
        </dgm:presLayoutVars>
      </dgm:prSet>
      <dgm:spPr/>
    </dgm:pt>
    <dgm:pt modelId="{B4FD9408-9B51-4773-B7C3-84F800D48CAB}" type="pres">
      <dgm:prSet presAssocID="{DE43EB28-8172-407C-9C5E-69695404DA5E}" presName="compNode" presStyleCnt="0"/>
      <dgm:spPr/>
    </dgm:pt>
    <dgm:pt modelId="{1A269450-CA12-45A5-89D8-A931FF2D2432}" type="pres">
      <dgm:prSet presAssocID="{DE43EB28-8172-407C-9C5E-69695404DA5E}" presName="bgRect" presStyleLbl="bgShp" presStyleIdx="0" presStyleCnt="3"/>
      <dgm:spPr/>
    </dgm:pt>
    <dgm:pt modelId="{60616212-5B2C-446D-B84B-9504C0A63701}" type="pres">
      <dgm:prSet presAssocID="{DE43EB28-8172-407C-9C5E-69695404DA5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avel"/>
        </a:ext>
      </dgm:extLst>
    </dgm:pt>
    <dgm:pt modelId="{F50A5235-9891-4587-9BAB-5B36687E8B22}" type="pres">
      <dgm:prSet presAssocID="{DE43EB28-8172-407C-9C5E-69695404DA5E}" presName="spaceRect" presStyleCnt="0"/>
      <dgm:spPr/>
    </dgm:pt>
    <dgm:pt modelId="{8902DDD7-4280-4839-8498-0D618B6C3A62}" type="pres">
      <dgm:prSet presAssocID="{DE43EB28-8172-407C-9C5E-69695404DA5E}" presName="parTx" presStyleLbl="revTx" presStyleIdx="0" presStyleCnt="3">
        <dgm:presLayoutVars>
          <dgm:chMax val="0"/>
          <dgm:chPref val="0"/>
        </dgm:presLayoutVars>
      </dgm:prSet>
      <dgm:spPr/>
    </dgm:pt>
    <dgm:pt modelId="{5E578828-C722-45CE-9FBF-89C60C46C208}" type="pres">
      <dgm:prSet presAssocID="{188BAE0E-425C-499F-BF3E-3169BF48FECE}" presName="sibTrans" presStyleCnt="0"/>
      <dgm:spPr/>
    </dgm:pt>
    <dgm:pt modelId="{F404B9BA-852A-4629-A475-04DE42768201}" type="pres">
      <dgm:prSet presAssocID="{5C5692AB-1EB4-4065-B122-95741D876959}" presName="compNode" presStyleCnt="0"/>
      <dgm:spPr/>
    </dgm:pt>
    <dgm:pt modelId="{C8D7D1C9-2FFF-4058-B4E7-DEDA81FA92EC}" type="pres">
      <dgm:prSet presAssocID="{5C5692AB-1EB4-4065-B122-95741D876959}" presName="bgRect" presStyleLbl="bgShp" presStyleIdx="1" presStyleCnt="3"/>
      <dgm:spPr/>
    </dgm:pt>
    <dgm:pt modelId="{0992201E-5B84-44AF-8E1C-DB69F4D9E14D}" type="pres">
      <dgm:prSet presAssocID="{5C5692AB-1EB4-4065-B122-95741D87695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keleton"/>
        </a:ext>
      </dgm:extLst>
    </dgm:pt>
    <dgm:pt modelId="{4AF783F2-BFB0-43D6-A7C2-BEA10F3363C0}" type="pres">
      <dgm:prSet presAssocID="{5C5692AB-1EB4-4065-B122-95741D876959}" presName="spaceRect" presStyleCnt="0"/>
      <dgm:spPr/>
    </dgm:pt>
    <dgm:pt modelId="{72AA0BAB-2D24-4A83-87F0-98FC8C502131}" type="pres">
      <dgm:prSet presAssocID="{5C5692AB-1EB4-4065-B122-95741D876959}" presName="parTx" presStyleLbl="revTx" presStyleIdx="1" presStyleCnt="3">
        <dgm:presLayoutVars>
          <dgm:chMax val="0"/>
          <dgm:chPref val="0"/>
        </dgm:presLayoutVars>
      </dgm:prSet>
      <dgm:spPr/>
    </dgm:pt>
    <dgm:pt modelId="{B9512B83-9BFE-4096-B791-B9607924B708}" type="pres">
      <dgm:prSet presAssocID="{ED54F396-D8C4-4ADD-ADEC-80B69E48C1A1}" presName="sibTrans" presStyleCnt="0"/>
      <dgm:spPr/>
    </dgm:pt>
    <dgm:pt modelId="{C8FB346F-16D3-458D-A0CA-FF7893BD2BB4}" type="pres">
      <dgm:prSet presAssocID="{ACE470D1-6F0A-475E-916D-38A4947DEC02}" presName="compNode" presStyleCnt="0"/>
      <dgm:spPr/>
    </dgm:pt>
    <dgm:pt modelId="{E223630D-373F-4C84-A6E9-6029275360E0}" type="pres">
      <dgm:prSet presAssocID="{ACE470D1-6F0A-475E-916D-38A4947DEC02}" presName="bgRect" presStyleLbl="bgShp" presStyleIdx="2" presStyleCnt="3"/>
      <dgm:spPr/>
    </dgm:pt>
    <dgm:pt modelId="{B7B87CFB-F7D2-40D8-8AF1-3D66E7868BE5}" type="pres">
      <dgm:prSet presAssocID="{ACE470D1-6F0A-475E-916D-38A4947DEC0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Judge"/>
        </a:ext>
      </dgm:extLst>
    </dgm:pt>
    <dgm:pt modelId="{60826838-3E00-471F-A0B8-574AE48AD695}" type="pres">
      <dgm:prSet presAssocID="{ACE470D1-6F0A-475E-916D-38A4947DEC02}" presName="spaceRect" presStyleCnt="0"/>
      <dgm:spPr/>
    </dgm:pt>
    <dgm:pt modelId="{42C4AC2A-B96B-4A4C-BF1C-F0B84175C39B}" type="pres">
      <dgm:prSet presAssocID="{ACE470D1-6F0A-475E-916D-38A4947DEC02}" presName="parTx" presStyleLbl="revTx" presStyleIdx="2" presStyleCnt="3">
        <dgm:presLayoutVars>
          <dgm:chMax val="0"/>
          <dgm:chPref val="0"/>
        </dgm:presLayoutVars>
      </dgm:prSet>
      <dgm:spPr/>
    </dgm:pt>
  </dgm:ptLst>
  <dgm:cxnLst>
    <dgm:cxn modelId="{9098E807-8932-4751-A28F-BC6BBABE878A}" type="presOf" srcId="{ACE470D1-6F0A-475E-916D-38A4947DEC02}" destId="{42C4AC2A-B96B-4A4C-BF1C-F0B84175C39B}" srcOrd="0" destOrd="0" presId="urn:microsoft.com/office/officeart/2018/2/layout/IconVerticalSolidList"/>
    <dgm:cxn modelId="{FA94860F-88C7-4D7E-AD99-635E50ABF101}" srcId="{786BC371-3D75-46C1-8039-A8593F76756E}" destId="{ACE470D1-6F0A-475E-916D-38A4947DEC02}" srcOrd="2" destOrd="0" parTransId="{533B9934-5876-419C-8389-14C1D7BFE6A2}" sibTransId="{E5F5CB5E-85C7-41B5-86C8-2A9E41CB2C92}"/>
    <dgm:cxn modelId="{41AC5B3D-9F87-46FD-A171-B04FAB06E36B}" type="presOf" srcId="{DE43EB28-8172-407C-9C5E-69695404DA5E}" destId="{8902DDD7-4280-4839-8498-0D618B6C3A62}" srcOrd="0" destOrd="0" presId="urn:microsoft.com/office/officeart/2018/2/layout/IconVerticalSolidList"/>
    <dgm:cxn modelId="{C0FC2D42-AAC7-409C-AB37-60876FD2C420}" type="presOf" srcId="{5C5692AB-1EB4-4065-B122-95741D876959}" destId="{72AA0BAB-2D24-4A83-87F0-98FC8C502131}" srcOrd="0" destOrd="0" presId="urn:microsoft.com/office/officeart/2018/2/layout/IconVerticalSolidList"/>
    <dgm:cxn modelId="{82EBBD47-3D29-4C30-8E49-A70944BB93A6}" srcId="{786BC371-3D75-46C1-8039-A8593F76756E}" destId="{DE43EB28-8172-407C-9C5E-69695404DA5E}" srcOrd="0" destOrd="0" parTransId="{2CC3F070-C98D-4D6D-8D78-CC2C971E4B9F}" sibTransId="{188BAE0E-425C-499F-BF3E-3169BF48FECE}"/>
    <dgm:cxn modelId="{EEBE8D4F-93F4-4413-A326-C5DF3BEC3811}" srcId="{786BC371-3D75-46C1-8039-A8593F76756E}" destId="{5C5692AB-1EB4-4065-B122-95741D876959}" srcOrd="1" destOrd="0" parTransId="{77841A27-D9B1-46A6-89B4-75A19FB82CA6}" sibTransId="{ED54F396-D8C4-4ADD-ADEC-80B69E48C1A1}"/>
    <dgm:cxn modelId="{9EA9B7AB-47FE-4811-B1DB-EA51981CE6C8}" type="presOf" srcId="{786BC371-3D75-46C1-8039-A8593F76756E}" destId="{75399FC3-F78E-4C49-9119-FE4180C06490}" srcOrd="0" destOrd="0" presId="urn:microsoft.com/office/officeart/2018/2/layout/IconVerticalSolidList"/>
    <dgm:cxn modelId="{CEDDA491-1F09-4DCE-A009-AAB8F8E19BFA}" type="presParOf" srcId="{75399FC3-F78E-4C49-9119-FE4180C06490}" destId="{B4FD9408-9B51-4773-B7C3-84F800D48CAB}" srcOrd="0" destOrd="0" presId="urn:microsoft.com/office/officeart/2018/2/layout/IconVerticalSolidList"/>
    <dgm:cxn modelId="{04E8FC15-DAB6-4378-ACA5-D4B8B3F3C743}" type="presParOf" srcId="{B4FD9408-9B51-4773-B7C3-84F800D48CAB}" destId="{1A269450-CA12-45A5-89D8-A931FF2D2432}" srcOrd="0" destOrd="0" presId="urn:microsoft.com/office/officeart/2018/2/layout/IconVerticalSolidList"/>
    <dgm:cxn modelId="{3788EE2C-624D-4901-AA7D-18A8FB16C6D3}" type="presParOf" srcId="{B4FD9408-9B51-4773-B7C3-84F800D48CAB}" destId="{60616212-5B2C-446D-B84B-9504C0A63701}" srcOrd="1" destOrd="0" presId="urn:microsoft.com/office/officeart/2018/2/layout/IconVerticalSolidList"/>
    <dgm:cxn modelId="{7CB43F6E-C95F-4B72-AD0D-FF40EBFCC7F7}" type="presParOf" srcId="{B4FD9408-9B51-4773-B7C3-84F800D48CAB}" destId="{F50A5235-9891-4587-9BAB-5B36687E8B22}" srcOrd="2" destOrd="0" presId="urn:microsoft.com/office/officeart/2018/2/layout/IconVerticalSolidList"/>
    <dgm:cxn modelId="{EA50ECF7-F4C5-40FD-AB84-F3C090793098}" type="presParOf" srcId="{B4FD9408-9B51-4773-B7C3-84F800D48CAB}" destId="{8902DDD7-4280-4839-8498-0D618B6C3A62}" srcOrd="3" destOrd="0" presId="urn:microsoft.com/office/officeart/2018/2/layout/IconVerticalSolidList"/>
    <dgm:cxn modelId="{693DB827-2B98-410B-8E1A-E2C3EA45AE5E}" type="presParOf" srcId="{75399FC3-F78E-4C49-9119-FE4180C06490}" destId="{5E578828-C722-45CE-9FBF-89C60C46C208}" srcOrd="1" destOrd="0" presId="urn:microsoft.com/office/officeart/2018/2/layout/IconVerticalSolidList"/>
    <dgm:cxn modelId="{17BDD167-F118-4265-9760-3ACC75519E2E}" type="presParOf" srcId="{75399FC3-F78E-4C49-9119-FE4180C06490}" destId="{F404B9BA-852A-4629-A475-04DE42768201}" srcOrd="2" destOrd="0" presId="urn:microsoft.com/office/officeart/2018/2/layout/IconVerticalSolidList"/>
    <dgm:cxn modelId="{7161D1CD-07BD-4CF3-A27F-979644108040}" type="presParOf" srcId="{F404B9BA-852A-4629-A475-04DE42768201}" destId="{C8D7D1C9-2FFF-4058-B4E7-DEDA81FA92EC}" srcOrd="0" destOrd="0" presId="urn:microsoft.com/office/officeart/2018/2/layout/IconVerticalSolidList"/>
    <dgm:cxn modelId="{96D1F400-047B-405A-84D6-414F58D5E754}" type="presParOf" srcId="{F404B9BA-852A-4629-A475-04DE42768201}" destId="{0992201E-5B84-44AF-8E1C-DB69F4D9E14D}" srcOrd="1" destOrd="0" presId="urn:microsoft.com/office/officeart/2018/2/layout/IconVerticalSolidList"/>
    <dgm:cxn modelId="{84972127-5757-4871-A0D6-39A56DCD5D68}" type="presParOf" srcId="{F404B9BA-852A-4629-A475-04DE42768201}" destId="{4AF783F2-BFB0-43D6-A7C2-BEA10F3363C0}" srcOrd="2" destOrd="0" presId="urn:microsoft.com/office/officeart/2018/2/layout/IconVerticalSolidList"/>
    <dgm:cxn modelId="{37D1279C-F0AF-4130-8CCF-74E3880E11D3}" type="presParOf" srcId="{F404B9BA-852A-4629-A475-04DE42768201}" destId="{72AA0BAB-2D24-4A83-87F0-98FC8C502131}" srcOrd="3" destOrd="0" presId="urn:microsoft.com/office/officeart/2018/2/layout/IconVerticalSolidList"/>
    <dgm:cxn modelId="{66A9DBC7-7FFA-4281-AA44-F13030759FB6}" type="presParOf" srcId="{75399FC3-F78E-4C49-9119-FE4180C06490}" destId="{B9512B83-9BFE-4096-B791-B9607924B708}" srcOrd="3" destOrd="0" presId="urn:microsoft.com/office/officeart/2018/2/layout/IconVerticalSolidList"/>
    <dgm:cxn modelId="{95FA4EFE-8536-4735-9392-3446B4E798D3}" type="presParOf" srcId="{75399FC3-F78E-4C49-9119-FE4180C06490}" destId="{C8FB346F-16D3-458D-A0CA-FF7893BD2BB4}" srcOrd="4" destOrd="0" presId="urn:microsoft.com/office/officeart/2018/2/layout/IconVerticalSolidList"/>
    <dgm:cxn modelId="{AB997ABE-9B8D-4EA9-B9EC-63D73AC462B4}" type="presParOf" srcId="{C8FB346F-16D3-458D-A0CA-FF7893BD2BB4}" destId="{E223630D-373F-4C84-A6E9-6029275360E0}" srcOrd="0" destOrd="0" presId="urn:microsoft.com/office/officeart/2018/2/layout/IconVerticalSolidList"/>
    <dgm:cxn modelId="{92208DCF-8563-4020-A069-F73EE3D8FD99}" type="presParOf" srcId="{C8FB346F-16D3-458D-A0CA-FF7893BD2BB4}" destId="{B7B87CFB-F7D2-40D8-8AF1-3D66E7868BE5}" srcOrd="1" destOrd="0" presId="urn:microsoft.com/office/officeart/2018/2/layout/IconVerticalSolidList"/>
    <dgm:cxn modelId="{88470598-E0BD-401D-9C2E-B441B6FF39E5}" type="presParOf" srcId="{C8FB346F-16D3-458D-A0CA-FF7893BD2BB4}" destId="{60826838-3E00-471F-A0B8-574AE48AD695}" srcOrd="2" destOrd="0" presId="urn:microsoft.com/office/officeart/2018/2/layout/IconVerticalSolidList"/>
    <dgm:cxn modelId="{FB441D4E-D1FD-40EA-902F-328DE83AB1C3}" type="presParOf" srcId="{C8FB346F-16D3-458D-A0CA-FF7893BD2BB4}" destId="{42C4AC2A-B96B-4A4C-BF1C-F0B84175C39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8C3B7FC-C58A-4B61-951A-151ABAF08414}" type="doc">
      <dgm:prSet loTypeId="urn:microsoft.com/office/officeart/2005/8/layout/list1" loCatId="list" qsTypeId="urn:microsoft.com/office/officeart/2005/8/quickstyle/simple2" qsCatId="simple" csTypeId="urn:microsoft.com/office/officeart/2005/8/colors/accent1_2" csCatId="accent1" phldr="1"/>
      <dgm:spPr/>
      <dgm:t>
        <a:bodyPr/>
        <a:lstStyle/>
        <a:p>
          <a:endParaRPr lang="pl-PL"/>
        </a:p>
      </dgm:t>
    </dgm:pt>
    <dgm:pt modelId="{248A8D82-33CB-4A6E-9517-5E160B689D62}">
      <dgm:prSet phldrT="[Tekst]"/>
      <dgm:spPr/>
      <dgm:t>
        <a:bodyPr/>
        <a:lstStyle/>
        <a:p>
          <a:r>
            <a:rPr lang="pl-PL" dirty="0"/>
            <a:t>Zasada – rozpoznawanie wniosku na rozprawie – art. 354 pkt 2 k.p.k.</a:t>
          </a:r>
        </a:p>
      </dgm:t>
    </dgm:pt>
    <dgm:pt modelId="{6CB9D52D-C23C-4362-A6EB-346DC06354B6}" type="parTrans" cxnId="{07162831-DD24-467F-AD75-F75E28578F5C}">
      <dgm:prSet/>
      <dgm:spPr/>
      <dgm:t>
        <a:bodyPr/>
        <a:lstStyle/>
        <a:p>
          <a:endParaRPr lang="pl-PL"/>
        </a:p>
      </dgm:t>
    </dgm:pt>
    <dgm:pt modelId="{8C21BB6C-B7C0-40FD-ABB2-80B5692577A4}" type="sibTrans" cxnId="{07162831-DD24-467F-AD75-F75E28578F5C}">
      <dgm:prSet/>
      <dgm:spPr/>
      <dgm:t>
        <a:bodyPr/>
        <a:lstStyle/>
        <a:p>
          <a:endParaRPr lang="pl-PL"/>
        </a:p>
      </dgm:t>
    </dgm:pt>
    <dgm:pt modelId="{38B348DB-0B9C-49A9-8C33-135CB7C09865}">
      <dgm:prSet phldrT="[Tekst]"/>
      <dgm:spPr/>
      <dgm:t>
        <a:bodyPr/>
        <a:lstStyle/>
        <a:p>
          <a:r>
            <a:rPr lang="pl-PL" dirty="0"/>
            <a:t>Wyjątek – rozpoznawanie wniosku na posiedzeniu – art. 354 pkt 2 k.p.k. </a:t>
          </a:r>
        </a:p>
      </dgm:t>
    </dgm:pt>
    <dgm:pt modelId="{9471088C-BE09-4A53-BCB6-08371426653E}" type="parTrans" cxnId="{E113D43F-0626-48C9-921F-3A557A354C9C}">
      <dgm:prSet/>
      <dgm:spPr/>
      <dgm:t>
        <a:bodyPr/>
        <a:lstStyle/>
        <a:p>
          <a:endParaRPr lang="pl-PL"/>
        </a:p>
      </dgm:t>
    </dgm:pt>
    <dgm:pt modelId="{EFD4B855-F0DF-40F6-8716-0003DA42E754}" type="sibTrans" cxnId="{E113D43F-0626-48C9-921F-3A557A354C9C}">
      <dgm:prSet/>
      <dgm:spPr/>
      <dgm:t>
        <a:bodyPr/>
        <a:lstStyle/>
        <a:p>
          <a:endParaRPr lang="pl-PL"/>
        </a:p>
      </dgm:t>
    </dgm:pt>
    <dgm:pt modelId="{351F0118-5E16-4103-B5D5-5AB1CBFD4513}">
      <dgm:prSet phldrT="[Tekst]"/>
      <dgm:spPr/>
      <dgm:t>
        <a:bodyPr/>
        <a:lstStyle/>
        <a:p>
          <a:r>
            <a:rPr lang="pl-PL" b="0" i="0"/>
            <a:t>W wypadku wniosku prokuratora o umorzenie postępowania z powodu niepoczytalności sprawcy i o zastosowanie środków zabezpieczających stosuje się odpowiednio przepisy niniejszego rozdziału z następującymi zmianami:</a:t>
          </a:r>
          <a:endParaRPr lang="pl-PL"/>
        </a:p>
      </dgm:t>
    </dgm:pt>
    <dgm:pt modelId="{3481FE7A-907F-4905-AD9F-4B24AA344CAD}" type="parTrans" cxnId="{609DD097-5102-4C41-BFF8-72FDD82DA1BA}">
      <dgm:prSet/>
      <dgm:spPr/>
      <dgm:t>
        <a:bodyPr/>
        <a:lstStyle/>
        <a:p>
          <a:endParaRPr lang="pl-PL"/>
        </a:p>
      </dgm:t>
    </dgm:pt>
    <dgm:pt modelId="{E1DD21EB-8E9C-47B6-9473-776FE046A7F1}" type="sibTrans" cxnId="{609DD097-5102-4C41-BFF8-72FDD82DA1BA}">
      <dgm:prSet/>
      <dgm:spPr/>
      <dgm:t>
        <a:bodyPr/>
        <a:lstStyle/>
        <a:p>
          <a:endParaRPr lang="pl-PL"/>
        </a:p>
      </dgm:t>
    </dgm:pt>
    <dgm:pt modelId="{AD1D3BFF-3112-417C-80DA-E6C4FFB3531C}">
      <dgm:prSet/>
      <dgm:spPr/>
      <dgm:t>
        <a:bodyPr/>
        <a:lstStyle/>
        <a:p>
          <a:r>
            <a:rPr lang="pl-PL" b="0" i="0"/>
            <a:t>1) nie stosuje się przepisów o oskarżycielu posiłkowym;</a:t>
          </a:r>
        </a:p>
      </dgm:t>
    </dgm:pt>
    <dgm:pt modelId="{EE472B43-4930-4265-9634-339A262CEF47}" type="parTrans" cxnId="{10004A2A-C884-4576-8058-4F58113EA23D}">
      <dgm:prSet/>
      <dgm:spPr/>
      <dgm:t>
        <a:bodyPr/>
        <a:lstStyle/>
        <a:p>
          <a:endParaRPr lang="pl-PL"/>
        </a:p>
      </dgm:t>
    </dgm:pt>
    <dgm:pt modelId="{4E235DF0-69BF-40BA-AF34-9430FE3414E0}" type="sibTrans" cxnId="{10004A2A-C884-4576-8058-4F58113EA23D}">
      <dgm:prSet/>
      <dgm:spPr/>
      <dgm:t>
        <a:bodyPr/>
        <a:lstStyle/>
        <a:p>
          <a:endParaRPr lang="pl-PL"/>
        </a:p>
      </dgm:t>
    </dgm:pt>
    <dgm:pt modelId="{E3C96F72-8F17-4799-9B7B-F10658D5E4D9}">
      <dgm:prSet/>
      <dgm:spPr/>
      <dgm:t>
        <a:bodyPr/>
        <a:lstStyle/>
        <a:p>
          <a:r>
            <a:rPr lang="pl-PL" b="0" i="0"/>
            <a:t>2) </a:t>
          </a:r>
          <a:r>
            <a:rPr lang="pl-PL" b="1" i="0" u="sng"/>
            <a:t>wniosek kieruje się na rozprawę, chyba że w świetle materiałów postępowania przygotowawczego popełnienie czynu zabronionego przez podejrzanego i jego niepoczytalność w chwili czynu nie budzą wątpliwości, a prezes sądu uzna za celowe rozpoznanie sprawy na posiedzeniu z udziałem prokuratora, obrońcy i podejrzanego</a:t>
          </a:r>
          <a:r>
            <a:rPr lang="pl-PL" b="0" i="0"/>
            <a:t>; podejrzany nie bierze udziału w posiedzeniu, jeżeli z opinii biegłych wynika, że byłoby to niewskazane, chyba że sąd uzna jego udział za konieczny; pokrzywdzony ma prawo wziąć udział w posiedzeniu;</a:t>
          </a:r>
        </a:p>
      </dgm:t>
    </dgm:pt>
    <dgm:pt modelId="{71EE2C05-F95F-495D-B751-72BB92516409}" type="parTrans" cxnId="{77B4D056-D7DB-4B19-88BD-FA1F5F05EA4F}">
      <dgm:prSet/>
      <dgm:spPr/>
      <dgm:t>
        <a:bodyPr/>
        <a:lstStyle/>
        <a:p>
          <a:endParaRPr lang="pl-PL"/>
        </a:p>
      </dgm:t>
    </dgm:pt>
    <dgm:pt modelId="{CA21FA3B-099A-49FA-8943-6C157F1BB783}" type="sibTrans" cxnId="{77B4D056-D7DB-4B19-88BD-FA1F5F05EA4F}">
      <dgm:prSet/>
      <dgm:spPr/>
      <dgm:t>
        <a:bodyPr/>
        <a:lstStyle/>
        <a:p>
          <a:endParaRPr lang="pl-PL"/>
        </a:p>
      </dgm:t>
    </dgm:pt>
    <dgm:pt modelId="{3D568A00-0C8B-40C8-BDAC-948741983CCD}">
      <dgm:prSet/>
      <dgm:spPr/>
      <dgm:t>
        <a:bodyPr/>
        <a:lstStyle/>
        <a:p>
          <a:endParaRPr lang="pl-PL"/>
        </a:p>
      </dgm:t>
    </dgm:pt>
    <dgm:pt modelId="{90A4A06A-C7DE-4C2A-BA8B-098E0DD0C7B3}" type="parTrans" cxnId="{C86DB53F-2C07-4151-9AF7-EB0CD449F808}">
      <dgm:prSet/>
      <dgm:spPr/>
      <dgm:t>
        <a:bodyPr/>
        <a:lstStyle/>
        <a:p>
          <a:endParaRPr lang="pl-PL"/>
        </a:p>
      </dgm:t>
    </dgm:pt>
    <dgm:pt modelId="{3F29419C-D214-40A3-B4E9-B9DE01228898}" type="sibTrans" cxnId="{C86DB53F-2C07-4151-9AF7-EB0CD449F808}">
      <dgm:prSet/>
      <dgm:spPr/>
      <dgm:t>
        <a:bodyPr/>
        <a:lstStyle/>
        <a:p>
          <a:endParaRPr lang="pl-PL"/>
        </a:p>
      </dgm:t>
    </dgm:pt>
    <dgm:pt modelId="{C1B83CDA-9F93-41FF-9F77-9949A3281F46}" type="pres">
      <dgm:prSet presAssocID="{38C3B7FC-C58A-4B61-951A-151ABAF08414}" presName="linear" presStyleCnt="0">
        <dgm:presLayoutVars>
          <dgm:dir/>
          <dgm:animLvl val="lvl"/>
          <dgm:resizeHandles val="exact"/>
        </dgm:presLayoutVars>
      </dgm:prSet>
      <dgm:spPr/>
    </dgm:pt>
    <dgm:pt modelId="{EC589F95-8931-487A-8B69-2DEF904B8C7B}" type="pres">
      <dgm:prSet presAssocID="{248A8D82-33CB-4A6E-9517-5E160B689D62}" presName="parentLin" presStyleCnt="0"/>
      <dgm:spPr/>
    </dgm:pt>
    <dgm:pt modelId="{9F380CEF-5A00-4997-9AA4-F4D3E0986982}" type="pres">
      <dgm:prSet presAssocID="{248A8D82-33CB-4A6E-9517-5E160B689D62}" presName="parentLeftMargin" presStyleLbl="node1" presStyleIdx="0" presStyleCnt="2"/>
      <dgm:spPr/>
    </dgm:pt>
    <dgm:pt modelId="{C938E16C-8845-4843-8788-4E1E413FA0D0}" type="pres">
      <dgm:prSet presAssocID="{248A8D82-33CB-4A6E-9517-5E160B689D62}" presName="parentText" presStyleLbl="node1" presStyleIdx="0" presStyleCnt="2">
        <dgm:presLayoutVars>
          <dgm:chMax val="0"/>
          <dgm:bulletEnabled val="1"/>
        </dgm:presLayoutVars>
      </dgm:prSet>
      <dgm:spPr/>
    </dgm:pt>
    <dgm:pt modelId="{76E4CF36-50EF-44BC-AA1B-0990534FE6F3}" type="pres">
      <dgm:prSet presAssocID="{248A8D82-33CB-4A6E-9517-5E160B689D62}" presName="negativeSpace" presStyleCnt="0"/>
      <dgm:spPr/>
    </dgm:pt>
    <dgm:pt modelId="{F97DF7D6-D2E0-4B9D-A601-BF1D7C25A1DF}" type="pres">
      <dgm:prSet presAssocID="{248A8D82-33CB-4A6E-9517-5E160B689D62}" presName="childText" presStyleLbl="conFgAcc1" presStyleIdx="0" presStyleCnt="2">
        <dgm:presLayoutVars>
          <dgm:bulletEnabled val="1"/>
        </dgm:presLayoutVars>
      </dgm:prSet>
      <dgm:spPr/>
    </dgm:pt>
    <dgm:pt modelId="{3EEB5929-DB47-4885-9026-9BE8CA30E24A}" type="pres">
      <dgm:prSet presAssocID="{8C21BB6C-B7C0-40FD-ABB2-80B5692577A4}" presName="spaceBetweenRectangles" presStyleCnt="0"/>
      <dgm:spPr/>
    </dgm:pt>
    <dgm:pt modelId="{0734DF43-25FC-4FDA-B875-D37E9EB86976}" type="pres">
      <dgm:prSet presAssocID="{38B348DB-0B9C-49A9-8C33-135CB7C09865}" presName="parentLin" presStyleCnt="0"/>
      <dgm:spPr/>
    </dgm:pt>
    <dgm:pt modelId="{AF6C177D-A5BC-49CB-8E89-2360601482D6}" type="pres">
      <dgm:prSet presAssocID="{38B348DB-0B9C-49A9-8C33-135CB7C09865}" presName="parentLeftMargin" presStyleLbl="node1" presStyleIdx="0" presStyleCnt="2"/>
      <dgm:spPr/>
    </dgm:pt>
    <dgm:pt modelId="{CAF6B724-D3A2-46D8-9438-B13AFA51D923}" type="pres">
      <dgm:prSet presAssocID="{38B348DB-0B9C-49A9-8C33-135CB7C09865}" presName="parentText" presStyleLbl="node1" presStyleIdx="1" presStyleCnt="2">
        <dgm:presLayoutVars>
          <dgm:chMax val="0"/>
          <dgm:bulletEnabled val="1"/>
        </dgm:presLayoutVars>
      </dgm:prSet>
      <dgm:spPr/>
    </dgm:pt>
    <dgm:pt modelId="{49BC6508-0010-4ED0-8CD7-43D43EB64263}" type="pres">
      <dgm:prSet presAssocID="{38B348DB-0B9C-49A9-8C33-135CB7C09865}" presName="negativeSpace" presStyleCnt="0"/>
      <dgm:spPr/>
    </dgm:pt>
    <dgm:pt modelId="{6ED85625-B967-42C4-931B-B95D881DAAB9}" type="pres">
      <dgm:prSet presAssocID="{38B348DB-0B9C-49A9-8C33-135CB7C09865}" presName="childText" presStyleLbl="conFgAcc1" presStyleIdx="1" presStyleCnt="2">
        <dgm:presLayoutVars>
          <dgm:bulletEnabled val="1"/>
        </dgm:presLayoutVars>
      </dgm:prSet>
      <dgm:spPr/>
    </dgm:pt>
  </dgm:ptLst>
  <dgm:cxnLst>
    <dgm:cxn modelId="{297ABC1B-BFEF-40C9-96EE-2218F8A4068A}" type="presOf" srcId="{351F0118-5E16-4103-B5D5-5AB1CBFD4513}" destId="{6ED85625-B967-42C4-931B-B95D881DAAB9}" srcOrd="0" destOrd="0" presId="urn:microsoft.com/office/officeart/2005/8/layout/list1"/>
    <dgm:cxn modelId="{10004A2A-C884-4576-8058-4F58113EA23D}" srcId="{38B348DB-0B9C-49A9-8C33-135CB7C09865}" destId="{AD1D3BFF-3112-417C-80DA-E6C4FFB3531C}" srcOrd="1" destOrd="0" parTransId="{EE472B43-4930-4265-9634-339A262CEF47}" sibTransId="{4E235DF0-69BF-40BA-AF34-9430FE3414E0}"/>
    <dgm:cxn modelId="{07162831-DD24-467F-AD75-F75E28578F5C}" srcId="{38C3B7FC-C58A-4B61-951A-151ABAF08414}" destId="{248A8D82-33CB-4A6E-9517-5E160B689D62}" srcOrd="0" destOrd="0" parTransId="{6CB9D52D-C23C-4362-A6EB-346DC06354B6}" sibTransId="{8C21BB6C-B7C0-40FD-ABB2-80B5692577A4}"/>
    <dgm:cxn modelId="{C86DB53F-2C07-4151-9AF7-EB0CD449F808}" srcId="{38B348DB-0B9C-49A9-8C33-135CB7C09865}" destId="{3D568A00-0C8B-40C8-BDAC-948741983CCD}" srcOrd="3" destOrd="0" parTransId="{90A4A06A-C7DE-4C2A-BA8B-098E0DD0C7B3}" sibTransId="{3F29419C-D214-40A3-B4E9-B9DE01228898}"/>
    <dgm:cxn modelId="{E113D43F-0626-48C9-921F-3A557A354C9C}" srcId="{38C3B7FC-C58A-4B61-951A-151ABAF08414}" destId="{38B348DB-0B9C-49A9-8C33-135CB7C09865}" srcOrd="1" destOrd="0" parTransId="{9471088C-BE09-4A53-BCB6-08371426653E}" sibTransId="{EFD4B855-F0DF-40F6-8716-0003DA42E754}"/>
    <dgm:cxn modelId="{AC925146-25D7-4455-B08D-74F04CAFC79A}" type="presOf" srcId="{38C3B7FC-C58A-4B61-951A-151ABAF08414}" destId="{C1B83CDA-9F93-41FF-9F77-9949A3281F46}" srcOrd="0" destOrd="0" presId="urn:microsoft.com/office/officeart/2005/8/layout/list1"/>
    <dgm:cxn modelId="{610A4274-876D-4D03-8257-C5A203B4327E}" type="presOf" srcId="{38B348DB-0B9C-49A9-8C33-135CB7C09865}" destId="{CAF6B724-D3A2-46D8-9438-B13AFA51D923}" srcOrd="1" destOrd="0" presId="urn:microsoft.com/office/officeart/2005/8/layout/list1"/>
    <dgm:cxn modelId="{77B4D056-D7DB-4B19-88BD-FA1F5F05EA4F}" srcId="{38B348DB-0B9C-49A9-8C33-135CB7C09865}" destId="{E3C96F72-8F17-4799-9B7B-F10658D5E4D9}" srcOrd="2" destOrd="0" parTransId="{71EE2C05-F95F-495D-B751-72BB92516409}" sibTransId="{CA21FA3B-099A-49FA-8943-6C157F1BB783}"/>
    <dgm:cxn modelId="{9440E088-64EA-413B-9618-EA7E2327E810}" type="presOf" srcId="{38B348DB-0B9C-49A9-8C33-135CB7C09865}" destId="{AF6C177D-A5BC-49CB-8E89-2360601482D6}" srcOrd="0" destOrd="0" presId="urn:microsoft.com/office/officeart/2005/8/layout/list1"/>
    <dgm:cxn modelId="{E9DF398F-5A14-4B94-8931-D58936B3104F}" type="presOf" srcId="{248A8D82-33CB-4A6E-9517-5E160B689D62}" destId="{C938E16C-8845-4843-8788-4E1E413FA0D0}" srcOrd="1" destOrd="0" presId="urn:microsoft.com/office/officeart/2005/8/layout/list1"/>
    <dgm:cxn modelId="{609DD097-5102-4C41-BFF8-72FDD82DA1BA}" srcId="{38B348DB-0B9C-49A9-8C33-135CB7C09865}" destId="{351F0118-5E16-4103-B5D5-5AB1CBFD4513}" srcOrd="0" destOrd="0" parTransId="{3481FE7A-907F-4905-AD9F-4B24AA344CAD}" sibTransId="{E1DD21EB-8E9C-47B6-9473-776FE046A7F1}"/>
    <dgm:cxn modelId="{41720AAC-CD0B-4F7C-B657-508B7111797E}" type="presOf" srcId="{248A8D82-33CB-4A6E-9517-5E160B689D62}" destId="{9F380CEF-5A00-4997-9AA4-F4D3E0986982}" srcOrd="0" destOrd="0" presId="urn:microsoft.com/office/officeart/2005/8/layout/list1"/>
    <dgm:cxn modelId="{FEA72FBA-0EAF-4124-AE7F-439AAF5A9726}" type="presOf" srcId="{AD1D3BFF-3112-417C-80DA-E6C4FFB3531C}" destId="{6ED85625-B967-42C4-931B-B95D881DAAB9}" srcOrd="0" destOrd="1" presId="urn:microsoft.com/office/officeart/2005/8/layout/list1"/>
    <dgm:cxn modelId="{64EFEFF0-5930-4A1E-9B04-0A41D13B027E}" type="presOf" srcId="{3D568A00-0C8B-40C8-BDAC-948741983CCD}" destId="{6ED85625-B967-42C4-931B-B95D881DAAB9}" srcOrd="0" destOrd="3" presId="urn:microsoft.com/office/officeart/2005/8/layout/list1"/>
    <dgm:cxn modelId="{6FA7B4F8-68F5-4C53-A909-CB2318EA2CF7}" type="presOf" srcId="{E3C96F72-8F17-4799-9B7B-F10658D5E4D9}" destId="{6ED85625-B967-42C4-931B-B95D881DAAB9}" srcOrd="0" destOrd="2" presId="urn:microsoft.com/office/officeart/2005/8/layout/list1"/>
    <dgm:cxn modelId="{CD3B5335-4AD4-4DA9-A90E-AB5F23AE7D48}" type="presParOf" srcId="{C1B83CDA-9F93-41FF-9F77-9949A3281F46}" destId="{EC589F95-8931-487A-8B69-2DEF904B8C7B}" srcOrd="0" destOrd="0" presId="urn:microsoft.com/office/officeart/2005/8/layout/list1"/>
    <dgm:cxn modelId="{6D4C0D7F-F7A6-45AE-85D2-610E7A727261}" type="presParOf" srcId="{EC589F95-8931-487A-8B69-2DEF904B8C7B}" destId="{9F380CEF-5A00-4997-9AA4-F4D3E0986982}" srcOrd="0" destOrd="0" presId="urn:microsoft.com/office/officeart/2005/8/layout/list1"/>
    <dgm:cxn modelId="{069E91CE-9AC2-4660-9BC7-F52A89409408}" type="presParOf" srcId="{EC589F95-8931-487A-8B69-2DEF904B8C7B}" destId="{C938E16C-8845-4843-8788-4E1E413FA0D0}" srcOrd="1" destOrd="0" presId="urn:microsoft.com/office/officeart/2005/8/layout/list1"/>
    <dgm:cxn modelId="{F9E7366A-8365-48FA-8B60-0A6B3B998DBB}" type="presParOf" srcId="{C1B83CDA-9F93-41FF-9F77-9949A3281F46}" destId="{76E4CF36-50EF-44BC-AA1B-0990534FE6F3}" srcOrd="1" destOrd="0" presId="urn:microsoft.com/office/officeart/2005/8/layout/list1"/>
    <dgm:cxn modelId="{134747D5-93B2-4C5E-BCF0-EC3E002E3737}" type="presParOf" srcId="{C1B83CDA-9F93-41FF-9F77-9949A3281F46}" destId="{F97DF7D6-D2E0-4B9D-A601-BF1D7C25A1DF}" srcOrd="2" destOrd="0" presId="urn:microsoft.com/office/officeart/2005/8/layout/list1"/>
    <dgm:cxn modelId="{A82E8311-C0D1-4194-B222-0F9E22AB268B}" type="presParOf" srcId="{C1B83CDA-9F93-41FF-9F77-9949A3281F46}" destId="{3EEB5929-DB47-4885-9026-9BE8CA30E24A}" srcOrd="3" destOrd="0" presId="urn:microsoft.com/office/officeart/2005/8/layout/list1"/>
    <dgm:cxn modelId="{FF1283CD-4889-4B37-B5EF-0AA451F8E02E}" type="presParOf" srcId="{C1B83CDA-9F93-41FF-9F77-9949A3281F46}" destId="{0734DF43-25FC-4FDA-B875-D37E9EB86976}" srcOrd="4" destOrd="0" presId="urn:microsoft.com/office/officeart/2005/8/layout/list1"/>
    <dgm:cxn modelId="{B783E84A-459E-4BB9-AD6B-4820D09153DC}" type="presParOf" srcId="{0734DF43-25FC-4FDA-B875-D37E9EB86976}" destId="{AF6C177D-A5BC-49CB-8E89-2360601482D6}" srcOrd="0" destOrd="0" presId="urn:microsoft.com/office/officeart/2005/8/layout/list1"/>
    <dgm:cxn modelId="{99CFB996-F174-46D5-8148-3FB3079B9A1D}" type="presParOf" srcId="{0734DF43-25FC-4FDA-B875-D37E9EB86976}" destId="{CAF6B724-D3A2-46D8-9438-B13AFA51D923}" srcOrd="1" destOrd="0" presId="urn:microsoft.com/office/officeart/2005/8/layout/list1"/>
    <dgm:cxn modelId="{C036470C-473F-4E42-82B7-498B5B2E1CF3}" type="presParOf" srcId="{C1B83CDA-9F93-41FF-9F77-9949A3281F46}" destId="{49BC6508-0010-4ED0-8CD7-43D43EB64263}" srcOrd="5" destOrd="0" presId="urn:microsoft.com/office/officeart/2005/8/layout/list1"/>
    <dgm:cxn modelId="{1B3E16CC-A422-4D48-B994-F2D4C3580D8B}" type="presParOf" srcId="{C1B83CDA-9F93-41FF-9F77-9949A3281F46}" destId="{6ED85625-B967-42C4-931B-B95D881DAAB9}"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A52D739-5D4A-4B47-83E8-D3CFD990408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pl-PL"/>
        </a:p>
      </dgm:t>
    </dgm:pt>
    <dgm:pt modelId="{4142E9E2-35E2-4FFB-B885-9AD215445FD5}">
      <dgm:prSet phldrT="[Tekst]"/>
      <dgm:spPr/>
      <dgm:t>
        <a:bodyPr/>
        <a:lstStyle/>
        <a:p>
          <a:r>
            <a:rPr lang="pl-PL" dirty="0"/>
            <a:t>Posiedzenia przygotowawcze</a:t>
          </a:r>
        </a:p>
      </dgm:t>
    </dgm:pt>
    <dgm:pt modelId="{89462946-1D20-4FB8-B8A1-7697E2723A0E}" type="parTrans" cxnId="{7431B3F6-5453-495A-A2A4-BE92D523CB2C}">
      <dgm:prSet/>
      <dgm:spPr/>
      <dgm:t>
        <a:bodyPr/>
        <a:lstStyle/>
        <a:p>
          <a:endParaRPr lang="pl-PL"/>
        </a:p>
      </dgm:t>
    </dgm:pt>
    <dgm:pt modelId="{4355A86C-2C32-4D67-A3C5-422622DCABD4}" type="sibTrans" cxnId="{7431B3F6-5453-495A-A2A4-BE92D523CB2C}">
      <dgm:prSet/>
      <dgm:spPr/>
      <dgm:t>
        <a:bodyPr/>
        <a:lstStyle/>
        <a:p>
          <a:endParaRPr lang="pl-PL"/>
        </a:p>
      </dgm:t>
    </dgm:pt>
    <dgm:pt modelId="{69CD0B00-C9E0-43CB-82D3-40A089BAB744}">
      <dgm:prSet phldrT="[Tekst]"/>
      <dgm:spPr/>
      <dgm:t>
        <a:bodyPr/>
        <a:lstStyle/>
        <a:p>
          <a:r>
            <a:rPr lang="pl-PL" dirty="0"/>
            <a:t>Obligatoryjne – art. 349 par. 1 k.p.k. </a:t>
          </a:r>
        </a:p>
      </dgm:t>
    </dgm:pt>
    <dgm:pt modelId="{235A19AE-BF8A-45F2-8961-2BFEE5DEC989}" type="parTrans" cxnId="{B4A4EBE7-F34F-4E1E-8089-9A60CDCBF600}">
      <dgm:prSet/>
      <dgm:spPr/>
      <dgm:t>
        <a:bodyPr/>
        <a:lstStyle/>
        <a:p>
          <a:endParaRPr lang="pl-PL"/>
        </a:p>
      </dgm:t>
    </dgm:pt>
    <dgm:pt modelId="{1FD02711-3F77-4868-B55F-AC6FA928D1A1}" type="sibTrans" cxnId="{B4A4EBE7-F34F-4E1E-8089-9A60CDCBF600}">
      <dgm:prSet/>
      <dgm:spPr/>
      <dgm:t>
        <a:bodyPr/>
        <a:lstStyle/>
        <a:p>
          <a:endParaRPr lang="pl-PL"/>
        </a:p>
      </dgm:t>
    </dgm:pt>
    <dgm:pt modelId="{37ECFD42-AA76-445A-98E2-F30AFB4262A3}">
      <dgm:prSet phldrT="[Tekst]"/>
      <dgm:spPr/>
      <dgm:t>
        <a:bodyPr/>
        <a:lstStyle/>
        <a:p>
          <a:r>
            <a:rPr lang="pl-PL" dirty="0"/>
            <a:t>Fakultatywne – art. 349 par. 2 k.p.k. </a:t>
          </a:r>
        </a:p>
      </dgm:t>
    </dgm:pt>
    <dgm:pt modelId="{1E03542B-573B-40A0-9A51-9EA4AB0ECA3A}" type="parTrans" cxnId="{ED2D4DA2-FA48-41E9-B1B5-0469596E4D55}">
      <dgm:prSet/>
      <dgm:spPr/>
      <dgm:t>
        <a:bodyPr/>
        <a:lstStyle/>
        <a:p>
          <a:endParaRPr lang="pl-PL"/>
        </a:p>
      </dgm:t>
    </dgm:pt>
    <dgm:pt modelId="{04D8F3EC-32F1-4918-B032-D2E5BEE5E0A7}" type="sibTrans" cxnId="{ED2D4DA2-FA48-41E9-B1B5-0469596E4D55}">
      <dgm:prSet/>
      <dgm:spPr/>
      <dgm:t>
        <a:bodyPr/>
        <a:lstStyle/>
        <a:p>
          <a:endParaRPr lang="pl-PL"/>
        </a:p>
      </dgm:t>
    </dgm:pt>
    <dgm:pt modelId="{CE778B86-A839-457B-86AB-BF5F8F67C1FA}" type="pres">
      <dgm:prSet presAssocID="{0A52D739-5D4A-4B47-83E8-D3CFD9904085}" presName="hierChild1" presStyleCnt="0">
        <dgm:presLayoutVars>
          <dgm:orgChart val="1"/>
          <dgm:chPref val="1"/>
          <dgm:dir/>
          <dgm:animOne val="branch"/>
          <dgm:animLvl val="lvl"/>
          <dgm:resizeHandles/>
        </dgm:presLayoutVars>
      </dgm:prSet>
      <dgm:spPr/>
    </dgm:pt>
    <dgm:pt modelId="{4B5A34FB-9D0A-495D-AD31-A96729801E3A}" type="pres">
      <dgm:prSet presAssocID="{4142E9E2-35E2-4FFB-B885-9AD215445FD5}" presName="hierRoot1" presStyleCnt="0">
        <dgm:presLayoutVars>
          <dgm:hierBranch val="init"/>
        </dgm:presLayoutVars>
      </dgm:prSet>
      <dgm:spPr/>
    </dgm:pt>
    <dgm:pt modelId="{B400B06D-A84D-4097-94A7-5AF300831790}" type="pres">
      <dgm:prSet presAssocID="{4142E9E2-35E2-4FFB-B885-9AD215445FD5}" presName="rootComposite1" presStyleCnt="0"/>
      <dgm:spPr/>
    </dgm:pt>
    <dgm:pt modelId="{6FA156BE-B3D9-4C61-A5B4-2FBB2E99A213}" type="pres">
      <dgm:prSet presAssocID="{4142E9E2-35E2-4FFB-B885-9AD215445FD5}" presName="rootText1" presStyleLbl="node0" presStyleIdx="0" presStyleCnt="1">
        <dgm:presLayoutVars>
          <dgm:chPref val="3"/>
        </dgm:presLayoutVars>
      </dgm:prSet>
      <dgm:spPr/>
    </dgm:pt>
    <dgm:pt modelId="{73DDE166-29F0-47D5-9F47-728438CE0E75}" type="pres">
      <dgm:prSet presAssocID="{4142E9E2-35E2-4FFB-B885-9AD215445FD5}" presName="rootConnector1" presStyleLbl="node1" presStyleIdx="0" presStyleCnt="0"/>
      <dgm:spPr/>
    </dgm:pt>
    <dgm:pt modelId="{BEB20F02-E007-4FBE-844E-4538EDFBB52B}" type="pres">
      <dgm:prSet presAssocID="{4142E9E2-35E2-4FFB-B885-9AD215445FD5}" presName="hierChild2" presStyleCnt="0"/>
      <dgm:spPr/>
    </dgm:pt>
    <dgm:pt modelId="{7D5DC4F5-3145-4651-8E57-5367D290B629}" type="pres">
      <dgm:prSet presAssocID="{235A19AE-BF8A-45F2-8961-2BFEE5DEC989}" presName="Name37" presStyleLbl="parChTrans1D2" presStyleIdx="0" presStyleCnt="2"/>
      <dgm:spPr/>
    </dgm:pt>
    <dgm:pt modelId="{9183BD04-5FFE-47EC-A8C7-76D8B1A93CF1}" type="pres">
      <dgm:prSet presAssocID="{69CD0B00-C9E0-43CB-82D3-40A089BAB744}" presName="hierRoot2" presStyleCnt="0">
        <dgm:presLayoutVars>
          <dgm:hierBranch val="init"/>
        </dgm:presLayoutVars>
      </dgm:prSet>
      <dgm:spPr/>
    </dgm:pt>
    <dgm:pt modelId="{2B2E59B7-4400-484F-9C65-2E25E3FE2C4C}" type="pres">
      <dgm:prSet presAssocID="{69CD0B00-C9E0-43CB-82D3-40A089BAB744}" presName="rootComposite" presStyleCnt="0"/>
      <dgm:spPr/>
    </dgm:pt>
    <dgm:pt modelId="{73C55C47-65C8-42D7-A944-8C0B23BFF016}" type="pres">
      <dgm:prSet presAssocID="{69CD0B00-C9E0-43CB-82D3-40A089BAB744}" presName="rootText" presStyleLbl="node2" presStyleIdx="0" presStyleCnt="2">
        <dgm:presLayoutVars>
          <dgm:chPref val="3"/>
        </dgm:presLayoutVars>
      </dgm:prSet>
      <dgm:spPr/>
    </dgm:pt>
    <dgm:pt modelId="{DCA95000-07E7-4AE2-892F-9A62200ED939}" type="pres">
      <dgm:prSet presAssocID="{69CD0B00-C9E0-43CB-82D3-40A089BAB744}" presName="rootConnector" presStyleLbl="node2" presStyleIdx="0" presStyleCnt="2"/>
      <dgm:spPr/>
    </dgm:pt>
    <dgm:pt modelId="{F611C735-6EF3-4816-B57F-0C00CD4D874A}" type="pres">
      <dgm:prSet presAssocID="{69CD0B00-C9E0-43CB-82D3-40A089BAB744}" presName="hierChild4" presStyleCnt="0"/>
      <dgm:spPr/>
    </dgm:pt>
    <dgm:pt modelId="{CCFFE783-E4DD-4DBA-B972-6D88C37D1825}" type="pres">
      <dgm:prSet presAssocID="{69CD0B00-C9E0-43CB-82D3-40A089BAB744}" presName="hierChild5" presStyleCnt="0"/>
      <dgm:spPr/>
    </dgm:pt>
    <dgm:pt modelId="{6F7E6DE5-8952-4C33-ABF1-015E566A90B3}" type="pres">
      <dgm:prSet presAssocID="{1E03542B-573B-40A0-9A51-9EA4AB0ECA3A}" presName="Name37" presStyleLbl="parChTrans1D2" presStyleIdx="1" presStyleCnt="2"/>
      <dgm:spPr/>
    </dgm:pt>
    <dgm:pt modelId="{CD64B990-8115-4EC0-B9A8-5146F3EA393B}" type="pres">
      <dgm:prSet presAssocID="{37ECFD42-AA76-445A-98E2-F30AFB4262A3}" presName="hierRoot2" presStyleCnt="0">
        <dgm:presLayoutVars>
          <dgm:hierBranch val="init"/>
        </dgm:presLayoutVars>
      </dgm:prSet>
      <dgm:spPr/>
    </dgm:pt>
    <dgm:pt modelId="{364137A3-185D-4587-9E89-8D0FE0F59510}" type="pres">
      <dgm:prSet presAssocID="{37ECFD42-AA76-445A-98E2-F30AFB4262A3}" presName="rootComposite" presStyleCnt="0"/>
      <dgm:spPr/>
    </dgm:pt>
    <dgm:pt modelId="{90BB8030-3745-4992-BC42-0FD1847B6C20}" type="pres">
      <dgm:prSet presAssocID="{37ECFD42-AA76-445A-98E2-F30AFB4262A3}" presName="rootText" presStyleLbl="node2" presStyleIdx="1" presStyleCnt="2">
        <dgm:presLayoutVars>
          <dgm:chPref val="3"/>
        </dgm:presLayoutVars>
      </dgm:prSet>
      <dgm:spPr/>
    </dgm:pt>
    <dgm:pt modelId="{7064B9DC-2BE3-4A09-B8E0-E34CB0D5758D}" type="pres">
      <dgm:prSet presAssocID="{37ECFD42-AA76-445A-98E2-F30AFB4262A3}" presName="rootConnector" presStyleLbl="node2" presStyleIdx="1" presStyleCnt="2"/>
      <dgm:spPr/>
    </dgm:pt>
    <dgm:pt modelId="{2371E899-FB35-457E-967D-FAFD2FB01009}" type="pres">
      <dgm:prSet presAssocID="{37ECFD42-AA76-445A-98E2-F30AFB4262A3}" presName="hierChild4" presStyleCnt="0"/>
      <dgm:spPr/>
    </dgm:pt>
    <dgm:pt modelId="{AA4E1D12-200A-409A-82D7-C10E205DA84B}" type="pres">
      <dgm:prSet presAssocID="{37ECFD42-AA76-445A-98E2-F30AFB4262A3}" presName="hierChild5" presStyleCnt="0"/>
      <dgm:spPr/>
    </dgm:pt>
    <dgm:pt modelId="{F5D7E27E-1A89-4936-A792-00FE0D0456F0}" type="pres">
      <dgm:prSet presAssocID="{4142E9E2-35E2-4FFB-B885-9AD215445FD5}" presName="hierChild3" presStyleCnt="0"/>
      <dgm:spPr/>
    </dgm:pt>
  </dgm:ptLst>
  <dgm:cxnLst>
    <dgm:cxn modelId="{2A4AB901-8EBD-471C-B527-7B9D12B6C8C3}" type="presOf" srcId="{235A19AE-BF8A-45F2-8961-2BFEE5DEC989}" destId="{7D5DC4F5-3145-4651-8E57-5367D290B629}" srcOrd="0" destOrd="0" presId="urn:microsoft.com/office/officeart/2005/8/layout/orgChart1"/>
    <dgm:cxn modelId="{B142E964-42B4-4F77-827F-DC9AEF18DD0B}" type="presOf" srcId="{37ECFD42-AA76-445A-98E2-F30AFB4262A3}" destId="{90BB8030-3745-4992-BC42-0FD1847B6C20}" srcOrd="0" destOrd="0" presId="urn:microsoft.com/office/officeart/2005/8/layout/orgChart1"/>
    <dgm:cxn modelId="{C3381A45-6A1C-4D7A-A303-AE2A34F7AE85}" type="presOf" srcId="{4142E9E2-35E2-4FFB-B885-9AD215445FD5}" destId="{73DDE166-29F0-47D5-9F47-728438CE0E75}" srcOrd="1" destOrd="0" presId="urn:microsoft.com/office/officeart/2005/8/layout/orgChart1"/>
    <dgm:cxn modelId="{2AF0A946-42BD-4FF0-A93F-C76D06BEBC3F}" type="presOf" srcId="{69CD0B00-C9E0-43CB-82D3-40A089BAB744}" destId="{DCA95000-07E7-4AE2-892F-9A62200ED939}" srcOrd="1" destOrd="0" presId="urn:microsoft.com/office/officeart/2005/8/layout/orgChart1"/>
    <dgm:cxn modelId="{FB26C46C-CE45-43BF-88F2-181FE3858948}" type="presOf" srcId="{4142E9E2-35E2-4FFB-B885-9AD215445FD5}" destId="{6FA156BE-B3D9-4C61-A5B4-2FBB2E99A213}" srcOrd="0" destOrd="0" presId="urn:microsoft.com/office/officeart/2005/8/layout/orgChart1"/>
    <dgm:cxn modelId="{2191A193-6FAE-4BE6-98BD-3014B2A48CA5}" type="presOf" srcId="{69CD0B00-C9E0-43CB-82D3-40A089BAB744}" destId="{73C55C47-65C8-42D7-A944-8C0B23BFF016}" srcOrd="0" destOrd="0" presId="urn:microsoft.com/office/officeart/2005/8/layout/orgChart1"/>
    <dgm:cxn modelId="{ED2D4DA2-FA48-41E9-B1B5-0469596E4D55}" srcId="{4142E9E2-35E2-4FFB-B885-9AD215445FD5}" destId="{37ECFD42-AA76-445A-98E2-F30AFB4262A3}" srcOrd="1" destOrd="0" parTransId="{1E03542B-573B-40A0-9A51-9EA4AB0ECA3A}" sibTransId="{04D8F3EC-32F1-4918-B032-D2E5BEE5E0A7}"/>
    <dgm:cxn modelId="{8E193BA9-F277-42F0-A1A8-323496DED7DF}" type="presOf" srcId="{0A52D739-5D4A-4B47-83E8-D3CFD9904085}" destId="{CE778B86-A839-457B-86AB-BF5F8F67C1FA}" srcOrd="0" destOrd="0" presId="urn:microsoft.com/office/officeart/2005/8/layout/orgChart1"/>
    <dgm:cxn modelId="{9ED0E7AF-46A5-4543-AFC5-7603474D9AA6}" type="presOf" srcId="{37ECFD42-AA76-445A-98E2-F30AFB4262A3}" destId="{7064B9DC-2BE3-4A09-B8E0-E34CB0D5758D}" srcOrd="1" destOrd="0" presId="urn:microsoft.com/office/officeart/2005/8/layout/orgChart1"/>
    <dgm:cxn modelId="{863F98BE-4635-4336-96D1-5A606591472E}" type="presOf" srcId="{1E03542B-573B-40A0-9A51-9EA4AB0ECA3A}" destId="{6F7E6DE5-8952-4C33-ABF1-015E566A90B3}" srcOrd="0" destOrd="0" presId="urn:microsoft.com/office/officeart/2005/8/layout/orgChart1"/>
    <dgm:cxn modelId="{B4A4EBE7-F34F-4E1E-8089-9A60CDCBF600}" srcId="{4142E9E2-35E2-4FFB-B885-9AD215445FD5}" destId="{69CD0B00-C9E0-43CB-82D3-40A089BAB744}" srcOrd="0" destOrd="0" parTransId="{235A19AE-BF8A-45F2-8961-2BFEE5DEC989}" sibTransId="{1FD02711-3F77-4868-B55F-AC6FA928D1A1}"/>
    <dgm:cxn modelId="{7431B3F6-5453-495A-A2A4-BE92D523CB2C}" srcId="{0A52D739-5D4A-4B47-83E8-D3CFD9904085}" destId="{4142E9E2-35E2-4FFB-B885-9AD215445FD5}" srcOrd="0" destOrd="0" parTransId="{89462946-1D20-4FB8-B8A1-7697E2723A0E}" sibTransId="{4355A86C-2C32-4D67-A3C5-422622DCABD4}"/>
    <dgm:cxn modelId="{42A304E9-EEB2-4008-9197-AA8BD5BA5FAF}" type="presParOf" srcId="{CE778B86-A839-457B-86AB-BF5F8F67C1FA}" destId="{4B5A34FB-9D0A-495D-AD31-A96729801E3A}" srcOrd="0" destOrd="0" presId="urn:microsoft.com/office/officeart/2005/8/layout/orgChart1"/>
    <dgm:cxn modelId="{3311D3DF-C9D7-41DF-A71A-1F0C5DF13FD4}" type="presParOf" srcId="{4B5A34FB-9D0A-495D-AD31-A96729801E3A}" destId="{B400B06D-A84D-4097-94A7-5AF300831790}" srcOrd="0" destOrd="0" presId="urn:microsoft.com/office/officeart/2005/8/layout/orgChart1"/>
    <dgm:cxn modelId="{0F2EA6D3-D683-477A-B3F7-DF1FB0792F19}" type="presParOf" srcId="{B400B06D-A84D-4097-94A7-5AF300831790}" destId="{6FA156BE-B3D9-4C61-A5B4-2FBB2E99A213}" srcOrd="0" destOrd="0" presId="urn:microsoft.com/office/officeart/2005/8/layout/orgChart1"/>
    <dgm:cxn modelId="{1F840E92-8260-4035-8301-98A80D4BE2A8}" type="presParOf" srcId="{B400B06D-A84D-4097-94A7-5AF300831790}" destId="{73DDE166-29F0-47D5-9F47-728438CE0E75}" srcOrd="1" destOrd="0" presId="urn:microsoft.com/office/officeart/2005/8/layout/orgChart1"/>
    <dgm:cxn modelId="{D7CF35FB-FC50-449C-A16F-9710DE0029E3}" type="presParOf" srcId="{4B5A34FB-9D0A-495D-AD31-A96729801E3A}" destId="{BEB20F02-E007-4FBE-844E-4538EDFBB52B}" srcOrd="1" destOrd="0" presId="urn:microsoft.com/office/officeart/2005/8/layout/orgChart1"/>
    <dgm:cxn modelId="{6F311F09-59EC-475E-9C50-78FC1CBAAF59}" type="presParOf" srcId="{BEB20F02-E007-4FBE-844E-4538EDFBB52B}" destId="{7D5DC4F5-3145-4651-8E57-5367D290B629}" srcOrd="0" destOrd="0" presId="urn:microsoft.com/office/officeart/2005/8/layout/orgChart1"/>
    <dgm:cxn modelId="{E9284902-EDFA-4344-B1F1-0454626A6BCE}" type="presParOf" srcId="{BEB20F02-E007-4FBE-844E-4538EDFBB52B}" destId="{9183BD04-5FFE-47EC-A8C7-76D8B1A93CF1}" srcOrd="1" destOrd="0" presId="urn:microsoft.com/office/officeart/2005/8/layout/orgChart1"/>
    <dgm:cxn modelId="{0B555E51-E24A-452C-8F66-1D73547A30CE}" type="presParOf" srcId="{9183BD04-5FFE-47EC-A8C7-76D8B1A93CF1}" destId="{2B2E59B7-4400-484F-9C65-2E25E3FE2C4C}" srcOrd="0" destOrd="0" presId="urn:microsoft.com/office/officeart/2005/8/layout/orgChart1"/>
    <dgm:cxn modelId="{9205FC8F-0E40-4FB2-824C-915D7FB77680}" type="presParOf" srcId="{2B2E59B7-4400-484F-9C65-2E25E3FE2C4C}" destId="{73C55C47-65C8-42D7-A944-8C0B23BFF016}" srcOrd="0" destOrd="0" presId="urn:microsoft.com/office/officeart/2005/8/layout/orgChart1"/>
    <dgm:cxn modelId="{F18CE4EC-31F9-489A-ACCD-DA7ECFAF2D66}" type="presParOf" srcId="{2B2E59B7-4400-484F-9C65-2E25E3FE2C4C}" destId="{DCA95000-07E7-4AE2-892F-9A62200ED939}" srcOrd="1" destOrd="0" presId="urn:microsoft.com/office/officeart/2005/8/layout/orgChart1"/>
    <dgm:cxn modelId="{AA3A783B-58C8-46EF-875C-F78C5AF8AF1A}" type="presParOf" srcId="{9183BD04-5FFE-47EC-A8C7-76D8B1A93CF1}" destId="{F611C735-6EF3-4816-B57F-0C00CD4D874A}" srcOrd="1" destOrd="0" presId="urn:microsoft.com/office/officeart/2005/8/layout/orgChart1"/>
    <dgm:cxn modelId="{D8B65351-770F-410A-8799-D5499A3239CD}" type="presParOf" srcId="{9183BD04-5FFE-47EC-A8C7-76D8B1A93CF1}" destId="{CCFFE783-E4DD-4DBA-B972-6D88C37D1825}" srcOrd="2" destOrd="0" presId="urn:microsoft.com/office/officeart/2005/8/layout/orgChart1"/>
    <dgm:cxn modelId="{9025F03D-0FA2-4EDB-9568-AAD3DAB5143F}" type="presParOf" srcId="{BEB20F02-E007-4FBE-844E-4538EDFBB52B}" destId="{6F7E6DE5-8952-4C33-ABF1-015E566A90B3}" srcOrd="2" destOrd="0" presId="urn:microsoft.com/office/officeart/2005/8/layout/orgChart1"/>
    <dgm:cxn modelId="{30D04300-06D5-49DE-8935-471F0393D0AD}" type="presParOf" srcId="{BEB20F02-E007-4FBE-844E-4538EDFBB52B}" destId="{CD64B990-8115-4EC0-B9A8-5146F3EA393B}" srcOrd="3" destOrd="0" presId="urn:microsoft.com/office/officeart/2005/8/layout/orgChart1"/>
    <dgm:cxn modelId="{52B9AA6A-AEFF-4811-9F23-14CD62DBECEC}" type="presParOf" srcId="{CD64B990-8115-4EC0-B9A8-5146F3EA393B}" destId="{364137A3-185D-4587-9E89-8D0FE0F59510}" srcOrd="0" destOrd="0" presId="urn:microsoft.com/office/officeart/2005/8/layout/orgChart1"/>
    <dgm:cxn modelId="{A102D87D-E205-44E1-BFB5-E41FD1B0F867}" type="presParOf" srcId="{364137A3-185D-4587-9E89-8D0FE0F59510}" destId="{90BB8030-3745-4992-BC42-0FD1847B6C20}" srcOrd="0" destOrd="0" presId="urn:microsoft.com/office/officeart/2005/8/layout/orgChart1"/>
    <dgm:cxn modelId="{010B53AC-284C-4EB3-A46D-4CFF856781C3}" type="presParOf" srcId="{364137A3-185D-4587-9E89-8D0FE0F59510}" destId="{7064B9DC-2BE3-4A09-B8E0-E34CB0D5758D}" srcOrd="1" destOrd="0" presId="urn:microsoft.com/office/officeart/2005/8/layout/orgChart1"/>
    <dgm:cxn modelId="{C418A4A5-AD8E-4F8F-974C-F32413E8D4F5}" type="presParOf" srcId="{CD64B990-8115-4EC0-B9A8-5146F3EA393B}" destId="{2371E899-FB35-457E-967D-FAFD2FB01009}" srcOrd="1" destOrd="0" presId="urn:microsoft.com/office/officeart/2005/8/layout/orgChart1"/>
    <dgm:cxn modelId="{1A3154E3-AAF9-49A2-9E22-D6F23B8B8A5A}" type="presParOf" srcId="{CD64B990-8115-4EC0-B9A8-5146F3EA393B}" destId="{AA4E1D12-200A-409A-82D7-C10E205DA84B}" srcOrd="2" destOrd="0" presId="urn:microsoft.com/office/officeart/2005/8/layout/orgChart1"/>
    <dgm:cxn modelId="{82036EC5-FB52-4DEE-9634-0BC2B638F623}" type="presParOf" srcId="{4B5A34FB-9D0A-495D-AD31-A96729801E3A}" destId="{F5D7E27E-1A89-4936-A792-00FE0D0456F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697110C-CC10-4CCC-8141-DEC5FA398804}"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pl-PL"/>
        </a:p>
      </dgm:t>
    </dgm:pt>
    <dgm:pt modelId="{626391C2-1621-4F41-A833-DEF9058EB3DE}">
      <dgm:prSet phldrT="[Tekst]"/>
      <dgm:spPr/>
      <dgm:t>
        <a:bodyPr/>
        <a:lstStyle/>
        <a:p>
          <a:r>
            <a:rPr lang="pl-PL" dirty="0"/>
            <a:t>Rodzaje czynności</a:t>
          </a:r>
        </a:p>
      </dgm:t>
    </dgm:pt>
    <dgm:pt modelId="{2EBDA798-6E41-4583-A79E-3CD82AF792B6}" type="parTrans" cxnId="{8E4D1C7B-6984-486E-8309-831199909856}">
      <dgm:prSet/>
      <dgm:spPr/>
      <dgm:t>
        <a:bodyPr/>
        <a:lstStyle/>
        <a:p>
          <a:endParaRPr lang="pl-PL"/>
        </a:p>
      </dgm:t>
    </dgm:pt>
    <dgm:pt modelId="{43EBFEBF-A864-43D8-99B7-0474E396F67E}" type="sibTrans" cxnId="{8E4D1C7B-6984-486E-8309-831199909856}">
      <dgm:prSet/>
      <dgm:spPr/>
      <dgm:t>
        <a:bodyPr/>
        <a:lstStyle/>
        <a:p>
          <a:endParaRPr lang="pl-PL"/>
        </a:p>
      </dgm:t>
    </dgm:pt>
    <dgm:pt modelId="{D13DF1A3-CEDA-48B5-80DD-1BA158174449}">
      <dgm:prSet phldrT="[Tekst]"/>
      <dgm:spPr/>
      <dgm:t>
        <a:bodyPr/>
        <a:lstStyle/>
        <a:p>
          <a:r>
            <a:rPr lang="pl-PL" dirty="0"/>
            <a:t>Rozstrzyganie w przedmiocie wniosków dowodowych</a:t>
          </a:r>
        </a:p>
      </dgm:t>
    </dgm:pt>
    <dgm:pt modelId="{3C6C0BC3-A611-40C6-9E59-B6DFCECAD8CF}" type="parTrans" cxnId="{6B545CF9-7280-41BD-B232-AD0B8C304781}">
      <dgm:prSet/>
      <dgm:spPr/>
      <dgm:t>
        <a:bodyPr/>
        <a:lstStyle/>
        <a:p>
          <a:endParaRPr lang="pl-PL"/>
        </a:p>
      </dgm:t>
    </dgm:pt>
    <dgm:pt modelId="{A412025C-0EE7-4A00-8A00-F99047939791}" type="sibTrans" cxnId="{6B545CF9-7280-41BD-B232-AD0B8C304781}">
      <dgm:prSet/>
      <dgm:spPr/>
      <dgm:t>
        <a:bodyPr/>
        <a:lstStyle/>
        <a:p>
          <a:endParaRPr lang="pl-PL"/>
        </a:p>
      </dgm:t>
    </dgm:pt>
    <dgm:pt modelId="{7B6F6361-6AA8-487E-A339-1CE974F9D4B3}">
      <dgm:prSet phldrT="[Tekst]"/>
      <dgm:spPr/>
      <dgm:t>
        <a:bodyPr/>
        <a:lstStyle/>
        <a:p>
          <a:r>
            <a:rPr lang="pl-PL" dirty="0"/>
            <a:t>Rozstrzyganie w przedmiocie kolejności przeprowadzania dowodów, przebiegu i organizacji rozprawy i innych rozstrzygnięć</a:t>
          </a:r>
        </a:p>
      </dgm:t>
    </dgm:pt>
    <dgm:pt modelId="{E65703C7-58CF-4FFD-8478-A49726CBD0F2}" type="parTrans" cxnId="{A2B50DDA-633B-41A7-B5B7-7DB0FBB15C96}">
      <dgm:prSet/>
      <dgm:spPr/>
      <dgm:t>
        <a:bodyPr/>
        <a:lstStyle/>
        <a:p>
          <a:endParaRPr lang="pl-PL"/>
        </a:p>
      </dgm:t>
    </dgm:pt>
    <dgm:pt modelId="{912A641D-E10D-461E-BDFE-C5FA35966C92}" type="sibTrans" cxnId="{A2B50DDA-633B-41A7-B5B7-7DB0FBB15C96}">
      <dgm:prSet/>
      <dgm:spPr/>
      <dgm:t>
        <a:bodyPr/>
        <a:lstStyle/>
        <a:p>
          <a:endParaRPr lang="pl-PL"/>
        </a:p>
      </dgm:t>
    </dgm:pt>
    <dgm:pt modelId="{84293A7C-42A1-4597-B94C-2AD80C3C5D85}" type="pres">
      <dgm:prSet presAssocID="{6697110C-CC10-4CCC-8141-DEC5FA398804}" presName="vert0" presStyleCnt="0">
        <dgm:presLayoutVars>
          <dgm:dir/>
          <dgm:animOne val="branch"/>
          <dgm:animLvl val="lvl"/>
        </dgm:presLayoutVars>
      </dgm:prSet>
      <dgm:spPr/>
    </dgm:pt>
    <dgm:pt modelId="{8492EA7E-E755-4C7A-A1B4-964B621662C0}" type="pres">
      <dgm:prSet presAssocID="{626391C2-1621-4F41-A833-DEF9058EB3DE}" presName="thickLine" presStyleLbl="alignNode1" presStyleIdx="0" presStyleCnt="1"/>
      <dgm:spPr/>
    </dgm:pt>
    <dgm:pt modelId="{9659902C-0782-4B4C-B877-CC52079E53DD}" type="pres">
      <dgm:prSet presAssocID="{626391C2-1621-4F41-A833-DEF9058EB3DE}" presName="horz1" presStyleCnt="0"/>
      <dgm:spPr/>
    </dgm:pt>
    <dgm:pt modelId="{D5D40FE5-806A-4A9E-B34D-E308F1E7624D}" type="pres">
      <dgm:prSet presAssocID="{626391C2-1621-4F41-A833-DEF9058EB3DE}" presName="tx1" presStyleLbl="revTx" presStyleIdx="0" presStyleCnt="3"/>
      <dgm:spPr/>
    </dgm:pt>
    <dgm:pt modelId="{A03C3B19-8136-4AE4-BD68-E02F4E4B641A}" type="pres">
      <dgm:prSet presAssocID="{626391C2-1621-4F41-A833-DEF9058EB3DE}" presName="vert1" presStyleCnt="0"/>
      <dgm:spPr/>
    </dgm:pt>
    <dgm:pt modelId="{705348DD-3017-41C4-82E7-A6FA1AE22C89}" type="pres">
      <dgm:prSet presAssocID="{D13DF1A3-CEDA-48B5-80DD-1BA158174449}" presName="vertSpace2a" presStyleCnt="0"/>
      <dgm:spPr/>
    </dgm:pt>
    <dgm:pt modelId="{70478D6C-75C8-48FF-A5A3-9FC4DD13F078}" type="pres">
      <dgm:prSet presAssocID="{D13DF1A3-CEDA-48B5-80DD-1BA158174449}" presName="horz2" presStyleCnt="0"/>
      <dgm:spPr/>
    </dgm:pt>
    <dgm:pt modelId="{1FC2EB96-B47B-496F-B0F2-509B4772458A}" type="pres">
      <dgm:prSet presAssocID="{D13DF1A3-CEDA-48B5-80DD-1BA158174449}" presName="horzSpace2" presStyleCnt="0"/>
      <dgm:spPr/>
    </dgm:pt>
    <dgm:pt modelId="{AEB6299F-B420-4E78-B5C3-A27FEF570767}" type="pres">
      <dgm:prSet presAssocID="{D13DF1A3-CEDA-48B5-80DD-1BA158174449}" presName="tx2" presStyleLbl="revTx" presStyleIdx="1" presStyleCnt="3"/>
      <dgm:spPr/>
    </dgm:pt>
    <dgm:pt modelId="{5DC07F3E-7E7B-4B4E-811F-F58669F5C1DB}" type="pres">
      <dgm:prSet presAssocID="{D13DF1A3-CEDA-48B5-80DD-1BA158174449}" presName="vert2" presStyleCnt="0"/>
      <dgm:spPr/>
    </dgm:pt>
    <dgm:pt modelId="{97B6A708-05FB-4939-8231-8E2C82A7842F}" type="pres">
      <dgm:prSet presAssocID="{D13DF1A3-CEDA-48B5-80DD-1BA158174449}" presName="thinLine2b" presStyleLbl="callout" presStyleIdx="0" presStyleCnt="2"/>
      <dgm:spPr/>
    </dgm:pt>
    <dgm:pt modelId="{B9BC0BEF-3199-4279-B7BD-F0ED85505DF4}" type="pres">
      <dgm:prSet presAssocID="{D13DF1A3-CEDA-48B5-80DD-1BA158174449}" presName="vertSpace2b" presStyleCnt="0"/>
      <dgm:spPr/>
    </dgm:pt>
    <dgm:pt modelId="{625DDF7E-CF9C-4CD6-9433-5ABF3F50BA5A}" type="pres">
      <dgm:prSet presAssocID="{7B6F6361-6AA8-487E-A339-1CE974F9D4B3}" presName="horz2" presStyleCnt="0"/>
      <dgm:spPr/>
    </dgm:pt>
    <dgm:pt modelId="{76558BD4-BD27-46E1-977B-3D1AD3A48BD4}" type="pres">
      <dgm:prSet presAssocID="{7B6F6361-6AA8-487E-A339-1CE974F9D4B3}" presName="horzSpace2" presStyleCnt="0"/>
      <dgm:spPr/>
    </dgm:pt>
    <dgm:pt modelId="{0BA00AF3-F621-47CB-B1F6-0752EF3261C8}" type="pres">
      <dgm:prSet presAssocID="{7B6F6361-6AA8-487E-A339-1CE974F9D4B3}" presName="tx2" presStyleLbl="revTx" presStyleIdx="2" presStyleCnt="3"/>
      <dgm:spPr/>
    </dgm:pt>
    <dgm:pt modelId="{A56E4C3B-E327-4070-B39C-ECF543EB785F}" type="pres">
      <dgm:prSet presAssocID="{7B6F6361-6AA8-487E-A339-1CE974F9D4B3}" presName="vert2" presStyleCnt="0"/>
      <dgm:spPr/>
    </dgm:pt>
    <dgm:pt modelId="{6BA8A025-DD5E-4F3F-8433-0E9AA42DD5EA}" type="pres">
      <dgm:prSet presAssocID="{7B6F6361-6AA8-487E-A339-1CE974F9D4B3}" presName="thinLine2b" presStyleLbl="callout" presStyleIdx="1" presStyleCnt="2"/>
      <dgm:spPr/>
    </dgm:pt>
    <dgm:pt modelId="{F249916F-23E3-4DEA-B796-477F61302956}" type="pres">
      <dgm:prSet presAssocID="{7B6F6361-6AA8-487E-A339-1CE974F9D4B3}" presName="vertSpace2b" presStyleCnt="0"/>
      <dgm:spPr/>
    </dgm:pt>
  </dgm:ptLst>
  <dgm:cxnLst>
    <dgm:cxn modelId="{976F9175-C020-45D5-B767-D3F50EDA0F7A}" type="presOf" srcId="{D13DF1A3-CEDA-48B5-80DD-1BA158174449}" destId="{AEB6299F-B420-4E78-B5C3-A27FEF570767}" srcOrd="0" destOrd="0" presId="urn:microsoft.com/office/officeart/2008/layout/LinedList"/>
    <dgm:cxn modelId="{8E4D1C7B-6984-486E-8309-831199909856}" srcId="{6697110C-CC10-4CCC-8141-DEC5FA398804}" destId="{626391C2-1621-4F41-A833-DEF9058EB3DE}" srcOrd="0" destOrd="0" parTransId="{2EBDA798-6E41-4583-A79E-3CD82AF792B6}" sibTransId="{43EBFEBF-A864-43D8-99B7-0474E396F67E}"/>
    <dgm:cxn modelId="{31C877BA-D9B8-43BF-9EA4-59B0EA8BDF2A}" type="presOf" srcId="{7B6F6361-6AA8-487E-A339-1CE974F9D4B3}" destId="{0BA00AF3-F621-47CB-B1F6-0752EF3261C8}" srcOrd="0" destOrd="0" presId="urn:microsoft.com/office/officeart/2008/layout/LinedList"/>
    <dgm:cxn modelId="{A2B50DDA-633B-41A7-B5B7-7DB0FBB15C96}" srcId="{626391C2-1621-4F41-A833-DEF9058EB3DE}" destId="{7B6F6361-6AA8-487E-A339-1CE974F9D4B3}" srcOrd="1" destOrd="0" parTransId="{E65703C7-58CF-4FFD-8478-A49726CBD0F2}" sibTransId="{912A641D-E10D-461E-BDFE-C5FA35966C92}"/>
    <dgm:cxn modelId="{EBCB87DB-86CB-4B8C-9842-5E392C2B85F6}" type="presOf" srcId="{6697110C-CC10-4CCC-8141-DEC5FA398804}" destId="{84293A7C-42A1-4597-B94C-2AD80C3C5D85}" srcOrd="0" destOrd="0" presId="urn:microsoft.com/office/officeart/2008/layout/LinedList"/>
    <dgm:cxn modelId="{33A684E6-62CE-48A4-BEBC-FDE90CDD24DC}" type="presOf" srcId="{626391C2-1621-4F41-A833-DEF9058EB3DE}" destId="{D5D40FE5-806A-4A9E-B34D-E308F1E7624D}" srcOrd="0" destOrd="0" presId="urn:microsoft.com/office/officeart/2008/layout/LinedList"/>
    <dgm:cxn modelId="{6B545CF9-7280-41BD-B232-AD0B8C304781}" srcId="{626391C2-1621-4F41-A833-DEF9058EB3DE}" destId="{D13DF1A3-CEDA-48B5-80DD-1BA158174449}" srcOrd="0" destOrd="0" parTransId="{3C6C0BC3-A611-40C6-9E59-B6DFCECAD8CF}" sibTransId="{A412025C-0EE7-4A00-8A00-F99047939791}"/>
    <dgm:cxn modelId="{0A14C584-65A3-4BA9-B418-08904D0A0EB7}" type="presParOf" srcId="{84293A7C-42A1-4597-B94C-2AD80C3C5D85}" destId="{8492EA7E-E755-4C7A-A1B4-964B621662C0}" srcOrd="0" destOrd="0" presId="urn:microsoft.com/office/officeart/2008/layout/LinedList"/>
    <dgm:cxn modelId="{11AC1351-7E61-4920-90A9-A8F5CA524114}" type="presParOf" srcId="{84293A7C-42A1-4597-B94C-2AD80C3C5D85}" destId="{9659902C-0782-4B4C-B877-CC52079E53DD}" srcOrd="1" destOrd="0" presId="urn:microsoft.com/office/officeart/2008/layout/LinedList"/>
    <dgm:cxn modelId="{41EFE9F0-7D87-45D4-A92C-7B2E2B21072E}" type="presParOf" srcId="{9659902C-0782-4B4C-B877-CC52079E53DD}" destId="{D5D40FE5-806A-4A9E-B34D-E308F1E7624D}" srcOrd="0" destOrd="0" presId="urn:microsoft.com/office/officeart/2008/layout/LinedList"/>
    <dgm:cxn modelId="{6E0505AB-732A-441C-B680-AA5AEDC2DFAB}" type="presParOf" srcId="{9659902C-0782-4B4C-B877-CC52079E53DD}" destId="{A03C3B19-8136-4AE4-BD68-E02F4E4B641A}" srcOrd="1" destOrd="0" presId="urn:microsoft.com/office/officeart/2008/layout/LinedList"/>
    <dgm:cxn modelId="{5604F3A0-7A6B-477B-9B33-1D023AF73EFF}" type="presParOf" srcId="{A03C3B19-8136-4AE4-BD68-E02F4E4B641A}" destId="{705348DD-3017-41C4-82E7-A6FA1AE22C89}" srcOrd="0" destOrd="0" presId="urn:microsoft.com/office/officeart/2008/layout/LinedList"/>
    <dgm:cxn modelId="{EA6234D3-1EC9-4B3A-8CDB-2363E6262EFA}" type="presParOf" srcId="{A03C3B19-8136-4AE4-BD68-E02F4E4B641A}" destId="{70478D6C-75C8-48FF-A5A3-9FC4DD13F078}" srcOrd="1" destOrd="0" presId="urn:microsoft.com/office/officeart/2008/layout/LinedList"/>
    <dgm:cxn modelId="{9F4EBDD6-3C08-435F-9EA0-E8D646D43207}" type="presParOf" srcId="{70478D6C-75C8-48FF-A5A3-9FC4DD13F078}" destId="{1FC2EB96-B47B-496F-B0F2-509B4772458A}" srcOrd="0" destOrd="0" presId="urn:microsoft.com/office/officeart/2008/layout/LinedList"/>
    <dgm:cxn modelId="{A4EBDDAE-64C1-46C2-A669-BFACA67B853F}" type="presParOf" srcId="{70478D6C-75C8-48FF-A5A3-9FC4DD13F078}" destId="{AEB6299F-B420-4E78-B5C3-A27FEF570767}" srcOrd="1" destOrd="0" presId="urn:microsoft.com/office/officeart/2008/layout/LinedList"/>
    <dgm:cxn modelId="{9355099C-BA9E-44F4-BCCE-4A35FBFD7873}" type="presParOf" srcId="{70478D6C-75C8-48FF-A5A3-9FC4DD13F078}" destId="{5DC07F3E-7E7B-4B4E-811F-F58669F5C1DB}" srcOrd="2" destOrd="0" presId="urn:microsoft.com/office/officeart/2008/layout/LinedList"/>
    <dgm:cxn modelId="{29E7EC53-1438-4E40-B92B-4F914EDA54C3}" type="presParOf" srcId="{A03C3B19-8136-4AE4-BD68-E02F4E4B641A}" destId="{97B6A708-05FB-4939-8231-8E2C82A7842F}" srcOrd="2" destOrd="0" presId="urn:microsoft.com/office/officeart/2008/layout/LinedList"/>
    <dgm:cxn modelId="{35DBE1A0-2D67-4DAE-8C79-1F4111F22C0F}" type="presParOf" srcId="{A03C3B19-8136-4AE4-BD68-E02F4E4B641A}" destId="{B9BC0BEF-3199-4279-B7BD-F0ED85505DF4}" srcOrd="3" destOrd="0" presId="urn:microsoft.com/office/officeart/2008/layout/LinedList"/>
    <dgm:cxn modelId="{943B2138-0725-4D84-8C25-175055F3F99D}" type="presParOf" srcId="{A03C3B19-8136-4AE4-BD68-E02F4E4B641A}" destId="{625DDF7E-CF9C-4CD6-9433-5ABF3F50BA5A}" srcOrd="4" destOrd="0" presId="urn:microsoft.com/office/officeart/2008/layout/LinedList"/>
    <dgm:cxn modelId="{3819A3EF-D6AB-4FFB-BA68-800284B7836E}" type="presParOf" srcId="{625DDF7E-CF9C-4CD6-9433-5ABF3F50BA5A}" destId="{76558BD4-BD27-46E1-977B-3D1AD3A48BD4}" srcOrd="0" destOrd="0" presId="urn:microsoft.com/office/officeart/2008/layout/LinedList"/>
    <dgm:cxn modelId="{F7A95156-02DD-4D5F-990F-3EBE79C6190D}" type="presParOf" srcId="{625DDF7E-CF9C-4CD6-9433-5ABF3F50BA5A}" destId="{0BA00AF3-F621-47CB-B1F6-0752EF3261C8}" srcOrd="1" destOrd="0" presId="urn:microsoft.com/office/officeart/2008/layout/LinedList"/>
    <dgm:cxn modelId="{37A6916C-0AE3-4B0F-B5CA-60B5990FD0FC}" type="presParOf" srcId="{625DDF7E-CF9C-4CD6-9433-5ABF3F50BA5A}" destId="{A56E4C3B-E327-4070-B39C-ECF543EB785F}" srcOrd="2" destOrd="0" presId="urn:microsoft.com/office/officeart/2008/layout/LinedList"/>
    <dgm:cxn modelId="{E297F57C-6E06-4B68-9A0E-5AFE8DA20625}" type="presParOf" srcId="{A03C3B19-8136-4AE4-BD68-E02F4E4B641A}" destId="{6BA8A025-DD5E-4F3F-8433-0E9AA42DD5EA}" srcOrd="5" destOrd="0" presId="urn:microsoft.com/office/officeart/2008/layout/LinedList"/>
    <dgm:cxn modelId="{13528D1B-2A58-41AA-A23D-D4774E21E171}" type="presParOf" srcId="{A03C3B19-8136-4AE4-BD68-E02F4E4B641A}" destId="{F249916F-23E3-4DEA-B796-477F61302956}"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81250BD-2AEC-4A03-8F6E-6F608958A94A}" type="doc">
      <dgm:prSet loTypeId="urn:microsoft.com/office/officeart/2005/8/layout/default" loCatId="list" qsTypeId="urn:microsoft.com/office/officeart/2005/8/quickstyle/simple2" qsCatId="simple" csTypeId="urn:microsoft.com/office/officeart/2005/8/colors/accent1_2" csCatId="accent1" phldr="1"/>
      <dgm:spPr/>
      <dgm:t>
        <a:bodyPr/>
        <a:lstStyle/>
        <a:p>
          <a:endParaRPr lang="pl-PL"/>
        </a:p>
      </dgm:t>
    </dgm:pt>
    <dgm:pt modelId="{D378AD6C-B933-4850-8454-67FA80BFA712}">
      <dgm:prSet phldrT="[Tekst]"/>
      <dgm:spPr/>
      <dgm:t>
        <a:bodyPr/>
        <a:lstStyle/>
        <a:p>
          <a:r>
            <a:rPr lang="pl-PL" dirty="0"/>
            <a:t>Jawność rozprawy</a:t>
          </a:r>
        </a:p>
      </dgm:t>
    </dgm:pt>
    <dgm:pt modelId="{44ABF5CF-C1C9-4421-9982-0B37CA1E0419}" type="parTrans" cxnId="{9C2D166A-F8BE-4F3C-9233-1169BD93A417}">
      <dgm:prSet/>
      <dgm:spPr/>
      <dgm:t>
        <a:bodyPr/>
        <a:lstStyle/>
        <a:p>
          <a:endParaRPr lang="pl-PL"/>
        </a:p>
      </dgm:t>
    </dgm:pt>
    <dgm:pt modelId="{610EB06E-781E-446A-BDB6-F8701A948766}" type="sibTrans" cxnId="{9C2D166A-F8BE-4F3C-9233-1169BD93A417}">
      <dgm:prSet/>
      <dgm:spPr/>
      <dgm:t>
        <a:bodyPr/>
        <a:lstStyle/>
        <a:p>
          <a:endParaRPr lang="pl-PL"/>
        </a:p>
      </dgm:t>
    </dgm:pt>
    <dgm:pt modelId="{5EEA972A-1A3E-470E-8D13-42F604F1455F}">
      <dgm:prSet phldrT="[Tekst]"/>
      <dgm:spPr/>
      <dgm:t>
        <a:bodyPr/>
        <a:lstStyle/>
        <a:p>
          <a:r>
            <a:rPr lang="pl-PL" dirty="0"/>
            <a:t>Ustność rozprawy</a:t>
          </a:r>
        </a:p>
      </dgm:t>
    </dgm:pt>
    <dgm:pt modelId="{AD331360-E109-428D-BB8A-15EF41C87E8B}" type="parTrans" cxnId="{469089DC-7658-4885-80CD-F5918484CAB3}">
      <dgm:prSet/>
      <dgm:spPr/>
      <dgm:t>
        <a:bodyPr/>
        <a:lstStyle/>
        <a:p>
          <a:endParaRPr lang="pl-PL"/>
        </a:p>
      </dgm:t>
    </dgm:pt>
    <dgm:pt modelId="{4EFF0333-C6BB-4B0C-8805-4AC0E0B207B7}" type="sibTrans" cxnId="{469089DC-7658-4885-80CD-F5918484CAB3}">
      <dgm:prSet/>
      <dgm:spPr/>
      <dgm:t>
        <a:bodyPr/>
        <a:lstStyle/>
        <a:p>
          <a:endParaRPr lang="pl-PL"/>
        </a:p>
      </dgm:t>
    </dgm:pt>
    <dgm:pt modelId="{A476EBD3-0D84-403B-BF5E-2D65AA8251E2}">
      <dgm:prSet phldrT="[Tekst]"/>
      <dgm:spPr/>
      <dgm:t>
        <a:bodyPr/>
        <a:lstStyle/>
        <a:p>
          <a:r>
            <a:rPr lang="pl-PL" dirty="0"/>
            <a:t>Kierownicza rola przewodniczącego</a:t>
          </a:r>
        </a:p>
      </dgm:t>
    </dgm:pt>
    <dgm:pt modelId="{9C43947C-798E-49D2-BFA0-6AEBEAC92705}" type="parTrans" cxnId="{75AE01C6-1BF2-46E6-9CAB-4B06F8E74EE7}">
      <dgm:prSet/>
      <dgm:spPr/>
      <dgm:t>
        <a:bodyPr/>
        <a:lstStyle/>
        <a:p>
          <a:endParaRPr lang="pl-PL"/>
        </a:p>
      </dgm:t>
    </dgm:pt>
    <dgm:pt modelId="{1E48E9C7-4904-4F07-A7F8-DE975A6EA784}" type="sibTrans" cxnId="{75AE01C6-1BF2-46E6-9CAB-4B06F8E74EE7}">
      <dgm:prSet/>
      <dgm:spPr/>
      <dgm:t>
        <a:bodyPr/>
        <a:lstStyle/>
        <a:p>
          <a:endParaRPr lang="pl-PL"/>
        </a:p>
      </dgm:t>
    </dgm:pt>
    <dgm:pt modelId="{BD2968DB-63C0-4BAF-8AC6-A5CDD8F89CB0}">
      <dgm:prSet phldrT="[Tekst]"/>
      <dgm:spPr/>
      <dgm:t>
        <a:bodyPr/>
        <a:lstStyle/>
        <a:p>
          <a:r>
            <a:rPr lang="pl-PL" dirty="0"/>
            <a:t>Prawo stron do wypowiedzi (</a:t>
          </a:r>
          <a:r>
            <a:rPr lang="pl-PL" i="1" dirty="0" err="1"/>
            <a:t>audiatur</a:t>
          </a:r>
          <a:r>
            <a:rPr lang="pl-PL" i="1" dirty="0"/>
            <a:t> et </a:t>
          </a:r>
          <a:r>
            <a:rPr lang="pl-PL" i="1" dirty="0" err="1"/>
            <a:t>altera</a:t>
          </a:r>
          <a:r>
            <a:rPr lang="pl-PL" i="1" dirty="0"/>
            <a:t> pars</a:t>
          </a:r>
          <a:r>
            <a:rPr lang="pl-PL" i="0" dirty="0"/>
            <a:t>)</a:t>
          </a:r>
          <a:endParaRPr lang="pl-PL" dirty="0"/>
        </a:p>
      </dgm:t>
    </dgm:pt>
    <dgm:pt modelId="{E2731DD3-2FFF-4CE4-BBC1-B02EE8CFA5B0}" type="parTrans" cxnId="{7FEDAD10-DD3E-4192-9FED-65AFA0BAA48B}">
      <dgm:prSet/>
      <dgm:spPr/>
      <dgm:t>
        <a:bodyPr/>
        <a:lstStyle/>
        <a:p>
          <a:endParaRPr lang="pl-PL"/>
        </a:p>
      </dgm:t>
    </dgm:pt>
    <dgm:pt modelId="{FF3CD84F-7F00-4B76-B577-D4FFACF95514}" type="sibTrans" cxnId="{7FEDAD10-DD3E-4192-9FED-65AFA0BAA48B}">
      <dgm:prSet/>
      <dgm:spPr/>
      <dgm:t>
        <a:bodyPr/>
        <a:lstStyle/>
        <a:p>
          <a:endParaRPr lang="pl-PL"/>
        </a:p>
      </dgm:t>
    </dgm:pt>
    <dgm:pt modelId="{7EDD68C5-A00F-4B51-B6E7-CA3ED31890CD}">
      <dgm:prSet phldrT="[Tekst]"/>
      <dgm:spPr/>
      <dgm:t>
        <a:bodyPr/>
        <a:lstStyle/>
        <a:p>
          <a:r>
            <a:rPr lang="pl-PL" dirty="0"/>
            <a:t>Szacunek dla sądu</a:t>
          </a:r>
        </a:p>
      </dgm:t>
    </dgm:pt>
    <dgm:pt modelId="{2D3DF7F8-49C5-475D-8607-B2E2BF99AC5B}" type="parTrans" cxnId="{8095EE8B-273D-4B93-B105-9A4F384495A9}">
      <dgm:prSet/>
      <dgm:spPr/>
      <dgm:t>
        <a:bodyPr/>
        <a:lstStyle/>
        <a:p>
          <a:endParaRPr lang="pl-PL"/>
        </a:p>
      </dgm:t>
    </dgm:pt>
    <dgm:pt modelId="{04EA3719-8EAA-4E4A-BE75-750C076E5921}" type="sibTrans" cxnId="{8095EE8B-273D-4B93-B105-9A4F384495A9}">
      <dgm:prSet/>
      <dgm:spPr/>
      <dgm:t>
        <a:bodyPr/>
        <a:lstStyle/>
        <a:p>
          <a:endParaRPr lang="pl-PL"/>
        </a:p>
      </dgm:t>
    </dgm:pt>
    <dgm:pt modelId="{C3FEC4C4-341C-4695-9995-2E455A441F1C}">
      <dgm:prSet phldrT="[Tekst]"/>
      <dgm:spPr/>
      <dgm:t>
        <a:bodyPr/>
        <a:lstStyle/>
        <a:p>
          <a:r>
            <a:rPr lang="pl-PL" dirty="0"/>
            <a:t>Co do zasady fakultatywna obecność oskarżonego</a:t>
          </a:r>
        </a:p>
      </dgm:t>
    </dgm:pt>
    <dgm:pt modelId="{20552686-CC1E-4B10-A75D-4D8ECD154D97}" type="parTrans" cxnId="{1AD3E014-92EB-4934-B6CA-64CAA64B9041}">
      <dgm:prSet/>
      <dgm:spPr/>
      <dgm:t>
        <a:bodyPr/>
        <a:lstStyle/>
        <a:p>
          <a:endParaRPr lang="pl-PL"/>
        </a:p>
      </dgm:t>
    </dgm:pt>
    <dgm:pt modelId="{9D67748F-1D46-4549-AC46-A28980779CDC}" type="sibTrans" cxnId="{1AD3E014-92EB-4934-B6CA-64CAA64B9041}">
      <dgm:prSet/>
      <dgm:spPr/>
      <dgm:t>
        <a:bodyPr/>
        <a:lstStyle/>
        <a:p>
          <a:endParaRPr lang="pl-PL"/>
        </a:p>
      </dgm:t>
    </dgm:pt>
    <dgm:pt modelId="{AF28B103-27CF-44EA-B2AF-33EBA173C2B4}" type="pres">
      <dgm:prSet presAssocID="{F81250BD-2AEC-4A03-8F6E-6F608958A94A}" presName="diagram" presStyleCnt="0">
        <dgm:presLayoutVars>
          <dgm:dir/>
          <dgm:resizeHandles val="exact"/>
        </dgm:presLayoutVars>
      </dgm:prSet>
      <dgm:spPr/>
    </dgm:pt>
    <dgm:pt modelId="{FCE34D06-7AF6-4E2F-8300-FDC6838489E6}" type="pres">
      <dgm:prSet presAssocID="{D378AD6C-B933-4850-8454-67FA80BFA712}" presName="node" presStyleLbl="node1" presStyleIdx="0" presStyleCnt="6">
        <dgm:presLayoutVars>
          <dgm:bulletEnabled val="1"/>
        </dgm:presLayoutVars>
      </dgm:prSet>
      <dgm:spPr/>
    </dgm:pt>
    <dgm:pt modelId="{C2C59189-2E7B-48CB-88ED-CE1D35134A92}" type="pres">
      <dgm:prSet presAssocID="{610EB06E-781E-446A-BDB6-F8701A948766}" presName="sibTrans" presStyleCnt="0"/>
      <dgm:spPr/>
    </dgm:pt>
    <dgm:pt modelId="{E4818544-3EFF-4442-BCBE-579C7BAB2F8A}" type="pres">
      <dgm:prSet presAssocID="{5EEA972A-1A3E-470E-8D13-42F604F1455F}" presName="node" presStyleLbl="node1" presStyleIdx="1" presStyleCnt="6">
        <dgm:presLayoutVars>
          <dgm:bulletEnabled val="1"/>
        </dgm:presLayoutVars>
      </dgm:prSet>
      <dgm:spPr/>
    </dgm:pt>
    <dgm:pt modelId="{EF694989-BF2B-4098-AAEE-E61C27C21ADA}" type="pres">
      <dgm:prSet presAssocID="{4EFF0333-C6BB-4B0C-8805-4AC0E0B207B7}" presName="sibTrans" presStyleCnt="0"/>
      <dgm:spPr/>
    </dgm:pt>
    <dgm:pt modelId="{94094DAD-CE1B-4F33-A423-291969D82FB6}" type="pres">
      <dgm:prSet presAssocID="{A476EBD3-0D84-403B-BF5E-2D65AA8251E2}" presName="node" presStyleLbl="node1" presStyleIdx="2" presStyleCnt="6">
        <dgm:presLayoutVars>
          <dgm:bulletEnabled val="1"/>
        </dgm:presLayoutVars>
      </dgm:prSet>
      <dgm:spPr/>
    </dgm:pt>
    <dgm:pt modelId="{CD1A317E-3592-469C-BFA0-3799FFF6ABFE}" type="pres">
      <dgm:prSet presAssocID="{1E48E9C7-4904-4F07-A7F8-DE975A6EA784}" presName="sibTrans" presStyleCnt="0"/>
      <dgm:spPr/>
    </dgm:pt>
    <dgm:pt modelId="{F903318D-90D9-4E99-8BD3-D6295A79DCEE}" type="pres">
      <dgm:prSet presAssocID="{BD2968DB-63C0-4BAF-8AC6-A5CDD8F89CB0}" presName="node" presStyleLbl="node1" presStyleIdx="3" presStyleCnt="6">
        <dgm:presLayoutVars>
          <dgm:bulletEnabled val="1"/>
        </dgm:presLayoutVars>
      </dgm:prSet>
      <dgm:spPr/>
    </dgm:pt>
    <dgm:pt modelId="{428341B2-71BD-43A8-AC57-418A002DB4FB}" type="pres">
      <dgm:prSet presAssocID="{FF3CD84F-7F00-4B76-B577-D4FFACF95514}" presName="sibTrans" presStyleCnt="0"/>
      <dgm:spPr/>
    </dgm:pt>
    <dgm:pt modelId="{28BBECB8-25B6-41DE-B29C-DB58307A8ACB}" type="pres">
      <dgm:prSet presAssocID="{7EDD68C5-A00F-4B51-B6E7-CA3ED31890CD}" presName="node" presStyleLbl="node1" presStyleIdx="4" presStyleCnt="6">
        <dgm:presLayoutVars>
          <dgm:bulletEnabled val="1"/>
        </dgm:presLayoutVars>
      </dgm:prSet>
      <dgm:spPr/>
    </dgm:pt>
    <dgm:pt modelId="{EB3829F0-6A5A-4F75-9DC5-D0130B5E6147}" type="pres">
      <dgm:prSet presAssocID="{04EA3719-8EAA-4E4A-BE75-750C076E5921}" presName="sibTrans" presStyleCnt="0"/>
      <dgm:spPr/>
    </dgm:pt>
    <dgm:pt modelId="{6A71DB5F-F25B-446D-A300-38FE6CE17606}" type="pres">
      <dgm:prSet presAssocID="{C3FEC4C4-341C-4695-9995-2E455A441F1C}" presName="node" presStyleLbl="node1" presStyleIdx="5" presStyleCnt="6">
        <dgm:presLayoutVars>
          <dgm:bulletEnabled val="1"/>
        </dgm:presLayoutVars>
      </dgm:prSet>
      <dgm:spPr/>
    </dgm:pt>
  </dgm:ptLst>
  <dgm:cxnLst>
    <dgm:cxn modelId="{7FEDAD10-DD3E-4192-9FED-65AFA0BAA48B}" srcId="{F81250BD-2AEC-4A03-8F6E-6F608958A94A}" destId="{BD2968DB-63C0-4BAF-8AC6-A5CDD8F89CB0}" srcOrd="3" destOrd="0" parTransId="{E2731DD3-2FFF-4CE4-BBC1-B02EE8CFA5B0}" sibTransId="{FF3CD84F-7F00-4B76-B577-D4FFACF95514}"/>
    <dgm:cxn modelId="{1AD3E014-92EB-4934-B6CA-64CAA64B9041}" srcId="{F81250BD-2AEC-4A03-8F6E-6F608958A94A}" destId="{C3FEC4C4-341C-4695-9995-2E455A441F1C}" srcOrd="5" destOrd="0" parTransId="{20552686-CC1E-4B10-A75D-4D8ECD154D97}" sibTransId="{9D67748F-1D46-4549-AC46-A28980779CDC}"/>
    <dgm:cxn modelId="{7275A622-3D66-4109-BF75-ACDEB1144494}" type="presOf" srcId="{C3FEC4C4-341C-4695-9995-2E455A441F1C}" destId="{6A71DB5F-F25B-446D-A300-38FE6CE17606}" srcOrd="0" destOrd="0" presId="urn:microsoft.com/office/officeart/2005/8/layout/default"/>
    <dgm:cxn modelId="{56653933-ADDC-4459-AA5A-9216799AC910}" type="presOf" srcId="{F81250BD-2AEC-4A03-8F6E-6F608958A94A}" destId="{AF28B103-27CF-44EA-B2AF-33EBA173C2B4}" srcOrd="0" destOrd="0" presId="urn:microsoft.com/office/officeart/2005/8/layout/default"/>
    <dgm:cxn modelId="{9C2D166A-F8BE-4F3C-9233-1169BD93A417}" srcId="{F81250BD-2AEC-4A03-8F6E-6F608958A94A}" destId="{D378AD6C-B933-4850-8454-67FA80BFA712}" srcOrd="0" destOrd="0" parTransId="{44ABF5CF-C1C9-4421-9982-0B37CA1E0419}" sibTransId="{610EB06E-781E-446A-BDB6-F8701A948766}"/>
    <dgm:cxn modelId="{943FF54C-8DF7-40E7-A36E-FA1617E78971}" type="presOf" srcId="{BD2968DB-63C0-4BAF-8AC6-A5CDD8F89CB0}" destId="{F903318D-90D9-4E99-8BD3-D6295A79DCEE}" srcOrd="0" destOrd="0" presId="urn:microsoft.com/office/officeart/2005/8/layout/default"/>
    <dgm:cxn modelId="{43681E6F-2F7F-4D54-B251-DBF67264BFFA}" type="presOf" srcId="{D378AD6C-B933-4850-8454-67FA80BFA712}" destId="{FCE34D06-7AF6-4E2F-8300-FDC6838489E6}" srcOrd="0" destOrd="0" presId="urn:microsoft.com/office/officeart/2005/8/layout/default"/>
    <dgm:cxn modelId="{D9BB9F75-BBB8-47CF-985F-9600ECA66263}" type="presOf" srcId="{5EEA972A-1A3E-470E-8D13-42F604F1455F}" destId="{E4818544-3EFF-4442-BCBE-579C7BAB2F8A}" srcOrd="0" destOrd="0" presId="urn:microsoft.com/office/officeart/2005/8/layout/default"/>
    <dgm:cxn modelId="{3FBD727B-6A96-4272-875F-C37ED24451FA}" type="presOf" srcId="{7EDD68C5-A00F-4B51-B6E7-CA3ED31890CD}" destId="{28BBECB8-25B6-41DE-B29C-DB58307A8ACB}" srcOrd="0" destOrd="0" presId="urn:microsoft.com/office/officeart/2005/8/layout/default"/>
    <dgm:cxn modelId="{8095EE8B-273D-4B93-B105-9A4F384495A9}" srcId="{F81250BD-2AEC-4A03-8F6E-6F608958A94A}" destId="{7EDD68C5-A00F-4B51-B6E7-CA3ED31890CD}" srcOrd="4" destOrd="0" parTransId="{2D3DF7F8-49C5-475D-8607-B2E2BF99AC5B}" sibTransId="{04EA3719-8EAA-4E4A-BE75-750C076E5921}"/>
    <dgm:cxn modelId="{75AE01C6-1BF2-46E6-9CAB-4B06F8E74EE7}" srcId="{F81250BD-2AEC-4A03-8F6E-6F608958A94A}" destId="{A476EBD3-0D84-403B-BF5E-2D65AA8251E2}" srcOrd="2" destOrd="0" parTransId="{9C43947C-798E-49D2-BFA0-6AEBEAC92705}" sibTransId="{1E48E9C7-4904-4F07-A7F8-DE975A6EA784}"/>
    <dgm:cxn modelId="{469089DC-7658-4885-80CD-F5918484CAB3}" srcId="{F81250BD-2AEC-4A03-8F6E-6F608958A94A}" destId="{5EEA972A-1A3E-470E-8D13-42F604F1455F}" srcOrd="1" destOrd="0" parTransId="{AD331360-E109-428D-BB8A-15EF41C87E8B}" sibTransId="{4EFF0333-C6BB-4B0C-8805-4AC0E0B207B7}"/>
    <dgm:cxn modelId="{825567E8-8CE1-4CA8-806E-324A7AA5F685}" type="presOf" srcId="{A476EBD3-0D84-403B-BF5E-2D65AA8251E2}" destId="{94094DAD-CE1B-4F33-A423-291969D82FB6}" srcOrd="0" destOrd="0" presId="urn:microsoft.com/office/officeart/2005/8/layout/default"/>
    <dgm:cxn modelId="{CF67654A-E5B7-48D3-BF64-5BE2F0C089F3}" type="presParOf" srcId="{AF28B103-27CF-44EA-B2AF-33EBA173C2B4}" destId="{FCE34D06-7AF6-4E2F-8300-FDC6838489E6}" srcOrd="0" destOrd="0" presId="urn:microsoft.com/office/officeart/2005/8/layout/default"/>
    <dgm:cxn modelId="{413C5004-6688-4341-823C-232910C99DE5}" type="presParOf" srcId="{AF28B103-27CF-44EA-B2AF-33EBA173C2B4}" destId="{C2C59189-2E7B-48CB-88ED-CE1D35134A92}" srcOrd="1" destOrd="0" presId="urn:microsoft.com/office/officeart/2005/8/layout/default"/>
    <dgm:cxn modelId="{16BE29FF-F3D8-476A-834D-8391B2B5DB9C}" type="presParOf" srcId="{AF28B103-27CF-44EA-B2AF-33EBA173C2B4}" destId="{E4818544-3EFF-4442-BCBE-579C7BAB2F8A}" srcOrd="2" destOrd="0" presId="urn:microsoft.com/office/officeart/2005/8/layout/default"/>
    <dgm:cxn modelId="{2048EF58-7BCC-41B6-A69E-1052B534BBD4}" type="presParOf" srcId="{AF28B103-27CF-44EA-B2AF-33EBA173C2B4}" destId="{EF694989-BF2B-4098-AAEE-E61C27C21ADA}" srcOrd="3" destOrd="0" presId="urn:microsoft.com/office/officeart/2005/8/layout/default"/>
    <dgm:cxn modelId="{7BB69F5D-B60C-46D6-B4E2-DDD9C9FAA76F}" type="presParOf" srcId="{AF28B103-27CF-44EA-B2AF-33EBA173C2B4}" destId="{94094DAD-CE1B-4F33-A423-291969D82FB6}" srcOrd="4" destOrd="0" presId="urn:microsoft.com/office/officeart/2005/8/layout/default"/>
    <dgm:cxn modelId="{4133A37E-B7A8-4F65-A400-90BA6ED1DAE6}" type="presParOf" srcId="{AF28B103-27CF-44EA-B2AF-33EBA173C2B4}" destId="{CD1A317E-3592-469C-BFA0-3799FFF6ABFE}" srcOrd="5" destOrd="0" presId="urn:microsoft.com/office/officeart/2005/8/layout/default"/>
    <dgm:cxn modelId="{8BF842DC-0B82-485D-81A7-FD59D8CB7221}" type="presParOf" srcId="{AF28B103-27CF-44EA-B2AF-33EBA173C2B4}" destId="{F903318D-90D9-4E99-8BD3-D6295A79DCEE}" srcOrd="6" destOrd="0" presId="urn:microsoft.com/office/officeart/2005/8/layout/default"/>
    <dgm:cxn modelId="{7FFE085E-52F4-4881-94B9-0F020C247BF5}" type="presParOf" srcId="{AF28B103-27CF-44EA-B2AF-33EBA173C2B4}" destId="{428341B2-71BD-43A8-AC57-418A002DB4FB}" srcOrd="7" destOrd="0" presId="urn:microsoft.com/office/officeart/2005/8/layout/default"/>
    <dgm:cxn modelId="{87BD2575-34AD-48A1-BCFB-D64ADAC9D4EB}" type="presParOf" srcId="{AF28B103-27CF-44EA-B2AF-33EBA173C2B4}" destId="{28BBECB8-25B6-41DE-B29C-DB58307A8ACB}" srcOrd="8" destOrd="0" presId="urn:microsoft.com/office/officeart/2005/8/layout/default"/>
    <dgm:cxn modelId="{4FD44FEE-29A4-44B5-B026-EF09D5319601}" type="presParOf" srcId="{AF28B103-27CF-44EA-B2AF-33EBA173C2B4}" destId="{EB3829F0-6A5A-4F75-9DC5-D0130B5E6147}" srcOrd="9" destOrd="0" presId="urn:microsoft.com/office/officeart/2005/8/layout/default"/>
    <dgm:cxn modelId="{3B3FECD6-E6D3-47B5-8108-2B13712C13E8}" type="presParOf" srcId="{AF28B103-27CF-44EA-B2AF-33EBA173C2B4}" destId="{6A71DB5F-F25B-446D-A300-38FE6CE17606}"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937B0E05-9A37-4215-87B2-819CED0F2A05}"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pl-PL"/>
        </a:p>
      </dgm:t>
    </dgm:pt>
    <dgm:pt modelId="{6EA10B43-E1A5-4411-AEAC-BF4DC9BC5D7C}">
      <dgm:prSet phldrT="[Tekst]"/>
      <dgm:spPr/>
      <dgm:t>
        <a:bodyPr/>
        <a:lstStyle/>
        <a:p>
          <a:r>
            <a:rPr lang="pl-PL" dirty="0"/>
            <a:t>Przewodniczący rozprawy</a:t>
          </a:r>
        </a:p>
      </dgm:t>
    </dgm:pt>
    <dgm:pt modelId="{6EE073CC-2606-4A5D-A99E-6E78F58A6810}" type="parTrans" cxnId="{7B9E5452-943A-4A1F-A253-B6B3B3492EED}">
      <dgm:prSet/>
      <dgm:spPr/>
      <dgm:t>
        <a:bodyPr/>
        <a:lstStyle/>
        <a:p>
          <a:endParaRPr lang="pl-PL"/>
        </a:p>
      </dgm:t>
    </dgm:pt>
    <dgm:pt modelId="{42D25131-2D19-4231-ADE4-E09D59BFC7D2}" type="sibTrans" cxnId="{7B9E5452-943A-4A1F-A253-B6B3B3492EED}">
      <dgm:prSet/>
      <dgm:spPr/>
      <dgm:t>
        <a:bodyPr/>
        <a:lstStyle/>
        <a:p>
          <a:endParaRPr lang="pl-PL"/>
        </a:p>
      </dgm:t>
    </dgm:pt>
    <dgm:pt modelId="{61B7892D-AF7D-4683-AE49-C414D9F6F5C1}">
      <dgm:prSet phldrT="[Tekst]"/>
      <dgm:spPr/>
      <dgm:t>
        <a:bodyPr/>
        <a:lstStyle/>
        <a:p>
          <a:r>
            <a:rPr lang="pl-PL" dirty="0"/>
            <a:t>Czuwa nad jej prawidłowym przebiegiem</a:t>
          </a:r>
        </a:p>
      </dgm:t>
    </dgm:pt>
    <dgm:pt modelId="{5C2A4B36-53D7-49D8-AB4E-4A06CB67C3E0}" type="parTrans" cxnId="{C961934A-E931-4D62-9C48-48E7BDFCC106}">
      <dgm:prSet/>
      <dgm:spPr/>
      <dgm:t>
        <a:bodyPr/>
        <a:lstStyle/>
        <a:p>
          <a:endParaRPr lang="pl-PL"/>
        </a:p>
      </dgm:t>
    </dgm:pt>
    <dgm:pt modelId="{55AB0F87-BE85-45D0-AE9F-A983BF6EE7BB}" type="sibTrans" cxnId="{C961934A-E931-4D62-9C48-48E7BDFCC106}">
      <dgm:prSet/>
      <dgm:spPr/>
      <dgm:t>
        <a:bodyPr/>
        <a:lstStyle/>
        <a:p>
          <a:endParaRPr lang="pl-PL"/>
        </a:p>
      </dgm:t>
    </dgm:pt>
    <dgm:pt modelId="{2E488CDC-AAE3-42CF-B6DE-BEF3BEAFE91F}">
      <dgm:prSet phldrT="[Tekst]" phldr="1" custScaleX="278812" custScaleY="214882" custRadScaleRad="179931"/>
      <dgm:spPr/>
      <dgm:t>
        <a:bodyPr/>
        <a:lstStyle/>
        <a:p>
          <a:endParaRPr lang="pl-PL"/>
        </a:p>
      </dgm:t>
    </dgm:pt>
    <dgm:pt modelId="{37139C58-4390-44FD-B035-6BB38F1BE892}" type="parTrans" cxnId="{3E07FD6F-1A9B-4584-9511-2AE6F6CEC7CD}">
      <dgm:prSet/>
      <dgm:spPr/>
      <dgm:t>
        <a:bodyPr/>
        <a:lstStyle/>
        <a:p>
          <a:endParaRPr lang="pl-PL"/>
        </a:p>
      </dgm:t>
    </dgm:pt>
    <dgm:pt modelId="{EDE18AEC-90EC-45B5-AF63-F7202CC0A3A0}" type="sibTrans" cxnId="{3E07FD6F-1A9B-4584-9511-2AE6F6CEC7CD}">
      <dgm:prSet/>
      <dgm:spPr/>
      <dgm:t>
        <a:bodyPr/>
        <a:lstStyle/>
        <a:p>
          <a:endParaRPr lang="pl-PL"/>
        </a:p>
      </dgm:t>
    </dgm:pt>
    <dgm:pt modelId="{02981361-E311-4B64-AE74-92F9B8D544DF}">
      <dgm:prSet phldrT="[Tekst]" phldr="1" custScaleX="278812" custScaleY="214882" custRadScaleRad="179931"/>
      <dgm:spPr/>
      <dgm:t>
        <a:bodyPr/>
        <a:lstStyle/>
        <a:p>
          <a:endParaRPr lang="pl-PL"/>
        </a:p>
      </dgm:t>
    </dgm:pt>
    <dgm:pt modelId="{FEEB5BC4-B65E-47CE-A1F3-45613CA6C4EA}" type="parTrans" cxnId="{A160E463-BB96-4FA1-BC1F-84D60885E505}">
      <dgm:prSet/>
      <dgm:spPr/>
      <dgm:t>
        <a:bodyPr/>
        <a:lstStyle/>
        <a:p>
          <a:endParaRPr lang="pl-PL"/>
        </a:p>
      </dgm:t>
    </dgm:pt>
    <dgm:pt modelId="{AF504FAA-D07E-4ACC-863D-B24C375CF045}" type="sibTrans" cxnId="{A160E463-BB96-4FA1-BC1F-84D60885E505}">
      <dgm:prSet/>
      <dgm:spPr/>
      <dgm:t>
        <a:bodyPr/>
        <a:lstStyle/>
        <a:p>
          <a:endParaRPr lang="pl-PL"/>
        </a:p>
      </dgm:t>
    </dgm:pt>
    <dgm:pt modelId="{4344B9E2-AA43-425B-8CB2-C6B702A5A7F2}">
      <dgm:prSet phldrT="[Tekst]"/>
      <dgm:spPr/>
      <dgm:t>
        <a:bodyPr/>
        <a:lstStyle/>
        <a:p>
          <a:r>
            <a:rPr lang="pl-PL" dirty="0"/>
            <a:t>Umożliwia stronom wypowiedzenie się stronom co do każdej kwestii </a:t>
          </a:r>
          <a:r>
            <a:rPr lang="pl-PL" b="1" u="sng" dirty="0"/>
            <a:t>podlegającej rozstrzygnięciu</a:t>
          </a:r>
          <a:endParaRPr lang="pl-PL" dirty="0"/>
        </a:p>
      </dgm:t>
    </dgm:pt>
    <dgm:pt modelId="{91535D7C-5FE6-426F-86BE-539FAE89DE8A}" type="parTrans" cxnId="{32EAF1F1-1AEA-430F-A2D8-384A8623C7A3}">
      <dgm:prSet/>
      <dgm:spPr/>
      <dgm:t>
        <a:bodyPr/>
        <a:lstStyle/>
        <a:p>
          <a:endParaRPr lang="pl-PL"/>
        </a:p>
      </dgm:t>
    </dgm:pt>
    <dgm:pt modelId="{5458D8AB-F76C-4AAF-81EE-C71AF8FA5D6F}" type="sibTrans" cxnId="{32EAF1F1-1AEA-430F-A2D8-384A8623C7A3}">
      <dgm:prSet/>
      <dgm:spPr/>
      <dgm:t>
        <a:bodyPr/>
        <a:lstStyle/>
        <a:p>
          <a:endParaRPr lang="pl-PL"/>
        </a:p>
      </dgm:t>
    </dgm:pt>
    <dgm:pt modelId="{719550E4-5DA6-4550-A8C3-C775673D62BA}">
      <dgm:prSet phldrT="[Tekst]"/>
      <dgm:spPr/>
      <dgm:t>
        <a:bodyPr/>
        <a:lstStyle/>
        <a:p>
          <a:r>
            <a:rPr lang="pl-PL" dirty="0"/>
            <a:t>Wydaje przychylnie rozstrzygnięcia o wnioskach dowodowych</a:t>
          </a:r>
        </a:p>
      </dgm:t>
    </dgm:pt>
    <dgm:pt modelId="{8FB2C2D8-BAAE-46E9-B0C9-087B5A95306E}" type="parTrans" cxnId="{7B477E3E-664F-421D-95EA-2D1A11CF7411}">
      <dgm:prSet/>
      <dgm:spPr/>
      <dgm:t>
        <a:bodyPr/>
        <a:lstStyle/>
        <a:p>
          <a:endParaRPr lang="pl-PL"/>
        </a:p>
      </dgm:t>
    </dgm:pt>
    <dgm:pt modelId="{B88F91D4-5242-4F5B-9BEB-D88E9A82F63E}" type="sibTrans" cxnId="{7B477E3E-664F-421D-95EA-2D1A11CF7411}">
      <dgm:prSet/>
      <dgm:spPr/>
      <dgm:t>
        <a:bodyPr/>
        <a:lstStyle/>
        <a:p>
          <a:endParaRPr lang="pl-PL"/>
        </a:p>
      </dgm:t>
    </dgm:pt>
    <dgm:pt modelId="{AAC871D8-7C2F-4BC4-A284-9991EAF7100D}">
      <dgm:prSet phldrT="[Tekst]"/>
      <dgm:spPr/>
      <dgm:t>
        <a:bodyPr/>
        <a:lstStyle/>
        <a:p>
          <a:r>
            <a:rPr lang="pl-PL" dirty="0"/>
            <a:t>Kieruje rozprawą</a:t>
          </a:r>
        </a:p>
      </dgm:t>
    </dgm:pt>
    <dgm:pt modelId="{BF4F6EFC-B2DB-4BF2-94F0-DD5B221E0F39}" type="parTrans" cxnId="{E6FE6BCE-022C-436A-8CDD-6D9374E63ED5}">
      <dgm:prSet/>
      <dgm:spPr/>
      <dgm:t>
        <a:bodyPr/>
        <a:lstStyle/>
        <a:p>
          <a:endParaRPr lang="pl-PL"/>
        </a:p>
      </dgm:t>
    </dgm:pt>
    <dgm:pt modelId="{1FE49D83-B65D-4895-AC0C-E0AD3F07AC94}" type="sibTrans" cxnId="{E6FE6BCE-022C-436A-8CDD-6D9374E63ED5}">
      <dgm:prSet/>
      <dgm:spPr/>
      <dgm:t>
        <a:bodyPr/>
        <a:lstStyle/>
        <a:p>
          <a:endParaRPr lang="pl-PL"/>
        </a:p>
      </dgm:t>
    </dgm:pt>
    <dgm:pt modelId="{45D8DB19-8C0F-4547-A867-0C83CD877057}">
      <dgm:prSet phldrT="[Tekst]"/>
      <dgm:spPr/>
      <dgm:t>
        <a:bodyPr/>
        <a:lstStyle/>
        <a:p>
          <a:r>
            <a:rPr lang="pl-PL" dirty="0"/>
            <a:t>Baczy, aby zostały wyjaśnione istotne okoliczności sprawy</a:t>
          </a:r>
        </a:p>
      </dgm:t>
    </dgm:pt>
    <dgm:pt modelId="{49D3AFCF-9C70-4A60-8C05-7B52F89E7EF8}" type="parTrans" cxnId="{C2046AD1-9E56-47E1-9A38-9C2F59C2572A}">
      <dgm:prSet/>
      <dgm:spPr/>
      <dgm:t>
        <a:bodyPr/>
        <a:lstStyle/>
        <a:p>
          <a:endParaRPr lang="pl-PL"/>
        </a:p>
      </dgm:t>
    </dgm:pt>
    <dgm:pt modelId="{7EF28953-74C3-4D56-9EB1-9B87A2B49433}" type="sibTrans" cxnId="{C2046AD1-9E56-47E1-9A38-9C2F59C2572A}">
      <dgm:prSet/>
      <dgm:spPr/>
      <dgm:t>
        <a:bodyPr/>
        <a:lstStyle/>
        <a:p>
          <a:endParaRPr lang="pl-PL"/>
        </a:p>
      </dgm:t>
    </dgm:pt>
    <dgm:pt modelId="{18DA3A74-BDB6-4322-9683-7281542A1131}">
      <dgm:prSet phldrT="[Tekst]"/>
      <dgm:spPr/>
      <dgm:t>
        <a:bodyPr/>
        <a:lstStyle/>
        <a:p>
          <a:r>
            <a:rPr lang="pl-PL" dirty="0"/>
            <a:t>Dąży do tego, by rozstrzygnięcie nastąpiło na pierwszym terminie</a:t>
          </a:r>
        </a:p>
      </dgm:t>
    </dgm:pt>
    <dgm:pt modelId="{FE5F2169-4B4D-4454-9C76-2D9849154805}" type="parTrans" cxnId="{9C9B946B-701B-40D0-A90D-330B1CD04FCE}">
      <dgm:prSet/>
      <dgm:spPr/>
      <dgm:t>
        <a:bodyPr/>
        <a:lstStyle/>
        <a:p>
          <a:endParaRPr lang="pl-PL"/>
        </a:p>
      </dgm:t>
    </dgm:pt>
    <dgm:pt modelId="{F34F8B9F-69FD-4F98-95FF-ED16EA7CB685}" type="sibTrans" cxnId="{9C9B946B-701B-40D0-A90D-330B1CD04FCE}">
      <dgm:prSet/>
      <dgm:spPr/>
      <dgm:t>
        <a:bodyPr/>
        <a:lstStyle/>
        <a:p>
          <a:endParaRPr lang="pl-PL"/>
        </a:p>
      </dgm:t>
    </dgm:pt>
    <dgm:pt modelId="{71FB41AF-85FF-4CB5-8555-BC0482EA2FD5}">
      <dgm:prSet phldrT="[Tekst]"/>
      <dgm:spPr/>
      <dgm:t>
        <a:bodyPr/>
        <a:lstStyle/>
        <a:p>
          <a:r>
            <a:rPr lang="pl-PL" dirty="0"/>
            <a:t>Wydaje zarządzenia niezbędne do utrzymania na Sali sądowej porządku i spokoju</a:t>
          </a:r>
        </a:p>
      </dgm:t>
    </dgm:pt>
    <dgm:pt modelId="{C54D7406-8F21-4184-B3F4-68C731AA2B81}" type="parTrans" cxnId="{76E9E751-4210-41CB-BF05-A73D4DB66F59}">
      <dgm:prSet/>
      <dgm:spPr/>
      <dgm:t>
        <a:bodyPr/>
        <a:lstStyle/>
        <a:p>
          <a:endParaRPr lang="pl-PL"/>
        </a:p>
      </dgm:t>
    </dgm:pt>
    <dgm:pt modelId="{A772C218-5B8E-43AA-9F3D-BC12CB909442}" type="sibTrans" cxnId="{76E9E751-4210-41CB-BF05-A73D4DB66F59}">
      <dgm:prSet/>
      <dgm:spPr/>
      <dgm:t>
        <a:bodyPr/>
        <a:lstStyle/>
        <a:p>
          <a:endParaRPr lang="pl-PL"/>
        </a:p>
      </dgm:t>
    </dgm:pt>
    <dgm:pt modelId="{5F191C7B-1EE0-47B3-B089-61147B476EA7}">
      <dgm:prSet phldrT="[Tekst]"/>
      <dgm:spPr/>
      <dgm:t>
        <a:bodyPr/>
        <a:lstStyle/>
        <a:p>
          <a:r>
            <a:rPr lang="pl-PL" dirty="0"/>
            <a:t>Od zarządzeń przewodniczącego można odwołać się do sądu (art. 373 k.p.k.)</a:t>
          </a:r>
        </a:p>
      </dgm:t>
    </dgm:pt>
    <dgm:pt modelId="{F6F90B14-10CA-4238-BB8A-7F9721AB6C7F}" type="parTrans" cxnId="{F0175A2D-FCFD-4BB3-8C52-403E3CEA1656}">
      <dgm:prSet/>
      <dgm:spPr/>
      <dgm:t>
        <a:bodyPr/>
        <a:lstStyle/>
        <a:p>
          <a:endParaRPr lang="pl-PL"/>
        </a:p>
      </dgm:t>
    </dgm:pt>
    <dgm:pt modelId="{9FB9CFB3-F7BC-40F3-AD82-BDCB0CCCECA1}" type="sibTrans" cxnId="{F0175A2D-FCFD-4BB3-8C52-403E3CEA1656}">
      <dgm:prSet/>
      <dgm:spPr/>
      <dgm:t>
        <a:bodyPr/>
        <a:lstStyle/>
        <a:p>
          <a:endParaRPr lang="pl-PL"/>
        </a:p>
      </dgm:t>
    </dgm:pt>
    <dgm:pt modelId="{13D8CF21-71CB-4A2B-AC51-96504989FC0D}" type="pres">
      <dgm:prSet presAssocID="{937B0E05-9A37-4215-87B2-819CED0F2A05}" presName="composite" presStyleCnt="0">
        <dgm:presLayoutVars>
          <dgm:chMax val="1"/>
          <dgm:dir/>
          <dgm:resizeHandles val="exact"/>
        </dgm:presLayoutVars>
      </dgm:prSet>
      <dgm:spPr/>
    </dgm:pt>
    <dgm:pt modelId="{66361DEC-629D-45A4-8B39-F37DA6FF2E0F}" type="pres">
      <dgm:prSet presAssocID="{937B0E05-9A37-4215-87B2-819CED0F2A05}" presName="radial" presStyleCnt="0">
        <dgm:presLayoutVars>
          <dgm:animLvl val="ctr"/>
        </dgm:presLayoutVars>
      </dgm:prSet>
      <dgm:spPr/>
    </dgm:pt>
    <dgm:pt modelId="{AF468292-4263-44A3-9672-AD14971E4CD8}" type="pres">
      <dgm:prSet presAssocID="{6EA10B43-E1A5-4411-AEAC-BF4DC9BC5D7C}" presName="centerShape" presStyleLbl="vennNode1" presStyleIdx="0" presStyleCnt="9" custScaleX="251008" custScaleY="120305"/>
      <dgm:spPr/>
    </dgm:pt>
    <dgm:pt modelId="{A6584568-E86A-4F3A-A5D6-42DA4E085B88}" type="pres">
      <dgm:prSet presAssocID="{61B7892D-AF7D-4683-AE49-C414D9F6F5C1}" presName="node" presStyleLbl="vennNode1" presStyleIdx="1" presStyleCnt="9" custScaleX="278812" custScaleY="214882" custRadScaleRad="179931">
        <dgm:presLayoutVars>
          <dgm:bulletEnabled val="1"/>
        </dgm:presLayoutVars>
      </dgm:prSet>
      <dgm:spPr/>
    </dgm:pt>
    <dgm:pt modelId="{F8CA4C01-2444-4B4C-9CF4-36FFC473AF09}" type="pres">
      <dgm:prSet presAssocID="{45D8DB19-8C0F-4547-A867-0C83CD877057}" presName="node" presStyleLbl="vennNode1" presStyleIdx="2" presStyleCnt="9" custScaleX="278812" custScaleY="214882" custRadScaleRad="179931">
        <dgm:presLayoutVars>
          <dgm:bulletEnabled val="1"/>
        </dgm:presLayoutVars>
      </dgm:prSet>
      <dgm:spPr/>
    </dgm:pt>
    <dgm:pt modelId="{A816FE4D-D3FD-45F8-9282-A6F91AAE840B}" type="pres">
      <dgm:prSet presAssocID="{18DA3A74-BDB6-4322-9683-7281542A1131}" presName="node" presStyleLbl="vennNode1" presStyleIdx="3" presStyleCnt="9" custScaleX="278812" custScaleY="214882" custRadScaleRad="182467" custRadScaleInc="0">
        <dgm:presLayoutVars>
          <dgm:bulletEnabled val="1"/>
        </dgm:presLayoutVars>
      </dgm:prSet>
      <dgm:spPr/>
    </dgm:pt>
    <dgm:pt modelId="{F6175ECF-CFD3-44F2-8EFB-39911B57CF88}" type="pres">
      <dgm:prSet presAssocID="{71FB41AF-85FF-4CB5-8555-BC0482EA2FD5}" presName="node" presStyleLbl="vennNode1" presStyleIdx="4" presStyleCnt="9" custScaleX="278812" custScaleY="214882" custRadScaleRad="179931">
        <dgm:presLayoutVars>
          <dgm:bulletEnabled val="1"/>
        </dgm:presLayoutVars>
      </dgm:prSet>
      <dgm:spPr/>
    </dgm:pt>
    <dgm:pt modelId="{670A8403-AF06-4E01-8026-20380231DA1E}" type="pres">
      <dgm:prSet presAssocID="{4344B9E2-AA43-425B-8CB2-C6B702A5A7F2}" presName="node" presStyleLbl="vennNode1" presStyleIdx="5" presStyleCnt="9" custScaleX="278812" custScaleY="214882" custRadScaleRad="99701" custRadScaleInc="0">
        <dgm:presLayoutVars>
          <dgm:bulletEnabled val="1"/>
        </dgm:presLayoutVars>
      </dgm:prSet>
      <dgm:spPr/>
    </dgm:pt>
    <dgm:pt modelId="{D8270DAD-42F2-411A-9AE9-1738F217CB92}" type="pres">
      <dgm:prSet presAssocID="{719550E4-5DA6-4550-A8C3-C775673D62BA}" presName="node" presStyleLbl="vennNode1" presStyleIdx="6" presStyleCnt="9" custScaleX="278812" custScaleY="214882" custRadScaleRad="179931">
        <dgm:presLayoutVars>
          <dgm:bulletEnabled val="1"/>
        </dgm:presLayoutVars>
      </dgm:prSet>
      <dgm:spPr/>
    </dgm:pt>
    <dgm:pt modelId="{05E1F1F1-0003-419B-9215-3B62DA95D935}" type="pres">
      <dgm:prSet presAssocID="{AAC871D8-7C2F-4BC4-A284-9991EAF7100D}" presName="node" presStyleLbl="vennNode1" presStyleIdx="7" presStyleCnt="9" custScaleX="278812" custScaleY="214882" custRadScaleRad="179931">
        <dgm:presLayoutVars>
          <dgm:bulletEnabled val="1"/>
        </dgm:presLayoutVars>
      </dgm:prSet>
      <dgm:spPr/>
    </dgm:pt>
    <dgm:pt modelId="{C1FC5394-CB2F-4038-BBC5-C2D76EDD058C}" type="pres">
      <dgm:prSet presAssocID="{5F191C7B-1EE0-47B3-B089-61147B476EA7}" presName="node" presStyleLbl="vennNode1" presStyleIdx="8" presStyleCnt="9" custScaleX="278812" custScaleY="214882" custRadScaleRad="179931">
        <dgm:presLayoutVars>
          <dgm:bulletEnabled val="1"/>
        </dgm:presLayoutVars>
      </dgm:prSet>
      <dgm:spPr/>
    </dgm:pt>
  </dgm:ptLst>
  <dgm:cxnLst>
    <dgm:cxn modelId="{2C6ED124-A785-40AE-B5EC-E6AFEDD83875}" type="presOf" srcId="{45D8DB19-8C0F-4547-A867-0C83CD877057}" destId="{F8CA4C01-2444-4B4C-9CF4-36FFC473AF09}" srcOrd="0" destOrd="0" presId="urn:microsoft.com/office/officeart/2005/8/layout/radial3"/>
    <dgm:cxn modelId="{F0175A2D-FCFD-4BB3-8C52-403E3CEA1656}" srcId="{6EA10B43-E1A5-4411-AEAC-BF4DC9BC5D7C}" destId="{5F191C7B-1EE0-47B3-B089-61147B476EA7}" srcOrd="7" destOrd="0" parTransId="{F6F90B14-10CA-4238-BB8A-7F9721AB6C7F}" sibTransId="{9FB9CFB3-F7BC-40F3-AD82-BDCB0CCCECA1}"/>
    <dgm:cxn modelId="{7B477E3E-664F-421D-95EA-2D1A11CF7411}" srcId="{6EA10B43-E1A5-4411-AEAC-BF4DC9BC5D7C}" destId="{719550E4-5DA6-4550-A8C3-C775673D62BA}" srcOrd="5" destOrd="0" parTransId="{8FB2C2D8-BAAE-46E9-B0C9-087B5A95306E}" sibTransId="{B88F91D4-5242-4F5B-9BEB-D88E9A82F63E}"/>
    <dgm:cxn modelId="{A160E463-BB96-4FA1-BC1F-84D60885E505}" srcId="{937B0E05-9A37-4215-87B2-819CED0F2A05}" destId="{02981361-E311-4B64-AE74-92F9B8D544DF}" srcOrd="2" destOrd="0" parTransId="{FEEB5BC4-B65E-47CE-A1F3-45613CA6C4EA}" sibTransId="{AF504FAA-D07E-4ACC-863D-B24C375CF045}"/>
    <dgm:cxn modelId="{3BE7544A-CE14-4540-923C-0B75D1D75D6C}" type="presOf" srcId="{6EA10B43-E1A5-4411-AEAC-BF4DC9BC5D7C}" destId="{AF468292-4263-44A3-9672-AD14971E4CD8}" srcOrd="0" destOrd="0" presId="urn:microsoft.com/office/officeart/2005/8/layout/radial3"/>
    <dgm:cxn modelId="{C961934A-E931-4D62-9C48-48E7BDFCC106}" srcId="{6EA10B43-E1A5-4411-AEAC-BF4DC9BC5D7C}" destId="{61B7892D-AF7D-4683-AE49-C414D9F6F5C1}" srcOrd="0" destOrd="0" parTransId="{5C2A4B36-53D7-49D8-AB4E-4A06CB67C3E0}" sibTransId="{55AB0F87-BE85-45D0-AE9F-A983BF6EE7BB}"/>
    <dgm:cxn modelId="{9C9B946B-701B-40D0-A90D-330B1CD04FCE}" srcId="{6EA10B43-E1A5-4411-AEAC-BF4DC9BC5D7C}" destId="{18DA3A74-BDB6-4322-9683-7281542A1131}" srcOrd="2" destOrd="0" parTransId="{FE5F2169-4B4D-4454-9C76-2D9849154805}" sibTransId="{F34F8B9F-69FD-4F98-95FF-ED16EA7CB685}"/>
    <dgm:cxn modelId="{3E07FD6F-1A9B-4584-9511-2AE6F6CEC7CD}" srcId="{937B0E05-9A37-4215-87B2-819CED0F2A05}" destId="{2E488CDC-AAE3-42CF-B6DE-BEF3BEAFE91F}" srcOrd="1" destOrd="0" parTransId="{37139C58-4390-44FD-B035-6BB38F1BE892}" sibTransId="{EDE18AEC-90EC-45B5-AF63-F7202CC0A3A0}"/>
    <dgm:cxn modelId="{86EB1150-EB3F-4F22-A49D-954682189384}" type="presOf" srcId="{71FB41AF-85FF-4CB5-8555-BC0482EA2FD5}" destId="{F6175ECF-CFD3-44F2-8EFB-39911B57CF88}" srcOrd="0" destOrd="0" presId="urn:microsoft.com/office/officeart/2005/8/layout/radial3"/>
    <dgm:cxn modelId="{76E9E751-4210-41CB-BF05-A73D4DB66F59}" srcId="{6EA10B43-E1A5-4411-AEAC-BF4DC9BC5D7C}" destId="{71FB41AF-85FF-4CB5-8555-BC0482EA2FD5}" srcOrd="3" destOrd="0" parTransId="{C54D7406-8F21-4184-B3F4-68C731AA2B81}" sibTransId="{A772C218-5B8E-43AA-9F3D-BC12CB909442}"/>
    <dgm:cxn modelId="{7B9E5452-943A-4A1F-A253-B6B3B3492EED}" srcId="{937B0E05-9A37-4215-87B2-819CED0F2A05}" destId="{6EA10B43-E1A5-4411-AEAC-BF4DC9BC5D7C}" srcOrd="0" destOrd="0" parTransId="{6EE073CC-2606-4A5D-A99E-6E78F58A6810}" sibTransId="{42D25131-2D19-4231-ADE4-E09D59BFC7D2}"/>
    <dgm:cxn modelId="{14B1DD77-B324-447D-AB50-442AB613662F}" type="presOf" srcId="{719550E4-5DA6-4550-A8C3-C775673D62BA}" destId="{D8270DAD-42F2-411A-9AE9-1738F217CB92}" srcOrd="0" destOrd="0" presId="urn:microsoft.com/office/officeart/2005/8/layout/radial3"/>
    <dgm:cxn modelId="{D1E5DC87-0691-4B22-A82C-EE7B5FBE0789}" type="presOf" srcId="{937B0E05-9A37-4215-87B2-819CED0F2A05}" destId="{13D8CF21-71CB-4A2B-AC51-96504989FC0D}" srcOrd="0" destOrd="0" presId="urn:microsoft.com/office/officeart/2005/8/layout/radial3"/>
    <dgm:cxn modelId="{922FF28A-23E5-425F-846A-F5A18E147F97}" type="presOf" srcId="{18DA3A74-BDB6-4322-9683-7281542A1131}" destId="{A816FE4D-D3FD-45F8-9282-A6F91AAE840B}" srcOrd="0" destOrd="0" presId="urn:microsoft.com/office/officeart/2005/8/layout/radial3"/>
    <dgm:cxn modelId="{19003591-DEE9-40EC-9337-7FF9654B97F8}" type="presOf" srcId="{61B7892D-AF7D-4683-AE49-C414D9F6F5C1}" destId="{A6584568-E86A-4F3A-A5D6-42DA4E085B88}" srcOrd="0" destOrd="0" presId="urn:microsoft.com/office/officeart/2005/8/layout/radial3"/>
    <dgm:cxn modelId="{39864BAB-48BC-44EB-A4C5-9DD3DF6AD75A}" type="presOf" srcId="{AAC871D8-7C2F-4BC4-A284-9991EAF7100D}" destId="{05E1F1F1-0003-419B-9215-3B62DA95D935}" srcOrd="0" destOrd="0" presId="urn:microsoft.com/office/officeart/2005/8/layout/radial3"/>
    <dgm:cxn modelId="{F88BEDBF-5BA6-4E1F-BE14-D5C6CD4AE934}" type="presOf" srcId="{5F191C7B-1EE0-47B3-B089-61147B476EA7}" destId="{C1FC5394-CB2F-4038-BBC5-C2D76EDD058C}" srcOrd="0" destOrd="0" presId="urn:microsoft.com/office/officeart/2005/8/layout/radial3"/>
    <dgm:cxn modelId="{C8038FC9-CEC7-4212-A1B5-5CBF5FF842B1}" type="presOf" srcId="{4344B9E2-AA43-425B-8CB2-C6B702A5A7F2}" destId="{670A8403-AF06-4E01-8026-20380231DA1E}" srcOrd="0" destOrd="0" presId="urn:microsoft.com/office/officeart/2005/8/layout/radial3"/>
    <dgm:cxn modelId="{E6FE6BCE-022C-436A-8CDD-6D9374E63ED5}" srcId="{6EA10B43-E1A5-4411-AEAC-BF4DC9BC5D7C}" destId="{AAC871D8-7C2F-4BC4-A284-9991EAF7100D}" srcOrd="6" destOrd="0" parTransId="{BF4F6EFC-B2DB-4BF2-94F0-DD5B221E0F39}" sibTransId="{1FE49D83-B65D-4895-AC0C-E0AD3F07AC94}"/>
    <dgm:cxn modelId="{C2046AD1-9E56-47E1-9A38-9C2F59C2572A}" srcId="{6EA10B43-E1A5-4411-AEAC-BF4DC9BC5D7C}" destId="{45D8DB19-8C0F-4547-A867-0C83CD877057}" srcOrd="1" destOrd="0" parTransId="{49D3AFCF-9C70-4A60-8C05-7B52F89E7EF8}" sibTransId="{7EF28953-74C3-4D56-9EB1-9B87A2B49433}"/>
    <dgm:cxn modelId="{32EAF1F1-1AEA-430F-A2D8-384A8623C7A3}" srcId="{6EA10B43-E1A5-4411-AEAC-BF4DC9BC5D7C}" destId="{4344B9E2-AA43-425B-8CB2-C6B702A5A7F2}" srcOrd="4" destOrd="0" parTransId="{91535D7C-5FE6-426F-86BE-539FAE89DE8A}" sibTransId="{5458D8AB-F76C-4AAF-81EE-C71AF8FA5D6F}"/>
    <dgm:cxn modelId="{368A61C5-040F-4147-9FBD-9CF3F4C54867}" type="presParOf" srcId="{13D8CF21-71CB-4A2B-AC51-96504989FC0D}" destId="{66361DEC-629D-45A4-8B39-F37DA6FF2E0F}" srcOrd="0" destOrd="0" presId="urn:microsoft.com/office/officeart/2005/8/layout/radial3"/>
    <dgm:cxn modelId="{0E9929C1-D863-45B6-8472-2EA889127BF8}" type="presParOf" srcId="{66361DEC-629D-45A4-8B39-F37DA6FF2E0F}" destId="{AF468292-4263-44A3-9672-AD14971E4CD8}" srcOrd="0" destOrd="0" presId="urn:microsoft.com/office/officeart/2005/8/layout/radial3"/>
    <dgm:cxn modelId="{46576CB5-53A1-413A-8F6A-34904EF9BA28}" type="presParOf" srcId="{66361DEC-629D-45A4-8B39-F37DA6FF2E0F}" destId="{A6584568-E86A-4F3A-A5D6-42DA4E085B88}" srcOrd="1" destOrd="0" presId="urn:microsoft.com/office/officeart/2005/8/layout/radial3"/>
    <dgm:cxn modelId="{B23A3B8E-4EDD-434F-BB5A-275758D4DC27}" type="presParOf" srcId="{66361DEC-629D-45A4-8B39-F37DA6FF2E0F}" destId="{F8CA4C01-2444-4B4C-9CF4-36FFC473AF09}" srcOrd="2" destOrd="0" presId="urn:microsoft.com/office/officeart/2005/8/layout/radial3"/>
    <dgm:cxn modelId="{A1CD9ADC-13AE-4C14-AD45-C0EB7C8DE140}" type="presParOf" srcId="{66361DEC-629D-45A4-8B39-F37DA6FF2E0F}" destId="{A816FE4D-D3FD-45F8-9282-A6F91AAE840B}" srcOrd="3" destOrd="0" presId="urn:microsoft.com/office/officeart/2005/8/layout/radial3"/>
    <dgm:cxn modelId="{0950C0D1-4DED-4EEF-B0DF-FF342587C717}" type="presParOf" srcId="{66361DEC-629D-45A4-8B39-F37DA6FF2E0F}" destId="{F6175ECF-CFD3-44F2-8EFB-39911B57CF88}" srcOrd="4" destOrd="0" presId="urn:microsoft.com/office/officeart/2005/8/layout/radial3"/>
    <dgm:cxn modelId="{D2D25E40-B87D-4AF0-BF59-5797687B33E2}" type="presParOf" srcId="{66361DEC-629D-45A4-8B39-F37DA6FF2E0F}" destId="{670A8403-AF06-4E01-8026-20380231DA1E}" srcOrd="5" destOrd="0" presId="urn:microsoft.com/office/officeart/2005/8/layout/radial3"/>
    <dgm:cxn modelId="{02F15412-EE71-4085-A6D1-BBD2ECAB9881}" type="presParOf" srcId="{66361DEC-629D-45A4-8B39-F37DA6FF2E0F}" destId="{D8270DAD-42F2-411A-9AE9-1738F217CB92}" srcOrd="6" destOrd="0" presId="urn:microsoft.com/office/officeart/2005/8/layout/radial3"/>
    <dgm:cxn modelId="{5604C386-71A4-4ED7-ADD3-80C162674A19}" type="presParOf" srcId="{66361DEC-629D-45A4-8B39-F37DA6FF2E0F}" destId="{05E1F1F1-0003-419B-9215-3B62DA95D935}" srcOrd="7" destOrd="0" presId="urn:microsoft.com/office/officeart/2005/8/layout/radial3"/>
    <dgm:cxn modelId="{A1D929C1-4342-4396-9506-767E92057A34}" type="presParOf" srcId="{66361DEC-629D-45A4-8B39-F37DA6FF2E0F}" destId="{C1FC5394-CB2F-4038-BBC5-C2D76EDD058C}" srcOrd="8"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AD4DDB89-7284-403F-B3B7-25EC8673B844}" type="doc">
      <dgm:prSet loTypeId="urn:microsoft.com/office/officeart/2008/layout/VerticalAccentList" loCatId="list" qsTypeId="urn:microsoft.com/office/officeart/2005/8/quickstyle/simple1" qsCatId="simple" csTypeId="urn:microsoft.com/office/officeart/2005/8/colors/accent1_2" csCatId="accent1" phldr="1"/>
      <dgm:spPr/>
      <dgm:t>
        <a:bodyPr/>
        <a:lstStyle/>
        <a:p>
          <a:endParaRPr lang="pl-PL"/>
        </a:p>
      </dgm:t>
    </dgm:pt>
    <dgm:pt modelId="{8EB3C7C7-6128-47B4-963F-CCAB5F219551}">
      <dgm:prSet phldrT="[Tekst]"/>
      <dgm:spPr/>
      <dgm:t>
        <a:bodyPr/>
        <a:lstStyle/>
        <a:p>
          <a:r>
            <a:rPr lang="pl-PL" dirty="0"/>
            <a:t>Obecność oskarżonego na rozprawie głównej</a:t>
          </a:r>
        </a:p>
      </dgm:t>
    </dgm:pt>
    <dgm:pt modelId="{F4F1D881-D19B-4E11-86F1-246BDF56AABF}" type="parTrans" cxnId="{6A302CDE-F125-4F0B-BD3B-BDB720A7C703}">
      <dgm:prSet/>
      <dgm:spPr/>
      <dgm:t>
        <a:bodyPr/>
        <a:lstStyle/>
        <a:p>
          <a:endParaRPr lang="pl-PL"/>
        </a:p>
      </dgm:t>
    </dgm:pt>
    <dgm:pt modelId="{09C49B56-FA6F-4B59-AE3E-430F7482D356}" type="sibTrans" cxnId="{6A302CDE-F125-4F0B-BD3B-BDB720A7C703}">
      <dgm:prSet/>
      <dgm:spPr/>
      <dgm:t>
        <a:bodyPr/>
        <a:lstStyle/>
        <a:p>
          <a:endParaRPr lang="pl-PL"/>
        </a:p>
      </dgm:t>
    </dgm:pt>
    <dgm:pt modelId="{F22666F5-1D4C-4223-835A-4A0BA538352F}">
      <dgm:prSet phldrT="[Tekst]"/>
      <dgm:spPr/>
      <dgm:t>
        <a:bodyPr/>
        <a:lstStyle/>
        <a:p>
          <a:r>
            <a:rPr lang="pl-PL" b="1" u="sng" dirty="0"/>
            <a:t>Obecność obowiązkowa</a:t>
          </a:r>
        </a:p>
      </dgm:t>
    </dgm:pt>
    <dgm:pt modelId="{348A830D-AB79-429F-83C8-150730C73E7E}" type="parTrans" cxnId="{AA001A6E-C4D9-400D-804A-19A972C280FE}">
      <dgm:prSet/>
      <dgm:spPr/>
      <dgm:t>
        <a:bodyPr/>
        <a:lstStyle/>
        <a:p>
          <a:endParaRPr lang="pl-PL"/>
        </a:p>
      </dgm:t>
    </dgm:pt>
    <dgm:pt modelId="{4065E3D2-18AA-45B8-96C0-968C5D275448}" type="sibTrans" cxnId="{AA001A6E-C4D9-400D-804A-19A972C280FE}">
      <dgm:prSet/>
      <dgm:spPr/>
      <dgm:t>
        <a:bodyPr/>
        <a:lstStyle/>
        <a:p>
          <a:endParaRPr lang="pl-PL"/>
        </a:p>
      </dgm:t>
    </dgm:pt>
    <dgm:pt modelId="{532D5059-CFC7-4CDF-90A3-C8D4BB4228AF}">
      <dgm:prSet phldrT="[Tekst]"/>
      <dgm:spPr/>
      <dgm:t>
        <a:bodyPr/>
        <a:lstStyle/>
        <a:p>
          <a:r>
            <a:rPr lang="pl-PL" dirty="0"/>
            <a:t>W sprawach o zbrodnie – przy przedstawieniu zarzutów A/O, przy odbieraniu wyjaśnień (art. 374 par. 1a k.p.k. w zw. z art. 385 par. 1 k.p.k. w zw. z art. 386 par. 1 k.p.k.)</a:t>
          </a:r>
        </a:p>
      </dgm:t>
    </dgm:pt>
    <dgm:pt modelId="{30911CA4-295C-462F-B39B-A7243FFE30F6}" type="parTrans" cxnId="{F99D8A4C-C086-475D-8066-27474F9A2DC3}">
      <dgm:prSet/>
      <dgm:spPr/>
      <dgm:t>
        <a:bodyPr/>
        <a:lstStyle/>
        <a:p>
          <a:endParaRPr lang="pl-PL"/>
        </a:p>
      </dgm:t>
    </dgm:pt>
    <dgm:pt modelId="{1C625D23-5E57-44A6-973F-ED206E9520FB}" type="sibTrans" cxnId="{F99D8A4C-C086-475D-8066-27474F9A2DC3}">
      <dgm:prSet/>
      <dgm:spPr/>
      <dgm:t>
        <a:bodyPr/>
        <a:lstStyle/>
        <a:p>
          <a:endParaRPr lang="pl-PL"/>
        </a:p>
      </dgm:t>
    </dgm:pt>
    <dgm:pt modelId="{47296050-DFF0-40B9-8E5D-4C92F25BE3B8}">
      <dgm:prSet phldrT="[Tekst]"/>
      <dgm:spPr/>
      <dgm:t>
        <a:bodyPr/>
        <a:lstStyle/>
        <a:p>
          <a:r>
            <a:rPr lang="pl-PL" b="1" u="sng" dirty="0"/>
            <a:t>Obecność nieobowiązkowa</a:t>
          </a:r>
        </a:p>
      </dgm:t>
    </dgm:pt>
    <dgm:pt modelId="{4C8F9FC8-E403-4B94-87F4-A37F0172C315}" type="parTrans" cxnId="{F45A52D9-4167-472F-BE38-C11B02ABF3CB}">
      <dgm:prSet/>
      <dgm:spPr/>
      <dgm:t>
        <a:bodyPr/>
        <a:lstStyle/>
        <a:p>
          <a:endParaRPr lang="pl-PL"/>
        </a:p>
      </dgm:t>
    </dgm:pt>
    <dgm:pt modelId="{AAA3EE10-9575-4C87-8AFB-BD50A5B833E9}" type="sibTrans" cxnId="{F45A52D9-4167-472F-BE38-C11B02ABF3CB}">
      <dgm:prSet/>
      <dgm:spPr/>
      <dgm:t>
        <a:bodyPr/>
        <a:lstStyle/>
        <a:p>
          <a:endParaRPr lang="pl-PL"/>
        </a:p>
      </dgm:t>
    </dgm:pt>
    <dgm:pt modelId="{B53E272D-D35C-4006-A023-CD767D718DFC}">
      <dgm:prSet phldrT="[Tekst]"/>
      <dgm:spPr/>
      <dgm:t>
        <a:bodyPr/>
        <a:lstStyle/>
        <a:p>
          <a:pPr algn="just"/>
          <a:r>
            <a:rPr lang="pl-PL" dirty="0"/>
            <a:t>Oskarżony ma prawo brać udział w rozprawie, a przewodniczący może uznać jego obecność za obowiązkową (art. 374 k.p.k.)</a:t>
          </a:r>
        </a:p>
      </dgm:t>
    </dgm:pt>
    <dgm:pt modelId="{0D413AF2-38A9-4361-9AC7-397327B93261}" type="parTrans" cxnId="{AD1B6EA0-3F79-4F44-BE1B-1E63695B575A}">
      <dgm:prSet/>
      <dgm:spPr/>
      <dgm:t>
        <a:bodyPr/>
        <a:lstStyle/>
        <a:p>
          <a:endParaRPr lang="pl-PL"/>
        </a:p>
      </dgm:t>
    </dgm:pt>
    <dgm:pt modelId="{0E723F03-FD98-4598-8C5F-7BE761CA5AC7}" type="sibTrans" cxnId="{AD1B6EA0-3F79-4F44-BE1B-1E63695B575A}">
      <dgm:prSet/>
      <dgm:spPr/>
      <dgm:t>
        <a:bodyPr/>
        <a:lstStyle/>
        <a:p>
          <a:endParaRPr lang="pl-PL"/>
        </a:p>
      </dgm:t>
    </dgm:pt>
    <dgm:pt modelId="{D6958541-A733-4515-A9C0-DF4ECB409590}" type="pres">
      <dgm:prSet presAssocID="{AD4DDB89-7284-403F-B3B7-25EC8673B844}" presName="Name0" presStyleCnt="0">
        <dgm:presLayoutVars>
          <dgm:chMax/>
          <dgm:chPref/>
          <dgm:dir/>
        </dgm:presLayoutVars>
      </dgm:prSet>
      <dgm:spPr/>
    </dgm:pt>
    <dgm:pt modelId="{8347ED77-5316-4634-ACD0-F65FA3A5F5FF}" type="pres">
      <dgm:prSet presAssocID="{8EB3C7C7-6128-47B4-963F-CCAB5F219551}" presName="parenttextcomposite" presStyleCnt="0"/>
      <dgm:spPr/>
    </dgm:pt>
    <dgm:pt modelId="{0BB88ED7-7B10-434B-A2EF-07E953200D76}" type="pres">
      <dgm:prSet presAssocID="{8EB3C7C7-6128-47B4-963F-CCAB5F219551}" presName="parenttext" presStyleLbl="revTx" presStyleIdx="0" presStyleCnt="3">
        <dgm:presLayoutVars>
          <dgm:chMax/>
          <dgm:chPref val="2"/>
          <dgm:bulletEnabled val="1"/>
        </dgm:presLayoutVars>
      </dgm:prSet>
      <dgm:spPr/>
    </dgm:pt>
    <dgm:pt modelId="{5332BEE0-CEDE-4A90-AB2B-0BEB91156FC2}" type="pres">
      <dgm:prSet presAssocID="{8EB3C7C7-6128-47B4-963F-CCAB5F219551}" presName="parallelogramComposite" presStyleCnt="0"/>
      <dgm:spPr/>
    </dgm:pt>
    <dgm:pt modelId="{9F336D60-0C63-4B82-9061-68B51AAA64D0}" type="pres">
      <dgm:prSet presAssocID="{8EB3C7C7-6128-47B4-963F-CCAB5F219551}" presName="parallelogram1" presStyleLbl="alignNode1" presStyleIdx="0" presStyleCnt="21"/>
      <dgm:spPr/>
    </dgm:pt>
    <dgm:pt modelId="{ACF9B86C-DCD6-4541-A72C-C981B924823D}" type="pres">
      <dgm:prSet presAssocID="{8EB3C7C7-6128-47B4-963F-CCAB5F219551}" presName="parallelogram2" presStyleLbl="alignNode1" presStyleIdx="1" presStyleCnt="21"/>
      <dgm:spPr/>
    </dgm:pt>
    <dgm:pt modelId="{EA4438E3-C522-4ADA-B32E-DE9A82707E68}" type="pres">
      <dgm:prSet presAssocID="{8EB3C7C7-6128-47B4-963F-CCAB5F219551}" presName="parallelogram3" presStyleLbl="alignNode1" presStyleIdx="2" presStyleCnt="21"/>
      <dgm:spPr/>
    </dgm:pt>
    <dgm:pt modelId="{81E1103F-18AB-4DAF-A791-0E730E14D1BC}" type="pres">
      <dgm:prSet presAssocID="{8EB3C7C7-6128-47B4-963F-CCAB5F219551}" presName="parallelogram4" presStyleLbl="alignNode1" presStyleIdx="3" presStyleCnt="21" custScaleX="90909"/>
      <dgm:spPr/>
    </dgm:pt>
    <dgm:pt modelId="{57DCB8D1-9B68-4901-BA7D-7CD121C274B2}" type="pres">
      <dgm:prSet presAssocID="{8EB3C7C7-6128-47B4-963F-CCAB5F219551}" presName="parallelogram5" presStyleLbl="alignNode1" presStyleIdx="4" presStyleCnt="21"/>
      <dgm:spPr/>
    </dgm:pt>
    <dgm:pt modelId="{6A25C280-380C-44EC-B91B-36D8508D4638}" type="pres">
      <dgm:prSet presAssocID="{8EB3C7C7-6128-47B4-963F-CCAB5F219551}" presName="parallelogram6" presStyleLbl="alignNode1" presStyleIdx="5" presStyleCnt="21"/>
      <dgm:spPr/>
    </dgm:pt>
    <dgm:pt modelId="{AA9CC32D-8605-4093-A22A-098ABF1A551C}" type="pres">
      <dgm:prSet presAssocID="{8EB3C7C7-6128-47B4-963F-CCAB5F219551}" presName="parallelogram7" presStyleLbl="alignNode1" presStyleIdx="6" presStyleCnt="21"/>
      <dgm:spPr/>
    </dgm:pt>
    <dgm:pt modelId="{B77D3DF3-456C-4D3B-9038-43E0988B4EA5}" type="pres">
      <dgm:prSet presAssocID="{09C49B56-FA6F-4B59-AE3E-430F7482D356}" presName="sibTrans" presStyleCnt="0"/>
      <dgm:spPr/>
    </dgm:pt>
    <dgm:pt modelId="{9EFFBCBE-2795-49B0-9E08-C7852ABA69A3}" type="pres">
      <dgm:prSet presAssocID="{F22666F5-1D4C-4223-835A-4A0BA538352F}" presName="parenttextcomposite" presStyleCnt="0"/>
      <dgm:spPr/>
    </dgm:pt>
    <dgm:pt modelId="{03DC2BE2-4256-4CED-B7A3-52098F97F509}" type="pres">
      <dgm:prSet presAssocID="{F22666F5-1D4C-4223-835A-4A0BA538352F}" presName="parenttext" presStyleLbl="revTx" presStyleIdx="1" presStyleCnt="3">
        <dgm:presLayoutVars>
          <dgm:chMax/>
          <dgm:chPref val="2"/>
          <dgm:bulletEnabled val="1"/>
        </dgm:presLayoutVars>
      </dgm:prSet>
      <dgm:spPr/>
    </dgm:pt>
    <dgm:pt modelId="{1A063F55-4550-46C7-AC02-123C92EE6D07}" type="pres">
      <dgm:prSet presAssocID="{F22666F5-1D4C-4223-835A-4A0BA538352F}" presName="composite" presStyleCnt="0"/>
      <dgm:spPr/>
    </dgm:pt>
    <dgm:pt modelId="{F7411AB2-AB88-46D7-AA84-07CE754DFEAB}" type="pres">
      <dgm:prSet presAssocID="{F22666F5-1D4C-4223-835A-4A0BA538352F}" presName="chevron1" presStyleLbl="alignNode1" presStyleIdx="7" presStyleCnt="21"/>
      <dgm:spPr/>
    </dgm:pt>
    <dgm:pt modelId="{60B9C83A-4548-4414-8798-8D0FF6DCBB17}" type="pres">
      <dgm:prSet presAssocID="{F22666F5-1D4C-4223-835A-4A0BA538352F}" presName="chevron2" presStyleLbl="alignNode1" presStyleIdx="8" presStyleCnt="21"/>
      <dgm:spPr/>
    </dgm:pt>
    <dgm:pt modelId="{1E0461BF-33A5-46CF-B405-47E35A11F011}" type="pres">
      <dgm:prSet presAssocID="{F22666F5-1D4C-4223-835A-4A0BA538352F}" presName="chevron3" presStyleLbl="alignNode1" presStyleIdx="9" presStyleCnt="21"/>
      <dgm:spPr/>
    </dgm:pt>
    <dgm:pt modelId="{2C1D616A-81A4-4892-B9C9-B2DE57F96EC1}" type="pres">
      <dgm:prSet presAssocID="{F22666F5-1D4C-4223-835A-4A0BA538352F}" presName="chevron4" presStyleLbl="alignNode1" presStyleIdx="10" presStyleCnt="21"/>
      <dgm:spPr/>
    </dgm:pt>
    <dgm:pt modelId="{2A3E65C7-85DF-4744-8121-4BBE6EDBDA81}" type="pres">
      <dgm:prSet presAssocID="{F22666F5-1D4C-4223-835A-4A0BA538352F}" presName="chevron5" presStyleLbl="alignNode1" presStyleIdx="11" presStyleCnt="21"/>
      <dgm:spPr/>
    </dgm:pt>
    <dgm:pt modelId="{64A17577-2796-424D-B08A-2215688F3411}" type="pres">
      <dgm:prSet presAssocID="{F22666F5-1D4C-4223-835A-4A0BA538352F}" presName="chevron6" presStyleLbl="alignNode1" presStyleIdx="12" presStyleCnt="21"/>
      <dgm:spPr/>
    </dgm:pt>
    <dgm:pt modelId="{3520D715-3F96-41FB-A802-C3ACC00FA4BC}" type="pres">
      <dgm:prSet presAssocID="{F22666F5-1D4C-4223-835A-4A0BA538352F}" presName="chevron7" presStyleLbl="alignNode1" presStyleIdx="13" presStyleCnt="21"/>
      <dgm:spPr/>
    </dgm:pt>
    <dgm:pt modelId="{6B39A6F9-8A65-403D-B2EB-C83C89F310E7}" type="pres">
      <dgm:prSet presAssocID="{F22666F5-1D4C-4223-835A-4A0BA538352F}" presName="childtext" presStyleLbl="solidFgAcc1" presStyleIdx="0" presStyleCnt="2">
        <dgm:presLayoutVars>
          <dgm:chMax/>
          <dgm:chPref val="0"/>
          <dgm:bulletEnabled val="1"/>
        </dgm:presLayoutVars>
      </dgm:prSet>
      <dgm:spPr/>
    </dgm:pt>
    <dgm:pt modelId="{06F701F0-7348-49E9-8A01-77D255040EF5}" type="pres">
      <dgm:prSet presAssocID="{4065E3D2-18AA-45B8-96C0-968C5D275448}" presName="sibTrans" presStyleCnt="0"/>
      <dgm:spPr/>
    </dgm:pt>
    <dgm:pt modelId="{6589CCCC-DCED-467F-9197-82AB511BE893}" type="pres">
      <dgm:prSet presAssocID="{47296050-DFF0-40B9-8E5D-4C92F25BE3B8}" presName="parenttextcomposite" presStyleCnt="0"/>
      <dgm:spPr/>
    </dgm:pt>
    <dgm:pt modelId="{36C0E244-FD05-4D55-8E4E-1AE751C578D2}" type="pres">
      <dgm:prSet presAssocID="{47296050-DFF0-40B9-8E5D-4C92F25BE3B8}" presName="parenttext" presStyleLbl="revTx" presStyleIdx="2" presStyleCnt="3">
        <dgm:presLayoutVars>
          <dgm:chMax/>
          <dgm:chPref val="2"/>
          <dgm:bulletEnabled val="1"/>
        </dgm:presLayoutVars>
      </dgm:prSet>
      <dgm:spPr/>
    </dgm:pt>
    <dgm:pt modelId="{B524E2A3-F7D2-4BAE-B607-A8F3A63CB6A5}" type="pres">
      <dgm:prSet presAssocID="{47296050-DFF0-40B9-8E5D-4C92F25BE3B8}" presName="composite" presStyleCnt="0"/>
      <dgm:spPr/>
    </dgm:pt>
    <dgm:pt modelId="{4C971FD8-A84D-4264-B28F-D8E2ABEEC3F4}" type="pres">
      <dgm:prSet presAssocID="{47296050-DFF0-40B9-8E5D-4C92F25BE3B8}" presName="chevron1" presStyleLbl="alignNode1" presStyleIdx="14" presStyleCnt="21"/>
      <dgm:spPr/>
    </dgm:pt>
    <dgm:pt modelId="{42C546B2-DB7F-4836-8382-9F444961C12A}" type="pres">
      <dgm:prSet presAssocID="{47296050-DFF0-40B9-8E5D-4C92F25BE3B8}" presName="chevron2" presStyleLbl="alignNode1" presStyleIdx="15" presStyleCnt="21"/>
      <dgm:spPr/>
    </dgm:pt>
    <dgm:pt modelId="{E3379EC4-FBFB-4509-B885-BEB568173CE7}" type="pres">
      <dgm:prSet presAssocID="{47296050-DFF0-40B9-8E5D-4C92F25BE3B8}" presName="chevron3" presStyleLbl="alignNode1" presStyleIdx="16" presStyleCnt="21"/>
      <dgm:spPr/>
    </dgm:pt>
    <dgm:pt modelId="{B9F2662A-31A3-446E-AAE5-C3B8721B4735}" type="pres">
      <dgm:prSet presAssocID="{47296050-DFF0-40B9-8E5D-4C92F25BE3B8}" presName="chevron4" presStyleLbl="alignNode1" presStyleIdx="17" presStyleCnt="21"/>
      <dgm:spPr/>
    </dgm:pt>
    <dgm:pt modelId="{D0D72580-97C8-4348-A9DC-C76ACFA8AFC2}" type="pres">
      <dgm:prSet presAssocID="{47296050-DFF0-40B9-8E5D-4C92F25BE3B8}" presName="chevron5" presStyleLbl="alignNode1" presStyleIdx="18" presStyleCnt="21"/>
      <dgm:spPr/>
    </dgm:pt>
    <dgm:pt modelId="{331ABBEC-A433-4756-9BC6-610A9EAF4EF1}" type="pres">
      <dgm:prSet presAssocID="{47296050-DFF0-40B9-8E5D-4C92F25BE3B8}" presName="chevron6" presStyleLbl="alignNode1" presStyleIdx="19" presStyleCnt="21"/>
      <dgm:spPr/>
    </dgm:pt>
    <dgm:pt modelId="{9E50B6D7-02D2-465C-B561-1754E9BF9E96}" type="pres">
      <dgm:prSet presAssocID="{47296050-DFF0-40B9-8E5D-4C92F25BE3B8}" presName="chevron7" presStyleLbl="alignNode1" presStyleIdx="20" presStyleCnt="21"/>
      <dgm:spPr/>
    </dgm:pt>
    <dgm:pt modelId="{651E84EF-D323-4FC9-B68C-F1147FC54EC4}" type="pres">
      <dgm:prSet presAssocID="{47296050-DFF0-40B9-8E5D-4C92F25BE3B8}" presName="childtext" presStyleLbl="solidFgAcc1" presStyleIdx="1" presStyleCnt="2">
        <dgm:presLayoutVars>
          <dgm:chMax/>
          <dgm:chPref val="0"/>
          <dgm:bulletEnabled val="1"/>
        </dgm:presLayoutVars>
      </dgm:prSet>
      <dgm:spPr/>
    </dgm:pt>
  </dgm:ptLst>
  <dgm:cxnLst>
    <dgm:cxn modelId="{95D8FE0C-0136-49F5-BA33-A383AA59057D}" type="presOf" srcId="{8EB3C7C7-6128-47B4-963F-CCAB5F219551}" destId="{0BB88ED7-7B10-434B-A2EF-07E953200D76}" srcOrd="0" destOrd="0" presId="urn:microsoft.com/office/officeart/2008/layout/VerticalAccentList"/>
    <dgm:cxn modelId="{2BF58B37-0AA1-4F80-9CC9-07E54A1F6F73}" type="presOf" srcId="{47296050-DFF0-40B9-8E5D-4C92F25BE3B8}" destId="{36C0E244-FD05-4D55-8E4E-1AE751C578D2}" srcOrd="0" destOrd="0" presId="urn:microsoft.com/office/officeart/2008/layout/VerticalAccentList"/>
    <dgm:cxn modelId="{F99D8A4C-C086-475D-8066-27474F9A2DC3}" srcId="{F22666F5-1D4C-4223-835A-4A0BA538352F}" destId="{532D5059-CFC7-4CDF-90A3-C8D4BB4228AF}" srcOrd="0" destOrd="0" parTransId="{30911CA4-295C-462F-B39B-A7243FFE30F6}" sibTransId="{1C625D23-5E57-44A6-973F-ED206E9520FB}"/>
    <dgm:cxn modelId="{AA001A6E-C4D9-400D-804A-19A972C280FE}" srcId="{AD4DDB89-7284-403F-B3B7-25EC8673B844}" destId="{F22666F5-1D4C-4223-835A-4A0BA538352F}" srcOrd="1" destOrd="0" parTransId="{348A830D-AB79-429F-83C8-150730C73E7E}" sibTransId="{4065E3D2-18AA-45B8-96C0-968C5D275448}"/>
    <dgm:cxn modelId="{7C38867A-05AA-4C42-B331-C271F2CEC4EF}" type="presOf" srcId="{F22666F5-1D4C-4223-835A-4A0BA538352F}" destId="{03DC2BE2-4256-4CED-B7A3-52098F97F509}" srcOrd="0" destOrd="0" presId="urn:microsoft.com/office/officeart/2008/layout/VerticalAccentList"/>
    <dgm:cxn modelId="{9767D07F-BA35-4BEA-89B1-26D529636696}" type="presOf" srcId="{B53E272D-D35C-4006-A023-CD767D718DFC}" destId="{651E84EF-D323-4FC9-B68C-F1147FC54EC4}" srcOrd="0" destOrd="0" presId="urn:microsoft.com/office/officeart/2008/layout/VerticalAccentList"/>
    <dgm:cxn modelId="{064EE681-0FE6-49D8-A69E-40A6E7391F81}" type="presOf" srcId="{AD4DDB89-7284-403F-B3B7-25EC8673B844}" destId="{D6958541-A733-4515-A9C0-DF4ECB409590}" srcOrd="0" destOrd="0" presId="urn:microsoft.com/office/officeart/2008/layout/VerticalAccentList"/>
    <dgm:cxn modelId="{AD1B6EA0-3F79-4F44-BE1B-1E63695B575A}" srcId="{47296050-DFF0-40B9-8E5D-4C92F25BE3B8}" destId="{B53E272D-D35C-4006-A023-CD767D718DFC}" srcOrd="0" destOrd="0" parTransId="{0D413AF2-38A9-4361-9AC7-397327B93261}" sibTransId="{0E723F03-FD98-4598-8C5F-7BE761CA5AC7}"/>
    <dgm:cxn modelId="{92DC60CA-3F28-4415-A924-860CC718D9EF}" type="presOf" srcId="{532D5059-CFC7-4CDF-90A3-C8D4BB4228AF}" destId="{6B39A6F9-8A65-403D-B2EB-C83C89F310E7}" srcOrd="0" destOrd="0" presId="urn:microsoft.com/office/officeart/2008/layout/VerticalAccentList"/>
    <dgm:cxn modelId="{F45A52D9-4167-472F-BE38-C11B02ABF3CB}" srcId="{AD4DDB89-7284-403F-B3B7-25EC8673B844}" destId="{47296050-DFF0-40B9-8E5D-4C92F25BE3B8}" srcOrd="2" destOrd="0" parTransId="{4C8F9FC8-E403-4B94-87F4-A37F0172C315}" sibTransId="{AAA3EE10-9575-4C87-8AFB-BD50A5B833E9}"/>
    <dgm:cxn modelId="{6A302CDE-F125-4F0B-BD3B-BDB720A7C703}" srcId="{AD4DDB89-7284-403F-B3B7-25EC8673B844}" destId="{8EB3C7C7-6128-47B4-963F-CCAB5F219551}" srcOrd="0" destOrd="0" parTransId="{F4F1D881-D19B-4E11-86F1-246BDF56AABF}" sibTransId="{09C49B56-FA6F-4B59-AE3E-430F7482D356}"/>
    <dgm:cxn modelId="{EA6AD368-7EFB-4AC6-B0CB-835E15C56007}" type="presParOf" srcId="{D6958541-A733-4515-A9C0-DF4ECB409590}" destId="{8347ED77-5316-4634-ACD0-F65FA3A5F5FF}" srcOrd="0" destOrd="0" presId="urn:microsoft.com/office/officeart/2008/layout/VerticalAccentList"/>
    <dgm:cxn modelId="{FBD24C2C-F095-45B3-875B-E9A54C747292}" type="presParOf" srcId="{8347ED77-5316-4634-ACD0-F65FA3A5F5FF}" destId="{0BB88ED7-7B10-434B-A2EF-07E953200D76}" srcOrd="0" destOrd="0" presId="urn:microsoft.com/office/officeart/2008/layout/VerticalAccentList"/>
    <dgm:cxn modelId="{F462D0EF-1878-4056-B991-F60CA77030D5}" type="presParOf" srcId="{D6958541-A733-4515-A9C0-DF4ECB409590}" destId="{5332BEE0-CEDE-4A90-AB2B-0BEB91156FC2}" srcOrd="1" destOrd="0" presId="urn:microsoft.com/office/officeart/2008/layout/VerticalAccentList"/>
    <dgm:cxn modelId="{C26EB369-CA82-4514-9706-D7AC57144001}" type="presParOf" srcId="{5332BEE0-CEDE-4A90-AB2B-0BEB91156FC2}" destId="{9F336D60-0C63-4B82-9061-68B51AAA64D0}" srcOrd="0" destOrd="0" presId="urn:microsoft.com/office/officeart/2008/layout/VerticalAccentList"/>
    <dgm:cxn modelId="{0B545A1D-1484-4ABA-872E-6506D7F8BFD4}" type="presParOf" srcId="{5332BEE0-CEDE-4A90-AB2B-0BEB91156FC2}" destId="{ACF9B86C-DCD6-4541-A72C-C981B924823D}" srcOrd="1" destOrd="0" presId="urn:microsoft.com/office/officeart/2008/layout/VerticalAccentList"/>
    <dgm:cxn modelId="{0F9ECFA2-55AD-4D50-991A-2CB076EAE573}" type="presParOf" srcId="{5332BEE0-CEDE-4A90-AB2B-0BEB91156FC2}" destId="{EA4438E3-C522-4ADA-B32E-DE9A82707E68}" srcOrd="2" destOrd="0" presId="urn:microsoft.com/office/officeart/2008/layout/VerticalAccentList"/>
    <dgm:cxn modelId="{BB430995-48CE-4DA2-9AA2-FA3C34149EBC}" type="presParOf" srcId="{5332BEE0-CEDE-4A90-AB2B-0BEB91156FC2}" destId="{81E1103F-18AB-4DAF-A791-0E730E14D1BC}" srcOrd="3" destOrd="0" presId="urn:microsoft.com/office/officeart/2008/layout/VerticalAccentList"/>
    <dgm:cxn modelId="{D5189171-9C14-4AD8-BF09-46C488C420F0}" type="presParOf" srcId="{5332BEE0-CEDE-4A90-AB2B-0BEB91156FC2}" destId="{57DCB8D1-9B68-4901-BA7D-7CD121C274B2}" srcOrd="4" destOrd="0" presId="urn:microsoft.com/office/officeart/2008/layout/VerticalAccentList"/>
    <dgm:cxn modelId="{51E45663-2A71-43B1-9E28-1751EBF9F5CC}" type="presParOf" srcId="{5332BEE0-CEDE-4A90-AB2B-0BEB91156FC2}" destId="{6A25C280-380C-44EC-B91B-36D8508D4638}" srcOrd="5" destOrd="0" presId="urn:microsoft.com/office/officeart/2008/layout/VerticalAccentList"/>
    <dgm:cxn modelId="{D4F2F13D-0A8A-4FD0-BE9F-07CF8DFDA894}" type="presParOf" srcId="{5332BEE0-CEDE-4A90-AB2B-0BEB91156FC2}" destId="{AA9CC32D-8605-4093-A22A-098ABF1A551C}" srcOrd="6" destOrd="0" presId="urn:microsoft.com/office/officeart/2008/layout/VerticalAccentList"/>
    <dgm:cxn modelId="{E492497C-1551-4D85-9721-1A8CAB025D66}" type="presParOf" srcId="{D6958541-A733-4515-A9C0-DF4ECB409590}" destId="{B77D3DF3-456C-4D3B-9038-43E0988B4EA5}" srcOrd="2" destOrd="0" presId="urn:microsoft.com/office/officeart/2008/layout/VerticalAccentList"/>
    <dgm:cxn modelId="{AA09AE30-1A76-4B38-8CF9-0A6AFB1903D3}" type="presParOf" srcId="{D6958541-A733-4515-A9C0-DF4ECB409590}" destId="{9EFFBCBE-2795-49B0-9E08-C7852ABA69A3}" srcOrd="3" destOrd="0" presId="urn:microsoft.com/office/officeart/2008/layout/VerticalAccentList"/>
    <dgm:cxn modelId="{A89BF244-30AC-47BD-A6E3-AF3F241A0516}" type="presParOf" srcId="{9EFFBCBE-2795-49B0-9E08-C7852ABA69A3}" destId="{03DC2BE2-4256-4CED-B7A3-52098F97F509}" srcOrd="0" destOrd="0" presId="urn:microsoft.com/office/officeart/2008/layout/VerticalAccentList"/>
    <dgm:cxn modelId="{F11B2228-0ACB-4BAC-B6AD-92AD0A56275E}" type="presParOf" srcId="{D6958541-A733-4515-A9C0-DF4ECB409590}" destId="{1A063F55-4550-46C7-AC02-123C92EE6D07}" srcOrd="4" destOrd="0" presId="urn:microsoft.com/office/officeart/2008/layout/VerticalAccentList"/>
    <dgm:cxn modelId="{F0C91C43-5CA1-4A7D-AB38-216424D76032}" type="presParOf" srcId="{1A063F55-4550-46C7-AC02-123C92EE6D07}" destId="{F7411AB2-AB88-46D7-AA84-07CE754DFEAB}" srcOrd="0" destOrd="0" presId="urn:microsoft.com/office/officeart/2008/layout/VerticalAccentList"/>
    <dgm:cxn modelId="{8168D10B-FB88-4BE2-AC63-CDD2369ECC56}" type="presParOf" srcId="{1A063F55-4550-46C7-AC02-123C92EE6D07}" destId="{60B9C83A-4548-4414-8798-8D0FF6DCBB17}" srcOrd="1" destOrd="0" presId="urn:microsoft.com/office/officeart/2008/layout/VerticalAccentList"/>
    <dgm:cxn modelId="{B4836174-0DC7-4C78-ACD6-74A5A2BA5A72}" type="presParOf" srcId="{1A063F55-4550-46C7-AC02-123C92EE6D07}" destId="{1E0461BF-33A5-46CF-B405-47E35A11F011}" srcOrd="2" destOrd="0" presId="urn:microsoft.com/office/officeart/2008/layout/VerticalAccentList"/>
    <dgm:cxn modelId="{334C544D-5AF4-46EF-A3B8-BAD8DAB77C2E}" type="presParOf" srcId="{1A063F55-4550-46C7-AC02-123C92EE6D07}" destId="{2C1D616A-81A4-4892-B9C9-B2DE57F96EC1}" srcOrd="3" destOrd="0" presId="urn:microsoft.com/office/officeart/2008/layout/VerticalAccentList"/>
    <dgm:cxn modelId="{310954AF-D01D-48F5-A7F6-E69FC474A2B6}" type="presParOf" srcId="{1A063F55-4550-46C7-AC02-123C92EE6D07}" destId="{2A3E65C7-85DF-4744-8121-4BBE6EDBDA81}" srcOrd="4" destOrd="0" presId="urn:microsoft.com/office/officeart/2008/layout/VerticalAccentList"/>
    <dgm:cxn modelId="{263A4236-A690-4F8C-88D7-E054F5433995}" type="presParOf" srcId="{1A063F55-4550-46C7-AC02-123C92EE6D07}" destId="{64A17577-2796-424D-B08A-2215688F3411}" srcOrd="5" destOrd="0" presId="urn:microsoft.com/office/officeart/2008/layout/VerticalAccentList"/>
    <dgm:cxn modelId="{A24E998F-D6C2-477C-8F04-382BF314BEF2}" type="presParOf" srcId="{1A063F55-4550-46C7-AC02-123C92EE6D07}" destId="{3520D715-3F96-41FB-A802-C3ACC00FA4BC}" srcOrd="6" destOrd="0" presId="urn:microsoft.com/office/officeart/2008/layout/VerticalAccentList"/>
    <dgm:cxn modelId="{9FB0A634-7DD5-4E0A-AD1E-4E3C4EA4A948}" type="presParOf" srcId="{1A063F55-4550-46C7-AC02-123C92EE6D07}" destId="{6B39A6F9-8A65-403D-B2EB-C83C89F310E7}" srcOrd="7" destOrd="0" presId="urn:microsoft.com/office/officeart/2008/layout/VerticalAccentList"/>
    <dgm:cxn modelId="{2CB4FC40-36E6-4AA0-B416-A1FBF906E483}" type="presParOf" srcId="{D6958541-A733-4515-A9C0-DF4ECB409590}" destId="{06F701F0-7348-49E9-8A01-77D255040EF5}" srcOrd="5" destOrd="0" presId="urn:microsoft.com/office/officeart/2008/layout/VerticalAccentList"/>
    <dgm:cxn modelId="{ED6CEB6E-24D0-4E1C-AA17-93414E25090C}" type="presParOf" srcId="{D6958541-A733-4515-A9C0-DF4ECB409590}" destId="{6589CCCC-DCED-467F-9197-82AB511BE893}" srcOrd="6" destOrd="0" presId="urn:microsoft.com/office/officeart/2008/layout/VerticalAccentList"/>
    <dgm:cxn modelId="{AC33D8B8-9D32-4F75-BAF5-A2CAAE9046CD}" type="presParOf" srcId="{6589CCCC-DCED-467F-9197-82AB511BE893}" destId="{36C0E244-FD05-4D55-8E4E-1AE751C578D2}" srcOrd="0" destOrd="0" presId="urn:microsoft.com/office/officeart/2008/layout/VerticalAccentList"/>
    <dgm:cxn modelId="{B86F5088-C7AF-4989-88D6-B5C74B1ECCC4}" type="presParOf" srcId="{D6958541-A733-4515-A9C0-DF4ECB409590}" destId="{B524E2A3-F7D2-4BAE-B607-A8F3A63CB6A5}" srcOrd="7" destOrd="0" presId="urn:microsoft.com/office/officeart/2008/layout/VerticalAccentList"/>
    <dgm:cxn modelId="{B898E13C-FF79-4075-83C3-403F803DF8DA}" type="presParOf" srcId="{B524E2A3-F7D2-4BAE-B607-A8F3A63CB6A5}" destId="{4C971FD8-A84D-4264-B28F-D8E2ABEEC3F4}" srcOrd="0" destOrd="0" presId="urn:microsoft.com/office/officeart/2008/layout/VerticalAccentList"/>
    <dgm:cxn modelId="{C2C9D6E0-58DF-47D7-B6E3-8D8F5A512F5C}" type="presParOf" srcId="{B524E2A3-F7D2-4BAE-B607-A8F3A63CB6A5}" destId="{42C546B2-DB7F-4836-8382-9F444961C12A}" srcOrd="1" destOrd="0" presId="urn:microsoft.com/office/officeart/2008/layout/VerticalAccentList"/>
    <dgm:cxn modelId="{5BA1EFD9-9594-4A76-A87C-3457D7EDA9CC}" type="presParOf" srcId="{B524E2A3-F7D2-4BAE-B607-A8F3A63CB6A5}" destId="{E3379EC4-FBFB-4509-B885-BEB568173CE7}" srcOrd="2" destOrd="0" presId="urn:microsoft.com/office/officeart/2008/layout/VerticalAccentList"/>
    <dgm:cxn modelId="{0BD28EEF-ED68-449C-8382-0751773E3797}" type="presParOf" srcId="{B524E2A3-F7D2-4BAE-B607-A8F3A63CB6A5}" destId="{B9F2662A-31A3-446E-AAE5-C3B8721B4735}" srcOrd="3" destOrd="0" presId="urn:microsoft.com/office/officeart/2008/layout/VerticalAccentList"/>
    <dgm:cxn modelId="{D1566F1B-B468-4B9B-9D5B-F4902C131398}" type="presParOf" srcId="{B524E2A3-F7D2-4BAE-B607-A8F3A63CB6A5}" destId="{D0D72580-97C8-4348-A9DC-C76ACFA8AFC2}" srcOrd="4" destOrd="0" presId="urn:microsoft.com/office/officeart/2008/layout/VerticalAccentList"/>
    <dgm:cxn modelId="{8687CC58-1BB3-4F7B-BCED-E3368AA0B916}" type="presParOf" srcId="{B524E2A3-F7D2-4BAE-B607-A8F3A63CB6A5}" destId="{331ABBEC-A433-4756-9BC6-610A9EAF4EF1}" srcOrd="5" destOrd="0" presId="urn:microsoft.com/office/officeart/2008/layout/VerticalAccentList"/>
    <dgm:cxn modelId="{C743F812-0900-416E-B051-BBE7B5EA7ADC}" type="presParOf" srcId="{B524E2A3-F7D2-4BAE-B607-A8F3A63CB6A5}" destId="{9E50B6D7-02D2-465C-B561-1754E9BF9E96}" srcOrd="6" destOrd="0" presId="urn:microsoft.com/office/officeart/2008/layout/VerticalAccentList"/>
    <dgm:cxn modelId="{3035D71A-BFA0-4967-8819-6A42C1CCA600}" type="presParOf" srcId="{B524E2A3-F7D2-4BAE-B607-A8F3A63CB6A5}" destId="{651E84EF-D323-4FC9-B68C-F1147FC54EC4}" srcOrd="7"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3D8F3991-AE0E-4BE5-AFA2-9C11E35805C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pl-PL"/>
        </a:p>
      </dgm:t>
    </dgm:pt>
    <dgm:pt modelId="{D9EFDE19-4388-4F3C-A304-AFECE4B8FB61}">
      <dgm:prSet phldrT="[Tekst]"/>
      <dgm:spPr/>
      <dgm:t>
        <a:bodyPr/>
        <a:lstStyle/>
        <a:p>
          <a:r>
            <a:rPr lang="pl-PL" dirty="0"/>
            <a:t>Art. 376 k.p.k.</a:t>
          </a:r>
        </a:p>
      </dgm:t>
    </dgm:pt>
    <dgm:pt modelId="{811399BD-33D7-4290-AAE9-A8835CE1A516}" type="parTrans" cxnId="{F2E4F2C9-96E7-4899-BD5A-D892E4A6E465}">
      <dgm:prSet/>
      <dgm:spPr/>
      <dgm:t>
        <a:bodyPr/>
        <a:lstStyle/>
        <a:p>
          <a:endParaRPr lang="pl-PL"/>
        </a:p>
      </dgm:t>
    </dgm:pt>
    <dgm:pt modelId="{0FB5B08A-684A-4833-A750-AA885E4179ED}" type="sibTrans" cxnId="{F2E4F2C9-96E7-4899-BD5A-D892E4A6E465}">
      <dgm:prSet/>
      <dgm:spPr/>
      <dgm:t>
        <a:bodyPr/>
        <a:lstStyle/>
        <a:p>
          <a:endParaRPr lang="pl-PL"/>
        </a:p>
      </dgm:t>
    </dgm:pt>
    <dgm:pt modelId="{4484F97B-F910-4C91-9C03-2A72A60E56DD}">
      <dgm:prSet phldrT="[Tekst]"/>
      <dgm:spPr/>
      <dgm:t>
        <a:bodyPr/>
        <a:lstStyle/>
        <a:p>
          <a:r>
            <a:rPr lang="pl-PL" dirty="0"/>
            <a:t>Złożenie wyjaśnień i nieusprawiedliwione opuszczenie sali rozpraw</a:t>
          </a:r>
        </a:p>
      </dgm:t>
    </dgm:pt>
    <dgm:pt modelId="{2A1B2931-538C-40DC-B270-F7E3348C95AC}" type="parTrans" cxnId="{04BF356B-22E7-43A1-B5DB-52DA7BA61535}">
      <dgm:prSet/>
      <dgm:spPr/>
      <dgm:t>
        <a:bodyPr/>
        <a:lstStyle/>
        <a:p>
          <a:endParaRPr lang="pl-PL"/>
        </a:p>
      </dgm:t>
    </dgm:pt>
    <dgm:pt modelId="{483E34CB-3D19-498B-B852-DB533464914A}" type="sibTrans" cxnId="{04BF356B-22E7-43A1-B5DB-52DA7BA61535}">
      <dgm:prSet/>
      <dgm:spPr/>
      <dgm:t>
        <a:bodyPr/>
        <a:lstStyle/>
        <a:p>
          <a:endParaRPr lang="pl-PL"/>
        </a:p>
      </dgm:t>
    </dgm:pt>
    <dgm:pt modelId="{B9DBEEEC-78D6-4625-8EBF-63F5E7E53FFE}">
      <dgm:prSet phldrT="[Tekst]"/>
      <dgm:spPr/>
      <dgm:t>
        <a:bodyPr/>
        <a:lstStyle/>
        <a:p>
          <a:r>
            <a:rPr lang="pl-PL" dirty="0"/>
            <a:t>Art. 377 k.p.k.</a:t>
          </a:r>
        </a:p>
      </dgm:t>
    </dgm:pt>
    <dgm:pt modelId="{42A19563-8BD4-4D5F-9242-69CF76A77C60}" type="parTrans" cxnId="{5A80F7F4-218D-4FEC-99D7-1B08C44A3FEB}">
      <dgm:prSet/>
      <dgm:spPr/>
      <dgm:t>
        <a:bodyPr/>
        <a:lstStyle/>
        <a:p>
          <a:endParaRPr lang="pl-PL"/>
        </a:p>
      </dgm:t>
    </dgm:pt>
    <dgm:pt modelId="{D69B2DF0-76B8-413C-B019-AF4405E77C43}" type="sibTrans" cxnId="{5A80F7F4-218D-4FEC-99D7-1B08C44A3FEB}">
      <dgm:prSet/>
      <dgm:spPr/>
      <dgm:t>
        <a:bodyPr/>
        <a:lstStyle/>
        <a:p>
          <a:endParaRPr lang="pl-PL"/>
        </a:p>
      </dgm:t>
    </dgm:pt>
    <dgm:pt modelId="{257CAA82-7A93-490C-A1C2-544A9F3B2D1A}">
      <dgm:prSet phldrT="[Tekst]"/>
      <dgm:spPr/>
      <dgm:t>
        <a:bodyPr/>
        <a:lstStyle/>
        <a:p>
          <a:r>
            <a:rPr lang="pl-PL" dirty="0"/>
            <a:t>Wprawienie się ze swej winy w stan uniemożliwiający branie udziału w rozprawie (np. stawienie się na rozprawie w stanie upojenia alkoholowego)</a:t>
          </a:r>
        </a:p>
      </dgm:t>
    </dgm:pt>
    <dgm:pt modelId="{C37DF1EA-9AAE-442E-8A6B-E407001ECBBF}" type="parTrans" cxnId="{1E57DCD9-E6B8-4BD9-ADBE-751FCD2E6B3B}">
      <dgm:prSet/>
      <dgm:spPr/>
      <dgm:t>
        <a:bodyPr/>
        <a:lstStyle/>
        <a:p>
          <a:endParaRPr lang="pl-PL"/>
        </a:p>
      </dgm:t>
    </dgm:pt>
    <dgm:pt modelId="{159FC992-D75E-435C-A1CB-D010F0709959}" type="sibTrans" cxnId="{1E57DCD9-E6B8-4BD9-ADBE-751FCD2E6B3B}">
      <dgm:prSet/>
      <dgm:spPr/>
      <dgm:t>
        <a:bodyPr/>
        <a:lstStyle/>
        <a:p>
          <a:endParaRPr lang="pl-PL"/>
        </a:p>
      </dgm:t>
    </dgm:pt>
    <dgm:pt modelId="{7DD42069-D2C2-4028-9117-B8EFFD4BF0B2}">
      <dgm:prSet phldrT="[Tekst]"/>
      <dgm:spPr/>
      <dgm:t>
        <a:bodyPr/>
        <a:lstStyle/>
        <a:p>
          <a:r>
            <a:rPr lang="pl-PL" dirty="0"/>
            <a:t>Art. 377 par. 3 k.p.k. (np. oskarżony uniemożliwia wyprowadzenie z celi w AŚ) </a:t>
          </a:r>
        </a:p>
      </dgm:t>
    </dgm:pt>
    <dgm:pt modelId="{AE1E271F-785B-4EBD-BC98-C90F6AB72CAA}" type="parTrans" cxnId="{F148BBC1-F9EA-4EEC-A3E7-27C3C83E4F64}">
      <dgm:prSet/>
      <dgm:spPr/>
      <dgm:t>
        <a:bodyPr/>
        <a:lstStyle/>
        <a:p>
          <a:endParaRPr lang="pl-PL"/>
        </a:p>
      </dgm:t>
    </dgm:pt>
    <dgm:pt modelId="{5607562F-6266-468F-896E-282E92AFA0E7}" type="sibTrans" cxnId="{F148BBC1-F9EA-4EEC-A3E7-27C3C83E4F64}">
      <dgm:prSet/>
      <dgm:spPr/>
      <dgm:t>
        <a:bodyPr/>
        <a:lstStyle/>
        <a:p>
          <a:endParaRPr lang="pl-PL"/>
        </a:p>
      </dgm:t>
    </dgm:pt>
    <dgm:pt modelId="{65A789A7-BAA9-4B4F-805A-80C53938A753}" type="pres">
      <dgm:prSet presAssocID="{3D8F3991-AE0E-4BE5-AFA2-9C11E35805C4}" presName="linear" presStyleCnt="0">
        <dgm:presLayoutVars>
          <dgm:animLvl val="lvl"/>
          <dgm:resizeHandles val="exact"/>
        </dgm:presLayoutVars>
      </dgm:prSet>
      <dgm:spPr/>
    </dgm:pt>
    <dgm:pt modelId="{DF24A4A8-4C37-4BAB-BEC9-AC04A7DDFBA5}" type="pres">
      <dgm:prSet presAssocID="{D9EFDE19-4388-4F3C-A304-AFECE4B8FB61}" presName="parentText" presStyleLbl="node1" presStyleIdx="0" presStyleCnt="3">
        <dgm:presLayoutVars>
          <dgm:chMax val="0"/>
          <dgm:bulletEnabled val="1"/>
        </dgm:presLayoutVars>
      </dgm:prSet>
      <dgm:spPr/>
    </dgm:pt>
    <dgm:pt modelId="{E5335065-EF9A-49A6-B77B-2A1C071E6185}" type="pres">
      <dgm:prSet presAssocID="{D9EFDE19-4388-4F3C-A304-AFECE4B8FB61}" presName="childText" presStyleLbl="revTx" presStyleIdx="0" presStyleCnt="2">
        <dgm:presLayoutVars>
          <dgm:bulletEnabled val="1"/>
        </dgm:presLayoutVars>
      </dgm:prSet>
      <dgm:spPr/>
    </dgm:pt>
    <dgm:pt modelId="{550F983B-D383-4601-B3CB-7FC231C4C292}" type="pres">
      <dgm:prSet presAssocID="{B9DBEEEC-78D6-4625-8EBF-63F5E7E53FFE}" presName="parentText" presStyleLbl="node1" presStyleIdx="1" presStyleCnt="3">
        <dgm:presLayoutVars>
          <dgm:chMax val="0"/>
          <dgm:bulletEnabled val="1"/>
        </dgm:presLayoutVars>
      </dgm:prSet>
      <dgm:spPr/>
    </dgm:pt>
    <dgm:pt modelId="{C00DD5AC-38F5-48CE-95DB-EDFBA7D88FC1}" type="pres">
      <dgm:prSet presAssocID="{B9DBEEEC-78D6-4625-8EBF-63F5E7E53FFE}" presName="childText" presStyleLbl="revTx" presStyleIdx="1" presStyleCnt="2">
        <dgm:presLayoutVars>
          <dgm:bulletEnabled val="1"/>
        </dgm:presLayoutVars>
      </dgm:prSet>
      <dgm:spPr/>
    </dgm:pt>
    <dgm:pt modelId="{42BA5FA8-9F3E-48C8-9FEA-B00790D07640}" type="pres">
      <dgm:prSet presAssocID="{7DD42069-D2C2-4028-9117-B8EFFD4BF0B2}" presName="parentText" presStyleLbl="node1" presStyleIdx="2" presStyleCnt="3">
        <dgm:presLayoutVars>
          <dgm:chMax val="0"/>
          <dgm:bulletEnabled val="1"/>
        </dgm:presLayoutVars>
      </dgm:prSet>
      <dgm:spPr/>
    </dgm:pt>
  </dgm:ptLst>
  <dgm:cxnLst>
    <dgm:cxn modelId="{6112FD40-C33D-4224-875C-8AE3A67EAF8E}" type="presOf" srcId="{B9DBEEEC-78D6-4625-8EBF-63F5E7E53FFE}" destId="{550F983B-D383-4601-B3CB-7FC231C4C292}" srcOrd="0" destOrd="0" presId="urn:microsoft.com/office/officeart/2005/8/layout/vList2"/>
    <dgm:cxn modelId="{8BD65E63-64B1-4F91-BAFA-EAC6DEDB500B}" type="presOf" srcId="{4484F97B-F910-4C91-9C03-2A72A60E56DD}" destId="{E5335065-EF9A-49A6-B77B-2A1C071E6185}" srcOrd="0" destOrd="0" presId="urn:microsoft.com/office/officeart/2005/8/layout/vList2"/>
    <dgm:cxn modelId="{04BF356B-22E7-43A1-B5DB-52DA7BA61535}" srcId="{D9EFDE19-4388-4F3C-A304-AFECE4B8FB61}" destId="{4484F97B-F910-4C91-9C03-2A72A60E56DD}" srcOrd="0" destOrd="0" parTransId="{2A1B2931-538C-40DC-B270-F7E3348C95AC}" sibTransId="{483E34CB-3D19-498B-B852-DB533464914A}"/>
    <dgm:cxn modelId="{F5962158-61F5-4C65-B40E-BE74CEF0B31C}" type="presOf" srcId="{257CAA82-7A93-490C-A1C2-544A9F3B2D1A}" destId="{C00DD5AC-38F5-48CE-95DB-EDFBA7D88FC1}" srcOrd="0" destOrd="0" presId="urn:microsoft.com/office/officeart/2005/8/layout/vList2"/>
    <dgm:cxn modelId="{D93E9C59-59A3-41A8-A019-9F6B0B7B4D9E}" type="presOf" srcId="{7DD42069-D2C2-4028-9117-B8EFFD4BF0B2}" destId="{42BA5FA8-9F3E-48C8-9FEA-B00790D07640}" srcOrd="0" destOrd="0" presId="urn:microsoft.com/office/officeart/2005/8/layout/vList2"/>
    <dgm:cxn modelId="{6B10FAA7-8F38-41C0-8B50-DCD920932D9E}" type="presOf" srcId="{D9EFDE19-4388-4F3C-A304-AFECE4B8FB61}" destId="{DF24A4A8-4C37-4BAB-BEC9-AC04A7DDFBA5}" srcOrd="0" destOrd="0" presId="urn:microsoft.com/office/officeart/2005/8/layout/vList2"/>
    <dgm:cxn modelId="{F148BBC1-F9EA-4EEC-A3E7-27C3C83E4F64}" srcId="{3D8F3991-AE0E-4BE5-AFA2-9C11E35805C4}" destId="{7DD42069-D2C2-4028-9117-B8EFFD4BF0B2}" srcOrd="2" destOrd="0" parTransId="{AE1E271F-785B-4EBD-BC98-C90F6AB72CAA}" sibTransId="{5607562F-6266-468F-896E-282E92AFA0E7}"/>
    <dgm:cxn modelId="{7F330EC2-9C5B-46BE-88E3-D4080DD81A9C}" type="presOf" srcId="{3D8F3991-AE0E-4BE5-AFA2-9C11E35805C4}" destId="{65A789A7-BAA9-4B4F-805A-80C53938A753}" srcOrd="0" destOrd="0" presId="urn:microsoft.com/office/officeart/2005/8/layout/vList2"/>
    <dgm:cxn modelId="{F2E4F2C9-96E7-4899-BD5A-D892E4A6E465}" srcId="{3D8F3991-AE0E-4BE5-AFA2-9C11E35805C4}" destId="{D9EFDE19-4388-4F3C-A304-AFECE4B8FB61}" srcOrd="0" destOrd="0" parTransId="{811399BD-33D7-4290-AAE9-A8835CE1A516}" sibTransId="{0FB5B08A-684A-4833-A750-AA885E4179ED}"/>
    <dgm:cxn modelId="{1E57DCD9-E6B8-4BD9-ADBE-751FCD2E6B3B}" srcId="{B9DBEEEC-78D6-4625-8EBF-63F5E7E53FFE}" destId="{257CAA82-7A93-490C-A1C2-544A9F3B2D1A}" srcOrd="0" destOrd="0" parTransId="{C37DF1EA-9AAE-442E-8A6B-E407001ECBBF}" sibTransId="{159FC992-D75E-435C-A1CB-D010F0709959}"/>
    <dgm:cxn modelId="{5A80F7F4-218D-4FEC-99D7-1B08C44A3FEB}" srcId="{3D8F3991-AE0E-4BE5-AFA2-9C11E35805C4}" destId="{B9DBEEEC-78D6-4625-8EBF-63F5E7E53FFE}" srcOrd="1" destOrd="0" parTransId="{42A19563-8BD4-4D5F-9242-69CF76A77C60}" sibTransId="{D69B2DF0-76B8-413C-B019-AF4405E77C43}"/>
    <dgm:cxn modelId="{29D8E879-602E-4BB3-BE04-D99E4D62478B}" type="presParOf" srcId="{65A789A7-BAA9-4B4F-805A-80C53938A753}" destId="{DF24A4A8-4C37-4BAB-BEC9-AC04A7DDFBA5}" srcOrd="0" destOrd="0" presId="urn:microsoft.com/office/officeart/2005/8/layout/vList2"/>
    <dgm:cxn modelId="{F2B60020-5451-463C-B854-3652F643DED4}" type="presParOf" srcId="{65A789A7-BAA9-4B4F-805A-80C53938A753}" destId="{E5335065-EF9A-49A6-B77B-2A1C071E6185}" srcOrd="1" destOrd="0" presId="urn:microsoft.com/office/officeart/2005/8/layout/vList2"/>
    <dgm:cxn modelId="{C480DB57-9138-4A72-A8AF-3C5705F3F4FB}" type="presParOf" srcId="{65A789A7-BAA9-4B4F-805A-80C53938A753}" destId="{550F983B-D383-4601-B3CB-7FC231C4C292}" srcOrd="2" destOrd="0" presId="urn:microsoft.com/office/officeart/2005/8/layout/vList2"/>
    <dgm:cxn modelId="{7170A6EF-6FAB-4F5A-9CC0-4F17F81A24FA}" type="presParOf" srcId="{65A789A7-BAA9-4B4F-805A-80C53938A753}" destId="{C00DD5AC-38F5-48CE-95DB-EDFBA7D88FC1}" srcOrd="3" destOrd="0" presId="urn:microsoft.com/office/officeart/2005/8/layout/vList2"/>
    <dgm:cxn modelId="{F0CABAB9-2BCB-4882-AAAF-340D5A299B3D}" type="presParOf" srcId="{65A789A7-BAA9-4B4F-805A-80C53938A753}" destId="{42BA5FA8-9F3E-48C8-9FEA-B00790D0764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2318DAA5-98F1-4B67-904F-B62AD849942C}"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pl-PL"/>
        </a:p>
      </dgm:t>
    </dgm:pt>
    <dgm:pt modelId="{23D9B7EE-6B32-4FE7-B4BE-63539AE60249}">
      <dgm:prSet phldrT="[Tekst]"/>
      <dgm:spPr/>
      <dgm:t>
        <a:bodyPr/>
        <a:lstStyle/>
        <a:p>
          <a:r>
            <a:rPr lang="pl-PL" dirty="0"/>
            <a:t>Warunki obrony obligatoryjnej – korzystanie z obrońcy z wyboru</a:t>
          </a:r>
        </a:p>
      </dgm:t>
    </dgm:pt>
    <dgm:pt modelId="{EF6EA91C-1542-45DD-AF2A-1BEACE64519F}" type="parTrans" cxnId="{DE1F1E0C-D153-4669-B6F0-AB119D2211E8}">
      <dgm:prSet/>
      <dgm:spPr/>
      <dgm:t>
        <a:bodyPr/>
        <a:lstStyle/>
        <a:p>
          <a:endParaRPr lang="pl-PL"/>
        </a:p>
      </dgm:t>
    </dgm:pt>
    <dgm:pt modelId="{F51145D6-FD3B-4930-92BE-04FE48C93F48}" type="sibTrans" cxnId="{DE1F1E0C-D153-4669-B6F0-AB119D2211E8}">
      <dgm:prSet/>
      <dgm:spPr/>
      <dgm:t>
        <a:bodyPr/>
        <a:lstStyle/>
        <a:p>
          <a:endParaRPr lang="pl-PL"/>
        </a:p>
      </dgm:t>
    </dgm:pt>
    <dgm:pt modelId="{539DEFCB-15B6-41CC-A24E-B0D55506CD6E}">
      <dgm:prSet phldrT="[Tekst]"/>
      <dgm:spPr/>
      <dgm:t>
        <a:bodyPr/>
        <a:lstStyle/>
        <a:p>
          <a:r>
            <a:rPr lang="pl-PL" dirty="0"/>
            <a:t>Wypowiedzenie stosunku obrończego w toku rozprawy głównej</a:t>
          </a:r>
        </a:p>
      </dgm:t>
    </dgm:pt>
    <dgm:pt modelId="{83EE3F00-0A70-463C-9893-130A20ED695E}" type="parTrans" cxnId="{60D693D6-FD41-4062-9AB0-DB4602BB9049}">
      <dgm:prSet/>
      <dgm:spPr/>
      <dgm:t>
        <a:bodyPr/>
        <a:lstStyle/>
        <a:p>
          <a:endParaRPr lang="pl-PL"/>
        </a:p>
      </dgm:t>
    </dgm:pt>
    <dgm:pt modelId="{C893BB77-B968-481B-A9BA-D285FBD5FF40}" type="sibTrans" cxnId="{60D693D6-FD41-4062-9AB0-DB4602BB9049}">
      <dgm:prSet/>
      <dgm:spPr/>
      <dgm:t>
        <a:bodyPr/>
        <a:lstStyle/>
        <a:p>
          <a:endParaRPr lang="pl-PL"/>
        </a:p>
      </dgm:t>
    </dgm:pt>
    <dgm:pt modelId="{3D58D2C2-FFFA-4F86-9240-B2BA3DCC55CC}">
      <dgm:prSet phldrT="[Tekst]"/>
      <dgm:spPr/>
      <dgm:t>
        <a:bodyPr/>
        <a:lstStyle/>
        <a:p>
          <a:r>
            <a:rPr lang="pl-PL" dirty="0"/>
            <a:t>Wyznaczenie przez sąd nowego obrońcy z urzędu (o ile oskarżony nie powoła obrońcy z wyboru)</a:t>
          </a:r>
        </a:p>
      </dgm:t>
    </dgm:pt>
    <dgm:pt modelId="{F4905F14-AA94-4BF4-B0A8-60C5567E98A4}" type="parTrans" cxnId="{C7F585AC-84B9-43E7-AE0B-3977ACCF00DC}">
      <dgm:prSet/>
      <dgm:spPr/>
      <dgm:t>
        <a:bodyPr/>
        <a:lstStyle/>
        <a:p>
          <a:endParaRPr lang="pl-PL"/>
        </a:p>
      </dgm:t>
    </dgm:pt>
    <dgm:pt modelId="{067D43A9-AFA1-4F91-9285-4ECDEB168847}" type="sibTrans" cxnId="{C7F585AC-84B9-43E7-AE0B-3977ACCF00DC}">
      <dgm:prSet/>
      <dgm:spPr/>
      <dgm:t>
        <a:bodyPr/>
        <a:lstStyle/>
        <a:p>
          <a:endParaRPr lang="pl-PL"/>
        </a:p>
      </dgm:t>
    </dgm:pt>
    <dgm:pt modelId="{82C39F10-7E1A-44AD-A6F8-04D3008B5AFA}">
      <dgm:prSet phldrT="[Tekst]"/>
      <dgm:spPr/>
      <dgm:t>
        <a:bodyPr/>
        <a:lstStyle/>
        <a:p>
          <a:r>
            <a:rPr lang="pl-PL" dirty="0"/>
            <a:t>Ocena możliwości dalszego pełnienia obowiązków przez dotychczasowego obrońcę do czasu objęcia obrony przez nowego obrońcę</a:t>
          </a:r>
        </a:p>
      </dgm:t>
    </dgm:pt>
    <dgm:pt modelId="{B7074E55-6FC2-4047-8D73-0909C44D8E95}" type="parTrans" cxnId="{5A1D059C-1DB1-4ACC-8C44-5A6CADE5F08E}">
      <dgm:prSet/>
      <dgm:spPr/>
      <dgm:t>
        <a:bodyPr/>
        <a:lstStyle/>
        <a:p>
          <a:endParaRPr lang="pl-PL"/>
        </a:p>
      </dgm:t>
    </dgm:pt>
    <dgm:pt modelId="{F8E414D6-6A06-46E1-801B-88F29EECBB49}" type="sibTrans" cxnId="{5A1D059C-1DB1-4ACC-8C44-5A6CADE5F08E}">
      <dgm:prSet/>
      <dgm:spPr/>
      <dgm:t>
        <a:bodyPr/>
        <a:lstStyle/>
        <a:p>
          <a:endParaRPr lang="pl-PL"/>
        </a:p>
      </dgm:t>
    </dgm:pt>
    <dgm:pt modelId="{ACA25A56-AA1F-432B-9C37-CBDB25DB6DB8}" type="pres">
      <dgm:prSet presAssocID="{2318DAA5-98F1-4B67-904F-B62AD849942C}" presName="CompostProcess" presStyleCnt="0">
        <dgm:presLayoutVars>
          <dgm:dir/>
          <dgm:resizeHandles val="exact"/>
        </dgm:presLayoutVars>
      </dgm:prSet>
      <dgm:spPr/>
    </dgm:pt>
    <dgm:pt modelId="{3EEB5DF9-7301-40B0-A4CC-2BF1582A6AF8}" type="pres">
      <dgm:prSet presAssocID="{2318DAA5-98F1-4B67-904F-B62AD849942C}" presName="arrow" presStyleLbl="bgShp" presStyleIdx="0" presStyleCnt="1"/>
      <dgm:spPr/>
    </dgm:pt>
    <dgm:pt modelId="{A27CA7E2-81C5-4B5D-84DF-EFCC980D773F}" type="pres">
      <dgm:prSet presAssocID="{2318DAA5-98F1-4B67-904F-B62AD849942C}" presName="linearProcess" presStyleCnt="0"/>
      <dgm:spPr/>
    </dgm:pt>
    <dgm:pt modelId="{2D630E9A-EAEC-442A-9D3A-386E9B0E9198}" type="pres">
      <dgm:prSet presAssocID="{23D9B7EE-6B32-4FE7-B4BE-63539AE60249}" presName="textNode" presStyleLbl="node1" presStyleIdx="0" presStyleCnt="4">
        <dgm:presLayoutVars>
          <dgm:bulletEnabled val="1"/>
        </dgm:presLayoutVars>
      </dgm:prSet>
      <dgm:spPr/>
    </dgm:pt>
    <dgm:pt modelId="{23347113-2F2A-477F-B6D0-DFD6BA83789F}" type="pres">
      <dgm:prSet presAssocID="{F51145D6-FD3B-4930-92BE-04FE48C93F48}" presName="sibTrans" presStyleCnt="0"/>
      <dgm:spPr/>
    </dgm:pt>
    <dgm:pt modelId="{3567C7D4-F9F3-4965-8CB9-383E28C690AD}" type="pres">
      <dgm:prSet presAssocID="{539DEFCB-15B6-41CC-A24E-B0D55506CD6E}" presName="textNode" presStyleLbl="node1" presStyleIdx="1" presStyleCnt="4">
        <dgm:presLayoutVars>
          <dgm:bulletEnabled val="1"/>
        </dgm:presLayoutVars>
      </dgm:prSet>
      <dgm:spPr/>
    </dgm:pt>
    <dgm:pt modelId="{BA10892D-418B-4D99-8251-854A56FFBAF8}" type="pres">
      <dgm:prSet presAssocID="{C893BB77-B968-481B-A9BA-D285FBD5FF40}" presName="sibTrans" presStyleCnt="0"/>
      <dgm:spPr/>
    </dgm:pt>
    <dgm:pt modelId="{4F3EAFC9-4363-4915-AE9C-81E007D7914A}" type="pres">
      <dgm:prSet presAssocID="{3D58D2C2-FFFA-4F86-9240-B2BA3DCC55CC}" presName="textNode" presStyleLbl="node1" presStyleIdx="2" presStyleCnt="4">
        <dgm:presLayoutVars>
          <dgm:bulletEnabled val="1"/>
        </dgm:presLayoutVars>
      </dgm:prSet>
      <dgm:spPr/>
    </dgm:pt>
    <dgm:pt modelId="{94F0DE1A-252F-4394-ADB1-35ABA30E3B89}" type="pres">
      <dgm:prSet presAssocID="{067D43A9-AFA1-4F91-9285-4ECDEB168847}" presName="sibTrans" presStyleCnt="0"/>
      <dgm:spPr/>
    </dgm:pt>
    <dgm:pt modelId="{275DFE07-8D1D-4EC5-A09C-AA1E2A2D504F}" type="pres">
      <dgm:prSet presAssocID="{82C39F10-7E1A-44AD-A6F8-04D3008B5AFA}" presName="textNode" presStyleLbl="node1" presStyleIdx="3" presStyleCnt="4">
        <dgm:presLayoutVars>
          <dgm:bulletEnabled val="1"/>
        </dgm:presLayoutVars>
      </dgm:prSet>
      <dgm:spPr/>
    </dgm:pt>
  </dgm:ptLst>
  <dgm:cxnLst>
    <dgm:cxn modelId="{DE1F1E0C-D153-4669-B6F0-AB119D2211E8}" srcId="{2318DAA5-98F1-4B67-904F-B62AD849942C}" destId="{23D9B7EE-6B32-4FE7-B4BE-63539AE60249}" srcOrd="0" destOrd="0" parTransId="{EF6EA91C-1542-45DD-AF2A-1BEACE64519F}" sibTransId="{F51145D6-FD3B-4930-92BE-04FE48C93F48}"/>
    <dgm:cxn modelId="{A75DF10E-4A49-4660-98CB-377F15EA3B87}" type="presOf" srcId="{23D9B7EE-6B32-4FE7-B4BE-63539AE60249}" destId="{2D630E9A-EAEC-442A-9D3A-386E9B0E9198}" srcOrd="0" destOrd="0" presId="urn:microsoft.com/office/officeart/2005/8/layout/hProcess9"/>
    <dgm:cxn modelId="{73ADDC4F-9CA4-463A-B49E-8D6C09C3F46D}" type="presOf" srcId="{539DEFCB-15B6-41CC-A24E-B0D55506CD6E}" destId="{3567C7D4-F9F3-4965-8CB9-383E28C690AD}" srcOrd="0" destOrd="0" presId="urn:microsoft.com/office/officeart/2005/8/layout/hProcess9"/>
    <dgm:cxn modelId="{5A1D059C-1DB1-4ACC-8C44-5A6CADE5F08E}" srcId="{2318DAA5-98F1-4B67-904F-B62AD849942C}" destId="{82C39F10-7E1A-44AD-A6F8-04D3008B5AFA}" srcOrd="3" destOrd="0" parTransId="{B7074E55-6FC2-4047-8D73-0909C44D8E95}" sibTransId="{F8E414D6-6A06-46E1-801B-88F29EECBB49}"/>
    <dgm:cxn modelId="{EEAFB29E-84CA-4A29-BC50-A2EEEDDE38E0}" type="presOf" srcId="{2318DAA5-98F1-4B67-904F-B62AD849942C}" destId="{ACA25A56-AA1F-432B-9C37-CBDB25DB6DB8}" srcOrd="0" destOrd="0" presId="urn:microsoft.com/office/officeart/2005/8/layout/hProcess9"/>
    <dgm:cxn modelId="{C7F585AC-84B9-43E7-AE0B-3977ACCF00DC}" srcId="{2318DAA5-98F1-4B67-904F-B62AD849942C}" destId="{3D58D2C2-FFFA-4F86-9240-B2BA3DCC55CC}" srcOrd="2" destOrd="0" parTransId="{F4905F14-AA94-4BF4-B0A8-60C5567E98A4}" sibTransId="{067D43A9-AFA1-4F91-9285-4ECDEB168847}"/>
    <dgm:cxn modelId="{AAB43BB4-249A-46DC-88BC-FA52F6A23451}" type="presOf" srcId="{3D58D2C2-FFFA-4F86-9240-B2BA3DCC55CC}" destId="{4F3EAFC9-4363-4915-AE9C-81E007D7914A}" srcOrd="0" destOrd="0" presId="urn:microsoft.com/office/officeart/2005/8/layout/hProcess9"/>
    <dgm:cxn modelId="{60D693D6-FD41-4062-9AB0-DB4602BB9049}" srcId="{2318DAA5-98F1-4B67-904F-B62AD849942C}" destId="{539DEFCB-15B6-41CC-A24E-B0D55506CD6E}" srcOrd="1" destOrd="0" parTransId="{83EE3F00-0A70-463C-9893-130A20ED695E}" sibTransId="{C893BB77-B968-481B-A9BA-D285FBD5FF40}"/>
    <dgm:cxn modelId="{14D974E3-2570-47A4-A2ED-61258D3F55A4}" type="presOf" srcId="{82C39F10-7E1A-44AD-A6F8-04D3008B5AFA}" destId="{275DFE07-8D1D-4EC5-A09C-AA1E2A2D504F}" srcOrd="0" destOrd="0" presId="urn:microsoft.com/office/officeart/2005/8/layout/hProcess9"/>
    <dgm:cxn modelId="{9B0348AE-31AC-4EF6-A757-B2EA3EB37922}" type="presParOf" srcId="{ACA25A56-AA1F-432B-9C37-CBDB25DB6DB8}" destId="{3EEB5DF9-7301-40B0-A4CC-2BF1582A6AF8}" srcOrd="0" destOrd="0" presId="urn:microsoft.com/office/officeart/2005/8/layout/hProcess9"/>
    <dgm:cxn modelId="{C5D1A3A1-D5B4-466D-8E8D-6A6E4BB68898}" type="presParOf" srcId="{ACA25A56-AA1F-432B-9C37-CBDB25DB6DB8}" destId="{A27CA7E2-81C5-4B5D-84DF-EFCC980D773F}" srcOrd="1" destOrd="0" presId="urn:microsoft.com/office/officeart/2005/8/layout/hProcess9"/>
    <dgm:cxn modelId="{79FCC67F-67F0-4D23-A097-4D1EB5C5EC47}" type="presParOf" srcId="{A27CA7E2-81C5-4B5D-84DF-EFCC980D773F}" destId="{2D630E9A-EAEC-442A-9D3A-386E9B0E9198}" srcOrd="0" destOrd="0" presId="urn:microsoft.com/office/officeart/2005/8/layout/hProcess9"/>
    <dgm:cxn modelId="{8018305B-FA09-4686-B8DB-1EEAC709EEF2}" type="presParOf" srcId="{A27CA7E2-81C5-4B5D-84DF-EFCC980D773F}" destId="{23347113-2F2A-477F-B6D0-DFD6BA83789F}" srcOrd="1" destOrd="0" presId="urn:microsoft.com/office/officeart/2005/8/layout/hProcess9"/>
    <dgm:cxn modelId="{14BE1FA3-B5E7-4645-A775-765EDF696B85}" type="presParOf" srcId="{A27CA7E2-81C5-4B5D-84DF-EFCC980D773F}" destId="{3567C7D4-F9F3-4965-8CB9-383E28C690AD}" srcOrd="2" destOrd="0" presId="urn:microsoft.com/office/officeart/2005/8/layout/hProcess9"/>
    <dgm:cxn modelId="{BCAA4BDA-DE2E-4DBB-B51D-C5DA4E41C1EF}" type="presParOf" srcId="{A27CA7E2-81C5-4B5D-84DF-EFCC980D773F}" destId="{BA10892D-418B-4D99-8251-854A56FFBAF8}" srcOrd="3" destOrd="0" presId="urn:microsoft.com/office/officeart/2005/8/layout/hProcess9"/>
    <dgm:cxn modelId="{84C7EA0E-2AA4-4B00-85D4-D15B141E8B9A}" type="presParOf" srcId="{A27CA7E2-81C5-4B5D-84DF-EFCC980D773F}" destId="{4F3EAFC9-4363-4915-AE9C-81E007D7914A}" srcOrd="4" destOrd="0" presId="urn:microsoft.com/office/officeart/2005/8/layout/hProcess9"/>
    <dgm:cxn modelId="{48A8F800-F75B-479B-9C96-22B5B38B63E3}" type="presParOf" srcId="{A27CA7E2-81C5-4B5D-84DF-EFCC980D773F}" destId="{94F0DE1A-252F-4394-ADB1-35ABA30E3B89}" srcOrd="5" destOrd="0" presId="urn:microsoft.com/office/officeart/2005/8/layout/hProcess9"/>
    <dgm:cxn modelId="{4AE5D4AD-4B4B-4AF5-9758-5BEE21C734DC}" type="presParOf" srcId="{A27CA7E2-81C5-4B5D-84DF-EFCC980D773F}" destId="{275DFE07-8D1D-4EC5-A09C-AA1E2A2D504F}"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1CE959-1077-4BB9-A04C-15A3436667D5}" type="doc">
      <dgm:prSet loTypeId="urn:microsoft.com/office/officeart/2005/8/layout/hProcess9" loCatId="process" qsTypeId="urn:microsoft.com/office/officeart/2005/8/quickstyle/simple1" qsCatId="simple" csTypeId="urn:microsoft.com/office/officeart/2005/8/colors/accent1_2" csCatId="accent1" phldr="1"/>
      <dgm:spPr/>
    </dgm:pt>
    <dgm:pt modelId="{ADFC75A5-467C-4E03-BD2D-6EF58BF8D8B9}">
      <dgm:prSet phldrT="[Tekst]"/>
      <dgm:spPr/>
      <dgm:t>
        <a:bodyPr/>
        <a:lstStyle/>
        <a:p>
          <a:r>
            <a:rPr lang="pl-PL" dirty="0"/>
            <a:t>Kontrola aktu oskarżenia</a:t>
          </a:r>
        </a:p>
      </dgm:t>
    </dgm:pt>
    <dgm:pt modelId="{4792C0C6-5851-464C-9C7A-B42505F24534}" type="parTrans" cxnId="{3DF4C159-14F5-4330-B865-2C51BEAA1FF9}">
      <dgm:prSet/>
      <dgm:spPr/>
      <dgm:t>
        <a:bodyPr/>
        <a:lstStyle/>
        <a:p>
          <a:endParaRPr lang="pl-PL"/>
        </a:p>
      </dgm:t>
    </dgm:pt>
    <dgm:pt modelId="{BDB63375-A86A-40D6-8357-2120C537EA02}" type="sibTrans" cxnId="{3DF4C159-14F5-4330-B865-2C51BEAA1FF9}">
      <dgm:prSet/>
      <dgm:spPr/>
      <dgm:t>
        <a:bodyPr/>
        <a:lstStyle/>
        <a:p>
          <a:endParaRPr lang="pl-PL"/>
        </a:p>
      </dgm:t>
    </dgm:pt>
    <dgm:pt modelId="{5605AA5F-8AD6-4422-BE45-15AF9D8B0484}">
      <dgm:prSet phldrT="[Tekst]"/>
      <dgm:spPr/>
      <dgm:t>
        <a:bodyPr/>
        <a:lstStyle/>
        <a:p>
          <a:r>
            <a:rPr lang="pl-PL" dirty="0"/>
            <a:t>Formalna (art. 337 k.p.k.)</a:t>
          </a:r>
        </a:p>
      </dgm:t>
    </dgm:pt>
    <dgm:pt modelId="{B105000E-4F3A-48E2-90CC-BA098AC23460}" type="parTrans" cxnId="{AF54A235-F181-40C8-B664-AC10345A31ED}">
      <dgm:prSet/>
      <dgm:spPr/>
      <dgm:t>
        <a:bodyPr/>
        <a:lstStyle/>
        <a:p>
          <a:endParaRPr lang="pl-PL"/>
        </a:p>
      </dgm:t>
    </dgm:pt>
    <dgm:pt modelId="{035F1D19-4D12-4BE1-B630-0DEEBA45C6DF}" type="sibTrans" cxnId="{AF54A235-F181-40C8-B664-AC10345A31ED}">
      <dgm:prSet/>
      <dgm:spPr/>
      <dgm:t>
        <a:bodyPr/>
        <a:lstStyle/>
        <a:p>
          <a:endParaRPr lang="pl-PL"/>
        </a:p>
      </dgm:t>
    </dgm:pt>
    <dgm:pt modelId="{01FF60BE-8D29-4681-84C9-3595666F6602}">
      <dgm:prSet phldrT="[Tekst]"/>
      <dgm:spPr/>
      <dgm:t>
        <a:bodyPr/>
        <a:lstStyle/>
        <a:p>
          <a:r>
            <a:rPr lang="pl-PL" dirty="0"/>
            <a:t>Merytoryczna (art. 339 k.p.k.)</a:t>
          </a:r>
        </a:p>
      </dgm:t>
    </dgm:pt>
    <dgm:pt modelId="{4E05DB45-F381-404C-B265-EF55BF6F18EC}" type="parTrans" cxnId="{57A9984C-31D7-424A-B5C2-8017BFC56CB3}">
      <dgm:prSet/>
      <dgm:spPr/>
      <dgm:t>
        <a:bodyPr/>
        <a:lstStyle/>
        <a:p>
          <a:endParaRPr lang="pl-PL"/>
        </a:p>
      </dgm:t>
    </dgm:pt>
    <dgm:pt modelId="{30218778-D0DE-47FB-B220-275CEA2014B2}" type="sibTrans" cxnId="{57A9984C-31D7-424A-B5C2-8017BFC56CB3}">
      <dgm:prSet/>
      <dgm:spPr/>
      <dgm:t>
        <a:bodyPr/>
        <a:lstStyle/>
        <a:p>
          <a:endParaRPr lang="pl-PL"/>
        </a:p>
      </dgm:t>
    </dgm:pt>
    <dgm:pt modelId="{BD8958E3-722B-499B-9916-4B0E9DEFDF65}" type="pres">
      <dgm:prSet presAssocID="{BA1CE959-1077-4BB9-A04C-15A3436667D5}" presName="CompostProcess" presStyleCnt="0">
        <dgm:presLayoutVars>
          <dgm:dir/>
          <dgm:resizeHandles val="exact"/>
        </dgm:presLayoutVars>
      </dgm:prSet>
      <dgm:spPr/>
    </dgm:pt>
    <dgm:pt modelId="{05660457-1CF1-41C7-B6D4-530C6032CA28}" type="pres">
      <dgm:prSet presAssocID="{BA1CE959-1077-4BB9-A04C-15A3436667D5}" presName="arrow" presStyleLbl="bgShp" presStyleIdx="0" presStyleCnt="1"/>
      <dgm:spPr/>
    </dgm:pt>
    <dgm:pt modelId="{52F7B222-1760-4805-B1A6-F45637F76DA3}" type="pres">
      <dgm:prSet presAssocID="{BA1CE959-1077-4BB9-A04C-15A3436667D5}" presName="linearProcess" presStyleCnt="0"/>
      <dgm:spPr/>
    </dgm:pt>
    <dgm:pt modelId="{7005AB68-0092-41D0-9D2C-758A047261E8}" type="pres">
      <dgm:prSet presAssocID="{ADFC75A5-467C-4E03-BD2D-6EF58BF8D8B9}" presName="textNode" presStyleLbl="node1" presStyleIdx="0" presStyleCnt="3">
        <dgm:presLayoutVars>
          <dgm:bulletEnabled val="1"/>
        </dgm:presLayoutVars>
      </dgm:prSet>
      <dgm:spPr/>
    </dgm:pt>
    <dgm:pt modelId="{3174B615-3CFB-44BF-8058-B389B197576F}" type="pres">
      <dgm:prSet presAssocID="{BDB63375-A86A-40D6-8357-2120C537EA02}" presName="sibTrans" presStyleCnt="0"/>
      <dgm:spPr/>
    </dgm:pt>
    <dgm:pt modelId="{2CEA77FF-2B6C-4B9F-A278-68133F62DF58}" type="pres">
      <dgm:prSet presAssocID="{5605AA5F-8AD6-4422-BE45-15AF9D8B0484}" presName="textNode" presStyleLbl="node1" presStyleIdx="1" presStyleCnt="3">
        <dgm:presLayoutVars>
          <dgm:bulletEnabled val="1"/>
        </dgm:presLayoutVars>
      </dgm:prSet>
      <dgm:spPr/>
    </dgm:pt>
    <dgm:pt modelId="{39F33E64-57CF-44A3-B149-F9E53F4BB62B}" type="pres">
      <dgm:prSet presAssocID="{035F1D19-4D12-4BE1-B630-0DEEBA45C6DF}" presName="sibTrans" presStyleCnt="0"/>
      <dgm:spPr/>
    </dgm:pt>
    <dgm:pt modelId="{C4122D47-7C3A-4ABF-B7AC-3AA94949BFF8}" type="pres">
      <dgm:prSet presAssocID="{01FF60BE-8D29-4681-84C9-3595666F6602}" presName="textNode" presStyleLbl="node1" presStyleIdx="2" presStyleCnt="3">
        <dgm:presLayoutVars>
          <dgm:bulletEnabled val="1"/>
        </dgm:presLayoutVars>
      </dgm:prSet>
      <dgm:spPr/>
    </dgm:pt>
  </dgm:ptLst>
  <dgm:cxnLst>
    <dgm:cxn modelId="{8088ED12-3CE8-41D3-B9A7-8C30F8B121F3}" type="presOf" srcId="{ADFC75A5-467C-4E03-BD2D-6EF58BF8D8B9}" destId="{7005AB68-0092-41D0-9D2C-758A047261E8}" srcOrd="0" destOrd="0" presId="urn:microsoft.com/office/officeart/2005/8/layout/hProcess9"/>
    <dgm:cxn modelId="{AF54A235-F181-40C8-B664-AC10345A31ED}" srcId="{BA1CE959-1077-4BB9-A04C-15A3436667D5}" destId="{5605AA5F-8AD6-4422-BE45-15AF9D8B0484}" srcOrd="1" destOrd="0" parTransId="{B105000E-4F3A-48E2-90CC-BA098AC23460}" sibTransId="{035F1D19-4D12-4BE1-B630-0DEEBA45C6DF}"/>
    <dgm:cxn modelId="{57A9984C-31D7-424A-B5C2-8017BFC56CB3}" srcId="{BA1CE959-1077-4BB9-A04C-15A3436667D5}" destId="{01FF60BE-8D29-4681-84C9-3595666F6602}" srcOrd="2" destOrd="0" parTransId="{4E05DB45-F381-404C-B265-EF55BF6F18EC}" sibTransId="{30218778-D0DE-47FB-B220-275CEA2014B2}"/>
    <dgm:cxn modelId="{3DF4C159-14F5-4330-B865-2C51BEAA1FF9}" srcId="{BA1CE959-1077-4BB9-A04C-15A3436667D5}" destId="{ADFC75A5-467C-4E03-BD2D-6EF58BF8D8B9}" srcOrd="0" destOrd="0" parTransId="{4792C0C6-5851-464C-9C7A-B42505F24534}" sibTransId="{BDB63375-A86A-40D6-8357-2120C537EA02}"/>
    <dgm:cxn modelId="{5C475987-E045-4485-B831-507CA7FDD81B}" type="presOf" srcId="{5605AA5F-8AD6-4422-BE45-15AF9D8B0484}" destId="{2CEA77FF-2B6C-4B9F-A278-68133F62DF58}" srcOrd="0" destOrd="0" presId="urn:microsoft.com/office/officeart/2005/8/layout/hProcess9"/>
    <dgm:cxn modelId="{C858C0B3-E261-4531-B022-0F077CE3E2D1}" type="presOf" srcId="{BA1CE959-1077-4BB9-A04C-15A3436667D5}" destId="{BD8958E3-722B-499B-9916-4B0E9DEFDF65}" srcOrd="0" destOrd="0" presId="urn:microsoft.com/office/officeart/2005/8/layout/hProcess9"/>
    <dgm:cxn modelId="{0451AAE5-98E1-476E-BC15-7624B329A475}" type="presOf" srcId="{01FF60BE-8D29-4681-84C9-3595666F6602}" destId="{C4122D47-7C3A-4ABF-B7AC-3AA94949BFF8}" srcOrd="0" destOrd="0" presId="urn:microsoft.com/office/officeart/2005/8/layout/hProcess9"/>
    <dgm:cxn modelId="{2F1A1443-8F3F-4CC1-BCF7-37CDFDED5678}" type="presParOf" srcId="{BD8958E3-722B-499B-9916-4B0E9DEFDF65}" destId="{05660457-1CF1-41C7-B6D4-530C6032CA28}" srcOrd="0" destOrd="0" presId="urn:microsoft.com/office/officeart/2005/8/layout/hProcess9"/>
    <dgm:cxn modelId="{6957A153-2451-4149-B533-48A3765D8103}" type="presParOf" srcId="{BD8958E3-722B-499B-9916-4B0E9DEFDF65}" destId="{52F7B222-1760-4805-B1A6-F45637F76DA3}" srcOrd="1" destOrd="0" presId="urn:microsoft.com/office/officeart/2005/8/layout/hProcess9"/>
    <dgm:cxn modelId="{1EC07FB9-36FD-49E8-9B27-0DF80FF5CA54}" type="presParOf" srcId="{52F7B222-1760-4805-B1A6-F45637F76DA3}" destId="{7005AB68-0092-41D0-9D2C-758A047261E8}" srcOrd="0" destOrd="0" presId="urn:microsoft.com/office/officeart/2005/8/layout/hProcess9"/>
    <dgm:cxn modelId="{B01CD52A-3AD7-4763-9C84-7B51F40315F4}" type="presParOf" srcId="{52F7B222-1760-4805-B1A6-F45637F76DA3}" destId="{3174B615-3CFB-44BF-8058-B389B197576F}" srcOrd="1" destOrd="0" presId="urn:microsoft.com/office/officeart/2005/8/layout/hProcess9"/>
    <dgm:cxn modelId="{30DE3DB7-CE21-4210-9E45-7AC8A170D220}" type="presParOf" srcId="{52F7B222-1760-4805-B1A6-F45637F76DA3}" destId="{2CEA77FF-2B6C-4B9F-A278-68133F62DF58}" srcOrd="2" destOrd="0" presId="urn:microsoft.com/office/officeart/2005/8/layout/hProcess9"/>
    <dgm:cxn modelId="{C683658D-94A2-4CC4-9C16-C19555406E75}" type="presParOf" srcId="{52F7B222-1760-4805-B1A6-F45637F76DA3}" destId="{39F33E64-57CF-44A3-B149-F9E53F4BB62B}" srcOrd="3" destOrd="0" presId="urn:microsoft.com/office/officeart/2005/8/layout/hProcess9"/>
    <dgm:cxn modelId="{C9C7BA15-E848-473A-99CF-98071B668312}" type="presParOf" srcId="{52F7B222-1760-4805-B1A6-F45637F76DA3}" destId="{C4122D47-7C3A-4ABF-B7AC-3AA94949BFF8}"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2318DAA5-98F1-4B67-904F-B62AD849942C}"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pl-PL"/>
        </a:p>
      </dgm:t>
    </dgm:pt>
    <dgm:pt modelId="{23D9B7EE-6B32-4FE7-B4BE-63539AE60249}">
      <dgm:prSet phldrT="[Tekst]"/>
      <dgm:spPr/>
      <dgm:t>
        <a:bodyPr/>
        <a:lstStyle/>
        <a:p>
          <a:r>
            <a:rPr lang="pl-PL" dirty="0"/>
            <a:t>Warunki obrony obligatoryjnej – korzystanie z obrońcy z urzędu</a:t>
          </a:r>
        </a:p>
      </dgm:t>
    </dgm:pt>
    <dgm:pt modelId="{EF6EA91C-1542-45DD-AF2A-1BEACE64519F}" type="parTrans" cxnId="{DE1F1E0C-D153-4669-B6F0-AB119D2211E8}">
      <dgm:prSet/>
      <dgm:spPr/>
      <dgm:t>
        <a:bodyPr/>
        <a:lstStyle/>
        <a:p>
          <a:endParaRPr lang="pl-PL"/>
        </a:p>
      </dgm:t>
    </dgm:pt>
    <dgm:pt modelId="{F51145D6-FD3B-4930-92BE-04FE48C93F48}" type="sibTrans" cxnId="{DE1F1E0C-D153-4669-B6F0-AB119D2211E8}">
      <dgm:prSet/>
      <dgm:spPr/>
      <dgm:t>
        <a:bodyPr/>
        <a:lstStyle/>
        <a:p>
          <a:endParaRPr lang="pl-PL"/>
        </a:p>
      </dgm:t>
    </dgm:pt>
    <dgm:pt modelId="{539DEFCB-15B6-41CC-A24E-B0D55506CD6E}">
      <dgm:prSet phldrT="[Tekst]"/>
      <dgm:spPr/>
      <dgm:t>
        <a:bodyPr/>
        <a:lstStyle/>
        <a:p>
          <a:r>
            <a:rPr lang="pl-PL" dirty="0"/>
            <a:t>Uzasadniony wniosek obrońcy z urzędu o zwolnienie z obowiązków</a:t>
          </a:r>
        </a:p>
      </dgm:t>
    </dgm:pt>
    <dgm:pt modelId="{83EE3F00-0A70-463C-9893-130A20ED695E}" type="parTrans" cxnId="{60D693D6-FD41-4062-9AB0-DB4602BB9049}">
      <dgm:prSet/>
      <dgm:spPr/>
      <dgm:t>
        <a:bodyPr/>
        <a:lstStyle/>
        <a:p>
          <a:endParaRPr lang="pl-PL"/>
        </a:p>
      </dgm:t>
    </dgm:pt>
    <dgm:pt modelId="{C893BB77-B968-481B-A9BA-D285FBD5FF40}" type="sibTrans" cxnId="{60D693D6-FD41-4062-9AB0-DB4602BB9049}">
      <dgm:prSet/>
      <dgm:spPr/>
      <dgm:t>
        <a:bodyPr/>
        <a:lstStyle/>
        <a:p>
          <a:endParaRPr lang="pl-PL"/>
        </a:p>
      </dgm:t>
    </dgm:pt>
    <dgm:pt modelId="{3D58D2C2-FFFA-4F86-9240-B2BA3DCC55CC}">
      <dgm:prSet phldrT="[Tekst]"/>
      <dgm:spPr/>
      <dgm:t>
        <a:bodyPr/>
        <a:lstStyle/>
        <a:p>
          <a:r>
            <a:rPr lang="pl-PL" dirty="0"/>
            <a:t>Decyzja sądu co do zwolnienia obrońcy z wyboru z obowiązków</a:t>
          </a:r>
        </a:p>
      </dgm:t>
    </dgm:pt>
    <dgm:pt modelId="{F4905F14-AA94-4BF4-B0A8-60C5567E98A4}" type="parTrans" cxnId="{C7F585AC-84B9-43E7-AE0B-3977ACCF00DC}">
      <dgm:prSet/>
      <dgm:spPr/>
      <dgm:t>
        <a:bodyPr/>
        <a:lstStyle/>
        <a:p>
          <a:endParaRPr lang="pl-PL"/>
        </a:p>
      </dgm:t>
    </dgm:pt>
    <dgm:pt modelId="{067D43A9-AFA1-4F91-9285-4ECDEB168847}" type="sibTrans" cxnId="{C7F585AC-84B9-43E7-AE0B-3977ACCF00DC}">
      <dgm:prSet/>
      <dgm:spPr/>
      <dgm:t>
        <a:bodyPr/>
        <a:lstStyle/>
        <a:p>
          <a:endParaRPr lang="pl-PL"/>
        </a:p>
      </dgm:t>
    </dgm:pt>
    <dgm:pt modelId="{82C39F10-7E1A-44AD-A6F8-04D3008B5AFA}">
      <dgm:prSet phldrT="[Tekst]"/>
      <dgm:spPr/>
      <dgm:t>
        <a:bodyPr/>
        <a:lstStyle/>
        <a:p>
          <a:r>
            <a:rPr lang="pl-PL" dirty="0"/>
            <a:t>Ocena możliwości dalszego pełnienia obowiązków przez dotychczasowego obrońcę do czasu objęcia obrony przez nowego obrońcę</a:t>
          </a:r>
        </a:p>
      </dgm:t>
    </dgm:pt>
    <dgm:pt modelId="{B7074E55-6FC2-4047-8D73-0909C44D8E95}" type="parTrans" cxnId="{5A1D059C-1DB1-4ACC-8C44-5A6CADE5F08E}">
      <dgm:prSet/>
      <dgm:spPr/>
      <dgm:t>
        <a:bodyPr/>
        <a:lstStyle/>
        <a:p>
          <a:endParaRPr lang="pl-PL"/>
        </a:p>
      </dgm:t>
    </dgm:pt>
    <dgm:pt modelId="{F8E414D6-6A06-46E1-801B-88F29EECBB49}" type="sibTrans" cxnId="{5A1D059C-1DB1-4ACC-8C44-5A6CADE5F08E}">
      <dgm:prSet/>
      <dgm:spPr/>
      <dgm:t>
        <a:bodyPr/>
        <a:lstStyle/>
        <a:p>
          <a:endParaRPr lang="pl-PL"/>
        </a:p>
      </dgm:t>
    </dgm:pt>
    <dgm:pt modelId="{ACA25A56-AA1F-432B-9C37-CBDB25DB6DB8}" type="pres">
      <dgm:prSet presAssocID="{2318DAA5-98F1-4B67-904F-B62AD849942C}" presName="CompostProcess" presStyleCnt="0">
        <dgm:presLayoutVars>
          <dgm:dir/>
          <dgm:resizeHandles val="exact"/>
        </dgm:presLayoutVars>
      </dgm:prSet>
      <dgm:spPr/>
    </dgm:pt>
    <dgm:pt modelId="{3EEB5DF9-7301-40B0-A4CC-2BF1582A6AF8}" type="pres">
      <dgm:prSet presAssocID="{2318DAA5-98F1-4B67-904F-B62AD849942C}" presName="arrow" presStyleLbl="bgShp" presStyleIdx="0" presStyleCnt="1"/>
      <dgm:spPr/>
    </dgm:pt>
    <dgm:pt modelId="{A27CA7E2-81C5-4B5D-84DF-EFCC980D773F}" type="pres">
      <dgm:prSet presAssocID="{2318DAA5-98F1-4B67-904F-B62AD849942C}" presName="linearProcess" presStyleCnt="0"/>
      <dgm:spPr/>
    </dgm:pt>
    <dgm:pt modelId="{2D630E9A-EAEC-442A-9D3A-386E9B0E9198}" type="pres">
      <dgm:prSet presAssocID="{23D9B7EE-6B32-4FE7-B4BE-63539AE60249}" presName="textNode" presStyleLbl="node1" presStyleIdx="0" presStyleCnt="4">
        <dgm:presLayoutVars>
          <dgm:bulletEnabled val="1"/>
        </dgm:presLayoutVars>
      </dgm:prSet>
      <dgm:spPr/>
    </dgm:pt>
    <dgm:pt modelId="{23347113-2F2A-477F-B6D0-DFD6BA83789F}" type="pres">
      <dgm:prSet presAssocID="{F51145D6-FD3B-4930-92BE-04FE48C93F48}" presName="sibTrans" presStyleCnt="0"/>
      <dgm:spPr/>
    </dgm:pt>
    <dgm:pt modelId="{3567C7D4-F9F3-4965-8CB9-383E28C690AD}" type="pres">
      <dgm:prSet presAssocID="{539DEFCB-15B6-41CC-A24E-B0D55506CD6E}" presName="textNode" presStyleLbl="node1" presStyleIdx="1" presStyleCnt="4">
        <dgm:presLayoutVars>
          <dgm:bulletEnabled val="1"/>
        </dgm:presLayoutVars>
      </dgm:prSet>
      <dgm:spPr/>
    </dgm:pt>
    <dgm:pt modelId="{BA10892D-418B-4D99-8251-854A56FFBAF8}" type="pres">
      <dgm:prSet presAssocID="{C893BB77-B968-481B-A9BA-D285FBD5FF40}" presName="sibTrans" presStyleCnt="0"/>
      <dgm:spPr/>
    </dgm:pt>
    <dgm:pt modelId="{4F3EAFC9-4363-4915-AE9C-81E007D7914A}" type="pres">
      <dgm:prSet presAssocID="{3D58D2C2-FFFA-4F86-9240-B2BA3DCC55CC}" presName="textNode" presStyleLbl="node1" presStyleIdx="2" presStyleCnt="4">
        <dgm:presLayoutVars>
          <dgm:bulletEnabled val="1"/>
        </dgm:presLayoutVars>
      </dgm:prSet>
      <dgm:spPr/>
    </dgm:pt>
    <dgm:pt modelId="{94F0DE1A-252F-4394-ADB1-35ABA30E3B89}" type="pres">
      <dgm:prSet presAssocID="{067D43A9-AFA1-4F91-9285-4ECDEB168847}" presName="sibTrans" presStyleCnt="0"/>
      <dgm:spPr/>
    </dgm:pt>
    <dgm:pt modelId="{275DFE07-8D1D-4EC5-A09C-AA1E2A2D504F}" type="pres">
      <dgm:prSet presAssocID="{82C39F10-7E1A-44AD-A6F8-04D3008B5AFA}" presName="textNode" presStyleLbl="node1" presStyleIdx="3" presStyleCnt="4">
        <dgm:presLayoutVars>
          <dgm:bulletEnabled val="1"/>
        </dgm:presLayoutVars>
      </dgm:prSet>
      <dgm:spPr/>
    </dgm:pt>
  </dgm:ptLst>
  <dgm:cxnLst>
    <dgm:cxn modelId="{DE1F1E0C-D153-4669-B6F0-AB119D2211E8}" srcId="{2318DAA5-98F1-4B67-904F-B62AD849942C}" destId="{23D9B7EE-6B32-4FE7-B4BE-63539AE60249}" srcOrd="0" destOrd="0" parTransId="{EF6EA91C-1542-45DD-AF2A-1BEACE64519F}" sibTransId="{F51145D6-FD3B-4930-92BE-04FE48C93F48}"/>
    <dgm:cxn modelId="{A75DF10E-4A49-4660-98CB-377F15EA3B87}" type="presOf" srcId="{23D9B7EE-6B32-4FE7-B4BE-63539AE60249}" destId="{2D630E9A-EAEC-442A-9D3A-386E9B0E9198}" srcOrd="0" destOrd="0" presId="urn:microsoft.com/office/officeart/2005/8/layout/hProcess9"/>
    <dgm:cxn modelId="{73ADDC4F-9CA4-463A-B49E-8D6C09C3F46D}" type="presOf" srcId="{539DEFCB-15B6-41CC-A24E-B0D55506CD6E}" destId="{3567C7D4-F9F3-4965-8CB9-383E28C690AD}" srcOrd="0" destOrd="0" presId="urn:microsoft.com/office/officeart/2005/8/layout/hProcess9"/>
    <dgm:cxn modelId="{5A1D059C-1DB1-4ACC-8C44-5A6CADE5F08E}" srcId="{2318DAA5-98F1-4B67-904F-B62AD849942C}" destId="{82C39F10-7E1A-44AD-A6F8-04D3008B5AFA}" srcOrd="3" destOrd="0" parTransId="{B7074E55-6FC2-4047-8D73-0909C44D8E95}" sibTransId="{F8E414D6-6A06-46E1-801B-88F29EECBB49}"/>
    <dgm:cxn modelId="{EEAFB29E-84CA-4A29-BC50-A2EEEDDE38E0}" type="presOf" srcId="{2318DAA5-98F1-4B67-904F-B62AD849942C}" destId="{ACA25A56-AA1F-432B-9C37-CBDB25DB6DB8}" srcOrd="0" destOrd="0" presId="urn:microsoft.com/office/officeart/2005/8/layout/hProcess9"/>
    <dgm:cxn modelId="{C7F585AC-84B9-43E7-AE0B-3977ACCF00DC}" srcId="{2318DAA5-98F1-4B67-904F-B62AD849942C}" destId="{3D58D2C2-FFFA-4F86-9240-B2BA3DCC55CC}" srcOrd="2" destOrd="0" parTransId="{F4905F14-AA94-4BF4-B0A8-60C5567E98A4}" sibTransId="{067D43A9-AFA1-4F91-9285-4ECDEB168847}"/>
    <dgm:cxn modelId="{AAB43BB4-249A-46DC-88BC-FA52F6A23451}" type="presOf" srcId="{3D58D2C2-FFFA-4F86-9240-B2BA3DCC55CC}" destId="{4F3EAFC9-4363-4915-AE9C-81E007D7914A}" srcOrd="0" destOrd="0" presId="urn:microsoft.com/office/officeart/2005/8/layout/hProcess9"/>
    <dgm:cxn modelId="{60D693D6-FD41-4062-9AB0-DB4602BB9049}" srcId="{2318DAA5-98F1-4B67-904F-B62AD849942C}" destId="{539DEFCB-15B6-41CC-A24E-B0D55506CD6E}" srcOrd="1" destOrd="0" parTransId="{83EE3F00-0A70-463C-9893-130A20ED695E}" sibTransId="{C893BB77-B968-481B-A9BA-D285FBD5FF40}"/>
    <dgm:cxn modelId="{14D974E3-2570-47A4-A2ED-61258D3F55A4}" type="presOf" srcId="{82C39F10-7E1A-44AD-A6F8-04D3008B5AFA}" destId="{275DFE07-8D1D-4EC5-A09C-AA1E2A2D504F}" srcOrd="0" destOrd="0" presId="urn:microsoft.com/office/officeart/2005/8/layout/hProcess9"/>
    <dgm:cxn modelId="{9B0348AE-31AC-4EF6-A757-B2EA3EB37922}" type="presParOf" srcId="{ACA25A56-AA1F-432B-9C37-CBDB25DB6DB8}" destId="{3EEB5DF9-7301-40B0-A4CC-2BF1582A6AF8}" srcOrd="0" destOrd="0" presId="urn:microsoft.com/office/officeart/2005/8/layout/hProcess9"/>
    <dgm:cxn modelId="{C5D1A3A1-D5B4-466D-8E8D-6A6E4BB68898}" type="presParOf" srcId="{ACA25A56-AA1F-432B-9C37-CBDB25DB6DB8}" destId="{A27CA7E2-81C5-4B5D-84DF-EFCC980D773F}" srcOrd="1" destOrd="0" presId="urn:microsoft.com/office/officeart/2005/8/layout/hProcess9"/>
    <dgm:cxn modelId="{79FCC67F-67F0-4D23-A097-4D1EB5C5EC47}" type="presParOf" srcId="{A27CA7E2-81C5-4B5D-84DF-EFCC980D773F}" destId="{2D630E9A-EAEC-442A-9D3A-386E9B0E9198}" srcOrd="0" destOrd="0" presId="urn:microsoft.com/office/officeart/2005/8/layout/hProcess9"/>
    <dgm:cxn modelId="{8018305B-FA09-4686-B8DB-1EEAC709EEF2}" type="presParOf" srcId="{A27CA7E2-81C5-4B5D-84DF-EFCC980D773F}" destId="{23347113-2F2A-477F-B6D0-DFD6BA83789F}" srcOrd="1" destOrd="0" presId="urn:microsoft.com/office/officeart/2005/8/layout/hProcess9"/>
    <dgm:cxn modelId="{14BE1FA3-B5E7-4645-A775-765EDF696B85}" type="presParOf" srcId="{A27CA7E2-81C5-4B5D-84DF-EFCC980D773F}" destId="{3567C7D4-F9F3-4965-8CB9-383E28C690AD}" srcOrd="2" destOrd="0" presId="urn:microsoft.com/office/officeart/2005/8/layout/hProcess9"/>
    <dgm:cxn modelId="{BCAA4BDA-DE2E-4DBB-B51D-C5DA4E41C1EF}" type="presParOf" srcId="{A27CA7E2-81C5-4B5D-84DF-EFCC980D773F}" destId="{BA10892D-418B-4D99-8251-854A56FFBAF8}" srcOrd="3" destOrd="0" presId="urn:microsoft.com/office/officeart/2005/8/layout/hProcess9"/>
    <dgm:cxn modelId="{84C7EA0E-2AA4-4B00-85D4-D15B141E8B9A}" type="presParOf" srcId="{A27CA7E2-81C5-4B5D-84DF-EFCC980D773F}" destId="{4F3EAFC9-4363-4915-AE9C-81E007D7914A}" srcOrd="4" destOrd="0" presId="urn:microsoft.com/office/officeart/2005/8/layout/hProcess9"/>
    <dgm:cxn modelId="{48A8F800-F75B-479B-9C96-22B5B38B63E3}" type="presParOf" srcId="{A27CA7E2-81C5-4B5D-84DF-EFCC980D773F}" destId="{94F0DE1A-252F-4394-ADB1-35ABA30E3B89}" srcOrd="5" destOrd="0" presId="urn:microsoft.com/office/officeart/2005/8/layout/hProcess9"/>
    <dgm:cxn modelId="{4AE5D4AD-4B4B-4AF5-9758-5BEE21C734DC}" type="presParOf" srcId="{A27CA7E2-81C5-4B5D-84DF-EFCC980D773F}" destId="{275DFE07-8D1D-4EC5-A09C-AA1E2A2D504F}"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7B3A24B7-E180-46A5-9D2F-8446DA8856D0}" type="doc">
      <dgm:prSet loTypeId="urn:microsoft.com/office/officeart/2016/7/layout/RepeatingBendingProcessNew" loCatId="process" qsTypeId="urn:microsoft.com/office/officeart/2005/8/quickstyle/simple1" qsCatId="simple" csTypeId="urn:microsoft.com/office/officeart/2005/8/colors/colorful5" csCatId="colorful" phldr="1"/>
      <dgm:spPr/>
      <dgm:t>
        <a:bodyPr/>
        <a:lstStyle/>
        <a:p>
          <a:endParaRPr lang="pl-PL"/>
        </a:p>
      </dgm:t>
    </dgm:pt>
    <dgm:pt modelId="{1FF91D65-38DE-47EA-8896-6530BB8A15F0}">
      <dgm:prSet phldrT="[Tekst]"/>
      <dgm:spPr/>
      <dgm:t>
        <a:bodyPr/>
        <a:lstStyle/>
        <a:p>
          <a:r>
            <a:rPr lang="pl-PL" dirty="0"/>
            <a:t>Wywołanie sprawy</a:t>
          </a:r>
        </a:p>
      </dgm:t>
    </dgm:pt>
    <dgm:pt modelId="{F462E2DF-08B3-491C-881F-E399351FE881}" type="parTrans" cxnId="{19F33AE5-6421-493F-B2E6-D1155EB116F3}">
      <dgm:prSet/>
      <dgm:spPr/>
      <dgm:t>
        <a:bodyPr/>
        <a:lstStyle/>
        <a:p>
          <a:endParaRPr lang="pl-PL"/>
        </a:p>
      </dgm:t>
    </dgm:pt>
    <dgm:pt modelId="{6A936E52-1C80-4660-B104-03F77771EE4A}" type="sibTrans" cxnId="{19F33AE5-6421-493F-B2E6-D1155EB116F3}">
      <dgm:prSet/>
      <dgm:spPr/>
      <dgm:t>
        <a:bodyPr/>
        <a:lstStyle/>
        <a:p>
          <a:endParaRPr lang="pl-PL"/>
        </a:p>
      </dgm:t>
    </dgm:pt>
    <dgm:pt modelId="{2382F669-DCE9-4200-B780-B842E2A9C476}">
      <dgm:prSet phldrT="[Tekst]"/>
      <dgm:spPr/>
      <dgm:t>
        <a:bodyPr/>
        <a:lstStyle/>
        <a:p>
          <a:r>
            <a:rPr lang="pl-PL" dirty="0"/>
            <a:t>Sprawdzenie obecności</a:t>
          </a:r>
        </a:p>
      </dgm:t>
    </dgm:pt>
    <dgm:pt modelId="{2007820C-A47E-425F-BD93-298B9EB4F16F}" type="parTrans" cxnId="{21B76637-1FCD-44A3-B3A4-8B84CF85E8D6}">
      <dgm:prSet/>
      <dgm:spPr/>
      <dgm:t>
        <a:bodyPr/>
        <a:lstStyle/>
        <a:p>
          <a:endParaRPr lang="pl-PL"/>
        </a:p>
      </dgm:t>
    </dgm:pt>
    <dgm:pt modelId="{36293D96-0D0C-4ED3-8F9B-B753C1C56110}" type="sibTrans" cxnId="{21B76637-1FCD-44A3-B3A4-8B84CF85E8D6}">
      <dgm:prSet/>
      <dgm:spPr/>
      <dgm:t>
        <a:bodyPr/>
        <a:lstStyle/>
        <a:p>
          <a:endParaRPr lang="pl-PL"/>
        </a:p>
      </dgm:t>
    </dgm:pt>
    <dgm:pt modelId="{3A6B849A-F1F1-499D-A275-B466A383CB15}">
      <dgm:prSet phldrT="[Tekst]"/>
      <dgm:spPr/>
      <dgm:t>
        <a:bodyPr/>
        <a:lstStyle/>
        <a:p>
          <a:r>
            <a:rPr lang="pl-PL" dirty="0"/>
            <a:t>Zarządzenie opuszczenia Sali przez świadków</a:t>
          </a:r>
        </a:p>
      </dgm:t>
    </dgm:pt>
    <dgm:pt modelId="{C0ACE7C4-0D45-4DC8-B9A1-892C198DA42F}" type="parTrans" cxnId="{EB1C93BF-BA21-40AF-BA1D-3FA9B42DCDB1}">
      <dgm:prSet/>
      <dgm:spPr/>
      <dgm:t>
        <a:bodyPr/>
        <a:lstStyle/>
        <a:p>
          <a:endParaRPr lang="pl-PL"/>
        </a:p>
      </dgm:t>
    </dgm:pt>
    <dgm:pt modelId="{7A208D68-A79A-446C-94B8-519010F737D5}" type="sibTrans" cxnId="{EB1C93BF-BA21-40AF-BA1D-3FA9B42DCDB1}">
      <dgm:prSet/>
      <dgm:spPr/>
      <dgm:t>
        <a:bodyPr/>
        <a:lstStyle/>
        <a:p>
          <a:endParaRPr lang="pl-PL"/>
        </a:p>
      </dgm:t>
    </dgm:pt>
    <dgm:pt modelId="{69E00B90-780C-41E7-A10C-A8D644747BD5}">
      <dgm:prSet phldrT="[Tekst]"/>
      <dgm:spPr/>
      <dgm:t>
        <a:bodyPr/>
        <a:lstStyle/>
        <a:p>
          <a:r>
            <a:rPr lang="pl-PL" dirty="0"/>
            <a:t>Rozpoczęcie przewodu – zwięzłe przedstawienie zarzutów A/O</a:t>
          </a:r>
        </a:p>
      </dgm:t>
    </dgm:pt>
    <dgm:pt modelId="{D5AF4D93-47CF-4475-966E-93E1FADE7234}" type="parTrans" cxnId="{2A1081D5-8F8E-4EBA-82BF-4EEFDB4B3BD5}">
      <dgm:prSet/>
      <dgm:spPr/>
      <dgm:t>
        <a:bodyPr/>
        <a:lstStyle/>
        <a:p>
          <a:endParaRPr lang="pl-PL"/>
        </a:p>
      </dgm:t>
    </dgm:pt>
    <dgm:pt modelId="{A81E672B-3F94-4E8F-BBE2-CE1466256755}" type="sibTrans" cxnId="{2A1081D5-8F8E-4EBA-82BF-4EEFDB4B3BD5}">
      <dgm:prSet/>
      <dgm:spPr/>
      <dgm:t>
        <a:bodyPr/>
        <a:lstStyle/>
        <a:p>
          <a:endParaRPr lang="pl-PL"/>
        </a:p>
      </dgm:t>
    </dgm:pt>
    <dgm:pt modelId="{CAF4F6B2-0869-4404-9A6A-478FDD161F53}">
      <dgm:prSet phldrT="[Tekst]"/>
      <dgm:spPr/>
      <dgm:t>
        <a:bodyPr/>
        <a:lstStyle/>
        <a:p>
          <a:r>
            <a:rPr lang="pl-PL" dirty="0"/>
            <a:t>* Poinformowanie o treści odpowiedzi na A/O</a:t>
          </a:r>
        </a:p>
      </dgm:t>
    </dgm:pt>
    <dgm:pt modelId="{A9601E71-59B3-426B-95CE-AC7510B3ED9E}" type="parTrans" cxnId="{E9BACD0A-D761-4BA3-ABDA-CC3332825DF9}">
      <dgm:prSet/>
      <dgm:spPr/>
      <dgm:t>
        <a:bodyPr/>
        <a:lstStyle/>
        <a:p>
          <a:endParaRPr lang="pl-PL"/>
        </a:p>
      </dgm:t>
    </dgm:pt>
    <dgm:pt modelId="{A7CD4EF7-C687-432E-BBA2-BE3D91E699FB}" type="sibTrans" cxnId="{E9BACD0A-D761-4BA3-ABDA-CC3332825DF9}">
      <dgm:prSet/>
      <dgm:spPr/>
      <dgm:t>
        <a:bodyPr/>
        <a:lstStyle/>
        <a:p>
          <a:endParaRPr lang="pl-PL"/>
        </a:p>
      </dgm:t>
    </dgm:pt>
    <dgm:pt modelId="{1159DA4B-B77B-4DCA-A66C-06126A140661}">
      <dgm:prSet phldrT="[Tekst]"/>
      <dgm:spPr/>
      <dgm:t>
        <a:bodyPr/>
        <a:lstStyle/>
        <a:p>
          <a:r>
            <a:rPr lang="pl-PL" dirty="0"/>
            <a:t>Pouczenie oskarżonego o </a:t>
          </a:r>
          <a:r>
            <a:rPr lang="pl-PL" b="0" i="0" dirty="0"/>
            <a:t>poucza go o prawie składania wyjaśnień, odmowy wyjaśnień lub odpowiedzi na pytania, składania wniosków dowodowych i konsekwencjach nieskorzystania z tego uprawnienia oraz treści przepisów wskazanych w art. 386 par. 1 k.p.k.</a:t>
          </a:r>
          <a:endParaRPr lang="pl-PL" dirty="0"/>
        </a:p>
      </dgm:t>
    </dgm:pt>
    <dgm:pt modelId="{66C11246-5A6F-4E34-8285-E6F793E4390F}" type="parTrans" cxnId="{F5B65C76-FBB4-4156-A5A1-BA5821BEC857}">
      <dgm:prSet/>
      <dgm:spPr/>
      <dgm:t>
        <a:bodyPr/>
        <a:lstStyle/>
        <a:p>
          <a:endParaRPr lang="pl-PL"/>
        </a:p>
      </dgm:t>
    </dgm:pt>
    <dgm:pt modelId="{8C399141-70DA-48BE-9CC2-B9F435667A02}" type="sibTrans" cxnId="{F5B65C76-FBB4-4156-A5A1-BA5821BEC857}">
      <dgm:prSet/>
      <dgm:spPr/>
      <dgm:t>
        <a:bodyPr/>
        <a:lstStyle/>
        <a:p>
          <a:endParaRPr lang="pl-PL"/>
        </a:p>
      </dgm:t>
    </dgm:pt>
    <dgm:pt modelId="{84C55B79-2DFB-416A-8CCC-9E76A88A4BA6}">
      <dgm:prSet phldrT="[Tekst]"/>
      <dgm:spPr/>
      <dgm:t>
        <a:bodyPr/>
        <a:lstStyle/>
        <a:p>
          <a:r>
            <a:rPr lang="pl-PL" dirty="0"/>
            <a:t>Przesłuchanie oskarżonego, pouczenie o prawie do zadawania pytań</a:t>
          </a:r>
        </a:p>
      </dgm:t>
    </dgm:pt>
    <dgm:pt modelId="{B4BB247F-8CEE-47D2-B309-84E52C6836FD}" type="parTrans" cxnId="{5B951889-2BE5-44AA-BF2B-B3ADCFCD4523}">
      <dgm:prSet/>
      <dgm:spPr/>
      <dgm:t>
        <a:bodyPr/>
        <a:lstStyle/>
        <a:p>
          <a:endParaRPr lang="pl-PL"/>
        </a:p>
      </dgm:t>
    </dgm:pt>
    <dgm:pt modelId="{C0D86560-B9B7-478B-BDD2-DC71E930847A}" type="sibTrans" cxnId="{5B951889-2BE5-44AA-BF2B-B3ADCFCD4523}">
      <dgm:prSet/>
      <dgm:spPr/>
      <dgm:t>
        <a:bodyPr/>
        <a:lstStyle/>
        <a:p>
          <a:endParaRPr lang="pl-PL"/>
        </a:p>
      </dgm:t>
    </dgm:pt>
    <dgm:pt modelId="{B89F8B92-B24D-42F6-8B62-8482BD9BC85B}">
      <dgm:prSet phldrT="[Tekst]"/>
      <dgm:spPr/>
      <dgm:t>
        <a:bodyPr/>
        <a:lstStyle/>
        <a:p>
          <a:r>
            <a:rPr lang="pl-PL" dirty="0"/>
            <a:t>Przeprowadzenie postępowania dowodowego</a:t>
          </a:r>
        </a:p>
      </dgm:t>
    </dgm:pt>
    <dgm:pt modelId="{1ACB9C61-3F19-4338-958F-E048671E99F4}" type="parTrans" cxnId="{456E6E4B-F15B-4071-8309-F763FCBFF054}">
      <dgm:prSet/>
      <dgm:spPr/>
      <dgm:t>
        <a:bodyPr/>
        <a:lstStyle/>
        <a:p>
          <a:endParaRPr lang="pl-PL"/>
        </a:p>
      </dgm:t>
    </dgm:pt>
    <dgm:pt modelId="{7626ED5B-2211-443B-A7F5-CC8C1BD8026A}" type="sibTrans" cxnId="{456E6E4B-F15B-4071-8309-F763FCBFF054}">
      <dgm:prSet/>
      <dgm:spPr/>
      <dgm:t>
        <a:bodyPr/>
        <a:lstStyle/>
        <a:p>
          <a:endParaRPr lang="pl-PL"/>
        </a:p>
      </dgm:t>
    </dgm:pt>
    <dgm:pt modelId="{FAD172DD-A748-4826-B47D-46FD0EE5CF06}">
      <dgm:prSet phldrT="[Tekst]"/>
      <dgm:spPr/>
      <dgm:t>
        <a:bodyPr/>
        <a:lstStyle/>
        <a:p>
          <a:r>
            <a:rPr lang="pl-PL" dirty="0"/>
            <a:t>Zamknięcie przewodu sądowego</a:t>
          </a:r>
        </a:p>
      </dgm:t>
    </dgm:pt>
    <dgm:pt modelId="{F23A4D55-6D40-4B63-9898-FF9454F6CE73}" type="parTrans" cxnId="{3464BFEF-BF3D-4CC6-A020-1F1084C90FFC}">
      <dgm:prSet/>
      <dgm:spPr/>
      <dgm:t>
        <a:bodyPr/>
        <a:lstStyle/>
        <a:p>
          <a:endParaRPr lang="pl-PL"/>
        </a:p>
      </dgm:t>
    </dgm:pt>
    <dgm:pt modelId="{7ED14D8D-44F5-489E-BF65-C731BDC9D285}" type="sibTrans" cxnId="{3464BFEF-BF3D-4CC6-A020-1F1084C90FFC}">
      <dgm:prSet/>
      <dgm:spPr/>
      <dgm:t>
        <a:bodyPr/>
        <a:lstStyle/>
        <a:p>
          <a:endParaRPr lang="pl-PL"/>
        </a:p>
      </dgm:t>
    </dgm:pt>
    <dgm:pt modelId="{2C71E741-20C5-4AC8-915F-12D19F293454}">
      <dgm:prSet phldrT="[Tekst]"/>
      <dgm:spPr/>
      <dgm:t>
        <a:bodyPr/>
        <a:lstStyle/>
        <a:p>
          <a:r>
            <a:rPr lang="pl-PL" dirty="0"/>
            <a:t>Faza głosów stron</a:t>
          </a:r>
        </a:p>
      </dgm:t>
    </dgm:pt>
    <dgm:pt modelId="{9B4D1DCE-790B-4BF4-969B-F52C1E571291}" type="parTrans" cxnId="{F55370C3-5D53-4161-AB2A-3E53AF7D0BDE}">
      <dgm:prSet/>
      <dgm:spPr/>
      <dgm:t>
        <a:bodyPr/>
        <a:lstStyle/>
        <a:p>
          <a:endParaRPr lang="pl-PL"/>
        </a:p>
      </dgm:t>
    </dgm:pt>
    <dgm:pt modelId="{A5D09F97-B078-4073-81F6-F978787F750F}" type="sibTrans" cxnId="{F55370C3-5D53-4161-AB2A-3E53AF7D0BDE}">
      <dgm:prSet/>
      <dgm:spPr/>
      <dgm:t>
        <a:bodyPr/>
        <a:lstStyle/>
        <a:p>
          <a:endParaRPr lang="pl-PL"/>
        </a:p>
      </dgm:t>
    </dgm:pt>
    <dgm:pt modelId="{A2B9D1C2-617B-4E9A-9227-A1AB903C4229}">
      <dgm:prSet phldrT="[Tekst]"/>
      <dgm:spPr/>
      <dgm:t>
        <a:bodyPr/>
        <a:lstStyle/>
        <a:p>
          <a:r>
            <a:rPr lang="pl-PL" dirty="0"/>
            <a:t>Wyrokowanie</a:t>
          </a:r>
        </a:p>
      </dgm:t>
    </dgm:pt>
    <dgm:pt modelId="{DBE0AAD0-E71C-461F-ADF6-A291416B57C5}" type="parTrans" cxnId="{41A74FC5-DA9E-4B79-8064-0557905E71F7}">
      <dgm:prSet/>
      <dgm:spPr/>
      <dgm:t>
        <a:bodyPr/>
        <a:lstStyle/>
        <a:p>
          <a:endParaRPr lang="pl-PL"/>
        </a:p>
      </dgm:t>
    </dgm:pt>
    <dgm:pt modelId="{BD433424-0B38-4F5E-81CB-7E648945C338}" type="sibTrans" cxnId="{41A74FC5-DA9E-4B79-8064-0557905E71F7}">
      <dgm:prSet/>
      <dgm:spPr/>
      <dgm:t>
        <a:bodyPr/>
        <a:lstStyle/>
        <a:p>
          <a:endParaRPr lang="pl-PL"/>
        </a:p>
      </dgm:t>
    </dgm:pt>
    <dgm:pt modelId="{6736BE61-9181-43B5-9FB3-9247D422125C}" type="pres">
      <dgm:prSet presAssocID="{7B3A24B7-E180-46A5-9D2F-8446DA8856D0}" presName="Name0" presStyleCnt="0">
        <dgm:presLayoutVars>
          <dgm:dir/>
          <dgm:resizeHandles val="exact"/>
        </dgm:presLayoutVars>
      </dgm:prSet>
      <dgm:spPr/>
    </dgm:pt>
    <dgm:pt modelId="{496E32BC-8FF5-49DD-BADE-08834616F5B7}" type="pres">
      <dgm:prSet presAssocID="{1FF91D65-38DE-47EA-8896-6530BB8A15F0}" presName="node" presStyleLbl="node1" presStyleIdx="0" presStyleCnt="11">
        <dgm:presLayoutVars>
          <dgm:bulletEnabled val="1"/>
        </dgm:presLayoutVars>
      </dgm:prSet>
      <dgm:spPr/>
    </dgm:pt>
    <dgm:pt modelId="{65DC45E2-472B-4908-8D38-D06BBE9D770B}" type="pres">
      <dgm:prSet presAssocID="{6A936E52-1C80-4660-B104-03F77771EE4A}" presName="sibTrans" presStyleLbl="sibTrans1D1" presStyleIdx="0" presStyleCnt="10"/>
      <dgm:spPr/>
    </dgm:pt>
    <dgm:pt modelId="{EFEA80F0-BCC1-46C6-90DA-8FAD2CD1FE30}" type="pres">
      <dgm:prSet presAssocID="{6A936E52-1C80-4660-B104-03F77771EE4A}" presName="connectorText" presStyleLbl="sibTrans1D1" presStyleIdx="0" presStyleCnt="10"/>
      <dgm:spPr/>
    </dgm:pt>
    <dgm:pt modelId="{9EBD3C15-4D24-439F-A92F-C382F884EA28}" type="pres">
      <dgm:prSet presAssocID="{2382F669-DCE9-4200-B780-B842E2A9C476}" presName="node" presStyleLbl="node1" presStyleIdx="1" presStyleCnt="11">
        <dgm:presLayoutVars>
          <dgm:bulletEnabled val="1"/>
        </dgm:presLayoutVars>
      </dgm:prSet>
      <dgm:spPr/>
    </dgm:pt>
    <dgm:pt modelId="{F65A2925-F667-43A3-9AA1-0570563B4441}" type="pres">
      <dgm:prSet presAssocID="{36293D96-0D0C-4ED3-8F9B-B753C1C56110}" presName="sibTrans" presStyleLbl="sibTrans1D1" presStyleIdx="1" presStyleCnt="10"/>
      <dgm:spPr/>
    </dgm:pt>
    <dgm:pt modelId="{E6F0DCCC-5D3F-44AC-9DA5-3676FC63DE63}" type="pres">
      <dgm:prSet presAssocID="{36293D96-0D0C-4ED3-8F9B-B753C1C56110}" presName="connectorText" presStyleLbl="sibTrans1D1" presStyleIdx="1" presStyleCnt="10"/>
      <dgm:spPr/>
    </dgm:pt>
    <dgm:pt modelId="{A19CE4CB-D288-4983-8EAC-8CA8819BB8F2}" type="pres">
      <dgm:prSet presAssocID="{3A6B849A-F1F1-499D-A275-B466A383CB15}" presName="node" presStyleLbl="node1" presStyleIdx="2" presStyleCnt="11">
        <dgm:presLayoutVars>
          <dgm:bulletEnabled val="1"/>
        </dgm:presLayoutVars>
      </dgm:prSet>
      <dgm:spPr/>
    </dgm:pt>
    <dgm:pt modelId="{B385272C-EFA0-4FBC-8829-F1CD8B30E2E5}" type="pres">
      <dgm:prSet presAssocID="{7A208D68-A79A-446C-94B8-519010F737D5}" presName="sibTrans" presStyleLbl="sibTrans1D1" presStyleIdx="2" presStyleCnt="10"/>
      <dgm:spPr/>
    </dgm:pt>
    <dgm:pt modelId="{F0B6E238-4FB4-4404-B1AC-6E1A86512679}" type="pres">
      <dgm:prSet presAssocID="{7A208D68-A79A-446C-94B8-519010F737D5}" presName="connectorText" presStyleLbl="sibTrans1D1" presStyleIdx="2" presStyleCnt="10"/>
      <dgm:spPr/>
    </dgm:pt>
    <dgm:pt modelId="{18CF9D52-3572-4CB0-930F-95BF50DD16FB}" type="pres">
      <dgm:prSet presAssocID="{69E00B90-780C-41E7-A10C-A8D644747BD5}" presName="node" presStyleLbl="node1" presStyleIdx="3" presStyleCnt="11">
        <dgm:presLayoutVars>
          <dgm:bulletEnabled val="1"/>
        </dgm:presLayoutVars>
      </dgm:prSet>
      <dgm:spPr/>
    </dgm:pt>
    <dgm:pt modelId="{CB7F93CA-5B69-4BB5-BEC0-B767A2A115E8}" type="pres">
      <dgm:prSet presAssocID="{A81E672B-3F94-4E8F-BBE2-CE1466256755}" presName="sibTrans" presStyleLbl="sibTrans1D1" presStyleIdx="3" presStyleCnt="10"/>
      <dgm:spPr/>
    </dgm:pt>
    <dgm:pt modelId="{FA27DD2D-59CF-4198-829A-B54EF839E2A4}" type="pres">
      <dgm:prSet presAssocID="{A81E672B-3F94-4E8F-BBE2-CE1466256755}" presName="connectorText" presStyleLbl="sibTrans1D1" presStyleIdx="3" presStyleCnt="10"/>
      <dgm:spPr/>
    </dgm:pt>
    <dgm:pt modelId="{A0391685-0994-45BB-B267-681ED19FAF18}" type="pres">
      <dgm:prSet presAssocID="{CAF4F6B2-0869-4404-9A6A-478FDD161F53}" presName="node" presStyleLbl="node1" presStyleIdx="4" presStyleCnt="11">
        <dgm:presLayoutVars>
          <dgm:bulletEnabled val="1"/>
        </dgm:presLayoutVars>
      </dgm:prSet>
      <dgm:spPr/>
    </dgm:pt>
    <dgm:pt modelId="{8DD38C3F-EF7A-4B61-8F8A-7FED127BEECE}" type="pres">
      <dgm:prSet presAssocID="{A7CD4EF7-C687-432E-BBA2-BE3D91E699FB}" presName="sibTrans" presStyleLbl="sibTrans1D1" presStyleIdx="4" presStyleCnt="10"/>
      <dgm:spPr/>
    </dgm:pt>
    <dgm:pt modelId="{183CBA0F-2CED-4B9C-9704-E59BBBF4C07E}" type="pres">
      <dgm:prSet presAssocID="{A7CD4EF7-C687-432E-BBA2-BE3D91E699FB}" presName="connectorText" presStyleLbl="sibTrans1D1" presStyleIdx="4" presStyleCnt="10"/>
      <dgm:spPr/>
    </dgm:pt>
    <dgm:pt modelId="{6CD2BE1B-90C2-4C94-A357-331A60E5A59D}" type="pres">
      <dgm:prSet presAssocID="{1159DA4B-B77B-4DCA-A66C-06126A140661}" presName="node" presStyleLbl="node1" presStyleIdx="5" presStyleCnt="11">
        <dgm:presLayoutVars>
          <dgm:bulletEnabled val="1"/>
        </dgm:presLayoutVars>
      </dgm:prSet>
      <dgm:spPr/>
    </dgm:pt>
    <dgm:pt modelId="{5CF940A5-291E-48CF-A1C6-A879D271BF12}" type="pres">
      <dgm:prSet presAssocID="{8C399141-70DA-48BE-9CC2-B9F435667A02}" presName="sibTrans" presStyleLbl="sibTrans1D1" presStyleIdx="5" presStyleCnt="10"/>
      <dgm:spPr/>
    </dgm:pt>
    <dgm:pt modelId="{2D962553-2401-4B2A-B884-F0E6C42A0504}" type="pres">
      <dgm:prSet presAssocID="{8C399141-70DA-48BE-9CC2-B9F435667A02}" presName="connectorText" presStyleLbl="sibTrans1D1" presStyleIdx="5" presStyleCnt="10"/>
      <dgm:spPr/>
    </dgm:pt>
    <dgm:pt modelId="{1A27422B-75C5-4DCA-9416-ABD64ABD2339}" type="pres">
      <dgm:prSet presAssocID="{84C55B79-2DFB-416A-8CCC-9E76A88A4BA6}" presName="node" presStyleLbl="node1" presStyleIdx="6" presStyleCnt="11">
        <dgm:presLayoutVars>
          <dgm:bulletEnabled val="1"/>
        </dgm:presLayoutVars>
      </dgm:prSet>
      <dgm:spPr/>
    </dgm:pt>
    <dgm:pt modelId="{A361BDD5-2552-49CE-B732-61C499D41ADC}" type="pres">
      <dgm:prSet presAssocID="{C0D86560-B9B7-478B-BDD2-DC71E930847A}" presName="sibTrans" presStyleLbl="sibTrans1D1" presStyleIdx="6" presStyleCnt="10"/>
      <dgm:spPr/>
    </dgm:pt>
    <dgm:pt modelId="{3BECE2AF-123D-416D-8399-F33DCC064662}" type="pres">
      <dgm:prSet presAssocID="{C0D86560-B9B7-478B-BDD2-DC71E930847A}" presName="connectorText" presStyleLbl="sibTrans1D1" presStyleIdx="6" presStyleCnt="10"/>
      <dgm:spPr/>
    </dgm:pt>
    <dgm:pt modelId="{1061EEE8-AC49-4664-8D6D-D846FD0E4B35}" type="pres">
      <dgm:prSet presAssocID="{B89F8B92-B24D-42F6-8B62-8482BD9BC85B}" presName="node" presStyleLbl="node1" presStyleIdx="7" presStyleCnt="11">
        <dgm:presLayoutVars>
          <dgm:bulletEnabled val="1"/>
        </dgm:presLayoutVars>
      </dgm:prSet>
      <dgm:spPr/>
    </dgm:pt>
    <dgm:pt modelId="{610A6DA6-09C5-4382-9E87-7F6E14F704A7}" type="pres">
      <dgm:prSet presAssocID="{7626ED5B-2211-443B-A7F5-CC8C1BD8026A}" presName="sibTrans" presStyleLbl="sibTrans1D1" presStyleIdx="7" presStyleCnt="10"/>
      <dgm:spPr/>
    </dgm:pt>
    <dgm:pt modelId="{8835DD89-ED4E-4716-B92A-B805ED33D6CA}" type="pres">
      <dgm:prSet presAssocID="{7626ED5B-2211-443B-A7F5-CC8C1BD8026A}" presName="connectorText" presStyleLbl="sibTrans1D1" presStyleIdx="7" presStyleCnt="10"/>
      <dgm:spPr/>
    </dgm:pt>
    <dgm:pt modelId="{8F55B6B8-CF45-4B92-8471-0E3C339AEB46}" type="pres">
      <dgm:prSet presAssocID="{FAD172DD-A748-4826-B47D-46FD0EE5CF06}" presName="node" presStyleLbl="node1" presStyleIdx="8" presStyleCnt="11">
        <dgm:presLayoutVars>
          <dgm:bulletEnabled val="1"/>
        </dgm:presLayoutVars>
      </dgm:prSet>
      <dgm:spPr/>
    </dgm:pt>
    <dgm:pt modelId="{E7959511-92B7-4863-922B-EBB0FD615BA1}" type="pres">
      <dgm:prSet presAssocID="{7ED14D8D-44F5-489E-BF65-C731BDC9D285}" presName="sibTrans" presStyleLbl="sibTrans1D1" presStyleIdx="8" presStyleCnt="10"/>
      <dgm:spPr/>
    </dgm:pt>
    <dgm:pt modelId="{B5F97205-6F6C-4D21-AEDB-0DDD90AC3CB1}" type="pres">
      <dgm:prSet presAssocID="{7ED14D8D-44F5-489E-BF65-C731BDC9D285}" presName="connectorText" presStyleLbl="sibTrans1D1" presStyleIdx="8" presStyleCnt="10"/>
      <dgm:spPr/>
    </dgm:pt>
    <dgm:pt modelId="{A4BB678C-C97D-49E9-AE65-559B3ADB9612}" type="pres">
      <dgm:prSet presAssocID="{2C71E741-20C5-4AC8-915F-12D19F293454}" presName="node" presStyleLbl="node1" presStyleIdx="9" presStyleCnt="11">
        <dgm:presLayoutVars>
          <dgm:bulletEnabled val="1"/>
        </dgm:presLayoutVars>
      </dgm:prSet>
      <dgm:spPr/>
    </dgm:pt>
    <dgm:pt modelId="{46BF2395-89FC-4ABF-899B-403D12C2D2C4}" type="pres">
      <dgm:prSet presAssocID="{A5D09F97-B078-4073-81F6-F978787F750F}" presName="sibTrans" presStyleLbl="sibTrans1D1" presStyleIdx="9" presStyleCnt="10"/>
      <dgm:spPr/>
    </dgm:pt>
    <dgm:pt modelId="{790555F3-670B-4FAD-B51F-0448CB7EC518}" type="pres">
      <dgm:prSet presAssocID="{A5D09F97-B078-4073-81F6-F978787F750F}" presName="connectorText" presStyleLbl="sibTrans1D1" presStyleIdx="9" presStyleCnt="10"/>
      <dgm:spPr/>
    </dgm:pt>
    <dgm:pt modelId="{146F2EC4-FFC2-4981-B94F-7BFB07245BBD}" type="pres">
      <dgm:prSet presAssocID="{A2B9D1C2-617B-4E9A-9227-A1AB903C4229}" presName="node" presStyleLbl="node1" presStyleIdx="10" presStyleCnt="11">
        <dgm:presLayoutVars>
          <dgm:bulletEnabled val="1"/>
        </dgm:presLayoutVars>
      </dgm:prSet>
      <dgm:spPr/>
    </dgm:pt>
  </dgm:ptLst>
  <dgm:cxnLst>
    <dgm:cxn modelId="{0A2F3A06-58A2-48B8-9665-F59733BF2FC5}" type="presOf" srcId="{A2B9D1C2-617B-4E9A-9227-A1AB903C4229}" destId="{146F2EC4-FFC2-4981-B94F-7BFB07245BBD}" srcOrd="0" destOrd="0" presId="urn:microsoft.com/office/officeart/2016/7/layout/RepeatingBendingProcessNew"/>
    <dgm:cxn modelId="{E9BACD0A-D761-4BA3-ABDA-CC3332825DF9}" srcId="{7B3A24B7-E180-46A5-9D2F-8446DA8856D0}" destId="{CAF4F6B2-0869-4404-9A6A-478FDD161F53}" srcOrd="4" destOrd="0" parTransId="{A9601E71-59B3-426B-95CE-AC7510B3ED9E}" sibTransId="{A7CD4EF7-C687-432E-BBA2-BE3D91E699FB}"/>
    <dgm:cxn modelId="{B7DEF20F-2147-4873-80D5-43F181FE447F}" type="presOf" srcId="{FAD172DD-A748-4826-B47D-46FD0EE5CF06}" destId="{8F55B6B8-CF45-4B92-8471-0E3C339AEB46}" srcOrd="0" destOrd="0" presId="urn:microsoft.com/office/officeart/2016/7/layout/RepeatingBendingProcessNew"/>
    <dgm:cxn modelId="{84069313-C453-43C7-986B-4722B6276DC4}" type="presOf" srcId="{7ED14D8D-44F5-489E-BF65-C731BDC9D285}" destId="{E7959511-92B7-4863-922B-EBB0FD615BA1}" srcOrd="0" destOrd="0" presId="urn:microsoft.com/office/officeart/2016/7/layout/RepeatingBendingProcessNew"/>
    <dgm:cxn modelId="{D5F1741A-1F8A-4280-AC54-E2D8BE2B6053}" type="presOf" srcId="{A81E672B-3F94-4E8F-BBE2-CE1466256755}" destId="{FA27DD2D-59CF-4198-829A-B54EF839E2A4}" srcOrd="1" destOrd="0" presId="urn:microsoft.com/office/officeart/2016/7/layout/RepeatingBendingProcessNew"/>
    <dgm:cxn modelId="{DDF42C20-3B8C-42C8-A609-32C1485FFD17}" type="presOf" srcId="{7ED14D8D-44F5-489E-BF65-C731BDC9D285}" destId="{B5F97205-6F6C-4D21-AEDB-0DDD90AC3CB1}" srcOrd="1" destOrd="0" presId="urn:microsoft.com/office/officeart/2016/7/layout/RepeatingBendingProcessNew"/>
    <dgm:cxn modelId="{A5105123-E95F-47F9-A1FE-CBAEA54F117F}" type="presOf" srcId="{7A208D68-A79A-446C-94B8-519010F737D5}" destId="{F0B6E238-4FB4-4404-B1AC-6E1A86512679}" srcOrd="1" destOrd="0" presId="urn:microsoft.com/office/officeart/2016/7/layout/RepeatingBendingProcessNew"/>
    <dgm:cxn modelId="{78AB082E-C564-4314-9932-C0CA48B63922}" type="presOf" srcId="{CAF4F6B2-0869-4404-9A6A-478FDD161F53}" destId="{A0391685-0994-45BB-B267-681ED19FAF18}" srcOrd="0" destOrd="0" presId="urn:microsoft.com/office/officeart/2016/7/layout/RepeatingBendingProcessNew"/>
    <dgm:cxn modelId="{5CDD232F-3A74-404C-A26B-D375CB15E4FD}" type="presOf" srcId="{A5D09F97-B078-4073-81F6-F978787F750F}" destId="{46BF2395-89FC-4ABF-899B-403D12C2D2C4}" srcOrd="0" destOrd="0" presId="urn:microsoft.com/office/officeart/2016/7/layout/RepeatingBendingProcessNew"/>
    <dgm:cxn modelId="{21B76637-1FCD-44A3-B3A4-8B84CF85E8D6}" srcId="{7B3A24B7-E180-46A5-9D2F-8446DA8856D0}" destId="{2382F669-DCE9-4200-B780-B842E2A9C476}" srcOrd="1" destOrd="0" parTransId="{2007820C-A47E-425F-BD93-298B9EB4F16F}" sibTransId="{36293D96-0D0C-4ED3-8F9B-B753C1C56110}"/>
    <dgm:cxn modelId="{D1A0C337-3ECE-4CB2-8C5C-212718E76749}" type="presOf" srcId="{2C71E741-20C5-4AC8-915F-12D19F293454}" destId="{A4BB678C-C97D-49E9-AE65-559B3ADB9612}" srcOrd="0" destOrd="0" presId="urn:microsoft.com/office/officeart/2016/7/layout/RepeatingBendingProcessNew"/>
    <dgm:cxn modelId="{501AEE38-B26D-4E5E-9447-4224630CD7BA}" type="presOf" srcId="{B89F8B92-B24D-42F6-8B62-8482BD9BC85B}" destId="{1061EEE8-AC49-4664-8D6D-D846FD0E4B35}" srcOrd="0" destOrd="0" presId="urn:microsoft.com/office/officeart/2016/7/layout/RepeatingBendingProcessNew"/>
    <dgm:cxn modelId="{D424B764-49E8-4AED-B8C5-41539CF73914}" type="presOf" srcId="{7B3A24B7-E180-46A5-9D2F-8446DA8856D0}" destId="{6736BE61-9181-43B5-9FB3-9247D422125C}" srcOrd="0" destOrd="0" presId="urn:microsoft.com/office/officeart/2016/7/layout/RepeatingBendingProcessNew"/>
    <dgm:cxn modelId="{76857E49-72AC-4526-8623-0BB6A135A8CA}" type="presOf" srcId="{8C399141-70DA-48BE-9CC2-B9F435667A02}" destId="{5CF940A5-291E-48CF-A1C6-A879D271BF12}" srcOrd="0" destOrd="0" presId="urn:microsoft.com/office/officeart/2016/7/layout/RepeatingBendingProcessNew"/>
    <dgm:cxn modelId="{456E6E4B-F15B-4071-8309-F763FCBFF054}" srcId="{7B3A24B7-E180-46A5-9D2F-8446DA8856D0}" destId="{B89F8B92-B24D-42F6-8B62-8482BD9BC85B}" srcOrd="7" destOrd="0" parTransId="{1ACB9C61-3F19-4338-958F-E048671E99F4}" sibTransId="{7626ED5B-2211-443B-A7F5-CC8C1BD8026A}"/>
    <dgm:cxn modelId="{C878E16B-DB20-478D-AF48-AACEA0EC4D40}" type="presOf" srcId="{7626ED5B-2211-443B-A7F5-CC8C1BD8026A}" destId="{610A6DA6-09C5-4382-9E87-7F6E14F704A7}" srcOrd="0" destOrd="0" presId="urn:microsoft.com/office/officeart/2016/7/layout/RepeatingBendingProcessNew"/>
    <dgm:cxn modelId="{F6638F72-3D3C-47D1-A880-95E166A1CD67}" type="presOf" srcId="{C0D86560-B9B7-478B-BDD2-DC71E930847A}" destId="{A361BDD5-2552-49CE-B732-61C499D41ADC}" srcOrd="0" destOrd="0" presId="urn:microsoft.com/office/officeart/2016/7/layout/RepeatingBendingProcessNew"/>
    <dgm:cxn modelId="{F5B65C76-FBB4-4156-A5A1-BA5821BEC857}" srcId="{7B3A24B7-E180-46A5-9D2F-8446DA8856D0}" destId="{1159DA4B-B77B-4DCA-A66C-06126A140661}" srcOrd="5" destOrd="0" parTransId="{66C11246-5A6F-4E34-8285-E6F793E4390F}" sibTransId="{8C399141-70DA-48BE-9CC2-B9F435667A02}"/>
    <dgm:cxn modelId="{E722195A-7B31-46C5-8120-33D260008706}" type="presOf" srcId="{69E00B90-780C-41E7-A10C-A8D644747BD5}" destId="{18CF9D52-3572-4CB0-930F-95BF50DD16FB}" srcOrd="0" destOrd="0" presId="urn:microsoft.com/office/officeart/2016/7/layout/RepeatingBendingProcessNew"/>
    <dgm:cxn modelId="{089B1C7C-C441-49C1-9C3E-FECC4B8A129C}" type="presOf" srcId="{2382F669-DCE9-4200-B780-B842E2A9C476}" destId="{9EBD3C15-4D24-439F-A92F-C382F884EA28}" srcOrd="0" destOrd="0" presId="urn:microsoft.com/office/officeart/2016/7/layout/RepeatingBendingProcessNew"/>
    <dgm:cxn modelId="{5B951889-2BE5-44AA-BF2B-B3ADCFCD4523}" srcId="{7B3A24B7-E180-46A5-9D2F-8446DA8856D0}" destId="{84C55B79-2DFB-416A-8CCC-9E76A88A4BA6}" srcOrd="6" destOrd="0" parTransId="{B4BB247F-8CEE-47D2-B309-84E52C6836FD}" sibTransId="{C0D86560-B9B7-478B-BDD2-DC71E930847A}"/>
    <dgm:cxn modelId="{1F9BE299-C4FA-4358-A12D-F68F403A25C9}" type="presOf" srcId="{36293D96-0D0C-4ED3-8F9B-B753C1C56110}" destId="{E6F0DCCC-5D3F-44AC-9DA5-3676FC63DE63}" srcOrd="1" destOrd="0" presId="urn:microsoft.com/office/officeart/2016/7/layout/RepeatingBendingProcessNew"/>
    <dgm:cxn modelId="{83E9739B-D549-40B4-A298-7584BA630D62}" type="presOf" srcId="{3A6B849A-F1F1-499D-A275-B466A383CB15}" destId="{A19CE4CB-D288-4983-8EAC-8CA8819BB8F2}" srcOrd="0" destOrd="0" presId="urn:microsoft.com/office/officeart/2016/7/layout/RepeatingBendingProcessNew"/>
    <dgm:cxn modelId="{A9BA0BA2-EF9E-46F3-8D01-C8FCF71F5DCC}" type="presOf" srcId="{7626ED5B-2211-443B-A7F5-CC8C1BD8026A}" destId="{8835DD89-ED4E-4716-B92A-B805ED33D6CA}" srcOrd="1" destOrd="0" presId="urn:microsoft.com/office/officeart/2016/7/layout/RepeatingBendingProcessNew"/>
    <dgm:cxn modelId="{31C3C7A4-515D-4EC6-B5B3-8824AAE2C3A4}" type="presOf" srcId="{A7CD4EF7-C687-432E-BBA2-BE3D91E699FB}" destId="{8DD38C3F-EF7A-4B61-8F8A-7FED127BEECE}" srcOrd="0" destOrd="0" presId="urn:microsoft.com/office/officeart/2016/7/layout/RepeatingBendingProcessNew"/>
    <dgm:cxn modelId="{0F34EFA6-17E4-45F5-AD6A-D3C5A9FF228B}" type="presOf" srcId="{7A208D68-A79A-446C-94B8-519010F737D5}" destId="{B385272C-EFA0-4FBC-8829-F1CD8B30E2E5}" srcOrd="0" destOrd="0" presId="urn:microsoft.com/office/officeart/2016/7/layout/RepeatingBendingProcessNew"/>
    <dgm:cxn modelId="{6EDF4EA7-D84A-4A98-86AF-8F1A3BC371F9}" type="presOf" srcId="{1FF91D65-38DE-47EA-8896-6530BB8A15F0}" destId="{496E32BC-8FF5-49DD-BADE-08834616F5B7}" srcOrd="0" destOrd="0" presId="urn:microsoft.com/office/officeart/2016/7/layout/RepeatingBendingProcessNew"/>
    <dgm:cxn modelId="{8C7F99AB-9038-4DF2-A358-F3947CCC7BD0}" type="presOf" srcId="{84C55B79-2DFB-416A-8CCC-9E76A88A4BA6}" destId="{1A27422B-75C5-4DCA-9416-ABD64ABD2339}" srcOrd="0" destOrd="0" presId="urn:microsoft.com/office/officeart/2016/7/layout/RepeatingBendingProcessNew"/>
    <dgm:cxn modelId="{C6411BAD-6EAA-4CE9-B43C-EE53796E9EA1}" type="presOf" srcId="{6A936E52-1C80-4660-B104-03F77771EE4A}" destId="{EFEA80F0-BCC1-46C6-90DA-8FAD2CD1FE30}" srcOrd="1" destOrd="0" presId="urn:microsoft.com/office/officeart/2016/7/layout/RepeatingBendingProcessNew"/>
    <dgm:cxn modelId="{564EC6B4-3AAB-4D1A-A7C8-18754827224E}" type="presOf" srcId="{6A936E52-1C80-4660-B104-03F77771EE4A}" destId="{65DC45E2-472B-4908-8D38-D06BBE9D770B}" srcOrd="0" destOrd="0" presId="urn:microsoft.com/office/officeart/2016/7/layout/RepeatingBendingProcessNew"/>
    <dgm:cxn modelId="{C0008CB9-29D1-4729-A6D0-A5DB2DB0796A}" type="presOf" srcId="{C0D86560-B9B7-478B-BDD2-DC71E930847A}" destId="{3BECE2AF-123D-416D-8399-F33DCC064662}" srcOrd="1" destOrd="0" presId="urn:microsoft.com/office/officeart/2016/7/layout/RepeatingBendingProcessNew"/>
    <dgm:cxn modelId="{EB1C93BF-BA21-40AF-BA1D-3FA9B42DCDB1}" srcId="{7B3A24B7-E180-46A5-9D2F-8446DA8856D0}" destId="{3A6B849A-F1F1-499D-A275-B466A383CB15}" srcOrd="2" destOrd="0" parTransId="{C0ACE7C4-0D45-4DC8-B9A1-892C198DA42F}" sibTransId="{7A208D68-A79A-446C-94B8-519010F737D5}"/>
    <dgm:cxn modelId="{84B9A9C2-FBA5-43B1-A204-034B71F99572}" type="presOf" srcId="{1159DA4B-B77B-4DCA-A66C-06126A140661}" destId="{6CD2BE1B-90C2-4C94-A357-331A60E5A59D}" srcOrd="0" destOrd="0" presId="urn:microsoft.com/office/officeart/2016/7/layout/RepeatingBendingProcessNew"/>
    <dgm:cxn modelId="{F55370C3-5D53-4161-AB2A-3E53AF7D0BDE}" srcId="{7B3A24B7-E180-46A5-9D2F-8446DA8856D0}" destId="{2C71E741-20C5-4AC8-915F-12D19F293454}" srcOrd="9" destOrd="0" parTransId="{9B4D1DCE-790B-4BF4-969B-F52C1E571291}" sibTransId="{A5D09F97-B078-4073-81F6-F978787F750F}"/>
    <dgm:cxn modelId="{41A74FC5-DA9E-4B79-8064-0557905E71F7}" srcId="{7B3A24B7-E180-46A5-9D2F-8446DA8856D0}" destId="{A2B9D1C2-617B-4E9A-9227-A1AB903C4229}" srcOrd="10" destOrd="0" parTransId="{DBE0AAD0-E71C-461F-ADF6-A291416B57C5}" sibTransId="{BD433424-0B38-4F5E-81CB-7E648945C338}"/>
    <dgm:cxn modelId="{2A1081D5-8F8E-4EBA-82BF-4EEFDB4B3BD5}" srcId="{7B3A24B7-E180-46A5-9D2F-8446DA8856D0}" destId="{69E00B90-780C-41E7-A10C-A8D644747BD5}" srcOrd="3" destOrd="0" parTransId="{D5AF4D93-47CF-4475-966E-93E1FADE7234}" sibTransId="{A81E672B-3F94-4E8F-BBE2-CE1466256755}"/>
    <dgm:cxn modelId="{4773B0E2-D2B8-4E49-B2F0-CFE7A3A8CCE6}" type="presOf" srcId="{8C399141-70DA-48BE-9CC2-B9F435667A02}" destId="{2D962553-2401-4B2A-B884-F0E6C42A0504}" srcOrd="1" destOrd="0" presId="urn:microsoft.com/office/officeart/2016/7/layout/RepeatingBendingProcessNew"/>
    <dgm:cxn modelId="{19F33AE5-6421-493F-B2E6-D1155EB116F3}" srcId="{7B3A24B7-E180-46A5-9D2F-8446DA8856D0}" destId="{1FF91D65-38DE-47EA-8896-6530BB8A15F0}" srcOrd="0" destOrd="0" parTransId="{F462E2DF-08B3-491C-881F-E399351FE881}" sibTransId="{6A936E52-1C80-4660-B104-03F77771EE4A}"/>
    <dgm:cxn modelId="{3464BFEF-BF3D-4CC6-A020-1F1084C90FFC}" srcId="{7B3A24B7-E180-46A5-9D2F-8446DA8856D0}" destId="{FAD172DD-A748-4826-B47D-46FD0EE5CF06}" srcOrd="8" destOrd="0" parTransId="{F23A4D55-6D40-4B63-9898-FF9454F6CE73}" sibTransId="{7ED14D8D-44F5-489E-BF65-C731BDC9D285}"/>
    <dgm:cxn modelId="{DD009CF8-79F5-4F54-A93B-4D71DD7D0C9F}" type="presOf" srcId="{36293D96-0D0C-4ED3-8F9B-B753C1C56110}" destId="{F65A2925-F667-43A3-9AA1-0570563B4441}" srcOrd="0" destOrd="0" presId="urn:microsoft.com/office/officeart/2016/7/layout/RepeatingBendingProcessNew"/>
    <dgm:cxn modelId="{08D93DFA-152B-4F86-A361-A4AD08213262}" type="presOf" srcId="{A5D09F97-B078-4073-81F6-F978787F750F}" destId="{790555F3-670B-4FAD-B51F-0448CB7EC518}" srcOrd="1" destOrd="0" presId="urn:microsoft.com/office/officeart/2016/7/layout/RepeatingBendingProcessNew"/>
    <dgm:cxn modelId="{48FCD7FA-67C7-45D6-94D9-F137CFC06BE2}" type="presOf" srcId="{A81E672B-3F94-4E8F-BBE2-CE1466256755}" destId="{CB7F93CA-5B69-4BB5-BEC0-B767A2A115E8}" srcOrd="0" destOrd="0" presId="urn:microsoft.com/office/officeart/2016/7/layout/RepeatingBendingProcessNew"/>
    <dgm:cxn modelId="{085969FB-57E5-43FC-942C-BFDEB4ECDB10}" type="presOf" srcId="{A7CD4EF7-C687-432E-BBA2-BE3D91E699FB}" destId="{183CBA0F-2CED-4B9C-9704-E59BBBF4C07E}" srcOrd="1" destOrd="0" presId="urn:microsoft.com/office/officeart/2016/7/layout/RepeatingBendingProcessNew"/>
    <dgm:cxn modelId="{29E6E2CB-F5DF-40B5-AEA1-8447AB7D0E77}" type="presParOf" srcId="{6736BE61-9181-43B5-9FB3-9247D422125C}" destId="{496E32BC-8FF5-49DD-BADE-08834616F5B7}" srcOrd="0" destOrd="0" presId="urn:microsoft.com/office/officeart/2016/7/layout/RepeatingBendingProcessNew"/>
    <dgm:cxn modelId="{9DE25A63-13E6-4AC3-B730-CDBF67F589F9}" type="presParOf" srcId="{6736BE61-9181-43B5-9FB3-9247D422125C}" destId="{65DC45E2-472B-4908-8D38-D06BBE9D770B}" srcOrd="1" destOrd="0" presId="urn:microsoft.com/office/officeart/2016/7/layout/RepeatingBendingProcessNew"/>
    <dgm:cxn modelId="{2F0EE91F-AF9B-43E8-A5F0-20E8A2E6B8FD}" type="presParOf" srcId="{65DC45E2-472B-4908-8D38-D06BBE9D770B}" destId="{EFEA80F0-BCC1-46C6-90DA-8FAD2CD1FE30}" srcOrd="0" destOrd="0" presId="urn:microsoft.com/office/officeart/2016/7/layout/RepeatingBendingProcessNew"/>
    <dgm:cxn modelId="{3C9FDA11-31EA-4AEF-8653-5BF13F6FE50B}" type="presParOf" srcId="{6736BE61-9181-43B5-9FB3-9247D422125C}" destId="{9EBD3C15-4D24-439F-A92F-C382F884EA28}" srcOrd="2" destOrd="0" presId="urn:microsoft.com/office/officeart/2016/7/layout/RepeatingBendingProcessNew"/>
    <dgm:cxn modelId="{5AF262CF-847A-42C6-95E1-45DE8FDAFFEC}" type="presParOf" srcId="{6736BE61-9181-43B5-9FB3-9247D422125C}" destId="{F65A2925-F667-43A3-9AA1-0570563B4441}" srcOrd="3" destOrd="0" presId="urn:microsoft.com/office/officeart/2016/7/layout/RepeatingBendingProcessNew"/>
    <dgm:cxn modelId="{C597A53B-BF00-43D2-9E05-7FCE6B6B2769}" type="presParOf" srcId="{F65A2925-F667-43A3-9AA1-0570563B4441}" destId="{E6F0DCCC-5D3F-44AC-9DA5-3676FC63DE63}" srcOrd="0" destOrd="0" presId="urn:microsoft.com/office/officeart/2016/7/layout/RepeatingBendingProcessNew"/>
    <dgm:cxn modelId="{17E1A359-20EB-4179-98F1-A82C1922F02E}" type="presParOf" srcId="{6736BE61-9181-43B5-9FB3-9247D422125C}" destId="{A19CE4CB-D288-4983-8EAC-8CA8819BB8F2}" srcOrd="4" destOrd="0" presId="urn:microsoft.com/office/officeart/2016/7/layout/RepeatingBendingProcessNew"/>
    <dgm:cxn modelId="{91FA86CF-5CD6-4646-995B-3C731D559063}" type="presParOf" srcId="{6736BE61-9181-43B5-9FB3-9247D422125C}" destId="{B385272C-EFA0-4FBC-8829-F1CD8B30E2E5}" srcOrd="5" destOrd="0" presId="urn:microsoft.com/office/officeart/2016/7/layout/RepeatingBendingProcessNew"/>
    <dgm:cxn modelId="{38F84A54-5B4A-4E0E-9A85-14A8F85D0BE0}" type="presParOf" srcId="{B385272C-EFA0-4FBC-8829-F1CD8B30E2E5}" destId="{F0B6E238-4FB4-4404-B1AC-6E1A86512679}" srcOrd="0" destOrd="0" presId="urn:microsoft.com/office/officeart/2016/7/layout/RepeatingBendingProcessNew"/>
    <dgm:cxn modelId="{1D45E9D1-D18B-4818-90AC-1A53AC288EC0}" type="presParOf" srcId="{6736BE61-9181-43B5-9FB3-9247D422125C}" destId="{18CF9D52-3572-4CB0-930F-95BF50DD16FB}" srcOrd="6" destOrd="0" presId="urn:microsoft.com/office/officeart/2016/7/layout/RepeatingBendingProcessNew"/>
    <dgm:cxn modelId="{0775AC9C-8E58-45F4-95B7-290BA106F7C2}" type="presParOf" srcId="{6736BE61-9181-43B5-9FB3-9247D422125C}" destId="{CB7F93CA-5B69-4BB5-BEC0-B767A2A115E8}" srcOrd="7" destOrd="0" presId="urn:microsoft.com/office/officeart/2016/7/layout/RepeatingBendingProcessNew"/>
    <dgm:cxn modelId="{32973413-4A75-4AD1-858E-5B6EF0CFE37E}" type="presParOf" srcId="{CB7F93CA-5B69-4BB5-BEC0-B767A2A115E8}" destId="{FA27DD2D-59CF-4198-829A-B54EF839E2A4}" srcOrd="0" destOrd="0" presId="urn:microsoft.com/office/officeart/2016/7/layout/RepeatingBendingProcessNew"/>
    <dgm:cxn modelId="{60D94C30-6605-45F3-B3A5-35F2AB00C102}" type="presParOf" srcId="{6736BE61-9181-43B5-9FB3-9247D422125C}" destId="{A0391685-0994-45BB-B267-681ED19FAF18}" srcOrd="8" destOrd="0" presId="urn:microsoft.com/office/officeart/2016/7/layout/RepeatingBendingProcessNew"/>
    <dgm:cxn modelId="{FAC6044A-EA3A-4B96-A346-5E177DAEB181}" type="presParOf" srcId="{6736BE61-9181-43B5-9FB3-9247D422125C}" destId="{8DD38C3F-EF7A-4B61-8F8A-7FED127BEECE}" srcOrd="9" destOrd="0" presId="urn:microsoft.com/office/officeart/2016/7/layout/RepeatingBendingProcessNew"/>
    <dgm:cxn modelId="{0C5B506D-F33E-4E2E-B65E-5A44B033EBF2}" type="presParOf" srcId="{8DD38C3F-EF7A-4B61-8F8A-7FED127BEECE}" destId="{183CBA0F-2CED-4B9C-9704-E59BBBF4C07E}" srcOrd="0" destOrd="0" presId="urn:microsoft.com/office/officeart/2016/7/layout/RepeatingBendingProcessNew"/>
    <dgm:cxn modelId="{D17B9098-6DD4-456E-AD3B-67051ED1861C}" type="presParOf" srcId="{6736BE61-9181-43B5-9FB3-9247D422125C}" destId="{6CD2BE1B-90C2-4C94-A357-331A60E5A59D}" srcOrd="10" destOrd="0" presId="urn:microsoft.com/office/officeart/2016/7/layout/RepeatingBendingProcessNew"/>
    <dgm:cxn modelId="{4E5DA3F2-014B-4619-BA2A-34F5F87578B0}" type="presParOf" srcId="{6736BE61-9181-43B5-9FB3-9247D422125C}" destId="{5CF940A5-291E-48CF-A1C6-A879D271BF12}" srcOrd="11" destOrd="0" presId="urn:microsoft.com/office/officeart/2016/7/layout/RepeatingBendingProcessNew"/>
    <dgm:cxn modelId="{82BEDE4D-3837-4725-8FF8-DC9B647D0397}" type="presParOf" srcId="{5CF940A5-291E-48CF-A1C6-A879D271BF12}" destId="{2D962553-2401-4B2A-B884-F0E6C42A0504}" srcOrd="0" destOrd="0" presId="urn:microsoft.com/office/officeart/2016/7/layout/RepeatingBendingProcessNew"/>
    <dgm:cxn modelId="{4DCF3D72-7774-47A6-B076-B108A81431B6}" type="presParOf" srcId="{6736BE61-9181-43B5-9FB3-9247D422125C}" destId="{1A27422B-75C5-4DCA-9416-ABD64ABD2339}" srcOrd="12" destOrd="0" presId="urn:microsoft.com/office/officeart/2016/7/layout/RepeatingBendingProcessNew"/>
    <dgm:cxn modelId="{9B3CB5B8-83AD-413B-A83B-7AF2A661F438}" type="presParOf" srcId="{6736BE61-9181-43B5-9FB3-9247D422125C}" destId="{A361BDD5-2552-49CE-B732-61C499D41ADC}" srcOrd="13" destOrd="0" presId="urn:microsoft.com/office/officeart/2016/7/layout/RepeatingBendingProcessNew"/>
    <dgm:cxn modelId="{D1EF89BA-9D5A-45CA-83C8-1DB41813C945}" type="presParOf" srcId="{A361BDD5-2552-49CE-B732-61C499D41ADC}" destId="{3BECE2AF-123D-416D-8399-F33DCC064662}" srcOrd="0" destOrd="0" presId="urn:microsoft.com/office/officeart/2016/7/layout/RepeatingBendingProcessNew"/>
    <dgm:cxn modelId="{446168F6-B99E-4DC0-ADEB-F27350E463AE}" type="presParOf" srcId="{6736BE61-9181-43B5-9FB3-9247D422125C}" destId="{1061EEE8-AC49-4664-8D6D-D846FD0E4B35}" srcOrd="14" destOrd="0" presId="urn:microsoft.com/office/officeart/2016/7/layout/RepeatingBendingProcessNew"/>
    <dgm:cxn modelId="{C311D3CA-003D-4E1A-AB6A-5A64E0B3B0B9}" type="presParOf" srcId="{6736BE61-9181-43B5-9FB3-9247D422125C}" destId="{610A6DA6-09C5-4382-9E87-7F6E14F704A7}" srcOrd="15" destOrd="0" presId="urn:microsoft.com/office/officeart/2016/7/layout/RepeatingBendingProcessNew"/>
    <dgm:cxn modelId="{13B39647-D681-4B77-943E-EF1FA103CAF0}" type="presParOf" srcId="{610A6DA6-09C5-4382-9E87-7F6E14F704A7}" destId="{8835DD89-ED4E-4716-B92A-B805ED33D6CA}" srcOrd="0" destOrd="0" presId="urn:microsoft.com/office/officeart/2016/7/layout/RepeatingBendingProcessNew"/>
    <dgm:cxn modelId="{D40AC45E-1EE6-46FF-B223-C03B9799A3EB}" type="presParOf" srcId="{6736BE61-9181-43B5-9FB3-9247D422125C}" destId="{8F55B6B8-CF45-4B92-8471-0E3C339AEB46}" srcOrd="16" destOrd="0" presId="urn:microsoft.com/office/officeart/2016/7/layout/RepeatingBendingProcessNew"/>
    <dgm:cxn modelId="{26A32405-901F-43EF-8E97-EB3EC23FB478}" type="presParOf" srcId="{6736BE61-9181-43B5-9FB3-9247D422125C}" destId="{E7959511-92B7-4863-922B-EBB0FD615BA1}" srcOrd="17" destOrd="0" presId="urn:microsoft.com/office/officeart/2016/7/layout/RepeatingBendingProcessNew"/>
    <dgm:cxn modelId="{3FD4F78D-5417-4D95-B238-BBE1F68AABCB}" type="presParOf" srcId="{E7959511-92B7-4863-922B-EBB0FD615BA1}" destId="{B5F97205-6F6C-4D21-AEDB-0DDD90AC3CB1}" srcOrd="0" destOrd="0" presId="urn:microsoft.com/office/officeart/2016/7/layout/RepeatingBendingProcessNew"/>
    <dgm:cxn modelId="{F237487E-133E-4E85-8403-0C6A2FD6EB50}" type="presParOf" srcId="{6736BE61-9181-43B5-9FB3-9247D422125C}" destId="{A4BB678C-C97D-49E9-AE65-559B3ADB9612}" srcOrd="18" destOrd="0" presId="urn:microsoft.com/office/officeart/2016/7/layout/RepeatingBendingProcessNew"/>
    <dgm:cxn modelId="{344994AA-3610-421D-B4BE-589E5882F3BF}" type="presParOf" srcId="{6736BE61-9181-43B5-9FB3-9247D422125C}" destId="{46BF2395-89FC-4ABF-899B-403D12C2D2C4}" srcOrd="19" destOrd="0" presId="urn:microsoft.com/office/officeart/2016/7/layout/RepeatingBendingProcessNew"/>
    <dgm:cxn modelId="{7EDC4C84-B12F-4BB5-92E7-8C6B64E014EA}" type="presParOf" srcId="{46BF2395-89FC-4ABF-899B-403D12C2D2C4}" destId="{790555F3-670B-4FAD-B51F-0448CB7EC518}" srcOrd="0" destOrd="0" presId="urn:microsoft.com/office/officeart/2016/7/layout/RepeatingBendingProcessNew"/>
    <dgm:cxn modelId="{C66246EB-11BC-4229-975A-7157FFECFAFC}" type="presParOf" srcId="{6736BE61-9181-43B5-9FB3-9247D422125C}" destId="{146F2EC4-FFC2-4981-B94F-7BFB07245BBD}" srcOrd="2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21FBFCE2-D7DE-4652-8DEC-10EBC6B719BA}"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pl-PL"/>
        </a:p>
      </dgm:t>
    </dgm:pt>
    <dgm:pt modelId="{53093759-C622-4AB6-B518-C15EE578E9B8}">
      <dgm:prSet phldrT="[Tekst]"/>
      <dgm:spPr/>
      <dgm:t>
        <a:bodyPr/>
        <a:lstStyle/>
        <a:p>
          <a:r>
            <a:rPr lang="pl-PL" dirty="0"/>
            <a:t>Do momentu zakończenia pierwszego przesłuchania wszystkich oskarżonych na rozprawie głównej</a:t>
          </a:r>
        </a:p>
      </dgm:t>
    </dgm:pt>
    <dgm:pt modelId="{82DAD90E-FB5B-4DDC-8615-465FDC5C159B}" type="parTrans" cxnId="{B7658EE7-BFCF-4564-A9E4-7BEAFD2950DB}">
      <dgm:prSet/>
      <dgm:spPr/>
      <dgm:t>
        <a:bodyPr/>
        <a:lstStyle/>
        <a:p>
          <a:endParaRPr lang="pl-PL"/>
        </a:p>
      </dgm:t>
    </dgm:pt>
    <dgm:pt modelId="{8FA687FB-8222-44EE-B672-6B58F95EB61C}" type="sibTrans" cxnId="{B7658EE7-BFCF-4564-A9E4-7BEAFD2950DB}">
      <dgm:prSet/>
      <dgm:spPr/>
      <dgm:t>
        <a:bodyPr/>
        <a:lstStyle/>
        <a:p>
          <a:endParaRPr lang="pl-PL"/>
        </a:p>
      </dgm:t>
    </dgm:pt>
    <dgm:pt modelId="{ACB48B3F-11B0-49A3-8461-F4CF41EFAA80}">
      <dgm:prSet phldrT="[Tekst]"/>
      <dgm:spPr/>
      <dgm:t>
        <a:bodyPr/>
        <a:lstStyle/>
        <a:p>
          <a:r>
            <a:rPr lang="pl-PL" dirty="0"/>
            <a:t>Stanie pod zarzutem czynu nieprzekraczającego 15 lat pozbawienia wolności – wchodzą w grę </a:t>
          </a:r>
          <a:r>
            <a:rPr lang="pl-PL" b="1" u="sng" dirty="0"/>
            <a:t>niektóre zbrodnie</a:t>
          </a:r>
          <a:endParaRPr lang="pl-PL" dirty="0"/>
        </a:p>
      </dgm:t>
    </dgm:pt>
    <dgm:pt modelId="{3A9D6E13-5FD2-487B-B591-8E42079B4582}" type="parTrans" cxnId="{8D35B486-6997-40DB-898A-03E71237E507}">
      <dgm:prSet/>
      <dgm:spPr/>
      <dgm:t>
        <a:bodyPr/>
        <a:lstStyle/>
        <a:p>
          <a:endParaRPr lang="pl-PL"/>
        </a:p>
      </dgm:t>
    </dgm:pt>
    <dgm:pt modelId="{2F325977-9C1A-42A6-9821-FD5C51F343BA}" type="sibTrans" cxnId="{8D35B486-6997-40DB-898A-03E71237E507}">
      <dgm:prSet/>
      <dgm:spPr/>
      <dgm:t>
        <a:bodyPr/>
        <a:lstStyle/>
        <a:p>
          <a:endParaRPr lang="pl-PL"/>
        </a:p>
      </dgm:t>
    </dgm:pt>
    <dgm:pt modelId="{A38E06AB-A3BF-47E9-B020-0946D2810BD2}">
      <dgm:prSet phldrT="[Tekst]"/>
      <dgm:spPr/>
      <dgm:t>
        <a:bodyPr/>
        <a:lstStyle/>
        <a:p>
          <a:r>
            <a:rPr lang="pl-PL" dirty="0"/>
            <a:t>Brak sprzeciwu pokrzywdzonego należycie powiadomionego o terminie rozprawy</a:t>
          </a:r>
        </a:p>
      </dgm:t>
    </dgm:pt>
    <dgm:pt modelId="{E51DC707-31FA-4EC0-903E-273781DD02ED}" type="parTrans" cxnId="{0FCC13C4-8932-4C4A-A2CF-2D57002EE0D3}">
      <dgm:prSet/>
      <dgm:spPr/>
      <dgm:t>
        <a:bodyPr/>
        <a:lstStyle/>
        <a:p>
          <a:endParaRPr lang="pl-PL"/>
        </a:p>
      </dgm:t>
    </dgm:pt>
    <dgm:pt modelId="{93FC65BB-16F2-434B-B284-B08F00521AD8}" type="sibTrans" cxnId="{0FCC13C4-8932-4C4A-A2CF-2D57002EE0D3}">
      <dgm:prSet/>
      <dgm:spPr/>
      <dgm:t>
        <a:bodyPr/>
        <a:lstStyle/>
        <a:p>
          <a:endParaRPr lang="pl-PL"/>
        </a:p>
      </dgm:t>
    </dgm:pt>
    <dgm:pt modelId="{69FDDAFD-C9DC-4763-B8F2-930F678924FE}">
      <dgm:prSet phldrT="[Tekst]"/>
      <dgm:spPr/>
      <dgm:t>
        <a:bodyPr/>
        <a:lstStyle/>
        <a:p>
          <a:r>
            <a:rPr lang="pl-PL" dirty="0"/>
            <a:t>Złożenie wniosku w trybie art. 387 k.p.k.</a:t>
          </a:r>
        </a:p>
      </dgm:t>
    </dgm:pt>
    <dgm:pt modelId="{9B0A1E52-D63C-4A02-9B06-149C7E204BE5}" type="parTrans" cxnId="{44397403-7180-45D7-9104-00DF4F57CE59}">
      <dgm:prSet/>
      <dgm:spPr/>
      <dgm:t>
        <a:bodyPr/>
        <a:lstStyle/>
        <a:p>
          <a:endParaRPr lang="pl-PL"/>
        </a:p>
      </dgm:t>
    </dgm:pt>
    <dgm:pt modelId="{0457C8D6-17C1-4FB1-AEEA-BDDE09A0ABB3}" type="sibTrans" cxnId="{44397403-7180-45D7-9104-00DF4F57CE59}">
      <dgm:prSet/>
      <dgm:spPr/>
      <dgm:t>
        <a:bodyPr/>
        <a:lstStyle/>
        <a:p>
          <a:endParaRPr lang="pl-PL"/>
        </a:p>
      </dgm:t>
    </dgm:pt>
    <dgm:pt modelId="{53E00A6F-5CCB-41F3-8614-CF70CFE9E7DC}">
      <dgm:prSet phldrT="[Tekst]"/>
      <dgm:spPr/>
      <dgm:t>
        <a:bodyPr/>
        <a:lstStyle/>
        <a:p>
          <a:r>
            <a:rPr lang="pl-PL" dirty="0"/>
            <a:t>Okoliczności popełnienia przestępstwa i wina nie budzą wątpliwości, ale </a:t>
          </a:r>
          <a:r>
            <a:rPr lang="pl-PL" b="1" u="sng" dirty="0"/>
            <a:t>oskarżony nie musi przyznawać się do winy</a:t>
          </a:r>
          <a:endParaRPr lang="pl-PL" dirty="0"/>
        </a:p>
      </dgm:t>
    </dgm:pt>
    <dgm:pt modelId="{48026116-327F-4454-8899-9171BE33825D}" type="parTrans" cxnId="{D3AF180E-B33D-40BF-826C-DCB5140DD97F}">
      <dgm:prSet/>
      <dgm:spPr/>
      <dgm:t>
        <a:bodyPr/>
        <a:lstStyle/>
        <a:p>
          <a:endParaRPr lang="pl-PL"/>
        </a:p>
      </dgm:t>
    </dgm:pt>
    <dgm:pt modelId="{657055C7-6A39-4421-8C9D-2ECCEF581416}" type="sibTrans" cxnId="{D3AF180E-B33D-40BF-826C-DCB5140DD97F}">
      <dgm:prSet/>
      <dgm:spPr/>
      <dgm:t>
        <a:bodyPr/>
        <a:lstStyle/>
        <a:p>
          <a:endParaRPr lang="pl-PL"/>
        </a:p>
      </dgm:t>
    </dgm:pt>
    <dgm:pt modelId="{8FD8C39D-90B4-4DE9-B3BF-E3D5CDE23B20}">
      <dgm:prSet phldrT="[Tekst]"/>
      <dgm:spPr/>
      <dgm:t>
        <a:bodyPr/>
        <a:lstStyle/>
        <a:p>
          <a:r>
            <a:rPr lang="pl-PL" dirty="0"/>
            <a:t>Cele postępowania zostaną osiągnięte mimo nieprzeprowadzania rozprawy w całości</a:t>
          </a:r>
        </a:p>
      </dgm:t>
    </dgm:pt>
    <dgm:pt modelId="{D3597C06-391B-46E4-9544-FB2CC6DBCAFC}" type="parTrans" cxnId="{3AB7F270-B120-4230-A873-4A7D9ECBDF2F}">
      <dgm:prSet/>
      <dgm:spPr/>
      <dgm:t>
        <a:bodyPr/>
        <a:lstStyle/>
        <a:p>
          <a:endParaRPr lang="pl-PL"/>
        </a:p>
      </dgm:t>
    </dgm:pt>
    <dgm:pt modelId="{CDD7CD04-DA9F-4949-9C3C-A64B37617AA3}" type="sibTrans" cxnId="{3AB7F270-B120-4230-A873-4A7D9ECBDF2F}">
      <dgm:prSet/>
      <dgm:spPr/>
      <dgm:t>
        <a:bodyPr/>
        <a:lstStyle/>
        <a:p>
          <a:endParaRPr lang="pl-PL"/>
        </a:p>
      </dgm:t>
    </dgm:pt>
    <dgm:pt modelId="{A14E581C-FCEF-438D-8058-F56D88CDF782}">
      <dgm:prSet phldrT="[Tekst]"/>
      <dgm:spPr/>
      <dgm:t>
        <a:bodyPr/>
        <a:lstStyle/>
        <a:p>
          <a:r>
            <a:rPr lang="pl-PL" dirty="0"/>
            <a:t>Brak sprzeciwu prokuratora</a:t>
          </a:r>
        </a:p>
      </dgm:t>
    </dgm:pt>
    <dgm:pt modelId="{B1A5B7E1-8A98-4B65-A0FA-EA66E804F04E}" type="parTrans" cxnId="{E2553390-4015-44D8-9489-8B3D70E2D4E5}">
      <dgm:prSet/>
      <dgm:spPr/>
      <dgm:t>
        <a:bodyPr/>
        <a:lstStyle/>
        <a:p>
          <a:endParaRPr lang="pl-PL"/>
        </a:p>
      </dgm:t>
    </dgm:pt>
    <dgm:pt modelId="{4955E87B-C6A1-4010-BE63-1BFB3F34482B}" type="sibTrans" cxnId="{E2553390-4015-44D8-9489-8B3D70E2D4E5}">
      <dgm:prSet/>
      <dgm:spPr/>
      <dgm:t>
        <a:bodyPr/>
        <a:lstStyle/>
        <a:p>
          <a:endParaRPr lang="pl-PL"/>
        </a:p>
      </dgm:t>
    </dgm:pt>
    <dgm:pt modelId="{476C5F2D-4D3A-48FE-8B5E-65043D970DEA}">
      <dgm:prSet phldrT="[Tekst]"/>
      <dgm:spPr/>
      <dgm:t>
        <a:bodyPr/>
        <a:lstStyle/>
        <a:p>
          <a:r>
            <a:rPr lang="pl-PL" dirty="0"/>
            <a:t>Warunki dobrowolnego poddania się odpowiedzialności na rozprawie</a:t>
          </a:r>
        </a:p>
      </dgm:t>
    </dgm:pt>
    <dgm:pt modelId="{4B75BDF6-DB10-4D06-B808-222DEF2C3B72}" type="sibTrans" cxnId="{8931165B-6B24-4B1D-BA39-6DD3AC63BC79}">
      <dgm:prSet/>
      <dgm:spPr/>
      <dgm:t>
        <a:bodyPr/>
        <a:lstStyle/>
        <a:p>
          <a:endParaRPr lang="pl-PL"/>
        </a:p>
      </dgm:t>
    </dgm:pt>
    <dgm:pt modelId="{85B69166-525A-45F3-A731-A68FEBFCFDF8}" type="parTrans" cxnId="{8931165B-6B24-4B1D-BA39-6DD3AC63BC79}">
      <dgm:prSet/>
      <dgm:spPr/>
      <dgm:t>
        <a:bodyPr/>
        <a:lstStyle/>
        <a:p>
          <a:endParaRPr lang="pl-PL"/>
        </a:p>
      </dgm:t>
    </dgm:pt>
    <dgm:pt modelId="{9E4742B8-37A9-4B50-9913-D59B697EFE9F}">
      <dgm:prSet/>
      <dgm:spPr/>
    </dgm:pt>
    <dgm:pt modelId="{A8DB4190-3D4C-4508-884B-3D7303CC5892}" type="parTrans" cxnId="{5FC8F366-DC25-4CE0-BA90-1DABD3EC11CA}">
      <dgm:prSet/>
      <dgm:spPr/>
      <dgm:t>
        <a:bodyPr/>
        <a:lstStyle/>
        <a:p>
          <a:endParaRPr lang="pl-PL"/>
        </a:p>
      </dgm:t>
    </dgm:pt>
    <dgm:pt modelId="{9102EBF0-C800-4E80-AA5C-A69A55C7B401}" type="sibTrans" cxnId="{5FC8F366-DC25-4CE0-BA90-1DABD3EC11CA}">
      <dgm:prSet/>
      <dgm:spPr/>
      <dgm:t>
        <a:bodyPr/>
        <a:lstStyle/>
        <a:p>
          <a:endParaRPr lang="pl-PL"/>
        </a:p>
      </dgm:t>
    </dgm:pt>
    <dgm:pt modelId="{E47B3DA2-BF65-4C7A-B969-280A6E997473}" type="pres">
      <dgm:prSet presAssocID="{21FBFCE2-D7DE-4652-8DEC-10EBC6B719BA}" presName="composite" presStyleCnt="0">
        <dgm:presLayoutVars>
          <dgm:chMax val="1"/>
          <dgm:dir/>
          <dgm:resizeHandles val="exact"/>
        </dgm:presLayoutVars>
      </dgm:prSet>
      <dgm:spPr/>
    </dgm:pt>
    <dgm:pt modelId="{3558908A-ABD8-4B40-B7C3-C43358384760}" type="pres">
      <dgm:prSet presAssocID="{476C5F2D-4D3A-48FE-8B5E-65043D970DEA}" presName="roof" presStyleLbl="dkBgShp" presStyleIdx="0" presStyleCnt="2"/>
      <dgm:spPr/>
    </dgm:pt>
    <dgm:pt modelId="{A6CA240E-D160-4FDC-8C63-46F5B578D141}" type="pres">
      <dgm:prSet presAssocID="{476C5F2D-4D3A-48FE-8B5E-65043D970DEA}" presName="pillars" presStyleCnt="0"/>
      <dgm:spPr/>
    </dgm:pt>
    <dgm:pt modelId="{ABFB91C8-C280-40AE-9C5D-E65A6D3935BF}" type="pres">
      <dgm:prSet presAssocID="{476C5F2D-4D3A-48FE-8B5E-65043D970DEA}" presName="pillar1" presStyleLbl="node1" presStyleIdx="0" presStyleCnt="7">
        <dgm:presLayoutVars>
          <dgm:bulletEnabled val="1"/>
        </dgm:presLayoutVars>
      </dgm:prSet>
      <dgm:spPr/>
    </dgm:pt>
    <dgm:pt modelId="{FC7E26C2-20FB-4DBC-8625-CD06D6A01377}" type="pres">
      <dgm:prSet presAssocID="{ACB48B3F-11B0-49A3-8461-F4CF41EFAA80}" presName="pillarX" presStyleLbl="node1" presStyleIdx="1" presStyleCnt="7">
        <dgm:presLayoutVars>
          <dgm:bulletEnabled val="1"/>
        </dgm:presLayoutVars>
      </dgm:prSet>
      <dgm:spPr/>
    </dgm:pt>
    <dgm:pt modelId="{F0BC43BD-B729-4B2D-94D5-CDEA558525B2}" type="pres">
      <dgm:prSet presAssocID="{69FDDAFD-C9DC-4763-B8F2-930F678924FE}" presName="pillarX" presStyleLbl="node1" presStyleIdx="2" presStyleCnt="7">
        <dgm:presLayoutVars>
          <dgm:bulletEnabled val="1"/>
        </dgm:presLayoutVars>
      </dgm:prSet>
      <dgm:spPr/>
    </dgm:pt>
    <dgm:pt modelId="{426179B2-9844-46B9-8C7D-AF99705E607F}" type="pres">
      <dgm:prSet presAssocID="{53E00A6F-5CCB-41F3-8614-CF70CFE9E7DC}" presName="pillarX" presStyleLbl="node1" presStyleIdx="3" presStyleCnt="7">
        <dgm:presLayoutVars>
          <dgm:bulletEnabled val="1"/>
        </dgm:presLayoutVars>
      </dgm:prSet>
      <dgm:spPr/>
    </dgm:pt>
    <dgm:pt modelId="{3998EA5A-ACAD-4A7F-9644-23A8151767F8}" type="pres">
      <dgm:prSet presAssocID="{8FD8C39D-90B4-4DE9-B3BF-E3D5CDE23B20}" presName="pillarX" presStyleLbl="node1" presStyleIdx="4" presStyleCnt="7">
        <dgm:presLayoutVars>
          <dgm:bulletEnabled val="1"/>
        </dgm:presLayoutVars>
      </dgm:prSet>
      <dgm:spPr/>
    </dgm:pt>
    <dgm:pt modelId="{93A2DC5F-A85D-4B9A-AAD8-F206E6331E92}" type="pres">
      <dgm:prSet presAssocID="{A14E581C-FCEF-438D-8058-F56D88CDF782}" presName="pillarX" presStyleLbl="node1" presStyleIdx="5" presStyleCnt="7">
        <dgm:presLayoutVars>
          <dgm:bulletEnabled val="1"/>
        </dgm:presLayoutVars>
      </dgm:prSet>
      <dgm:spPr/>
    </dgm:pt>
    <dgm:pt modelId="{97374AEA-D870-4B90-B074-189C64C871B0}" type="pres">
      <dgm:prSet presAssocID="{A38E06AB-A3BF-47E9-B020-0946D2810BD2}" presName="pillarX" presStyleLbl="node1" presStyleIdx="6" presStyleCnt="7">
        <dgm:presLayoutVars>
          <dgm:bulletEnabled val="1"/>
        </dgm:presLayoutVars>
      </dgm:prSet>
      <dgm:spPr/>
    </dgm:pt>
    <dgm:pt modelId="{5EA932CC-03FA-41C0-AE79-88B838C3447E}" type="pres">
      <dgm:prSet presAssocID="{476C5F2D-4D3A-48FE-8B5E-65043D970DEA}" presName="base" presStyleLbl="dkBgShp" presStyleIdx="1" presStyleCnt="2"/>
      <dgm:spPr/>
    </dgm:pt>
  </dgm:ptLst>
  <dgm:cxnLst>
    <dgm:cxn modelId="{44397403-7180-45D7-9104-00DF4F57CE59}" srcId="{476C5F2D-4D3A-48FE-8B5E-65043D970DEA}" destId="{69FDDAFD-C9DC-4763-B8F2-930F678924FE}" srcOrd="2" destOrd="0" parTransId="{9B0A1E52-D63C-4A02-9B06-149C7E204BE5}" sibTransId="{0457C8D6-17C1-4FB1-AEEA-BDDE09A0ABB3}"/>
    <dgm:cxn modelId="{D3AF180E-B33D-40BF-826C-DCB5140DD97F}" srcId="{476C5F2D-4D3A-48FE-8B5E-65043D970DEA}" destId="{53E00A6F-5CCB-41F3-8614-CF70CFE9E7DC}" srcOrd="3" destOrd="0" parTransId="{48026116-327F-4454-8899-9171BE33825D}" sibTransId="{657055C7-6A39-4421-8C9D-2ECCEF581416}"/>
    <dgm:cxn modelId="{8931165B-6B24-4B1D-BA39-6DD3AC63BC79}" srcId="{21FBFCE2-D7DE-4652-8DEC-10EBC6B719BA}" destId="{476C5F2D-4D3A-48FE-8B5E-65043D970DEA}" srcOrd="0" destOrd="0" parTransId="{85B69166-525A-45F3-A731-A68FEBFCFDF8}" sibTransId="{4B75BDF6-DB10-4D06-B808-222DEF2C3B72}"/>
    <dgm:cxn modelId="{7FA01945-2691-4561-963A-E7DA979668C2}" type="presOf" srcId="{53E00A6F-5CCB-41F3-8614-CF70CFE9E7DC}" destId="{426179B2-9844-46B9-8C7D-AF99705E607F}" srcOrd="0" destOrd="0" presId="urn:microsoft.com/office/officeart/2005/8/layout/hList3"/>
    <dgm:cxn modelId="{5FC8F366-DC25-4CE0-BA90-1DABD3EC11CA}" srcId="{21FBFCE2-D7DE-4652-8DEC-10EBC6B719BA}" destId="{9E4742B8-37A9-4B50-9913-D59B697EFE9F}" srcOrd="1" destOrd="0" parTransId="{A8DB4190-3D4C-4508-884B-3D7303CC5892}" sibTransId="{9102EBF0-C800-4E80-AA5C-A69A55C7B401}"/>
    <dgm:cxn modelId="{3AB7F270-B120-4230-A873-4A7D9ECBDF2F}" srcId="{476C5F2D-4D3A-48FE-8B5E-65043D970DEA}" destId="{8FD8C39D-90B4-4DE9-B3BF-E3D5CDE23B20}" srcOrd="4" destOrd="0" parTransId="{D3597C06-391B-46E4-9544-FB2CC6DBCAFC}" sibTransId="{CDD7CD04-DA9F-4949-9C3C-A64B37617AA3}"/>
    <dgm:cxn modelId="{93F52A74-1494-4961-95BC-89609284E7D4}" type="presOf" srcId="{69FDDAFD-C9DC-4763-B8F2-930F678924FE}" destId="{F0BC43BD-B729-4B2D-94D5-CDEA558525B2}" srcOrd="0" destOrd="0" presId="urn:microsoft.com/office/officeart/2005/8/layout/hList3"/>
    <dgm:cxn modelId="{3C3DE085-9D86-4486-A8F9-0F89D966789B}" type="presOf" srcId="{476C5F2D-4D3A-48FE-8B5E-65043D970DEA}" destId="{3558908A-ABD8-4B40-B7C3-C43358384760}" srcOrd="0" destOrd="0" presId="urn:microsoft.com/office/officeart/2005/8/layout/hList3"/>
    <dgm:cxn modelId="{8D35B486-6997-40DB-898A-03E71237E507}" srcId="{476C5F2D-4D3A-48FE-8B5E-65043D970DEA}" destId="{ACB48B3F-11B0-49A3-8461-F4CF41EFAA80}" srcOrd="1" destOrd="0" parTransId="{3A9D6E13-5FD2-487B-B591-8E42079B4582}" sibTransId="{2F325977-9C1A-42A6-9821-FD5C51F343BA}"/>
    <dgm:cxn modelId="{E2553390-4015-44D8-9489-8B3D70E2D4E5}" srcId="{476C5F2D-4D3A-48FE-8B5E-65043D970DEA}" destId="{A14E581C-FCEF-438D-8058-F56D88CDF782}" srcOrd="5" destOrd="0" parTransId="{B1A5B7E1-8A98-4B65-A0FA-EA66E804F04E}" sibTransId="{4955E87B-C6A1-4010-BE63-1BFB3F34482B}"/>
    <dgm:cxn modelId="{FDAF01AE-FF6D-47E9-9E79-9714A4F4318F}" type="presOf" srcId="{53093759-C622-4AB6-B518-C15EE578E9B8}" destId="{ABFB91C8-C280-40AE-9C5D-E65A6D3935BF}" srcOrd="0" destOrd="0" presId="urn:microsoft.com/office/officeart/2005/8/layout/hList3"/>
    <dgm:cxn modelId="{AFB4B3B4-6D0D-43C8-B3AC-564EE3175A23}" type="presOf" srcId="{8FD8C39D-90B4-4DE9-B3BF-E3D5CDE23B20}" destId="{3998EA5A-ACAD-4A7F-9644-23A8151767F8}" srcOrd="0" destOrd="0" presId="urn:microsoft.com/office/officeart/2005/8/layout/hList3"/>
    <dgm:cxn modelId="{0FCC13C4-8932-4C4A-A2CF-2D57002EE0D3}" srcId="{476C5F2D-4D3A-48FE-8B5E-65043D970DEA}" destId="{A38E06AB-A3BF-47E9-B020-0946D2810BD2}" srcOrd="6" destOrd="0" parTransId="{E51DC707-31FA-4EC0-903E-273781DD02ED}" sibTransId="{93FC65BB-16F2-434B-B284-B08F00521AD8}"/>
    <dgm:cxn modelId="{77F36DD5-C28D-461B-A2FE-64D9D3E47FEC}" type="presOf" srcId="{ACB48B3F-11B0-49A3-8461-F4CF41EFAA80}" destId="{FC7E26C2-20FB-4DBC-8625-CD06D6A01377}" srcOrd="0" destOrd="0" presId="urn:microsoft.com/office/officeart/2005/8/layout/hList3"/>
    <dgm:cxn modelId="{72A68BDF-670E-46AE-952D-A01BEAF8EC9E}" type="presOf" srcId="{21FBFCE2-D7DE-4652-8DEC-10EBC6B719BA}" destId="{E47B3DA2-BF65-4C7A-B969-280A6E997473}" srcOrd="0" destOrd="0" presId="urn:microsoft.com/office/officeart/2005/8/layout/hList3"/>
    <dgm:cxn modelId="{B7658EE7-BFCF-4564-A9E4-7BEAFD2950DB}" srcId="{476C5F2D-4D3A-48FE-8B5E-65043D970DEA}" destId="{53093759-C622-4AB6-B518-C15EE578E9B8}" srcOrd="0" destOrd="0" parTransId="{82DAD90E-FB5B-4DDC-8615-465FDC5C159B}" sibTransId="{8FA687FB-8222-44EE-B672-6B58F95EB61C}"/>
    <dgm:cxn modelId="{55A4DEF3-88DD-4AC7-88E7-7F6D7556CF09}" type="presOf" srcId="{A38E06AB-A3BF-47E9-B020-0946D2810BD2}" destId="{97374AEA-D870-4B90-B074-189C64C871B0}" srcOrd="0" destOrd="0" presId="urn:microsoft.com/office/officeart/2005/8/layout/hList3"/>
    <dgm:cxn modelId="{8632F1FC-4BEA-43E9-9004-C14ADF2F5B4E}" type="presOf" srcId="{A14E581C-FCEF-438D-8058-F56D88CDF782}" destId="{93A2DC5F-A85D-4B9A-AAD8-F206E6331E92}" srcOrd="0" destOrd="0" presId="urn:microsoft.com/office/officeart/2005/8/layout/hList3"/>
    <dgm:cxn modelId="{5DAE450E-EA3B-4C7F-8799-9806BC19B9F2}" type="presParOf" srcId="{E47B3DA2-BF65-4C7A-B969-280A6E997473}" destId="{3558908A-ABD8-4B40-B7C3-C43358384760}" srcOrd="0" destOrd="0" presId="urn:microsoft.com/office/officeart/2005/8/layout/hList3"/>
    <dgm:cxn modelId="{F9CC7772-C003-4302-8E9F-9007D58FE77C}" type="presParOf" srcId="{E47B3DA2-BF65-4C7A-B969-280A6E997473}" destId="{A6CA240E-D160-4FDC-8C63-46F5B578D141}" srcOrd="1" destOrd="0" presId="urn:microsoft.com/office/officeart/2005/8/layout/hList3"/>
    <dgm:cxn modelId="{D905C6F2-5571-45F4-BFE1-92F36CCC8E5A}" type="presParOf" srcId="{A6CA240E-D160-4FDC-8C63-46F5B578D141}" destId="{ABFB91C8-C280-40AE-9C5D-E65A6D3935BF}" srcOrd="0" destOrd="0" presId="urn:microsoft.com/office/officeart/2005/8/layout/hList3"/>
    <dgm:cxn modelId="{F97BD78C-9DBE-4F4F-A9ED-414F20078D2F}" type="presParOf" srcId="{A6CA240E-D160-4FDC-8C63-46F5B578D141}" destId="{FC7E26C2-20FB-4DBC-8625-CD06D6A01377}" srcOrd="1" destOrd="0" presId="urn:microsoft.com/office/officeart/2005/8/layout/hList3"/>
    <dgm:cxn modelId="{CC6B5645-31FC-4B14-8A22-380A9B775DC2}" type="presParOf" srcId="{A6CA240E-D160-4FDC-8C63-46F5B578D141}" destId="{F0BC43BD-B729-4B2D-94D5-CDEA558525B2}" srcOrd="2" destOrd="0" presId="urn:microsoft.com/office/officeart/2005/8/layout/hList3"/>
    <dgm:cxn modelId="{E64F6183-3A76-4E12-A9C7-0FC0DF89DAC7}" type="presParOf" srcId="{A6CA240E-D160-4FDC-8C63-46F5B578D141}" destId="{426179B2-9844-46B9-8C7D-AF99705E607F}" srcOrd="3" destOrd="0" presId="urn:microsoft.com/office/officeart/2005/8/layout/hList3"/>
    <dgm:cxn modelId="{87E06E18-94A8-4D76-A469-05A3BD379425}" type="presParOf" srcId="{A6CA240E-D160-4FDC-8C63-46F5B578D141}" destId="{3998EA5A-ACAD-4A7F-9644-23A8151767F8}" srcOrd="4" destOrd="0" presId="urn:microsoft.com/office/officeart/2005/8/layout/hList3"/>
    <dgm:cxn modelId="{04068EFC-1E42-4434-8FF5-CDBA16A7924D}" type="presParOf" srcId="{A6CA240E-D160-4FDC-8C63-46F5B578D141}" destId="{93A2DC5F-A85D-4B9A-AAD8-F206E6331E92}" srcOrd="5" destOrd="0" presId="urn:microsoft.com/office/officeart/2005/8/layout/hList3"/>
    <dgm:cxn modelId="{E41096D1-34DC-4743-BD8E-88A38FABD83A}" type="presParOf" srcId="{A6CA240E-D160-4FDC-8C63-46F5B578D141}" destId="{97374AEA-D870-4B90-B074-189C64C871B0}" srcOrd="6" destOrd="0" presId="urn:microsoft.com/office/officeart/2005/8/layout/hList3"/>
    <dgm:cxn modelId="{BDC5D992-D09D-4C3A-BBE6-91C0314A97B8}" type="presParOf" srcId="{E47B3DA2-BF65-4C7A-B969-280A6E997473}" destId="{5EA932CC-03FA-41C0-AE79-88B838C3447E}"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C771779F-882C-4469-9498-DD21D4E4EAA4}"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pl-PL"/>
        </a:p>
      </dgm:t>
    </dgm:pt>
    <dgm:pt modelId="{0E475F69-113C-4B9C-B262-EB6293F988AB}">
      <dgm:prSet phldrT="[Tekst]"/>
      <dgm:spPr/>
      <dgm:t>
        <a:bodyPr/>
        <a:lstStyle/>
        <a:p>
          <a:pPr algn="just"/>
          <a:r>
            <a:rPr lang="pl-PL" b="1" i="0" dirty="0"/>
            <a:t>Art.  388.  [Częściowe postępowanie dowodowe]</a:t>
          </a:r>
        </a:p>
        <a:p>
          <a:pPr algn="just"/>
          <a:r>
            <a:rPr lang="pl-PL" b="0" i="0" dirty="0"/>
            <a:t>Za zgodą obecnych stron sąd może przeprowadzić postępowanie dowodowe tylko częściowo, j</a:t>
          </a:r>
          <a:r>
            <a:rPr lang="pl-PL" b="1" i="0" u="sng" dirty="0"/>
            <a:t>eżeli wyjaśnienia oskarżonego przyznającego się do winy nie budzą wątpliwości.</a:t>
          </a:r>
        </a:p>
        <a:p>
          <a:pPr algn="just"/>
          <a:endParaRPr lang="pl-PL" dirty="0"/>
        </a:p>
      </dgm:t>
    </dgm:pt>
    <dgm:pt modelId="{9380B6DD-4F25-4F09-9D67-A235D93ABAFF}" type="parTrans" cxnId="{52BE05A1-FB3F-43F0-A5D8-1BC1CFBEFCA5}">
      <dgm:prSet/>
      <dgm:spPr/>
      <dgm:t>
        <a:bodyPr/>
        <a:lstStyle/>
        <a:p>
          <a:endParaRPr lang="pl-PL"/>
        </a:p>
      </dgm:t>
    </dgm:pt>
    <dgm:pt modelId="{D05A8E91-DDFA-475C-B235-9B296F8FCD83}" type="sibTrans" cxnId="{52BE05A1-FB3F-43F0-A5D8-1BC1CFBEFCA5}">
      <dgm:prSet/>
      <dgm:spPr/>
      <dgm:t>
        <a:bodyPr/>
        <a:lstStyle/>
        <a:p>
          <a:endParaRPr lang="pl-PL"/>
        </a:p>
      </dgm:t>
    </dgm:pt>
    <dgm:pt modelId="{3CB1FD02-BB68-4DAC-AE1E-6C6E38A805CE}">
      <dgm:prSet phldrT="[Tekst]"/>
      <dgm:spPr/>
      <dgm:t>
        <a:bodyPr/>
        <a:lstStyle/>
        <a:p>
          <a:pPr algn="just"/>
          <a:r>
            <a:rPr lang="pl-PL" i="1" dirty="0"/>
            <a:t>Przepis art. 388 k.p.k. pozwala sądowi ograniczyć postępowanie dowodowe, </a:t>
          </a:r>
          <a:r>
            <a:rPr lang="pl-PL" b="1" i="1" u="sng" dirty="0"/>
            <a:t>co nie oznacza całkowitej rezygnacji, zaniechania tegoż postępowania, a jedynie przepis ten daje możliwość sądowi nieprzeprowadzania wszystkich zgłoszonych w sprawie dowodów. </a:t>
          </a:r>
          <a:r>
            <a:rPr lang="pl-PL" i="1" dirty="0"/>
            <a:t>Zatem oprócz wysłuchania oskarżonego sąd ma obowiązek przeprowadzenia ponadto innych dowodów w niezbędnym zakresie. </a:t>
          </a:r>
          <a:r>
            <a:rPr lang="pl-PL" b="1" i="1" u="sng" dirty="0"/>
            <a:t>Częściowe przeprowadzenie postępowania dowodowego to, w przeciwieństwie do trybu określonego w art. 387 k.p.k., nie tylko przeprowadzenie czynności przesłuchania oskarżonego, ale także co najmniej jednego dowodu.</a:t>
          </a:r>
        </a:p>
      </dgm:t>
    </dgm:pt>
    <dgm:pt modelId="{9474AD58-49CC-4B4D-9CBA-2A9B001A941E}" type="parTrans" cxnId="{F53294DD-0B17-45CE-8DFF-486DCCE8D153}">
      <dgm:prSet/>
      <dgm:spPr/>
      <dgm:t>
        <a:bodyPr/>
        <a:lstStyle/>
        <a:p>
          <a:endParaRPr lang="pl-PL"/>
        </a:p>
      </dgm:t>
    </dgm:pt>
    <dgm:pt modelId="{580488A9-F96F-4884-8374-6FC7B1D3A751}" type="sibTrans" cxnId="{F53294DD-0B17-45CE-8DFF-486DCCE8D153}">
      <dgm:prSet/>
      <dgm:spPr/>
      <dgm:t>
        <a:bodyPr/>
        <a:lstStyle/>
        <a:p>
          <a:endParaRPr lang="pl-PL"/>
        </a:p>
      </dgm:t>
    </dgm:pt>
    <dgm:pt modelId="{498DF205-8FA4-404D-8AFB-73BA86973447}">
      <dgm:prSet phldrT="[Tekst]"/>
      <dgm:spPr/>
      <dgm:t>
        <a:bodyPr/>
        <a:lstStyle/>
        <a:p>
          <a:r>
            <a:rPr lang="pl-PL" b="1" u="sng" dirty="0"/>
            <a:t>Wyrok Sądu Apelacyjnego w Warszawie z dnia 5 marca 2014 r. II </a:t>
          </a:r>
          <a:r>
            <a:rPr lang="pl-PL" b="1" u="sng" dirty="0" err="1"/>
            <a:t>AKa</a:t>
          </a:r>
          <a:r>
            <a:rPr lang="pl-PL" b="1" u="sng" dirty="0"/>
            <a:t> 47/14, LEX nr 1441572</a:t>
          </a:r>
        </a:p>
        <a:p>
          <a:endParaRPr lang="pl-PL" b="1" u="sng" dirty="0"/>
        </a:p>
        <a:p>
          <a:r>
            <a:rPr lang="pl-PL" b="1" u="sng" dirty="0"/>
            <a:t>PRZESŁUCHANIE OSKARŻONEGO + CO NAJMNIEJ JEDEN DOWÓD</a:t>
          </a:r>
        </a:p>
      </dgm:t>
    </dgm:pt>
    <dgm:pt modelId="{4B11443E-E31D-49FD-9A0F-B6983274528B}" type="parTrans" cxnId="{F440D898-43C6-4D82-A71E-0D552E992C45}">
      <dgm:prSet/>
      <dgm:spPr/>
      <dgm:t>
        <a:bodyPr/>
        <a:lstStyle/>
        <a:p>
          <a:endParaRPr lang="pl-PL"/>
        </a:p>
      </dgm:t>
    </dgm:pt>
    <dgm:pt modelId="{D232EF76-D86A-4C7C-8E9C-648338E1965C}" type="sibTrans" cxnId="{F440D898-43C6-4D82-A71E-0D552E992C45}">
      <dgm:prSet/>
      <dgm:spPr/>
      <dgm:t>
        <a:bodyPr/>
        <a:lstStyle/>
        <a:p>
          <a:endParaRPr lang="pl-PL"/>
        </a:p>
      </dgm:t>
    </dgm:pt>
    <dgm:pt modelId="{56BF418A-D81F-42E7-B8AE-983B67E06463}" type="pres">
      <dgm:prSet presAssocID="{C771779F-882C-4469-9498-DD21D4E4EAA4}" presName="vert0" presStyleCnt="0">
        <dgm:presLayoutVars>
          <dgm:dir/>
          <dgm:animOne val="branch"/>
          <dgm:animLvl val="lvl"/>
        </dgm:presLayoutVars>
      </dgm:prSet>
      <dgm:spPr/>
    </dgm:pt>
    <dgm:pt modelId="{7B8C90E6-9D8C-4384-9B61-CB1D581FD905}" type="pres">
      <dgm:prSet presAssocID="{0E475F69-113C-4B9C-B262-EB6293F988AB}" presName="thickLine" presStyleLbl="alignNode1" presStyleIdx="0" presStyleCnt="1"/>
      <dgm:spPr/>
    </dgm:pt>
    <dgm:pt modelId="{154E2C3B-19B9-4A85-B3A9-32CF5877AA45}" type="pres">
      <dgm:prSet presAssocID="{0E475F69-113C-4B9C-B262-EB6293F988AB}" presName="horz1" presStyleCnt="0"/>
      <dgm:spPr/>
    </dgm:pt>
    <dgm:pt modelId="{C85859F5-1090-41A2-A159-AFC9D873BCBA}" type="pres">
      <dgm:prSet presAssocID="{0E475F69-113C-4B9C-B262-EB6293F988AB}" presName="tx1" presStyleLbl="revTx" presStyleIdx="0" presStyleCnt="3"/>
      <dgm:spPr/>
    </dgm:pt>
    <dgm:pt modelId="{6D4218A3-D8FA-4A08-802C-6796BA04DAB2}" type="pres">
      <dgm:prSet presAssocID="{0E475F69-113C-4B9C-B262-EB6293F988AB}" presName="vert1" presStyleCnt="0"/>
      <dgm:spPr/>
    </dgm:pt>
    <dgm:pt modelId="{6EA26756-7BAC-466F-B62D-A3BA760FB034}" type="pres">
      <dgm:prSet presAssocID="{3CB1FD02-BB68-4DAC-AE1E-6C6E38A805CE}" presName="vertSpace2a" presStyleCnt="0"/>
      <dgm:spPr/>
    </dgm:pt>
    <dgm:pt modelId="{94351995-1FAE-4A7F-B94F-49ECF74C8966}" type="pres">
      <dgm:prSet presAssocID="{3CB1FD02-BB68-4DAC-AE1E-6C6E38A805CE}" presName="horz2" presStyleCnt="0"/>
      <dgm:spPr/>
    </dgm:pt>
    <dgm:pt modelId="{0ECEAB1A-633A-4621-A4A4-DE52C61038CB}" type="pres">
      <dgm:prSet presAssocID="{3CB1FD02-BB68-4DAC-AE1E-6C6E38A805CE}" presName="horzSpace2" presStyleCnt="0"/>
      <dgm:spPr/>
    </dgm:pt>
    <dgm:pt modelId="{8DBAEE7A-7610-4419-8330-0A9926826558}" type="pres">
      <dgm:prSet presAssocID="{3CB1FD02-BB68-4DAC-AE1E-6C6E38A805CE}" presName="tx2" presStyleLbl="revTx" presStyleIdx="1" presStyleCnt="3"/>
      <dgm:spPr/>
    </dgm:pt>
    <dgm:pt modelId="{5CECA715-9F44-4608-A938-EA77C8CDE5F3}" type="pres">
      <dgm:prSet presAssocID="{3CB1FD02-BB68-4DAC-AE1E-6C6E38A805CE}" presName="vert2" presStyleCnt="0"/>
      <dgm:spPr/>
    </dgm:pt>
    <dgm:pt modelId="{0F80DFB8-CBD9-4D10-90F5-880E5BB864D9}" type="pres">
      <dgm:prSet presAssocID="{3CB1FD02-BB68-4DAC-AE1E-6C6E38A805CE}" presName="thinLine2b" presStyleLbl="callout" presStyleIdx="0" presStyleCnt="2"/>
      <dgm:spPr/>
    </dgm:pt>
    <dgm:pt modelId="{E3D31BA0-9CF9-41F7-A2D5-1FE83498A6FB}" type="pres">
      <dgm:prSet presAssocID="{3CB1FD02-BB68-4DAC-AE1E-6C6E38A805CE}" presName="vertSpace2b" presStyleCnt="0"/>
      <dgm:spPr/>
    </dgm:pt>
    <dgm:pt modelId="{11258FEE-8284-4394-9D62-3AC6E48FE23C}" type="pres">
      <dgm:prSet presAssocID="{498DF205-8FA4-404D-8AFB-73BA86973447}" presName="horz2" presStyleCnt="0"/>
      <dgm:spPr/>
    </dgm:pt>
    <dgm:pt modelId="{0874A1ED-E82B-4C2C-BA4F-13FA271D32EF}" type="pres">
      <dgm:prSet presAssocID="{498DF205-8FA4-404D-8AFB-73BA86973447}" presName="horzSpace2" presStyleCnt="0"/>
      <dgm:spPr/>
    </dgm:pt>
    <dgm:pt modelId="{206FCC14-6FAF-428D-9CDA-20D66ED99C48}" type="pres">
      <dgm:prSet presAssocID="{498DF205-8FA4-404D-8AFB-73BA86973447}" presName="tx2" presStyleLbl="revTx" presStyleIdx="2" presStyleCnt="3"/>
      <dgm:spPr/>
    </dgm:pt>
    <dgm:pt modelId="{3C0CFE6C-353F-443C-92A6-6CDC89280CF8}" type="pres">
      <dgm:prSet presAssocID="{498DF205-8FA4-404D-8AFB-73BA86973447}" presName="vert2" presStyleCnt="0"/>
      <dgm:spPr/>
    </dgm:pt>
    <dgm:pt modelId="{A2FC2D89-A403-41F3-8E5B-31E8292D70AB}" type="pres">
      <dgm:prSet presAssocID="{498DF205-8FA4-404D-8AFB-73BA86973447}" presName="thinLine2b" presStyleLbl="callout" presStyleIdx="1" presStyleCnt="2"/>
      <dgm:spPr/>
    </dgm:pt>
    <dgm:pt modelId="{E2BE507E-31E2-4A8F-A796-5CFAEE0BEDBB}" type="pres">
      <dgm:prSet presAssocID="{498DF205-8FA4-404D-8AFB-73BA86973447}" presName="vertSpace2b" presStyleCnt="0"/>
      <dgm:spPr/>
    </dgm:pt>
  </dgm:ptLst>
  <dgm:cxnLst>
    <dgm:cxn modelId="{5E57CA3C-3A1C-4F76-90E0-A04DEA3194DC}" type="presOf" srcId="{0E475F69-113C-4B9C-B262-EB6293F988AB}" destId="{C85859F5-1090-41A2-A159-AFC9D873BCBA}" srcOrd="0" destOrd="0" presId="urn:microsoft.com/office/officeart/2008/layout/LinedList"/>
    <dgm:cxn modelId="{0E4D6864-DF5A-4734-84BC-6C3A4EAE9479}" type="presOf" srcId="{3CB1FD02-BB68-4DAC-AE1E-6C6E38A805CE}" destId="{8DBAEE7A-7610-4419-8330-0A9926826558}" srcOrd="0" destOrd="0" presId="urn:microsoft.com/office/officeart/2008/layout/LinedList"/>
    <dgm:cxn modelId="{88781966-4104-4073-B5CA-9996A2F34D79}" type="presOf" srcId="{C771779F-882C-4469-9498-DD21D4E4EAA4}" destId="{56BF418A-D81F-42E7-B8AE-983B67E06463}" srcOrd="0" destOrd="0" presId="urn:microsoft.com/office/officeart/2008/layout/LinedList"/>
    <dgm:cxn modelId="{F440D898-43C6-4D82-A71E-0D552E992C45}" srcId="{0E475F69-113C-4B9C-B262-EB6293F988AB}" destId="{498DF205-8FA4-404D-8AFB-73BA86973447}" srcOrd="1" destOrd="0" parTransId="{4B11443E-E31D-49FD-9A0F-B6983274528B}" sibTransId="{D232EF76-D86A-4C7C-8E9C-648338E1965C}"/>
    <dgm:cxn modelId="{52BE05A1-FB3F-43F0-A5D8-1BC1CFBEFCA5}" srcId="{C771779F-882C-4469-9498-DD21D4E4EAA4}" destId="{0E475F69-113C-4B9C-B262-EB6293F988AB}" srcOrd="0" destOrd="0" parTransId="{9380B6DD-4F25-4F09-9D67-A235D93ABAFF}" sibTransId="{D05A8E91-DDFA-475C-B235-9B296F8FCD83}"/>
    <dgm:cxn modelId="{F53294DD-0B17-45CE-8DFF-486DCCE8D153}" srcId="{0E475F69-113C-4B9C-B262-EB6293F988AB}" destId="{3CB1FD02-BB68-4DAC-AE1E-6C6E38A805CE}" srcOrd="0" destOrd="0" parTransId="{9474AD58-49CC-4B4D-9CBA-2A9B001A941E}" sibTransId="{580488A9-F96F-4884-8374-6FC7B1D3A751}"/>
    <dgm:cxn modelId="{146021FA-2650-4BA3-953B-7763AED613E9}" type="presOf" srcId="{498DF205-8FA4-404D-8AFB-73BA86973447}" destId="{206FCC14-6FAF-428D-9CDA-20D66ED99C48}" srcOrd="0" destOrd="0" presId="urn:microsoft.com/office/officeart/2008/layout/LinedList"/>
    <dgm:cxn modelId="{90A74A47-CD10-419C-9CF5-06265F770435}" type="presParOf" srcId="{56BF418A-D81F-42E7-B8AE-983B67E06463}" destId="{7B8C90E6-9D8C-4384-9B61-CB1D581FD905}" srcOrd="0" destOrd="0" presId="urn:microsoft.com/office/officeart/2008/layout/LinedList"/>
    <dgm:cxn modelId="{48D3C523-CC57-489E-8F77-A048AFCF36D3}" type="presParOf" srcId="{56BF418A-D81F-42E7-B8AE-983B67E06463}" destId="{154E2C3B-19B9-4A85-B3A9-32CF5877AA45}" srcOrd="1" destOrd="0" presId="urn:microsoft.com/office/officeart/2008/layout/LinedList"/>
    <dgm:cxn modelId="{00BDB182-65D6-4469-B342-587C71EAE5B5}" type="presParOf" srcId="{154E2C3B-19B9-4A85-B3A9-32CF5877AA45}" destId="{C85859F5-1090-41A2-A159-AFC9D873BCBA}" srcOrd="0" destOrd="0" presId="urn:microsoft.com/office/officeart/2008/layout/LinedList"/>
    <dgm:cxn modelId="{45F3ADD1-79BC-42E5-8863-258DF65547A8}" type="presParOf" srcId="{154E2C3B-19B9-4A85-B3A9-32CF5877AA45}" destId="{6D4218A3-D8FA-4A08-802C-6796BA04DAB2}" srcOrd="1" destOrd="0" presId="urn:microsoft.com/office/officeart/2008/layout/LinedList"/>
    <dgm:cxn modelId="{DFE4F35C-1E0F-4282-94BD-51677B69E74B}" type="presParOf" srcId="{6D4218A3-D8FA-4A08-802C-6796BA04DAB2}" destId="{6EA26756-7BAC-466F-B62D-A3BA760FB034}" srcOrd="0" destOrd="0" presId="urn:microsoft.com/office/officeart/2008/layout/LinedList"/>
    <dgm:cxn modelId="{175A7878-726E-4C24-814D-850E258A098F}" type="presParOf" srcId="{6D4218A3-D8FA-4A08-802C-6796BA04DAB2}" destId="{94351995-1FAE-4A7F-B94F-49ECF74C8966}" srcOrd="1" destOrd="0" presId="urn:microsoft.com/office/officeart/2008/layout/LinedList"/>
    <dgm:cxn modelId="{486873D5-354A-44E1-A3AB-F1BE03D2CEBC}" type="presParOf" srcId="{94351995-1FAE-4A7F-B94F-49ECF74C8966}" destId="{0ECEAB1A-633A-4621-A4A4-DE52C61038CB}" srcOrd="0" destOrd="0" presId="urn:microsoft.com/office/officeart/2008/layout/LinedList"/>
    <dgm:cxn modelId="{BE89A115-5892-42A8-BDA3-AB4E7D08077F}" type="presParOf" srcId="{94351995-1FAE-4A7F-B94F-49ECF74C8966}" destId="{8DBAEE7A-7610-4419-8330-0A9926826558}" srcOrd="1" destOrd="0" presId="urn:microsoft.com/office/officeart/2008/layout/LinedList"/>
    <dgm:cxn modelId="{7A750997-32A0-4C6C-804F-DA7F541B4861}" type="presParOf" srcId="{94351995-1FAE-4A7F-B94F-49ECF74C8966}" destId="{5CECA715-9F44-4608-A938-EA77C8CDE5F3}" srcOrd="2" destOrd="0" presId="urn:microsoft.com/office/officeart/2008/layout/LinedList"/>
    <dgm:cxn modelId="{2C1268D1-B6AF-448E-A6FD-DB366EA39268}" type="presParOf" srcId="{6D4218A3-D8FA-4A08-802C-6796BA04DAB2}" destId="{0F80DFB8-CBD9-4D10-90F5-880E5BB864D9}" srcOrd="2" destOrd="0" presId="urn:microsoft.com/office/officeart/2008/layout/LinedList"/>
    <dgm:cxn modelId="{3221E6E8-BDD8-477F-B64D-CBDBD284BCAA}" type="presParOf" srcId="{6D4218A3-D8FA-4A08-802C-6796BA04DAB2}" destId="{E3D31BA0-9CF9-41F7-A2D5-1FE83498A6FB}" srcOrd="3" destOrd="0" presId="urn:microsoft.com/office/officeart/2008/layout/LinedList"/>
    <dgm:cxn modelId="{337046BB-66C6-4692-8B69-66DF27AE7964}" type="presParOf" srcId="{6D4218A3-D8FA-4A08-802C-6796BA04DAB2}" destId="{11258FEE-8284-4394-9D62-3AC6E48FE23C}" srcOrd="4" destOrd="0" presId="urn:microsoft.com/office/officeart/2008/layout/LinedList"/>
    <dgm:cxn modelId="{7514129F-A940-4393-918B-055637842600}" type="presParOf" srcId="{11258FEE-8284-4394-9D62-3AC6E48FE23C}" destId="{0874A1ED-E82B-4C2C-BA4F-13FA271D32EF}" srcOrd="0" destOrd="0" presId="urn:microsoft.com/office/officeart/2008/layout/LinedList"/>
    <dgm:cxn modelId="{5066A135-8F2F-420C-B799-A3C951C5B3FD}" type="presParOf" srcId="{11258FEE-8284-4394-9D62-3AC6E48FE23C}" destId="{206FCC14-6FAF-428D-9CDA-20D66ED99C48}" srcOrd="1" destOrd="0" presId="urn:microsoft.com/office/officeart/2008/layout/LinedList"/>
    <dgm:cxn modelId="{19352B12-C9C9-4690-B4CB-A9E20B8DA40D}" type="presParOf" srcId="{11258FEE-8284-4394-9D62-3AC6E48FE23C}" destId="{3C0CFE6C-353F-443C-92A6-6CDC89280CF8}" srcOrd="2" destOrd="0" presId="urn:microsoft.com/office/officeart/2008/layout/LinedList"/>
    <dgm:cxn modelId="{0C374A17-0347-4419-BD39-76A1088137D3}" type="presParOf" srcId="{6D4218A3-D8FA-4A08-802C-6796BA04DAB2}" destId="{A2FC2D89-A403-41F3-8E5B-31E8292D70AB}" srcOrd="5" destOrd="0" presId="urn:microsoft.com/office/officeart/2008/layout/LinedList"/>
    <dgm:cxn modelId="{C4BE6D5A-3381-420A-99C4-DBBF6D60AF6C}" type="presParOf" srcId="{6D4218A3-D8FA-4A08-802C-6796BA04DAB2}" destId="{E2BE507E-31E2-4A8F-A796-5CFAEE0BEDBB}"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B9948C8D-EE3F-4814-A01D-DDA8EA6205FD}"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pl-PL"/>
        </a:p>
      </dgm:t>
    </dgm:pt>
    <dgm:pt modelId="{C4F1BA8B-7269-4D84-8CA2-A276758A7363}">
      <dgm:prSet phldrT="[Tekst]"/>
      <dgm:spPr/>
      <dgm:t>
        <a:bodyPr/>
        <a:lstStyle/>
        <a:p>
          <a:r>
            <a:rPr lang="pl-PL" dirty="0"/>
            <a:t>Rodzaje ograniczeń zasady bezpośredniości</a:t>
          </a:r>
        </a:p>
      </dgm:t>
    </dgm:pt>
    <dgm:pt modelId="{EB965149-443C-4743-9727-C49FCF290E05}" type="parTrans" cxnId="{94B63685-D38F-49B5-A1D8-4D2D69BA4724}">
      <dgm:prSet/>
      <dgm:spPr/>
      <dgm:t>
        <a:bodyPr/>
        <a:lstStyle/>
        <a:p>
          <a:endParaRPr lang="pl-PL"/>
        </a:p>
      </dgm:t>
    </dgm:pt>
    <dgm:pt modelId="{7A834D22-D753-44DC-BFDC-6C2A2B6B9687}" type="sibTrans" cxnId="{94B63685-D38F-49B5-A1D8-4D2D69BA4724}">
      <dgm:prSet/>
      <dgm:spPr/>
      <dgm:t>
        <a:bodyPr/>
        <a:lstStyle/>
        <a:p>
          <a:endParaRPr lang="pl-PL"/>
        </a:p>
      </dgm:t>
    </dgm:pt>
    <dgm:pt modelId="{E4A22A52-C955-4648-BE7B-4FA66DF9ACE5}">
      <dgm:prSet phldrT="[Tekst]"/>
      <dgm:spPr/>
      <dgm:t>
        <a:bodyPr/>
        <a:lstStyle/>
        <a:p>
          <a:r>
            <a:rPr lang="pl-PL" dirty="0"/>
            <a:t>Możliwość odczytania protokołów wyjaśnień oskarżonego (art. 389 k.p.k.)</a:t>
          </a:r>
        </a:p>
      </dgm:t>
    </dgm:pt>
    <dgm:pt modelId="{9BC37812-B266-495C-9A89-25FDD0EB3B50}" type="parTrans" cxnId="{289D8244-C426-4061-AA02-4FBB827E5093}">
      <dgm:prSet/>
      <dgm:spPr/>
      <dgm:t>
        <a:bodyPr/>
        <a:lstStyle/>
        <a:p>
          <a:endParaRPr lang="pl-PL"/>
        </a:p>
      </dgm:t>
    </dgm:pt>
    <dgm:pt modelId="{825C63BE-0DA8-457A-B5D0-BD7B926DDB7B}" type="sibTrans" cxnId="{289D8244-C426-4061-AA02-4FBB827E5093}">
      <dgm:prSet/>
      <dgm:spPr/>
      <dgm:t>
        <a:bodyPr/>
        <a:lstStyle/>
        <a:p>
          <a:endParaRPr lang="pl-PL"/>
        </a:p>
      </dgm:t>
    </dgm:pt>
    <dgm:pt modelId="{304E5A62-EB86-42B3-8D95-653BF4880C20}">
      <dgm:prSet phldrT="[Tekst]"/>
      <dgm:spPr/>
      <dgm:t>
        <a:bodyPr/>
        <a:lstStyle/>
        <a:p>
          <a:r>
            <a:rPr lang="pl-PL" dirty="0"/>
            <a:t>Możliwość odczytania protokołu zeznań świadka (art. 391 k.p.k.)</a:t>
          </a:r>
        </a:p>
      </dgm:t>
    </dgm:pt>
    <dgm:pt modelId="{EC85932F-0736-4D2F-A6D8-333CFB28C399}" type="parTrans" cxnId="{82EC1D31-E6A6-4CDD-BC45-C6FA7100191D}">
      <dgm:prSet/>
      <dgm:spPr/>
      <dgm:t>
        <a:bodyPr/>
        <a:lstStyle/>
        <a:p>
          <a:endParaRPr lang="pl-PL"/>
        </a:p>
      </dgm:t>
    </dgm:pt>
    <dgm:pt modelId="{8EEC9BF4-4C25-4F55-BCA5-40EB8451A152}" type="sibTrans" cxnId="{82EC1D31-E6A6-4CDD-BC45-C6FA7100191D}">
      <dgm:prSet/>
      <dgm:spPr/>
      <dgm:t>
        <a:bodyPr/>
        <a:lstStyle/>
        <a:p>
          <a:endParaRPr lang="pl-PL"/>
        </a:p>
      </dgm:t>
    </dgm:pt>
    <dgm:pt modelId="{4D8B5ADE-9AF4-4FBF-9B3F-5740B3DCFA17}">
      <dgm:prSet phldrT="[Tekst]"/>
      <dgm:spPr/>
      <dgm:t>
        <a:bodyPr/>
        <a:lstStyle/>
        <a:p>
          <a:r>
            <a:rPr lang="pl-PL" dirty="0"/>
            <a:t>Odczytanie innych protokołów przesłuchań (art. 392 k.p.k.)</a:t>
          </a:r>
        </a:p>
      </dgm:t>
    </dgm:pt>
    <dgm:pt modelId="{226D68E2-2C82-43F1-8193-60C0D23182A3}" type="parTrans" cxnId="{6B7F7E5B-80D1-4EE2-96C3-D31955B45C45}">
      <dgm:prSet/>
      <dgm:spPr/>
      <dgm:t>
        <a:bodyPr/>
        <a:lstStyle/>
        <a:p>
          <a:endParaRPr lang="pl-PL"/>
        </a:p>
      </dgm:t>
    </dgm:pt>
    <dgm:pt modelId="{71F721CA-7E45-4202-AB02-50DBFE6B4E4A}" type="sibTrans" cxnId="{6B7F7E5B-80D1-4EE2-96C3-D31955B45C45}">
      <dgm:prSet/>
      <dgm:spPr/>
      <dgm:t>
        <a:bodyPr/>
        <a:lstStyle/>
        <a:p>
          <a:endParaRPr lang="pl-PL"/>
        </a:p>
      </dgm:t>
    </dgm:pt>
    <dgm:pt modelId="{B6917CE2-3FD8-4942-A78C-CD7D9CA72F4E}">
      <dgm:prSet phldrT="[Tekst]"/>
      <dgm:spPr/>
      <dgm:t>
        <a:bodyPr/>
        <a:lstStyle/>
        <a:p>
          <a:r>
            <a:rPr lang="pl-PL" dirty="0"/>
            <a:t>Odczytywanie dokumentów urzędowych i nagrań (art. 393 k.p.k.)</a:t>
          </a:r>
        </a:p>
      </dgm:t>
    </dgm:pt>
    <dgm:pt modelId="{1B922A7E-3111-44F3-9276-55CCDA4BC3B6}" type="parTrans" cxnId="{BC9A9B5C-4008-4E98-B845-3831658C6104}">
      <dgm:prSet/>
      <dgm:spPr/>
      <dgm:t>
        <a:bodyPr/>
        <a:lstStyle/>
        <a:p>
          <a:endParaRPr lang="pl-PL"/>
        </a:p>
      </dgm:t>
    </dgm:pt>
    <dgm:pt modelId="{C05DB544-27B2-410E-BBBD-A2A45ABC20E9}" type="sibTrans" cxnId="{BC9A9B5C-4008-4E98-B845-3831658C6104}">
      <dgm:prSet/>
      <dgm:spPr/>
      <dgm:t>
        <a:bodyPr/>
        <a:lstStyle/>
        <a:p>
          <a:endParaRPr lang="pl-PL"/>
        </a:p>
      </dgm:t>
    </dgm:pt>
    <dgm:pt modelId="{17518C31-863F-4453-A575-89D2F3BD8805}">
      <dgm:prSet phldrT="[Tekst]"/>
      <dgm:spPr/>
      <dgm:t>
        <a:bodyPr/>
        <a:lstStyle/>
        <a:p>
          <a:r>
            <a:rPr lang="pl-PL" dirty="0"/>
            <a:t>Uznawanie danych oskarżonego i wyników wywiadu środowiskowego za ujawnione bez odczytywania (art. 394 par. 1 k.p.k.)</a:t>
          </a:r>
        </a:p>
      </dgm:t>
    </dgm:pt>
    <dgm:pt modelId="{3CB3B357-4D5E-4186-91A8-C7393DB38BE4}" type="parTrans" cxnId="{54D9E64A-1C30-4459-8A73-47262847F0C0}">
      <dgm:prSet/>
      <dgm:spPr/>
      <dgm:t>
        <a:bodyPr/>
        <a:lstStyle/>
        <a:p>
          <a:endParaRPr lang="pl-PL"/>
        </a:p>
      </dgm:t>
    </dgm:pt>
    <dgm:pt modelId="{734BA6A4-1B6B-4D9D-907D-808A287AF3F4}" type="sibTrans" cxnId="{54D9E64A-1C30-4459-8A73-47262847F0C0}">
      <dgm:prSet/>
      <dgm:spPr/>
      <dgm:t>
        <a:bodyPr/>
        <a:lstStyle/>
        <a:p>
          <a:endParaRPr lang="pl-PL"/>
        </a:p>
      </dgm:t>
    </dgm:pt>
    <dgm:pt modelId="{F34BA807-E2C3-4795-9D4E-382F9D2A8360}">
      <dgm:prSet phldrT="[Tekst]"/>
      <dgm:spPr/>
      <dgm:t>
        <a:bodyPr/>
        <a:lstStyle/>
        <a:p>
          <a:r>
            <a:rPr lang="pl-PL" dirty="0"/>
            <a:t>Uznawanie innych dokumentów za ujawnione bez odczytywania (art. 394 par. 2 k.p.k.)</a:t>
          </a:r>
        </a:p>
      </dgm:t>
    </dgm:pt>
    <dgm:pt modelId="{98054297-6371-4A60-982E-A408FEB52844}" type="parTrans" cxnId="{D8E5C031-FCA7-419E-BB9F-F2744F7CF725}">
      <dgm:prSet/>
      <dgm:spPr/>
      <dgm:t>
        <a:bodyPr/>
        <a:lstStyle/>
        <a:p>
          <a:endParaRPr lang="pl-PL"/>
        </a:p>
      </dgm:t>
    </dgm:pt>
    <dgm:pt modelId="{DC272645-8E33-45EC-BA83-3A15B822F729}" type="sibTrans" cxnId="{D8E5C031-FCA7-419E-BB9F-F2744F7CF725}">
      <dgm:prSet/>
      <dgm:spPr/>
      <dgm:t>
        <a:bodyPr/>
        <a:lstStyle/>
        <a:p>
          <a:endParaRPr lang="pl-PL"/>
        </a:p>
      </dgm:t>
    </dgm:pt>
    <dgm:pt modelId="{56978FAC-BE13-418C-A895-4BFB088DA4EA}" type="pres">
      <dgm:prSet presAssocID="{B9948C8D-EE3F-4814-A01D-DDA8EA6205FD}" presName="Name0" presStyleCnt="0">
        <dgm:presLayoutVars>
          <dgm:chPref val="1"/>
          <dgm:dir/>
          <dgm:animOne val="branch"/>
          <dgm:animLvl val="lvl"/>
          <dgm:resizeHandles val="exact"/>
        </dgm:presLayoutVars>
      </dgm:prSet>
      <dgm:spPr/>
    </dgm:pt>
    <dgm:pt modelId="{654D701D-FC14-4AA3-A577-D15D9E92638D}" type="pres">
      <dgm:prSet presAssocID="{C4F1BA8B-7269-4D84-8CA2-A276758A7363}" presName="root1" presStyleCnt="0"/>
      <dgm:spPr/>
    </dgm:pt>
    <dgm:pt modelId="{78C41DD8-50F6-4054-A185-25E5CD94EAB6}" type="pres">
      <dgm:prSet presAssocID="{C4F1BA8B-7269-4D84-8CA2-A276758A7363}" presName="LevelOneTextNode" presStyleLbl="node0" presStyleIdx="0" presStyleCnt="1" custLinFactX="-100000" custLinFactNeighborX="-194962" custLinFactNeighborY="-2859">
        <dgm:presLayoutVars>
          <dgm:chPref val="3"/>
        </dgm:presLayoutVars>
      </dgm:prSet>
      <dgm:spPr/>
    </dgm:pt>
    <dgm:pt modelId="{8919673A-7C68-4C4A-AEA5-69BC94A52C4B}" type="pres">
      <dgm:prSet presAssocID="{C4F1BA8B-7269-4D84-8CA2-A276758A7363}" presName="level2hierChild" presStyleCnt="0"/>
      <dgm:spPr/>
    </dgm:pt>
    <dgm:pt modelId="{2076D1BE-286D-475F-B1AE-4295A777C906}" type="pres">
      <dgm:prSet presAssocID="{9BC37812-B266-495C-9A89-25FDD0EB3B50}" presName="conn2-1" presStyleLbl="parChTrans1D2" presStyleIdx="0" presStyleCnt="6"/>
      <dgm:spPr/>
    </dgm:pt>
    <dgm:pt modelId="{08391D00-D565-42F8-99DD-A090F5131D27}" type="pres">
      <dgm:prSet presAssocID="{9BC37812-B266-495C-9A89-25FDD0EB3B50}" presName="connTx" presStyleLbl="parChTrans1D2" presStyleIdx="0" presStyleCnt="6"/>
      <dgm:spPr/>
    </dgm:pt>
    <dgm:pt modelId="{9AEA40F4-D901-400D-8906-A7DDF0423759}" type="pres">
      <dgm:prSet presAssocID="{E4A22A52-C955-4648-BE7B-4FA66DF9ACE5}" presName="root2" presStyleCnt="0"/>
      <dgm:spPr/>
    </dgm:pt>
    <dgm:pt modelId="{0C0A9B36-34E8-4711-98ED-EB0AC14CF910}" type="pres">
      <dgm:prSet presAssocID="{E4A22A52-C955-4648-BE7B-4FA66DF9ACE5}" presName="LevelTwoTextNode" presStyleLbl="node2" presStyleIdx="0" presStyleCnt="6">
        <dgm:presLayoutVars>
          <dgm:chPref val="3"/>
        </dgm:presLayoutVars>
      </dgm:prSet>
      <dgm:spPr/>
    </dgm:pt>
    <dgm:pt modelId="{3D836267-89B2-44B2-AC93-910562EE388B}" type="pres">
      <dgm:prSet presAssocID="{E4A22A52-C955-4648-BE7B-4FA66DF9ACE5}" presName="level3hierChild" presStyleCnt="0"/>
      <dgm:spPr/>
    </dgm:pt>
    <dgm:pt modelId="{584DC87E-3447-4F21-A4A5-AFA56C09A4FE}" type="pres">
      <dgm:prSet presAssocID="{98054297-6371-4A60-982E-A408FEB52844}" presName="conn2-1" presStyleLbl="parChTrans1D2" presStyleIdx="1" presStyleCnt="6"/>
      <dgm:spPr/>
    </dgm:pt>
    <dgm:pt modelId="{C8CAE9D7-A904-4034-A920-48A026803577}" type="pres">
      <dgm:prSet presAssocID="{98054297-6371-4A60-982E-A408FEB52844}" presName="connTx" presStyleLbl="parChTrans1D2" presStyleIdx="1" presStyleCnt="6"/>
      <dgm:spPr/>
    </dgm:pt>
    <dgm:pt modelId="{0061B9A8-F4C3-421C-A1A1-C779721756ED}" type="pres">
      <dgm:prSet presAssocID="{F34BA807-E2C3-4795-9D4E-382F9D2A8360}" presName="root2" presStyleCnt="0"/>
      <dgm:spPr/>
    </dgm:pt>
    <dgm:pt modelId="{5DC1484A-4E24-4667-B575-0833EFF8D4F1}" type="pres">
      <dgm:prSet presAssocID="{F34BA807-E2C3-4795-9D4E-382F9D2A8360}" presName="LevelTwoTextNode" presStyleLbl="node2" presStyleIdx="1" presStyleCnt="6" custScaleX="137593" custScaleY="93104" custLinFactY="200000" custLinFactNeighborX="-93140" custLinFactNeighborY="282124">
        <dgm:presLayoutVars>
          <dgm:chPref val="3"/>
        </dgm:presLayoutVars>
      </dgm:prSet>
      <dgm:spPr/>
    </dgm:pt>
    <dgm:pt modelId="{D37BB55C-AAEA-4DC9-8172-5621DA63413F}" type="pres">
      <dgm:prSet presAssocID="{F34BA807-E2C3-4795-9D4E-382F9D2A8360}" presName="level3hierChild" presStyleCnt="0"/>
      <dgm:spPr/>
    </dgm:pt>
    <dgm:pt modelId="{674902F4-8AAC-4432-9AF2-37DD253DD42A}" type="pres">
      <dgm:prSet presAssocID="{EC85932F-0736-4D2F-A6D8-333CFB28C399}" presName="conn2-1" presStyleLbl="parChTrans1D2" presStyleIdx="2" presStyleCnt="6"/>
      <dgm:spPr/>
    </dgm:pt>
    <dgm:pt modelId="{1C2884D4-EBA9-4F0A-847E-43EAE8993C6F}" type="pres">
      <dgm:prSet presAssocID="{EC85932F-0736-4D2F-A6D8-333CFB28C399}" presName="connTx" presStyleLbl="parChTrans1D2" presStyleIdx="2" presStyleCnt="6"/>
      <dgm:spPr/>
    </dgm:pt>
    <dgm:pt modelId="{8C19AF02-8B59-47DF-90E2-9EAE9F9A31D4}" type="pres">
      <dgm:prSet presAssocID="{304E5A62-EB86-42B3-8D95-653BF4880C20}" presName="root2" presStyleCnt="0"/>
      <dgm:spPr/>
    </dgm:pt>
    <dgm:pt modelId="{40703790-10A9-498A-AD6D-E7BFA3A69CE1}" type="pres">
      <dgm:prSet presAssocID="{304E5A62-EB86-42B3-8D95-653BF4880C20}" presName="LevelTwoTextNode" presStyleLbl="node2" presStyleIdx="2" presStyleCnt="6" custLinFactY="-36947" custLinFactNeighborX="-1835" custLinFactNeighborY="-100000">
        <dgm:presLayoutVars>
          <dgm:chPref val="3"/>
        </dgm:presLayoutVars>
      </dgm:prSet>
      <dgm:spPr/>
    </dgm:pt>
    <dgm:pt modelId="{1DDC1B25-6AE0-4A40-9FA5-310644A06265}" type="pres">
      <dgm:prSet presAssocID="{304E5A62-EB86-42B3-8D95-653BF4880C20}" presName="level3hierChild" presStyleCnt="0"/>
      <dgm:spPr/>
    </dgm:pt>
    <dgm:pt modelId="{3B4BC17C-83E3-4958-B891-EBDC0774A2BC}" type="pres">
      <dgm:prSet presAssocID="{226D68E2-2C82-43F1-8193-60C0D23182A3}" presName="conn2-1" presStyleLbl="parChTrans1D2" presStyleIdx="3" presStyleCnt="6"/>
      <dgm:spPr/>
    </dgm:pt>
    <dgm:pt modelId="{F4483AEC-602F-419E-BA60-BDB5EC5DEF15}" type="pres">
      <dgm:prSet presAssocID="{226D68E2-2C82-43F1-8193-60C0D23182A3}" presName="connTx" presStyleLbl="parChTrans1D2" presStyleIdx="3" presStyleCnt="6"/>
      <dgm:spPr/>
    </dgm:pt>
    <dgm:pt modelId="{FA948A33-98BD-4677-B0B9-2E8FD5F19C6E}" type="pres">
      <dgm:prSet presAssocID="{4D8B5ADE-9AF4-4FBF-9B3F-5740B3DCFA17}" presName="root2" presStyleCnt="0"/>
      <dgm:spPr/>
    </dgm:pt>
    <dgm:pt modelId="{690D114E-954C-4A78-BA81-11D502CD4453}" type="pres">
      <dgm:prSet presAssocID="{4D8B5ADE-9AF4-4FBF-9B3F-5740B3DCFA17}" presName="LevelTwoTextNode" presStyleLbl="node2" presStyleIdx="3" presStyleCnt="6" custLinFactY="-50491" custLinFactNeighborX="68363" custLinFactNeighborY="-100000">
        <dgm:presLayoutVars>
          <dgm:chPref val="3"/>
        </dgm:presLayoutVars>
      </dgm:prSet>
      <dgm:spPr/>
    </dgm:pt>
    <dgm:pt modelId="{FAF106FB-39D2-4BFF-B4A7-68991BDA2CB9}" type="pres">
      <dgm:prSet presAssocID="{4D8B5ADE-9AF4-4FBF-9B3F-5740B3DCFA17}" presName="level3hierChild" presStyleCnt="0"/>
      <dgm:spPr/>
    </dgm:pt>
    <dgm:pt modelId="{FB3F7F54-E9FE-4E1A-97E2-BC68EEFD7FEC}" type="pres">
      <dgm:prSet presAssocID="{1B922A7E-3111-44F3-9276-55CCDA4BC3B6}" presName="conn2-1" presStyleLbl="parChTrans1D2" presStyleIdx="4" presStyleCnt="6"/>
      <dgm:spPr/>
    </dgm:pt>
    <dgm:pt modelId="{A5F3CF6C-217D-4822-8BCD-8E709E1FC163}" type="pres">
      <dgm:prSet presAssocID="{1B922A7E-3111-44F3-9276-55CCDA4BC3B6}" presName="connTx" presStyleLbl="parChTrans1D2" presStyleIdx="4" presStyleCnt="6"/>
      <dgm:spPr/>
    </dgm:pt>
    <dgm:pt modelId="{8E4C512A-B787-4E7C-894D-874CC071B6E2}" type="pres">
      <dgm:prSet presAssocID="{B6917CE2-3FD8-4942-A78C-CD7D9CA72F4E}" presName="root2" presStyleCnt="0"/>
      <dgm:spPr/>
    </dgm:pt>
    <dgm:pt modelId="{A5F8512B-2A3A-4EAB-94FC-3E11B4225C51}" type="pres">
      <dgm:prSet presAssocID="{B6917CE2-3FD8-4942-A78C-CD7D9CA72F4E}" presName="LevelTwoTextNode" presStyleLbl="node2" presStyleIdx="4" presStyleCnt="6" custScaleX="110374" custScaleY="120124" custLinFactY="-10362" custLinFactNeighborX="51293" custLinFactNeighborY="-100000">
        <dgm:presLayoutVars>
          <dgm:chPref val="3"/>
        </dgm:presLayoutVars>
      </dgm:prSet>
      <dgm:spPr/>
    </dgm:pt>
    <dgm:pt modelId="{C7127AA0-D3A5-414C-8CD0-597B91E6AECF}" type="pres">
      <dgm:prSet presAssocID="{B6917CE2-3FD8-4942-A78C-CD7D9CA72F4E}" presName="level3hierChild" presStyleCnt="0"/>
      <dgm:spPr/>
    </dgm:pt>
    <dgm:pt modelId="{06ABD19F-7487-4267-9411-91B2EDBD81D7}" type="pres">
      <dgm:prSet presAssocID="{3CB3B357-4D5E-4186-91A8-C7393DB38BE4}" presName="conn2-1" presStyleLbl="parChTrans1D2" presStyleIdx="5" presStyleCnt="6"/>
      <dgm:spPr/>
    </dgm:pt>
    <dgm:pt modelId="{6C1F5A8F-A1DE-49A1-AAA3-1E2D56E9786A}" type="pres">
      <dgm:prSet presAssocID="{3CB3B357-4D5E-4186-91A8-C7393DB38BE4}" presName="connTx" presStyleLbl="parChTrans1D2" presStyleIdx="5" presStyleCnt="6"/>
      <dgm:spPr/>
    </dgm:pt>
    <dgm:pt modelId="{D31FC26D-B643-46BA-B4A5-739BD31275E9}" type="pres">
      <dgm:prSet presAssocID="{17518C31-863F-4453-A575-89D2F3BD8805}" presName="root2" presStyleCnt="0"/>
      <dgm:spPr/>
    </dgm:pt>
    <dgm:pt modelId="{0C49DF87-3CDA-43F5-AD11-040A1259DBE7}" type="pres">
      <dgm:prSet presAssocID="{17518C31-863F-4453-A575-89D2F3BD8805}" presName="LevelTwoTextNode" presStyleLbl="node2" presStyleIdx="5" presStyleCnt="6" custScaleX="119776" custScaleY="160435" custLinFactNeighborX="71663" custLinFactNeighborY="-84242">
        <dgm:presLayoutVars>
          <dgm:chPref val="3"/>
        </dgm:presLayoutVars>
      </dgm:prSet>
      <dgm:spPr/>
    </dgm:pt>
    <dgm:pt modelId="{DCA1C266-4FEA-4A3C-B69D-CC1CD127FFF2}" type="pres">
      <dgm:prSet presAssocID="{17518C31-863F-4453-A575-89D2F3BD8805}" presName="level3hierChild" presStyleCnt="0"/>
      <dgm:spPr/>
    </dgm:pt>
  </dgm:ptLst>
  <dgm:cxnLst>
    <dgm:cxn modelId="{74A89F0E-D963-47B4-B764-02B3E0D62F4A}" type="presOf" srcId="{3CB3B357-4D5E-4186-91A8-C7393DB38BE4}" destId="{6C1F5A8F-A1DE-49A1-AAA3-1E2D56E9786A}" srcOrd="1" destOrd="0" presId="urn:microsoft.com/office/officeart/2008/layout/HorizontalMultiLevelHierarchy"/>
    <dgm:cxn modelId="{D0C6431F-BC80-4DC5-B531-C593FF21C65E}" type="presOf" srcId="{226D68E2-2C82-43F1-8193-60C0D23182A3}" destId="{3B4BC17C-83E3-4958-B891-EBDC0774A2BC}" srcOrd="0" destOrd="0" presId="urn:microsoft.com/office/officeart/2008/layout/HorizontalMultiLevelHierarchy"/>
    <dgm:cxn modelId="{F3B29823-9A22-423F-B6A3-AC66464C8F3F}" type="presOf" srcId="{C4F1BA8B-7269-4D84-8CA2-A276758A7363}" destId="{78C41DD8-50F6-4054-A185-25E5CD94EAB6}" srcOrd="0" destOrd="0" presId="urn:microsoft.com/office/officeart/2008/layout/HorizontalMultiLevelHierarchy"/>
    <dgm:cxn modelId="{EE909A28-ED6B-499E-B410-CFA34F531A45}" type="presOf" srcId="{98054297-6371-4A60-982E-A408FEB52844}" destId="{C8CAE9D7-A904-4034-A920-48A026803577}" srcOrd="1" destOrd="0" presId="urn:microsoft.com/office/officeart/2008/layout/HorizontalMultiLevelHierarchy"/>
    <dgm:cxn modelId="{949C1D2E-C83A-4CE0-9306-A76001303413}" type="presOf" srcId="{1B922A7E-3111-44F3-9276-55CCDA4BC3B6}" destId="{A5F3CF6C-217D-4822-8BCD-8E709E1FC163}" srcOrd="1" destOrd="0" presId="urn:microsoft.com/office/officeart/2008/layout/HorizontalMultiLevelHierarchy"/>
    <dgm:cxn modelId="{4D481731-8552-40EB-B19B-1BD54C464AF9}" type="presOf" srcId="{EC85932F-0736-4D2F-A6D8-333CFB28C399}" destId="{1C2884D4-EBA9-4F0A-847E-43EAE8993C6F}" srcOrd="1" destOrd="0" presId="urn:microsoft.com/office/officeart/2008/layout/HorizontalMultiLevelHierarchy"/>
    <dgm:cxn modelId="{82EC1D31-E6A6-4CDD-BC45-C6FA7100191D}" srcId="{C4F1BA8B-7269-4D84-8CA2-A276758A7363}" destId="{304E5A62-EB86-42B3-8D95-653BF4880C20}" srcOrd="2" destOrd="0" parTransId="{EC85932F-0736-4D2F-A6D8-333CFB28C399}" sibTransId="{8EEC9BF4-4C25-4F55-BCA5-40EB8451A152}"/>
    <dgm:cxn modelId="{D8E5C031-FCA7-419E-BB9F-F2744F7CF725}" srcId="{C4F1BA8B-7269-4D84-8CA2-A276758A7363}" destId="{F34BA807-E2C3-4795-9D4E-382F9D2A8360}" srcOrd="1" destOrd="0" parTransId="{98054297-6371-4A60-982E-A408FEB52844}" sibTransId="{DC272645-8E33-45EC-BA83-3A15B822F729}"/>
    <dgm:cxn modelId="{6B7F7E5B-80D1-4EE2-96C3-D31955B45C45}" srcId="{C4F1BA8B-7269-4D84-8CA2-A276758A7363}" destId="{4D8B5ADE-9AF4-4FBF-9B3F-5740B3DCFA17}" srcOrd="3" destOrd="0" parTransId="{226D68E2-2C82-43F1-8193-60C0D23182A3}" sibTransId="{71F721CA-7E45-4202-AB02-50DBFE6B4E4A}"/>
    <dgm:cxn modelId="{BC9A9B5C-4008-4E98-B845-3831658C6104}" srcId="{C4F1BA8B-7269-4D84-8CA2-A276758A7363}" destId="{B6917CE2-3FD8-4942-A78C-CD7D9CA72F4E}" srcOrd="4" destOrd="0" parTransId="{1B922A7E-3111-44F3-9276-55CCDA4BC3B6}" sibTransId="{C05DB544-27B2-410E-BBBD-A2A45ABC20E9}"/>
    <dgm:cxn modelId="{C6E4925F-24AB-4774-BB10-424FFB5DDA62}" type="presOf" srcId="{304E5A62-EB86-42B3-8D95-653BF4880C20}" destId="{40703790-10A9-498A-AD6D-E7BFA3A69CE1}" srcOrd="0" destOrd="0" presId="urn:microsoft.com/office/officeart/2008/layout/HorizontalMultiLevelHierarchy"/>
    <dgm:cxn modelId="{289D8244-C426-4061-AA02-4FBB827E5093}" srcId="{C4F1BA8B-7269-4D84-8CA2-A276758A7363}" destId="{E4A22A52-C955-4648-BE7B-4FA66DF9ACE5}" srcOrd="0" destOrd="0" parTransId="{9BC37812-B266-495C-9A89-25FDD0EB3B50}" sibTransId="{825C63BE-0DA8-457A-B5D0-BD7B926DDB7B}"/>
    <dgm:cxn modelId="{54D9E64A-1C30-4459-8A73-47262847F0C0}" srcId="{C4F1BA8B-7269-4D84-8CA2-A276758A7363}" destId="{17518C31-863F-4453-A575-89D2F3BD8805}" srcOrd="5" destOrd="0" parTransId="{3CB3B357-4D5E-4186-91A8-C7393DB38BE4}" sibTransId="{734BA6A4-1B6B-4D9D-907D-808A287AF3F4}"/>
    <dgm:cxn modelId="{E160E371-FA37-4DC8-9E83-FB13B12FD98E}" type="presOf" srcId="{98054297-6371-4A60-982E-A408FEB52844}" destId="{584DC87E-3447-4F21-A4A5-AFA56C09A4FE}" srcOrd="0" destOrd="0" presId="urn:microsoft.com/office/officeart/2008/layout/HorizontalMultiLevelHierarchy"/>
    <dgm:cxn modelId="{D864A756-6CB2-436F-A3D4-1F597E626DF4}" type="presOf" srcId="{17518C31-863F-4453-A575-89D2F3BD8805}" destId="{0C49DF87-3CDA-43F5-AD11-040A1259DBE7}" srcOrd="0" destOrd="0" presId="urn:microsoft.com/office/officeart/2008/layout/HorizontalMultiLevelHierarchy"/>
    <dgm:cxn modelId="{75C10E7A-6D84-4976-932B-75BD615A9FC1}" type="presOf" srcId="{3CB3B357-4D5E-4186-91A8-C7393DB38BE4}" destId="{06ABD19F-7487-4267-9411-91B2EDBD81D7}" srcOrd="0" destOrd="0" presId="urn:microsoft.com/office/officeart/2008/layout/HorizontalMultiLevelHierarchy"/>
    <dgm:cxn modelId="{BEC2D37B-080E-4DE6-AB8C-2F58FC208678}" type="presOf" srcId="{B9948C8D-EE3F-4814-A01D-DDA8EA6205FD}" destId="{56978FAC-BE13-418C-A895-4BFB088DA4EA}" srcOrd="0" destOrd="0" presId="urn:microsoft.com/office/officeart/2008/layout/HorizontalMultiLevelHierarchy"/>
    <dgm:cxn modelId="{94B63685-D38F-49B5-A1D8-4D2D69BA4724}" srcId="{B9948C8D-EE3F-4814-A01D-DDA8EA6205FD}" destId="{C4F1BA8B-7269-4D84-8CA2-A276758A7363}" srcOrd="0" destOrd="0" parTransId="{EB965149-443C-4743-9727-C49FCF290E05}" sibTransId="{7A834D22-D753-44DC-BFDC-6C2A2B6B9687}"/>
    <dgm:cxn modelId="{4C634B99-564B-4729-B0EF-069C898CA3EC}" type="presOf" srcId="{9BC37812-B266-495C-9A89-25FDD0EB3B50}" destId="{08391D00-D565-42F8-99DD-A090F5131D27}" srcOrd="1" destOrd="0" presId="urn:microsoft.com/office/officeart/2008/layout/HorizontalMultiLevelHierarchy"/>
    <dgm:cxn modelId="{35AAD0AE-9442-4A6D-AF0B-3A919FB3F48E}" type="presOf" srcId="{226D68E2-2C82-43F1-8193-60C0D23182A3}" destId="{F4483AEC-602F-419E-BA60-BDB5EC5DEF15}" srcOrd="1" destOrd="0" presId="urn:microsoft.com/office/officeart/2008/layout/HorizontalMultiLevelHierarchy"/>
    <dgm:cxn modelId="{658D7DB1-C194-4200-BDFF-52FDDE23DEFD}" type="presOf" srcId="{4D8B5ADE-9AF4-4FBF-9B3F-5740B3DCFA17}" destId="{690D114E-954C-4A78-BA81-11D502CD4453}" srcOrd="0" destOrd="0" presId="urn:microsoft.com/office/officeart/2008/layout/HorizontalMultiLevelHierarchy"/>
    <dgm:cxn modelId="{F268CFB1-08CA-4F70-BD72-795A913D2946}" type="presOf" srcId="{9BC37812-B266-495C-9A89-25FDD0EB3B50}" destId="{2076D1BE-286D-475F-B1AE-4295A777C906}" srcOrd="0" destOrd="0" presId="urn:microsoft.com/office/officeart/2008/layout/HorizontalMultiLevelHierarchy"/>
    <dgm:cxn modelId="{CE06ABBA-0320-4E95-9E4C-6524E8D4177E}" type="presOf" srcId="{F34BA807-E2C3-4795-9D4E-382F9D2A8360}" destId="{5DC1484A-4E24-4667-B575-0833EFF8D4F1}" srcOrd="0" destOrd="0" presId="urn:microsoft.com/office/officeart/2008/layout/HorizontalMultiLevelHierarchy"/>
    <dgm:cxn modelId="{44CFD5CF-DBAD-4BA2-AD59-AE9AFDB3E94B}" type="presOf" srcId="{1B922A7E-3111-44F3-9276-55CCDA4BC3B6}" destId="{FB3F7F54-E9FE-4E1A-97E2-BC68EEFD7FEC}" srcOrd="0" destOrd="0" presId="urn:microsoft.com/office/officeart/2008/layout/HorizontalMultiLevelHierarchy"/>
    <dgm:cxn modelId="{C81AE1D3-B7A4-4347-A8A7-93160DF65CD8}" type="presOf" srcId="{E4A22A52-C955-4648-BE7B-4FA66DF9ACE5}" destId="{0C0A9B36-34E8-4711-98ED-EB0AC14CF910}" srcOrd="0" destOrd="0" presId="urn:microsoft.com/office/officeart/2008/layout/HorizontalMultiLevelHierarchy"/>
    <dgm:cxn modelId="{A4E0F1D6-5282-43EA-A73F-5B52C5A7C9C1}" type="presOf" srcId="{B6917CE2-3FD8-4942-A78C-CD7D9CA72F4E}" destId="{A5F8512B-2A3A-4EAB-94FC-3E11B4225C51}" srcOrd="0" destOrd="0" presId="urn:microsoft.com/office/officeart/2008/layout/HorizontalMultiLevelHierarchy"/>
    <dgm:cxn modelId="{AE7E88E5-2470-44D2-944A-28304905ED0C}" type="presOf" srcId="{EC85932F-0736-4D2F-A6D8-333CFB28C399}" destId="{674902F4-8AAC-4432-9AF2-37DD253DD42A}" srcOrd="0" destOrd="0" presId="urn:microsoft.com/office/officeart/2008/layout/HorizontalMultiLevelHierarchy"/>
    <dgm:cxn modelId="{93CAB327-A991-4006-9195-29CB8F525384}" type="presParOf" srcId="{56978FAC-BE13-418C-A895-4BFB088DA4EA}" destId="{654D701D-FC14-4AA3-A577-D15D9E92638D}" srcOrd="0" destOrd="0" presId="urn:microsoft.com/office/officeart/2008/layout/HorizontalMultiLevelHierarchy"/>
    <dgm:cxn modelId="{526769A0-3259-457F-B12E-AB9BB75D4BCA}" type="presParOf" srcId="{654D701D-FC14-4AA3-A577-D15D9E92638D}" destId="{78C41DD8-50F6-4054-A185-25E5CD94EAB6}" srcOrd="0" destOrd="0" presId="urn:microsoft.com/office/officeart/2008/layout/HorizontalMultiLevelHierarchy"/>
    <dgm:cxn modelId="{073DF0CB-ED08-4A7F-8075-62F495E74010}" type="presParOf" srcId="{654D701D-FC14-4AA3-A577-D15D9E92638D}" destId="{8919673A-7C68-4C4A-AEA5-69BC94A52C4B}" srcOrd="1" destOrd="0" presId="urn:microsoft.com/office/officeart/2008/layout/HorizontalMultiLevelHierarchy"/>
    <dgm:cxn modelId="{2C34AAB6-FA02-4CA3-AC68-61A6676BAA8C}" type="presParOf" srcId="{8919673A-7C68-4C4A-AEA5-69BC94A52C4B}" destId="{2076D1BE-286D-475F-B1AE-4295A777C906}" srcOrd="0" destOrd="0" presId="urn:microsoft.com/office/officeart/2008/layout/HorizontalMultiLevelHierarchy"/>
    <dgm:cxn modelId="{24B69069-99BE-409B-B5DA-FF7BEF90E511}" type="presParOf" srcId="{2076D1BE-286D-475F-B1AE-4295A777C906}" destId="{08391D00-D565-42F8-99DD-A090F5131D27}" srcOrd="0" destOrd="0" presId="urn:microsoft.com/office/officeart/2008/layout/HorizontalMultiLevelHierarchy"/>
    <dgm:cxn modelId="{CF839442-1161-4F71-807C-33B143F911D8}" type="presParOf" srcId="{8919673A-7C68-4C4A-AEA5-69BC94A52C4B}" destId="{9AEA40F4-D901-400D-8906-A7DDF0423759}" srcOrd="1" destOrd="0" presId="urn:microsoft.com/office/officeart/2008/layout/HorizontalMultiLevelHierarchy"/>
    <dgm:cxn modelId="{AF0C4340-89FC-4BD1-847D-2C633B5D01B5}" type="presParOf" srcId="{9AEA40F4-D901-400D-8906-A7DDF0423759}" destId="{0C0A9B36-34E8-4711-98ED-EB0AC14CF910}" srcOrd="0" destOrd="0" presId="urn:microsoft.com/office/officeart/2008/layout/HorizontalMultiLevelHierarchy"/>
    <dgm:cxn modelId="{200D6684-586C-4848-8474-7585ABDFEE8E}" type="presParOf" srcId="{9AEA40F4-D901-400D-8906-A7DDF0423759}" destId="{3D836267-89B2-44B2-AC93-910562EE388B}" srcOrd="1" destOrd="0" presId="urn:microsoft.com/office/officeart/2008/layout/HorizontalMultiLevelHierarchy"/>
    <dgm:cxn modelId="{FAB43FF7-17D8-426B-B468-D2539E412143}" type="presParOf" srcId="{8919673A-7C68-4C4A-AEA5-69BC94A52C4B}" destId="{584DC87E-3447-4F21-A4A5-AFA56C09A4FE}" srcOrd="2" destOrd="0" presId="urn:microsoft.com/office/officeart/2008/layout/HorizontalMultiLevelHierarchy"/>
    <dgm:cxn modelId="{06E96A05-A029-4302-865F-26543094F301}" type="presParOf" srcId="{584DC87E-3447-4F21-A4A5-AFA56C09A4FE}" destId="{C8CAE9D7-A904-4034-A920-48A026803577}" srcOrd="0" destOrd="0" presId="urn:microsoft.com/office/officeart/2008/layout/HorizontalMultiLevelHierarchy"/>
    <dgm:cxn modelId="{3389C4F1-BA41-46C4-AA45-F23149E673BF}" type="presParOf" srcId="{8919673A-7C68-4C4A-AEA5-69BC94A52C4B}" destId="{0061B9A8-F4C3-421C-A1A1-C779721756ED}" srcOrd="3" destOrd="0" presId="urn:microsoft.com/office/officeart/2008/layout/HorizontalMultiLevelHierarchy"/>
    <dgm:cxn modelId="{A8A234C1-3A89-4647-9388-BAAB9F0D3D29}" type="presParOf" srcId="{0061B9A8-F4C3-421C-A1A1-C779721756ED}" destId="{5DC1484A-4E24-4667-B575-0833EFF8D4F1}" srcOrd="0" destOrd="0" presId="urn:microsoft.com/office/officeart/2008/layout/HorizontalMultiLevelHierarchy"/>
    <dgm:cxn modelId="{5C9C712D-2E73-44C6-9D79-0E704F2DA2A3}" type="presParOf" srcId="{0061B9A8-F4C3-421C-A1A1-C779721756ED}" destId="{D37BB55C-AAEA-4DC9-8172-5621DA63413F}" srcOrd="1" destOrd="0" presId="urn:microsoft.com/office/officeart/2008/layout/HorizontalMultiLevelHierarchy"/>
    <dgm:cxn modelId="{21EEE50C-3875-431A-80C2-B3D0E6B81C0A}" type="presParOf" srcId="{8919673A-7C68-4C4A-AEA5-69BC94A52C4B}" destId="{674902F4-8AAC-4432-9AF2-37DD253DD42A}" srcOrd="4" destOrd="0" presId="urn:microsoft.com/office/officeart/2008/layout/HorizontalMultiLevelHierarchy"/>
    <dgm:cxn modelId="{9E39D66E-D80F-450F-A42E-E490B786EB75}" type="presParOf" srcId="{674902F4-8AAC-4432-9AF2-37DD253DD42A}" destId="{1C2884D4-EBA9-4F0A-847E-43EAE8993C6F}" srcOrd="0" destOrd="0" presId="urn:microsoft.com/office/officeart/2008/layout/HorizontalMultiLevelHierarchy"/>
    <dgm:cxn modelId="{8F503A2C-D976-4292-8FC9-11FF3433D44A}" type="presParOf" srcId="{8919673A-7C68-4C4A-AEA5-69BC94A52C4B}" destId="{8C19AF02-8B59-47DF-90E2-9EAE9F9A31D4}" srcOrd="5" destOrd="0" presId="urn:microsoft.com/office/officeart/2008/layout/HorizontalMultiLevelHierarchy"/>
    <dgm:cxn modelId="{159B9CBC-4E89-4B12-B065-78C217824D81}" type="presParOf" srcId="{8C19AF02-8B59-47DF-90E2-9EAE9F9A31D4}" destId="{40703790-10A9-498A-AD6D-E7BFA3A69CE1}" srcOrd="0" destOrd="0" presId="urn:microsoft.com/office/officeart/2008/layout/HorizontalMultiLevelHierarchy"/>
    <dgm:cxn modelId="{79C233C6-607B-41E0-B13B-E4ED1573D6D7}" type="presParOf" srcId="{8C19AF02-8B59-47DF-90E2-9EAE9F9A31D4}" destId="{1DDC1B25-6AE0-4A40-9FA5-310644A06265}" srcOrd="1" destOrd="0" presId="urn:microsoft.com/office/officeart/2008/layout/HorizontalMultiLevelHierarchy"/>
    <dgm:cxn modelId="{D8BFE969-277F-4E2F-AEBB-A6CE75775F17}" type="presParOf" srcId="{8919673A-7C68-4C4A-AEA5-69BC94A52C4B}" destId="{3B4BC17C-83E3-4958-B891-EBDC0774A2BC}" srcOrd="6" destOrd="0" presId="urn:microsoft.com/office/officeart/2008/layout/HorizontalMultiLevelHierarchy"/>
    <dgm:cxn modelId="{8BD72ECA-2632-4FE3-AF80-04687BFA18DC}" type="presParOf" srcId="{3B4BC17C-83E3-4958-B891-EBDC0774A2BC}" destId="{F4483AEC-602F-419E-BA60-BDB5EC5DEF15}" srcOrd="0" destOrd="0" presId="urn:microsoft.com/office/officeart/2008/layout/HorizontalMultiLevelHierarchy"/>
    <dgm:cxn modelId="{6E156693-4B0D-40C2-97FE-596775857744}" type="presParOf" srcId="{8919673A-7C68-4C4A-AEA5-69BC94A52C4B}" destId="{FA948A33-98BD-4677-B0B9-2E8FD5F19C6E}" srcOrd="7" destOrd="0" presId="urn:microsoft.com/office/officeart/2008/layout/HorizontalMultiLevelHierarchy"/>
    <dgm:cxn modelId="{F30A2DB7-CEC1-4DC8-B618-B19DB117AA57}" type="presParOf" srcId="{FA948A33-98BD-4677-B0B9-2E8FD5F19C6E}" destId="{690D114E-954C-4A78-BA81-11D502CD4453}" srcOrd="0" destOrd="0" presId="urn:microsoft.com/office/officeart/2008/layout/HorizontalMultiLevelHierarchy"/>
    <dgm:cxn modelId="{926B2A2F-73DD-4FC9-B65F-5E7E551AED6A}" type="presParOf" srcId="{FA948A33-98BD-4677-B0B9-2E8FD5F19C6E}" destId="{FAF106FB-39D2-4BFF-B4A7-68991BDA2CB9}" srcOrd="1" destOrd="0" presId="urn:microsoft.com/office/officeart/2008/layout/HorizontalMultiLevelHierarchy"/>
    <dgm:cxn modelId="{C01726F3-4D01-40E4-9E24-A2BDBA77C9B5}" type="presParOf" srcId="{8919673A-7C68-4C4A-AEA5-69BC94A52C4B}" destId="{FB3F7F54-E9FE-4E1A-97E2-BC68EEFD7FEC}" srcOrd="8" destOrd="0" presId="urn:microsoft.com/office/officeart/2008/layout/HorizontalMultiLevelHierarchy"/>
    <dgm:cxn modelId="{5DEADE80-0A0D-40EE-9F95-AE2E8BE0CE36}" type="presParOf" srcId="{FB3F7F54-E9FE-4E1A-97E2-BC68EEFD7FEC}" destId="{A5F3CF6C-217D-4822-8BCD-8E709E1FC163}" srcOrd="0" destOrd="0" presId="urn:microsoft.com/office/officeart/2008/layout/HorizontalMultiLevelHierarchy"/>
    <dgm:cxn modelId="{66716F66-CE0F-4A50-BDD0-2EDB77ABBAB6}" type="presParOf" srcId="{8919673A-7C68-4C4A-AEA5-69BC94A52C4B}" destId="{8E4C512A-B787-4E7C-894D-874CC071B6E2}" srcOrd="9" destOrd="0" presId="urn:microsoft.com/office/officeart/2008/layout/HorizontalMultiLevelHierarchy"/>
    <dgm:cxn modelId="{31A59A8D-794B-4025-9DAC-5F92BE33D454}" type="presParOf" srcId="{8E4C512A-B787-4E7C-894D-874CC071B6E2}" destId="{A5F8512B-2A3A-4EAB-94FC-3E11B4225C51}" srcOrd="0" destOrd="0" presId="urn:microsoft.com/office/officeart/2008/layout/HorizontalMultiLevelHierarchy"/>
    <dgm:cxn modelId="{BE708987-2323-48FE-95FB-A9C79D25EA22}" type="presParOf" srcId="{8E4C512A-B787-4E7C-894D-874CC071B6E2}" destId="{C7127AA0-D3A5-414C-8CD0-597B91E6AECF}" srcOrd="1" destOrd="0" presId="urn:microsoft.com/office/officeart/2008/layout/HorizontalMultiLevelHierarchy"/>
    <dgm:cxn modelId="{2F7A7372-EFD7-4244-BD7E-C2DEF3BBACC8}" type="presParOf" srcId="{8919673A-7C68-4C4A-AEA5-69BC94A52C4B}" destId="{06ABD19F-7487-4267-9411-91B2EDBD81D7}" srcOrd="10" destOrd="0" presId="urn:microsoft.com/office/officeart/2008/layout/HorizontalMultiLevelHierarchy"/>
    <dgm:cxn modelId="{362C5253-3F49-4269-A7BE-71CD2551E43D}" type="presParOf" srcId="{06ABD19F-7487-4267-9411-91B2EDBD81D7}" destId="{6C1F5A8F-A1DE-49A1-AAA3-1E2D56E9786A}" srcOrd="0" destOrd="0" presId="urn:microsoft.com/office/officeart/2008/layout/HorizontalMultiLevelHierarchy"/>
    <dgm:cxn modelId="{07246F31-AD09-4F73-8B33-CE17DA760720}" type="presParOf" srcId="{8919673A-7C68-4C4A-AEA5-69BC94A52C4B}" destId="{D31FC26D-B643-46BA-B4A5-739BD31275E9}" srcOrd="11" destOrd="0" presId="urn:microsoft.com/office/officeart/2008/layout/HorizontalMultiLevelHierarchy"/>
    <dgm:cxn modelId="{879596F1-101D-427C-9E2F-FF5C30A36CB0}" type="presParOf" srcId="{D31FC26D-B643-46BA-B4A5-739BD31275E9}" destId="{0C49DF87-3CDA-43F5-AD11-040A1259DBE7}" srcOrd="0" destOrd="0" presId="urn:microsoft.com/office/officeart/2008/layout/HorizontalMultiLevelHierarchy"/>
    <dgm:cxn modelId="{FF18D47B-701E-42A9-ACC4-93985A6CEF45}" type="presParOf" srcId="{D31FC26D-B643-46BA-B4A5-739BD31275E9}" destId="{DCA1C266-4FEA-4A3C-B69D-CC1CD127FFF2}"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58B6ED35-FAE2-4E3F-AC61-5B863FFC89A3}"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B3A95CED-067B-49E8-9F91-37328B06153F}">
      <dgm:prSet/>
      <dgm:spPr/>
      <dgm:t>
        <a:bodyPr/>
        <a:lstStyle/>
        <a:p>
          <a:r>
            <a:rPr lang="pl-PL" b="1"/>
            <a:t>Art.  394.  [Uznanie za ujawnione]</a:t>
          </a:r>
          <a:endParaRPr lang="en-US"/>
        </a:p>
      </dgm:t>
    </dgm:pt>
    <dgm:pt modelId="{0AA84827-7BD9-4ECD-A55B-98F01B68F933}" type="parTrans" cxnId="{91B30C3A-48E9-4579-9D1F-7189F09BCF73}">
      <dgm:prSet/>
      <dgm:spPr/>
      <dgm:t>
        <a:bodyPr/>
        <a:lstStyle/>
        <a:p>
          <a:endParaRPr lang="en-US"/>
        </a:p>
      </dgm:t>
    </dgm:pt>
    <dgm:pt modelId="{F227F9FB-AE6B-46B9-B834-B3A9B55DA9E5}" type="sibTrans" cxnId="{91B30C3A-48E9-4579-9D1F-7189F09BCF73}">
      <dgm:prSet/>
      <dgm:spPr/>
      <dgm:t>
        <a:bodyPr/>
        <a:lstStyle/>
        <a:p>
          <a:endParaRPr lang="en-US"/>
        </a:p>
      </dgm:t>
    </dgm:pt>
    <dgm:pt modelId="{2CF62AC0-0F5D-4C73-ACE1-3B12EB31342D}">
      <dgm:prSet/>
      <dgm:spPr/>
      <dgm:t>
        <a:bodyPr/>
        <a:lstStyle/>
        <a:p>
          <a:r>
            <a:rPr lang="pl-PL" b="1" dirty="0"/>
            <a:t>§  1. </a:t>
          </a:r>
          <a:r>
            <a:rPr lang="pl-PL" dirty="0"/>
            <a:t>Dane </a:t>
          </a:r>
          <a:r>
            <a:rPr lang="pl-PL" b="1" u="sng" dirty="0"/>
            <a:t>dotyczące osoby oskarżonego </a:t>
          </a:r>
          <a:r>
            <a:rPr lang="pl-PL" dirty="0"/>
            <a:t>oraz </a:t>
          </a:r>
          <a:r>
            <a:rPr lang="pl-PL" b="1" u="sng" dirty="0"/>
            <a:t>wyniki wywiadu środowiskowego uznaje się za ujawnione bez odczytywania</a:t>
          </a:r>
          <a:r>
            <a:rPr lang="pl-PL" dirty="0"/>
            <a:t>. Należy je jednak odczytać na żądanie oskarżonego lub obrońcy.</a:t>
          </a:r>
          <a:endParaRPr lang="en-US" dirty="0"/>
        </a:p>
      </dgm:t>
    </dgm:pt>
    <dgm:pt modelId="{DDFF4E07-1B87-4BA1-9F5D-2B2AF2D8FCD0}" type="parTrans" cxnId="{9BFE7ACA-9A31-436E-9358-46D33BE5CFCB}">
      <dgm:prSet/>
      <dgm:spPr/>
      <dgm:t>
        <a:bodyPr/>
        <a:lstStyle/>
        <a:p>
          <a:endParaRPr lang="en-US"/>
        </a:p>
      </dgm:t>
    </dgm:pt>
    <dgm:pt modelId="{E42512DB-6553-409F-81CA-A7870F87F697}" type="sibTrans" cxnId="{9BFE7ACA-9A31-436E-9358-46D33BE5CFCB}">
      <dgm:prSet/>
      <dgm:spPr/>
      <dgm:t>
        <a:bodyPr/>
        <a:lstStyle/>
        <a:p>
          <a:endParaRPr lang="en-US"/>
        </a:p>
      </dgm:t>
    </dgm:pt>
    <dgm:pt modelId="{8D8F4FBC-F4F6-419A-86D2-29FF64FA1308}">
      <dgm:prSet/>
      <dgm:spPr/>
      <dgm:t>
        <a:bodyPr/>
        <a:lstStyle/>
        <a:p>
          <a:r>
            <a:rPr lang="pl-PL" b="1"/>
            <a:t>§  1a. </a:t>
          </a:r>
          <a:r>
            <a:rPr lang="pl-PL"/>
            <a:t>(uchylony).</a:t>
          </a:r>
          <a:endParaRPr lang="en-US"/>
        </a:p>
      </dgm:t>
    </dgm:pt>
    <dgm:pt modelId="{F7B9B5B5-BF9F-476D-B32E-0516EB32198E}" type="parTrans" cxnId="{600CCF88-7F60-4BF9-9AEC-55390275E469}">
      <dgm:prSet/>
      <dgm:spPr/>
      <dgm:t>
        <a:bodyPr/>
        <a:lstStyle/>
        <a:p>
          <a:endParaRPr lang="en-US"/>
        </a:p>
      </dgm:t>
    </dgm:pt>
    <dgm:pt modelId="{06A03414-6D9B-4317-B7BF-CD4BF8CB873F}" type="sibTrans" cxnId="{600CCF88-7F60-4BF9-9AEC-55390275E469}">
      <dgm:prSet/>
      <dgm:spPr/>
      <dgm:t>
        <a:bodyPr/>
        <a:lstStyle/>
        <a:p>
          <a:endParaRPr lang="en-US"/>
        </a:p>
      </dgm:t>
    </dgm:pt>
    <dgm:pt modelId="{4E3E2D5F-B4F9-498D-A4F5-F358B8FCC023}">
      <dgm:prSet/>
      <dgm:spPr/>
      <dgm:t>
        <a:bodyPr/>
        <a:lstStyle/>
        <a:p>
          <a:r>
            <a:rPr lang="pl-PL" b="1"/>
            <a:t>§  2. </a:t>
          </a:r>
          <a:r>
            <a:rPr lang="pl-PL" b="1" u="sng"/>
            <a:t>Protokoły i dokumenty podlegające odczytaniu na rozprawie można uznać bez ich odczytania za ujawnione w całości lub w części.</a:t>
          </a:r>
          <a:r>
            <a:rPr lang="pl-PL"/>
            <a:t> Należy jednak je odczytać, jeżeli wnosi o to strona, która nie miała możliwości zapoznania się z ich treścią. Przepis art. 392 § 2 stosuje się odpowiednio.</a:t>
          </a:r>
          <a:endParaRPr lang="en-US"/>
        </a:p>
      </dgm:t>
    </dgm:pt>
    <dgm:pt modelId="{30423613-1F48-426E-8453-C8373DEA3251}" type="parTrans" cxnId="{5F62C6F1-F3E7-4BBE-9129-0F755094F004}">
      <dgm:prSet/>
      <dgm:spPr/>
      <dgm:t>
        <a:bodyPr/>
        <a:lstStyle/>
        <a:p>
          <a:endParaRPr lang="en-US"/>
        </a:p>
      </dgm:t>
    </dgm:pt>
    <dgm:pt modelId="{3DC29D08-85B4-4903-90BB-05A339CE5D8D}" type="sibTrans" cxnId="{5F62C6F1-F3E7-4BBE-9129-0F755094F004}">
      <dgm:prSet/>
      <dgm:spPr/>
      <dgm:t>
        <a:bodyPr/>
        <a:lstStyle/>
        <a:p>
          <a:endParaRPr lang="en-US"/>
        </a:p>
      </dgm:t>
    </dgm:pt>
    <dgm:pt modelId="{5FB1D466-4619-4E1C-9141-28DD55E5F773}" type="pres">
      <dgm:prSet presAssocID="{58B6ED35-FAE2-4E3F-AC61-5B863FFC89A3}" presName="root" presStyleCnt="0">
        <dgm:presLayoutVars>
          <dgm:dir/>
          <dgm:resizeHandles val="exact"/>
        </dgm:presLayoutVars>
      </dgm:prSet>
      <dgm:spPr/>
    </dgm:pt>
    <dgm:pt modelId="{38410AAD-67F0-4B7F-9F06-0FE07D5F137C}" type="pres">
      <dgm:prSet presAssocID="{B3A95CED-067B-49E8-9F91-37328B06153F}" presName="compNode" presStyleCnt="0"/>
      <dgm:spPr/>
    </dgm:pt>
    <dgm:pt modelId="{FEDCCFDA-E0FB-4B07-9F60-7C8E7914E73A}" type="pres">
      <dgm:prSet presAssocID="{B3A95CED-067B-49E8-9F91-37328B06153F}" presName="bgRect" presStyleLbl="bgShp" presStyleIdx="0" presStyleCnt="4"/>
      <dgm:spPr/>
    </dgm:pt>
    <dgm:pt modelId="{D3BD8613-FC55-41B6-B08B-0EC3BEC32616}" type="pres">
      <dgm:prSet presAssocID="{B3A95CED-067B-49E8-9F91-37328B06153F}"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D5BC03DA-AB7D-4358-A4A1-039FFC5F9E1D}" type="pres">
      <dgm:prSet presAssocID="{B3A95CED-067B-49E8-9F91-37328B06153F}" presName="spaceRect" presStyleCnt="0"/>
      <dgm:spPr/>
    </dgm:pt>
    <dgm:pt modelId="{67E7139D-35A8-4E3B-ADF7-6E97888D81DB}" type="pres">
      <dgm:prSet presAssocID="{B3A95CED-067B-49E8-9F91-37328B06153F}" presName="parTx" presStyleLbl="revTx" presStyleIdx="0" presStyleCnt="4">
        <dgm:presLayoutVars>
          <dgm:chMax val="0"/>
          <dgm:chPref val="0"/>
        </dgm:presLayoutVars>
      </dgm:prSet>
      <dgm:spPr/>
    </dgm:pt>
    <dgm:pt modelId="{0AF408D7-087E-4163-AE2C-ACC75A343B89}" type="pres">
      <dgm:prSet presAssocID="{F227F9FB-AE6B-46B9-B834-B3A9B55DA9E5}" presName="sibTrans" presStyleCnt="0"/>
      <dgm:spPr/>
    </dgm:pt>
    <dgm:pt modelId="{DFBA7B8B-6DCE-4EEA-BB46-1E75B546880E}" type="pres">
      <dgm:prSet presAssocID="{2CF62AC0-0F5D-4C73-ACE1-3B12EB31342D}" presName="compNode" presStyleCnt="0"/>
      <dgm:spPr/>
    </dgm:pt>
    <dgm:pt modelId="{D6F25236-CA11-45B0-A934-3939F53FC671}" type="pres">
      <dgm:prSet presAssocID="{2CF62AC0-0F5D-4C73-ACE1-3B12EB31342D}" presName="bgRect" presStyleLbl="bgShp" presStyleIdx="1" presStyleCnt="4"/>
      <dgm:spPr/>
    </dgm:pt>
    <dgm:pt modelId="{3BCD42E1-BD70-4348-9824-F300A391D1F0}" type="pres">
      <dgm:prSet presAssocID="{2CF62AC0-0F5D-4C73-ACE1-3B12EB31342D}"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Irritant"/>
        </a:ext>
      </dgm:extLst>
    </dgm:pt>
    <dgm:pt modelId="{AAE9F337-D595-4A7C-806C-952741FFB50A}" type="pres">
      <dgm:prSet presAssocID="{2CF62AC0-0F5D-4C73-ACE1-3B12EB31342D}" presName="spaceRect" presStyleCnt="0"/>
      <dgm:spPr/>
    </dgm:pt>
    <dgm:pt modelId="{A36CE0F6-64DA-4194-A530-B0DF131567C1}" type="pres">
      <dgm:prSet presAssocID="{2CF62AC0-0F5D-4C73-ACE1-3B12EB31342D}" presName="parTx" presStyleLbl="revTx" presStyleIdx="1" presStyleCnt="4">
        <dgm:presLayoutVars>
          <dgm:chMax val="0"/>
          <dgm:chPref val="0"/>
        </dgm:presLayoutVars>
      </dgm:prSet>
      <dgm:spPr/>
    </dgm:pt>
    <dgm:pt modelId="{3A71D626-E4D5-42C1-AF46-13F6B1479157}" type="pres">
      <dgm:prSet presAssocID="{E42512DB-6553-409F-81CA-A7870F87F697}" presName="sibTrans" presStyleCnt="0"/>
      <dgm:spPr/>
    </dgm:pt>
    <dgm:pt modelId="{C6F7630F-A456-4019-932C-EA3BE41F2560}" type="pres">
      <dgm:prSet presAssocID="{8D8F4FBC-F4F6-419A-86D2-29FF64FA1308}" presName="compNode" presStyleCnt="0"/>
      <dgm:spPr/>
    </dgm:pt>
    <dgm:pt modelId="{19B0868E-D335-4857-8969-2080235919E6}" type="pres">
      <dgm:prSet presAssocID="{8D8F4FBC-F4F6-419A-86D2-29FF64FA1308}" presName="bgRect" presStyleLbl="bgShp" presStyleIdx="2" presStyleCnt="4"/>
      <dgm:spPr/>
    </dgm:pt>
    <dgm:pt modelId="{4D14F88C-2065-4672-A3BB-507380E67163}" type="pres">
      <dgm:prSet presAssocID="{8D8F4FBC-F4F6-419A-86D2-29FF64FA1308}"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estions"/>
        </a:ext>
      </dgm:extLst>
    </dgm:pt>
    <dgm:pt modelId="{5B693AAC-B681-4B3D-A99B-83AE340E1746}" type="pres">
      <dgm:prSet presAssocID="{8D8F4FBC-F4F6-419A-86D2-29FF64FA1308}" presName="spaceRect" presStyleCnt="0"/>
      <dgm:spPr/>
    </dgm:pt>
    <dgm:pt modelId="{9A83AA66-EE6A-42E3-8CCD-A1418538A218}" type="pres">
      <dgm:prSet presAssocID="{8D8F4FBC-F4F6-419A-86D2-29FF64FA1308}" presName="parTx" presStyleLbl="revTx" presStyleIdx="2" presStyleCnt="4">
        <dgm:presLayoutVars>
          <dgm:chMax val="0"/>
          <dgm:chPref val="0"/>
        </dgm:presLayoutVars>
      </dgm:prSet>
      <dgm:spPr/>
    </dgm:pt>
    <dgm:pt modelId="{21F82949-15C3-4B3F-9371-85386DCAC1D2}" type="pres">
      <dgm:prSet presAssocID="{06A03414-6D9B-4317-B7BF-CD4BF8CB873F}" presName="sibTrans" presStyleCnt="0"/>
      <dgm:spPr/>
    </dgm:pt>
    <dgm:pt modelId="{E353CBD6-4F99-41BA-9CBC-C29093A745CF}" type="pres">
      <dgm:prSet presAssocID="{4E3E2D5F-B4F9-498D-A4F5-F358B8FCC023}" presName="compNode" presStyleCnt="0"/>
      <dgm:spPr/>
    </dgm:pt>
    <dgm:pt modelId="{7782EEC9-AD1E-48FF-8E24-4C87128DF7A2}" type="pres">
      <dgm:prSet presAssocID="{4E3E2D5F-B4F9-498D-A4F5-F358B8FCC023}" presName="bgRect" presStyleLbl="bgShp" presStyleIdx="3" presStyleCnt="4"/>
      <dgm:spPr/>
    </dgm:pt>
    <dgm:pt modelId="{A997C0B6-9BCD-4C7A-9944-F5C46E0A637E}" type="pres">
      <dgm:prSet presAssocID="{4E3E2D5F-B4F9-498D-A4F5-F358B8FCC023}"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Quotes"/>
        </a:ext>
      </dgm:extLst>
    </dgm:pt>
    <dgm:pt modelId="{0149337F-B61F-4DB9-9C22-BEAF6E548F95}" type="pres">
      <dgm:prSet presAssocID="{4E3E2D5F-B4F9-498D-A4F5-F358B8FCC023}" presName="spaceRect" presStyleCnt="0"/>
      <dgm:spPr/>
    </dgm:pt>
    <dgm:pt modelId="{352221F6-2407-419A-8C6E-57B1B6F50453}" type="pres">
      <dgm:prSet presAssocID="{4E3E2D5F-B4F9-498D-A4F5-F358B8FCC023}" presName="parTx" presStyleLbl="revTx" presStyleIdx="3" presStyleCnt="4">
        <dgm:presLayoutVars>
          <dgm:chMax val="0"/>
          <dgm:chPref val="0"/>
        </dgm:presLayoutVars>
      </dgm:prSet>
      <dgm:spPr/>
    </dgm:pt>
  </dgm:ptLst>
  <dgm:cxnLst>
    <dgm:cxn modelId="{91B30C3A-48E9-4579-9D1F-7189F09BCF73}" srcId="{58B6ED35-FAE2-4E3F-AC61-5B863FFC89A3}" destId="{B3A95CED-067B-49E8-9F91-37328B06153F}" srcOrd="0" destOrd="0" parTransId="{0AA84827-7BD9-4ECD-A55B-98F01B68F933}" sibTransId="{F227F9FB-AE6B-46B9-B834-B3A9B55DA9E5}"/>
    <dgm:cxn modelId="{1DC30046-328E-42CD-8CA3-8F87EE8C1D5A}" type="presOf" srcId="{B3A95CED-067B-49E8-9F91-37328B06153F}" destId="{67E7139D-35A8-4E3B-ADF7-6E97888D81DB}" srcOrd="0" destOrd="0" presId="urn:microsoft.com/office/officeart/2018/2/layout/IconVerticalSolidList"/>
    <dgm:cxn modelId="{E5BE2254-1F06-4394-8A25-A02C17FEDCF8}" type="presOf" srcId="{58B6ED35-FAE2-4E3F-AC61-5B863FFC89A3}" destId="{5FB1D466-4619-4E1C-9141-28DD55E5F773}" srcOrd="0" destOrd="0" presId="urn:microsoft.com/office/officeart/2018/2/layout/IconVerticalSolidList"/>
    <dgm:cxn modelId="{600CCF88-7F60-4BF9-9AEC-55390275E469}" srcId="{58B6ED35-FAE2-4E3F-AC61-5B863FFC89A3}" destId="{8D8F4FBC-F4F6-419A-86D2-29FF64FA1308}" srcOrd="2" destOrd="0" parTransId="{F7B9B5B5-BF9F-476D-B32E-0516EB32198E}" sibTransId="{06A03414-6D9B-4317-B7BF-CD4BF8CB873F}"/>
    <dgm:cxn modelId="{0256F3C0-2F42-444B-B14F-FE773E28937C}" type="presOf" srcId="{8D8F4FBC-F4F6-419A-86D2-29FF64FA1308}" destId="{9A83AA66-EE6A-42E3-8CCD-A1418538A218}" srcOrd="0" destOrd="0" presId="urn:microsoft.com/office/officeart/2018/2/layout/IconVerticalSolidList"/>
    <dgm:cxn modelId="{9BFE7ACA-9A31-436E-9358-46D33BE5CFCB}" srcId="{58B6ED35-FAE2-4E3F-AC61-5B863FFC89A3}" destId="{2CF62AC0-0F5D-4C73-ACE1-3B12EB31342D}" srcOrd="1" destOrd="0" parTransId="{DDFF4E07-1B87-4BA1-9F5D-2B2AF2D8FCD0}" sibTransId="{E42512DB-6553-409F-81CA-A7870F87F697}"/>
    <dgm:cxn modelId="{C05C0BF1-DC85-46F1-B660-105817EBAE55}" type="presOf" srcId="{2CF62AC0-0F5D-4C73-ACE1-3B12EB31342D}" destId="{A36CE0F6-64DA-4194-A530-B0DF131567C1}" srcOrd="0" destOrd="0" presId="urn:microsoft.com/office/officeart/2018/2/layout/IconVerticalSolidList"/>
    <dgm:cxn modelId="{5F62C6F1-F3E7-4BBE-9129-0F755094F004}" srcId="{58B6ED35-FAE2-4E3F-AC61-5B863FFC89A3}" destId="{4E3E2D5F-B4F9-498D-A4F5-F358B8FCC023}" srcOrd="3" destOrd="0" parTransId="{30423613-1F48-426E-8453-C8373DEA3251}" sibTransId="{3DC29D08-85B4-4903-90BB-05A339CE5D8D}"/>
    <dgm:cxn modelId="{E3F14EFC-C985-421E-A2D0-E8A6F648A2EC}" type="presOf" srcId="{4E3E2D5F-B4F9-498D-A4F5-F358B8FCC023}" destId="{352221F6-2407-419A-8C6E-57B1B6F50453}" srcOrd="0" destOrd="0" presId="urn:microsoft.com/office/officeart/2018/2/layout/IconVerticalSolidList"/>
    <dgm:cxn modelId="{2060D35E-2C2E-4C24-A483-835FE1907A86}" type="presParOf" srcId="{5FB1D466-4619-4E1C-9141-28DD55E5F773}" destId="{38410AAD-67F0-4B7F-9F06-0FE07D5F137C}" srcOrd="0" destOrd="0" presId="urn:microsoft.com/office/officeart/2018/2/layout/IconVerticalSolidList"/>
    <dgm:cxn modelId="{5450E38A-1A1A-4FA8-B8DB-498E4C890CC5}" type="presParOf" srcId="{38410AAD-67F0-4B7F-9F06-0FE07D5F137C}" destId="{FEDCCFDA-E0FB-4B07-9F60-7C8E7914E73A}" srcOrd="0" destOrd="0" presId="urn:microsoft.com/office/officeart/2018/2/layout/IconVerticalSolidList"/>
    <dgm:cxn modelId="{E3D4ADB3-6E7E-4E44-BD13-A1D0C8CF4E19}" type="presParOf" srcId="{38410AAD-67F0-4B7F-9F06-0FE07D5F137C}" destId="{D3BD8613-FC55-41B6-B08B-0EC3BEC32616}" srcOrd="1" destOrd="0" presId="urn:microsoft.com/office/officeart/2018/2/layout/IconVerticalSolidList"/>
    <dgm:cxn modelId="{1CBCA858-19AC-4784-BB03-F48176FEC3B4}" type="presParOf" srcId="{38410AAD-67F0-4B7F-9F06-0FE07D5F137C}" destId="{D5BC03DA-AB7D-4358-A4A1-039FFC5F9E1D}" srcOrd="2" destOrd="0" presId="urn:microsoft.com/office/officeart/2018/2/layout/IconVerticalSolidList"/>
    <dgm:cxn modelId="{02647F0C-930D-4FB6-B6EE-EA8AA0219227}" type="presParOf" srcId="{38410AAD-67F0-4B7F-9F06-0FE07D5F137C}" destId="{67E7139D-35A8-4E3B-ADF7-6E97888D81DB}" srcOrd="3" destOrd="0" presId="urn:microsoft.com/office/officeart/2018/2/layout/IconVerticalSolidList"/>
    <dgm:cxn modelId="{C0AEED2B-0FAD-4A9F-87ED-FBDF665546E8}" type="presParOf" srcId="{5FB1D466-4619-4E1C-9141-28DD55E5F773}" destId="{0AF408D7-087E-4163-AE2C-ACC75A343B89}" srcOrd="1" destOrd="0" presId="urn:microsoft.com/office/officeart/2018/2/layout/IconVerticalSolidList"/>
    <dgm:cxn modelId="{2DA94EA1-F925-4938-90C3-D9B555D72C7B}" type="presParOf" srcId="{5FB1D466-4619-4E1C-9141-28DD55E5F773}" destId="{DFBA7B8B-6DCE-4EEA-BB46-1E75B546880E}" srcOrd="2" destOrd="0" presId="urn:microsoft.com/office/officeart/2018/2/layout/IconVerticalSolidList"/>
    <dgm:cxn modelId="{9D56589A-6F62-41DF-9846-03C6B9A87FEC}" type="presParOf" srcId="{DFBA7B8B-6DCE-4EEA-BB46-1E75B546880E}" destId="{D6F25236-CA11-45B0-A934-3939F53FC671}" srcOrd="0" destOrd="0" presId="urn:microsoft.com/office/officeart/2018/2/layout/IconVerticalSolidList"/>
    <dgm:cxn modelId="{24B2B6FD-39AC-41AB-A1CE-285015E74B70}" type="presParOf" srcId="{DFBA7B8B-6DCE-4EEA-BB46-1E75B546880E}" destId="{3BCD42E1-BD70-4348-9824-F300A391D1F0}" srcOrd="1" destOrd="0" presId="urn:microsoft.com/office/officeart/2018/2/layout/IconVerticalSolidList"/>
    <dgm:cxn modelId="{20826B6C-CDEC-4978-8968-8175C8E067BB}" type="presParOf" srcId="{DFBA7B8B-6DCE-4EEA-BB46-1E75B546880E}" destId="{AAE9F337-D595-4A7C-806C-952741FFB50A}" srcOrd="2" destOrd="0" presId="urn:microsoft.com/office/officeart/2018/2/layout/IconVerticalSolidList"/>
    <dgm:cxn modelId="{D9EBCD37-B13A-4ED0-B9FF-1C85FBB4833B}" type="presParOf" srcId="{DFBA7B8B-6DCE-4EEA-BB46-1E75B546880E}" destId="{A36CE0F6-64DA-4194-A530-B0DF131567C1}" srcOrd="3" destOrd="0" presId="urn:microsoft.com/office/officeart/2018/2/layout/IconVerticalSolidList"/>
    <dgm:cxn modelId="{935087FF-A4A7-41B4-AD89-2350B104BE25}" type="presParOf" srcId="{5FB1D466-4619-4E1C-9141-28DD55E5F773}" destId="{3A71D626-E4D5-42C1-AF46-13F6B1479157}" srcOrd="3" destOrd="0" presId="urn:microsoft.com/office/officeart/2018/2/layout/IconVerticalSolidList"/>
    <dgm:cxn modelId="{05B09413-4AA9-49EA-B7CE-EB65921FD934}" type="presParOf" srcId="{5FB1D466-4619-4E1C-9141-28DD55E5F773}" destId="{C6F7630F-A456-4019-932C-EA3BE41F2560}" srcOrd="4" destOrd="0" presId="urn:microsoft.com/office/officeart/2018/2/layout/IconVerticalSolidList"/>
    <dgm:cxn modelId="{7CC5E39D-63EA-4ADA-9107-BB92539F2558}" type="presParOf" srcId="{C6F7630F-A456-4019-932C-EA3BE41F2560}" destId="{19B0868E-D335-4857-8969-2080235919E6}" srcOrd="0" destOrd="0" presId="urn:microsoft.com/office/officeart/2018/2/layout/IconVerticalSolidList"/>
    <dgm:cxn modelId="{42A1F874-D993-4E85-B62B-DFE2A5B3DA04}" type="presParOf" srcId="{C6F7630F-A456-4019-932C-EA3BE41F2560}" destId="{4D14F88C-2065-4672-A3BB-507380E67163}" srcOrd="1" destOrd="0" presId="urn:microsoft.com/office/officeart/2018/2/layout/IconVerticalSolidList"/>
    <dgm:cxn modelId="{B4F1FF96-E8EA-4F5D-96F1-441DBD12D021}" type="presParOf" srcId="{C6F7630F-A456-4019-932C-EA3BE41F2560}" destId="{5B693AAC-B681-4B3D-A99B-83AE340E1746}" srcOrd="2" destOrd="0" presId="urn:microsoft.com/office/officeart/2018/2/layout/IconVerticalSolidList"/>
    <dgm:cxn modelId="{045EF4DE-BF69-4E4F-B341-CEA2CE7EEBCA}" type="presParOf" srcId="{C6F7630F-A456-4019-932C-EA3BE41F2560}" destId="{9A83AA66-EE6A-42E3-8CCD-A1418538A218}" srcOrd="3" destOrd="0" presId="urn:microsoft.com/office/officeart/2018/2/layout/IconVerticalSolidList"/>
    <dgm:cxn modelId="{AE8DD5F8-D673-4E31-BCD4-3631974B83CB}" type="presParOf" srcId="{5FB1D466-4619-4E1C-9141-28DD55E5F773}" destId="{21F82949-15C3-4B3F-9371-85386DCAC1D2}" srcOrd="5" destOrd="0" presId="urn:microsoft.com/office/officeart/2018/2/layout/IconVerticalSolidList"/>
    <dgm:cxn modelId="{C36A90E7-A35B-4851-8F41-3C31E364F35A}" type="presParOf" srcId="{5FB1D466-4619-4E1C-9141-28DD55E5F773}" destId="{E353CBD6-4F99-41BA-9CBC-C29093A745CF}" srcOrd="6" destOrd="0" presId="urn:microsoft.com/office/officeart/2018/2/layout/IconVerticalSolidList"/>
    <dgm:cxn modelId="{E6C8C579-DB82-4D82-BDCA-5A70C10B0CF2}" type="presParOf" srcId="{E353CBD6-4F99-41BA-9CBC-C29093A745CF}" destId="{7782EEC9-AD1E-48FF-8E24-4C87128DF7A2}" srcOrd="0" destOrd="0" presId="urn:microsoft.com/office/officeart/2018/2/layout/IconVerticalSolidList"/>
    <dgm:cxn modelId="{6F43AFC2-1D0B-4C39-9797-523AC1B2CED7}" type="presParOf" srcId="{E353CBD6-4F99-41BA-9CBC-C29093A745CF}" destId="{A997C0B6-9BCD-4C7A-9944-F5C46E0A637E}" srcOrd="1" destOrd="0" presId="urn:microsoft.com/office/officeart/2018/2/layout/IconVerticalSolidList"/>
    <dgm:cxn modelId="{C4A1911D-87CF-4F9D-B783-F5DEAFDE605A}" type="presParOf" srcId="{E353CBD6-4F99-41BA-9CBC-C29093A745CF}" destId="{0149337F-B61F-4DB9-9C22-BEAF6E548F95}" srcOrd="2" destOrd="0" presId="urn:microsoft.com/office/officeart/2018/2/layout/IconVerticalSolidList"/>
    <dgm:cxn modelId="{404D04C7-9A5B-4FE3-8187-9F442BB03B42}" type="presParOf" srcId="{E353CBD6-4F99-41BA-9CBC-C29093A745CF}" destId="{352221F6-2407-419A-8C6E-57B1B6F5045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F785C908-0C89-4B84-A51C-DEEE7CC6752A}"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A250D93C-0F3E-4A22-B72D-E7F45F4B08A0}">
      <dgm:prSet/>
      <dgm:spPr/>
      <dgm:t>
        <a:bodyPr/>
        <a:lstStyle/>
        <a:p>
          <a:r>
            <a:rPr lang="pl-PL" b="1"/>
            <a:t>Art.  399.  [Zmiana kwalifikacji prawnej czynu]</a:t>
          </a:r>
          <a:endParaRPr lang="en-US"/>
        </a:p>
      </dgm:t>
    </dgm:pt>
    <dgm:pt modelId="{91731182-F121-4DE7-BE7E-B69001C0C85F}" type="parTrans" cxnId="{FF943F0D-A4B0-46ED-AA61-5BEAA27B1B0A}">
      <dgm:prSet/>
      <dgm:spPr/>
      <dgm:t>
        <a:bodyPr/>
        <a:lstStyle/>
        <a:p>
          <a:endParaRPr lang="en-US"/>
        </a:p>
      </dgm:t>
    </dgm:pt>
    <dgm:pt modelId="{EC0CE1FB-5E79-45D0-9213-85352F1739F5}" type="sibTrans" cxnId="{FF943F0D-A4B0-46ED-AA61-5BEAA27B1B0A}">
      <dgm:prSet/>
      <dgm:spPr/>
      <dgm:t>
        <a:bodyPr/>
        <a:lstStyle/>
        <a:p>
          <a:endParaRPr lang="en-US"/>
        </a:p>
      </dgm:t>
    </dgm:pt>
    <dgm:pt modelId="{19BA279F-A3D2-4A36-BCDE-77969DF8FBA4}">
      <dgm:prSet/>
      <dgm:spPr/>
      <dgm:t>
        <a:bodyPr/>
        <a:lstStyle/>
        <a:p>
          <a:r>
            <a:rPr lang="pl-PL" b="1" dirty="0"/>
            <a:t>§  1. </a:t>
          </a:r>
          <a:r>
            <a:rPr lang="pl-PL" dirty="0"/>
            <a:t>Jeżeli w toku rozprawy okaże się, że </a:t>
          </a:r>
          <a:r>
            <a:rPr lang="pl-PL" b="1" u="sng" dirty="0"/>
            <a:t>nie wychodząc poza granice oskarżenia można czyn zakwalifikować według innego przepisu prawnego, </a:t>
          </a:r>
          <a:r>
            <a:rPr lang="pl-PL" b="1" dirty="0">
              <a:highlight>
                <a:srgbClr val="FFFF00"/>
              </a:highlight>
            </a:rPr>
            <a:t>sąd uprzedza o tym obecne na rozprawie strony.</a:t>
          </a:r>
          <a:endParaRPr lang="en-US" dirty="0">
            <a:highlight>
              <a:srgbClr val="FFFF00"/>
            </a:highlight>
          </a:endParaRPr>
        </a:p>
      </dgm:t>
    </dgm:pt>
    <dgm:pt modelId="{B9C88335-11DC-4DC4-99A5-60BD6F4D7A83}" type="parTrans" cxnId="{16B2DF78-3686-4ECC-96E6-00DBBA9BA848}">
      <dgm:prSet/>
      <dgm:spPr/>
      <dgm:t>
        <a:bodyPr/>
        <a:lstStyle/>
        <a:p>
          <a:endParaRPr lang="en-US"/>
        </a:p>
      </dgm:t>
    </dgm:pt>
    <dgm:pt modelId="{CFDB535F-43AF-4928-A155-FA0FEF16FCBF}" type="sibTrans" cxnId="{16B2DF78-3686-4ECC-96E6-00DBBA9BA848}">
      <dgm:prSet/>
      <dgm:spPr/>
      <dgm:t>
        <a:bodyPr/>
        <a:lstStyle/>
        <a:p>
          <a:endParaRPr lang="en-US"/>
        </a:p>
      </dgm:t>
    </dgm:pt>
    <dgm:pt modelId="{A10D33B0-663A-43C4-9EF6-350915584D9C}">
      <dgm:prSet/>
      <dgm:spPr/>
      <dgm:t>
        <a:bodyPr/>
        <a:lstStyle/>
        <a:p>
          <a:r>
            <a:rPr lang="pl-PL" b="1"/>
            <a:t>§  2. </a:t>
          </a:r>
          <a:r>
            <a:rPr lang="pl-PL"/>
            <a:t>Na wniosek oskarżonego </a:t>
          </a:r>
          <a:r>
            <a:rPr lang="pl-PL" b="1" u="sng"/>
            <a:t>można przerwać rozprawę w celu umożliwienia mu przygotowania się do obrony.</a:t>
          </a:r>
          <a:endParaRPr lang="en-US"/>
        </a:p>
      </dgm:t>
    </dgm:pt>
    <dgm:pt modelId="{E844DC79-D89A-42AA-9735-8986E0596AB9}" type="parTrans" cxnId="{1FD07E9F-5BC5-4E1E-A21F-FF1F67DA0979}">
      <dgm:prSet/>
      <dgm:spPr/>
      <dgm:t>
        <a:bodyPr/>
        <a:lstStyle/>
        <a:p>
          <a:endParaRPr lang="en-US"/>
        </a:p>
      </dgm:t>
    </dgm:pt>
    <dgm:pt modelId="{C129EBAE-B4DD-4E67-8940-443D603B3338}" type="sibTrans" cxnId="{1FD07E9F-5BC5-4E1E-A21F-FF1F67DA0979}">
      <dgm:prSet/>
      <dgm:spPr/>
      <dgm:t>
        <a:bodyPr/>
        <a:lstStyle/>
        <a:p>
          <a:endParaRPr lang="en-US"/>
        </a:p>
      </dgm:t>
    </dgm:pt>
    <dgm:pt modelId="{AB3E4B7C-C3E4-4895-A7B6-356684227CE7}" type="pres">
      <dgm:prSet presAssocID="{F785C908-0C89-4B84-A51C-DEEE7CC6752A}" presName="root" presStyleCnt="0">
        <dgm:presLayoutVars>
          <dgm:dir/>
          <dgm:resizeHandles val="exact"/>
        </dgm:presLayoutVars>
      </dgm:prSet>
      <dgm:spPr/>
    </dgm:pt>
    <dgm:pt modelId="{75C20E0C-61E1-4C95-B308-12E993D043EF}" type="pres">
      <dgm:prSet presAssocID="{A250D93C-0F3E-4A22-B72D-E7F45F4B08A0}" presName="compNode" presStyleCnt="0"/>
      <dgm:spPr/>
    </dgm:pt>
    <dgm:pt modelId="{AB445DE8-8C47-4147-A6EA-D55DF43C8CE3}" type="pres">
      <dgm:prSet presAssocID="{A250D93C-0F3E-4A22-B72D-E7F45F4B08A0}" presName="bgRect" presStyleLbl="bgShp" presStyleIdx="0" presStyleCnt="3"/>
      <dgm:spPr/>
    </dgm:pt>
    <dgm:pt modelId="{3718E7FC-06AB-47AE-8092-408AE3003316}" type="pres">
      <dgm:prSet presAssocID="{A250D93C-0F3E-4A22-B72D-E7F45F4B08A0}"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avel"/>
        </a:ext>
      </dgm:extLst>
    </dgm:pt>
    <dgm:pt modelId="{334AA4E0-F627-453C-B71C-348799317E70}" type="pres">
      <dgm:prSet presAssocID="{A250D93C-0F3E-4A22-B72D-E7F45F4B08A0}" presName="spaceRect" presStyleCnt="0"/>
      <dgm:spPr/>
    </dgm:pt>
    <dgm:pt modelId="{D73CD30F-DB4A-407C-AAB0-929782CB8BE9}" type="pres">
      <dgm:prSet presAssocID="{A250D93C-0F3E-4A22-B72D-E7F45F4B08A0}" presName="parTx" presStyleLbl="revTx" presStyleIdx="0" presStyleCnt="3">
        <dgm:presLayoutVars>
          <dgm:chMax val="0"/>
          <dgm:chPref val="0"/>
        </dgm:presLayoutVars>
      </dgm:prSet>
      <dgm:spPr/>
    </dgm:pt>
    <dgm:pt modelId="{8CDBFAE3-F80A-4781-AE5D-ED740F00E3BF}" type="pres">
      <dgm:prSet presAssocID="{EC0CE1FB-5E79-45D0-9213-85352F1739F5}" presName="sibTrans" presStyleCnt="0"/>
      <dgm:spPr/>
    </dgm:pt>
    <dgm:pt modelId="{48A51AD9-8DBF-48EA-B651-4ED25218966B}" type="pres">
      <dgm:prSet presAssocID="{19BA279F-A3D2-4A36-BCDE-77969DF8FBA4}" presName="compNode" presStyleCnt="0"/>
      <dgm:spPr/>
    </dgm:pt>
    <dgm:pt modelId="{D0B1D6E6-FC76-4603-B567-49A81617ED8D}" type="pres">
      <dgm:prSet presAssocID="{19BA279F-A3D2-4A36-BCDE-77969DF8FBA4}" presName="bgRect" presStyleLbl="bgShp" presStyleIdx="1" presStyleCnt="3"/>
      <dgm:spPr/>
    </dgm:pt>
    <dgm:pt modelId="{79F92EE3-661D-44D6-AB78-DE20368125D3}" type="pres">
      <dgm:prSet presAssocID="{19BA279F-A3D2-4A36-BCDE-77969DF8FBA4}"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Judge"/>
        </a:ext>
      </dgm:extLst>
    </dgm:pt>
    <dgm:pt modelId="{3420E0A7-91E0-4D93-BCB4-A887A00A13B6}" type="pres">
      <dgm:prSet presAssocID="{19BA279F-A3D2-4A36-BCDE-77969DF8FBA4}" presName="spaceRect" presStyleCnt="0"/>
      <dgm:spPr/>
    </dgm:pt>
    <dgm:pt modelId="{1BBB0CCB-D362-4714-A40C-83A830CCCF70}" type="pres">
      <dgm:prSet presAssocID="{19BA279F-A3D2-4A36-BCDE-77969DF8FBA4}" presName="parTx" presStyleLbl="revTx" presStyleIdx="1" presStyleCnt="3">
        <dgm:presLayoutVars>
          <dgm:chMax val="0"/>
          <dgm:chPref val="0"/>
        </dgm:presLayoutVars>
      </dgm:prSet>
      <dgm:spPr/>
    </dgm:pt>
    <dgm:pt modelId="{1142510E-6FA3-485A-A7E0-DF168354D29D}" type="pres">
      <dgm:prSet presAssocID="{CFDB535F-43AF-4928-A155-FA0FEF16FCBF}" presName="sibTrans" presStyleCnt="0"/>
      <dgm:spPr/>
    </dgm:pt>
    <dgm:pt modelId="{5FD730C5-4181-4750-BE4C-1344FFEB4E06}" type="pres">
      <dgm:prSet presAssocID="{A10D33B0-663A-43C4-9EF6-350915584D9C}" presName="compNode" presStyleCnt="0"/>
      <dgm:spPr/>
    </dgm:pt>
    <dgm:pt modelId="{3A74F001-39AF-4563-97D2-4493225AA7FD}" type="pres">
      <dgm:prSet presAssocID="{A10D33B0-663A-43C4-9EF6-350915584D9C}" presName="bgRect" presStyleLbl="bgShp" presStyleIdx="2" presStyleCnt="3"/>
      <dgm:spPr/>
    </dgm:pt>
    <dgm:pt modelId="{CA516572-8897-49EB-9198-626A50484609}" type="pres">
      <dgm:prSet presAssocID="{A10D33B0-663A-43C4-9EF6-350915584D9C}"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list"/>
        </a:ext>
      </dgm:extLst>
    </dgm:pt>
    <dgm:pt modelId="{AEFADA70-1CBE-4142-9DF3-071FE3DF1819}" type="pres">
      <dgm:prSet presAssocID="{A10D33B0-663A-43C4-9EF6-350915584D9C}" presName="spaceRect" presStyleCnt="0"/>
      <dgm:spPr/>
    </dgm:pt>
    <dgm:pt modelId="{DF56D55B-E3E8-45E4-A275-4F66D4A5E0B8}" type="pres">
      <dgm:prSet presAssocID="{A10D33B0-663A-43C4-9EF6-350915584D9C}" presName="parTx" presStyleLbl="revTx" presStyleIdx="2" presStyleCnt="3">
        <dgm:presLayoutVars>
          <dgm:chMax val="0"/>
          <dgm:chPref val="0"/>
        </dgm:presLayoutVars>
      </dgm:prSet>
      <dgm:spPr/>
    </dgm:pt>
  </dgm:ptLst>
  <dgm:cxnLst>
    <dgm:cxn modelId="{FF943F0D-A4B0-46ED-AA61-5BEAA27B1B0A}" srcId="{F785C908-0C89-4B84-A51C-DEEE7CC6752A}" destId="{A250D93C-0F3E-4A22-B72D-E7F45F4B08A0}" srcOrd="0" destOrd="0" parTransId="{91731182-F121-4DE7-BE7E-B69001C0C85F}" sibTransId="{EC0CE1FB-5E79-45D0-9213-85352F1739F5}"/>
    <dgm:cxn modelId="{16B2DF78-3686-4ECC-96E6-00DBBA9BA848}" srcId="{F785C908-0C89-4B84-A51C-DEEE7CC6752A}" destId="{19BA279F-A3D2-4A36-BCDE-77969DF8FBA4}" srcOrd="1" destOrd="0" parTransId="{B9C88335-11DC-4DC4-99A5-60BD6F4D7A83}" sibTransId="{CFDB535F-43AF-4928-A155-FA0FEF16FCBF}"/>
    <dgm:cxn modelId="{2D04AE88-E0D4-4C04-9C2F-E7611395839C}" type="presOf" srcId="{F785C908-0C89-4B84-A51C-DEEE7CC6752A}" destId="{AB3E4B7C-C3E4-4895-A7B6-356684227CE7}" srcOrd="0" destOrd="0" presId="urn:microsoft.com/office/officeart/2018/2/layout/IconVerticalSolidList"/>
    <dgm:cxn modelId="{1F60568A-D36A-47F3-BE70-4DFF247590D2}" type="presOf" srcId="{A250D93C-0F3E-4A22-B72D-E7F45F4B08A0}" destId="{D73CD30F-DB4A-407C-AAB0-929782CB8BE9}" srcOrd="0" destOrd="0" presId="urn:microsoft.com/office/officeart/2018/2/layout/IconVerticalSolidList"/>
    <dgm:cxn modelId="{1FD07E9F-5BC5-4E1E-A21F-FF1F67DA0979}" srcId="{F785C908-0C89-4B84-A51C-DEEE7CC6752A}" destId="{A10D33B0-663A-43C4-9EF6-350915584D9C}" srcOrd="2" destOrd="0" parTransId="{E844DC79-D89A-42AA-9735-8986E0596AB9}" sibTransId="{C129EBAE-B4DD-4E67-8940-443D603B3338}"/>
    <dgm:cxn modelId="{8F0C41A7-C02F-432D-990A-BF816CB864CC}" type="presOf" srcId="{A10D33B0-663A-43C4-9EF6-350915584D9C}" destId="{DF56D55B-E3E8-45E4-A275-4F66D4A5E0B8}" srcOrd="0" destOrd="0" presId="urn:microsoft.com/office/officeart/2018/2/layout/IconVerticalSolidList"/>
    <dgm:cxn modelId="{4BC51AD9-ACD5-49F5-B5B8-9DE690CDD313}" type="presOf" srcId="{19BA279F-A3D2-4A36-BCDE-77969DF8FBA4}" destId="{1BBB0CCB-D362-4714-A40C-83A830CCCF70}" srcOrd="0" destOrd="0" presId="urn:microsoft.com/office/officeart/2018/2/layout/IconVerticalSolidList"/>
    <dgm:cxn modelId="{427E884D-16C0-45D2-A821-BCE62FEDCE09}" type="presParOf" srcId="{AB3E4B7C-C3E4-4895-A7B6-356684227CE7}" destId="{75C20E0C-61E1-4C95-B308-12E993D043EF}" srcOrd="0" destOrd="0" presId="urn:microsoft.com/office/officeart/2018/2/layout/IconVerticalSolidList"/>
    <dgm:cxn modelId="{876071D0-48B4-4FC2-B635-CB43F5A49485}" type="presParOf" srcId="{75C20E0C-61E1-4C95-B308-12E993D043EF}" destId="{AB445DE8-8C47-4147-A6EA-D55DF43C8CE3}" srcOrd="0" destOrd="0" presId="urn:microsoft.com/office/officeart/2018/2/layout/IconVerticalSolidList"/>
    <dgm:cxn modelId="{28538506-3A1C-49EB-A0CD-1A8172C7DA12}" type="presParOf" srcId="{75C20E0C-61E1-4C95-B308-12E993D043EF}" destId="{3718E7FC-06AB-47AE-8092-408AE3003316}" srcOrd="1" destOrd="0" presId="urn:microsoft.com/office/officeart/2018/2/layout/IconVerticalSolidList"/>
    <dgm:cxn modelId="{18D39E39-C584-4175-AEF0-42913FEB5C0E}" type="presParOf" srcId="{75C20E0C-61E1-4C95-B308-12E993D043EF}" destId="{334AA4E0-F627-453C-B71C-348799317E70}" srcOrd="2" destOrd="0" presId="urn:microsoft.com/office/officeart/2018/2/layout/IconVerticalSolidList"/>
    <dgm:cxn modelId="{23CFA74B-9158-4585-A128-87854D91D545}" type="presParOf" srcId="{75C20E0C-61E1-4C95-B308-12E993D043EF}" destId="{D73CD30F-DB4A-407C-AAB0-929782CB8BE9}" srcOrd="3" destOrd="0" presId="urn:microsoft.com/office/officeart/2018/2/layout/IconVerticalSolidList"/>
    <dgm:cxn modelId="{D6EE5B69-1592-4505-B67F-0D7D0CB50849}" type="presParOf" srcId="{AB3E4B7C-C3E4-4895-A7B6-356684227CE7}" destId="{8CDBFAE3-F80A-4781-AE5D-ED740F00E3BF}" srcOrd="1" destOrd="0" presId="urn:microsoft.com/office/officeart/2018/2/layout/IconVerticalSolidList"/>
    <dgm:cxn modelId="{5184E92C-521A-41AC-9566-55F9C73F153D}" type="presParOf" srcId="{AB3E4B7C-C3E4-4895-A7B6-356684227CE7}" destId="{48A51AD9-8DBF-48EA-B651-4ED25218966B}" srcOrd="2" destOrd="0" presId="urn:microsoft.com/office/officeart/2018/2/layout/IconVerticalSolidList"/>
    <dgm:cxn modelId="{B346EE97-6CE1-4CF1-AF32-E910A3A0454A}" type="presParOf" srcId="{48A51AD9-8DBF-48EA-B651-4ED25218966B}" destId="{D0B1D6E6-FC76-4603-B567-49A81617ED8D}" srcOrd="0" destOrd="0" presId="urn:microsoft.com/office/officeart/2018/2/layout/IconVerticalSolidList"/>
    <dgm:cxn modelId="{3534BE66-E16F-40F8-890C-A8C8D7951EFC}" type="presParOf" srcId="{48A51AD9-8DBF-48EA-B651-4ED25218966B}" destId="{79F92EE3-661D-44D6-AB78-DE20368125D3}" srcOrd="1" destOrd="0" presId="urn:microsoft.com/office/officeart/2018/2/layout/IconVerticalSolidList"/>
    <dgm:cxn modelId="{3D783252-CFC1-4020-A7F5-998A29F4E76C}" type="presParOf" srcId="{48A51AD9-8DBF-48EA-B651-4ED25218966B}" destId="{3420E0A7-91E0-4D93-BCB4-A887A00A13B6}" srcOrd="2" destOrd="0" presId="urn:microsoft.com/office/officeart/2018/2/layout/IconVerticalSolidList"/>
    <dgm:cxn modelId="{AA03CA02-F700-4423-A175-17ED6940E642}" type="presParOf" srcId="{48A51AD9-8DBF-48EA-B651-4ED25218966B}" destId="{1BBB0CCB-D362-4714-A40C-83A830CCCF70}" srcOrd="3" destOrd="0" presId="urn:microsoft.com/office/officeart/2018/2/layout/IconVerticalSolidList"/>
    <dgm:cxn modelId="{E10EA04B-678C-48CB-B498-111C6B94ECBD}" type="presParOf" srcId="{AB3E4B7C-C3E4-4895-A7B6-356684227CE7}" destId="{1142510E-6FA3-485A-A7E0-DF168354D29D}" srcOrd="3" destOrd="0" presId="urn:microsoft.com/office/officeart/2018/2/layout/IconVerticalSolidList"/>
    <dgm:cxn modelId="{66499E6B-78A5-480E-B3F0-DDED34077B31}" type="presParOf" srcId="{AB3E4B7C-C3E4-4895-A7B6-356684227CE7}" destId="{5FD730C5-4181-4750-BE4C-1344FFEB4E06}" srcOrd="4" destOrd="0" presId="urn:microsoft.com/office/officeart/2018/2/layout/IconVerticalSolidList"/>
    <dgm:cxn modelId="{8243A484-FC6C-4536-B0DA-3806A5B094C8}" type="presParOf" srcId="{5FD730C5-4181-4750-BE4C-1344FFEB4E06}" destId="{3A74F001-39AF-4563-97D2-4493225AA7FD}" srcOrd="0" destOrd="0" presId="urn:microsoft.com/office/officeart/2018/2/layout/IconVerticalSolidList"/>
    <dgm:cxn modelId="{974AEB88-103C-4A98-96AA-0E2F09EF8854}" type="presParOf" srcId="{5FD730C5-4181-4750-BE4C-1344FFEB4E06}" destId="{CA516572-8897-49EB-9198-626A50484609}" srcOrd="1" destOrd="0" presId="urn:microsoft.com/office/officeart/2018/2/layout/IconVerticalSolidList"/>
    <dgm:cxn modelId="{1AD0AB9F-084C-48D2-9C13-6FFCC1BA3209}" type="presParOf" srcId="{5FD730C5-4181-4750-BE4C-1344FFEB4E06}" destId="{AEFADA70-1CBE-4142-9DF3-071FE3DF1819}" srcOrd="2" destOrd="0" presId="urn:microsoft.com/office/officeart/2018/2/layout/IconVerticalSolidList"/>
    <dgm:cxn modelId="{47AAFF6F-4A7C-4446-9E8A-E18681056898}" type="presParOf" srcId="{5FD730C5-4181-4750-BE4C-1344FFEB4E06}" destId="{DF56D55B-E3E8-45E4-A275-4F66D4A5E0B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B0FA3706-457F-4E7B-AF6E-9CA5C6F8A4DC}"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pl-PL"/>
        </a:p>
      </dgm:t>
    </dgm:pt>
    <dgm:pt modelId="{9AA4B01C-C66E-4E51-B64B-9A6D3E93C90A}">
      <dgm:prSet/>
      <dgm:spPr/>
      <dgm:t>
        <a:bodyPr/>
        <a:lstStyle/>
        <a:p>
          <a:r>
            <a:rPr lang="pl-PL" dirty="0"/>
            <a:t>- rozprawa główna stanowi ciągłość, mówi się o pierwszym, drugim, trzecim i następnym terminie rozprawy głównej, </a:t>
          </a:r>
        </a:p>
      </dgm:t>
    </dgm:pt>
    <dgm:pt modelId="{E92B32F1-D813-4B2C-9306-B65F6AFF49C6}" type="parTrans" cxnId="{5BA027EF-C23A-410E-93BB-61CD0A9CD601}">
      <dgm:prSet/>
      <dgm:spPr/>
      <dgm:t>
        <a:bodyPr/>
        <a:lstStyle/>
        <a:p>
          <a:endParaRPr lang="pl-PL"/>
        </a:p>
      </dgm:t>
    </dgm:pt>
    <dgm:pt modelId="{E40565D2-66E5-41A6-B0C3-12DB599B233C}" type="sibTrans" cxnId="{5BA027EF-C23A-410E-93BB-61CD0A9CD601}">
      <dgm:prSet/>
      <dgm:spPr/>
      <dgm:t>
        <a:bodyPr/>
        <a:lstStyle/>
        <a:p>
          <a:endParaRPr lang="pl-PL"/>
        </a:p>
      </dgm:t>
    </dgm:pt>
    <dgm:pt modelId="{5526C3F2-95CE-468B-9DA6-4CD0D8185ECE}">
      <dgm:prSet/>
      <dgm:spPr/>
      <dgm:t>
        <a:bodyPr/>
        <a:lstStyle/>
        <a:p>
          <a:r>
            <a:rPr lang="pl-PL" dirty="0"/>
            <a:t>- mimo wydania zarządzenia o przerwie albo postanowienia w przedmiocie odroczenia ciągle prowadzi się rozprawę główną, a nie jedną, drugą, czy trzecią rozprawę, </a:t>
          </a:r>
        </a:p>
      </dgm:t>
    </dgm:pt>
    <dgm:pt modelId="{09197569-2B9B-437D-9C1B-34DE0F30093D}" type="parTrans" cxnId="{08057E86-0EEF-4B4B-9E2E-77F2988CFBD5}">
      <dgm:prSet/>
      <dgm:spPr/>
      <dgm:t>
        <a:bodyPr/>
        <a:lstStyle/>
        <a:p>
          <a:endParaRPr lang="pl-PL"/>
        </a:p>
      </dgm:t>
    </dgm:pt>
    <dgm:pt modelId="{84DF4CB2-9325-4B1C-88B4-CFFAB380A186}" type="sibTrans" cxnId="{08057E86-0EEF-4B4B-9E2E-77F2988CFBD5}">
      <dgm:prSet/>
      <dgm:spPr/>
      <dgm:t>
        <a:bodyPr/>
        <a:lstStyle/>
        <a:p>
          <a:endParaRPr lang="pl-PL"/>
        </a:p>
      </dgm:t>
    </dgm:pt>
    <dgm:pt modelId="{B516BE25-2AAE-40C2-939F-FB9FDC1825D2}" type="pres">
      <dgm:prSet presAssocID="{B0FA3706-457F-4E7B-AF6E-9CA5C6F8A4DC}" presName="Name0" presStyleCnt="0">
        <dgm:presLayoutVars>
          <dgm:dir/>
          <dgm:animLvl val="lvl"/>
          <dgm:resizeHandles val="exact"/>
        </dgm:presLayoutVars>
      </dgm:prSet>
      <dgm:spPr/>
    </dgm:pt>
    <dgm:pt modelId="{4F96E332-D1F4-46E5-BB94-D18738071AF4}" type="pres">
      <dgm:prSet presAssocID="{9AA4B01C-C66E-4E51-B64B-9A6D3E93C90A}" presName="composite" presStyleCnt="0"/>
      <dgm:spPr/>
    </dgm:pt>
    <dgm:pt modelId="{B2ABF7F4-D292-4B55-9624-48DB0D812700}" type="pres">
      <dgm:prSet presAssocID="{9AA4B01C-C66E-4E51-B64B-9A6D3E93C90A}" presName="parTx" presStyleLbl="alignNode1" presStyleIdx="0" presStyleCnt="2">
        <dgm:presLayoutVars>
          <dgm:chMax val="0"/>
          <dgm:chPref val="0"/>
          <dgm:bulletEnabled val="1"/>
        </dgm:presLayoutVars>
      </dgm:prSet>
      <dgm:spPr/>
    </dgm:pt>
    <dgm:pt modelId="{07349EFC-4EA8-4940-B10B-341BE311F619}" type="pres">
      <dgm:prSet presAssocID="{9AA4B01C-C66E-4E51-B64B-9A6D3E93C90A}" presName="desTx" presStyleLbl="alignAccFollowNode1" presStyleIdx="0" presStyleCnt="2">
        <dgm:presLayoutVars>
          <dgm:bulletEnabled val="1"/>
        </dgm:presLayoutVars>
      </dgm:prSet>
      <dgm:spPr/>
    </dgm:pt>
    <dgm:pt modelId="{7F0B4393-9250-48AB-865A-6FDBEA9AE967}" type="pres">
      <dgm:prSet presAssocID="{E40565D2-66E5-41A6-B0C3-12DB599B233C}" presName="space" presStyleCnt="0"/>
      <dgm:spPr/>
    </dgm:pt>
    <dgm:pt modelId="{A0F3E563-750C-4A63-8AE3-0F1C60A38DDB}" type="pres">
      <dgm:prSet presAssocID="{5526C3F2-95CE-468B-9DA6-4CD0D8185ECE}" presName="composite" presStyleCnt="0"/>
      <dgm:spPr/>
    </dgm:pt>
    <dgm:pt modelId="{92D49764-B5E8-4DAA-A54F-96371A44ED4C}" type="pres">
      <dgm:prSet presAssocID="{5526C3F2-95CE-468B-9DA6-4CD0D8185ECE}" presName="parTx" presStyleLbl="alignNode1" presStyleIdx="1" presStyleCnt="2">
        <dgm:presLayoutVars>
          <dgm:chMax val="0"/>
          <dgm:chPref val="0"/>
          <dgm:bulletEnabled val="1"/>
        </dgm:presLayoutVars>
      </dgm:prSet>
      <dgm:spPr/>
    </dgm:pt>
    <dgm:pt modelId="{6C0FD406-4F8C-4111-B307-C8FCFE78B314}" type="pres">
      <dgm:prSet presAssocID="{5526C3F2-95CE-468B-9DA6-4CD0D8185ECE}" presName="desTx" presStyleLbl="alignAccFollowNode1" presStyleIdx="1" presStyleCnt="2">
        <dgm:presLayoutVars>
          <dgm:bulletEnabled val="1"/>
        </dgm:presLayoutVars>
      </dgm:prSet>
      <dgm:spPr/>
    </dgm:pt>
  </dgm:ptLst>
  <dgm:cxnLst>
    <dgm:cxn modelId="{67D80F41-313A-4C40-A706-1DB6C597425C}" type="presOf" srcId="{B0FA3706-457F-4E7B-AF6E-9CA5C6F8A4DC}" destId="{B516BE25-2AAE-40C2-939F-FB9FDC1825D2}" srcOrd="0" destOrd="0" presId="urn:microsoft.com/office/officeart/2005/8/layout/hList1"/>
    <dgm:cxn modelId="{CE514345-C5F7-4032-B1E8-9B3539C943E7}" type="presOf" srcId="{9AA4B01C-C66E-4E51-B64B-9A6D3E93C90A}" destId="{B2ABF7F4-D292-4B55-9624-48DB0D812700}" srcOrd="0" destOrd="0" presId="urn:microsoft.com/office/officeart/2005/8/layout/hList1"/>
    <dgm:cxn modelId="{08057E86-0EEF-4B4B-9E2E-77F2988CFBD5}" srcId="{B0FA3706-457F-4E7B-AF6E-9CA5C6F8A4DC}" destId="{5526C3F2-95CE-468B-9DA6-4CD0D8185ECE}" srcOrd="1" destOrd="0" parTransId="{09197569-2B9B-437D-9C1B-34DE0F30093D}" sibTransId="{84DF4CB2-9325-4B1C-88B4-CFFAB380A186}"/>
    <dgm:cxn modelId="{F710C7E3-DFC3-4C69-B4B1-D67DE24B5C3E}" type="presOf" srcId="{5526C3F2-95CE-468B-9DA6-4CD0D8185ECE}" destId="{92D49764-B5E8-4DAA-A54F-96371A44ED4C}" srcOrd="0" destOrd="0" presId="urn:microsoft.com/office/officeart/2005/8/layout/hList1"/>
    <dgm:cxn modelId="{5BA027EF-C23A-410E-93BB-61CD0A9CD601}" srcId="{B0FA3706-457F-4E7B-AF6E-9CA5C6F8A4DC}" destId="{9AA4B01C-C66E-4E51-B64B-9A6D3E93C90A}" srcOrd="0" destOrd="0" parTransId="{E92B32F1-D813-4B2C-9306-B65F6AFF49C6}" sibTransId="{E40565D2-66E5-41A6-B0C3-12DB599B233C}"/>
    <dgm:cxn modelId="{1EC4307B-2CC7-425F-99DC-458B024E6612}" type="presParOf" srcId="{B516BE25-2AAE-40C2-939F-FB9FDC1825D2}" destId="{4F96E332-D1F4-46E5-BB94-D18738071AF4}" srcOrd="0" destOrd="0" presId="urn:microsoft.com/office/officeart/2005/8/layout/hList1"/>
    <dgm:cxn modelId="{90C50840-3374-4895-95C4-4E885451340E}" type="presParOf" srcId="{4F96E332-D1F4-46E5-BB94-D18738071AF4}" destId="{B2ABF7F4-D292-4B55-9624-48DB0D812700}" srcOrd="0" destOrd="0" presId="urn:microsoft.com/office/officeart/2005/8/layout/hList1"/>
    <dgm:cxn modelId="{23508C18-28AD-44A8-8A57-A0CF5DDDC181}" type="presParOf" srcId="{4F96E332-D1F4-46E5-BB94-D18738071AF4}" destId="{07349EFC-4EA8-4940-B10B-341BE311F619}" srcOrd="1" destOrd="0" presId="urn:microsoft.com/office/officeart/2005/8/layout/hList1"/>
    <dgm:cxn modelId="{EBD48AF6-6AB3-4341-9A10-296964AA697E}" type="presParOf" srcId="{B516BE25-2AAE-40C2-939F-FB9FDC1825D2}" destId="{7F0B4393-9250-48AB-865A-6FDBEA9AE967}" srcOrd="1" destOrd="0" presId="urn:microsoft.com/office/officeart/2005/8/layout/hList1"/>
    <dgm:cxn modelId="{45AA955C-6218-46E4-915E-57D970FD77CE}" type="presParOf" srcId="{B516BE25-2AAE-40C2-939F-FB9FDC1825D2}" destId="{A0F3E563-750C-4A63-8AE3-0F1C60A38DDB}" srcOrd="2" destOrd="0" presId="urn:microsoft.com/office/officeart/2005/8/layout/hList1"/>
    <dgm:cxn modelId="{C5FA477B-6EAE-4869-B350-1C5DEA462398}" type="presParOf" srcId="{A0F3E563-750C-4A63-8AE3-0F1C60A38DDB}" destId="{92D49764-B5E8-4DAA-A54F-96371A44ED4C}" srcOrd="0" destOrd="0" presId="urn:microsoft.com/office/officeart/2005/8/layout/hList1"/>
    <dgm:cxn modelId="{794752AA-4FA0-4255-929B-5C23DD7DF053}" type="presParOf" srcId="{A0F3E563-750C-4A63-8AE3-0F1C60A38DDB}" destId="{6C0FD406-4F8C-4111-B307-C8FCFE78B314}"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FF914256-9020-4A15-BA3E-F1145F7BCDC0}" type="doc">
      <dgm:prSet loTypeId="urn:microsoft.com/office/officeart/2008/layout/SquareAccentList" loCatId="list" qsTypeId="urn:microsoft.com/office/officeart/2005/8/quickstyle/simple1" qsCatId="simple" csTypeId="urn:microsoft.com/office/officeart/2005/8/colors/accent1_2" csCatId="accent1" phldr="1"/>
      <dgm:spPr/>
      <dgm:t>
        <a:bodyPr/>
        <a:lstStyle/>
        <a:p>
          <a:endParaRPr lang="pl-PL"/>
        </a:p>
      </dgm:t>
    </dgm:pt>
    <dgm:pt modelId="{5456E5D7-C73D-4876-9CBA-AFE7E5D86715}">
      <dgm:prSet phldrT="[Tekst]"/>
      <dgm:spPr/>
      <dgm:t>
        <a:bodyPr/>
        <a:lstStyle/>
        <a:p>
          <a:r>
            <a:rPr lang="pl-PL" dirty="0"/>
            <a:t>Odroczenie</a:t>
          </a:r>
        </a:p>
      </dgm:t>
    </dgm:pt>
    <dgm:pt modelId="{AFA7D7F9-11C2-4FE7-B83E-003AE5042744}" type="parTrans" cxnId="{16BEF18C-E155-4FC2-9C91-FFE62C00CD46}">
      <dgm:prSet/>
      <dgm:spPr/>
      <dgm:t>
        <a:bodyPr/>
        <a:lstStyle/>
        <a:p>
          <a:endParaRPr lang="pl-PL"/>
        </a:p>
      </dgm:t>
    </dgm:pt>
    <dgm:pt modelId="{1599B495-36E9-4AFB-BAC9-B0DD8EB84C2B}" type="sibTrans" cxnId="{16BEF18C-E155-4FC2-9C91-FFE62C00CD46}">
      <dgm:prSet/>
      <dgm:spPr/>
      <dgm:t>
        <a:bodyPr/>
        <a:lstStyle/>
        <a:p>
          <a:endParaRPr lang="pl-PL"/>
        </a:p>
      </dgm:t>
    </dgm:pt>
    <dgm:pt modelId="{66AB30D2-537D-4353-BA06-54DC93DC1C62}">
      <dgm:prSet phldrT="[Tekst]"/>
      <dgm:spPr/>
      <dgm:t>
        <a:bodyPr/>
        <a:lstStyle/>
        <a:p>
          <a:r>
            <a:rPr lang="pl-PL" dirty="0"/>
            <a:t>Kompetencja sądu, orzekane w drodze postanowienia</a:t>
          </a:r>
        </a:p>
      </dgm:t>
    </dgm:pt>
    <dgm:pt modelId="{C093DBC3-ADA3-43F5-AF7B-F3F62D3EC5A7}" type="parTrans" cxnId="{C7B45245-89A3-4B16-BCA3-74445C9B8347}">
      <dgm:prSet/>
      <dgm:spPr/>
      <dgm:t>
        <a:bodyPr/>
        <a:lstStyle/>
        <a:p>
          <a:endParaRPr lang="pl-PL"/>
        </a:p>
      </dgm:t>
    </dgm:pt>
    <dgm:pt modelId="{0711D9D9-B956-4646-B693-2F324A18C3FC}" type="sibTrans" cxnId="{C7B45245-89A3-4B16-BCA3-74445C9B8347}">
      <dgm:prSet/>
      <dgm:spPr/>
      <dgm:t>
        <a:bodyPr/>
        <a:lstStyle/>
        <a:p>
          <a:endParaRPr lang="pl-PL"/>
        </a:p>
      </dgm:t>
    </dgm:pt>
    <dgm:pt modelId="{80BA812E-97ED-40D9-A794-D643935D2712}">
      <dgm:prSet phldrT="[Tekst]"/>
      <dgm:spPr/>
      <dgm:t>
        <a:bodyPr/>
        <a:lstStyle/>
        <a:p>
          <a:r>
            <a:rPr lang="pl-PL" dirty="0"/>
            <a:t>Wówczas, gdy zarządzenie przerwy nie jest wystarczające – powyżej 35 dni (art. 404 par. 1 k.p.k. w zw. z art. 401 par. 2 k.p.k.)</a:t>
          </a:r>
        </a:p>
      </dgm:t>
    </dgm:pt>
    <dgm:pt modelId="{BE4C45C6-6068-41DC-8F02-4E1B2066F0A2}" type="parTrans" cxnId="{A0BDE869-1D52-4EFB-8E77-41C83DE16EE6}">
      <dgm:prSet/>
      <dgm:spPr/>
      <dgm:t>
        <a:bodyPr/>
        <a:lstStyle/>
        <a:p>
          <a:endParaRPr lang="pl-PL"/>
        </a:p>
      </dgm:t>
    </dgm:pt>
    <dgm:pt modelId="{8F8A0FDE-5F55-4CA5-8F99-55D7BD089744}" type="sibTrans" cxnId="{A0BDE869-1D52-4EFB-8E77-41C83DE16EE6}">
      <dgm:prSet/>
      <dgm:spPr/>
      <dgm:t>
        <a:bodyPr/>
        <a:lstStyle/>
        <a:p>
          <a:endParaRPr lang="pl-PL"/>
        </a:p>
      </dgm:t>
    </dgm:pt>
    <dgm:pt modelId="{B7384325-C9ED-4B06-88EF-365490CB91FF}">
      <dgm:prSet phldrT="[Tekst]"/>
      <dgm:spPr/>
      <dgm:t>
        <a:bodyPr/>
        <a:lstStyle/>
        <a:p>
          <a:r>
            <a:rPr lang="pl-PL" dirty="0"/>
            <a:t>Po przerwie rozprawę prowadzi się od początku – </a:t>
          </a:r>
          <a:r>
            <a:rPr lang="pl-PL" b="1" u="sng" dirty="0"/>
            <a:t>a wyjątkowo w dalszym ciągu</a:t>
          </a:r>
          <a:r>
            <a:rPr lang="pl-PL" b="0" u="none" dirty="0"/>
            <a:t>, jeśli skład sądu nie uległ zmianie – </a:t>
          </a:r>
          <a:r>
            <a:rPr lang="pl-PL" b="0" u="none" dirty="0">
              <a:highlight>
                <a:srgbClr val="FFFF00"/>
              </a:highlight>
            </a:rPr>
            <a:t>w istocie </a:t>
          </a:r>
          <a:r>
            <a:rPr lang="pl-PL" b="1" u="sng" dirty="0">
              <a:highlight>
                <a:srgbClr val="FFFF00"/>
              </a:highlight>
            </a:rPr>
            <a:t>jest to zasada</a:t>
          </a:r>
          <a:endParaRPr lang="pl-PL" dirty="0">
            <a:highlight>
              <a:srgbClr val="FFFF00"/>
            </a:highlight>
          </a:endParaRPr>
        </a:p>
      </dgm:t>
    </dgm:pt>
    <dgm:pt modelId="{FF867263-FC57-408F-9B0D-E8D295C92EF0}" type="parTrans" cxnId="{7AC3413D-5FFE-4717-8BA7-1E5F5F79391C}">
      <dgm:prSet/>
      <dgm:spPr/>
      <dgm:t>
        <a:bodyPr/>
        <a:lstStyle/>
        <a:p>
          <a:endParaRPr lang="pl-PL"/>
        </a:p>
      </dgm:t>
    </dgm:pt>
    <dgm:pt modelId="{7ECBB748-52C7-4C2C-A0DF-42D5F14DA618}" type="sibTrans" cxnId="{7AC3413D-5FFE-4717-8BA7-1E5F5F79391C}">
      <dgm:prSet/>
      <dgm:spPr/>
      <dgm:t>
        <a:bodyPr/>
        <a:lstStyle/>
        <a:p>
          <a:endParaRPr lang="pl-PL"/>
        </a:p>
      </dgm:t>
    </dgm:pt>
    <dgm:pt modelId="{1E369676-0116-4A04-BAA7-AD64D22A9A99}">
      <dgm:prSet phldrT="[Tekst]"/>
      <dgm:spPr/>
      <dgm:t>
        <a:bodyPr/>
        <a:lstStyle/>
        <a:p>
          <a:r>
            <a:rPr lang="pl-PL" dirty="0"/>
            <a:t>Przerwa</a:t>
          </a:r>
        </a:p>
      </dgm:t>
    </dgm:pt>
    <dgm:pt modelId="{9D384826-1E56-4DF3-A5E4-DF7AF76CFBB4}" type="parTrans" cxnId="{12900453-679F-4D0B-AE7D-D781598E6764}">
      <dgm:prSet/>
      <dgm:spPr/>
      <dgm:t>
        <a:bodyPr/>
        <a:lstStyle/>
        <a:p>
          <a:endParaRPr lang="pl-PL"/>
        </a:p>
      </dgm:t>
    </dgm:pt>
    <dgm:pt modelId="{B80FC165-B193-42A3-BF4D-B8BA153B202C}" type="sibTrans" cxnId="{12900453-679F-4D0B-AE7D-D781598E6764}">
      <dgm:prSet/>
      <dgm:spPr/>
      <dgm:t>
        <a:bodyPr/>
        <a:lstStyle/>
        <a:p>
          <a:endParaRPr lang="pl-PL"/>
        </a:p>
      </dgm:t>
    </dgm:pt>
    <dgm:pt modelId="{03FCCB86-565B-4425-8B19-E4B25C85A479}">
      <dgm:prSet phldrT="[Tekst]"/>
      <dgm:spPr/>
      <dgm:t>
        <a:bodyPr/>
        <a:lstStyle/>
        <a:p>
          <a:r>
            <a:rPr lang="pl-PL" dirty="0"/>
            <a:t>Kompetencja przewodniczącego, orzekana w drodze zarządzenia</a:t>
          </a:r>
        </a:p>
      </dgm:t>
    </dgm:pt>
    <dgm:pt modelId="{84734182-435D-48DB-BD41-E2081B175145}" type="parTrans" cxnId="{AB4BBF3C-C6F0-47E7-812C-B8E1A53A6F62}">
      <dgm:prSet/>
      <dgm:spPr/>
      <dgm:t>
        <a:bodyPr/>
        <a:lstStyle/>
        <a:p>
          <a:endParaRPr lang="pl-PL"/>
        </a:p>
      </dgm:t>
    </dgm:pt>
    <dgm:pt modelId="{B65137DC-57E1-4869-9DCD-03D6751DBCAF}" type="sibTrans" cxnId="{AB4BBF3C-C6F0-47E7-812C-B8E1A53A6F62}">
      <dgm:prSet/>
      <dgm:spPr/>
      <dgm:t>
        <a:bodyPr/>
        <a:lstStyle/>
        <a:p>
          <a:endParaRPr lang="pl-PL"/>
        </a:p>
      </dgm:t>
    </dgm:pt>
    <dgm:pt modelId="{F0E04658-A67F-446E-8871-8B3AD08F74FD}">
      <dgm:prSet phldrT="[Tekst]"/>
      <dgm:spPr/>
      <dgm:t>
        <a:bodyPr/>
        <a:lstStyle/>
        <a:p>
          <a:r>
            <a:rPr lang="pl-PL" dirty="0"/>
            <a:t>Otwarty katalog przyczyn zarządzenia przerwy: w celu przygotowania przez strony wniosków dowodowych lub sprowadzenia dowodu albo dla wypoczynku lub z innej ważnej przyczyny </a:t>
          </a:r>
        </a:p>
      </dgm:t>
    </dgm:pt>
    <dgm:pt modelId="{53EBDE4D-5F5B-4E4A-A7A3-CD7349041626}" type="parTrans" cxnId="{CF297A7B-D300-4A98-A4E0-CD7A4F94F0AE}">
      <dgm:prSet/>
      <dgm:spPr/>
      <dgm:t>
        <a:bodyPr/>
        <a:lstStyle/>
        <a:p>
          <a:endParaRPr lang="pl-PL"/>
        </a:p>
      </dgm:t>
    </dgm:pt>
    <dgm:pt modelId="{BBA7A5A7-C081-4CB8-8E91-480037F81F9F}" type="sibTrans" cxnId="{CF297A7B-D300-4A98-A4E0-CD7A4F94F0AE}">
      <dgm:prSet/>
      <dgm:spPr/>
      <dgm:t>
        <a:bodyPr/>
        <a:lstStyle/>
        <a:p>
          <a:endParaRPr lang="pl-PL"/>
        </a:p>
      </dgm:t>
    </dgm:pt>
    <dgm:pt modelId="{5B3D1C2D-D50E-4944-BC5B-938344634B3C}">
      <dgm:prSet phldrT="[Tekst]"/>
      <dgm:spPr/>
      <dgm:t>
        <a:bodyPr/>
        <a:lstStyle/>
        <a:p>
          <a:r>
            <a:rPr lang="pl-PL" dirty="0"/>
            <a:t>Trwa do 35 dni, po upływie tego terminu, rozprawę uznaje się za odroczoną (art. 402 par. 3 k.p.k.)</a:t>
          </a:r>
        </a:p>
      </dgm:t>
    </dgm:pt>
    <dgm:pt modelId="{8E738E96-997F-414C-99D1-E829E7BF1A5B}" type="parTrans" cxnId="{38287F76-9A64-4D05-9170-98BEE33D82AC}">
      <dgm:prSet/>
      <dgm:spPr/>
      <dgm:t>
        <a:bodyPr/>
        <a:lstStyle/>
        <a:p>
          <a:endParaRPr lang="pl-PL"/>
        </a:p>
      </dgm:t>
    </dgm:pt>
    <dgm:pt modelId="{00814A6C-BC97-4539-B8A6-F3FD8DAD1356}" type="sibTrans" cxnId="{38287F76-9A64-4D05-9170-98BEE33D82AC}">
      <dgm:prSet/>
      <dgm:spPr/>
      <dgm:t>
        <a:bodyPr/>
        <a:lstStyle/>
        <a:p>
          <a:endParaRPr lang="pl-PL"/>
        </a:p>
      </dgm:t>
    </dgm:pt>
    <dgm:pt modelId="{BCF9C28B-824E-4882-8458-A4D37DE79F0F}" type="pres">
      <dgm:prSet presAssocID="{FF914256-9020-4A15-BA3E-F1145F7BCDC0}" presName="layout" presStyleCnt="0">
        <dgm:presLayoutVars>
          <dgm:chMax/>
          <dgm:chPref/>
          <dgm:dir/>
          <dgm:resizeHandles/>
        </dgm:presLayoutVars>
      </dgm:prSet>
      <dgm:spPr/>
    </dgm:pt>
    <dgm:pt modelId="{0F450EB8-FD65-4E04-A9B0-57CED29682C9}" type="pres">
      <dgm:prSet presAssocID="{5456E5D7-C73D-4876-9CBA-AFE7E5D86715}" presName="root" presStyleCnt="0">
        <dgm:presLayoutVars>
          <dgm:chMax/>
          <dgm:chPref/>
        </dgm:presLayoutVars>
      </dgm:prSet>
      <dgm:spPr/>
    </dgm:pt>
    <dgm:pt modelId="{C558DFB1-66AA-44A6-A80D-EEF96A637A5E}" type="pres">
      <dgm:prSet presAssocID="{5456E5D7-C73D-4876-9CBA-AFE7E5D86715}" presName="rootComposite" presStyleCnt="0">
        <dgm:presLayoutVars/>
      </dgm:prSet>
      <dgm:spPr/>
    </dgm:pt>
    <dgm:pt modelId="{3D8ED98B-1F96-48BB-A855-25BEA2F6024A}" type="pres">
      <dgm:prSet presAssocID="{5456E5D7-C73D-4876-9CBA-AFE7E5D86715}" presName="ParentAccent" presStyleLbl="alignNode1" presStyleIdx="0" presStyleCnt="2"/>
      <dgm:spPr/>
    </dgm:pt>
    <dgm:pt modelId="{D3A5D56E-BBD0-4BF3-8295-F2C1A0F85942}" type="pres">
      <dgm:prSet presAssocID="{5456E5D7-C73D-4876-9CBA-AFE7E5D86715}" presName="ParentSmallAccent" presStyleLbl="fgAcc1" presStyleIdx="0" presStyleCnt="2"/>
      <dgm:spPr/>
    </dgm:pt>
    <dgm:pt modelId="{3961DBA7-DDDB-43AD-AD2C-66FDCC91A5CC}" type="pres">
      <dgm:prSet presAssocID="{5456E5D7-C73D-4876-9CBA-AFE7E5D86715}" presName="Parent" presStyleLbl="revTx" presStyleIdx="0" presStyleCnt="8">
        <dgm:presLayoutVars>
          <dgm:chMax/>
          <dgm:chPref val="4"/>
          <dgm:bulletEnabled val="1"/>
        </dgm:presLayoutVars>
      </dgm:prSet>
      <dgm:spPr/>
    </dgm:pt>
    <dgm:pt modelId="{9A894D27-49BB-48B3-B2CF-9CC5B872E19D}" type="pres">
      <dgm:prSet presAssocID="{5456E5D7-C73D-4876-9CBA-AFE7E5D86715}" presName="childShape" presStyleCnt="0">
        <dgm:presLayoutVars>
          <dgm:chMax val="0"/>
          <dgm:chPref val="0"/>
        </dgm:presLayoutVars>
      </dgm:prSet>
      <dgm:spPr/>
    </dgm:pt>
    <dgm:pt modelId="{BC901073-F7D1-4051-AF3E-D40CB849F2D6}" type="pres">
      <dgm:prSet presAssocID="{66AB30D2-537D-4353-BA06-54DC93DC1C62}" presName="childComposite" presStyleCnt="0">
        <dgm:presLayoutVars>
          <dgm:chMax val="0"/>
          <dgm:chPref val="0"/>
        </dgm:presLayoutVars>
      </dgm:prSet>
      <dgm:spPr/>
    </dgm:pt>
    <dgm:pt modelId="{49351C9F-CF55-48BF-9AB2-F620E493D91C}" type="pres">
      <dgm:prSet presAssocID="{66AB30D2-537D-4353-BA06-54DC93DC1C62}" presName="ChildAccent" presStyleLbl="solidFgAcc1" presStyleIdx="0" presStyleCnt="6"/>
      <dgm:spPr/>
    </dgm:pt>
    <dgm:pt modelId="{13CF4D15-BC4F-475C-9401-C41664D81B52}" type="pres">
      <dgm:prSet presAssocID="{66AB30D2-537D-4353-BA06-54DC93DC1C62}" presName="Child" presStyleLbl="revTx" presStyleIdx="1" presStyleCnt="8">
        <dgm:presLayoutVars>
          <dgm:chMax val="0"/>
          <dgm:chPref val="0"/>
          <dgm:bulletEnabled val="1"/>
        </dgm:presLayoutVars>
      </dgm:prSet>
      <dgm:spPr/>
    </dgm:pt>
    <dgm:pt modelId="{1A712847-A353-4297-AE0F-3B54490C5921}" type="pres">
      <dgm:prSet presAssocID="{80BA812E-97ED-40D9-A794-D643935D2712}" presName="childComposite" presStyleCnt="0">
        <dgm:presLayoutVars>
          <dgm:chMax val="0"/>
          <dgm:chPref val="0"/>
        </dgm:presLayoutVars>
      </dgm:prSet>
      <dgm:spPr/>
    </dgm:pt>
    <dgm:pt modelId="{2977E4BC-014D-453D-A118-AEC03EF01B9C}" type="pres">
      <dgm:prSet presAssocID="{80BA812E-97ED-40D9-A794-D643935D2712}" presName="ChildAccent" presStyleLbl="solidFgAcc1" presStyleIdx="1" presStyleCnt="6"/>
      <dgm:spPr/>
    </dgm:pt>
    <dgm:pt modelId="{885F9448-953C-4318-B9C7-745042AB01A8}" type="pres">
      <dgm:prSet presAssocID="{80BA812E-97ED-40D9-A794-D643935D2712}" presName="Child" presStyleLbl="revTx" presStyleIdx="2" presStyleCnt="8">
        <dgm:presLayoutVars>
          <dgm:chMax val="0"/>
          <dgm:chPref val="0"/>
          <dgm:bulletEnabled val="1"/>
        </dgm:presLayoutVars>
      </dgm:prSet>
      <dgm:spPr/>
    </dgm:pt>
    <dgm:pt modelId="{D014383E-4A23-43AF-BE37-F8E0128EEB2A}" type="pres">
      <dgm:prSet presAssocID="{B7384325-C9ED-4B06-88EF-365490CB91FF}" presName="childComposite" presStyleCnt="0">
        <dgm:presLayoutVars>
          <dgm:chMax val="0"/>
          <dgm:chPref val="0"/>
        </dgm:presLayoutVars>
      </dgm:prSet>
      <dgm:spPr/>
    </dgm:pt>
    <dgm:pt modelId="{1335E8C4-C70B-44AD-B01F-F8CE6496D9B8}" type="pres">
      <dgm:prSet presAssocID="{B7384325-C9ED-4B06-88EF-365490CB91FF}" presName="ChildAccent" presStyleLbl="solidFgAcc1" presStyleIdx="2" presStyleCnt="6"/>
      <dgm:spPr/>
    </dgm:pt>
    <dgm:pt modelId="{466DEE57-4DE9-445B-AFDB-048A9ADBB665}" type="pres">
      <dgm:prSet presAssocID="{B7384325-C9ED-4B06-88EF-365490CB91FF}" presName="Child" presStyleLbl="revTx" presStyleIdx="3" presStyleCnt="8">
        <dgm:presLayoutVars>
          <dgm:chMax val="0"/>
          <dgm:chPref val="0"/>
          <dgm:bulletEnabled val="1"/>
        </dgm:presLayoutVars>
      </dgm:prSet>
      <dgm:spPr/>
    </dgm:pt>
    <dgm:pt modelId="{81164966-BEBE-4FCA-9936-96CA589E3A1F}" type="pres">
      <dgm:prSet presAssocID="{1E369676-0116-4A04-BAA7-AD64D22A9A99}" presName="root" presStyleCnt="0">
        <dgm:presLayoutVars>
          <dgm:chMax/>
          <dgm:chPref/>
        </dgm:presLayoutVars>
      </dgm:prSet>
      <dgm:spPr/>
    </dgm:pt>
    <dgm:pt modelId="{2E10AEB9-D5A6-452C-A29D-327147F280B7}" type="pres">
      <dgm:prSet presAssocID="{1E369676-0116-4A04-BAA7-AD64D22A9A99}" presName="rootComposite" presStyleCnt="0">
        <dgm:presLayoutVars/>
      </dgm:prSet>
      <dgm:spPr/>
    </dgm:pt>
    <dgm:pt modelId="{B2FB15D7-90C2-462D-89E3-B68134CD3048}" type="pres">
      <dgm:prSet presAssocID="{1E369676-0116-4A04-BAA7-AD64D22A9A99}" presName="ParentAccent" presStyleLbl="alignNode1" presStyleIdx="1" presStyleCnt="2"/>
      <dgm:spPr/>
    </dgm:pt>
    <dgm:pt modelId="{6AA6C607-AE89-41CA-A9A5-054F713D1843}" type="pres">
      <dgm:prSet presAssocID="{1E369676-0116-4A04-BAA7-AD64D22A9A99}" presName="ParentSmallAccent" presStyleLbl="fgAcc1" presStyleIdx="1" presStyleCnt="2"/>
      <dgm:spPr/>
    </dgm:pt>
    <dgm:pt modelId="{37E048A4-4297-43FF-8219-23B4105B5A09}" type="pres">
      <dgm:prSet presAssocID="{1E369676-0116-4A04-BAA7-AD64D22A9A99}" presName="Parent" presStyleLbl="revTx" presStyleIdx="4" presStyleCnt="8">
        <dgm:presLayoutVars>
          <dgm:chMax/>
          <dgm:chPref val="4"/>
          <dgm:bulletEnabled val="1"/>
        </dgm:presLayoutVars>
      </dgm:prSet>
      <dgm:spPr/>
    </dgm:pt>
    <dgm:pt modelId="{74078C41-422C-44EF-9D11-3BB52B4EACF2}" type="pres">
      <dgm:prSet presAssocID="{1E369676-0116-4A04-BAA7-AD64D22A9A99}" presName="childShape" presStyleCnt="0">
        <dgm:presLayoutVars>
          <dgm:chMax val="0"/>
          <dgm:chPref val="0"/>
        </dgm:presLayoutVars>
      </dgm:prSet>
      <dgm:spPr/>
    </dgm:pt>
    <dgm:pt modelId="{7CC3ECA8-96C9-4676-AE31-3F05C27F4443}" type="pres">
      <dgm:prSet presAssocID="{03FCCB86-565B-4425-8B19-E4B25C85A479}" presName="childComposite" presStyleCnt="0">
        <dgm:presLayoutVars>
          <dgm:chMax val="0"/>
          <dgm:chPref val="0"/>
        </dgm:presLayoutVars>
      </dgm:prSet>
      <dgm:spPr/>
    </dgm:pt>
    <dgm:pt modelId="{9DE3613A-8864-481E-84E7-DED203E525FE}" type="pres">
      <dgm:prSet presAssocID="{03FCCB86-565B-4425-8B19-E4B25C85A479}" presName="ChildAccent" presStyleLbl="solidFgAcc1" presStyleIdx="3" presStyleCnt="6"/>
      <dgm:spPr/>
    </dgm:pt>
    <dgm:pt modelId="{997E7DF9-9E07-49C7-8929-94E2BF244690}" type="pres">
      <dgm:prSet presAssocID="{03FCCB86-565B-4425-8B19-E4B25C85A479}" presName="Child" presStyleLbl="revTx" presStyleIdx="5" presStyleCnt="8">
        <dgm:presLayoutVars>
          <dgm:chMax val="0"/>
          <dgm:chPref val="0"/>
          <dgm:bulletEnabled val="1"/>
        </dgm:presLayoutVars>
      </dgm:prSet>
      <dgm:spPr/>
    </dgm:pt>
    <dgm:pt modelId="{826CECCC-F343-4496-A6FD-33E8252FFED1}" type="pres">
      <dgm:prSet presAssocID="{F0E04658-A67F-446E-8871-8B3AD08F74FD}" presName="childComposite" presStyleCnt="0">
        <dgm:presLayoutVars>
          <dgm:chMax val="0"/>
          <dgm:chPref val="0"/>
        </dgm:presLayoutVars>
      </dgm:prSet>
      <dgm:spPr/>
    </dgm:pt>
    <dgm:pt modelId="{F7FC2937-3519-4EAA-99A1-EE21B0052E34}" type="pres">
      <dgm:prSet presAssocID="{F0E04658-A67F-446E-8871-8B3AD08F74FD}" presName="ChildAccent" presStyleLbl="solidFgAcc1" presStyleIdx="4" presStyleCnt="6"/>
      <dgm:spPr/>
    </dgm:pt>
    <dgm:pt modelId="{D555D498-06EE-49F9-854B-B365CAAE15AE}" type="pres">
      <dgm:prSet presAssocID="{F0E04658-A67F-446E-8871-8B3AD08F74FD}" presName="Child" presStyleLbl="revTx" presStyleIdx="6" presStyleCnt="8">
        <dgm:presLayoutVars>
          <dgm:chMax val="0"/>
          <dgm:chPref val="0"/>
          <dgm:bulletEnabled val="1"/>
        </dgm:presLayoutVars>
      </dgm:prSet>
      <dgm:spPr/>
    </dgm:pt>
    <dgm:pt modelId="{AE3D4B80-44A7-43E6-8792-E8276B384FBA}" type="pres">
      <dgm:prSet presAssocID="{5B3D1C2D-D50E-4944-BC5B-938344634B3C}" presName="childComposite" presStyleCnt="0">
        <dgm:presLayoutVars>
          <dgm:chMax val="0"/>
          <dgm:chPref val="0"/>
        </dgm:presLayoutVars>
      </dgm:prSet>
      <dgm:spPr/>
    </dgm:pt>
    <dgm:pt modelId="{D95C2FF5-E754-4853-8BCE-E9359F05D88E}" type="pres">
      <dgm:prSet presAssocID="{5B3D1C2D-D50E-4944-BC5B-938344634B3C}" presName="ChildAccent" presStyleLbl="solidFgAcc1" presStyleIdx="5" presStyleCnt="6"/>
      <dgm:spPr/>
    </dgm:pt>
    <dgm:pt modelId="{594B3FD9-6E2F-41F6-A36D-7384652B11CE}" type="pres">
      <dgm:prSet presAssocID="{5B3D1C2D-D50E-4944-BC5B-938344634B3C}" presName="Child" presStyleLbl="revTx" presStyleIdx="7" presStyleCnt="8">
        <dgm:presLayoutVars>
          <dgm:chMax val="0"/>
          <dgm:chPref val="0"/>
          <dgm:bulletEnabled val="1"/>
        </dgm:presLayoutVars>
      </dgm:prSet>
      <dgm:spPr/>
    </dgm:pt>
  </dgm:ptLst>
  <dgm:cxnLst>
    <dgm:cxn modelId="{00937110-C5D8-4B2B-8959-D83F5F54BE30}" type="presOf" srcId="{1E369676-0116-4A04-BAA7-AD64D22A9A99}" destId="{37E048A4-4297-43FF-8219-23B4105B5A09}" srcOrd="0" destOrd="0" presId="urn:microsoft.com/office/officeart/2008/layout/SquareAccentList"/>
    <dgm:cxn modelId="{AB4BBF3C-C6F0-47E7-812C-B8E1A53A6F62}" srcId="{1E369676-0116-4A04-BAA7-AD64D22A9A99}" destId="{03FCCB86-565B-4425-8B19-E4B25C85A479}" srcOrd="0" destOrd="0" parTransId="{84734182-435D-48DB-BD41-E2081B175145}" sibTransId="{B65137DC-57E1-4869-9DCD-03D6751DBCAF}"/>
    <dgm:cxn modelId="{7AC3413D-5FFE-4717-8BA7-1E5F5F79391C}" srcId="{5456E5D7-C73D-4876-9CBA-AFE7E5D86715}" destId="{B7384325-C9ED-4B06-88EF-365490CB91FF}" srcOrd="2" destOrd="0" parTransId="{FF867263-FC57-408F-9B0D-E8D295C92EF0}" sibTransId="{7ECBB748-52C7-4C2C-A0DF-42D5F14DA618}"/>
    <dgm:cxn modelId="{26B5AF42-2D84-419F-904C-05D7495558A5}" type="presOf" srcId="{80BA812E-97ED-40D9-A794-D643935D2712}" destId="{885F9448-953C-4318-B9C7-745042AB01A8}" srcOrd="0" destOrd="0" presId="urn:microsoft.com/office/officeart/2008/layout/SquareAccentList"/>
    <dgm:cxn modelId="{C7B45245-89A3-4B16-BCA3-74445C9B8347}" srcId="{5456E5D7-C73D-4876-9CBA-AFE7E5D86715}" destId="{66AB30D2-537D-4353-BA06-54DC93DC1C62}" srcOrd="0" destOrd="0" parTransId="{C093DBC3-ADA3-43F5-AF7B-F3F62D3EC5A7}" sibTransId="{0711D9D9-B956-4646-B693-2F324A18C3FC}"/>
    <dgm:cxn modelId="{36DC9546-7BA5-4B02-95FF-E80BB626EA40}" type="presOf" srcId="{B7384325-C9ED-4B06-88EF-365490CB91FF}" destId="{466DEE57-4DE9-445B-AFDB-048A9ADBB665}" srcOrd="0" destOrd="0" presId="urn:microsoft.com/office/officeart/2008/layout/SquareAccentList"/>
    <dgm:cxn modelId="{A0BDE869-1D52-4EFB-8E77-41C83DE16EE6}" srcId="{5456E5D7-C73D-4876-9CBA-AFE7E5D86715}" destId="{80BA812E-97ED-40D9-A794-D643935D2712}" srcOrd="1" destOrd="0" parTransId="{BE4C45C6-6068-41DC-8F02-4E1B2066F0A2}" sibTransId="{8F8A0FDE-5F55-4CA5-8F99-55D7BD089744}"/>
    <dgm:cxn modelId="{12900453-679F-4D0B-AE7D-D781598E6764}" srcId="{FF914256-9020-4A15-BA3E-F1145F7BCDC0}" destId="{1E369676-0116-4A04-BAA7-AD64D22A9A99}" srcOrd="1" destOrd="0" parTransId="{9D384826-1E56-4DF3-A5E4-DF7AF76CFBB4}" sibTransId="{B80FC165-B193-42A3-BF4D-B8BA153B202C}"/>
    <dgm:cxn modelId="{DB130876-DF2B-4E52-B620-5494769958F2}" type="presOf" srcId="{FF914256-9020-4A15-BA3E-F1145F7BCDC0}" destId="{BCF9C28B-824E-4882-8458-A4D37DE79F0F}" srcOrd="0" destOrd="0" presId="urn:microsoft.com/office/officeart/2008/layout/SquareAccentList"/>
    <dgm:cxn modelId="{38287F76-9A64-4D05-9170-98BEE33D82AC}" srcId="{1E369676-0116-4A04-BAA7-AD64D22A9A99}" destId="{5B3D1C2D-D50E-4944-BC5B-938344634B3C}" srcOrd="2" destOrd="0" parTransId="{8E738E96-997F-414C-99D1-E829E7BF1A5B}" sibTransId="{00814A6C-BC97-4539-B8A6-F3FD8DAD1356}"/>
    <dgm:cxn modelId="{CF297A7B-D300-4A98-A4E0-CD7A4F94F0AE}" srcId="{1E369676-0116-4A04-BAA7-AD64D22A9A99}" destId="{F0E04658-A67F-446E-8871-8B3AD08F74FD}" srcOrd="1" destOrd="0" parTransId="{53EBDE4D-5F5B-4E4A-A7A3-CD7349041626}" sibTransId="{BBA7A5A7-C081-4CB8-8E91-480037F81F9F}"/>
    <dgm:cxn modelId="{16BEF18C-E155-4FC2-9C91-FFE62C00CD46}" srcId="{FF914256-9020-4A15-BA3E-F1145F7BCDC0}" destId="{5456E5D7-C73D-4876-9CBA-AFE7E5D86715}" srcOrd="0" destOrd="0" parTransId="{AFA7D7F9-11C2-4FE7-B83E-003AE5042744}" sibTransId="{1599B495-36E9-4AFB-BAC9-B0DD8EB84C2B}"/>
    <dgm:cxn modelId="{3F62D3A0-2D3F-4B38-8444-B1D496D3683C}" type="presOf" srcId="{5B3D1C2D-D50E-4944-BC5B-938344634B3C}" destId="{594B3FD9-6E2F-41F6-A36D-7384652B11CE}" srcOrd="0" destOrd="0" presId="urn:microsoft.com/office/officeart/2008/layout/SquareAccentList"/>
    <dgm:cxn modelId="{2D8116A2-455B-4B76-B6C5-0A34600D6139}" type="presOf" srcId="{5456E5D7-C73D-4876-9CBA-AFE7E5D86715}" destId="{3961DBA7-DDDB-43AD-AD2C-66FDCC91A5CC}" srcOrd="0" destOrd="0" presId="urn:microsoft.com/office/officeart/2008/layout/SquareAccentList"/>
    <dgm:cxn modelId="{64AB8EB3-A90A-48A5-A0FD-F26D0E47A01A}" type="presOf" srcId="{F0E04658-A67F-446E-8871-8B3AD08F74FD}" destId="{D555D498-06EE-49F9-854B-B365CAAE15AE}" srcOrd="0" destOrd="0" presId="urn:microsoft.com/office/officeart/2008/layout/SquareAccentList"/>
    <dgm:cxn modelId="{89A394C8-46C7-409A-9C44-5C672B35FED3}" type="presOf" srcId="{03FCCB86-565B-4425-8B19-E4B25C85A479}" destId="{997E7DF9-9E07-49C7-8929-94E2BF244690}" srcOrd="0" destOrd="0" presId="urn:microsoft.com/office/officeart/2008/layout/SquareAccentList"/>
    <dgm:cxn modelId="{35D8D8CF-E551-4DAB-96A6-7A81453D7FB0}" type="presOf" srcId="{66AB30D2-537D-4353-BA06-54DC93DC1C62}" destId="{13CF4D15-BC4F-475C-9401-C41664D81B52}" srcOrd="0" destOrd="0" presId="urn:microsoft.com/office/officeart/2008/layout/SquareAccentList"/>
    <dgm:cxn modelId="{401B5165-3EFB-4AC0-B029-3469EF5290CA}" type="presParOf" srcId="{BCF9C28B-824E-4882-8458-A4D37DE79F0F}" destId="{0F450EB8-FD65-4E04-A9B0-57CED29682C9}" srcOrd="0" destOrd="0" presId="urn:microsoft.com/office/officeart/2008/layout/SquareAccentList"/>
    <dgm:cxn modelId="{9A1B174C-0EB5-43E8-8A4F-5FE0AC4ACEFB}" type="presParOf" srcId="{0F450EB8-FD65-4E04-A9B0-57CED29682C9}" destId="{C558DFB1-66AA-44A6-A80D-EEF96A637A5E}" srcOrd="0" destOrd="0" presId="urn:microsoft.com/office/officeart/2008/layout/SquareAccentList"/>
    <dgm:cxn modelId="{035DBEA0-883F-4523-8FB6-C94BFB8F167D}" type="presParOf" srcId="{C558DFB1-66AA-44A6-A80D-EEF96A637A5E}" destId="{3D8ED98B-1F96-48BB-A855-25BEA2F6024A}" srcOrd="0" destOrd="0" presId="urn:microsoft.com/office/officeart/2008/layout/SquareAccentList"/>
    <dgm:cxn modelId="{71287AFA-21E2-456E-B98C-72EE265292BF}" type="presParOf" srcId="{C558DFB1-66AA-44A6-A80D-EEF96A637A5E}" destId="{D3A5D56E-BBD0-4BF3-8295-F2C1A0F85942}" srcOrd="1" destOrd="0" presId="urn:microsoft.com/office/officeart/2008/layout/SquareAccentList"/>
    <dgm:cxn modelId="{1EDF8930-AB1B-40C8-BB32-DBDDABEFF1F2}" type="presParOf" srcId="{C558DFB1-66AA-44A6-A80D-EEF96A637A5E}" destId="{3961DBA7-DDDB-43AD-AD2C-66FDCC91A5CC}" srcOrd="2" destOrd="0" presId="urn:microsoft.com/office/officeart/2008/layout/SquareAccentList"/>
    <dgm:cxn modelId="{84E320E4-BDF1-43D3-A253-EB17E54AC051}" type="presParOf" srcId="{0F450EB8-FD65-4E04-A9B0-57CED29682C9}" destId="{9A894D27-49BB-48B3-B2CF-9CC5B872E19D}" srcOrd="1" destOrd="0" presId="urn:microsoft.com/office/officeart/2008/layout/SquareAccentList"/>
    <dgm:cxn modelId="{755C304F-E5B0-4D27-B7D4-764F2DA4AEF7}" type="presParOf" srcId="{9A894D27-49BB-48B3-B2CF-9CC5B872E19D}" destId="{BC901073-F7D1-4051-AF3E-D40CB849F2D6}" srcOrd="0" destOrd="0" presId="urn:microsoft.com/office/officeart/2008/layout/SquareAccentList"/>
    <dgm:cxn modelId="{0A3C6B4C-1177-4CBC-BB0B-5F8F2AA582B1}" type="presParOf" srcId="{BC901073-F7D1-4051-AF3E-D40CB849F2D6}" destId="{49351C9F-CF55-48BF-9AB2-F620E493D91C}" srcOrd="0" destOrd="0" presId="urn:microsoft.com/office/officeart/2008/layout/SquareAccentList"/>
    <dgm:cxn modelId="{F70A3852-A942-42E8-A60A-355E8E6557E8}" type="presParOf" srcId="{BC901073-F7D1-4051-AF3E-D40CB849F2D6}" destId="{13CF4D15-BC4F-475C-9401-C41664D81B52}" srcOrd="1" destOrd="0" presId="urn:microsoft.com/office/officeart/2008/layout/SquareAccentList"/>
    <dgm:cxn modelId="{34432817-56B4-438E-9B0C-7070DC6672B2}" type="presParOf" srcId="{9A894D27-49BB-48B3-B2CF-9CC5B872E19D}" destId="{1A712847-A353-4297-AE0F-3B54490C5921}" srcOrd="1" destOrd="0" presId="urn:microsoft.com/office/officeart/2008/layout/SquareAccentList"/>
    <dgm:cxn modelId="{B67E9DFC-6ED6-490D-94F2-A0038DE9265A}" type="presParOf" srcId="{1A712847-A353-4297-AE0F-3B54490C5921}" destId="{2977E4BC-014D-453D-A118-AEC03EF01B9C}" srcOrd="0" destOrd="0" presId="urn:microsoft.com/office/officeart/2008/layout/SquareAccentList"/>
    <dgm:cxn modelId="{6CD6C952-FC3B-4F0A-BA1F-B063B41053E9}" type="presParOf" srcId="{1A712847-A353-4297-AE0F-3B54490C5921}" destId="{885F9448-953C-4318-B9C7-745042AB01A8}" srcOrd="1" destOrd="0" presId="urn:microsoft.com/office/officeart/2008/layout/SquareAccentList"/>
    <dgm:cxn modelId="{8A04E140-57CF-4884-9C76-EC7EA4F9B3B7}" type="presParOf" srcId="{9A894D27-49BB-48B3-B2CF-9CC5B872E19D}" destId="{D014383E-4A23-43AF-BE37-F8E0128EEB2A}" srcOrd="2" destOrd="0" presId="urn:microsoft.com/office/officeart/2008/layout/SquareAccentList"/>
    <dgm:cxn modelId="{3438ED33-4752-439A-8F68-270D16F5BD89}" type="presParOf" srcId="{D014383E-4A23-43AF-BE37-F8E0128EEB2A}" destId="{1335E8C4-C70B-44AD-B01F-F8CE6496D9B8}" srcOrd="0" destOrd="0" presId="urn:microsoft.com/office/officeart/2008/layout/SquareAccentList"/>
    <dgm:cxn modelId="{DABF8453-AD9B-4450-88B1-66CF3BA8B0FE}" type="presParOf" srcId="{D014383E-4A23-43AF-BE37-F8E0128EEB2A}" destId="{466DEE57-4DE9-445B-AFDB-048A9ADBB665}" srcOrd="1" destOrd="0" presId="urn:microsoft.com/office/officeart/2008/layout/SquareAccentList"/>
    <dgm:cxn modelId="{940298A9-DE62-4189-A5E4-588A0984CC6A}" type="presParOf" srcId="{BCF9C28B-824E-4882-8458-A4D37DE79F0F}" destId="{81164966-BEBE-4FCA-9936-96CA589E3A1F}" srcOrd="1" destOrd="0" presId="urn:microsoft.com/office/officeart/2008/layout/SquareAccentList"/>
    <dgm:cxn modelId="{B9F44459-3672-40C7-9F94-8A87D6CF72FD}" type="presParOf" srcId="{81164966-BEBE-4FCA-9936-96CA589E3A1F}" destId="{2E10AEB9-D5A6-452C-A29D-327147F280B7}" srcOrd="0" destOrd="0" presId="urn:microsoft.com/office/officeart/2008/layout/SquareAccentList"/>
    <dgm:cxn modelId="{957C4783-249A-4BCA-924F-597E52C58472}" type="presParOf" srcId="{2E10AEB9-D5A6-452C-A29D-327147F280B7}" destId="{B2FB15D7-90C2-462D-89E3-B68134CD3048}" srcOrd="0" destOrd="0" presId="urn:microsoft.com/office/officeart/2008/layout/SquareAccentList"/>
    <dgm:cxn modelId="{D0D963C3-C47D-459E-9D03-DECFDF168ECB}" type="presParOf" srcId="{2E10AEB9-D5A6-452C-A29D-327147F280B7}" destId="{6AA6C607-AE89-41CA-A9A5-054F713D1843}" srcOrd="1" destOrd="0" presId="urn:microsoft.com/office/officeart/2008/layout/SquareAccentList"/>
    <dgm:cxn modelId="{A61EE6E1-D2B2-4E09-9242-3BC096BF82F6}" type="presParOf" srcId="{2E10AEB9-D5A6-452C-A29D-327147F280B7}" destId="{37E048A4-4297-43FF-8219-23B4105B5A09}" srcOrd="2" destOrd="0" presId="urn:microsoft.com/office/officeart/2008/layout/SquareAccentList"/>
    <dgm:cxn modelId="{B13DF026-4DFB-4420-BCF5-A48915671BF0}" type="presParOf" srcId="{81164966-BEBE-4FCA-9936-96CA589E3A1F}" destId="{74078C41-422C-44EF-9D11-3BB52B4EACF2}" srcOrd="1" destOrd="0" presId="urn:microsoft.com/office/officeart/2008/layout/SquareAccentList"/>
    <dgm:cxn modelId="{0BD0F875-DD1F-4645-9217-9154A077925C}" type="presParOf" srcId="{74078C41-422C-44EF-9D11-3BB52B4EACF2}" destId="{7CC3ECA8-96C9-4676-AE31-3F05C27F4443}" srcOrd="0" destOrd="0" presId="urn:microsoft.com/office/officeart/2008/layout/SquareAccentList"/>
    <dgm:cxn modelId="{5E716926-514B-497E-9CAF-DDEEE46EEEE0}" type="presParOf" srcId="{7CC3ECA8-96C9-4676-AE31-3F05C27F4443}" destId="{9DE3613A-8864-481E-84E7-DED203E525FE}" srcOrd="0" destOrd="0" presId="urn:microsoft.com/office/officeart/2008/layout/SquareAccentList"/>
    <dgm:cxn modelId="{ED008FDF-C1A6-44A5-BB59-263437A6C3DC}" type="presParOf" srcId="{7CC3ECA8-96C9-4676-AE31-3F05C27F4443}" destId="{997E7DF9-9E07-49C7-8929-94E2BF244690}" srcOrd="1" destOrd="0" presId="urn:microsoft.com/office/officeart/2008/layout/SquareAccentList"/>
    <dgm:cxn modelId="{3B8D0527-933E-4E08-B7F3-4D4273C77D3F}" type="presParOf" srcId="{74078C41-422C-44EF-9D11-3BB52B4EACF2}" destId="{826CECCC-F343-4496-A6FD-33E8252FFED1}" srcOrd="1" destOrd="0" presId="urn:microsoft.com/office/officeart/2008/layout/SquareAccentList"/>
    <dgm:cxn modelId="{AFA26B6E-16EB-449A-A6A8-164503CFF443}" type="presParOf" srcId="{826CECCC-F343-4496-A6FD-33E8252FFED1}" destId="{F7FC2937-3519-4EAA-99A1-EE21B0052E34}" srcOrd="0" destOrd="0" presId="urn:microsoft.com/office/officeart/2008/layout/SquareAccentList"/>
    <dgm:cxn modelId="{80BCD068-B881-40D5-9CC5-BC9BBBE7CBA4}" type="presParOf" srcId="{826CECCC-F343-4496-A6FD-33E8252FFED1}" destId="{D555D498-06EE-49F9-854B-B365CAAE15AE}" srcOrd="1" destOrd="0" presId="urn:microsoft.com/office/officeart/2008/layout/SquareAccentList"/>
    <dgm:cxn modelId="{0880DEB5-065D-4DE4-968F-A44A48ECFE58}" type="presParOf" srcId="{74078C41-422C-44EF-9D11-3BB52B4EACF2}" destId="{AE3D4B80-44A7-43E6-8792-E8276B384FBA}" srcOrd="2" destOrd="0" presId="urn:microsoft.com/office/officeart/2008/layout/SquareAccentList"/>
    <dgm:cxn modelId="{9DAF96EB-23AD-4222-B4E3-FF1FE5488369}" type="presParOf" srcId="{AE3D4B80-44A7-43E6-8792-E8276B384FBA}" destId="{D95C2FF5-E754-4853-8BCE-E9359F05D88E}" srcOrd="0" destOrd="0" presId="urn:microsoft.com/office/officeart/2008/layout/SquareAccentList"/>
    <dgm:cxn modelId="{81C8AC5D-7588-4FF4-A745-CE4E811085A8}" type="presParOf" srcId="{AE3D4B80-44A7-43E6-8792-E8276B384FBA}" destId="{594B3FD9-6E2F-41F6-A36D-7384652B11CE}" srcOrd="1" destOrd="0" presId="urn:microsoft.com/office/officeart/2008/layout/Squa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A710BEA6-964B-46D4-B8F5-A2D71C7C3424}"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99B416BE-3BCA-41A4-A4EF-2DC88B78E372}">
      <dgm:prSet/>
      <dgm:spPr/>
      <dgm:t>
        <a:bodyPr/>
        <a:lstStyle/>
        <a:p>
          <a:r>
            <a:rPr lang="pl-PL" b="1"/>
            <a:t>Art.  406.  [Głosy stron – kolejność]</a:t>
          </a:r>
          <a:endParaRPr lang="en-US"/>
        </a:p>
      </dgm:t>
    </dgm:pt>
    <dgm:pt modelId="{AD13081E-9A71-4766-B883-677AD3661640}" type="parTrans" cxnId="{90939A1C-9589-40D3-9071-A1C9BE61E291}">
      <dgm:prSet/>
      <dgm:spPr/>
      <dgm:t>
        <a:bodyPr/>
        <a:lstStyle/>
        <a:p>
          <a:endParaRPr lang="en-US"/>
        </a:p>
      </dgm:t>
    </dgm:pt>
    <dgm:pt modelId="{00A9B429-7BEF-47F5-A588-CEE6988A9C22}" type="sibTrans" cxnId="{90939A1C-9589-40D3-9071-A1C9BE61E291}">
      <dgm:prSet/>
      <dgm:spPr/>
      <dgm:t>
        <a:bodyPr/>
        <a:lstStyle/>
        <a:p>
          <a:endParaRPr lang="en-US"/>
        </a:p>
      </dgm:t>
    </dgm:pt>
    <dgm:pt modelId="{B9502145-CCD8-4302-86E9-AAB7E22A31F8}">
      <dgm:prSet/>
      <dgm:spPr/>
      <dgm:t>
        <a:bodyPr/>
        <a:lstStyle/>
        <a:p>
          <a:pPr algn="just"/>
          <a:r>
            <a:rPr lang="pl-PL" b="1" dirty="0"/>
            <a:t>§  1. </a:t>
          </a:r>
          <a:r>
            <a:rPr lang="pl-PL" dirty="0"/>
            <a:t>Po zamknięciu przewodu sądowego przewodniczący </a:t>
          </a:r>
          <a:r>
            <a:rPr lang="pl-PL" b="1" u="sng" dirty="0"/>
            <a:t>udziela głosu stronom, ich przedstawicielom oraz przedstawicielowi społecznemu. </a:t>
          </a:r>
          <a:r>
            <a:rPr lang="pl-PL" dirty="0"/>
            <a:t>Głos zabierają w następującej kolejności: oskarżyciel publiczny, oskarżyciel posiłkowy, oskarżyciel prywatny, przedstawiciel społeczny, obrońca oskarżonego i oskarżony. Przedstawiciele procesowi stron zabierają głos przed stronami.</a:t>
          </a:r>
          <a:endParaRPr lang="en-US" dirty="0"/>
        </a:p>
      </dgm:t>
    </dgm:pt>
    <dgm:pt modelId="{70F7F3DC-F436-4FC4-886C-63EA840FE3EE}" type="parTrans" cxnId="{BE7D891F-22A1-46C1-87DC-2942E6A596F2}">
      <dgm:prSet/>
      <dgm:spPr/>
      <dgm:t>
        <a:bodyPr/>
        <a:lstStyle/>
        <a:p>
          <a:endParaRPr lang="en-US"/>
        </a:p>
      </dgm:t>
    </dgm:pt>
    <dgm:pt modelId="{31A5C18B-82DE-4816-BC91-D4FFD04915FA}" type="sibTrans" cxnId="{BE7D891F-22A1-46C1-87DC-2942E6A596F2}">
      <dgm:prSet/>
      <dgm:spPr/>
      <dgm:t>
        <a:bodyPr/>
        <a:lstStyle/>
        <a:p>
          <a:endParaRPr lang="en-US"/>
        </a:p>
      </dgm:t>
    </dgm:pt>
    <dgm:pt modelId="{76A8BE1B-8A36-45BA-85DE-35AE574A5D5D}">
      <dgm:prSet/>
      <dgm:spPr/>
      <dgm:t>
        <a:bodyPr/>
        <a:lstStyle/>
        <a:p>
          <a:r>
            <a:rPr lang="pl-PL" b="1" dirty="0"/>
            <a:t>§  2. </a:t>
          </a:r>
          <a:r>
            <a:rPr lang="pl-PL" dirty="0"/>
            <a:t>Jeżeli oskarżyciel ponownie zabiera głos, należy również udzielić głosu obrońcy i oskarżonemu.</a:t>
          </a:r>
          <a:endParaRPr lang="en-US" dirty="0"/>
        </a:p>
      </dgm:t>
    </dgm:pt>
    <dgm:pt modelId="{67F305C5-0AE0-4014-BFEF-29609943F8B5}" type="parTrans" cxnId="{5D896AE0-9461-483F-ADF9-C53655B3999F}">
      <dgm:prSet/>
      <dgm:spPr/>
      <dgm:t>
        <a:bodyPr/>
        <a:lstStyle/>
        <a:p>
          <a:endParaRPr lang="en-US"/>
        </a:p>
      </dgm:t>
    </dgm:pt>
    <dgm:pt modelId="{260DE479-2052-45FE-A2D8-A7CC09BEF624}" type="sibTrans" cxnId="{5D896AE0-9461-483F-ADF9-C53655B3999F}">
      <dgm:prSet/>
      <dgm:spPr/>
      <dgm:t>
        <a:bodyPr/>
        <a:lstStyle/>
        <a:p>
          <a:endParaRPr lang="en-US"/>
        </a:p>
      </dgm:t>
    </dgm:pt>
    <dgm:pt modelId="{B7CD80FD-721A-4E8D-9C7A-2707EEF74689}" type="pres">
      <dgm:prSet presAssocID="{A710BEA6-964B-46D4-B8F5-A2D71C7C3424}" presName="root" presStyleCnt="0">
        <dgm:presLayoutVars>
          <dgm:dir/>
          <dgm:resizeHandles val="exact"/>
        </dgm:presLayoutVars>
      </dgm:prSet>
      <dgm:spPr/>
    </dgm:pt>
    <dgm:pt modelId="{70773F9F-CED7-4CD8-8F25-1C5E96F5BDD3}" type="pres">
      <dgm:prSet presAssocID="{99B416BE-3BCA-41A4-A4EF-2DC88B78E372}" presName="compNode" presStyleCnt="0"/>
      <dgm:spPr/>
    </dgm:pt>
    <dgm:pt modelId="{E99D8950-63C3-457C-994F-97EEBE3C3FFA}" type="pres">
      <dgm:prSet presAssocID="{99B416BE-3BCA-41A4-A4EF-2DC88B78E372}" presName="bgRect" presStyleLbl="bgShp" presStyleIdx="0" presStyleCnt="3"/>
      <dgm:spPr/>
    </dgm:pt>
    <dgm:pt modelId="{9AB0DF9F-7979-423B-BB54-CC4F9185D216}" type="pres">
      <dgm:prSet presAssocID="{99B416BE-3BCA-41A4-A4EF-2DC88B78E37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B3B88E47-8249-4237-960F-384B6B593C44}" type="pres">
      <dgm:prSet presAssocID="{99B416BE-3BCA-41A4-A4EF-2DC88B78E372}" presName="spaceRect" presStyleCnt="0"/>
      <dgm:spPr/>
    </dgm:pt>
    <dgm:pt modelId="{B0F80F72-9FD8-496F-A1A9-F0E4644275A1}" type="pres">
      <dgm:prSet presAssocID="{99B416BE-3BCA-41A4-A4EF-2DC88B78E372}" presName="parTx" presStyleLbl="revTx" presStyleIdx="0" presStyleCnt="3">
        <dgm:presLayoutVars>
          <dgm:chMax val="0"/>
          <dgm:chPref val="0"/>
        </dgm:presLayoutVars>
      </dgm:prSet>
      <dgm:spPr/>
    </dgm:pt>
    <dgm:pt modelId="{A076DC60-ED73-4541-825C-9D7AF5694BEB}" type="pres">
      <dgm:prSet presAssocID="{00A9B429-7BEF-47F5-A588-CEE6988A9C22}" presName="sibTrans" presStyleCnt="0"/>
      <dgm:spPr/>
    </dgm:pt>
    <dgm:pt modelId="{40D426A9-2966-45BC-9918-382C49370D61}" type="pres">
      <dgm:prSet presAssocID="{B9502145-CCD8-4302-86E9-AAB7E22A31F8}" presName="compNode" presStyleCnt="0"/>
      <dgm:spPr/>
    </dgm:pt>
    <dgm:pt modelId="{F111796F-BE00-49C0-ADFD-CBC355557AFC}" type="pres">
      <dgm:prSet presAssocID="{B9502145-CCD8-4302-86E9-AAB7E22A31F8}" presName="bgRect" presStyleLbl="bgShp" presStyleIdx="1" presStyleCnt="3"/>
      <dgm:spPr/>
    </dgm:pt>
    <dgm:pt modelId="{BED52174-723C-4D9D-82D8-7D62D074AC07}" type="pres">
      <dgm:prSet presAssocID="{B9502145-CCD8-4302-86E9-AAB7E22A31F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avel"/>
        </a:ext>
      </dgm:extLst>
    </dgm:pt>
    <dgm:pt modelId="{481E3681-C87B-432C-9A0D-28FB69003223}" type="pres">
      <dgm:prSet presAssocID="{B9502145-CCD8-4302-86E9-AAB7E22A31F8}" presName="spaceRect" presStyleCnt="0"/>
      <dgm:spPr/>
    </dgm:pt>
    <dgm:pt modelId="{34377380-FD61-46CC-AAF1-229F86CF9DCC}" type="pres">
      <dgm:prSet presAssocID="{B9502145-CCD8-4302-86E9-AAB7E22A31F8}" presName="parTx" presStyleLbl="revTx" presStyleIdx="1" presStyleCnt="3">
        <dgm:presLayoutVars>
          <dgm:chMax val="0"/>
          <dgm:chPref val="0"/>
        </dgm:presLayoutVars>
      </dgm:prSet>
      <dgm:spPr/>
    </dgm:pt>
    <dgm:pt modelId="{E59ECFD9-FD31-43A8-9A35-2C2DA867C5A8}" type="pres">
      <dgm:prSet presAssocID="{31A5C18B-82DE-4816-BC91-D4FFD04915FA}" presName="sibTrans" presStyleCnt="0"/>
      <dgm:spPr/>
    </dgm:pt>
    <dgm:pt modelId="{415B5278-4EA1-4237-88BD-4CF05DDA8C91}" type="pres">
      <dgm:prSet presAssocID="{76A8BE1B-8A36-45BA-85DE-35AE574A5D5D}" presName="compNode" presStyleCnt="0"/>
      <dgm:spPr/>
    </dgm:pt>
    <dgm:pt modelId="{2EDF63F1-ED91-446C-8AAF-1C5B38A32F97}" type="pres">
      <dgm:prSet presAssocID="{76A8BE1B-8A36-45BA-85DE-35AE574A5D5D}" presName="bgRect" presStyleLbl="bgShp" presStyleIdx="2" presStyleCnt="3"/>
      <dgm:spPr/>
    </dgm:pt>
    <dgm:pt modelId="{2A732A69-F423-45C2-81F2-4CBB0BC9795B}" type="pres">
      <dgm:prSet presAssocID="{76A8BE1B-8A36-45BA-85DE-35AE574A5D5D}"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Judge"/>
        </a:ext>
      </dgm:extLst>
    </dgm:pt>
    <dgm:pt modelId="{547A4EE1-08E2-43EE-B81B-404F1454F9A1}" type="pres">
      <dgm:prSet presAssocID="{76A8BE1B-8A36-45BA-85DE-35AE574A5D5D}" presName="spaceRect" presStyleCnt="0"/>
      <dgm:spPr/>
    </dgm:pt>
    <dgm:pt modelId="{7C7E9F2B-DDAA-4303-8FEC-B7E6BE9818F6}" type="pres">
      <dgm:prSet presAssocID="{76A8BE1B-8A36-45BA-85DE-35AE574A5D5D}" presName="parTx" presStyleLbl="revTx" presStyleIdx="2" presStyleCnt="3">
        <dgm:presLayoutVars>
          <dgm:chMax val="0"/>
          <dgm:chPref val="0"/>
        </dgm:presLayoutVars>
      </dgm:prSet>
      <dgm:spPr/>
    </dgm:pt>
  </dgm:ptLst>
  <dgm:cxnLst>
    <dgm:cxn modelId="{90939A1C-9589-40D3-9071-A1C9BE61E291}" srcId="{A710BEA6-964B-46D4-B8F5-A2D71C7C3424}" destId="{99B416BE-3BCA-41A4-A4EF-2DC88B78E372}" srcOrd="0" destOrd="0" parTransId="{AD13081E-9A71-4766-B883-677AD3661640}" sibTransId="{00A9B429-7BEF-47F5-A588-CEE6988A9C22}"/>
    <dgm:cxn modelId="{BE7D891F-22A1-46C1-87DC-2942E6A596F2}" srcId="{A710BEA6-964B-46D4-B8F5-A2D71C7C3424}" destId="{B9502145-CCD8-4302-86E9-AAB7E22A31F8}" srcOrd="1" destOrd="0" parTransId="{70F7F3DC-F436-4FC4-886C-63EA840FE3EE}" sibTransId="{31A5C18B-82DE-4816-BC91-D4FFD04915FA}"/>
    <dgm:cxn modelId="{EB6E7C5F-4053-4B59-815F-71840C8A4AA4}" type="presOf" srcId="{76A8BE1B-8A36-45BA-85DE-35AE574A5D5D}" destId="{7C7E9F2B-DDAA-4303-8FEC-B7E6BE9818F6}" srcOrd="0" destOrd="0" presId="urn:microsoft.com/office/officeart/2018/2/layout/IconVerticalSolidList"/>
    <dgm:cxn modelId="{B1D17B42-6BF4-4A48-A277-5E0C42F422EA}" type="presOf" srcId="{99B416BE-3BCA-41A4-A4EF-2DC88B78E372}" destId="{B0F80F72-9FD8-496F-A1A9-F0E4644275A1}" srcOrd="0" destOrd="0" presId="urn:microsoft.com/office/officeart/2018/2/layout/IconVerticalSolidList"/>
    <dgm:cxn modelId="{91677A6B-70A8-4266-8F7E-5A8A60C9B5DD}" type="presOf" srcId="{A710BEA6-964B-46D4-B8F5-A2D71C7C3424}" destId="{B7CD80FD-721A-4E8D-9C7A-2707EEF74689}" srcOrd="0" destOrd="0" presId="urn:microsoft.com/office/officeart/2018/2/layout/IconVerticalSolidList"/>
    <dgm:cxn modelId="{5D896AE0-9461-483F-ADF9-C53655B3999F}" srcId="{A710BEA6-964B-46D4-B8F5-A2D71C7C3424}" destId="{76A8BE1B-8A36-45BA-85DE-35AE574A5D5D}" srcOrd="2" destOrd="0" parTransId="{67F305C5-0AE0-4014-BFEF-29609943F8B5}" sibTransId="{260DE479-2052-45FE-A2D8-A7CC09BEF624}"/>
    <dgm:cxn modelId="{E13D9DF9-8818-4F32-8020-12D2D7F8FC21}" type="presOf" srcId="{B9502145-CCD8-4302-86E9-AAB7E22A31F8}" destId="{34377380-FD61-46CC-AAF1-229F86CF9DCC}" srcOrd="0" destOrd="0" presId="urn:microsoft.com/office/officeart/2018/2/layout/IconVerticalSolidList"/>
    <dgm:cxn modelId="{75641406-0927-4870-ADFF-60A554DB2134}" type="presParOf" srcId="{B7CD80FD-721A-4E8D-9C7A-2707EEF74689}" destId="{70773F9F-CED7-4CD8-8F25-1C5E96F5BDD3}" srcOrd="0" destOrd="0" presId="urn:microsoft.com/office/officeart/2018/2/layout/IconVerticalSolidList"/>
    <dgm:cxn modelId="{7D2C5636-318C-45EF-9F08-9113F64E4D5A}" type="presParOf" srcId="{70773F9F-CED7-4CD8-8F25-1C5E96F5BDD3}" destId="{E99D8950-63C3-457C-994F-97EEBE3C3FFA}" srcOrd="0" destOrd="0" presId="urn:microsoft.com/office/officeart/2018/2/layout/IconVerticalSolidList"/>
    <dgm:cxn modelId="{BC58434F-3BB5-40C0-BE64-36D51F23EEB2}" type="presParOf" srcId="{70773F9F-CED7-4CD8-8F25-1C5E96F5BDD3}" destId="{9AB0DF9F-7979-423B-BB54-CC4F9185D216}" srcOrd="1" destOrd="0" presId="urn:microsoft.com/office/officeart/2018/2/layout/IconVerticalSolidList"/>
    <dgm:cxn modelId="{F8DFA5C2-0FC3-4201-9D30-FA9924DB44E1}" type="presParOf" srcId="{70773F9F-CED7-4CD8-8F25-1C5E96F5BDD3}" destId="{B3B88E47-8249-4237-960F-384B6B593C44}" srcOrd="2" destOrd="0" presId="urn:microsoft.com/office/officeart/2018/2/layout/IconVerticalSolidList"/>
    <dgm:cxn modelId="{1743588E-50D1-4705-8800-8A3182A4434B}" type="presParOf" srcId="{70773F9F-CED7-4CD8-8F25-1C5E96F5BDD3}" destId="{B0F80F72-9FD8-496F-A1A9-F0E4644275A1}" srcOrd="3" destOrd="0" presId="urn:microsoft.com/office/officeart/2018/2/layout/IconVerticalSolidList"/>
    <dgm:cxn modelId="{D94AD35F-DAFB-43C3-931F-A03404A952DE}" type="presParOf" srcId="{B7CD80FD-721A-4E8D-9C7A-2707EEF74689}" destId="{A076DC60-ED73-4541-825C-9D7AF5694BEB}" srcOrd="1" destOrd="0" presId="urn:microsoft.com/office/officeart/2018/2/layout/IconVerticalSolidList"/>
    <dgm:cxn modelId="{ED5FA877-7D08-4403-8D08-AA89C909E428}" type="presParOf" srcId="{B7CD80FD-721A-4E8D-9C7A-2707EEF74689}" destId="{40D426A9-2966-45BC-9918-382C49370D61}" srcOrd="2" destOrd="0" presId="urn:microsoft.com/office/officeart/2018/2/layout/IconVerticalSolidList"/>
    <dgm:cxn modelId="{B7E4C498-52E9-4083-96E1-D2611E089E20}" type="presParOf" srcId="{40D426A9-2966-45BC-9918-382C49370D61}" destId="{F111796F-BE00-49C0-ADFD-CBC355557AFC}" srcOrd="0" destOrd="0" presId="urn:microsoft.com/office/officeart/2018/2/layout/IconVerticalSolidList"/>
    <dgm:cxn modelId="{BF5B0883-BE3A-466C-ACDA-39516412AA15}" type="presParOf" srcId="{40D426A9-2966-45BC-9918-382C49370D61}" destId="{BED52174-723C-4D9D-82D8-7D62D074AC07}" srcOrd="1" destOrd="0" presId="urn:microsoft.com/office/officeart/2018/2/layout/IconVerticalSolidList"/>
    <dgm:cxn modelId="{1C0ADBD0-A034-4A32-B0E7-1B3B5B61A973}" type="presParOf" srcId="{40D426A9-2966-45BC-9918-382C49370D61}" destId="{481E3681-C87B-432C-9A0D-28FB69003223}" srcOrd="2" destOrd="0" presId="urn:microsoft.com/office/officeart/2018/2/layout/IconVerticalSolidList"/>
    <dgm:cxn modelId="{E486A05D-A949-4558-98FE-96B8BD023633}" type="presParOf" srcId="{40D426A9-2966-45BC-9918-382C49370D61}" destId="{34377380-FD61-46CC-AAF1-229F86CF9DCC}" srcOrd="3" destOrd="0" presId="urn:microsoft.com/office/officeart/2018/2/layout/IconVerticalSolidList"/>
    <dgm:cxn modelId="{05997490-EFE1-4106-8FC4-38CF95A47E3C}" type="presParOf" srcId="{B7CD80FD-721A-4E8D-9C7A-2707EEF74689}" destId="{E59ECFD9-FD31-43A8-9A35-2C2DA867C5A8}" srcOrd="3" destOrd="0" presId="urn:microsoft.com/office/officeart/2018/2/layout/IconVerticalSolidList"/>
    <dgm:cxn modelId="{4C465AC0-D383-4F79-91F0-7A796F4FB229}" type="presParOf" srcId="{B7CD80FD-721A-4E8D-9C7A-2707EEF74689}" destId="{415B5278-4EA1-4237-88BD-4CF05DDA8C91}" srcOrd="4" destOrd="0" presId="urn:microsoft.com/office/officeart/2018/2/layout/IconVerticalSolidList"/>
    <dgm:cxn modelId="{5CE6935C-3243-4436-A9BF-3E92829311CC}" type="presParOf" srcId="{415B5278-4EA1-4237-88BD-4CF05DDA8C91}" destId="{2EDF63F1-ED91-446C-8AAF-1C5B38A32F97}" srcOrd="0" destOrd="0" presId="urn:microsoft.com/office/officeart/2018/2/layout/IconVerticalSolidList"/>
    <dgm:cxn modelId="{2C7DBFEE-F93F-4B1A-B18B-9510168B9FD6}" type="presParOf" srcId="{415B5278-4EA1-4237-88BD-4CF05DDA8C91}" destId="{2A732A69-F423-45C2-81F2-4CBB0BC9795B}" srcOrd="1" destOrd="0" presId="urn:microsoft.com/office/officeart/2018/2/layout/IconVerticalSolidList"/>
    <dgm:cxn modelId="{70B393BE-C6AB-4849-9CF0-8292C4206A3C}" type="presParOf" srcId="{415B5278-4EA1-4237-88BD-4CF05DDA8C91}" destId="{547A4EE1-08E2-43EE-B81B-404F1454F9A1}" srcOrd="2" destOrd="0" presId="urn:microsoft.com/office/officeart/2018/2/layout/IconVerticalSolidList"/>
    <dgm:cxn modelId="{C8459E2C-337A-4A51-8BAB-792CE063054F}" type="presParOf" srcId="{415B5278-4EA1-4237-88BD-4CF05DDA8C91}" destId="{7C7E9F2B-DDAA-4303-8FEC-B7E6BE9818F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8307632-8DE1-478C-9CF1-D014FA12C54E}"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pl-PL"/>
        </a:p>
      </dgm:t>
    </dgm:pt>
    <dgm:pt modelId="{9205E417-FB92-4C57-B0F0-2D8B647BDE79}">
      <dgm:prSet phldrT="[Tekst]"/>
      <dgm:spPr/>
      <dgm:t>
        <a:bodyPr/>
        <a:lstStyle/>
        <a:p>
          <a:r>
            <a:rPr lang="pl-PL" dirty="0"/>
            <a:t>Skargi</a:t>
          </a:r>
        </a:p>
      </dgm:t>
    </dgm:pt>
    <dgm:pt modelId="{347E65BA-E06B-420E-89FB-E5269C7CEAF9}" type="parTrans" cxnId="{CF063BA0-8C73-42FE-A433-E849B7F853B4}">
      <dgm:prSet/>
      <dgm:spPr/>
      <dgm:t>
        <a:bodyPr/>
        <a:lstStyle/>
        <a:p>
          <a:endParaRPr lang="pl-PL"/>
        </a:p>
      </dgm:t>
    </dgm:pt>
    <dgm:pt modelId="{4AB83DFB-77D9-4A29-BE1B-4A63CCC8AE81}" type="sibTrans" cxnId="{CF063BA0-8C73-42FE-A433-E849B7F853B4}">
      <dgm:prSet/>
      <dgm:spPr/>
      <dgm:t>
        <a:bodyPr/>
        <a:lstStyle/>
        <a:p>
          <a:endParaRPr lang="pl-PL"/>
        </a:p>
      </dgm:t>
    </dgm:pt>
    <dgm:pt modelId="{2781D1BF-9428-4A43-8920-2D7F0F9289AF}">
      <dgm:prSet phldrT="[Tekst]"/>
      <dgm:spPr/>
      <dgm:t>
        <a:bodyPr/>
        <a:lstStyle/>
        <a:p>
          <a:r>
            <a:rPr lang="pl-PL" dirty="0"/>
            <a:t>Akt oskarżenia</a:t>
          </a:r>
        </a:p>
      </dgm:t>
    </dgm:pt>
    <dgm:pt modelId="{AD8B5038-697A-4594-ACD3-3F19CDA83882}" type="parTrans" cxnId="{24AA1BFC-61D5-4D32-B637-8B4AA584CAD7}">
      <dgm:prSet/>
      <dgm:spPr/>
      <dgm:t>
        <a:bodyPr/>
        <a:lstStyle/>
        <a:p>
          <a:endParaRPr lang="pl-PL"/>
        </a:p>
      </dgm:t>
    </dgm:pt>
    <dgm:pt modelId="{E2F760B9-BF92-4888-BFDE-E5B003D1985A}" type="sibTrans" cxnId="{24AA1BFC-61D5-4D32-B637-8B4AA584CAD7}">
      <dgm:prSet/>
      <dgm:spPr/>
      <dgm:t>
        <a:bodyPr/>
        <a:lstStyle/>
        <a:p>
          <a:endParaRPr lang="pl-PL"/>
        </a:p>
      </dgm:t>
    </dgm:pt>
    <dgm:pt modelId="{2149D949-6BB8-44A9-B696-5C0C498EED98}">
      <dgm:prSet phldrT="[Tekst]"/>
      <dgm:spPr/>
      <dgm:t>
        <a:bodyPr/>
        <a:lstStyle/>
        <a:p>
          <a:r>
            <a:rPr lang="pl-PL" dirty="0"/>
            <a:t>Wniosek o warunkowe umorzenie postępowania</a:t>
          </a:r>
        </a:p>
      </dgm:t>
    </dgm:pt>
    <dgm:pt modelId="{5315978E-A222-4F4E-832C-89CF627DEE6C}" type="parTrans" cxnId="{6BCC149B-DC1E-4101-9C18-07BCB6E6F716}">
      <dgm:prSet/>
      <dgm:spPr/>
      <dgm:t>
        <a:bodyPr/>
        <a:lstStyle/>
        <a:p>
          <a:endParaRPr lang="pl-PL"/>
        </a:p>
      </dgm:t>
    </dgm:pt>
    <dgm:pt modelId="{132BB210-B24B-4AD2-A805-12415F2CA152}" type="sibTrans" cxnId="{6BCC149B-DC1E-4101-9C18-07BCB6E6F716}">
      <dgm:prSet/>
      <dgm:spPr/>
      <dgm:t>
        <a:bodyPr/>
        <a:lstStyle/>
        <a:p>
          <a:endParaRPr lang="pl-PL"/>
        </a:p>
      </dgm:t>
    </dgm:pt>
    <dgm:pt modelId="{CB5E75A7-5032-4878-8CC0-7105968B1AAB}">
      <dgm:prSet phldrT="[Tekst]"/>
      <dgm:spPr/>
      <dgm:t>
        <a:bodyPr/>
        <a:lstStyle/>
        <a:p>
          <a:r>
            <a:rPr lang="pl-PL" dirty="0"/>
            <a:t>Wniosek o skazanie bez przeprowadzania rozprawy</a:t>
          </a:r>
        </a:p>
      </dgm:t>
    </dgm:pt>
    <dgm:pt modelId="{B6D05F24-746C-471B-90AE-D2C3F155A66A}" type="parTrans" cxnId="{8F0F9F07-FE73-497A-9B8C-AEA14E70A3F3}">
      <dgm:prSet/>
      <dgm:spPr/>
      <dgm:t>
        <a:bodyPr/>
        <a:lstStyle/>
        <a:p>
          <a:endParaRPr lang="pl-PL"/>
        </a:p>
      </dgm:t>
    </dgm:pt>
    <dgm:pt modelId="{8788CDB6-A597-43B2-BF1A-9748D1DF1DBE}" type="sibTrans" cxnId="{8F0F9F07-FE73-497A-9B8C-AEA14E70A3F3}">
      <dgm:prSet/>
      <dgm:spPr/>
      <dgm:t>
        <a:bodyPr/>
        <a:lstStyle/>
        <a:p>
          <a:endParaRPr lang="pl-PL"/>
        </a:p>
      </dgm:t>
    </dgm:pt>
    <dgm:pt modelId="{8C7CC360-4443-441D-9099-7CE76E3B0E11}">
      <dgm:prSet phldrT="[Tekst]"/>
      <dgm:spPr/>
      <dgm:t>
        <a:bodyPr/>
        <a:lstStyle/>
        <a:p>
          <a:r>
            <a:rPr lang="pl-PL" dirty="0"/>
            <a:t>Wniosek o umorzenie postępowania i zastosowanie środka zabezpieczającego</a:t>
          </a:r>
        </a:p>
      </dgm:t>
    </dgm:pt>
    <dgm:pt modelId="{AB1B267C-2E57-41D6-BEDA-E91308B2D681}" type="parTrans" cxnId="{419330B5-C924-4CD0-B3D8-EE06953BF6D8}">
      <dgm:prSet/>
      <dgm:spPr/>
      <dgm:t>
        <a:bodyPr/>
        <a:lstStyle/>
        <a:p>
          <a:endParaRPr lang="pl-PL"/>
        </a:p>
      </dgm:t>
    </dgm:pt>
    <dgm:pt modelId="{BDDC2E3C-EC2F-4F88-B3BE-5190F25F3C3F}" type="sibTrans" cxnId="{419330B5-C924-4CD0-B3D8-EE06953BF6D8}">
      <dgm:prSet/>
      <dgm:spPr/>
      <dgm:t>
        <a:bodyPr/>
        <a:lstStyle/>
        <a:p>
          <a:endParaRPr lang="pl-PL"/>
        </a:p>
      </dgm:t>
    </dgm:pt>
    <dgm:pt modelId="{5D6A0D7B-6A41-4521-BA35-4B1F8713BFBC}" type="pres">
      <dgm:prSet presAssocID="{E8307632-8DE1-478C-9CF1-D014FA12C54E}" presName="composite" presStyleCnt="0">
        <dgm:presLayoutVars>
          <dgm:chMax val="1"/>
          <dgm:dir/>
          <dgm:resizeHandles val="exact"/>
        </dgm:presLayoutVars>
      </dgm:prSet>
      <dgm:spPr/>
    </dgm:pt>
    <dgm:pt modelId="{04CE0DD2-8AEB-4C6D-8E5F-3EF21AF60D4A}" type="pres">
      <dgm:prSet presAssocID="{9205E417-FB92-4C57-B0F0-2D8B647BDE79}" presName="roof" presStyleLbl="dkBgShp" presStyleIdx="0" presStyleCnt="2"/>
      <dgm:spPr/>
    </dgm:pt>
    <dgm:pt modelId="{7E72AB77-2D02-40B5-92CF-A94428423884}" type="pres">
      <dgm:prSet presAssocID="{9205E417-FB92-4C57-B0F0-2D8B647BDE79}" presName="pillars" presStyleCnt="0"/>
      <dgm:spPr/>
    </dgm:pt>
    <dgm:pt modelId="{3B2DDA45-F879-40BC-B14B-B30D1C456DC3}" type="pres">
      <dgm:prSet presAssocID="{9205E417-FB92-4C57-B0F0-2D8B647BDE79}" presName="pillar1" presStyleLbl="node1" presStyleIdx="0" presStyleCnt="4">
        <dgm:presLayoutVars>
          <dgm:bulletEnabled val="1"/>
        </dgm:presLayoutVars>
      </dgm:prSet>
      <dgm:spPr/>
    </dgm:pt>
    <dgm:pt modelId="{8145315B-228A-45C4-9FA7-B587288F641C}" type="pres">
      <dgm:prSet presAssocID="{2149D949-6BB8-44A9-B696-5C0C498EED98}" presName="pillarX" presStyleLbl="node1" presStyleIdx="1" presStyleCnt="4">
        <dgm:presLayoutVars>
          <dgm:bulletEnabled val="1"/>
        </dgm:presLayoutVars>
      </dgm:prSet>
      <dgm:spPr/>
    </dgm:pt>
    <dgm:pt modelId="{CB15A7DA-36C9-44AE-AEDD-73ACEA6B99D8}" type="pres">
      <dgm:prSet presAssocID="{CB5E75A7-5032-4878-8CC0-7105968B1AAB}" presName="pillarX" presStyleLbl="node1" presStyleIdx="2" presStyleCnt="4">
        <dgm:presLayoutVars>
          <dgm:bulletEnabled val="1"/>
        </dgm:presLayoutVars>
      </dgm:prSet>
      <dgm:spPr/>
    </dgm:pt>
    <dgm:pt modelId="{6D270368-EF17-413D-AFD9-8AB6CA1C6F1C}" type="pres">
      <dgm:prSet presAssocID="{8C7CC360-4443-441D-9099-7CE76E3B0E11}" presName="pillarX" presStyleLbl="node1" presStyleIdx="3" presStyleCnt="4">
        <dgm:presLayoutVars>
          <dgm:bulletEnabled val="1"/>
        </dgm:presLayoutVars>
      </dgm:prSet>
      <dgm:spPr/>
    </dgm:pt>
    <dgm:pt modelId="{57AAFD27-E216-4CFE-8D30-175919846D95}" type="pres">
      <dgm:prSet presAssocID="{9205E417-FB92-4C57-B0F0-2D8B647BDE79}" presName="base" presStyleLbl="dkBgShp" presStyleIdx="1" presStyleCnt="2"/>
      <dgm:spPr/>
    </dgm:pt>
  </dgm:ptLst>
  <dgm:cxnLst>
    <dgm:cxn modelId="{8F0F9F07-FE73-497A-9B8C-AEA14E70A3F3}" srcId="{9205E417-FB92-4C57-B0F0-2D8B647BDE79}" destId="{CB5E75A7-5032-4878-8CC0-7105968B1AAB}" srcOrd="2" destOrd="0" parTransId="{B6D05F24-746C-471B-90AE-D2C3F155A66A}" sibTransId="{8788CDB6-A597-43B2-BF1A-9748D1DF1DBE}"/>
    <dgm:cxn modelId="{2633B517-8AE4-4F5C-820E-9ED7AF8570A7}" type="presOf" srcId="{2149D949-6BB8-44A9-B696-5C0C498EED98}" destId="{8145315B-228A-45C4-9FA7-B587288F641C}" srcOrd="0" destOrd="0" presId="urn:microsoft.com/office/officeart/2005/8/layout/hList3"/>
    <dgm:cxn modelId="{47F98D1D-8695-4043-8039-83CF0B24050D}" type="presOf" srcId="{8C7CC360-4443-441D-9099-7CE76E3B0E11}" destId="{6D270368-EF17-413D-AFD9-8AB6CA1C6F1C}" srcOrd="0" destOrd="0" presId="urn:microsoft.com/office/officeart/2005/8/layout/hList3"/>
    <dgm:cxn modelId="{26A46C23-A7A8-420C-8E90-D8694F408D7C}" type="presOf" srcId="{9205E417-FB92-4C57-B0F0-2D8B647BDE79}" destId="{04CE0DD2-8AEB-4C6D-8E5F-3EF21AF60D4A}" srcOrd="0" destOrd="0" presId="urn:microsoft.com/office/officeart/2005/8/layout/hList3"/>
    <dgm:cxn modelId="{6D1D0B30-6BEF-4B64-A3FD-18C7BDB34E93}" type="presOf" srcId="{CB5E75A7-5032-4878-8CC0-7105968B1AAB}" destId="{CB15A7DA-36C9-44AE-AEDD-73ACEA6B99D8}" srcOrd="0" destOrd="0" presId="urn:microsoft.com/office/officeart/2005/8/layout/hList3"/>
    <dgm:cxn modelId="{6BCC149B-DC1E-4101-9C18-07BCB6E6F716}" srcId="{9205E417-FB92-4C57-B0F0-2D8B647BDE79}" destId="{2149D949-6BB8-44A9-B696-5C0C498EED98}" srcOrd="1" destOrd="0" parTransId="{5315978E-A222-4F4E-832C-89CF627DEE6C}" sibTransId="{132BB210-B24B-4AD2-A805-12415F2CA152}"/>
    <dgm:cxn modelId="{CF063BA0-8C73-42FE-A433-E849B7F853B4}" srcId="{E8307632-8DE1-478C-9CF1-D014FA12C54E}" destId="{9205E417-FB92-4C57-B0F0-2D8B647BDE79}" srcOrd="0" destOrd="0" parTransId="{347E65BA-E06B-420E-89FB-E5269C7CEAF9}" sibTransId="{4AB83DFB-77D9-4A29-BE1B-4A63CCC8AE81}"/>
    <dgm:cxn modelId="{419330B5-C924-4CD0-B3D8-EE06953BF6D8}" srcId="{9205E417-FB92-4C57-B0F0-2D8B647BDE79}" destId="{8C7CC360-4443-441D-9099-7CE76E3B0E11}" srcOrd="3" destOrd="0" parTransId="{AB1B267C-2E57-41D6-BEDA-E91308B2D681}" sibTransId="{BDDC2E3C-EC2F-4F88-B3BE-5190F25F3C3F}"/>
    <dgm:cxn modelId="{180F28C3-590F-4E6D-B138-DE4986354A1C}" type="presOf" srcId="{2781D1BF-9428-4A43-8920-2D7F0F9289AF}" destId="{3B2DDA45-F879-40BC-B14B-B30D1C456DC3}" srcOrd="0" destOrd="0" presId="urn:microsoft.com/office/officeart/2005/8/layout/hList3"/>
    <dgm:cxn modelId="{70DC3ACA-16C4-4B6A-BED2-BD264311498C}" type="presOf" srcId="{E8307632-8DE1-478C-9CF1-D014FA12C54E}" destId="{5D6A0D7B-6A41-4521-BA35-4B1F8713BFBC}" srcOrd="0" destOrd="0" presId="urn:microsoft.com/office/officeart/2005/8/layout/hList3"/>
    <dgm:cxn modelId="{24AA1BFC-61D5-4D32-B637-8B4AA584CAD7}" srcId="{9205E417-FB92-4C57-B0F0-2D8B647BDE79}" destId="{2781D1BF-9428-4A43-8920-2D7F0F9289AF}" srcOrd="0" destOrd="0" parTransId="{AD8B5038-697A-4594-ACD3-3F19CDA83882}" sibTransId="{E2F760B9-BF92-4888-BFDE-E5B003D1985A}"/>
    <dgm:cxn modelId="{33F858FC-6064-430D-970D-1886AD3E4D3E}" type="presParOf" srcId="{5D6A0D7B-6A41-4521-BA35-4B1F8713BFBC}" destId="{04CE0DD2-8AEB-4C6D-8E5F-3EF21AF60D4A}" srcOrd="0" destOrd="0" presId="urn:microsoft.com/office/officeart/2005/8/layout/hList3"/>
    <dgm:cxn modelId="{CAF54AC8-D549-47EF-A2C9-9A1EF6B9FD65}" type="presParOf" srcId="{5D6A0D7B-6A41-4521-BA35-4B1F8713BFBC}" destId="{7E72AB77-2D02-40B5-92CF-A94428423884}" srcOrd="1" destOrd="0" presId="urn:microsoft.com/office/officeart/2005/8/layout/hList3"/>
    <dgm:cxn modelId="{BBFA5EC3-075F-48EE-915E-DE6CCB68DEF1}" type="presParOf" srcId="{7E72AB77-2D02-40B5-92CF-A94428423884}" destId="{3B2DDA45-F879-40BC-B14B-B30D1C456DC3}" srcOrd="0" destOrd="0" presId="urn:microsoft.com/office/officeart/2005/8/layout/hList3"/>
    <dgm:cxn modelId="{88980D61-67AB-430C-9DE1-0C17BC61CAE0}" type="presParOf" srcId="{7E72AB77-2D02-40B5-92CF-A94428423884}" destId="{8145315B-228A-45C4-9FA7-B587288F641C}" srcOrd="1" destOrd="0" presId="urn:microsoft.com/office/officeart/2005/8/layout/hList3"/>
    <dgm:cxn modelId="{6E23ACF8-DDB8-4802-BDD2-0021851E5046}" type="presParOf" srcId="{7E72AB77-2D02-40B5-92CF-A94428423884}" destId="{CB15A7DA-36C9-44AE-AEDD-73ACEA6B99D8}" srcOrd="2" destOrd="0" presId="urn:microsoft.com/office/officeart/2005/8/layout/hList3"/>
    <dgm:cxn modelId="{29046B2C-FB4F-4DEF-B1D8-FC54B51533D4}" type="presParOf" srcId="{7E72AB77-2D02-40B5-92CF-A94428423884}" destId="{6D270368-EF17-413D-AFD9-8AB6CA1C6F1C}" srcOrd="3" destOrd="0" presId="urn:microsoft.com/office/officeart/2005/8/layout/hList3"/>
    <dgm:cxn modelId="{CDE17D2B-C73E-4B07-95BE-2635ABE6DAAC}" type="presParOf" srcId="{5D6A0D7B-6A41-4521-BA35-4B1F8713BFBC}" destId="{57AAFD27-E216-4CFE-8D30-175919846D95}"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AE44C66-64AC-4C6C-9A9E-EC8B65EE5A71}"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pl-PL"/>
        </a:p>
      </dgm:t>
    </dgm:pt>
    <dgm:pt modelId="{CC3B3868-3EEE-44BE-BABD-B36122BF3AF6}">
      <dgm:prSet phldrT="[Tekst]"/>
      <dgm:spPr/>
      <dgm:t>
        <a:bodyPr/>
        <a:lstStyle/>
        <a:p>
          <a:r>
            <a:rPr lang="pl-PL" dirty="0"/>
            <a:t>Art. 119 k.p.k. </a:t>
          </a:r>
        </a:p>
      </dgm:t>
    </dgm:pt>
    <dgm:pt modelId="{CAA1C68B-9EA2-4D8A-83AA-6220FF3E1EAF}" type="parTrans" cxnId="{A2633E7B-34B4-4FC6-A5B2-70B2D471B0F2}">
      <dgm:prSet/>
      <dgm:spPr/>
      <dgm:t>
        <a:bodyPr/>
        <a:lstStyle/>
        <a:p>
          <a:endParaRPr lang="pl-PL"/>
        </a:p>
      </dgm:t>
    </dgm:pt>
    <dgm:pt modelId="{A97C5F69-5B48-4464-8FC6-F9940B1B47EA}" type="sibTrans" cxnId="{A2633E7B-34B4-4FC6-A5B2-70B2D471B0F2}">
      <dgm:prSet/>
      <dgm:spPr/>
      <dgm:t>
        <a:bodyPr/>
        <a:lstStyle/>
        <a:p>
          <a:endParaRPr lang="pl-PL"/>
        </a:p>
      </dgm:t>
    </dgm:pt>
    <dgm:pt modelId="{BEFF9BF4-2C1A-46DC-ABE3-24F860715345}">
      <dgm:prSet phldrT="[Tekst]" custT="1"/>
      <dgm:spPr/>
      <dgm:t>
        <a:bodyPr/>
        <a:lstStyle/>
        <a:p>
          <a:pPr algn="just"/>
          <a:r>
            <a:rPr lang="pl-PL" sz="1400" dirty="0"/>
            <a:t>oznaczenie organu, do którego jest skierowane, oraz sprawy, której dotyczy; 2) oznaczenie oraz adres wnoszącego pismo; 3) treść wniosku lub oświadczenia, w miarę potrzeby z uzasadnieniem; 4) datę i podpis składającego pismo.</a:t>
          </a:r>
        </a:p>
      </dgm:t>
    </dgm:pt>
    <dgm:pt modelId="{4A4DFB01-4D3B-48CF-83BD-320CBA951D05}" type="parTrans" cxnId="{8BCD6EA8-95D2-435B-8368-08ABCE045A82}">
      <dgm:prSet/>
      <dgm:spPr/>
      <dgm:t>
        <a:bodyPr/>
        <a:lstStyle/>
        <a:p>
          <a:endParaRPr lang="pl-PL"/>
        </a:p>
      </dgm:t>
    </dgm:pt>
    <dgm:pt modelId="{F8657EA2-1003-40E0-B493-4D82FBFAB22E}" type="sibTrans" cxnId="{8BCD6EA8-95D2-435B-8368-08ABCE045A82}">
      <dgm:prSet/>
      <dgm:spPr/>
      <dgm:t>
        <a:bodyPr/>
        <a:lstStyle/>
        <a:p>
          <a:endParaRPr lang="pl-PL"/>
        </a:p>
      </dgm:t>
    </dgm:pt>
    <dgm:pt modelId="{371BB0C8-181C-4567-A143-EF1EC6A0CCDA}">
      <dgm:prSet phldrT="[Tekst]"/>
      <dgm:spPr/>
      <dgm:t>
        <a:bodyPr/>
        <a:lstStyle/>
        <a:p>
          <a:r>
            <a:rPr lang="pl-PL" dirty="0"/>
            <a:t>Art. 332 k.p.k. </a:t>
          </a:r>
        </a:p>
      </dgm:t>
    </dgm:pt>
    <dgm:pt modelId="{A1A1B6C3-D5E9-407C-AD80-F3D1DE7804DC}" type="parTrans" cxnId="{5C3C550C-610F-47E0-B511-FCF38AD0DFD6}">
      <dgm:prSet/>
      <dgm:spPr/>
      <dgm:t>
        <a:bodyPr/>
        <a:lstStyle/>
        <a:p>
          <a:endParaRPr lang="pl-PL"/>
        </a:p>
      </dgm:t>
    </dgm:pt>
    <dgm:pt modelId="{D0E1324B-0191-43B8-A505-7CEB9F423A38}" type="sibTrans" cxnId="{5C3C550C-610F-47E0-B511-FCF38AD0DFD6}">
      <dgm:prSet/>
      <dgm:spPr/>
      <dgm:t>
        <a:bodyPr/>
        <a:lstStyle/>
        <a:p>
          <a:endParaRPr lang="pl-PL"/>
        </a:p>
      </dgm:t>
    </dgm:pt>
    <dgm:pt modelId="{DC7843C2-ED1E-4383-95BD-6A87248EED9D}">
      <dgm:prSet phldrT="[Tekst]"/>
      <dgm:spPr/>
      <dgm:t>
        <a:bodyPr/>
        <a:lstStyle/>
        <a:p>
          <a:pPr algn="just"/>
          <a:r>
            <a:rPr lang="pl-PL" dirty="0"/>
            <a:t>1) imię i nazwisko oskarżonego, inne dane o jego osobie, dane o zastosowaniu środka zapobiegawczego oraz zabezpieczenia majątkowego; 2) dokładne określenie zarzucanego oskarżonemu czynu ze wskazaniem czasu, miejsca, sposobu i okoliczności jego popełnienia oraz skutków, a zwłaszcza wysokości powstałej szkody; 3) wskazanie, że czyn został popełniony w warunkach wymienionych w art. 64 lub art. 65 Kodeksu karnego albo art. 37 § 1 Kodeksu karnego skarbowego; 4) wskazanie przepisów ustawy karnej, pod które zarzucany czyn podpada; 5) wskazanie sądu właściwego do rozpoznania sprawy.</a:t>
          </a:r>
        </a:p>
      </dgm:t>
    </dgm:pt>
    <dgm:pt modelId="{A31D9296-3382-4D5B-BBEC-06943ECF46F3}" type="parTrans" cxnId="{DA45552F-5272-43C6-9E75-441F7ADB01D4}">
      <dgm:prSet/>
      <dgm:spPr/>
      <dgm:t>
        <a:bodyPr/>
        <a:lstStyle/>
        <a:p>
          <a:endParaRPr lang="pl-PL"/>
        </a:p>
      </dgm:t>
    </dgm:pt>
    <dgm:pt modelId="{7CB1930E-999E-437A-B4C8-C73F2B2CA7EB}" type="sibTrans" cxnId="{DA45552F-5272-43C6-9E75-441F7ADB01D4}">
      <dgm:prSet/>
      <dgm:spPr/>
      <dgm:t>
        <a:bodyPr/>
        <a:lstStyle/>
        <a:p>
          <a:endParaRPr lang="pl-PL"/>
        </a:p>
      </dgm:t>
    </dgm:pt>
    <dgm:pt modelId="{7B35F1BE-5583-4828-BBB3-548E697CA3D3}">
      <dgm:prSet phldrT="[Tekst]"/>
      <dgm:spPr/>
      <dgm:t>
        <a:bodyPr/>
        <a:lstStyle/>
        <a:p>
          <a:r>
            <a:rPr lang="pl-PL" dirty="0"/>
            <a:t>Art. 333 i 334 k.p.k. </a:t>
          </a:r>
        </a:p>
      </dgm:t>
    </dgm:pt>
    <dgm:pt modelId="{C51B98D5-0A8E-4734-AB8E-3FE3580EDFFA}" type="parTrans" cxnId="{EA5D8FB2-3289-4C05-A486-2CDA6A880012}">
      <dgm:prSet/>
      <dgm:spPr/>
      <dgm:t>
        <a:bodyPr/>
        <a:lstStyle/>
        <a:p>
          <a:endParaRPr lang="pl-PL"/>
        </a:p>
      </dgm:t>
    </dgm:pt>
    <dgm:pt modelId="{F56359E8-BE74-4C66-B8DE-705C9F4A4C9F}" type="sibTrans" cxnId="{EA5D8FB2-3289-4C05-A486-2CDA6A880012}">
      <dgm:prSet/>
      <dgm:spPr/>
      <dgm:t>
        <a:bodyPr/>
        <a:lstStyle/>
        <a:p>
          <a:endParaRPr lang="pl-PL"/>
        </a:p>
      </dgm:t>
    </dgm:pt>
    <dgm:pt modelId="{55029203-5839-42B2-A8AD-431BC58C4E8F}">
      <dgm:prSet phldrT="[Tekst]" custT="1"/>
      <dgm:spPr/>
      <dgm:t>
        <a:bodyPr/>
        <a:lstStyle/>
        <a:p>
          <a:pPr algn="l"/>
          <a:r>
            <a:rPr lang="pl-PL" sz="1200" b="0" i="0" dirty="0"/>
            <a:t>lista osób, których wezwania oskarżyciel żąda;</a:t>
          </a:r>
          <a:endParaRPr lang="pl-PL" sz="1200" dirty="0"/>
        </a:p>
      </dgm:t>
    </dgm:pt>
    <dgm:pt modelId="{AF351DEB-9F43-48A0-888C-E2B2D8C61C5E}" type="parTrans" cxnId="{94B4C202-0FB1-46B2-8F46-19101AF8A6B1}">
      <dgm:prSet/>
      <dgm:spPr/>
      <dgm:t>
        <a:bodyPr/>
        <a:lstStyle/>
        <a:p>
          <a:endParaRPr lang="pl-PL"/>
        </a:p>
      </dgm:t>
    </dgm:pt>
    <dgm:pt modelId="{3D80409D-CC6E-4C6A-9E70-AB22CBAE2E05}" type="sibTrans" cxnId="{94B4C202-0FB1-46B2-8F46-19101AF8A6B1}">
      <dgm:prSet/>
      <dgm:spPr/>
      <dgm:t>
        <a:bodyPr/>
        <a:lstStyle/>
        <a:p>
          <a:endParaRPr lang="pl-PL"/>
        </a:p>
      </dgm:t>
    </dgm:pt>
    <dgm:pt modelId="{6C5033F3-E879-4FDF-AED2-65BB797B75B2}">
      <dgm:prSet custT="1"/>
      <dgm:spPr/>
      <dgm:t>
        <a:bodyPr/>
        <a:lstStyle/>
        <a:p>
          <a:pPr algn="l"/>
          <a:r>
            <a:rPr lang="pl-PL" sz="1200" b="0" i="0" dirty="0"/>
            <a:t>wykaz innych dowodów, których przeprowadzenia na rozprawie głównej domaga się oskarżyciel, </a:t>
          </a:r>
          <a:r>
            <a:rPr lang="pl-PL" sz="1200" b="1" i="0" u="sng" dirty="0"/>
            <a:t>a nadto: </a:t>
          </a:r>
        </a:p>
        <a:p>
          <a:pPr algn="just"/>
          <a:r>
            <a:rPr lang="pl-PL" sz="1200" b="0" i="0" u="none" dirty="0"/>
            <a:t>akta postępowania przygotowawczego wraz z załącznikami, </a:t>
          </a:r>
          <a:r>
            <a:rPr lang="pl-PL" sz="1200" b="0" i="0" u="none" dirty="0" err="1"/>
            <a:t>załacznik</a:t>
          </a:r>
          <a:r>
            <a:rPr lang="pl-PL" sz="1200" b="0" i="0" u="none" dirty="0"/>
            <a:t> adresowy do akt sprawy, po jednym odpisie tego aktu dla każdego oskarżonego, a w przypadku określonym w art. 335 § 2 także dla każdego pokrzywdzonego</a:t>
          </a:r>
        </a:p>
      </dgm:t>
    </dgm:pt>
    <dgm:pt modelId="{4C7DDBF9-E4C2-4175-BC42-5E6F13A0F070}" type="parTrans" cxnId="{F593C99A-60A3-48C5-AA06-699DDB3017E5}">
      <dgm:prSet/>
      <dgm:spPr/>
      <dgm:t>
        <a:bodyPr/>
        <a:lstStyle/>
        <a:p>
          <a:endParaRPr lang="pl-PL"/>
        </a:p>
      </dgm:t>
    </dgm:pt>
    <dgm:pt modelId="{E88349EB-C023-4389-B8C8-C732C7C72FD3}" type="sibTrans" cxnId="{F593C99A-60A3-48C5-AA06-699DDB3017E5}">
      <dgm:prSet/>
      <dgm:spPr/>
      <dgm:t>
        <a:bodyPr/>
        <a:lstStyle/>
        <a:p>
          <a:endParaRPr lang="pl-PL"/>
        </a:p>
      </dgm:t>
    </dgm:pt>
    <dgm:pt modelId="{2E54B60A-39F5-4689-A9E5-1B8C9D3C6AAF}">
      <dgm:prSet custT="1"/>
      <dgm:spPr/>
      <dgm:t>
        <a:bodyPr/>
        <a:lstStyle/>
        <a:p>
          <a:pPr algn="l"/>
          <a:endParaRPr lang="pl-PL" sz="1200" dirty="0"/>
        </a:p>
      </dgm:t>
    </dgm:pt>
    <dgm:pt modelId="{7EBCE13F-2DB9-4924-90C4-49DD6B707CCB}" type="parTrans" cxnId="{8C318C1D-2BA2-4531-AE9D-5B7C27AFF465}">
      <dgm:prSet/>
      <dgm:spPr/>
      <dgm:t>
        <a:bodyPr/>
        <a:lstStyle/>
        <a:p>
          <a:endParaRPr lang="pl-PL"/>
        </a:p>
      </dgm:t>
    </dgm:pt>
    <dgm:pt modelId="{F6155E10-51D7-4058-9ED6-EDFB0F5CBF73}" type="sibTrans" cxnId="{8C318C1D-2BA2-4531-AE9D-5B7C27AFF465}">
      <dgm:prSet/>
      <dgm:spPr/>
      <dgm:t>
        <a:bodyPr/>
        <a:lstStyle/>
        <a:p>
          <a:endParaRPr lang="pl-PL"/>
        </a:p>
      </dgm:t>
    </dgm:pt>
    <dgm:pt modelId="{9932A2C7-2D88-4DDE-88FB-B36A58FB3A33}" type="pres">
      <dgm:prSet presAssocID="{5AE44C66-64AC-4C6C-9A9E-EC8B65EE5A71}" presName="Name0" presStyleCnt="0">
        <dgm:presLayoutVars>
          <dgm:chMax val="5"/>
          <dgm:chPref val="5"/>
          <dgm:dir/>
          <dgm:animLvl val="lvl"/>
        </dgm:presLayoutVars>
      </dgm:prSet>
      <dgm:spPr/>
    </dgm:pt>
    <dgm:pt modelId="{FB6B4EC1-74DB-4AAD-B2F4-2869CC3A753D}" type="pres">
      <dgm:prSet presAssocID="{CC3B3868-3EEE-44BE-BABD-B36122BF3AF6}" presName="parentText1" presStyleLbl="node1" presStyleIdx="0" presStyleCnt="3">
        <dgm:presLayoutVars>
          <dgm:chMax/>
          <dgm:chPref val="3"/>
          <dgm:bulletEnabled val="1"/>
        </dgm:presLayoutVars>
      </dgm:prSet>
      <dgm:spPr/>
    </dgm:pt>
    <dgm:pt modelId="{EEA9553F-FEB4-4E04-B35D-CA92621CC077}" type="pres">
      <dgm:prSet presAssocID="{CC3B3868-3EEE-44BE-BABD-B36122BF3AF6}" presName="childText1" presStyleLbl="solidAlignAcc1" presStyleIdx="0" presStyleCnt="3">
        <dgm:presLayoutVars>
          <dgm:chMax val="0"/>
          <dgm:chPref val="0"/>
          <dgm:bulletEnabled val="1"/>
        </dgm:presLayoutVars>
      </dgm:prSet>
      <dgm:spPr/>
    </dgm:pt>
    <dgm:pt modelId="{83D0B5F7-0660-48D7-9575-DA1285004BE9}" type="pres">
      <dgm:prSet presAssocID="{371BB0C8-181C-4567-A143-EF1EC6A0CCDA}" presName="parentText2" presStyleLbl="node1" presStyleIdx="1" presStyleCnt="3">
        <dgm:presLayoutVars>
          <dgm:chMax/>
          <dgm:chPref val="3"/>
          <dgm:bulletEnabled val="1"/>
        </dgm:presLayoutVars>
      </dgm:prSet>
      <dgm:spPr/>
    </dgm:pt>
    <dgm:pt modelId="{17179BB4-1ED0-411B-BC8A-44F9A48B8A58}" type="pres">
      <dgm:prSet presAssocID="{371BB0C8-181C-4567-A143-EF1EC6A0CCDA}" presName="childText2" presStyleLbl="solidAlignAcc1" presStyleIdx="1" presStyleCnt="3">
        <dgm:presLayoutVars>
          <dgm:chMax val="0"/>
          <dgm:chPref val="0"/>
          <dgm:bulletEnabled val="1"/>
        </dgm:presLayoutVars>
      </dgm:prSet>
      <dgm:spPr/>
    </dgm:pt>
    <dgm:pt modelId="{94F1A71A-74DE-4E59-9300-2E6961B1B7B5}" type="pres">
      <dgm:prSet presAssocID="{7B35F1BE-5583-4828-BBB3-548E697CA3D3}" presName="parentText3" presStyleLbl="node1" presStyleIdx="2" presStyleCnt="3">
        <dgm:presLayoutVars>
          <dgm:chMax/>
          <dgm:chPref val="3"/>
          <dgm:bulletEnabled val="1"/>
        </dgm:presLayoutVars>
      </dgm:prSet>
      <dgm:spPr/>
    </dgm:pt>
    <dgm:pt modelId="{75B517A0-5AB3-4162-AB1B-C125F24A707B}" type="pres">
      <dgm:prSet presAssocID="{7B35F1BE-5583-4828-BBB3-548E697CA3D3}" presName="childText3" presStyleLbl="solidAlignAcc1" presStyleIdx="2" presStyleCnt="3">
        <dgm:presLayoutVars>
          <dgm:chMax val="0"/>
          <dgm:chPref val="0"/>
          <dgm:bulletEnabled val="1"/>
        </dgm:presLayoutVars>
      </dgm:prSet>
      <dgm:spPr/>
    </dgm:pt>
  </dgm:ptLst>
  <dgm:cxnLst>
    <dgm:cxn modelId="{94B4C202-0FB1-46B2-8F46-19101AF8A6B1}" srcId="{7B35F1BE-5583-4828-BBB3-548E697CA3D3}" destId="{55029203-5839-42B2-A8AD-431BC58C4E8F}" srcOrd="0" destOrd="0" parTransId="{AF351DEB-9F43-48A0-888C-E2B2D8C61C5E}" sibTransId="{3D80409D-CC6E-4C6A-9E70-AB22CBAE2E05}"/>
    <dgm:cxn modelId="{E5418E07-7FA4-4F0F-BB3A-DFF5F5ABBD84}" type="presOf" srcId="{371BB0C8-181C-4567-A143-EF1EC6A0CCDA}" destId="{83D0B5F7-0660-48D7-9575-DA1285004BE9}" srcOrd="0" destOrd="0" presId="urn:microsoft.com/office/officeart/2009/3/layout/IncreasingArrowsProcess"/>
    <dgm:cxn modelId="{3FC43608-C0EB-4152-8F40-CA51629E7091}" type="presOf" srcId="{2E54B60A-39F5-4689-A9E5-1B8C9D3C6AAF}" destId="{75B517A0-5AB3-4162-AB1B-C125F24A707B}" srcOrd="0" destOrd="2" presId="urn:microsoft.com/office/officeart/2009/3/layout/IncreasingArrowsProcess"/>
    <dgm:cxn modelId="{5C3C550C-610F-47E0-B511-FCF38AD0DFD6}" srcId="{5AE44C66-64AC-4C6C-9A9E-EC8B65EE5A71}" destId="{371BB0C8-181C-4567-A143-EF1EC6A0CCDA}" srcOrd="1" destOrd="0" parTransId="{A1A1B6C3-D5E9-407C-AD80-F3D1DE7804DC}" sibTransId="{D0E1324B-0191-43B8-A505-7CEB9F423A38}"/>
    <dgm:cxn modelId="{8C318C1D-2BA2-4531-AE9D-5B7C27AFF465}" srcId="{7B35F1BE-5583-4828-BBB3-548E697CA3D3}" destId="{2E54B60A-39F5-4689-A9E5-1B8C9D3C6AAF}" srcOrd="2" destOrd="0" parTransId="{7EBCE13F-2DB9-4924-90C4-49DD6B707CCB}" sibTransId="{F6155E10-51D7-4058-9ED6-EDFB0F5CBF73}"/>
    <dgm:cxn modelId="{DA45552F-5272-43C6-9E75-441F7ADB01D4}" srcId="{371BB0C8-181C-4567-A143-EF1EC6A0CCDA}" destId="{DC7843C2-ED1E-4383-95BD-6A87248EED9D}" srcOrd="0" destOrd="0" parTransId="{A31D9296-3382-4D5B-BBEC-06943ECF46F3}" sibTransId="{7CB1930E-999E-437A-B4C8-C73F2B2CA7EB}"/>
    <dgm:cxn modelId="{0C013E50-B4A5-419A-B5C8-C882AB8CBDD4}" type="presOf" srcId="{DC7843C2-ED1E-4383-95BD-6A87248EED9D}" destId="{17179BB4-1ED0-411B-BC8A-44F9A48B8A58}" srcOrd="0" destOrd="0" presId="urn:microsoft.com/office/officeart/2009/3/layout/IncreasingArrowsProcess"/>
    <dgm:cxn modelId="{A2633E7B-34B4-4FC6-A5B2-70B2D471B0F2}" srcId="{5AE44C66-64AC-4C6C-9A9E-EC8B65EE5A71}" destId="{CC3B3868-3EEE-44BE-BABD-B36122BF3AF6}" srcOrd="0" destOrd="0" parTransId="{CAA1C68B-9EA2-4D8A-83AA-6220FF3E1EAF}" sibTransId="{A97C5F69-5B48-4464-8FC6-F9940B1B47EA}"/>
    <dgm:cxn modelId="{5E01A584-F1B6-4307-8609-E2B397584246}" type="presOf" srcId="{6C5033F3-E879-4FDF-AED2-65BB797B75B2}" destId="{75B517A0-5AB3-4162-AB1B-C125F24A707B}" srcOrd="0" destOrd="1" presId="urn:microsoft.com/office/officeart/2009/3/layout/IncreasingArrowsProcess"/>
    <dgm:cxn modelId="{1888968B-25CD-4799-B9D7-9A77E38DA97E}" type="presOf" srcId="{55029203-5839-42B2-A8AD-431BC58C4E8F}" destId="{75B517A0-5AB3-4162-AB1B-C125F24A707B}" srcOrd="0" destOrd="0" presId="urn:microsoft.com/office/officeart/2009/3/layout/IncreasingArrowsProcess"/>
    <dgm:cxn modelId="{F593C99A-60A3-48C5-AA06-699DDB3017E5}" srcId="{7B35F1BE-5583-4828-BBB3-548E697CA3D3}" destId="{6C5033F3-E879-4FDF-AED2-65BB797B75B2}" srcOrd="1" destOrd="0" parTransId="{4C7DDBF9-E4C2-4175-BC42-5E6F13A0F070}" sibTransId="{E88349EB-C023-4389-B8C8-C732C7C72FD3}"/>
    <dgm:cxn modelId="{FF57649E-26E8-4069-A010-B39A567AFB92}" type="presOf" srcId="{CC3B3868-3EEE-44BE-BABD-B36122BF3AF6}" destId="{FB6B4EC1-74DB-4AAD-B2F4-2869CC3A753D}" srcOrd="0" destOrd="0" presId="urn:microsoft.com/office/officeart/2009/3/layout/IncreasingArrowsProcess"/>
    <dgm:cxn modelId="{8BCD6EA8-95D2-435B-8368-08ABCE045A82}" srcId="{CC3B3868-3EEE-44BE-BABD-B36122BF3AF6}" destId="{BEFF9BF4-2C1A-46DC-ABE3-24F860715345}" srcOrd="0" destOrd="0" parTransId="{4A4DFB01-4D3B-48CF-83BD-320CBA951D05}" sibTransId="{F8657EA2-1003-40E0-B493-4D82FBFAB22E}"/>
    <dgm:cxn modelId="{EA5D8FB2-3289-4C05-A486-2CDA6A880012}" srcId="{5AE44C66-64AC-4C6C-9A9E-EC8B65EE5A71}" destId="{7B35F1BE-5583-4828-BBB3-548E697CA3D3}" srcOrd="2" destOrd="0" parTransId="{C51B98D5-0A8E-4734-AB8E-3FE3580EDFFA}" sibTransId="{F56359E8-BE74-4C66-B8DE-705C9F4A4C9F}"/>
    <dgm:cxn modelId="{AC2AC3D6-037A-4B12-85E9-8C702911A42D}" type="presOf" srcId="{7B35F1BE-5583-4828-BBB3-548E697CA3D3}" destId="{94F1A71A-74DE-4E59-9300-2E6961B1B7B5}" srcOrd="0" destOrd="0" presId="urn:microsoft.com/office/officeart/2009/3/layout/IncreasingArrowsProcess"/>
    <dgm:cxn modelId="{81EE2BE4-BF53-4808-8829-474EA5A9FBDB}" type="presOf" srcId="{BEFF9BF4-2C1A-46DC-ABE3-24F860715345}" destId="{EEA9553F-FEB4-4E04-B35D-CA92621CC077}" srcOrd="0" destOrd="0" presId="urn:microsoft.com/office/officeart/2009/3/layout/IncreasingArrowsProcess"/>
    <dgm:cxn modelId="{3AA9B3EC-D4E9-4DAF-88E3-309CCA7DACEE}" type="presOf" srcId="{5AE44C66-64AC-4C6C-9A9E-EC8B65EE5A71}" destId="{9932A2C7-2D88-4DDE-88FB-B36A58FB3A33}" srcOrd="0" destOrd="0" presId="urn:microsoft.com/office/officeart/2009/3/layout/IncreasingArrowsProcess"/>
    <dgm:cxn modelId="{A6FCF721-712A-4D08-9614-2C7E0AD966C0}" type="presParOf" srcId="{9932A2C7-2D88-4DDE-88FB-B36A58FB3A33}" destId="{FB6B4EC1-74DB-4AAD-B2F4-2869CC3A753D}" srcOrd="0" destOrd="0" presId="urn:microsoft.com/office/officeart/2009/3/layout/IncreasingArrowsProcess"/>
    <dgm:cxn modelId="{656B13B2-F969-4978-8CDD-D68159D0D7F5}" type="presParOf" srcId="{9932A2C7-2D88-4DDE-88FB-B36A58FB3A33}" destId="{EEA9553F-FEB4-4E04-B35D-CA92621CC077}" srcOrd="1" destOrd="0" presId="urn:microsoft.com/office/officeart/2009/3/layout/IncreasingArrowsProcess"/>
    <dgm:cxn modelId="{53EA8ABD-407A-4396-8958-B1EB2F3DFB2A}" type="presParOf" srcId="{9932A2C7-2D88-4DDE-88FB-B36A58FB3A33}" destId="{83D0B5F7-0660-48D7-9575-DA1285004BE9}" srcOrd="2" destOrd="0" presId="urn:microsoft.com/office/officeart/2009/3/layout/IncreasingArrowsProcess"/>
    <dgm:cxn modelId="{0E8D3774-861F-4F37-A7D6-FF0B5E363CB3}" type="presParOf" srcId="{9932A2C7-2D88-4DDE-88FB-B36A58FB3A33}" destId="{17179BB4-1ED0-411B-BC8A-44F9A48B8A58}" srcOrd="3" destOrd="0" presId="urn:microsoft.com/office/officeart/2009/3/layout/IncreasingArrowsProcess"/>
    <dgm:cxn modelId="{068EC9E8-76FB-47A7-B838-632880A6852D}" type="presParOf" srcId="{9932A2C7-2D88-4DDE-88FB-B36A58FB3A33}" destId="{94F1A71A-74DE-4E59-9300-2E6961B1B7B5}" srcOrd="4" destOrd="0" presId="urn:microsoft.com/office/officeart/2009/3/layout/IncreasingArrowsProcess"/>
    <dgm:cxn modelId="{679734A4-A741-4DEA-B1F9-A4F583F2D7FB}" type="presParOf" srcId="{9932A2C7-2D88-4DDE-88FB-B36A58FB3A33}" destId="{75B517A0-5AB3-4162-AB1B-C125F24A707B}"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F2444FE-6246-490F-B6A2-74E5DC3C9D59}" type="doc">
      <dgm:prSet loTypeId="urn:microsoft.com/office/officeart/2005/8/layout/bList2" loCatId="list" qsTypeId="urn:microsoft.com/office/officeart/2005/8/quickstyle/simple1" qsCatId="simple" csTypeId="urn:microsoft.com/office/officeart/2005/8/colors/accent1_2" csCatId="accent1" phldr="1"/>
      <dgm:spPr/>
    </dgm:pt>
    <dgm:pt modelId="{4DBB113A-3C0B-48F0-A44C-1A495B90FF42}">
      <dgm:prSet phldrT="[Tekst]"/>
      <dgm:spPr/>
      <dgm:t>
        <a:bodyPr/>
        <a:lstStyle/>
        <a:p>
          <a:r>
            <a:rPr lang="pl-PL" dirty="0"/>
            <a:t>Publiczny A/O</a:t>
          </a:r>
        </a:p>
      </dgm:t>
    </dgm:pt>
    <dgm:pt modelId="{62154D9C-5A58-410D-AA32-1F102CF8B524}" type="parTrans" cxnId="{EE40640B-8EF7-4637-8121-63224D5010B5}">
      <dgm:prSet/>
      <dgm:spPr/>
      <dgm:t>
        <a:bodyPr/>
        <a:lstStyle/>
        <a:p>
          <a:endParaRPr lang="pl-PL"/>
        </a:p>
      </dgm:t>
    </dgm:pt>
    <dgm:pt modelId="{F18ADD95-DFEF-4533-875C-2F6D312FE5D0}" type="sibTrans" cxnId="{EE40640B-8EF7-4637-8121-63224D5010B5}">
      <dgm:prSet/>
      <dgm:spPr/>
      <dgm:t>
        <a:bodyPr/>
        <a:lstStyle/>
        <a:p>
          <a:endParaRPr lang="pl-PL"/>
        </a:p>
      </dgm:t>
    </dgm:pt>
    <dgm:pt modelId="{5ABE38DA-FA9B-4C9C-BF49-4F5CCB5A5693}">
      <dgm:prSet phldrT="[Tekst]"/>
      <dgm:spPr/>
      <dgm:t>
        <a:bodyPr/>
        <a:lstStyle/>
        <a:p>
          <a:r>
            <a:rPr lang="pl-PL" dirty="0"/>
            <a:t>Subsydiarny A/O</a:t>
          </a:r>
        </a:p>
      </dgm:t>
    </dgm:pt>
    <dgm:pt modelId="{85C69842-B236-49E2-8189-6B9AEEE50E65}" type="parTrans" cxnId="{C7DB8AF7-78E3-4DD1-9246-8B662C56DB26}">
      <dgm:prSet/>
      <dgm:spPr/>
      <dgm:t>
        <a:bodyPr/>
        <a:lstStyle/>
        <a:p>
          <a:endParaRPr lang="pl-PL"/>
        </a:p>
      </dgm:t>
    </dgm:pt>
    <dgm:pt modelId="{5EAD0E9A-E762-4191-A9E6-286C3157CA31}" type="sibTrans" cxnId="{C7DB8AF7-78E3-4DD1-9246-8B662C56DB26}">
      <dgm:prSet/>
      <dgm:spPr/>
      <dgm:t>
        <a:bodyPr/>
        <a:lstStyle/>
        <a:p>
          <a:endParaRPr lang="pl-PL"/>
        </a:p>
      </dgm:t>
    </dgm:pt>
    <dgm:pt modelId="{6A95F61B-B1A7-45EE-A1C2-343A9E86080F}">
      <dgm:prSet phldrT="[Tekst]"/>
      <dgm:spPr/>
      <dgm:t>
        <a:bodyPr/>
        <a:lstStyle/>
        <a:p>
          <a:r>
            <a:rPr lang="pl-PL" dirty="0"/>
            <a:t>Prywatny A/O</a:t>
          </a:r>
        </a:p>
      </dgm:t>
    </dgm:pt>
    <dgm:pt modelId="{38963789-79A8-4665-84BB-C8032AA3F8A6}" type="parTrans" cxnId="{823A47AC-955A-4C29-95A7-9DD2C859EBF0}">
      <dgm:prSet/>
      <dgm:spPr/>
      <dgm:t>
        <a:bodyPr/>
        <a:lstStyle/>
        <a:p>
          <a:endParaRPr lang="pl-PL"/>
        </a:p>
      </dgm:t>
    </dgm:pt>
    <dgm:pt modelId="{0ABA80D6-8B12-4DF7-AA49-C09302925256}" type="sibTrans" cxnId="{823A47AC-955A-4C29-95A7-9DD2C859EBF0}">
      <dgm:prSet/>
      <dgm:spPr/>
      <dgm:t>
        <a:bodyPr/>
        <a:lstStyle/>
        <a:p>
          <a:endParaRPr lang="pl-PL"/>
        </a:p>
      </dgm:t>
    </dgm:pt>
    <dgm:pt modelId="{8B7D393B-77D9-4E00-9A17-D9CFEBA2921A}">
      <dgm:prSet/>
      <dgm:spPr/>
      <dgm:t>
        <a:bodyPr/>
        <a:lstStyle/>
        <a:p>
          <a:r>
            <a:rPr lang="pl-PL" dirty="0"/>
            <a:t>Art. 119, 332, 333, 334 lub 335 k.p.k.</a:t>
          </a:r>
        </a:p>
      </dgm:t>
    </dgm:pt>
    <dgm:pt modelId="{2F2027F0-6EF2-4851-A1EA-6D3A43BCC589}" type="parTrans" cxnId="{0EAAC881-895A-4CB8-8C2E-473DA4825AC7}">
      <dgm:prSet/>
      <dgm:spPr/>
    </dgm:pt>
    <dgm:pt modelId="{8A2B7C1B-32BD-4F13-9A31-0802C6657688}" type="sibTrans" cxnId="{0EAAC881-895A-4CB8-8C2E-473DA4825AC7}">
      <dgm:prSet/>
      <dgm:spPr/>
    </dgm:pt>
    <dgm:pt modelId="{5CBD1F68-CA2C-416B-8ED0-9F018EEE2F29}">
      <dgm:prSet/>
      <dgm:spPr/>
      <dgm:t>
        <a:bodyPr/>
        <a:lstStyle/>
        <a:p>
          <a:r>
            <a:rPr lang="pl-PL" dirty="0"/>
            <a:t>Art. 119 k.p.k., 332 k.p.k. i 333 k.p.k.</a:t>
          </a:r>
        </a:p>
      </dgm:t>
    </dgm:pt>
    <dgm:pt modelId="{CD73251F-C72E-4C81-9A09-6A7FA2E72FC1}" type="parTrans" cxnId="{7B396FF2-BD33-4231-BA14-BEAE1DBD960B}">
      <dgm:prSet/>
      <dgm:spPr/>
    </dgm:pt>
    <dgm:pt modelId="{419A7AA3-8010-4092-AF7D-BE7ED9684E27}" type="sibTrans" cxnId="{7B396FF2-BD33-4231-BA14-BEAE1DBD960B}">
      <dgm:prSet/>
      <dgm:spPr/>
    </dgm:pt>
    <dgm:pt modelId="{9F124607-4B6E-4C89-9A08-2AF8C5B3C010}">
      <dgm:prSet/>
      <dgm:spPr/>
      <dgm:t>
        <a:bodyPr/>
        <a:lstStyle/>
        <a:p>
          <a:r>
            <a:rPr lang="pl-PL" dirty="0"/>
            <a:t>Art.119 k.p.k., art. 487, art. 621 par. 1 k.p.k. </a:t>
          </a:r>
        </a:p>
      </dgm:t>
    </dgm:pt>
    <dgm:pt modelId="{844B829B-C519-486C-86B0-51F7D76DD82F}" type="parTrans" cxnId="{D6225E3A-FE1C-41BC-BC7D-02D90D27A4AF}">
      <dgm:prSet/>
      <dgm:spPr/>
    </dgm:pt>
    <dgm:pt modelId="{60D128F5-C60A-4CFE-A01E-6EE0932614F8}" type="sibTrans" cxnId="{D6225E3A-FE1C-41BC-BC7D-02D90D27A4AF}">
      <dgm:prSet/>
      <dgm:spPr/>
    </dgm:pt>
    <dgm:pt modelId="{339B0D27-C0C0-4F86-92A6-401DEAAD9338}" type="pres">
      <dgm:prSet presAssocID="{5F2444FE-6246-490F-B6A2-74E5DC3C9D59}" presName="diagram" presStyleCnt="0">
        <dgm:presLayoutVars>
          <dgm:dir/>
          <dgm:animLvl val="lvl"/>
          <dgm:resizeHandles val="exact"/>
        </dgm:presLayoutVars>
      </dgm:prSet>
      <dgm:spPr/>
    </dgm:pt>
    <dgm:pt modelId="{AD73790D-6AE4-4BB2-A3DC-90894A4B0BAE}" type="pres">
      <dgm:prSet presAssocID="{4DBB113A-3C0B-48F0-A44C-1A495B90FF42}" presName="compNode" presStyleCnt="0"/>
      <dgm:spPr/>
    </dgm:pt>
    <dgm:pt modelId="{5762EDA7-42C7-4088-8160-B2508E0854CC}" type="pres">
      <dgm:prSet presAssocID="{4DBB113A-3C0B-48F0-A44C-1A495B90FF42}" presName="childRect" presStyleLbl="bgAcc1" presStyleIdx="0" presStyleCnt="3">
        <dgm:presLayoutVars>
          <dgm:bulletEnabled val="1"/>
        </dgm:presLayoutVars>
      </dgm:prSet>
      <dgm:spPr/>
    </dgm:pt>
    <dgm:pt modelId="{BB91724A-C07B-40A7-965E-C20E069ED030}" type="pres">
      <dgm:prSet presAssocID="{4DBB113A-3C0B-48F0-A44C-1A495B90FF42}" presName="parentText" presStyleLbl="node1" presStyleIdx="0" presStyleCnt="0">
        <dgm:presLayoutVars>
          <dgm:chMax val="0"/>
          <dgm:bulletEnabled val="1"/>
        </dgm:presLayoutVars>
      </dgm:prSet>
      <dgm:spPr/>
    </dgm:pt>
    <dgm:pt modelId="{CDBD10EF-0CE1-4D0A-A48D-BAEC0A93DDD0}" type="pres">
      <dgm:prSet presAssocID="{4DBB113A-3C0B-48F0-A44C-1A495B90FF42}" presName="parentRect" presStyleLbl="alignNode1" presStyleIdx="0" presStyleCnt="3"/>
      <dgm:spPr/>
    </dgm:pt>
    <dgm:pt modelId="{61D1943D-7ABB-41C9-A6B6-7D27501762B7}" type="pres">
      <dgm:prSet presAssocID="{4DBB113A-3C0B-48F0-A44C-1A495B90FF42}" presName="adorn" presStyleLbl="fgAccFollowNode1" presStyleIdx="0" presStyleCnt="3"/>
      <dgm:spPr/>
    </dgm:pt>
    <dgm:pt modelId="{A69C15C4-0B53-468B-923C-D4CAEADBA6FA}" type="pres">
      <dgm:prSet presAssocID="{F18ADD95-DFEF-4533-875C-2F6D312FE5D0}" presName="sibTrans" presStyleLbl="sibTrans2D1" presStyleIdx="0" presStyleCnt="0"/>
      <dgm:spPr/>
    </dgm:pt>
    <dgm:pt modelId="{58C3B05C-AE1C-44D1-B29F-1024F3254623}" type="pres">
      <dgm:prSet presAssocID="{5ABE38DA-FA9B-4C9C-BF49-4F5CCB5A5693}" presName="compNode" presStyleCnt="0"/>
      <dgm:spPr/>
    </dgm:pt>
    <dgm:pt modelId="{64999C98-9749-40F3-B250-8F8F6922A6B9}" type="pres">
      <dgm:prSet presAssocID="{5ABE38DA-FA9B-4C9C-BF49-4F5CCB5A5693}" presName="childRect" presStyleLbl="bgAcc1" presStyleIdx="1" presStyleCnt="3">
        <dgm:presLayoutVars>
          <dgm:bulletEnabled val="1"/>
        </dgm:presLayoutVars>
      </dgm:prSet>
      <dgm:spPr/>
    </dgm:pt>
    <dgm:pt modelId="{50BD2247-EF14-44DA-A931-32B31257D439}" type="pres">
      <dgm:prSet presAssocID="{5ABE38DA-FA9B-4C9C-BF49-4F5CCB5A5693}" presName="parentText" presStyleLbl="node1" presStyleIdx="0" presStyleCnt="0">
        <dgm:presLayoutVars>
          <dgm:chMax val="0"/>
          <dgm:bulletEnabled val="1"/>
        </dgm:presLayoutVars>
      </dgm:prSet>
      <dgm:spPr/>
    </dgm:pt>
    <dgm:pt modelId="{D1A62366-EAEA-4F2E-AAA7-B9362E948051}" type="pres">
      <dgm:prSet presAssocID="{5ABE38DA-FA9B-4C9C-BF49-4F5CCB5A5693}" presName="parentRect" presStyleLbl="alignNode1" presStyleIdx="1" presStyleCnt="3"/>
      <dgm:spPr/>
    </dgm:pt>
    <dgm:pt modelId="{360533F3-0F85-4059-9BC5-EAC34DA6EE00}" type="pres">
      <dgm:prSet presAssocID="{5ABE38DA-FA9B-4C9C-BF49-4F5CCB5A5693}" presName="adorn" presStyleLbl="fgAccFollowNode1" presStyleIdx="1" presStyleCnt="3"/>
      <dgm:spPr/>
    </dgm:pt>
    <dgm:pt modelId="{4198E926-1F64-44E6-B38B-E5ADF56C3DFC}" type="pres">
      <dgm:prSet presAssocID="{5EAD0E9A-E762-4191-A9E6-286C3157CA31}" presName="sibTrans" presStyleLbl="sibTrans2D1" presStyleIdx="0" presStyleCnt="0"/>
      <dgm:spPr/>
    </dgm:pt>
    <dgm:pt modelId="{06D6763F-583E-4737-A559-48D76C6EC552}" type="pres">
      <dgm:prSet presAssocID="{6A95F61B-B1A7-45EE-A1C2-343A9E86080F}" presName="compNode" presStyleCnt="0"/>
      <dgm:spPr/>
    </dgm:pt>
    <dgm:pt modelId="{7E7228DC-AEA6-4AE0-9E7D-47EB19271F7F}" type="pres">
      <dgm:prSet presAssocID="{6A95F61B-B1A7-45EE-A1C2-343A9E86080F}" presName="childRect" presStyleLbl="bgAcc1" presStyleIdx="2" presStyleCnt="3">
        <dgm:presLayoutVars>
          <dgm:bulletEnabled val="1"/>
        </dgm:presLayoutVars>
      </dgm:prSet>
      <dgm:spPr/>
    </dgm:pt>
    <dgm:pt modelId="{B4C5A155-9E99-4110-AF0B-1C3F6ABB6497}" type="pres">
      <dgm:prSet presAssocID="{6A95F61B-B1A7-45EE-A1C2-343A9E86080F}" presName="parentText" presStyleLbl="node1" presStyleIdx="0" presStyleCnt="0">
        <dgm:presLayoutVars>
          <dgm:chMax val="0"/>
          <dgm:bulletEnabled val="1"/>
        </dgm:presLayoutVars>
      </dgm:prSet>
      <dgm:spPr/>
    </dgm:pt>
    <dgm:pt modelId="{682EDF50-6CD9-418A-B6C6-B0B9AC3D01BB}" type="pres">
      <dgm:prSet presAssocID="{6A95F61B-B1A7-45EE-A1C2-343A9E86080F}" presName="parentRect" presStyleLbl="alignNode1" presStyleIdx="2" presStyleCnt="3"/>
      <dgm:spPr/>
    </dgm:pt>
    <dgm:pt modelId="{24ED5D6F-F86B-467A-9B1D-174FA4A10FAC}" type="pres">
      <dgm:prSet presAssocID="{6A95F61B-B1A7-45EE-A1C2-343A9E86080F}" presName="adorn" presStyleLbl="fgAccFollowNode1" presStyleIdx="2" presStyleCnt="3"/>
      <dgm:spPr/>
    </dgm:pt>
  </dgm:ptLst>
  <dgm:cxnLst>
    <dgm:cxn modelId="{EE40640B-8EF7-4637-8121-63224D5010B5}" srcId="{5F2444FE-6246-490F-B6A2-74E5DC3C9D59}" destId="{4DBB113A-3C0B-48F0-A44C-1A495B90FF42}" srcOrd="0" destOrd="0" parTransId="{62154D9C-5A58-410D-AA32-1F102CF8B524}" sibTransId="{F18ADD95-DFEF-4533-875C-2F6D312FE5D0}"/>
    <dgm:cxn modelId="{D7C80234-9913-44AE-AE54-516344907A2C}" type="presOf" srcId="{F18ADD95-DFEF-4533-875C-2F6D312FE5D0}" destId="{A69C15C4-0B53-468B-923C-D4CAEADBA6FA}" srcOrd="0" destOrd="0" presId="urn:microsoft.com/office/officeart/2005/8/layout/bList2"/>
    <dgm:cxn modelId="{D6225E3A-FE1C-41BC-BC7D-02D90D27A4AF}" srcId="{6A95F61B-B1A7-45EE-A1C2-343A9E86080F}" destId="{9F124607-4B6E-4C89-9A08-2AF8C5B3C010}" srcOrd="0" destOrd="0" parTransId="{844B829B-C519-486C-86B0-51F7D76DD82F}" sibTransId="{60D128F5-C60A-4CFE-A01E-6EE0932614F8}"/>
    <dgm:cxn modelId="{DBDEA049-7751-4E3E-AB83-7F1F185A296E}" type="presOf" srcId="{5CBD1F68-CA2C-416B-8ED0-9F018EEE2F29}" destId="{64999C98-9749-40F3-B250-8F8F6922A6B9}" srcOrd="0" destOrd="0" presId="urn:microsoft.com/office/officeart/2005/8/layout/bList2"/>
    <dgm:cxn modelId="{5CC04A4D-2E76-4A4F-902F-BC1F76942912}" type="presOf" srcId="{5ABE38DA-FA9B-4C9C-BF49-4F5CCB5A5693}" destId="{50BD2247-EF14-44DA-A931-32B31257D439}" srcOrd="0" destOrd="0" presId="urn:microsoft.com/office/officeart/2005/8/layout/bList2"/>
    <dgm:cxn modelId="{71418E52-8D53-4258-B4C3-EF32F520270C}" type="presOf" srcId="{6A95F61B-B1A7-45EE-A1C2-343A9E86080F}" destId="{B4C5A155-9E99-4110-AF0B-1C3F6ABB6497}" srcOrd="0" destOrd="0" presId="urn:microsoft.com/office/officeart/2005/8/layout/bList2"/>
    <dgm:cxn modelId="{2DA3387A-7E90-41FD-AC01-05D7191E5032}" type="presOf" srcId="{5ABE38DA-FA9B-4C9C-BF49-4F5CCB5A5693}" destId="{D1A62366-EAEA-4F2E-AAA7-B9362E948051}" srcOrd="1" destOrd="0" presId="urn:microsoft.com/office/officeart/2005/8/layout/bList2"/>
    <dgm:cxn modelId="{0EAAC881-895A-4CB8-8C2E-473DA4825AC7}" srcId="{4DBB113A-3C0B-48F0-A44C-1A495B90FF42}" destId="{8B7D393B-77D9-4E00-9A17-D9CFEBA2921A}" srcOrd="0" destOrd="0" parTransId="{2F2027F0-6EF2-4851-A1EA-6D3A43BCC589}" sibTransId="{8A2B7C1B-32BD-4F13-9A31-0802C6657688}"/>
    <dgm:cxn modelId="{BC9E2490-57D6-4D16-A40E-CB5255599FED}" type="presOf" srcId="{4DBB113A-3C0B-48F0-A44C-1A495B90FF42}" destId="{CDBD10EF-0CE1-4D0A-A48D-BAEC0A93DDD0}" srcOrd="1" destOrd="0" presId="urn:microsoft.com/office/officeart/2005/8/layout/bList2"/>
    <dgm:cxn modelId="{CFEBE49A-2A7B-4B7B-AE03-00031925D323}" type="presOf" srcId="{6A95F61B-B1A7-45EE-A1C2-343A9E86080F}" destId="{682EDF50-6CD9-418A-B6C6-B0B9AC3D01BB}" srcOrd="1" destOrd="0" presId="urn:microsoft.com/office/officeart/2005/8/layout/bList2"/>
    <dgm:cxn modelId="{823A47AC-955A-4C29-95A7-9DD2C859EBF0}" srcId="{5F2444FE-6246-490F-B6A2-74E5DC3C9D59}" destId="{6A95F61B-B1A7-45EE-A1C2-343A9E86080F}" srcOrd="2" destOrd="0" parTransId="{38963789-79A8-4665-84BB-C8032AA3F8A6}" sibTransId="{0ABA80D6-8B12-4DF7-AA49-C09302925256}"/>
    <dgm:cxn modelId="{C3817CB0-BBE5-467C-A4D3-63413077A22D}" type="presOf" srcId="{4DBB113A-3C0B-48F0-A44C-1A495B90FF42}" destId="{BB91724A-C07B-40A7-965E-C20E069ED030}" srcOrd="0" destOrd="0" presId="urn:microsoft.com/office/officeart/2005/8/layout/bList2"/>
    <dgm:cxn modelId="{FEF1A1BC-9FE8-4981-88F0-31BCD2A8D782}" type="presOf" srcId="{5EAD0E9A-E762-4191-A9E6-286C3157CA31}" destId="{4198E926-1F64-44E6-B38B-E5ADF56C3DFC}" srcOrd="0" destOrd="0" presId="urn:microsoft.com/office/officeart/2005/8/layout/bList2"/>
    <dgm:cxn modelId="{2F7C9ABE-91D3-487D-99E5-EB3DD05CDBC7}" type="presOf" srcId="{9F124607-4B6E-4C89-9A08-2AF8C5B3C010}" destId="{7E7228DC-AEA6-4AE0-9E7D-47EB19271F7F}" srcOrd="0" destOrd="0" presId="urn:microsoft.com/office/officeart/2005/8/layout/bList2"/>
    <dgm:cxn modelId="{A348F8DE-C285-4F05-B3C2-687F9EB1E9A7}" type="presOf" srcId="{5F2444FE-6246-490F-B6A2-74E5DC3C9D59}" destId="{339B0D27-C0C0-4F86-92A6-401DEAAD9338}" srcOrd="0" destOrd="0" presId="urn:microsoft.com/office/officeart/2005/8/layout/bList2"/>
    <dgm:cxn modelId="{274B0DE9-9158-4094-B850-6912DC762B35}" type="presOf" srcId="{8B7D393B-77D9-4E00-9A17-D9CFEBA2921A}" destId="{5762EDA7-42C7-4088-8160-B2508E0854CC}" srcOrd="0" destOrd="0" presId="urn:microsoft.com/office/officeart/2005/8/layout/bList2"/>
    <dgm:cxn modelId="{7B396FF2-BD33-4231-BA14-BEAE1DBD960B}" srcId="{5ABE38DA-FA9B-4C9C-BF49-4F5CCB5A5693}" destId="{5CBD1F68-CA2C-416B-8ED0-9F018EEE2F29}" srcOrd="0" destOrd="0" parTransId="{CD73251F-C72E-4C81-9A09-6A7FA2E72FC1}" sibTransId="{419A7AA3-8010-4092-AF7D-BE7ED9684E27}"/>
    <dgm:cxn modelId="{C7DB8AF7-78E3-4DD1-9246-8B662C56DB26}" srcId="{5F2444FE-6246-490F-B6A2-74E5DC3C9D59}" destId="{5ABE38DA-FA9B-4C9C-BF49-4F5CCB5A5693}" srcOrd="1" destOrd="0" parTransId="{85C69842-B236-49E2-8189-6B9AEEE50E65}" sibTransId="{5EAD0E9A-E762-4191-A9E6-286C3157CA31}"/>
    <dgm:cxn modelId="{F00257FB-BEF7-4D79-9387-208829CE5CE4}" type="presParOf" srcId="{339B0D27-C0C0-4F86-92A6-401DEAAD9338}" destId="{AD73790D-6AE4-4BB2-A3DC-90894A4B0BAE}" srcOrd="0" destOrd="0" presId="urn:microsoft.com/office/officeart/2005/8/layout/bList2"/>
    <dgm:cxn modelId="{99D05D68-86FE-4C59-AFA0-E4BF0288459B}" type="presParOf" srcId="{AD73790D-6AE4-4BB2-A3DC-90894A4B0BAE}" destId="{5762EDA7-42C7-4088-8160-B2508E0854CC}" srcOrd="0" destOrd="0" presId="urn:microsoft.com/office/officeart/2005/8/layout/bList2"/>
    <dgm:cxn modelId="{2EF9B64F-87A6-4926-BA10-49504A34DC4B}" type="presParOf" srcId="{AD73790D-6AE4-4BB2-A3DC-90894A4B0BAE}" destId="{BB91724A-C07B-40A7-965E-C20E069ED030}" srcOrd="1" destOrd="0" presId="urn:microsoft.com/office/officeart/2005/8/layout/bList2"/>
    <dgm:cxn modelId="{BC201132-1BB8-41EA-A63F-215756BDF30A}" type="presParOf" srcId="{AD73790D-6AE4-4BB2-A3DC-90894A4B0BAE}" destId="{CDBD10EF-0CE1-4D0A-A48D-BAEC0A93DDD0}" srcOrd="2" destOrd="0" presId="urn:microsoft.com/office/officeart/2005/8/layout/bList2"/>
    <dgm:cxn modelId="{1B66BBED-4DC3-4ABC-ADB9-31A5369AC2ED}" type="presParOf" srcId="{AD73790D-6AE4-4BB2-A3DC-90894A4B0BAE}" destId="{61D1943D-7ABB-41C9-A6B6-7D27501762B7}" srcOrd="3" destOrd="0" presId="urn:microsoft.com/office/officeart/2005/8/layout/bList2"/>
    <dgm:cxn modelId="{F296D3AE-78EE-4482-9709-0AC10B4B5274}" type="presParOf" srcId="{339B0D27-C0C0-4F86-92A6-401DEAAD9338}" destId="{A69C15C4-0B53-468B-923C-D4CAEADBA6FA}" srcOrd="1" destOrd="0" presId="urn:microsoft.com/office/officeart/2005/8/layout/bList2"/>
    <dgm:cxn modelId="{03E2B6FD-B072-4420-902A-F83A0771C0D4}" type="presParOf" srcId="{339B0D27-C0C0-4F86-92A6-401DEAAD9338}" destId="{58C3B05C-AE1C-44D1-B29F-1024F3254623}" srcOrd="2" destOrd="0" presId="urn:microsoft.com/office/officeart/2005/8/layout/bList2"/>
    <dgm:cxn modelId="{269317C9-74CD-4813-A8FE-038DA173B3C8}" type="presParOf" srcId="{58C3B05C-AE1C-44D1-B29F-1024F3254623}" destId="{64999C98-9749-40F3-B250-8F8F6922A6B9}" srcOrd="0" destOrd="0" presId="urn:microsoft.com/office/officeart/2005/8/layout/bList2"/>
    <dgm:cxn modelId="{00BDE7EE-2DE3-4F3B-8067-F4ED40201B55}" type="presParOf" srcId="{58C3B05C-AE1C-44D1-B29F-1024F3254623}" destId="{50BD2247-EF14-44DA-A931-32B31257D439}" srcOrd="1" destOrd="0" presId="urn:microsoft.com/office/officeart/2005/8/layout/bList2"/>
    <dgm:cxn modelId="{E9C66346-1630-40B0-9613-2D8E0AFFFF8F}" type="presParOf" srcId="{58C3B05C-AE1C-44D1-B29F-1024F3254623}" destId="{D1A62366-EAEA-4F2E-AAA7-B9362E948051}" srcOrd="2" destOrd="0" presId="urn:microsoft.com/office/officeart/2005/8/layout/bList2"/>
    <dgm:cxn modelId="{E86EBB73-0497-45BE-8B08-C8DD6F5682DA}" type="presParOf" srcId="{58C3B05C-AE1C-44D1-B29F-1024F3254623}" destId="{360533F3-0F85-4059-9BC5-EAC34DA6EE00}" srcOrd="3" destOrd="0" presId="urn:microsoft.com/office/officeart/2005/8/layout/bList2"/>
    <dgm:cxn modelId="{2D5F591E-B4AB-4FFD-B943-9406E2530535}" type="presParOf" srcId="{339B0D27-C0C0-4F86-92A6-401DEAAD9338}" destId="{4198E926-1F64-44E6-B38B-E5ADF56C3DFC}" srcOrd="3" destOrd="0" presId="urn:microsoft.com/office/officeart/2005/8/layout/bList2"/>
    <dgm:cxn modelId="{0E5941FB-942A-405F-8353-702D122FF0E7}" type="presParOf" srcId="{339B0D27-C0C0-4F86-92A6-401DEAAD9338}" destId="{06D6763F-583E-4737-A559-48D76C6EC552}" srcOrd="4" destOrd="0" presId="urn:microsoft.com/office/officeart/2005/8/layout/bList2"/>
    <dgm:cxn modelId="{9436AC30-45A0-4089-A14E-9F5D009A3E16}" type="presParOf" srcId="{06D6763F-583E-4737-A559-48D76C6EC552}" destId="{7E7228DC-AEA6-4AE0-9E7D-47EB19271F7F}" srcOrd="0" destOrd="0" presId="urn:microsoft.com/office/officeart/2005/8/layout/bList2"/>
    <dgm:cxn modelId="{E2C1606E-2AEB-4719-B414-404B961321BF}" type="presParOf" srcId="{06D6763F-583E-4737-A559-48D76C6EC552}" destId="{B4C5A155-9E99-4110-AF0B-1C3F6ABB6497}" srcOrd="1" destOrd="0" presId="urn:microsoft.com/office/officeart/2005/8/layout/bList2"/>
    <dgm:cxn modelId="{D72858F8-9872-44F7-A15B-A4EDB6B38327}" type="presParOf" srcId="{06D6763F-583E-4737-A559-48D76C6EC552}" destId="{682EDF50-6CD9-418A-B6C6-B0B9AC3D01BB}" srcOrd="2" destOrd="0" presId="urn:microsoft.com/office/officeart/2005/8/layout/bList2"/>
    <dgm:cxn modelId="{A49ABFC4-EEB3-4166-AB65-70791F18ADD8}" type="presParOf" srcId="{06D6763F-583E-4737-A559-48D76C6EC552}" destId="{24ED5D6F-F86B-467A-9B1D-174FA4A10FAC}"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4D95658-B808-4F3A-A089-918008C2A45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pl-PL"/>
        </a:p>
      </dgm:t>
    </dgm:pt>
    <dgm:pt modelId="{C23660AE-005A-4143-9A05-D7833CF724E1}">
      <dgm:prSet phldrT="[Tekst]"/>
      <dgm:spPr/>
      <dgm:t>
        <a:bodyPr/>
        <a:lstStyle/>
        <a:p>
          <a:r>
            <a:rPr lang="pl-PL" dirty="0"/>
            <a:t>Oddanie pod sąd </a:t>
          </a:r>
          <a:r>
            <a:rPr lang="pl-PL" i="1" dirty="0"/>
            <a:t>sensu stricto</a:t>
          </a:r>
          <a:endParaRPr lang="pl-PL" dirty="0"/>
        </a:p>
      </dgm:t>
    </dgm:pt>
    <dgm:pt modelId="{96BF42A3-5239-41E5-B5D3-1EC4814F765F}" type="parTrans" cxnId="{9F4EEF77-6236-4104-B26F-716F1BC3D454}">
      <dgm:prSet/>
      <dgm:spPr/>
      <dgm:t>
        <a:bodyPr/>
        <a:lstStyle/>
        <a:p>
          <a:endParaRPr lang="pl-PL"/>
        </a:p>
      </dgm:t>
    </dgm:pt>
    <dgm:pt modelId="{5F19C092-C0BD-421A-9D34-9A506B5E092F}" type="sibTrans" cxnId="{9F4EEF77-6236-4104-B26F-716F1BC3D454}">
      <dgm:prSet/>
      <dgm:spPr/>
      <dgm:t>
        <a:bodyPr/>
        <a:lstStyle/>
        <a:p>
          <a:endParaRPr lang="pl-PL"/>
        </a:p>
      </dgm:t>
    </dgm:pt>
    <dgm:pt modelId="{568E9C61-06B8-401D-A6C8-3F30C2024060}">
      <dgm:prSet phldrT="[Tekst]"/>
      <dgm:spPr/>
      <dgm:t>
        <a:bodyPr/>
        <a:lstStyle/>
        <a:p>
          <a:r>
            <a:rPr lang="pl-PL" dirty="0"/>
            <a:t>Merytoryczna kontrola skargi – art. 339 par. 3 pkt 2 k.p.k.  </a:t>
          </a:r>
        </a:p>
      </dgm:t>
    </dgm:pt>
    <dgm:pt modelId="{0EDCF536-BBA7-45F1-8A51-7761FE68326E}" type="parTrans" cxnId="{E1B4D673-ECFA-4992-A148-89FB28FD5889}">
      <dgm:prSet/>
      <dgm:spPr/>
      <dgm:t>
        <a:bodyPr/>
        <a:lstStyle/>
        <a:p>
          <a:endParaRPr lang="pl-PL"/>
        </a:p>
      </dgm:t>
    </dgm:pt>
    <dgm:pt modelId="{CFEB5800-7159-4C95-B394-C2EF77500E54}" type="sibTrans" cxnId="{E1B4D673-ECFA-4992-A148-89FB28FD5889}">
      <dgm:prSet/>
      <dgm:spPr/>
      <dgm:t>
        <a:bodyPr/>
        <a:lstStyle/>
        <a:p>
          <a:endParaRPr lang="pl-PL"/>
        </a:p>
      </dgm:t>
    </dgm:pt>
    <dgm:pt modelId="{16688DA6-8B49-46BB-8274-70E20B7C9378}">
      <dgm:prSet phldrT="[Tekst]"/>
      <dgm:spPr/>
      <dgm:t>
        <a:bodyPr/>
        <a:lstStyle/>
        <a:p>
          <a:r>
            <a:rPr lang="pl-PL" dirty="0"/>
            <a:t>Oddanie pod sąd </a:t>
          </a:r>
          <a:r>
            <a:rPr lang="pl-PL" i="1" dirty="0"/>
            <a:t>sensu largo</a:t>
          </a:r>
          <a:endParaRPr lang="pl-PL" dirty="0"/>
        </a:p>
      </dgm:t>
    </dgm:pt>
    <dgm:pt modelId="{E3AB03C9-174E-45EA-AA83-23C15CF7031B}" type="parTrans" cxnId="{1AE00A9C-83C1-4867-A019-3D006024416F}">
      <dgm:prSet/>
      <dgm:spPr/>
      <dgm:t>
        <a:bodyPr/>
        <a:lstStyle/>
        <a:p>
          <a:endParaRPr lang="pl-PL"/>
        </a:p>
      </dgm:t>
    </dgm:pt>
    <dgm:pt modelId="{DDA17F9D-FFB5-4AB7-BCE4-C6D85AF47542}" type="sibTrans" cxnId="{1AE00A9C-83C1-4867-A019-3D006024416F}">
      <dgm:prSet/>
      <dgm:spPr/>
      <dgm:t>
        <a:bodyPr/>
        <a:lstStyle/>
        <a:p>
          <a:endParaRPr lang="pl-PL"/>
        </a:p>
      </dgm:t>
    </dgm:pt>
    <dgm:pt modelId="{3BD39F06-F71B-4569-BAC8-987598A66C71}">
      <dgm:prSet phldrT="[Tekst]"/>
      <dgm:spPr/>
      <dgm:t>
        <a:bodyPr/>
        <a:lstStyle/>
        <a:p>
          <a:r>
            <a:rPr lang="pl-PL" dirty="0"/>
            <a:t>Wstępna merytoryczna kontrola skargi – pozostałe przyczyny z art. 339 par. 2 k.p.k. </a:t>
          </a:r>
        </a:p>
      </dgm:t>
    </dgm:pt>
    <dgm:pt modelId="{EB5BB174-685E-4C08-A932-AC012311566B}" type="parTrans" cxnId="{C3A7D549-4A9F-4357-BC7A-DE189E386C4E}">
      <dgm:prSet/>
      <dgm:spPr/>
      <dgm:t>
        <a:bodyPr/>
        <a:lstStyle/>
        <a:p>
          <a:endParaRPr lang="pl-PL"/>
        </a:p>
      </dgm:t>
    </dgm:pt>
    <dgm:pt modelId="{BD709075-1CF8-4462-8E21-47EBA4B77175}" type="sibTrans" cxnId="{C3A7D549-4A9F-4357-BC7A-DE189E386C4E}">
      <dgm:prSet/>
      <dgm:spPr/>
      <dgm:t>
        <a:bodyPr/>
        <a:lstStyle/>
        <a:p>
          <a:endParaRPr lang="pl-PL"/>
        </a:p>
      </dgm:t>
    </dgm:pt>
    <dgm:pt modelId="{192FE376-462A-4EED-88EF-BEC297C7EF39}" type="pres">
      <dgm:prSet presAssocID="{84D95658-B808-4F3A-A089-918008C2A458}" presName="linear" presStyleCnt="0">
        <dgm:presLayoutVars>
          <dgm:animLvl val="lvl"/>
          <dgm:resizeHandles val="exact"/>
        </dgm:presLayoutVars>
      </dgm:prSet>
      <dgm:spPr/>
    </dgm:pt>
    <dgm:pt modelId="{7A7B3E89-72E1-41E4-BC78-BAEDCD49FBC9}" type="pres">
      <dgm:prSet presAssocID="{C23660AE-005A-4143-9A05-D7833CF724E1}" presName="parentText" presStyleLbl="node1" presStyleIdx="0" presStyleCnt="2">
        <dgm:presLayoutVars>
          <dgm:chMax val="0"/>
          <dgm:bulletEnabled val="1"/>
        </dgm:presLayoutVars>
      </dgm:prSet>
      <dgm:spPr/>
    </dgm:pt>
    <dgm:pt modelId="{6B6A28EB-983E-45F9-BF48-E7B47E992C68}" type="pres">
      <dgm:prSet presAssocID="{C23660AE-005A-4143-9A05-D7833CF724E1}" presName="childText" presStyleLbl="revTx" presStyleIdx="0" presStyleCnt="2">
        <dgm:presLayoutVars>
          <dgm:bulletEnabled val="1"/>
        </dgm:presLayoutVars>
      </dgm:prSet>
      <dgm:spPr/>
    </dgm:pt>
    <dgm:pt modelId="{E4851B7E-0A8E-48A2-A278-642DEC4B7369}" type="pres">
      <dgm:prSet presAssocID="{16688DA6-8B49-46BB-8274-70E20B7C9378}" presName="parentText" presStyleLbl="node1" presStyleIdx="1" presStyleCnt="2">
        <dgm:presLayoutVars>
          <dgm:chMax val="0"/>
          <dgm:bulletEnabled val="1"/>
        </dgm:presLayoutVars>
      </dgm:prSet>
      <dgm:spPr/>
    </dgm:pt>
    <dgm:pt modelId="{3863C52F-975B-41A3-A6F7-419543C04035}" type="pres">
      <dgm:prSet presAssocID="{16688DA6-8B49-46BB-8274-70E20B7C9378}" presName="childText" presStyleLbl="revTx" presStyleIdx="1" presStyleCnt="2">
        <dgm:presLayoutVars>
          <dgm:bulletEnabled val="1"/>
        </dgm:presLayoutVars>
      </dgm:prSet>
      <dgm:spPr/>
    </dgm:pt>
  </dgm:ptLst>
  <dgm:cxnLst>
    <dgm:cxn modelId="{E2D61D02-2AD9-46D6-93A0-3CAD4A55F980}" type="presOf" srcId="{C23660AE-005A-4143-9A05-D7833CF724E1}" destId="{7A7B3E89-72E1-41E4-BC78-BAEDCD49FBC9}" srcOrd="0" destOrd="0" presId="urn:microsoft.com/office/officeart/2005/8/layout/vList2"/>
    <dgm:cxn modelId="{2F5DB525-3F08-4E7D-AD7C-386563A11CBF}" type="presOf" srcId="{568E9C61-06B8-401D-A6C8-3F30C2024060}" destId="{6B6A28EB-983E-45F9-BF48-E7B47E992C68}" srcOrd="0" destOrd="0" presId="urn:microsoft.com/office/officeart/2005/8/layout/vList2"/>
    <dgm:cxn modelId="{C3A7D549-4A9F-4357-BC7A-DE189E386C4E}" srcId="{16688DA6-8B49-46BB-8274-70E20B7C9378}" destId="{3BD39F06-F71B-4569-BAC8-987598A66C71}" srcOrd="0" destOrd="0" parTransId="{EB5BB174-685E-4C08-A932-AC012311566B}" sibTransId="{BD709075-1CF8-4462-8E21-47EBA4B77175}"/>
    <dgm:cxn modelId="{E1B4D673-ECFA-4992-A148-89FB28FD5889}" srcId="{C23660AE-005A-4143-9A05-D7833CF724E1}" destId="{568E9C61-06B8-401D-A6C8-3F30C2024060}" srcOrd="0" destOrd="0" parTransId="{0EDCF536-BBA7-45F1-8A51-7761FE68326E}" sibTransId="{CFEB5800-7159-4C95-B394-C2EF77500E54}"/>
    <dgm:cxn modelId="{EABB8E57-81CC-4A5F-8016-7C61BFB3271E}" type="presOf" srcId="{84D95658-B808-4F3A-A089-918008C2A458}" destId="{192FE376-462A-4EED-88EF-BEC297C7EF39}" srcOrd="0" destOrd="0" presId="urn:microsoft.com/office/officeart/2005/8/layout/vList2"/>
    <dgm:cxn modelId="{9F4EEF77-6236-4104-B26F-716F1BC3D454}" srcId="{84D95658-B808-4F3A-A089-918008C2A458}" destId="{C23660AE-005A-4143-9A05-D7833CF724E1}" srcOrd="0" destOrd="0" parTransId="{96BF42A3-5239-41E5-B5D3-1EC4814F765F}" sibTransId="{5F19C092-C0BD-421A-9D34-9A506B5E092F}"/>
    <dgm:cxn modelId="{DCBB9E94-DF32-47A1-A84B-29FF0871D8BC}" type="presOf" srcId="{3BD39F06-F71B-4569-BAC8-987598A66C71}" destId="{3863C52F-975B-41A3-A6F7-419543C04035}" srcOrd="0" destOrd="0" presId="urn:microsoft.com/office/officeart/2005/8/layout/vList2"/>
    <dgm:cxn modelId="{1AE00A9C-83C1-4867-A019-3D006024416F}" srcId="{84D95658-B808-4F3A-A089-918008C2A458}" destId="{16688DA6-8B49-46BB-8274-70E20B7C9378}" srcOrd="1" destOrd="0" parTransId="{E3AB03C9-174E-45EA-AA83-23C15CF7031B}" sibTransId="{DDA17F9D-FFB5-4AB7-BCE4-C6D85AF47542}"/>
    <dgm:cxn modelId="{41A27FFB-C5C2-4889-882B-580526612E82}" type="presOf" srcId="{16688DA6-8B49-46BB-8274-70E20B7C9378}" destId="{E4851B7E-0A8E-48A2-A278-642DEC4B7369}" srcOrd="0" destOrd="0" presId="urn:microsoft.com/office/officeart/2005/8/layout/vList2"/>
    <dgm:cxn modelId="{78314198-4F8A-46E1-9E0F-87ADA749075F}" type="presParOf" srcId="{192FE376-462A-4EED-88EF-BEC297C7EF39}" destId="{7A7B3E89-72E1-41E4-BC78-BAEDCD49FBC9}" srcOrd="0" destOrd="0" presId="urn:microsoft.com/office/officeart/2005/8/layout/vList2"/>
    <dgm:cxn modelId="{5848B327-68FB-49AF-A539-2D5651EF001A}" type="presParOf" srcId="{192FE376-462A-4EED-88EF-BEC297C7EF39}" destId="{6B6A28EB-983E-45F9-BF48-E7B47E992C68}" srcOrd="1" destOrd="0" presId="urn:microsoft.com/office/officeart/2005/8/layout/vList2"/>
    <dgm:cxn modelId="{C9DED949-59E9-46D9-81E2-B6A93AF7B352}" type="presParOf" srcId="{192FE376-462A-4EED-88EF-BEC297C7EF39}" destId="{E4851B7E-0A8E-48A2-A278-642DEC4B7369}" srcOrd="2" destOrd="0" presId="urn:microsoft.com/office/officeart/2005/8/layout/vList2"/>
    <dgm:cxn modelId="{D03A998F-6056-42DC-9EE0-82E4494FDDF9}" type="presParOf" srcId="{192FE376-462A-4EED-88EF-BEC297C7EF39}" destId="{3863C52F-975B-41A3-A6F7-419543C0403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FA3F19B-5C1D-4940-A80C-1907424865D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pl-PL"/>
        </a:p>
      </dgm:t>
    </dgm:pt>
    <dgm:pt modelId="{61D11E0D-CFA6-4249-AAF6-BE60EAED1A2E}">
      <dgm:prSet phldrT="[Tekst]"/>
      <dgm:spPr/>
      <dgm:t>
        <a:bodyPr/>
        <a:lstStyle/>
        <a:p>
          <a:r>
            <a:rPr lang="pl-PL" dirty="0"/>
            <a:t>Postanowienie Sądu Najwyższego z dnia 10 listopada 2009 r. II KK 116/09, OSNKW 2010/1/7</a:t>
          </a:r>
        </a:p>
      </dgm:t>
    </dgm:pt>
    <dgm:pt modelId="{DDCD3FC1-853D-4D4F-8FF8-8983E1AA7A61}" type="parTrans" cxnId="{E49AB4AE-DFB9-4207-96F2-F8EF0DD65810}">
      <dgm:prSet/>
      <dgm:spPr/>
      <dgm:t>
        <a:bodyPr/>
        <a:lstStyle/>
        <a:p>
          <a:endParaRPr lang="pl-PL"/>
        </a:p>
      </dgm:t>
    </dgm:pt>
    <dgm:pt modelId="{B45DFA4E-1269-4699-B11E-154A0E688178}" type="sibTrans" cxnId="{E49AB4AE-DFB9-4207-96F2-F8EF0DD65810}">
      <dgm:prSet/>
      <dgm:spPr/>
      <dgm:t>
        <a:bodyPr/>
        <a:lstStyle/>
        <a:p>
          <a:endParaRPr lang="pl-PL"/>
        </a:p>
      </dgm:t>
    </dgm:pt>
    <dgm:pt modelId="{018B014F-8CF7-40FA-A838-CBE63A7A2DFE}">
      <dgm:prSet phldrT="[Tekst]"/>
      <dgm:spPr/>
      <dgm:t>
        <a:bodyPr/>
        <a:lstStyle/>
        <a:p>
          <a:pPr algn="just"/>
          <a:r>
            <a:rPr lang="pl-PL" b="0" i="0" dirty="0"/>
            <a:t> </a:t>
          </a:r>
          <a:r>
            <a:rPr lang="pl-PL" b="1" i="0" u="sng" dirty="0"/>
            <a:t>Instytucja tzw. oddania pod sąd sensu stricto</a:t>
          </a:r>
          <a:r>
            <a:rPr lang="pl-PL" b="0" i="0" dirty="0"/>
            <a:t>, umożliwiająca sądowi umorzenie postępowania karnego przed rozprawą, w razie oczywistego braku podstaw do oskarżenia (art. 339 § 3 pkt 2 k.p.k.), </a:t>
          </a:r>
          <a:r>
            <a:rPr lang="pl-PL" b="1" i="0" u="sng" dirty="0"/>
            <a:t>wchodzi w rachubę jedynie wtedy, gdy mimo kompleksowego zgromadzenia dowodów, a więc nieistnienia braków postępowania przygotowawczego, które uzasadniałyby przekazanie sprawy prokuratorowi do uzupełnienia tego postępowania, analiza zebranego materiału dowodowego - bez dokonywania na tym etapie procesu oceny poszczególnych dowodów pod względem merytorycznym - w ogóle nie daje podstaw do oskarżenia danej osoby o zarzucany jej czyn, a więc gdy żaden z tych dowodów nie wskazuje na prawdopodobieństwo popełnienia tego czynu lub nie uzasadnia możliwości popełnienia go przez oskarżonego</a:t>
          </a:r>
          <a:r>
            <a:rPr lang="pl-PL" b="0" i="0" dirty="0"/>
            <a:t>.</a:t>
          </a:r>
          <a:endParaRPr lang="pl-PL" dirty="0"/>
        </a:p>
      </dgm:t>
    </dgm:pt>
    <dgm:pt modelId="{86A2A76D-CDD5-4C77-9FDD-2D964B295EC1}" type="parTrans" cxnId="{BD03F935-EA85-43D8-A393-567997DD6194}">
      <dgm:prSet/>
      <dgm:spPr/>
      <dgm:t>
        <a:bodyPr/>
        <a:lstStyle/>
        <a:p>
          <a:endParaRPr lang="pl-PL"/>
        </a:p>
      </dgm:t>
    </dgm:pt>
    <dgm:pt modelId="{6C495B0E-78A5-4101-A930-76648F6AB965}" type="sibTrans" cxnId="{BD03F935-EA85-43D8-A393-567997DD6194}">
      <dgm:prSet/>
      <dgm:spPr/>
      <dgm:t>
        <a:bodyPr/>
        <a:lstStyle/>
        <a:p>
          <a:endParaRPr lang="pl-PL"/>
        </a:p>
      </dgm:t>
    </dgm:pt>
    <dgm:pt modelId="{66FC233E-2941-4A49-93D2-931E060ACD0A}">
      <dgm:prSet/>
      <dgm:spPr/>
      <dgm:t>
        <a:bodyPr/>
        <a:lstStyle/>
        <a:p>
          <a:pPr algn="just"/>
          <a:endParaRPr lang="pl-PL" dirty="0"/>
        </a:p>
      </dgm:t>
    </dgm:pt>
    <dgm:pt modelId="{512AE2AE-56CE-4813-AFE7-34301FC67700}" type="parTrans" cxnId="{079F1652-E497-41D8-BD50-E48273CF5C88}">
      <dgm:prSet/>
      <dgm:spPr/>
      <dgm:t>
        <a:bodyPr/>
        <a:lstStyle/>
        <a:p>
          <a:endParaRPr lang="pl-PL"/>
        </a:p>
      </dgm:t>
    </dgm:pt>
    <dgm:pt modelId="{67A02FBB-97FB-4FFD-9418-ADE5E88AB55A}" type="sibTrans" cxnId="{079F1652-E497-41D8-BD50-E48273CF5C88}">
      <dgm:prSet/>
      <dgm:spPr/>
      <dgm:t>
        <a:bodyPr/>
        <a:lstStyle/>
        <a:p>
          <a:endParaRPr lang="pl-PL"/>
        </a:p>
      </dgm:t>
    </dgm:pt>
    <dgm:pt modelId="{5F19E080-EBEE-4145-83A2-9B4C9E8BE3F8}">
      <dgm:prSet phldrT="[Tekst]"/>
      <dgm:spPr/>
      <dgm:t>
        <a:bodyPr/>
        <a:lstStyle/>
        <a:p>
          <a:pPr algn="just"/>
          <a:r>
            <a:rPr lang="pl-PL" b="1" i="0" u="sng" dirty="0"/>
            <a:t>Posiedzenie w kwestii przewidzianej w art. 339 § 3 pkt 2 k.p.k. nie jest miejscem dla rozstrzygania przez sąd wątpliwości</a:t>
          </a:r>
          <a:r>
            <a:rPr lang="pl-PL" b="0" i="0" dirty="0"/>
            <a:t>, nasuwających się w wyniku uzyskania w trakcie odroczenia rozprawy nowych informacji, i nie może prowadzić do dokonywania na tym forum ocen co do wiarygodności poszczególnych dowodów, gdyż te mogą być jedynie efektem przeprowadzenia dowodów na rozprawie i przeanalizowania ich w kontekście całokształtu materiału dowodowego.</a:t>
          </a:r>
          <a:endParaRPr lang="pl-PL" dirty="0"/>
        </a:p>
      </dgm:t>
    </dgm:pt>
    <dgm:pt modelId="{6DA81CEF-1B14-435D-8E45-AEA334B444B6}" type="parTrans" cxnId="{7D74156D-DA9F-4AD5-831A-44FF139EF801}">
      <dgm:prSet/>
      <dgm:spPr/>
    </dgm:pt>
    <dgm:pt modelId="{7DA3F411-B147-4F29-9E83-2676F5107C4F}" type="sibTrans" cxnId="{7D74156D-DA9F-4AD5-831A-44FF139EF801}">
      <dgm:prSet/>
      <dgm:spPr/>
    </dgm:pt>
    <dgm:pt modelId="{F420F83B-F13D-43D9-977D-EF12D990A27A}" type="pres">
      <dgm:prSet presAssocID="{0FA3F19B-5C1D-4940-A80C-1907424865DB}" presName="linear" presStyleCnt="0">
        <dgm:presLayoutVars>
          <dgm:animLvl val="lvl"/>
          <dgm:resizeHandles val="exact"/>
        </dgm:presLayoutVars>
      </dgm:prSet>
      <dgm:spPr/>
    </dgm:pt>
    <dgm:pt modelId="{D209AAF2-16A1-4032-972B-607527B77FC5}" type="pres">
      <dgm:prSet presAssocID="{61D11E0D-CFA6-4249-AAF6-BE60EAED1A2E}" presName="parentText" presStyleLbl="node1" presStyleIdx="0" presStyleCnt="1">
        <dgm:presLayoutVars>
          <dgm:chMax val="0"/>
          <dgm:bulletEnabled val="1"/>
        </dgm:presLayoutVars>
      </dgm:prSet>
      <dgm:spPr/>
    </dgm:pt>
    <dgm:pt modelId="{EF04565D-F622-4139-B83E-6FBB2D42CCBC}" type="pres">
      <dgm:prSet presAssocID="{61D11E0D-CFA6-4249-AAF6-BE60EAED1A2E}" presName="childText" presStyleLbl="revTx" presStyleIdx="0" presStyleCnt="1">
        <dgm:presLayoutVars>
          <dgm:bulletEnabled val="1"/>
        </dgm:presLayoutVars>
      </dgm:prSet>
      <dgm:spPr/>
    </dgm:pt>
  </dgm:ptLst>
  <dgm:cxnLst>
    <dgm:cxn modelId="{601DB032-D7A2-408D-AE62-723D07BC3CE9}" type="presOf" srcId="{018B014F-8CF7-40FA-A838-CBE63A7A2DFE}" destId="{EF04565D-F622-4139-B83E-6FBB2D42CCBC}" srcOrd="0" destOrd="0" presId="urn:microsoft.com/office/officeart/2005/8/layout/vList2"/>
    <dgm:cxn modelId="{BD03F935-EA85-43D8-A393-567997DD6194}" srcId="{61D11E0D-CFA6-4249-AAF6-BE60EAED1A2E}" destId="{018B014F-8CF7-40FA-A838-CBE63A7A2DFE}" srcOrd="0" destOrd="0" parTransId="{86A2A76D-CDD5-4C77-9FDD-2D964B295EC1}" sibTransId="{6C495B0E-78A5-4101-A930-76648F6AB965}"/>
    <dgm:cxn modelId="{7D74156D-DA9F-4AD5-831A-44FF139EF801}" srcId="{61D11E0D-CFA6-4249-AAF6-BE60EAED1A2E}" destId="{5F19E080-EBEE-4145-83A2-9B4C9E8BE3F8}" srcOrd="1" destOrd="0" parTransId="{6DA81CEF-1B14-435D-8E45-AEA334B444B6}" sibTransId="{7DA3F411-B147-4F29-9E83-2676F5107C4F}"/>
    <dgm:cxn modelId="{079F1652-E497-41D8-BD50-E48273CF5C88}" srcId="{61D11E0D-CFA6-4249-AAF6-BE60EAED1A2E}" destId="{66FC233E-2941-4A49-93D2-931E060ACD0A}" srcOrd="2" destOrd="0" parTransId="{512AE2AE-56CE-4813-AFE7-34301FC67700}" sibTransId="{67A02FBB-97FB-4FFD-9418-ADE5E88AB55A}"/>
    <dgm:cxn modelId="{E7861F91-5060-4E6F-839F-FFB8358B81FB}" type="presOf" srcId="{61D11E0D-CFA6-4249-AAF6-BE60EAED1A2E}" destId="{D209AAF2-16A1-4032-972B-607527B77FC5}" srcOrd="0" destOrd="0" presId="urn:microsoft.com/office/officeart/2005/8/layout/vList2"/>
    <dgm:cxn modelId="{E49AB4AE-DFB9-4207-96F2-F8EF0DD65810}" srcId="{0FA3F19B-5C1D-4940-A80C-1907424865DB}" destId="{61D11E0D-CFA6-4249-AAF6-BE60EAED1A2E}" srcOrd="0" destOrd="0" parTransId="{DDCD3FC1-853D-4D4F-8FF8-8983E1AA7A61}" sibTransId="{B45DFA4E-1269-4699-B11E-154A0E688178}"/>
    <dgm:cxn modelId="{61D795C7-41FD-40DF-8B1F-7BE8877AE8DD}" type="presOf" srcId="{66FC233E-2941-4A49-93D2-931E060ACD0A}" destId="{EF04565D-F622-4139-B83E-6FBB2D42CCBC}" srcOrd="0" destOrd="2" presId="urn:microsoft.com/office/officeart/2005/8/layout/vList2"/>
    <dgm:cxn modelId="{E0E43DEA-9A8E-4B6E-9F2A-7896716B6D12}" type="presOf" srcId="{5F19E080-EBEE-4145-83A2-9B4C9E8BE3F8}" destId="{EF04565D-F622-4139-B83E-6FBB2D42CCBC}" srcOrd="0" destOrd="1" presId="urn:microsoft.com/office/officeart/2005/8/layout/vList2"/>
    <dgm:cxn modelId="{4BD478FF-FEFD-4A37-9D13-D364BADA0C33}" type="presOf" srcId="{0FA3F19B-5C1D-4940-A80C-1907424865DB}" destId="{F420F83B-F13D-43D9-977D-EF12D990A27A}" srcOrd="0" destOrd="0" presId="urn:microsoft.com/office/officeart/2005/8/layout/vList2"/>
    <dgm:cxn modelId="{F0734EB8-0D2D-4630-ABB9-43500E0FCBB3}" type="presParOf" srcId="{F420F83B-F13D-43D9-977D-EF12D990A27A}" destId="{D209AAF2-16A1-4032-972B-607527B77FC5}" srcOrd="0" destOrd="0" presId="urn:microsoft.com/office/officeart/2005/8/layout/vList2"/>
    <dgm:cxn modelId="{B3FCA697-6FC8-440E-AB25-F1EDA3983877}" type="presParOf" srcId="{F420F83B-F13D-43D9-977D-EF12D990A27A}" destId="{EF04565D-F622-4139-B83E-6FBB2D42CCB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0D18834-3E63-44EE-9C47-4E1F6DDEAAE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pl-PL"/>
        </a:p>
      </dgm:t>
    </dgm:pt>
    <dgm:pt modelId="{7710599A-5E18-4031-B01D-373C67736741}">
      <dgm:prSet phldrT="[Tekst]"/>
      <dgm:spPr/>
      <dgm:t>
        <a:bodyPr/>
        <a:lstStyle/>
        <a:p>
          <a:r>
            <a:rPr lang="pl-PL" dirty="0"/>
            <a:t>Przyczyny skierowania sprawy na posiedzenie</a:t>
          </a:r>
        </a:p>
      </dgm:t>
    </dgm:pt>
    <dgm:pt modelId="{8ABF91D1-886F-4A72-87C4-061E75E7C79A}" type="parTrans" cxnId="{A2DE2C37-E4C5-4AA7-9F27-558886F00AEA}">
      <dgm:prSet/>
      <dgm:spPr/>
      <dgm:t>
        <a:bodyPr/>
        <a:lstStyle/>
        <a:p>
          <a:endParaRPr lang="pl-PL"/>
        </a:p>
      </dgm:t>
    </dgm:pt>
    <dgm:pt modelId="{D9D67C92-398C-47E1-AF06-5D430887F138}" type="sibTrans" cxnId="{A2DE2C37-E4C5-4AA7-9F27-558886F00AEA}">
      <dgm:prSet/>
      <dgm:spPr/>
      <dgm:t>
        <a:bodyPr/>
        <a:lstStyle/>
        <a:p>
          <a:endParaRPr lang="pl-PL"/>
        </a:p>
      </dgm:t>
    </dgm:pt>
    <dgm:pt modelId="{1132B2A2-443D-4F02-87F4-0C9018E0A392}">
      <dgm:prSet phldrT="[Tekst]"/>
      <dgm:spPr/>
      <dgm:t>
        <a:bodyPr/>
        <a:lstStyle/>
        <a:p>
          <a:r>
            <a:rPr lang="pl-PL" dirty="0"/>
            <a:t>Rozstrzygnięcie kwestii incydentalnej (np. zmiana trybu postępowania)</a:t>
          </a:r>
        </a:p>
      </dgm:t>
    </dgm:pt>
    <dgm:pt modelId="{925B2184-A442-4426-985F-BFFBD8767161}" type="parTrans" cxnId="{5B7C1CAF-59AE-41CF-A973-5B968E8D94DC}">
      <dgm:prSet/>
      <dgm:spPr/>
      <dgm:t>
        <a:bodyPr/>
        <a:lstStyle/>
        <a:p>
          <a:endParaRPr lang="pl-PL"/>
        </a:p>
      </dgm:t>
    </dgm:pt>
    <dgm:pt modelId="{D124B4C9-F2A5-4E7E-B9CA-0FEB02EC461C}" type="sibTrans" cxnId="{5B7C1CAF-59AE-41CF-A973-5B968E8D94DC}">
      <dgm:prSet/>
      <dgm:spPr/>
      <dgm:t>
        <a:bodyPr/>
        <a:lstStyle/>
        <a:p>
          <a:endParaRPr lang="pl-PL"/>
        </a:p>
      </dgm:t>
    </dgm:pt>
    <dgm:pt modelId="{6D4D2EA9-B015-4837-A85F-982279282618}">
      <dgm:prSet phldrT="[Tekst]"/>
      <dgm:spPr/>
      <dgm:t>
        <a:bodyPr/>
        <a:lstStyle/>
        <a:p>
          <a:r>
            <a:rPr lang="pl-PL" dirty="0"/>
            <a:t>Zakończenie postępowania na posiedzeniu bez przeprowadzania rozprawy</a:t>
          </a:r>
        </a:p>
      </dgm:t>
    </dgm:pt>
    <dgm:pt modelId="{B7CE490D-6109-4045-8D54-859C269DF5E8}" type="parTrans" cxnId="{E3B92F1C-A255-4730-B1D6-10434C4A5107}">
      <dgm:prSet/>
      <dgm:spPr/>
      <dgm:t>
        <a:bodyPr/>
        <a:lstStyle/>
        <a:p>
          <a:endParaRPr lang="pl-PL"/>
        </a:p>
      </dgm:t>
    </dgm:pt>
    <dgm:pt modelId="{A6D590AF-625A-4FD7-A8AF-C2B0B22C4AC5}" type="sibTrans" cxnId="{E3B92F1C-A255-4730-B1D6-10434C4A5107}">
      <dgm:prSet/>
      <dgm:spPr/>
      <dgm:t>
        <a:bodyPr/>
        <a:lstStyle/>
        <a:p>
          <a:endParaRPr lang="pl-PL"/>
        </a:p>
      </dgm:t>
    </dgm:pt>
    <dgm:pt modelId="{B77B9115-BB42-40EF-8F69-046F99B62D79}" type="pres">
      <dgm:prSet presAssocID="{D0D18834-3E63-44EE-9C47-4E1F6DDEAAE3}" presName="hierChild1" presStyleCnt="0">
        <dgm:presLayoutVars>
          <dgm:orgChart val="1"/>
          <dgm:chPref val="1"/>
          <dgm:dir/>
          <dgm:animOne val="branch"/>
          <dgm:animLvl val="lvl"/>
          <dgm:resizeHandles/>
        </dgm:presLayoutVars>
      </dgm:prSet>
      <dgm:spPr/>
    </dgm:pt>
    <dgm:pt modelId="{4D829D4E-E328-489C-A4E4-01A923170310}" type="pres">
      <dgm:prSet presAssocID="{7710599A-5E18-4031-B01D-373C67736741}" presName="hierRoot1" presStyleCnt="0">
        <dgm:presLayoutVars>
          <dgm:hierBranch val="init"/>
        </dgm:presLayoutVars>
      </dgm:prSet>
      <dgm:spPr/>
    </dgm:pt>
    <dgm:pt modelId="{72A6D864-9F95-4030-B6F3-5D20D5F91FAD}" type="pres">
      <dgm:prSet presAssocID="{7710599A-5E18-4031-B01D-373C67736741}" presName="rootComposite1" presStyleCnt="0"/>
      <dgm:spPr/>
    </dgm:pt>
    <dgm:pt modelId="{35A7A20D-FAF6-4F8B-8693-2777DB12907E}" type="pres">
      <dgm:prSet presAssocID="{7710599A-5E18-4031-B01D-373C67736741}" presName="rootText1" presStyleLbl="node0" presStyleIdx="0" presStyleCnt="1">
        <dgm:presLayoutVars>
          <dgm:chPref val="3"/>
        </dgm:presLayoutVars>
      </dgm:prSet>
      <dgm:spPr/>
    </dgm:pt>
    <dgm:pt modelId="{627F9C40-4663-4080-AD3F-0A8699965BD1}" type="pres">
      <dgm:prSet presAssocID="{7710599A-5E18-4031-B01D-373C67736741}" presName="rootConnector1" presStyleLbl="node1" presStyleIdx="0" presStyleCnt="0"/>
      <dgm:spPr/>
    </dgm:pt>
    <dgm:pt modelId="{D621EC14-9643-4CF0-904E-C6CC3A137899}" type="pres">
      <dgm:prSet presAssocID="{7710599A-5E18-4031-B01D-373C67736741}" presName="hierChild2" presStyleCnt="0"/>
      <dgm:spPr/>
    </dgm:pt>
    <dgm:pt modelId="{A6BAF272-7536-4002-853B-E0F5CBFA517B}" type="pres">
      <dgm:prSet presAssocID="{925B2184-A442-4426-985F-BFFBD8767161}" presName="Name37" presStyleLbl="parChTrans1D2" presStyleIdx="0" presStyleCnt="2"/>
      <dgm:spPr/>
    </dgm:pt>
    <dgm:pt modelId="{65C1B78C-0E90-4244-96AC-DF00B05BA745}" type="pres">
      <dgm:prSet presAssocID="{1132B2A2-443D-4F02-87F4-0C9018E0A392}" presName="hierRoot2" presStyleCnt="0">
        <dgm:presLayoutVars>
          <dgm:hierBranch val="init"/>
        </dgm:presLayoutVars>
      </dgm:prSet>
      <dgm:spPr/>
    </dgm:pt>
    <dgm:pt modelId="{5E54CCA1-526F-44E7-B570-A3E7D7B6254E}" type="pres">
      <dgm:prSet presAssocID="{1132B2A2-443D-4F02-87F4-0C9018E0A392}" presName="rootComposite" presStyleCnt="0"/>
      <dgm:spPr/>
    </dgm:pt>
    <dgm:pt modelId="{74BB8204-0476-47FA-A8F6-9A707E664BB8}" type="pres">
      <dgm:prSet presAssocID="{1132B2A2-443D-4F02-87F4-0C9018E0A392}" presName="rootText" presStyleLbl="node2" presStyleIdx="0" presStyleCnt="2">
        <dgm:presLayoutVars>
          <dgm:chPref val="3"/>
        </dgm:presLayoutVars>
      </dgm:prSet>
      <dgm:spPr/>
    </dgm:pt>
    <dgm:pt modelId="{4491EDD9-C629-4BFB-BE87-AEBAE5F3117F}" type="pres">
      <dgm:prSet presAssocID="{1132B2A2-443D-4F02-87F4-0C9018E0A392}" presName="rootConnector" presStyleLbl="node2" presStyleIdx="0" presStyleCnt="2"/>
      <dgm:spPr/>
    </dgm:pt>
    <dgm:pt modelId="{7533F6DE-8C7E-48BF-80A7-23188BE28103}" type="pres">
      <dgm:prSet presAssocID="{1132B2A2-443D-4F02-87F4-0C9018E0A392}" presName="hierChild4" presStyleCnt="0"/>
      <dgm:spPr/>
    </dgm:pt>
    <dgm:pt modelId="{A5EEE492-DEEE-4038-B3F0-F33C7FD93368}" type="pres">
      <dgm:prSet presAssocID="{1132B2A2-443D-4F02-87F4-0C9018E0A392}" presName="hierChild5" presStyleCnt="0"/>
      <dgm:spPr/>
    </dgm:pt>
    <dgm:pt modelId="{46C1DA34-8794-4C07-87D1-E550909A641B}" type="pres">
      <dgm:prSet presAssocID="{B7CE490D-6109-4045-8D54-859C269DF5E8}" presName="Name37" presStyleLbl="parChTrans1D2" presStyleIdx="1" presStyleCnt="2"/>
      <dgm:spPr/>
    </dgm:pt>
    <dgm:pt modelId="{71614BE4-7C11-4F33-8249-A2CEFF32FEF7}" type="pres">
      <dgm:prSet presAssocID="{6D4D2EA9-B015-4837-A85F-982279282618}" presName="hierRoot2" presStyleCnt="0">
        <dgm:presLayoutVars>
          <dgm:hierBranch val="init"/>
        </dgm:presLayoutVars>
      </dgm:prSet>
      <dgm:spPr/>
    </dgm:pt>
    <dgm:pt modelId="{F4A17ADB-A9D1-4B3E-A885-FC07BF7391AA}" type="pres">
      <dgm:prSet presAssocID="{6D4D2EA9-B015-4837-A85F-982279282618}" presName="rootComposite" presStyleCnt="0"/>
      <dgm:spPr/>
    </dgm:pt>
    <dgm:pt modelId="{80CEC02B-C689-455B-91D8-E0B95C970AD8}" type="pres">
      <dgm:prSet presAssocID="{6D4D2EA9-B015-4837-A85F-982279282618}" presName="rootText" presStyleLbl="node2" presStyleIdx="1" presStyleCnt="2">
        <dgm:presLayoutVars>
          <dgm:chPref val="3"/>
        </dgm:presLayoutVars>
      </dgm:prSet>
      <dgm:spPr/>
    </dgm:pt>
    <dgm:pt modelId="{004F76D9-C54D-4E7E-970E-79E2AE6BAC8F}" type="pres">
      <dgm:prSet presAssocID="{6D4D2EA9-B015-4837-A85F-982279282618}" presName="rootConnector" presStyleLbl="node2" presStyleIdx="1" presStyleCnt="2"/>
      <dgm:spPr/>
    </dgm:pt>
    <dgm:pt modelId="{33166791-D9C4-4BD0-A3DA-3E66CBF71E46}" type="pres">
      <dgm:prSet presAssocID="{6D4D2EA9-B015-4837-A85F-982279282618}" presName="hierChild4" presStyleCnt="0"/>
      <dgm:spPr/>
    </dgm:pt>
    <dgm:pt modelId="{F26F7077-8982-4236-87C6-975087B7767E}" type="pres">
      <dgm:prSet presAssocID="{6D4D2EA9-B015-4837-A85F-982279282618}" presName="hierChild5" presStyleCnt="0"/>
      <dgm:spPr/>
    </dgm:pt>
    <dgm:pt modelId="{673BFD92-361D-4D03-86D5-D1888DE3BBD4}" type="pres">
      <dgm:prSet presAssocID="{7710599A-5E18-4031-B01D-373C67736741}" presName="hierChild3" presStyleCnt="0"/>
      <dgm:spPr/>
    </dgm:pt>
  </dgm:ptLst>
  <dgm:cxnLst>
    <dgm:cxn modelId="{1EAE0A19-9EFC-408D-BBB2-B87D3AFFE99E}" type="presOf" srcId="{B7CE490D-6109-4045-8D54-859C269DF5E8}" destId="{46C1DA34-8794-4C07-87D1-E550909A641B}" srcOrd="0" destOrd="0" presId="urn:microsoft.com/office/officeart/2005/8/layout/orgChart1"/>
    <dgm:cxn modelId="{E3B92F1C-A255-4730-B1D6-10434C4A5107}" srcId="{7710599A-5E18-4031-B01D-373C67736741}" destId="{6D4D2EA9-B015-4837-A85F-982279282618}" srcOrd="1" destOrd="0" parTransId="{B7CE490D-6109-4045-8D54-859C269DF5E8}" sibTransId="{A6D590AF-625A-4FD7-A8AF-C2B0B22C4AC5}"/>
    <dgm:cxn modelId="{A2DE2C37-E4C5-4AA7-9F27-558886F00AEA}" srcId="{D0D18834-3E63-44EE-9C47-4E1F6DDEAAE3}" destId="{7710599A-5E18-4031-B01D-373C67736741}" srcOrd="0" destOrd="0" parTransId="{8ABF91D1-886F-4A72-87C4-061E75E7C79A}" sibTransId="{D9D67C92-398C-47E1-AF06-5D430887F138}"/>
    <dgm:cxn modelId="{70470764-B3FE-40B3-BBC2-9CEFD603DC02}" type="presOf" srcId="{7710599A-5E18-4031-B01D-373C67736741}" destId="{35A7A20D-FAF6-4F8B-8693-2777DB12907E}" srcOrd="0" destOrd="0" presId="urn:microsoft.com/office/officeart/2005/8/layout/orgChart1"/>
    <dgm:cxn modelId="{E355B878-EA7D-4F87-8C53-8BFCB0BCE690}" type="presOf" srcId="{1132B2A2-443D-4F02-87F4-0C9018E0A392}" destId="{74BB8204-0476-47FA-A8F6-9A707E664BB8}" srcOrd="0" destOrd="0" presId="urn:microsoft.com/office/officeart/2005/8/layout/orgChart1"/>
    <dgm:cxn modelId="{109C528E-9C35-4E41-829A-9A66465F6ECD}" type="presOf" srcId="{6D4D2EA9-B015-4837-A85F-982279282618}" destId="{004F76D9-C54D-4E7E-970E-79E2AE6BAC8F}" srcOrd="1" destOrd="0" presId="urn:microsoft.com/office/officeart/2005/8/layout/orgChart1"/>
    <dgm:cxn modelId="{D7A52D94-C0E8-4BD6-9763-E8991D7044D1}" type="presOf" srcId="{925B2184-A442-4426-985F-BFFBD8767161}" destId="{A6BAF272-7536-4002-853B-E0F5CBFA517B}" srcOrd="0" destOrd="0" presId="urn:microsoft.com/office/officeart/2005/8/layout/orgChart1"/>
    <dgm:cxn modelId="{6BCC42AB-B9B6-461E-B5A8-665471957682}" type="presOf" srcId="{7710599A-5E18-4031-B01D-373C67736741}" destId="{627F9C40-4663-4080-AD3F-0A8699965BD1}" srcOrd="1" destOrd="0" presId="urn:microsoft.com/office/officeart/2005/8/layout/orgChart1"/>
    <dgm:cxn modelId="{592E2EAC-E552-400E-B911-A2214FA75D09}" type="presOf" srcId="{D0D18834-3E63-44EE-9C47-4E1F6DDEAAE3}" destId="{B77B9115-BB42-40EF-8F69-046F99B62D79}" srcOrd="0" destOrd="0" presId="urn:microsoft.com/office/officeart/2005/8/layout/orgChart1"/>
    <dgm:cxn modelId="{5B7C1CAF-59AE-41CF-A973-5B968E8D94DC}" srcId="{7710599A-5E18-4031-B01D-373C67736741}" destId="{1132B2A2-443D-4F02-87F4-0C9018E0A392}" srcOrd="0" destOrd="0" parTransId="{925B2184-A442-4426-985F-BFFBD8767161}" sibTransId="{D124B4C9-F2A5-4E7E-B9CA-0FEB02EC461C}"/>
    <dgm:cxn modelId="{30D74EC8-2837-4021-A35E-4FDF88D4ABC2}" type="presOf" srcId="{1132B2A2-443D-4F02-87F4-0C9018E0A392}" destId="{4491EDD9-C629-4BFB-BE87-AEBAE5F3117F}" srcOrd="1" destOrd="0" presId="urn:microsoft.com/office/officeart/2005/8/layout/orgChart1"/>
    <dgm:cxn modelId="{AF0D56F0-D1FD-40E1-B499-068FA6EB0FA6}" type="presOf" srcId="{6D4D2EA9-B015-4837-A85F-982279282618}" destId="{80CEC02B-C689-455B-91D8-E0B95C970AD8}" srcOrd="0" destOrd="0" presId="urn:microsoft.com/office/officeart/2005/8/layout/orgChart1"/>
    <dgm:cxn modelId="{5FF19E13-ED15-4BDD-9BA2-F61AF454056F}" type="presParOf" srcId="{B77B9115-BB42-40EF-8F69-046F99B62D79}" destId="{4D829D4E-E328-489C-A4E4-01A923170310}" srcOrd="0" destOrd="0" presId="urn:microsoft.com/office/officeart/2005/8/layout/orgChart1"/>
    <dgm:cxn modelId="{256202C8-D634-488A-AC01-99E993AE83D4}" type="presParOf" srcId="{4D829D4E-E328-489C-A4E4-01A923170310}" destId="{72A6D864-9F95-4030-B6F3-5D20D5F91FAD}" srcOrd="0" destOrd="0" presId="urn:microsoft.com/office/officeart/2005/8/layout/orgChart1"/>
    <dgm:cxn modelId="{A91515F9-EB3E-471D-8E34-F3A40E8BD1C6}" type="presParOf" srcId="{72A6D864-9F95-4030-B6F3-5D20D5F91FAD}" destId="{35A7A20D-FAF6-4F8B-8693-2777DB12907E}" srcOrd="0" destOrd="0" presId="urn:microsoft.com/office/officeart/2005/8/layout/orgChart1"/>
    <dgm:cxn modelId="{DE72B468-B813-41CB-BFA3-4D1BB6ADA39F}" type="presParOf" srcId="{72A6D864-9F95-4030-B6F3-5D20D5F91FAD}" destId="{627F9C40-4663-4080-AD3F-0A8699965BD1}" srcOrd="1" destOrd="0" presId="urn:microsoft.com/office/officeart/2005/8/layout/orgChart1"/>
    <dgm:cxn modelId="{88DD3AB9-323E-4D2C-BC25-AAAADF552AAB}" type="presParOf" srcId="{4D829D4E-E328-489C-A4E4-01A923170310}" destId="{D621EC14-9643-4CF0-904E-C6CC3A137899}" srcOrd="1" destOrd="0" presId="urn:microsoft.com/office/officeart/2005/8/layout/orgChart1"/>
    <dgm:cxn modelId="{EFAA6131-1FB4-43DD-978A-016BDDAE2C7F}" type="presParOf" srcId="{D621EC14-9643-4CF0-904E-C6CC3A137899}" destId="{A6BAF272-7536-4002-853B-E0F5CBFA517B}" srcOrd="0" destOrd="0" presId="urn:microsoft.com/office/officeart/2005/8/layout/orgChart1"/>
    <dgm:cxn modelId="{15E61AD9-84FA-4E4D-A9B3-D371239856C0}" type="presParOf" srcId="{D621EC14-9643-4CF0-904E-C6CC3A137899}" destId="{65C1B78C-0E90-4244-96AC-DF00B05BA745}" srcOrd="1" destOrd="0" presId="urn:microsoft.com/office/officeart/2005/8/layout/orgChart1"/>
    <dgm:cxn modelId="{0C23DD8B-2E7A-4A73-ACAE-FF810CB42EB5}" type="presParOf" srcId="{65C1B78C-0E90-4244-96AC-DF00B05BA745}" destId="{5E54CCA1-526F-44E7-B570-A3E7D7B6254E}" srcOrd="0" destOrd="0" presId="urn:microsoft.com/office/officeart/2005/8/layout/orgChart1"/>
    <dgm:cxn modelId="{2A513C9B-7BBB-4739-8BEC-724BE9C7F403}" type="presParOf" srcId="{5E54CCA1-526F-44E7-B570-A3E7D7B6254E}" destId="{74BB8204-0476-47FA-A8F6-9A707E664BB8}" srcOrd="0" destOrd="0" presId="urn:microsoft.com/office/officeart/2005/8/layout/orgChart1"/>
    <dgm:cxn modelId="{E3E9CF3C-9D67-4DC7-8162-C9D927057C88}" type="presParOf" srcId="{5E54CCA1-526F-44E7-B570-A3E7D7B6254E}" destId="{4491EDD9-C629-4BFB-BE87-AEBAE5F3117F}" srcOrd="1" destOrd="0" presId="urn:microsoft.com/office/officeart/2005/8/layout/orgChart1"/>
    <dgm:cxn modelId="{F06BD83F-B8DC-4053-97BD-5C6EC834F481}" type="presParOf" srcId="{65C1B78C-0E90-4244-96AC-DF00B05BA745}" destId="{7533F6DE-8C7E-48BF-80A7-23188BE28103}" srcOrd="1" destOrd="0" presId="urn:microsoft.com/office/officeart/2005/8/layout/orgChart1"/>
    <dgm:cxn modelId="{173C4D75-6245-400D-91DE-F1FBDEA66820}" type="presParOf" srcId="{65C1B78C-0E90-4244-96AC-DF00B05BA745}" destId="{A5EEE492-DEEE-4038-B3F0-F33C7FD93368}" srcOrd="2" destOrd="0" presId="urn:microsoft.com/office/officeart/2005/8/layout/orgChart1"/>
    <dgm:cxn modelId="{3B1FD0B7-6074-4242-B6D3-82CE2C4E15B0}" type="presParOf" srcId="{D621EC14-9643-4CF0-904E-C6CC3A137899}" destId="{46C1DA34-8794-4C07-87D1-E550909A641B}" srcOrd="2" destOrd="0" presId="urn:microsoft.com/office/officeart/2005/8/layout/orgChart1"/>
    <dgm:cxn modelId="{54202AC9-1595-4857-9517-D54A468DD6D6}" type="presParOf" srcId="{D621EC14-9643-4CF0-904E-C6CC3A137899}" destId="{71614BE4-7C11-4F33-8249-A2CEFF32FEF7}" srcOrd="3" destOrd="0" presId="urn:microsoft.com/office/officeart/2005/8/layout/orgChart1"/>
    <dgm:cxn modelId="{DF51EBC5-25D7-4D18-B945-1CD0C361F836}" type="presParOf" srcId="{71614BE4-7C11-4F33-8249-A2CEFF32FEF7}" destId="{F4A17ADB-A9D1-4B3E-A885-FC07BF7391AA}" srcOrd="0" destOrd="0" presId="urn:microsoft.com/office/officeart/2005/8/layout/orgChart1"/>
    <dgm:cxn modelId="{36BA629A-03FE-4343-BB88-FB5A1A59F978}" type="presParOf" srcId="{F4A17ADB-A9D1-4B3E-A885-FC07BF7391AA}" destId="{80CEC02B-C689-455B-91D8-E0B95C970AD8}" srcOrd="0" destOrd="0" presId="urn:microsoft.com/office/officeart/2005/8/layout/orgChart1"/>
    <dgm:cxn modelId="{381C7C1E-7345-439B-906A-C7252E47BCCB}" type="presParOf" srcId="{F4A17ADB-A9D1-4B3E-A885-FC07BF7391AA}" destId="{004F76D9-C54D-4E7E-970E-79E2AE6BAC8F}" srcOrd="1" destOrd="0" presId="urn:microsoft.com/office/officeart/2005/8/layout/orgChart1"/>
    <dgm:cxn modelId="{0577A4CF-4C6B-4FFD-9159-991608D1789C}" type="presParOf" srcId="{71614BE4-7C11-4F33-8249-A2CEFF32FEF7}" destId="{33166791-D9C4-4BD0-A3DA-3E66CBF71E46}" srcOrd="1" destOrd="0" presId="urn:microsoft.com/office/officeart/2005/8/layout/orgChart1"/>
    <dgm:cxn modelId="{324D2AF2-1F51-489F-AF32-D83FC24A73EB}" type="presParOf" srcId="{71614BE4-7C11-4F33-8249-A2CEFF32FEF7}" destId="{F26F7077-8982-4236-87C6-975087B7767E}" srcOrd="2" destOrd="0" presId="urn:microsoft.com/office/officeart/2005/8/layout/orgChart1"/>
    <dgm:cxn modelId="{55472E62-A464-4DCA-9A23-369E3D659B9C}" type="presParOf" srcId="{4D829D4E-E328-489C-A4E4-01A923170310}" destId="{673BFD92-361D-4D03-86D5-D1888DE3BBD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A85C4AA-A40E-47ED-A83F-3201259B1480}" type="doc">
      <dgm:prSet loTypeId="urn:microsoft.com/office/officeart/2005/8/layout/pyramid2" loCatId="pyramid" qsTypeId="urn:microsoft.com/office/officeart/2005/8/quickstyle/simple1" qsCatId="simple" csTypeId="urn:microsoft.com/office/officeart/2005/8/colors/accent1_2" csCatId="accent1"/>
      <dgm:spPr/>
      <dgm:t>
        <a:bodyPr/>
        <a:lstStyle/>
        <a:p>
          <a:endParaRPr lang="pl-PL"/>
        </a:p>
      </dgm:t>
    </dgm:pt>
    <dgm:pt modelId="{F0E4BC1F-EB13-439F-9FE5-76324A040CD0}">
      <dgm:prSet/>
      <dgm:spPr/>
      <dgm:t>
        <a:bodyPr/>
        <a:lstStyle/>
        <a:p>
          <a:r>
            <a:rPr lang="pl-PL"/>
            <a:t>Posiedzenia sądu, na których sąd w postępowaniu jurysdykcyjnym merytorycznie rozpoznaje sprawę. </a:t>
          </a:r>
        </a:p>
      </dgm:t>
    </dgm:pt>
    <dgm:pt modelId="{1B5C026F-294B-4DB1-9888-37ED37D4A35F}" type="parTrans" cxnId="{CDF2CD5D-AA52-4E2C-A900-37DC1090F661}">
      <dgm:prSet/>
      <dgm:spPr/>
      <dgm:t>
        <a:bodyPr/>
        <a:lstStyle/>
        <a:p>
          <a:endParaRPr lang="pl-PL"/>
        </a:p>
      </dgm:t>
    </dgm:pt>
    <dgm:pt modelId="{0783166C-1A2E-4C2D-BEB5-248AF6A865D2}" type="sibTrans" cxnId="{CDF2CD5D-AA52-4E2C-A900-37DC1090F661}">
      <dgm:prSet/>
      <dgm:spPr/>
      <dgm:t>
        <a:bodyPr/>
        <a:lstStyle/>
        <a:p>
          <a:endParaRPr lang="pl-PL"/>
        </a:p>
      </dgm:t>
    </dgm:pt>
    <dgm:pt modelId="{D734F54A-8042-48A8-A976-7B9213AC3621}" type="pres">
      <dgm:prSet presAssocID="{1A85C4AA-A40E-47ED-A83F-3201259B1480}" presName="compositeShape" presStyleCnt="0">
        <dgm:presLayoutVars>
          <dgm:dir/>
          <dgm:resizeHandles/>
        </dgm:presLayoutVars>
      </dgm:prSet>
      <dgm:spPr/>
    </dgm:pt>
    <dgm:pt modelId="{185992D6-419C-434E-A73A-3F0419F76C67}" type="pres">
      <dgm:prSet presAssocID="{1A85C4AA-A40E-47ED-A83F-3201259B1480}" presName="pyramid" presStyleLbl="node1" presStyleIdx="0" presStyleCnt="1"/>
      <dgm:spPr/>
    </dgm:pt>
    <dgm:pt modelId="{036F1594-6582-41CB-B88C-1547C5007969}" type="pres">
      <dgm:prSet presAssocID="{1A85C4AA-A40E-47ED-A83F-3201259B1480}" presName="theList" presStyleCnt="0"/>
      <dgm:spPr/>
    </dgm:pt>
    <dgm:pt modelId="{731AC48D-7285-40C3-A4BF-94F0FE1EDFF5}" type="pres">
      <dgm:prSet presAssocID="{F0E4BC1F-EB13-439F-9FE5-76324A040CD0}" presName="aNode" presStyleLbl="fgAcc1" presStyleIdx="0" presStyleCnt="1">
        <dgm:presLayoutVars>
          <dgm:bulletEnabled val="1"/>
        </dgm:presLayoutVars>
      </dgm:prSet>
      <dgm:spPr/>
    </dgm:pt>
    <dgm:pt modelId="{5E49D22E-53E4-480C-A907-F580E6540810}" type="pres">
      <dgm:prSet presAssocID="{F0E4BC1F-EB13-439F-9FE5-76324A040CD0}" presName="aSpace" presStyleCnt="0"/>
      <dgm:spPr/>
    </dgm:pt>
  </dgm:ptLst>
  <dgm:cxnLst>
    <dgm:cxn modelId="{8D719226-502E-4B1A-B933-6FD525A7287B}" type="presOf" srcId="{F0E4BC1F-EB13-439F-9FE5-76324A040CD0}" destId="{731AC48D-7285-40C3-A4BF-94F0FE1EDFF5}" srcOrd="0" destOrd="0" presId="urn:microsoft.com/office/officeart/2005/8/layout/pyramid2"/>
    <dgm:cxn modelId="{CDF2CD5D-AA52-4E2C-A900-37DC1090F661}" srcId="{1A85C4AA-A40E-47ED-A83F-3201259B1480}" destId="{F0E4BC1F-EB13-439F-9FE5-76324A040CD0}" srcOrd="0" destOrd="0" parTransId="{1B5C026F-294B-4DB1-9888-37ED37D4A35F}" sibTransId="{0783166C-1A2E-4C2D-BEB5-248AF6A865D2}"/>
    <dgm:cxn modelId="{4A569DA8-44FA-493E-B588-FAF0199353FC}" type="presOf" srcId="{1A85C4AA-A40E-47ED-A83F-3201259B1480}" destId="{D734F54A-8042-48A8-A976-7B9213AC3621}" srcOrd="0" destOrd="0" presId="urn:microsoft.com/office/officeart/2005/8/layout/pyramid2"/>
    <dgm:cxn modelId="{CF739BF8-7C84-4B7E-B19A-96B0E3D13155}" type="presParOf" srcId="{D734F54A-8042-48A8-A976-7B9213AC3621}" destId="{185992D6-419C-434E-A73A-3F0419F76C67}" srcOrd="0" destOrd="0" presId="urn:microsoft.com/office/officeart/2005/8/layout/pyramid2"/>
    <dgm:cxn modelId="{83188C49-04DE-4A0B-BB88-24368F39EDA5}" type="presParOf" srcId="{D734F54A-8042-48A8-A976-7B9213AC3621}" destId="{036F1594-6582-41CB-B88C-1547C5007969}" srcOrd="1" destOrd="0" presId="urn:microsoft.com/office/officeart/2005/8/layout/pyramid2"/>
    <dgm:cxn modelId="{EE4DD01C-5AD4-492D-BDE3-6E61D497EFD4}" type="presParOf" srcId="{036F1594-6582-41CB-B88C-1547C5007969}" destId="{731AC48D-7285-40C3-A4BF-94F0FE1EDFF5}" srcOrd="0" destOrd="0" presId="urn:microsoft.com/office/officeart/2005/8/layout/pyramid2"/>
    <dgm:cxn modelId="{360B75CC-B8B8-4ADB-A6AB-762227017EB2}" type="presParOf" srcId="{036F1594-6582-41CB-B88C-1547C5007969}" destId="{5E49D22E-53E4-480C-A907-F580E6540810}" srcOrd="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861837-AE81-4433-93C5-806535093173}">
      <dsp:nvSpPr>
        <dsp:cNvPr id="0" name=""/>
        <dsp:cNvSpPr/>
      </dsp:nvSpPr>
      <dsp:spPr>
        <a:xfrm>
          <a:off x="0" y="67974"/>
          <a:ext cx="6254724" cy="1123200"/>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dirty="0"/>
            <a:t>Postępowanie przejściowe (</a:t>
          </a:r>
          <a:r>
            <a:rPr lang="pl-PL" sz="3000" kern="1200" dirty="0" err="1"/>
            <a:t>międzyinstancyjne</a:t>
          </a:r>
          <a:r>
            <a:rPr lang="pl-PL" sz="3000" kern="1200" dirty="0"/>
            <a:t>)</a:t>
          </a:r>
        </a:p>
      </dsp:txBody>
      <dsp:txXfrm>
        <a:off x="54830" y="122804"/>
        <a:ext cx="6145064" cy="1013540"/>
      </dsp:txXfrm>
    </dsp:sp>
    <dsp:sp modelId="{0F446BAA-3BA5-4F9F-8F04-655D23A06CD8}">
      <dsp:nvSpPr>
        <dsp:cNvPr id="0" name=""/>
        <dsp:cNvSpPr/>
      </dsp:nvSpPr>
      <dsp:spPr>
        <a:xfrm>
          <a:off x="0" y="1191174"/>
          <a:ext cx="6254724" cy="496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587" tIns="38100" rIns="213360" bIns="38100" numCol="1" spcCol="1270" anchor="t" anchorCtr="0">
          <a:noAutofit/>
        </a:bodyPr>
        <a:lstStyle/>
        <a:p>
          <a:pPr marL="228600" lvl="1" indent="-228600" algn="l" defTabSz="1022350">
            <a:lnSpc>
              <a:spcPct val="90000"/>
            </a:lnSpc>
            <a:spcBef>
              <a:spcPct val="0"/>
            </a:spcBef>
            <a:spcAft>
              <a:spcPct val="20000"/>
            </a:spcAft>
            <a:buChar char="•"/>
          </a:pPr>
          <a:endParaRPr lang="pl-PL" sz="2300" kern="1200" dirty="0"/>
        </a:p>
      </dsp:txBody>
      <dsp:txXfrm>
        <a:off x="0" y="1191174"/>
        <a:ext cx="6254724" cy="496800"/>
      </dsp:txXfrm>
    </dsp:sp>
    <dsp:sp modelId="{088F9AA3-CD8B-42BF-9AC5-07D9DAB98EDE}">
      <dsp:nvSpPr>
        <dsp:cNvPr id="0" name=""/>
        <dsp:cNvSpPr/>
      </dsp:nvSpPr>
      <dsp:spPr>
        <a:xfrm>
          <a:off x="0" y="1687974"/>
          <a:ext cx="6254724" cy="1123200"/>
        </a:xfrm>
        <a:prstGeom prst="roundRect">
          <a:avLst/>
        </a:prstGeom>
        <a:solidFill>
          <a:schemeClr val="accent5">
            <a:hueOff val="2430022"/>
            <a:satOff val="859"/>
            <a:lumOff val="7647"/>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dirty="0"/>
            <a:t>Rozprawa główna</a:t>
          </a:r>
        </a:p>
      </dsp:txBody>
      <dsp:txXfrm>
        <a:off x="54830" y="1742804"/>
        <a:ext cx="6145064" cy="1013540"/>
      </dsp:txXfrm>
    </dsp:sp>
    <dsp:sp modelId="{482397D3-F292-4D3A-9CD4-ED1BB876C8E1}">
      <dsp:nvSpPr>
        <dsp:cNvPr id="0" name=""/>
        <dsp:cNvSpPr/>
      </dsp:nvSpPr>
      <dsp:spPr>
        <a:xfrm>
          <a:off x="0" y="2811175"/>
          <a:ext cx="6254724" cy="1490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587"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pl-PL" sz="2300" kern="1200" dirty="0"/>
            <a:t>Część wstępna, </a:t>
          </a:r>
        </a:p>
        <a:p>
          <a:pPr marL="228600" lvl="1" indent="-228600" algn="l" defTabSz="1022350">
            <a:lnSpc>
              <a:spcPct val="90000"/>
            </a:lnSpc>
            <a:spcBef>
              <a:spcPct val="0"/>
            </a:spcBef>
            <a:spcAft>
              <a:spcPct val="20000"/>
            </a:spcAft>
            <a:buChar char="•"/>
          </a:pPr>
          <a:r>
            <a:rPr lang="pl-PL" sz="2300" kern="1200" dirty="0"/>
            <a:t>Przewód sądowy, </a:t>
          </a:r>
        </a:p>
        <a:p>
          <a:pPr marL="228600" lvl="1" indent="-228600" algn="l" defTabSz="1022350">
            <a:lnSpc>
              <a:spcPct val="90000"/>
            </a:lnSpc>
            <a:spcBef>
              <a:spcPct val="0"/>
            </a:spcBef>
            <a:spcAft>
              <a:spcPct val="20000"/>
            </a:spcAft>
            <a:buChar char="•"/>
          </a:pPr>
          <a:r>
            <a:rPr lang="pl-PL" sz="2300" kern="1200" dirty="0"/>
            <a:t>Głosy stron, </a:t>
          </a:r>
        </a:p>
        <a:p>
          <a:pPr marL="228600" lvl="1" indent="-228600" algn="l" defTabSz="1022350">
            <a:lnSpc>
              <a:spcPct val="90000"/>
            </a:lnSpc>
            <a:spcBef>
              <a:spcPct val="0"/>
            </a:spcBef>
            <a:spcAft>
              <a:spcPct val="20000"/>
            </a:spcAft>
            <a:buChar char="•"/>
          </a:pPr>
          <a:r>
            <a:rPr lang="pl-PL" sz="2300" kern="1200" dirty="0"/>
            <a:t>wyrokowanie</a:t>
          </a:r>
        </a:p>
      </dsp:txBody>
      <dsp:txXfrm>
        <a:off x="0" y="2811175"/>
        <a:ext cx="6254724" cy="1490400"/>
      </dsp:txXfrm>
    </dsp:sp>
    <dsp:sp modelId="{20C4B8D0-F3F0-4936-B013-1C7F7AC3DB67}">
      <dsp:nvSpPr>
        <dsp:cNvPr id="0" name=""/>
        <dsp:cNvSpPr/>
      </dsp:nvSpPr>
      <dsp:spPr>
        <a:xfrm>
          <a:off x="0" y="4301575"/>
          <a:ext cx="6254724" cy="1123200"/>
        </a:xfrm>
        <a:prstGeom prst="roundRect">
          <a:avLst/>
        </a:prstGeom>
        <a:solidFill>
          <a:schemeClr val="accent5">
            <a:hueOff val="4860045"/>
            <a:satOff val="1718"/>
            <a:lumOff val="15294"/>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dirty="0"/>
            <a:t>Czynności końcowe postępowania głównego</a:t>
          </a:r>
        </a:p>
      </dsp:txBody>
      <dsp:txXfrm>
        <a:off x="54830" y="4356405"/>
        <a:ext cx="6145064" cy="101354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A64C0A-007F-4BD8-8440-2B068877CFF0}">
      <dsp:nvSpPr>
        <dsp:cNvPr id="0" name=""/>
        <dsp:cNvSpPr/>
      </dsp:nvSpPr>
      <dsp:spPr>
        <a:xfrm>
          <a:off x="4351" y="313041"/>
          <a:ext cx="2617544" cy="3141053"/>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5151" rIns="84455" bIns="0" numCol="1" spcCol="1270" anchor="t" anchorCtr="0">
          <a:noAutofit/>
        </a:bodyPr>
        <a:lstStyle/>
        <a:p>
          <a:pPr marL="0" lvl="0" indent="0" algn="r" defTabSz="844550">
            <a:lnSpc>
              <a:spcPct val="90000"/>
            </a:lnSpc>
            <a:spcBef>
              <a:spcPct val="0"/>
            </a:spcBef>
            <a:spcAft>
              <a:spcPct val="35000"/>
            </a:spcAft>
            <a:buNone/>
          </a:pPr>
          <a:r>
            <a:rPr lang="pl-PL" sz="1900" kern="1200" dirty="0"/>
            <a:t>Art. 341 i 342 k.p.k.</a:t>
          </a:r>
        </a:p>
      </dsp:txBody>
      <dsp:txXfrm rot="16200000">
        <a:off x="-1021725" y="1339119"/>
        <a:ext cx="2575664" cy="523508"/>
      </dsp:txXfrm>
    </dsp:sp>
    <dsp:sp modelId="{700F2607-CBFB-42A9-9D1F-B63013B25D18}">
      <dsp:nvSpPr>
        <dsp:cNvPr id="0" name=""/>
        <dsp:cNvSpPr/>
      </dsp:nvSpPr>
      <dsp:spPr>
        <a:xfrm>
          <a:off x="527860" y="313041"/>
          <a:ext cx="1950070" cy="3141053"/>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2009" rIns="0" bIns="0" numCol="1" spcCol="1270" anchor="t" anchorCtr="0">
          <a:noAutofit/>
        </a:bodyPr>
        <a:lstStyle/>
        <a:p>
          <a:pPr marL="0" lvl="0" indent="0" algn="l" defTabSz="933450">
            <a:lnSpc>
              <a:spcPct val="90000"/>
            </a:lnSpc>
            <a:spcBef>
              <a:spcPct val="0"/>
            </a:spcBef>
            <a:spcAft>
              <a:spcPct val="35000"/>
            </a:spcAft>
            <a:buNone/>
          </a:pPr>
          <a:r>
            <a:rPr lang="pl-PL" sz="2100" kern="1200" dirty="0"/>
            <a:t>Posiedzenie w przedmiocie warunkowego umorzenia postępowania</a:t>
          </a:r>
        </a:p>
      </dsp:txBody>
      <dsp:txXfrm>
        <a:off x="527860" y="313041"/>
        <a:ext cx="1950070" cy="3141053"/>
      </dsp:txXfrm>
    </dsp:sp>
    <dsp:sp modelId="{79DB27A8-2069-4D26-8FCC-B5CCAA61C597}">
      <dsp:nvSpPr>
        <dsp:cNvPr id="0" name=""/>
        <dsp:cNvSpPr/>
      </dsp:nvSpPr>
      <dsp:spPr>
        <a:xfrm>
          <a:off x="2713510" y="313041"/>
          <a:ext cx="2617544" cy="3141053"/>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5151" rIns="84455" bIns="0" numCol="1" spcCol="1270" anchor="t" anchorCtr="0">
          <a:noAutofit/>
        </a:bodyPr>
        <a:lstStyle/>
        <a:p>
          <a:pPr marL="0" lvl="0" indent="0" algn="r" defTabSz="844550">
            <a:lnSpc>
              <a:spcPct val="90000"/>
            </a:lnSpc>
            <a:spcBef>
              <a:spcPct val="0"/>
            </a:spcBef>
            <a:spcAft>
              <a:spcPct val="35000"/>
            </a:spcAft>
            <a:buNone/>
          </a:pPr>
          <a:r>
            <a:rPr lang="pl-PL" sz="1900" kern="1200" dirty="0"/>
            <a:t>Art. 335 k.p.k.</a:t>
          </a:r>
        </a:p>
      </dsp:txBody>
      <dsp:txXfrm rot="16200000">
        <a:off x="1687432" y="1339119"/>
        <a:ext cx="2575664" cy="523508"/>
      </dsp:txXfrm>
    </dsp:sp>
    <dsp:sp modelId="{1F5B4995-8FE4-4C90-B5F1-CCE0098DB55B}">
      <dsp:nvSpPr>
        <dsp:cNvPr id="0" name=""/>
        <dsp:cNvSpPr/>
      </dsp:nvSpPr>
      <dsp:spPr>
        <a:xfrm rot="5400000">
          <a:off x="2495709" y="2810432"/>
          <a:ext cx="461778" cy="392631"/>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2EAED77-B7B7-4D00-83FC-0CB996B240E1}">
      <dsp:nvSpPr>
        <dsp:cNvPr id="0" name=""/>
        <dsp:cNvSpPr/>
      </dsp:nvSpPr>
      <dsp:spPr>
        <a:xfrm>
          <a:off x="3237019" y="313041"/>
          <a:ext cx="1950070" cy="3141053"/>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2009" rIns="0" bIns="0" numCol="1" spcCol="1270" anchor="t" anchorCtr="0">
          <a:noAutofit/>
        </a:bodyPr>
        <a:lstStyle/>
        <a:p>
          <a:pPr marL="0" lvl="0" indent="0" algn="l" defTabSz="933450">
            <a:lnSpc>
              <a:spcPct val="90000"/>
            </a:lnSpc>
            <a:spcBef>
              <a:spcPct val="0"/>
            </a:spcBef>
            <a:spcAft>
              <a:spcPct val="35000"/>
            </a:spcAft>
            <a:buNone/>
          </a:pPr>
          <a:r>
            <a:rPr lang="pl-PL" sz="2100" kern="1200" dirty="0"/>
            <a:t>Posiedzenie w przedmiocie wniosku o skazanie bez przeprowadzania rozprawy</a:t>
          </a:r>
        </a:p>
      </dsp:txBody>
      <dsp:txXfrm>
        <a:off x="3237019" y="313041"/>
        <a:ext cx="1950070" cy="3141053"/>
      </dsp:txXfrm>
    </dsp:sp>
    <dsp:sp modelId="{9E987F0D-3102-47E4-A1D8-39BF185A0CAD}">
      <dsp:nvSpPr>
        <dsp:cNvPr id="0" name=""/>
        <dsp:cNvSpPr/>
      </dsp:nvSpPr>
      <dsp:spPr>
        <a:xfrm>
          <a:off x="5422669" y="313041"/>
          <a:ext cx="2617544" cy="3141053"/>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5151" rIns="84455" bIns="0" numCol="1" spcCol="1270" anchor="t" anchorCtr="0">
          <a:noAutofit/>
        </a:bodyPr>
        <a:lstStyle/>
        <a:p>
          <a:pPr marL="0" lvl="0" indent="0" algn="r" defTabSz="844550">
            <a:lnSpc>
              <a:spcPct val="90000"/>
            </a:lnSpc>
            <a:spcBef>
              <a:spcPct val="0"/>
            </a:spcBef>
            <a:spcAft>
              <a:spcPct val="35000"/>
            </a:spcAft>
            <a:buNone/>
          </a:pPr>
          <a:r>
            <a:rPr lang="pl-PL" sz="1900" kern="1200" dirty="0"/>
            <a:t>Art. 338a i art. 343a k.p.k.</a:t>
          </a:r>
        </a:p>
      </dsp:txBody>
      <dsp:txXfrm rot="16200000">
        <a:off x="4396591" y="1339119"/>
        <a:ext cx="2575664" cy="523508"/>
      </dsp:txXfrm>
    </dsp:sp>
    <dsp:sp modelId="{A210D65C-7FD5-45C4-96B8-861C7CE14FA7}">
      <dsp:nvSpPr>
        <dsp:cNvPr id="0" name=""/>
        <dsp:cNvSpPr/>
      </dsp:nvSpPr>
      <dsp:spPr>
        <a:xfrm rot="5400000">
          <a:off x="5204868" y="2810432"/>
          <a:ext cx="461778" cy="392631"/>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F16DD92-A7D1-4C71-BAFA-33BBF40145C2}">
      <dsp:nvSpPr>
        <dsp:cNvPr id="0" name=""/>
        <dsp:cNvSpPr/>
      </dsp:nvSpPr>
      <dsp:spPr>
        <a:xfrm>
          <a:off x="5946178" y="313041"/>
          <a:ext cx="1950070" cy="3141053"/>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2009" rIns="0" bIns="0" numCol="1" spcCol="1270" anchor="t" anchorCtr="0">
          <a:noAutofit/>
        </a:bodyPr>
        <a:lstStyle/>
        <a:p>
          <a:pPr marL="0" lvl="0" indent="0" algn="l" defTabSz="933450">
            <a:lnSpc>
              <a:spcPct val="90000"/>
            </a:lnSpc>
            <a:spcBef>
              <a:spcPct val="0"/>
            </a:spcBef>
            <a:spcAft>
              <a:spcPct val="35000"/>
            </a:spcAft>
            <a:buNone/>
          </a:pPr>
          <a:r>
            <a:rPr lang="pl-PL" sz="2100" kern="1200" dirty="0"/>
            <a:t>Posiedzenie w przedmiocie wniosku o dobrowolne poddanie się odpowiedzialności karnej</a:t>
          </a:r>
        </a:p>
      </dsp:txBody>
      <dsp:txXfrm>
        <a:off x="5946178" y="313041"/>
        <a:ext cx="1950070" cy="3141053"/>
      </dsp:txXfrm>
    </dsp:sp>
    <dsp:sp modelId="{44796B8D-8C36-48F1-B731-E0E181F43AE7}">
      <dsp:nvSpPr>
        <dsp:cNvPr id="0" name=""/>
        <dsp:cNvSpPr/>
      </dsp:nvSpPr>
      <dsp:spPr>
        <a:xfrm>
          <a:off x="8131828" y="313041"/>
          <a:ext cx="2617544" cy="3141053"/>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5151" rIns="84455" bIns="0" numCol="1" spcCol="1270" anchor="t" anchorCtr="0">
          <a:noAutofit/>
        </a:bodyPr>
        <a:lstStyle/>
        <a:p>
          <a:pPr marL="0" lvl="0" indent="0" algn="r" defTabSz="844550">
            <a:lnSpc>
              <a:spcPct val="90000"/>
            </a:lnSpc>
            <a:spcBef>
              <a:spcPct val="0"/>
            </a:spcBef>
            <a:spcAft>
              <a:spcPct val="35000"/>
            </a:spcAft>
            <a:buNone/>
          </a:pPr>
          <a:r>
            <a:rPr lang="pl-PL" sz="1900" kern="1200" dirty="0"/>
            <a:t>Art. 500 k.p.k. i następne</a:t>
          </a:r>
        </a:p>
      </dsp:txBody>
      <dsp:txXfrm rot="16200000">
        <a:off x="7105750" y="1339119"/>
        <a:ext cx="2575664" cy="523508"/>
      </dsp:txXfrm>
    </dsp:sp>
    <dsp:sp modelId="{806D0CCC-25F4-42F2-9AFC-8378939AF650}">
      <dsp:nvSpPr>
        <dsp:cNvPr id="0" name=""/>
        <dsp:cNvSpPr/>
      </dsp:nvSpPr>
      <dsp:spPr>
        <a:xfrm rot="5400000">
          <a:off x="7914027" y="2810432"/>
          <a:ext cx="461778" cy="392631"/>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269450-CA12-45A5-89D8-A931FF2D2432}">
      <dsp:nvSpPr>
        <dsp:cNvPr id="0" name=""/>
        <dsp:cNvSpPr/>
      </dsp:nvSpPr>
      <dsp:spPr>
        <a:xfrm>
          <a:off x="0" y="670"/>
          <a:ext cx="6254724" cy="156897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616212-5B2C-446D-B84B-9504C0A63701}">
      <dsp:nvSpPr>
        <dsp:cNvPr id="0" name=""/>
        <dsp:cNvSpPr/>
      </dsp:nvSpPr>
      <dsp:spPr>
        <a:xfrm>
          <a:off x="474614" y="353689"/>
          <a:ext cx="862935" cy="86293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902DDD7-4280-4839-8498-0D618B6C3A62}">
      <dsp:nvSpPr>
        <dsp:cNvPr id="0" name=""/>
        <dsp:cNvSpPr/>
      </dsp:nvSpPr>
      <dsp:spPr>
        <a:xfrm>
          <a:off x="1812164" y="670"/>
          <a:ext cx="4442559" cy="15689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050" tIns="166050" rIns="166050" bIns="166050" numCol="1" spcCol="1270" anchor="ctr" anchorCtr="0">
          <a:noAutofit/>
        </a:bodyPr>
        <a:lstStyle/>
        <a:p>
          <a:pPr marL="0" lvl="0" indent="0" algn="l" defTabSz="844550">
            <a:lnSpc>
              <a:spcPct val="90000"/>
            </a:lnSpc>
            <a:spcBef>
              <a:spcPct val="0"/>
            </a:spcBef>
            <a:spcAft>
              <a:spcPct val="35000"/>
            </a:spcAft>
            <a:buNone/>
          </a:pPr>
          <a:r>
            <a:rPr lang="pl-PL" sz="1900" b="1" kern="1200" dirty="0"/>
            <a:t>§  3.</a:t>
          </a:r>
          <a:r>
            <a:rPr lang="pl-PL" sz="1900" b="0" u="sng" kern="1200" dirty="0"/>
            <a:t> Sąd może uzależnić uwzględnienie wniosku oskarżonego od dokonania w nim wskazanej przez siebie zmiany.</a:t>
          </a:r>
          <a:r>
            <a:rPr lang="pl-PL" sz="1900" kern="1200" dirty="0"/>
            <a:t> Przepis art. 341 § 3 stosuje się odpowiednio.</a:t>
          </a:r>
          <a:endParaRPr lang="en-US" sz="1900" kern="1200" dirty="0"/>
        </a:p>
      </dsp:txBody>
      <dsp:txXfrm>
        <a:off x="1812164" y="670"/>
        <a:ext cx="4442559" cy="1568973"/>
      </dsp:txXfrm>
    </dsp:sp>
    <dsp:sp modelId="{C8D7D1C9-2FFF-4058-B4E7-DEDA81FA92EC}">
      <dsp:nvSpPr>
        <dsp:cNvPr id="0" name=""/>
        <dsp:cNvSpPr/>
      </dsp:nvSpPr>
      <dsp:spPr>
        <a:xfrm>
          <a:off x="0" y="1961888"/>
          <a:ext cx="6254724" cy="156897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992201E-5B84-44AF-8E1C-DB69F4D9E14D}">
      <dsp:nvSpPr>
        <dsp:cNvPr id="0" name=""/>
        <dsp:cNvSpPr/>
      </dsp:nvSpPr>
      <dsp:spPr>
        <a:xfrm>
          <a:off x="474614" y="2314907"/>
          <a:ext cx="862935" cy="86293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2AA0BAB-2D24-4A83-87F0-98FC8C502131}">
      <dsp:nvSpPr>
        <dsp:cNvPr id="0" name=""/>
        <dsp:cNvSpPr/>
      </dsp:nvSpPr>
      <dsp:spPr>
        <a:xfrm>
          <a:off x="1812164" y="1961888"/>
          <a:ext cx="4442559" cy="15689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050" tIns="166050" rIns="166050" bIns="166050" numCol="1" spcCol="1270" anchor="ctr" anchorCtr="0">
          <a:noAutofit/>
        </a:bodyPr>
        <a:lstStyle/>
        <a:p>
          <a:pPr marL="0" lvl="0" indent="0" algn="l" defTabSz="844550">
            <a:lnSpc>
              <a:spcPct val="90000"/>
            </a:lnSpc>
            <a:spcBef>
              <a:spcPct val="0"/>
            </a:spcBef>
            <a:spcAft>
              <a:spcPct val="35000"/>
            </a:spcAft>
            <a:buNone/>
          </a:pPr>
          <a:r>
            <a:rPr lang="pl-PL" sz="1900" b="1" kern="1200"/>
            <a:t>§  4. </a:t>
          </a:r>
          <a:r>
            <a:rPr lang="pl-PL" sz="1900" kern="1200"/>
            <a:t>(uchylony).</a:t>
          </a:r>
          <a:endParaRPr lang="en-US" sz="1900" kern="1200"/>
        </a:p>
      </dsp:txBody>
      <dsp:txXfrm>
        <a:off x="1812164" y="1961888"/>
        <a:ext cx="4442559" cy="1568973"/>
      </dsp:txXfrm>
    </dsp:sp>
    <dsp:sp modelId="{E223630D-373F-4C84-A6E9-6029275360E0}">
      <dsp:nvSpPr>
        <dsp:cNvPr id="0" name=""/>
        <dsp:cNvSpPr/>
      </dsp:nvSpPr>
      <dsp:spPr>
        <a:xfrm>
          <a:off x="0" y="3923105"/>
          <a:ext cx="6254724" cy="156897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B87CFB-F7D2-40D8-8AF1-3D66E7868BE5}">
      <dsp:nvSpPr>
        <dsp:cNvPr id="0" name=""/>
        <dsp:cNvSpPr/>
      </dsp:nvSpPr>
      <dsp:spPr>
        <a:xfrm>
          <a:off x="474614" y="4276124"/>
          <a:ext cx="862935" cy="86293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2C4AC2A-B96B-4A4C-BF1C-F0B84175C39B}">
      <dsp:nvSpPr>
        <dsp:cNvPr id="0" name=""/>
        <dsp:cNvSpPr/>
      </dsp:nvSpPr>
      <dsp:spPr>
        <a:xfrm>
          <a:off x="1812164" y="3923105"/>
          <a:ext cx="4442559" cy="15689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050" tIns="166050" rIns="166050" bIns="166050" numCol="1" spcCol="1270" anchor="ctr" anchorCtr="0">
          <a:noAutofit/>
        </a:bodyPr>
        <a:lstStyle/>
        <a:p>
          <a:pPr marL="0" lvl="0" indent="0" algn="l" defTabSz="844550">
            <a:lnSpc>
              <a:spcPct val="90000"/>
            </a:lnSpc>
            <a:spcBef>
              <a:spcPct val="0"/>
            </a:spcBef>
            <a:spcAft>
              <a:spcPct val="35000"/>
            </a:spcAft>
            <a:buNone/>
          </a:pPr>
          <a:r>
            <a:rPr lang="pl-PL" sz="1900" b="1" kern="1200"/>
            <a:t>§  5. </a:t>
          </a:r>
          <a:r>
            <a:rPr lang="pl-PL" sz="1900" kern="1200"/>
            <a:t>Przychylając się do wniosku, sąd może uznać za ujawnione dowody wymienione w akcie oskarżenia lub dokumenty przedłożone przez stronę.</a:t>
          </a:r>
          <a:endParaRPr lang="en-US" sz="1900" kern="1200"/>
        </a:p>
      </dsp:txBody>
      <dsp:txXfrm>
        <a:off x="1812164" y="3923105"/>
        <a:ext cx="4442559" cy="156897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7DF7D6-D2E0-4B9D-A601-BF1D7C25A1DF}">
      <dsp:nvSpPr>
        <dsp:cNvPr id="0" name=""/>
        <dsp:cNvSpPr/>
      </dsp:nvSpPr>
      <dsp:spPr>
        <a:xfrm>
          <a:off x="0" y="397824"/>
          <a:ext cx="6254724" cy="428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938E16C-8845-4843-8788-4E1E413FA0D0}">
      <dsp:nvSpPr>
        <dsp:cNvPr id="0" name=""/>
        <dsp:cNvSpPr/>
      </dsp:nvSpPr>
      <dsp:spPr>
        <a:xfrm>
          <a:off x="312736" y="146904"/>
          <a:ext cx="4378306" cy="5018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65490" tIns="0" rIns="165490" bIns="0" numCol="1" spcCol="1270" anchor="ctr" anchorCtr="0">
          <a:noAutofit/>
        </a:bodyPr>
        <a:lstStyle/>
        <a:p>
          <a:pPr marL="0" lvl="0" indent="0" algn="l" defTabSz="755650">
            <a:lnSpc>
              <a:spcPct val="90000"/>
            </a:lnSpc>
            <a:spcBef>
              <a:spcPct val="0"/>
            </a:spcBef>
            <a:spcAft>
              <a:spcPct val="35000"/>
            </a:spcAft>
            <a:buNone/>
          </a:pPr>
          <a:r>
            <a:rPr lang="pl-PL" sz="1700" kern="1200" dirty="0"/>
            <a:t>Zasada – rozpoznawanie wniosku na rozprawie – art. 354 pkt 2 k.p.k.</a:t>
          </a:r>
        </a:p>
      </dsp:txBody>
      <dsp:txXfrm>
        <a:off x="337234" y="171402"/>
        <a:ext cx="4329310" cy="452844"/>
      </dsp:txXfrm>
    </dsp:sp>
    <dsp:sp modelId="{6ED85625-B967-42C4-931B-B95D881DAAB9}">
      <dsp:nvSpPr>
        <dsp:cNvPr id="0" name=""/>
        <dsp:cNvSpPr/>
      </dsp:nvSpPr>
      <dsp:spPr>
        <a:xfrm>
          <a:off x="0" y="1168944"/>
          <a:ext cx="6254724" cy="41769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5436" tIns="354076" rIns="485436" bIns="120904" numCol="1" spcCol="1270" anchor="t" anchorCtr="0">
          <a:noAutofit/>
        </a:bodyPr>
        <a:lstStyle/>
        <a:p>
          <a:pPr marL="171450" lvl="1" indent="-171450" algn="l" defTabSz="755650">
            <a:lnSpc>
              <a:spcPct val="90000"/>
            </a:lnSpc>
            <a:spcBef>
              <a:spcPct val="0"/>
            </a:spcBef>
            <a:spcAft>
              <a:spcPct val="15000"/>
            </a:spcAft>
            <a:buChar char="•"/>
          </a:pPr>
          <a:r>
            <a:rPr lang="pl-PL" sz="1700" b="0" i="0" kern="1200"/>
            <a:t>W wypadku wniosku prokuratora o umorzenie postępowania z powodu niepoczytalności sprawcy i o zastosowanie środków zabezpieczających stosuje się odpowiednio przepisy niniejszego rozdziału z następującymi zmianami:</a:t>
          </a:r>
          <a:endParaRPr lang="pl-PL" sz="1700" kern="1200"/>
        </a:p>
        <a:p>
          <a:pPr marL="171450" lvl="1" indent="-171450" algn="l" defTabSz="755650">
            <a:lnSpc>
              <a:spcPct val="90000"/>
            </a:lnSpc>
            <a:spcBef>
              <a:spcPct val="0"/>
            </a:spcBef>
            <a:spcAft>
              <a:spcPct val="15000"/>
            </a:spcAft>
            <a:buChar char="•"/>
          </a:pPr>
          <a:r>
            <a:rPr lang="pl-PL" sz="1700" b="0" i="0" kern="1200"/>
            <a:t>1) nie stosuje się przepisów o oskarżycielu posiłkowym;</a:t>
          </a:r>
        </a:p>
        <a:p>
          <a:pPr marL="171450" lvl="1" indent="-171450" algn="l" defTabSz="755650">
            <a:lnSpc>
              <a:spcPct val="90000"/>
            </a:lnSpc>
            <a:spcBef>
              <a:spcPct val="0"/>
            </a:spcBef>
            <a:spcAft>
              <a:spcPct val="15000"/>
            </a:spcAft>
            <a:buChar char="•"/>
          </a:pPr>
          <a:r>
            <a:rPr lang="pl-PL" sz="1700" b="0" i="0" kern="1200"/>
            <a:t>2) </a:t>
          </a:r>
          <a:r>
            <a:rPr lang="pl-PL" sz="1700" b="1" i="0" u="sng" kern="1200"/>
            <a:t>wniosek kieruje się na rozprawę, chyba że w świetle materiałów postępowania przygotowawczego popełnienie czynu zabronionego przez podejrzanego i jego niepoczytalność w chwili czynu nie budzą wątpliwości, a prezes sądu uzna za celowe rozpoznanie sprawy na posiedzeniu z udziałem prokuratora, obrońcy i podejrzanego</a:t>
          </a:r>
          <a:r>
            <a:rPr lang="pl-PL" sz="1700" b="0" i="0" kern="1200"/>
            <a:t>; podejrzany nie bierze udziału w posiedzeniu, jeżeli z opinii biegłych wynika, że byłoby to niewskazane, chyba że sąd uzna jego udział za konieczny; pokrzywdzony ma prawo wziąć udział w posiedzeniu;</a:t>
          </a:r>
        </a:p>
        <a:p>
          <a:pPr marL="171450" lvl="1" indent="-171450" algn="l" defTabSz="755650">
            <a:lnSpc>
              <a:spcPct val="90000"/>
            </a:lnSpc>
            <a:spcBef>
              <a:spcPct val="0"/>
            </a:spcBef>
            <a:spcAft>
              <a:spcPct val="15000"/>
            </a:spcAft>
            <a:buChar char="•"/>
          </a:pPr>
          <a:endParaRPr lang="pl-PL" sz="1700" kern="1200"/>
        </a:p>
      </dsp:txBody>
      <dsp:txXfrm>
        <a:off x="0" y="1168944"/>
        <a:ext cx="6254724" cy="4176900"/>
      </dsp:txXfrm>
    </dsp:sp>
    <dsp:sp modelId="{CAF6B724-D3A2-46D8-9438-B13AFA51D923}">
      <dsp:nvSpPr>
        <dsp:cNvPr id="0" name=""/>
        <dsp:cNvSpPr/>
      </dsp:nvSpPr>
      <dsp:spPr>
        <a:xfrm>
          <a:off x="312736" y="918024"/>
          <a:ext cx="4378306" cy="5018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65490" tIns="0" rIns="165490" bIns="0" numCol="1" spcCol="1270" anchor="ctr" anchorCtr="0">
          <a:noAutofit/>
        </a:bodyPr>
        <a:lstStyle/>
        <a:p>
          <a:pPr marL="0" lvl="0" indent="0" algn="l" defTabSz="755650">
            <a:lnSpc>
              <a:spcPct val="90000"/>
            </a:lnSpc>
            <a:spcBef>
              <a:spcPct val="0"/>
            </a:spcBef>
            <a:spcAft>
              <a:spcPct val="35000"/>
            </a:spcAft>
            <a:buNone/>
          </a:pPr>
          <a:r>
            <a:rPr lang="pl-PL" sz="1700" kern="1200" dirty="0"/>
            <a:t>Wyjątek – rozpoznawanie wniosku na posiedzeniu – art. 354 pkt 2 k.p.k. </a:t>
          </a:r>
        </a:p>
      </dsp:txBody>
      <dsp:txXfrm>
        <a:off x="337234" y="942522"/>
        <a:ext cx="4329310" cy="45284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7E6DE5-8952-4C33-ABF1-015E566A90B3}">
      <dsp:nvSpPr>
        <dsp:cNvPr id="0" name=""/>
        <dsp:cNvSpPr/>
      </dsp:nvSpPr>
      <dsp:spPr>
        <a:xfrm>
          <a:off x="5376862" y="1556424"/>
          <a:ext cx="1882230" cy="653336"/>
        </a:xfrm>
        <a:custGeom>
          <a:avLst/>
          <a:gdLst/>
          <a:ahLst/>
          <a:cxnLst/>
          <a:rect l="0" t="0" r="0" b="0"/>
          <a:pathLst>
            <a:path>
              <a:moveTo>
                <a:pt x="0" y="0"/>
              </a:moveTo>
              <a:lnTo>
                <a:pt x="0" y="326668"/>
              </a:lnTo>
              <a:lnTo>
                <a:pt x="1882230" y="326668"/>
              </a:lnTo>
              <a:lnTo>
                <a:pt x="1882230" y="65333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5DC4F5-3145-4651-8E57-5367D290B629}">
      <dsp:nvSpPr>
        <dsp:cNvPr id="0" name=""/>
        <dsp:cNvSpPr/>
      </dsp:nvSpPr>
      <dsp:spPr>
        <a:xfrm>
          <a:off x="3494632" y="1556424"/>
          <a:ext cx="1882230" cy="653336"/>
        </a:xfrm>
        <a:custGeom>
          <a:avLst/>
          <a:gdLst/>
          <a:ahLst/>
          <a:cxnLst/>
          <a:rect l="0" t="0" r="0" b="0"/>
          <a:pathLst>
            <a:path>
              <a:moveTo>
                <a:pt x="1882230" y="0"/>
              </a:moveTo>
              <a:lnTo>
                <a:pt x="1882230" y="326668"/>
              </a:lnTo>
              <a:lnTo>
                <a:pt x="0" y="326668"/>
              </a:lnTo>
              <a:lnTo>
                <a:pt x="0" y="65333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A156BE-B3D9-4C61-A5B4-2FBB2E99A213}">
      <dsp:nvSpPr>
        <dsp:cNvPr id="0" name=""/>
        <dsp:cNvSpPr/>
      </dsp:nvSpPr>
      <dsp:spPr>
        <a:xfrm>
          <a:off x="3821300" y="862"/>
          <a:ext cx="3111124" cy="15555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pl-PL" sz="3700" kern="1200" dirty="0"/>
            <a:t>Posiedzenia przygotowawcze</a:t>
          </a:r>
        </a:p>
      </dsp:txBody>
      <dsp:txXfrm>
        <a:off x="3821300" y="862"/>
        <a:ext cx="3111124" cy="1555562"/>
      </dsp:txXfrm>
    </dsp:sp>
    <dsp:sp modelId="{73C55C47-65C8-42D7-A944-8C0B23BFF016}">
      <dsp:nvSpPr>
        <dsp:cNvPr id="0" name=""/>
        <dsp:cNvSpPr/>
      </dsp:nvSpPr>
      <dsp:spPr>
        <a:xfrm>
          <a:off x="1939070" y="2209760"/>
          <a:ext cx="3111124" cy="15555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pl-PL" sz="3700" kern="1200" dirty="0"/>
            <a:t>Obligatoryjne – art. 349 par. 1 k.p.k. </a:t>
          </a:r>
        </a:p>
      </dsp:txBody>
      <dsp:txXfrm>
        <a:off x="1939070" y="2209760"/>
        <a:ext cx="3111124" cy="1555562"/>
      </dsp:txXfrm>
    </dsp:sp>
    <dsp:sp modelId="{90BB8030-3745-4992-BC42-0FD1847B6C20}">
      <dsp:nvSpPr>
        <dsp:cNvPr id="0" name=""/>
        <dsp:cNvSpPr/>
      </dsp:nvSpPr>
      <dsp:spPr>
        <a:xfrm>
          <a:off x="5703530" y="2209760"/>
          <a:ext cx="3111124" cy="15555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pl-PL" sz="3700" kern="1200" dirty="0"/>
            <a:t>Fakultatywne – art. 349 par. 2 k.p.k. </a:t>
          </a:r>
        </a:p>
      </dsp:txBody>
      <dsp:txXfrm>
        <a:off x="5703530" y="2209760"/>
        <a:ext cx="3111124" cy="155556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92EA7E-E755-4C7A-A1B4-964B621662C0}">
      <dsp:nvSpPr>
        <dsp:cNvPr id="0" name=""/>
        <dsp:cNvSpPr/>
      </dsp:nvSpPr>
      <dsp:spPr>
        <a:xfrm>
          <a:off x="0" y="0"/>
          <a:ext cx="1075372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D40FE5-806A-4A9E-B34D-E308F1E7624D}">
      <dsp:nvSpPr>
        <dsp:cNvPr id="0" name=""/>
        <dsp:cNvSpPr/>
      </dsp:nvSpPr>
      <dsp:spPr>
        <a:xfrm>
          <a:off x="0" y="0"/>
          <a:ext cx="2150745" cy="37661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pl-PL" sz="3800" kern="1200" dirty="0"/>
            <a:t>Rodzaje czynności</a:t>
          </a:r>
        </a:p>
      </dsp:txBody>
      <dsp:txXfrm>
        <a:off x="0" y="0"/>
        <a:ext cx="2150745" cy="3766185"/>
      </dsp:txXfrm>
    </dsp:sp>
    <dsp:sp modelId="{AEB6299F-B420-4E78-B5C3-A27FEF570767}">
      <dsp:nvSpPr>
        <dsp:cNvPr id="0" name=""/>
        <dsp:cNvSpPr/>
      </dsp:nvSpPr>
      <dsp:spPr>
        <a:xfrm>
          <a:off x="2312050" y="87534"/>
          <a:ext cx="8441674" cy="1750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pl-PL" sz="3700" kern="1200" dirty="0"/>
            <a:t>Rozstrzyganie w przedmiocie wniosków dowodowych</a:t>
          </a:r>
        </a:p>
      </dsp:txBody>
      <dsp:txXfrm>
        <a:off x="2312050" y="87534"/>
        <a:ext cx="8441674" cy="1750687"/>
      </dsp:txXfrm>
    </dsp:sp>
    <dsp:sp modelId="{97B6A708-05FB-4939-8231-8E2C82A7842F}">
      <dsp:nvSpPr>
        <dsp:cNvPr id="0" name=""/>
        <dsp:cNvSpPr/>
      </dsp:nvSpPr>
      <dsp:spPr>
        <a:xfrm>
          <a:off x="2150745" y="1838221"/>
          <a:ext cx="86029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BA00AF3-F621-47CB-B1F6-0752EF3261C8}">
      <dsp:nvSpPr>
        <dsp:cNvPr id="0" name=""/>
        <dsp:cNvSpPr/>
      </dsp:nvSpPr>
      <dsp:spPr>
        <a:xfrm>
          <a:off x="2312050" y="1925756"/>
          <a:ext cx="8441674" cy="1750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pl-PL" sz="3700" kern="1200" dirty="0"/>
            <a:t>Rozstrzyganie w przedmiocie kolejności przeprowadzania dowodów, przebiegu i organizacji rozprawy i innych rozstrzygnięć</a:t>
          </a:r>
        </a:p>
      </dsp:txBody>
      <dsp:txXfrm>
        <a:off x="2312050" y="1925756"/>
        <a:ext cx="8441674" cy="1750687"/>
      </dsp:txXfrm>
    </dsp:sp>
    <dsp:sp modelId="{6BA8A025-DD5E-4F3F-8433-0E9AA42DD5EA}">
      <dsp:nvSpPr>
        <dsp:cNvPr id="0" name=""/>
        <dsp:cNvSpPr/>
      </dsp:nvSpPr>
      <dsp:spPr>
        <a:xfrm>
          <a:off x="2150745" y="3676443"/>
          <a:ext cx="86029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E34D06-7AF6-4E2F-8300-FDC6838489E6}">
      <dsp:nvSpPr>
        <dsp:cNvPr id="0" name=""/>
        <dsp:cNvSpPr/>
      </dsp:nvSpPr>
      <dsp:spPr>
        <a:xfrm>
          <a:off x="244477" y="771"/>
          <a:ext cx="2745603" cy="16473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l-PL" sz="2700" kern="1200" dirty="0"/>
            <a:t>Jawność rozprawy</a:t>
          </a:r>
        </a:p>
      </dsp:txBody>
      <dsp:txXfrm>
        <a:off x="244477" y="771"/>
        <a:ext cx="2745603" cy="1647362"/>
      </dsp:txXfrm>
    </dsp:sp>
    <dsp:sp modelId="{E4818544-3EFF-4442-BCBE-579C7BAB2F8A}">
      <dsp:nvSpPr>
        <dsp:cNvPr id="0" name=""/>
        <dsp:cNvSpPr/>
      </dsp:nvSpPr>
      <dsp:spPr>
        <a:xfrm>
          <a:off x="3264642" y="771"/>
          <a:ext cx="2745603" cy="16473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l-PL" sz="2700" kern="1200" dirty="0"/>
            <a:t>Ustność rozprawy</a:t>
          </a:r>
        </a:p>
      </dsp:txBody>
      <dsp:txXfrm>
        <a:off x="3264642" y="771"/>
        <a:ext cx="2745603" cy="1647362"/>
      </dsp:txXfrm>
    </dsp:sp>
    <dsp:sp modelId="{94094DAD-CE1B-4F33-A423-291969D82FB6}">
      <dsp:nvSpPr>
        <dsp:cNvPr id="0" name=""/>
        <dsp:cNvSpPr/>
      </dsp:nvSpPr>
      <dsp:spPr>
        <a:xfrm>
          <a:off x="244477" y="1922693"/>
          <a:ext cx="2745603" cy="16473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l-PL" sz="2700" kern="1200" dirty="0"/>
            <a:t>Kierownicza rola przewodniczącego</a:t>
          </a:r>
        </a:p>
      </dsp:txBody>
      <dsp:txXfrm>
        <a:off x="244477" y="1922693"/>
        <a:ext cx="2745603" cy="1647362"/>
      </dsp:txXfrm>
    </dsp:sp>
    <dsp:sp modelId="{F903318D-90D9-4E99-8BD3-D6295A79DCEE}">
      <dsp:nvSpPr>
        <dsp:cNvPr id="0" name=""/>
        <dsp:cNvSpPr/>
      </dsp:nvSpPr>
      <dsp:spPr>
        <a:xfrm>
          <a:off x="3264642" y="1922693"/>
          <a:ext cx="2745603" cy="16473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l-PL" sz="2700" kern="1200" dirty="0"/>
            <a:t>Prawo stron do wypowiedzi (</a:t>
          </a:r>
          <a:r>
            <a:rPr lang="pl-PL" sz="2700" i="1" kern="1200" dirty="0" err="1"/>
            <a:t>audiatur</a:t>
          </a:r>
          <a:r>
            <a:rPr lang="pl-PL" sz="2700" i="1" kern="1200" dirty="0"/>
            <a:t> et </a:t>
          </a:r>
          <a:r>
            <a:rPr lang="pl-PL" sz="2700" i="1" kern="1200" dirty="0" err="1"/>
            <a:t>altera</a:t>
          </a:r>
          <a:r>
            <a:rPr lang="pl-PL" sz="2700" i="1" kern="1200" dirty="0"/>
            <a:t> pars</a:t>
          </a:r>
          <a:r>
            <a:rPr lang="pl-PL" sz="2700" i="0" kern="1200" dirty="0"/>
            <a:t>)</a:t>
          </a:r>
          <a:endParaRPr lang="pl-PL" sz="2700" kern="1200" dirty="0"/>
        </a:p>
      </dsp:txBody>
      <dsp:txXfrm>
        <a:off x="3264642" y="1922693"/>
        <a:ext cx="2745603" cy="1647362"/>
      </dsp:txXfrm>
    </dsp:sp>
    <dsp:sp modelId="{28BBECB8-25B6-41DE-B29C-DB58307A8ACB}">
      <dsp:nvSpPr>
        <dsp:cNvPr id="0" name=""/>
        <dsp:cNvSpPr/>
      </dsp:nvSpPr>
      <dsp:spPr>
        <a:xfrm>
          <a:off x="244477" y="3844616"/>
          <a:ext cx="2745603" cy="16473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l-PL" sz="2700" kern="1200" dirty="0"/>
            <a:t>Szacunek dla sądu</a:t>
          </a:r>
        </a:p>
      </dsp:txBody>
      <dsp:txXfrm>
        <a:off x="244477" y="3844616"/>
        <a:ext cx="2745603" cy="1647362"/>
      </dsp:txXfrm>
    </dsp:sp>
    <dsp:sp modelId="{6A71DB5F-F25B-446D-A300-38FE6CE17606}">
      <dsp:nvSpPr>
        <dsp:cNvPr id="0" name=""/>
        <dsp:cNvSpPr/>
      </dsp:nvSpPr>
      <dsp:spPr>
        <a:xfrm>
          <a:off x="3264642" y="3844616"/>
          <a:ext cx="2745603" cy="164736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l-PL" sz="2700" kern="1200" dirty="0"/>
            <a:t>Co do zasady fakultatywna obecność oskarżonego</a:t>
          </a:r>
        </a:p>
      </dsp:txBody>
      <dsp:txXfrm>
        <a:off x="3264642" y="3844616"/>
        <a:ext cx="2745603" cy="164736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468292-4263-44A3-9672-AD14971E4CD8}">
      <dsp:nvSpPr>
        <dsp:cNvPr id="0" name=""/>
        <dsp:cNvSpPr/>
      </dsp:nvSpPr>
      <dsp:spPr>
        <a:xfrm>
          <a:off x="2581029" y="1458947"/>
          <a:ext cx="5591666" cy="2680016"/>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60960" tIns="60960" rIns="60960" bIns="60960" numCol="1" spcCol="1270" anchor="ctr" anchorCtr="0">
          <a:noAutofit/>
        </a:bodyPr>
        <a:lstStyle/>
        <a:p>
          <a:pPr marL="0" lvl="0" indent="0" algn="ctr" defTabSz="2133600">
            <a:lnSpc>
              <a:spcPct val="90000"/>
            </a:lnSpc>
            <a:spcBef>
              <a:spcPct val="0"/>
            </a:spcBef>
            <a:spcAft>
              <a:spcPct val="35000"/>
            </a:spcAft>
            <a:buNone/>
          </a:pPr>
          <a:r>
            <a:rPr lang="pl-PL" sz="4800" kern="1200" dirty="0"/>
            <a:t>Przewodniczący rozprawy</a:t>
          </a:r>
        </a:p>
      </dsp:txBody>
      <dsp:txXfrm>
        <a:off x="3399910" y="1851426"/>
        <a:ext cx="3953904" cy="1895058"/>
      </dsp:txXfrm>
    </dsp:sp>
    <dsp:sp modelId="{A6584568-E86A-4F3A-A5D6-42DA4E085B88}">
      <dsp:nvSpPr>
        <dsp:cNvPr id="0" name=""/>
        <dsp:cNvSpPr/>
      </dsp:nvSpPr>
      <dsp:spPr>
        <a:xfrm>
          <a:off x="3824099" y="-636729"/>
          <a:ext cx="3105526" cy="2393446"/>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pl-PL" sz="2100" kern="1200" dirty="0"/>
            <a:t>Czuwa nad jej prawidłowym przebiegiem</a:t>
          </a:r>
        </a:p>
      </dsp:txBody>
      <dsp:txXfrm>
        <a:off x="4278893" y="-286217"/>
        <a:ext cx="2195938" cy="1692422"/>
      </dsp:txXfrm>
    </dsp:sp>
    <dsp:sp modelId="{F8CA4C01-2444-4B4C-9CF4-36FFC473AF09}">
      <dsp:nvSpPr>
        <dsp:cNvPr id="0" name=""/>
        <dsp:cNvSpPr/>
      </dsp:nvSpPr>
      <dsp:spPr>
        <a:xfrm>
          <a:off x="6672740" y="0"/>
          <a:ext cx="3105526" cy="2393446"/>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pl-PL" sz="2100" kern="1200" dirty="0"/>
            <a:t>Baczy, aby zostały wyjaśnione istotne okoliczności sprawy</a:t>
          </a:r>
        </a:p>
      </dsp:txBody>
      <dsp:txXfrm>
        <a:off x="7127534" y="350512"/>
        <a:ext cx="2195938" cy="1692422"/>
      </dsp:txXfrm>
    </dsp:sp>
    <dsp:sp modelId="{A816FE4D-D3FD-45F8-9282-A6F91AAE840B}">
      <dsp:nvSpPr>
        <dsp:cNvPr id="0" name=""/>
        <dsp:cNvSpPr/>
      </dsp:nvSpPr>
      <dsp:spPr>
        <a:xfrm>
          <a:off x="7648198" y="1602232"/>
          <a:ext cx="3105526" cy="2393446"/>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pl-PL" sz="2100" kern="1200" dirty="0"/>
            <a:t>Dąży do tego, by rozstrzygnięcie nastąpiło na pierwszym terminie</a:t>
          </a:r>
        </a:p>
      </dsp:txBody>
      <dsp:txXfrm>
        <a:off x="8102992" y="1952744"/>
        <a:ext cx="2195938" cy="1692422"/>
      </dsp:txXfrm>
    </dsp:sp>
    <dsp:sp modelId="{F6175ECF-CFD3-44F2-8EFB-39911B57CF88}">
      <dsp:nvSpPr>
        <dsp:cNvPr id="0" name=""/>
        <dsp:cNvSpPr/>
      </dsp:nvSpPr>
      <dsp:spPr>
        <a:xfrm>
          <a:off x="6672740" y="3204465"/>
          <a:ext cx="3105526" cy="2393446"/>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pl-PL" sz="2100" kern="1200" dirty="0"/>
            <a:t>Wydaje zarządzenia niezbędne do utrzymania na Sali sądowej porządku i spokoju</a:t>
          </a:r>
        </a:p>
      </dsp:txBody>
      <dsp:txXfrm>
        <a:off x="7127534" y="3554977"/>
        <a:ext cx="2195938" cy="1692422"/>
      </dsp:txXfrm>
    </dsp:sp>
    <dsp:sp modelId="{670A8403-AF06-4E01-8026-20380231DA1E}">
      <dsp:nvSpPr>
        <dsp:cNvPr id="0" name=""/>
        <dsp:cNvSpPr/>
      </dsp:nvSpPr>
      <dsp:spPr>
        <a:xfrm>
          <a:off x="3824099" y="3834499"/>
          <a:ext cx="3105526" cy="2393446"/>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pl-PL" sz="2100" kern="1200" dirty="0"/>
            <a:t>Umożliwia stronom wypowiedzenie się stronom co do każdej kwestii </a:t>
          </a:r>
          <a:r>
            <a:rPr lang="pl-PL" sz="2100" b="1" u="sng" kern="1200" dirty="0"/>
            <a:t>podlegającej rozstrzygnięciu</a:t>
          </a:r>
          <a:endParaRPr lang="pl-PL" sz="2100" kern="1200" dirty="0"/>
        </a:p>
      </dsp:txBody>
      <dsp:txXfrm>
        <a:off x="4278893" y="4185011"/>
        <a:ext cx="2195938" cy="1692422"/>
      </dsp:txXfrm>
    </dsp:sp>
    <dsp:sp modelId="{D8270DAD-42F2-411A-9AE9-1738F217CB92}">
      <dsp:nvSpPr>
        <dsp:cNvPr id="0" name=""/>
        <dsp:cNvSpPr/>
      </dsp:nvSpPr>
      <dsp:spPr>
        <a:xfrm>
          <a:off x="975458" y="3204465"/>
          <a:ext cx="3105526" cy="2393446"/>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pl-PL" sz="2100" kern="1200" dirty="0"/>
            <a:t>Wydaje przychylnie rozstrzygnięcia o wnioskach dowodowych</a:t>
          </a:r>
        </a:p>
      </dsp:txBody>
      <dsp:txXfrm>
        <a:off x="1430252" y="3554977"/>
        <a:ext cx="2195938" cy="1692422"/>
      </dsp:txXfrm>
    </dsp:sp>
    <dsp:sp modelId="{05E1F1F1-0003-419B-9215-3B62DA95D935}">
      <dsp:nvSpPr>
        <dsp:cNvPr id="0" name=""/>
        <dsp:cNvSpPr/>
      </dsp:nvSpPr>
      <dsp:spPr>
        <a:xfrm>
          <a:off x="0" y="1602232"/>
          <a:ext cx="3105526" cy="2393446"/>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pl-PL" sz="2100" kern="1200" dirty="0"/>
            <a:t>Kieruje rozprawą</a:t>
          </a:r>
        </a:p>
      </dsp:txBody>
      <dsp:txXfrm>
        <a:off x="454794" y="1952744"/>
        <a:ext cx="2195938" cy="1692422"/>
      </dsp:txXfrm>
    </dsp:sp>
    <dsp:sp modelId="{C1FC5394-CB2F-4038-BBC5-C2D76EDD058C}">
      <dsp:nvSpPr>
        <dsp:cNvPr id="0" name=""/>
        <dsp:cNvSpPr/>
      </dsp:nvSpPr>
      <dsp:spPr>
        <a:xfrm>
          <a:off x="975458" y="0"/>
          <a:ext cx="3105526" cy="2393446"/>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pl-PL" sz="2100" kern="1200" dirty="0"/>
            <a:t>Od zarządzeń przewodniczącego można odwołać się do sądu (art. 373 k.p.k.)</a:t>
          </a:r>
        </a:p>
      </dsp:txBody>
      <dsp:txXfrm>
        <a:off x="1430252" y="350512"/>
        <a:ext cx="2195938" cy="169242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B88ED7-7B10-434B-A2EF-07E953200D76}">
      <dsp:nvSpPr>
        <dsp:cNvPr id="0" name=""/>
        <dsp:cNvSpPr/>
      </dsp:nvSpPr>
      <dsp:spPr>
        <a:xfrm>
          <a:off x="579452" y="3248"/>
          <a:ext cx="8903328" cy="8093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b" anchorCtr="0">
          <a:noAutofit/>
        </a:bodyPr>
        <a:lstStyle/>
        <a:p>
          <a:pPr marL="0" lvl="0" indent="0" algn="l" defTabSz="1600200">
            <a:lnSpc>
              <a:spcPct val="90000"/>
            </a:lnSpc>
            <a:spcBef>
              <a:spcPct val="0"/>
            </a:spcBef>
            <a:spcAft>
              <a:spcPct val="35000"/>
            </a:spcAft>
            <a:buNone/>
          </a:pPr>
          <a:r>
            <a:rPr lang="pl-PL" sz="3600" kern="1200" dirty="0"/>
            <a:t>Obecność oskarżonego na rozprawie głównej</a:t>
          </a:r>
        </a:p>
      </dsp:txBody>
      <dsp:txXfrm>
        <a:off x="579452" y="3248"/>
        <a:ext cx="8903328" cy="809393"/>
      </dsp:txXfrm>
    </dsp:sp>
    <dsp:sp modelId="{9F336D60-0C63-4B82-9061-68B51AAA64D0}">
      <dsp:nvSpPr>
        <dsp:cNvPr id="0" name=""/>
        <dsp:cNvSpPr/>
      </dsp:nvSpPr>
      <dsp:spPr>
        <a:xfrm>
          <a:off x="579452" y="812641"/>
          <a:ext cx="1187110" cy="197851"/>
        </a:xfrm>
        <a:prstGeom prst="parallelogram">
          <a:avLst>
            <a:gd name="adj" fmla="val 14084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F9B86C-DCD6-4541-A72C-C981B924823D}">
      <dsp:nvSpPr>
        <dsp:cNvPr id="0" name=""/>
        <dsp:cNvSpPr/>
      </dsp:nvSpPr>
      <dsp:spPr>
        <a:xfrm>
          <a:off x="1835811" y="812641"/>
          <a:ext cx="1187110" cy="197851"/>
        </a:xfrm>
        <a:prstGeom prst="parallelogram">
          <a:avLst>
            <a:gd name="adj" fmla="val 14084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4438E3-C522-4ADA-B32E-DE9A82707E68}">
      <dsp:nvSpPr>
        <dsp:cNvPr id="0" name=""/>
        <dsp:cNvSpPr/>
      </dsp:nvSpPr>
      <dsp:spPr>
        <a:xfrm>
          <a:off x="3092169" y="812641"/>
          <a:ext cx="1187110" cy="197851"/>
        </a:xfrm>
        <a:prstGeom prst="parallelogram">
          <a:avLst>
            <a:gd name="adj" fmla="val 14084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E1103F-18AB-4DAF-A791-0E730E14D1BC}">
      <dsp:nvSpPr>
        <dsp:cNvPr id="0" name=""/>
        <dsp:cNvSpPr/>
      </dsp:nvSpPr>
      <dsp:spPr>
        <a:xfrm>
          <a:off x="4402488" y="812641"/>
          <a:ext cx="1079190" cy="197851"/>
        </a:xfrm>
        <a:prstGeom prst="parallelogram">
          <a:avLst>
            <a:gd name="adj" fmla="val 14084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DCB8D1-9B68-4901-BA7D-7CD121C274B2}">
      <dsp:nvSpPr>
        <dsp:cNvPr id="0" name=""/>
        <dsp:cNvSpPr/>
      </dsp:nvSpPr>
      <dsp:spPr>
        <a:xfrm>
          <a:off x="5604886" y="812641"/>
          <a:ext cx="1187110" cy="197851"/>
        </a:xfrm>
        <a:prstGeom prst="parallelogram">
          <a:avLst>
            <a:gd name="adj" fmla="val 14084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25C280-380C-44EC-B91B-36D8508D4638}">
      <dsp:nvSpPr>
        <dsp:cNvPr id="0" name=""/>
        <dsp:cNvSpPr/>
      </dsp:nvSpPr>
      <dsp:spPr>
        <a:xfrm>
          <a:off x="6861245" y="812641"/>
          <a:ext cx="1187110" cy="197851"/>
        </a:xfrm>
        <a:prstGeom prst="parallelogram">
          <a:avLst>
            <a:gd name="adj" fmla="val 14084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9CC32D-8605-4093-A22A-098ABF1A551C}">
      <dsp:nvSpPr>
        <dsp:cNvPr id="0" name=""/>
        <dsp:cNvSpPr/>
      </dsp:nvSpPr>
      <dsp:spPr>
        <a:xfrm>
          <a:off x="8117603" y="812641"/>
          <a:ext cx="1187110" cy="197851"/>
        </a:xfrm>
        <a:prstGeom prst="parallelogram">
          <a:avLst>
            <a:gd name="adj" fmla="val 14084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DC2BE2-4256-4CED-B7A3-52098F97F509}">
      <dsp:nvSpPr>
        <dsp:cNvPr id="0" name=""/>
        <dsp:cNvSpPr/>
      </dsp:nvSpPr>
      <dsp:spPr>
        <a:xfrm>
          <a:off x="579452" y="1123765"/>
          <a:ext cx="8903328" cy="8093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b" anchorCtr="0">
          <a:noAutofit/>
        </a:bodyPr>
        <a:lstStyle/>
        <a:p>
          <a:pPr marL="0" lvl="0" indent="0" algn="l" defTabSz="1600200">
            <a:lnSpc>
              <a:spcPct val="90000"/>
            </a:lnSpc>
            <a:spcBef>
              <a:spcPct val="0"/>
            </a:spcBef>
            <a:spcAft>
              <a:spcPct val="35000"/>
            </a:spcAft>
            <a:buNone/>
          </a:pPr>
          <a:r>
            <a:rPr lang="pl-PL" sz="3600" b="1" u="sng" kern="1200" dirty="0"/>
            <a:t>Obecność obowiązkowa</a:t>
          </a:r>
        </a:p>
      </dsp:txBody>
      <dsp:txXfrm>
        <a:off x="579452" y="1123765"/>
        <a:ext cx="8903328" cy="809393"/>
      </dsp:txXfrm>
    </dsp:sp>
    <dsp:sp modelId="{F7411AB2-AB88-46D7-AA84-07CE754DFEAB}">
      <dsp:nvSpPr>
        <dsp:cNvPr id="0" name=""/>
        <dsp:cNvSpPr/>
      </dsp:nvSpPr>
      <dsp:spPr>
        <a:xfrm>
          <a:off x="579452" y="1933158"/>
          <a:ext cx="2083378" cy="1648764"/>
        </a:xfrm>
        <a:prstGeom prst="chevron">
          <a:avLst>
            <a:gd name="adj" fmla="val 706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B9C83A-4548-4414-8798-8D0FF6DCBB17}">
      <dsp:nvSpPr>
        <dsp:cNvPr id="0" name=""/>
        <dsp:cNvSpPr/>
      </dsp:nvSpPr>
      <dsp:spPr>
        <a:xfrm>
          <a:off x="1830864" y="1933158"/>
          <a:ext cx="2083378" cy="1648764"/>
        </a:xfrm>
        <a:prstGeom prst="chevron">
          <a:avLst>
            <a:gd name="adj" fmla="val 706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0461BF-33A5-46CF-B405-47E35A11F011}">
      <dsp:nvSpPr>
        <dsp:cNvPr id="0" name=""/>
        <dsp:cNvSpPr/>
      </dsp:nvSpPr>
      <dsp:spPr>
        <a:xfrm>
          <a:off x="3083266" y="1933158"/>
          <a:ext cx="2083378" cy="1648764"/>
        </a:xfrm>
        <a:prstGeom prst="chevron">
          <a:avLst>
            <a:gd name="adj" fmla="val 706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1D616A-81A4-4892-B9C9-B2DE57F96EC1}">
      <dsp:nvSpPr>
        <dsp:cNvPr id="0" name=""/>
        <dsp:cNvSpPr/>
      </dsp:nvSpPr>
      <dsp:spPr>
        <a:xfrm>
          <a:off x="4334678" y="1933158"/>
          <a:ext cx="2083378" cy="1648764"/>
        </a:xfrm>
        <a:prstGeom prst="chevron">
          <a:avLst>
            <a:gd name="adj" fmla="val 706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3E65C7-85DF-4744-8121-4BBE6EDBDA81}">
      <dsp:nvSpPr>
        <dsp:cNvPr id="0" name=""/>
        <dsp:cNvSpPr/>
      </dsp:nvSpPr>
      <dsp:spPr>
        <a:xfrm>
          <a:off x="5587079" y="1933158"/>
          <a:ext cx="2083378" cy="1648764"/>
        </a:xfrm>
        <a:prstGeom prst="chevron">
          <a:avLst>
            <a:gd name="adj" fmla="val 706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A17577-2796-424D-B08A-2215688F3411}">
      <dsp:nvSpPr>
        <dsp:cNvPr id="0" name=""/>
        <dsp:cNvSpPr/>
      </dsp:nvSpPr>
      <dsp:spPr>
        <a:xfrm>
          <a:off x="6838492" y="1933158"/>
          <a:ext cx="2083378" cy="1648764"/>
        </a:xfrm>
        <a:prstGeom prst="chevron">
          <a:avLst>
            <a:gd name="adj" fmla="val 706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20D715-3F96-41FB-A802-C3ACC00FA4BC}">
      <dsp:nvSpPr>
        <dsp:cNvPr id="0" name=""/>
        <dsp:cNvSpPr/>
      </dsp:nvSpPr>
      <dsp:spPr>
        <a:xfrm>
          <a:off x="8090893" y="1933158"/>
          <a:ext cx="2083378" cy="1648764"/>
        </a:xfrm>
        <a:prstGeom prst="chevron">
          <a:avLst>
            <a:gd name="adj" fmla="val 706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39A6F9-8A65-403D-B2EB-C83C89F310E7}">
      <dsp:nvSpPr>
        <dsp:cNvPr id="0" name=""/>
        <dsp:cNvSpPr/>
      </dsp:nvSpPr>
      <dsp:spPr>
        <a:xfrm>
          <a:off x="579452" y="2098035"/>
          <a:ext cx="9019071" cy="1319011"/>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l" defTabSz="1333500">
            <a:lnSpc>
              <a:spcPct val="90000"/>
            </a:lnSpc>
            <a:spcBef>
              <a:spcPct val="0"/>
            </a:spcBef>
            <a:spcAft>
              <a:spcPct val="35000"/>
            </a:spcAft>
            <a:buNone/>
          </a:pPr>
          <a:r>
            <a:rPr lang="pl-PL" sz="3000" kern="1200" dirty="0"/>
            <a:t>W sprawach o zbrodnie – przy przedstawieniu zarzutów A/O, przy odbieraniu wyjaśnień (art. 374 par. 1a k.p.k. w zw. z art. 385 par. 1 k.p.k. w zw. z art. 386 par. 1 k.p.k.)</a:t>
          </a:r>
        </a:p>
      </dsp:txBody>
      <dsp:txXfrm>
        <a:off x="579452" y="2098035"/>
        <a:ext cx="9019071" cy="1319011"/>
      </dsp:txXfrm>
    </dsp:sp>
    <dsp:sp modelId="{36C0E244-FD05-4D55-8E4E-1AE751C578D2}">
      <dsp:nvSpPr>
        <dsp:cNvPr id="0" name=""/>
        <dsp:cNvSpPr/>
      </dsp:nvSpPr>
      <dsp:spPr>
        <a:xfrm>
          <a:off x="579452" y="3695194"/>
          <a:ext cx="8903328" cy="8093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b" anchorCtr="0">
          <a:noAutofit/>
        </a:bodyPr>
        <a:lstStyle/>
        <a:p>
          <a:pPr marL="0" lvl="0" indent="0" algn="l" defTabSz="1600200">
            <a:lnSpc>
              <a:spcPct val="90000"/>
            </a:lnSpc>
            <a:spcBef>
              <a:spcPct val="0"/>
            </a:spcBef>
            <a:spcAft>
              <a:spcPct val="35000"/>
            </a:spcAft>
            <a:buNone/>
          </a:pPr>
          <a:r>
            <a:rPr lang="pl-PL" sz="3600" b="1" u="sng" kern="1200" dirty="0"/>
            <a:t>Obecność nieobowiązkowa</a:t>
          </a:r>
        </a:p>
      </dsp:txBody>
      <dsp:txXfrm>
        <a:off x="579452" y="3695194"/>
        <a:ext cx="8903328" cy="809393"/>
      </dsp:txXfrm>
    </dsp:sp>
    <dsp:sp modelId="{4C971FD8-A84D-4264-B28F-D8E2ABEEC3F4}">
      <dsp:nvSpPr>
        <dsp:cNvPr id="0" name=""/>
        <dsp:cNvSpPr/>
      </dsp:nvSpPr>
      <dsp:spPr>
        <a:xfrm>
          <a:off x="579452" y="4504588"/>
          <a:ext cx="2083378" cy="1648764"/>
        </a:xfrm>
        <a:prstGeom prst="chevron">
          <a:avLst>
            <a:gd name="adj" fmla="val 706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C546B2-DB7F-4836-8382-9F444961C12A}">
      <dsp:nvSpPr>
        <dsp:cNvPr id="0" name=""/>
        <dsp:cNvSpPr/>
      </dsp:nvSpPr>
      <dsp:spPr>
        <a:xfrm>
          <a:off x="1830864" y="4504588"/>
          <a:ext cx="2083378" cy="1648764"/>
        </a:xfrm>
        <a:prstGeom prst="chevron">
          <a:avLst>
            <a:gd name="adj" fmla="val 706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379EC4-FBFB-4509-B885-BEB568173CE7}">
      <dsp:nvSpPr>
        <dsp:cNvPr id="0" name=""/>
        <dsp:cNvSpPr/>
      </dsp:nvSpPr>
      <dsp:spPr>
        <a:xfrm>
          <a:off x="3083266" y="4504588"/>
          <a:ext cx="2083378" cy="1648764"/>
        </a:xfrm>
        <a:prstGeom prst="chevron">
          <a:avLst>
            <a:gd name="adj" fmla="val 706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F2662A-31A3-446E-AAE5-C3B8721B4735}">
      <dsp:nvSpPr>
        <dsp:cNvPr id="0" name=""/>
        <dsp:cNvSpPr/>
      </dsp:nvSpPr>
      <dsp:spPr>
        <a:xfrm>
          <a:off x="4334678" y="4504588"/>
          <a:ext cx="2083378" cy="1648764"/>
        </a:xfrm>
        <a:prstGeom prst="chevron">
          <a:avLst>
            <a:gd name="adj" fmla="val 706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D72580-97C8-4348-A9DC-C76ACFA8AFC2}">
      <dsp:nvSpPr>
        <dsp:cNvPr id="0" name=""/>
        <dsp:cNvSpPr/>
      </dsp:nvSpPr>
      <dsp:spPr>
        <a:xfrm>
          <a:off x="5587079" y="4504588"/>
          <a:ext cx="2083378" cy="1648764"/>
        </a:xfrm>
        <a:prstGeom prst="chevron">
          <a:avLst>
            <a:gd name="adj" fmla="val 706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1ABBEC-A433-4756-9BC6-610A9EAF4EF1}">
      <dsp:nvSpPr>
        <dsp:cNvPr id="0" name=""/>
        <dsp:cNvSpPr/>
      </dsp:nvSpPr>
      <dsp:spPr>
        <a:xfrm>
          <a:off x="6838492" y="4504588"/>
          <a:ext cx="2083378" cy="1648764"/>
        </a:xfrm>
        <a:prstGeom prst="chevron">
          <a:avLst>
            <a:gd name="adj" fmla="val 706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50B6D7-02D2-465C-B561-1754E9BF9E96}">
      <dsp:nvSpPr>
        <dsp:cNvPr id="0" name=""/>
        <dsp:cNvSpPr/>
      </dsp:nvSpPr>
      <dsp:spPr>
        <a:xfrm>
          <a:off x="8090893" y="4504588"/>
          <a:ext cx="2083378" cy="1648764"/>
        </a:xfrm>
        <a:prstGeom prst="chevron">
          <a:avLst>
            <a:gd name="adj" fmla="val 706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1E84EF-D323-4FC9-B68C-F1147FC54EC4}">
      <dsp:nvSpPr>
        <dsp:cNvPr id="0" name=""/>
        <dsp:cNvSpPr/>
      </dsp:nvSpPr>
      <dsp:spPr>
        <a:xfrm>
          <a:off x="579452" y="4669464"/>
          <a:ext cx="9019071" cy="1319011"/>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just" defTabSz="1333500">
            <a:lnSpc>
              <a:spcPct val="90000"/>
            </a:lnSpc>
            <a:spcBef>
              <a:spcPct val="0"/>
            </a:spcBef>
            <a:spcAft>
              <a:spcPct val="35000"/>
            </a:spcAft>
            <a:buNone/>
          </a:pPr>
          <a:r>
            <a:rPr lang="pl-PL" sz="3000" kern="1200" dirty="0"/>
            <a:t>Oskarżony ma prawo brać udział w rozprawie, a przewodniczący może uznać jego obecność za obowiązkową (art. 374 k.p.k.)</a:t>
          </a:r>
        </a:p>
      </dsp:txBody>
      <dsp:txXfrm>
        <a:off x="579452" y="4669464"/>
        <a:ext cx="9019071" cy="1319011"/>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24A4A8-4C37-4BAB-BEC9-AC04A7DDFBA5}">
      <dsp:nvSpPr>
        <dsp:cNvPr id="0" name=""/>
        <dsp:cNvSpPr/>
      </dsp:nvSpPr>
      <dsp:spPr>
        <a:xfrm>
          <a:off x="0" y="65539"/>
          <a:ext cx="10753725" cy="111881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dirty="0"/>
            <a:t>Art. 376 k.p.k.</a:t>
          </a:r>
        </a:p>
      </dsp:txBody>
      <dsp:txXfrm>
        <a:off x="54616" y="120155"/>
        <a:ext cx="10644493" cy="1009580"/>
      </dsp:txXfrm>
    </dsp:sp>
    <dsp:sp modelId="{E5335065-EF9A-49A6-B77B-2A1C071E6185}">
      <dsp:nvSpPr>
        <dsp:cNvPr id="0" name=""/>
        <dsp:cNvSpPr/>
      </dsp:nvSpPr>
      <dsp:spPr>
        <a:xfrm>
          <a:off x="0" y="1184351"/>
          <a:ext cx="10753725" cy="496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31"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pl-PL" sz="2300" kern="1200" dirty="0"/>
            <a:t>Złożenie wyjaśnień i nieusprawiedliwione opuszczenie sali rozpraw</a:t>
          </a:r>
        </a:p>
      </dsp:txBody>
      <dsp:txXfrm>
        <a:off x="0" y="1184351"/>
        <a:ext cx="10753725" cy="496800"/>
      </dsp:txXfrm>
    </dsp:sp>
    <dsp:sp modelId="{550F983B-D383-4601-B3CB-7FC231C4C292}">
      <dsp:nvSpPr>
        <dsp:cNvPr id="0" name=""/>
        <dsp:cNvSpPr/>
      </dsp:nvSpPr>
      <dsp:spPr>
        <a:xfrm>
          <a:off x="0" y="1681151"/>
          <a:ext cx="10753725" cy="111881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dirty="0"/>
            <a:t>Art. 377 k.p.k.</a:t>
          </a:r>
        </a:p>
      </dsp:txBody>
      <dsp:txXfrm>
        <a:off x="54616" y="1735767"/>
        <a:ext cx="10644493" cy="1009580"/>
      </dsp:txXfrm>
    </dsp:sp>
    <dsp:sp modelId="{C00DD5AC-38F5-48CE-95DB-EDFBA7D88FC1}">
      <dsp:nvSpPr>
        <dsp:cNvPr id="0" name=""/>
        <dsp:cNvSpPr/>
      </dsp:nvSpPr>
      <dsp:spPr>
        <a:xfrm>
          <a:off x="0" y="2799964"/>
          <a:ext cx="10753725" cy="683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31"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pl-PL" sz="2300" kern="1200" dirty="0"/>
            <a:t>Wprawienie się ze swej winy w stan uniemożliwiający branie udziału w rozprawie (np. stawienie się na rozprawie w stanie upojenia alkoholowego)</a:t>
          </a:r>
        </a:p>
      </dsp:txBody>
      <dsp:txXfrm>
        <a:off x="0" y="2799964"/>
        <a:ext cx="10753725" cy="683100"/>
      </dsp:txXfrm>
    </dsp:sp>
    <dsp:sp modelId="{42BA5FA8-9F3E-48C8-9FEA-B00790D07640}">
      <dsp:nvSpPr>
        <dsp:cNvPr id="0" name=""/>
        <dsp:cNvSpPr/>
      </dsp:nvSpPr>
      <dsp:spPr>
        <a:xfrm>
          <a:off x="0" y="3483064"/>
          <a:ext cx="10753725" cy="111881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dirty="0"/>
            <a:t>Art. 377 par. 3 k.p.k. (np. oskarżony uniemożliwia wyprowadzenie z celi w AŚ) </a:t>
          </a:r>
        </a:p>
      </dsp:txBody>
      <dsp:txXfrm>
        <a:off x="54616" y="3537680"/>
        <a:ext cx="10644493" cy="100958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EB5DF9-7301-40B0-A4CC-2BF1582A6AF8}">
      <dsp:nvSpPr>
        <dsp:cNvPr id="0" name=""/>
        <dsp:cNvSpPr/>
      </dsp:nvSpPr>
      <dsp:spPr>
        <a:xfrm>
          <a:off x="806529" y="0"/>
          <a:ext cx="9140666" cy="3766185"/>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D630E9A-EAEC-442A-9D3A-386E9B0E9198}">
      <dsp:nvSpPr>
        <dsp:cNvPr id="0" name=""/>
        <dsp:cNvSpPr/>
      </dsp:nvSpPr>
      <dsp:spPr>
        <a:xfrm>
          <a:off x="5382" y="1129855"/>
          <a:ext cx="2588665" cy="15064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Warunki obrony obligatoryjnej – korzystanie z obrońcy z wyboru</a:t>
          </a:r>
        </a:p>
      </dsp:txBody>
      <dsp:txXfrm>
        <a:off x="78922" y="1203395"/>
        <a:ext cx="2441585" cy="1359394"/>
      </dsp:txXfrm>
    </dsp:sp>
    <dsp:sp modelId="{3567C7D4-F9F3-4965-8CB9-383E28C690AD}">
      <dsp:nvSpPr>
        <dsp:cNvPr id="0" name=""/>
        <dsp:cNvSpPr/>
      </dsp:nvSpPr>
      <dsp:spPr>
        <a:xfrm>
          <a:off x="2723480" y="1129855"/>
          <a:ext cx="2588665" cy="15064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Wypowiedzenie stosunku obrończego w toku rozprawy głównej</a:t>
          </a:r>
        </a:p>
      </dsp:txBody>
      <dsp:txXfrm>
        <a:off x="2797020" y="1203395"/>
        <a:ext cx="2441585" cy="1359394"/>
      </dsp:txXfrm>
    </dsp:sp>
    <dsp:sp modelId="{4F3EAFC9-4363-4915-AE9C-81E007D7914A}">
      <dsp:nvSpPr>
        <dsp:cNvPr id="0" name=""/>
        <dsp:cNvSpPr/>
      </dsp:nvSpPr>
      <dsp:spPr>
        <a:xfrm>
          <a:off x="5441579" y="1129855"/>
          <a:ext cx="2588665" cy="15064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Wyznaczenie przez sąd nowego obrońcy z urzędu (o ile oskarżony nie powoła obrońcy z wyboru)</a:t>
          </a:r>
        </a:p>
      </dsp:txBody>
      <dsp:txXfrm>
        <a:off x="5515119" y="1203395"/>
        <a:ext cx="2441585" cy="1359394"/>
      </dsp:txXfrm>
    </dsp:sp>
    <dsp:sp modelId="{275DFE07-8D1D-4EC5-A09C-AA1E2A2D504F}">
      <dsp:nvSpPr>
        <dsp:cNvPr id="0" name=""/>
        <dsp:cNvSpPr/>
      </dsp:nvSpPr>
      <dsp:spPr>
        <a:xfrm>
          <a:off x="8159677" y="1129855"/>
          <a:ext cx="2588665" cy="15064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Ocena możliwości dalszego pełnienia obowiązków przez dotychczasowego obrońcę do czasu objęcia obrony przez nowego obrońcę</a:t>
          </a:r>
        </a:p>
      </dsp:txBody>
      <dsp:txXfrm>
        <a:off x="8233217" y="1203395"/>
        <a:ext cx="2441585" cy="13593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660457-1CF1-41C7-B6D4-530C6032CA28}">
      <dsp:nvSpPr>
        <dsp:cNvPr id="0" name=""/>
        <dsp:cNvSpPr/>
      </dsp:nvSpPr>
      <dsp:spPr>
        <a:xfrm>
          <a:off x="806529" y="0"/>
          <a:ext cx="9140666" cy="3766185"/>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05AB68-0092-41D0-9D2C-758A047261E8}">
      <dsp:nvSpPr>
        <dsp:cNvPr id="0" name=""/>
        <dsp:cNvSpPr/>
      </dsp:nvSpPr>
      <dsp:spPr>
        <a:xfrm>
          <a:off x="3698" y="1129855"/>
          <a:ext cx="3459414" cy="15064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pl-PL" sz="4000" kern="1200" dirty="0"/>
            <a:t>Kontrola aktu oskarżenia</a:t>
          </a:r>
        </a:p>
      </dsp:txBody>
      <dsp:txXfrm>
        <a:off x="77238" y="1203395"/>
        <a:ext cx="3312334" cy="1359394"/>
      </dsp:txXfrm>
    </dsp:sp>
    <dsp:sp modelId="{2CEA77FF-2B6C-4B9F-A278-68133F62DF58}">
      <dsp:nvSpPr>
        <dsp:cNvPr id="0" name=""/>
        <dsp:cNvSpPr/>
      </dsp:nvSpPr>
      <dsp:spPr>
        <a:xfrm>
          <a:off x="3647155" y="1129855"/>
          <a:ext cx="3459414" cy="15064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pl-PL" sz="4000" kern="1200" dirty="0"/>
            <a:t>Formalna (art. 337 k.p.k.)</a:t>
          </a:r>
        </a:p>
      </dsp:txBody>
      <dsp:txXfrm>
        <a:off x="3720695" y="1203395"/>
        <a:ext cx="3312334" cy="1359394"/>
      </dsp:txXfrm>
    </dsp:sp>
    <dsp:sp modelId="{C4122D47-7C3A-4ABF-B7AC-3AA94949BFF8}">
      <dsp:nvSpPr>
        <dsp:cNvPr id="0" name=""/>
        <dsp:cNvSpPr/>
      </dsp:nvSpPr>
      <dsp:spPr>
        <a:xfrm>
          <a:off x="7290611" y="1129855"/>
          <a:ext cx="3459414" cy="15064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pl-PL" sz="4000" kern="1200" dirty="0"/>
            <a:t>Merytoryczna (art. 339 k.p.k.)</a:t>
          </a:r>
        </a:p>
      </dsp:txBody>
      <dsp:txXfrm>
        <a:off x="7364151" y="1203395"/>
        <a:ext cx="3312334" cy="1359394"/>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EB5DF9-7301-40B0-A4CC-2BF1582A6AF8}">
      <dsp:nvSpPr>
        <dsp:cNvPr id="0" name=""/>
        <dsp:cNvSpPr/>
      </dsp:nvSpPr>
      <dsp:spPr>
        <a:xfrm>
          <a:off x="806529" y="0"/>
          <a:ext cx="9140666" cy="3766185"/>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D630E9A-EAEC-442A-9D3A-386E9B0E9198}">
      <dsp:nvSpPr>
        <dsp:cNvPr id="0" name=""/>
        <dsp:cNvSpPr/>
      </dsp:nvSpPr>
      <dsp:spPr>
        <a:xfrm>
          <a:off x="5382" y="1129855"/>
          <a:ext cx="2588665" cy="15064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Warunki obrony obligatoryjnej – korzystanie z obrońcy z urzędu</a:t>
          </a:r>
        </a:p>
      </dsp:txBody>
      <dsp:txXfrm>
        <a:off x="78922" y="1203395"/>
        <a:ext cx="2441585" cy="1359394"/>
      </dsp:txXfrm>
    </dsp:sp>
    <dsp:sp modelId="{3567C7D4-F9F3-4965-8CB9-383E28C690AD}">
      <dsp:nvSpPr>
        <dsp:cNvPr id="0" name=""/>
        <dsp:cNvSpPr/>
      </dsp:nvSpPr>
      <dsp:spPr>
        <a:xfrm>
          <a:off x="2723480" y="1129855"/>
          <a:ext cx="2588665" cy="15064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Uzasadniony wniosek obrońcy z urzędu o zwolnienie z obowiązków</a:t>
          </a:r>
        </a:p>
      </dsp:txBody>
      <dsp:txXfrm>
        <a:off x="2797020" y="1203395"/>
        <a:ext cx="2441585" cy="1359394"/>
      </dsp:txXfrm>
    </dsp:sp>
    <dsp:sp modelId="{4F3EAFC9-4363-4915-AE9C-81E007D7914A}">
      <dsp:nvSpPr>
        <dsp:cNvPr id="0" name=""/>
        <dsp:cNvSpPr/>
      </dsp:nvSpPr>
      <dsp:spPr>
        <a:xfrm>
          <a:off x="5441579" y="1129855"/>
          <a:ext cx="2588665" cy="15064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Decyzja sądu co do zwolnienia obrońcy z wyboru z obowiązków</a:t>
          </a:r>
        </a:p>
      </dsp:txBody>
      <dsp:txXfrm>
        <a:off x="5515119" y="1203395"/>
        <a:ext cx="2441585" cy="1359394"/>
      </dsp:txXfrm>
    </dsp:sp>
    <dsp:sp modelId="{275DFE07-8D1D-4EC5-A09C-AA1E2A2D504F}">
      <dsp:nvSpPr>
        <dsp:cNvPr id="0" name=""/>
        <dsp:cNvSpPr/>
      </dsp:nvSpPr>
      <dsp:spPr>
        <a:xfrm>
          <a:off x="8159677" y="1129855"/>
          <a:ext cx="2588665" cy="15064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Ocena możliwości dalszego pełnienia obowiązków przez dotychczasowego obrońcę do czasu objęcia obrony przez nowego obrońcę</a:t>
          </a:r>
        </a:p>
      </dsp:txBody>
      <dsp:txXfrm>
        <a:off x="8233217" y="1203395"/>
        <a:ext cx="2441585" cy="1359394"/>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DC45E2-472B-4908-8D38-D06BBE9D770B}">
      <dsp:nvSpPr>
        <dsp:cNvPr id="0" name=""/>
        <dsp:cNvSpPr/>
      </dsp:nvSpPr>
      <dsp:spPr>
        <a:xfrm>
          <a:off x="2259737" y="434652"/>
          <a:ext cx="334973" cy="91440"/>
        </a:xfrm>
        <a:custGeom>
          <a:avLst/>
          <a:gdLst/>
          <a:ahLst/>
          <a:cxnLst/>
          <a:rect l="0" t="0" r="0" b="0"/>
          <a:pathLst>
            <a:path>
              <a:moveTo>
                <a:pt x="0" y="45720"/>
              </a:moveTo>
              <a:lnTo>
                <a:pt x="334973" y="45720"/>
              </a:lnTo>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2418085" y="478542"/>
        <a:ext cx="18278" cy="3659"/>
      </dsp:txXfrm>
    </dsp:sp>
    <dsp:sp modelId="{496E32BC-8FF5-49DD-BADE-08834616F5B7}">
      <dsp:nvSpPr>
        <dsp:cNvPr id="0" name=""/>
        <dsp:cNvSpPr/>
      </dsp:nvSpPr>
      <dsp:spPr>
        <a:xfrm>
          <a:off x="672086" y="3536"/>
          <a:ext cx="1589451" cy="95367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884" tIns="81753" rIns="77884" bIns="81753" numCol="1" spcCol="1270" anchor="ctr" anchorCtr="0">
          <a:noAutofit/>
        </a:bodyPr>
        <a:lstStyle/>
        <a:p>
          <a:pPr marL="0" lvl="0" indent="0" algn="ctr" defTabSz="533400">
            <a:lnSpc>
              <a:spcPct val="90000"/>
            </a:lnSpc>
            <a:spcBef>
              <a:spcPct val="0"/>
            </a:spcBef>
            <a:spcAft>
              <a:spcPct val="35000"/>
            </a:spcAft>
            <a:buNone/>
          </a:pPr>
          <a:r>
            <a:rPr lang="pl-PL" sz="1200" kern="1200" dirty="0"/>
            <a:t>Wywołanie sprawy</a:t>
          </a:r>
        </a:p>
      </dsp:txBody>
      <dsp:txXfrm>
        <a:off x="672086" y="3536"/>
        <a:ext cx="1589451" cy="953670"/>
      </dsp:txXfrm>
    </dsp:sp>
    <dsp:sp modelId="{F65A2925-F667-43A3-9AA1-0570563B4441}">
      <dsp:nvSpPr>
        <dsp:cNvPr id="0" name=""/>
        <dsp:cNvSpPr/>
      </dsp:nvSpPr>
      <dsp:spPr>
        <a:xfrm>
          <a:off x="4214762" y="434652"/>
          <a:ext cx="334973" cy="91440"/>
        </a:xfrm>
        <a:custGeom>
          <a:avLst/>
          <a:gdLst/>
          <a:ahLst/>
          <a:cxnLst/>
          <a:rect l="0" t="0" r="0" b="0"/>
          <a:pathLst>
            <a:path>
              <a:moveTo>
                <a:pt x="0" y="45720"/>
              </a:moveTo>
              <a:lnTo>
                <a:pt x="334973" y="45720"/>
              </a:lnTo>
            </a:path>
          </a:pathLst>
        </a:custGeom>
        <a:noFill/>
        <a:ln w="9525" cap="flat" cmpd="sng" algn="ctr">
          <a:solidFill>
            <a:schemeClr val="accent5">
              <a:hueOff val="540005"/>
              <a:satOff val="191"/>
              <a:lumOff val="1699"/>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4373110" y="478542"/>
        <a:ext cx="18278" cy="3659"/>
      </dsp:txXfrm>
    </dsp:sp>
    <dsp:sp modelId="{9EBD3C15-4D24-439F-A92F-C382F884EA28}">
      <dsp:nvSpPr>
        <dsp:cNvPr id="0" name=""/>
        <dsp:cNvSpPr/>
      </dsp:nvSpPr>
      <dsp:spPr>
        <a:xfrm>
          <a:off x="2627111" y="3536"/>
          <a:ext cx="1589451" cy="953670"/>
        </a:xfrm>
        <a:prstGeom prst="rect">
          <a:avLst/>
        </a:prstGeom>
        <a:solidFill>
          <a:schemeClr val="accent5">
            <a:hueOff val="486004"/>
            <a:satOff val="172"/>
            <a:lumOff val="152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884" tIns="81753" rIns="77884" bIns="81753" numCol="1" spcCol="1270" anchor="ctr" anchorCtr="0">
          <a:noAutofit/>
        </a:bodyPr>
        <a:lstStyle/>
        <a:p>
          <a:pPr marL="0" lvl="0" indent="0" algn="ctr" defTabSz="533400">
            <a:lnSpc>
              <a:spcPct val="90000"/>
            </a:lnSpc>
            <a:spcBef>
              <a:spcPct val="0"/>
            </a:spcBef>
            <a:spcAft>
              <a:spcPct val="35000"/>
            </a:spcAft>
            <a:buNone/>
          </a:pPr>
          <a:r>
            <a:rPr lang="pl-PL" sz="1200" kern="1200" dirty="0"/>
            <a:t>Sprawdzenie obecności</a:t>
          </a:r>
        </a:p>
      </dsp:txBody>
      <dsp:txXfrm>
        <a:off x="2627111" y="3536"/>
        <a:ext cx="1589451" cy="953670"/>
      </dsp:txXfrm>
    </dsp:sp>
    <dsp:sp modelId="{B385272C-EFA0-4FBC-8829-F1CD8B30E2E5}">
      <dsp:nvSpPr>
        <dsp:cNvPr id="0" name=""/>
        <dsp:cNvSpPr/>
      </dsp:nvSpPr>
      <dsp:spPr>
        <a:xfrm>
          <a:off x="6169788" y="434652"/>
          <a:ext cx="334973" cy="91440"/>
        </a:xfrm>
        <a:custGeom>
          <a:avLst/>
          <a:gdLst/>
          <a:ahLst/>
          <a:cxnLst/>
          <a:rect l="0" t="0" r="0" b="0"/>
          <a:pathLst>
            <a:path>
              <a:moveTo>
                <a:pt x="0" y="45720"/>
              </a:moveTo>
              <a:lnTo>
                <a:pt x="334973" y="45720"/>
              </a:lnTo>
            </a:path>
          </a:pathLst>
        </a:custGeom>
        <a:noFill/>
        <a:ln w="9525" cap="flat" cmpd="sng" algn="ctr">
          <a:solidFill>
            <a:schemeClr val="accent5">
              <a:hueOff val="1080010"/>
              <a:satOff val="382"/>
              <a:lumOff val="3399"/>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6328135" y="478542"/>
        <a:ext cx="18278" cy="3659"/>
      </dsp:txXfrm>
    </dsp:sp>
    <dsp:sp modelId="{A19CE4CB-D288-4983-8EAC-8CA8819BB8F2}">
      <dsp:nvSpPr>
        <dsp:cNvPr id="0" name=""/>
        <dsp:cNvSpPr/>
      </dsp:nvSpPr>
      <dsp:spPr>
        <a:xfrm>
          <a:off x="4582136" y="3536"/>
          <a:ext cx="1589451" cy="953670"/>
        </a:xfrm>
        <a:prstGeom prst="rect">
          <a:avLst/>
        </a:prstGeom>
        <a:solidFill>
          <a:schemeClr val="accent5">
            <a:hueOff val="972009"/>
            <a:satOff val="344"/>
            <a:lumOff val="305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884" tIns="81753" rIns="77884" bIns="81753" numCol="1" spcCol="1270" anchor="ctr" anchorCtr="0">
          <a:noAutofit/>
        </a:bodyPr>
        <a:lstStyle/>
        <a:p>
          <a:pPr marL="0" lvl="0" indent="0" algn="ctr" defTabSz="533400">
            <a:lnSpc>
              <a:spcPct val="90000"/>
            </a:lnSpc>
            <a:spcBef>
              <a:spcPct val="0"/>
            </a:spcBef>
            <a:spcAft>
              <a:spcPct val="35000"/>
            </a:spcAft>
            <a:buNone/>
          </a:pPr>
          <a:r>
            <a:rPr lang="pl-PL" sz="1200" kern="1200" dirty="0"/>
            <a:t>Zarządzenie opuszczenia Sali przez świadków</a:t>
          </a:r>
        </a:p>
      </dsp:txBody>
      <dsp:txXfrm>
        <a:off x="4582136" y="3536"/>
        <a:ext cx="1589451" cy="953670"/>
      </dsp:txXfrm>
    </dsp:sp>
    <dsp:sp modelId="{CB7F93CA-5B69-4BB5-BEC0-B767A2A115E8}">
      <dsp:nvSpPr>
        <dsp:cNvPr id="0" name=""/>
        <dsp:cNvSpPr/>
      </dsp:nvSpPr>
      <dsp:spPr>
        <a:xfrm>
          <a:off x="8124813" y="434652"/>
          <a:ext cx="334973" cy="91440"/>
        </a:xfrm>
        <a:custGeom>
          <a:avLst/>
          <a:gdLst/>
          <a:ahLst/>
          <a:cxnLst/>
          <a:rect l="0" t="0" r="0" b="0"/>
          <a:pathLst>
            <a:path>
              <a:moveTo>
                <a:pt x="0" y="45720"/>
              </a:moveTo>
              <a:lnTo>
                <a:pt x="334973" y="45720"/>
              </a:lnTo>
            </a:path>
          </a:pathLst>
        </a:custGeom>
        <a:noFill/>
        <a:ln w="9525" cap="flat" cmpd="sng" algn="ctr">
          <a:solidFill>
            <a:schemeClr val="accent5">
              <a:hueOff val="1620015"/>
              <a:satOff val="573"/>
              <a:lumOff val="5098"/>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8283161" y="478542"/>
        <a:ext cx="18278" cy="3659"/>
      </dsp:txXfrm>
    </dsp:sp>
    <dsp:sp modelId="{18CF9D52-3572-4CB0-930F-95BF50DD16FB}">
      <dsp:nvSpPr>
        <dsp:cNvPr id="0" name=""/>
        <dsp:cNvSpPr/>
      </dsp:nvSpPr>
      <dsp:spPr>
        <a:xfrm>
          <a:off x="6537162" y="3536"/>
          <a:ext cx="1589451" cy="953670"/>
        </a:xfrm>
        <a:prstGeom prst="rect">
          <a:avLst/>
        </a:prstGeom>
        <a:solidFill>
          <a:schemeClr val="accent5">
            <a:hueOff val="1458014"/>
            <a:satOff val="515"/>
            <a:lumOff val="458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884" tIns="81753" rIns="77884" bIns="81753" numCol="1" spcCol="1270" anchor="ctr" anchorCtr="0">
          <a:noAutofit/>
        </a:bodyPr>
        <a:lstStyle/>
        <a:p>
          <a:pPr marL="0" lvl="0" indent="0" algn="ctr" defTabSz="533400">
            <a:lnSpc>
              <a:spcPct val="90000"/>
            </a:lnSpc>
            <a:spcBef>
              <a:spcPct val="0"/>
            </a:spcBef>
            <a:spcAft>
              <a:spcPct val="35000"/>
            </a:spcAft>
            <a:buNone/>
          </a:pPr>
          <a:r>
            <a:rPr lang="pl-PL" sz="1200" kern="1200" dirty="0"/>
            <a:t>Rozpoczęcie przewodu – zwięzłe przedstawienie zarzutów A/O</a:t>
          </a:r>
        </a:p>
      </dsp:txBody>
      <dsp:txXfrm>
        <a:off x="6537162" y="3536"/>
        <a:ext cx="1589451" cy="953670"/>
      </dsp:txXfrm>
    </dsp:sp>
    <dsp:sp modelId="{8DD38C3F-EF7A-4B61-8F8A-7FED127BEECE}">
      <dsp:nvSpPr>
        <dsp:cNvPr id="0" name=""/>
        <dsp:cNvSpPr/>
      </dsp:nvSpPr>
      <dsp:spPr>
        <a:xfrm>
          <a:off x="1466811" y="955407"/>
          <a:ext cx="7820101" cy="334973"/>
        </a:xfrm>
        <a:custGeom>
          <a:avLst/>
          <a:gdLst/>
          <a:ahLst/>
          <a:cxnLst/>
          <a:rect l="0" t="0" r="0" b="0"/>
          <a:pathLst>
            <a:path>
              <a:moveTo>
                <a:pt x="7820101" y="0"/>
              </a:moveTo>
              <a:lnTo>
                <a:pt x="7820101" y="184586"/>
              </a:lnTo>
              <a:lnTo>
                <a:pt x="0" y="184586"/>
              </a:lnTo>
              <a:lnTo>
                <a:pt x="0" y="334973"/>
              </a:lnTo>
            </a:path>
          </a:pathLst>
        </a:custGeom>
        <a:noFill/>
        <a:ln w="9525" cap="flat" cmpd="sng" algn="ctr">
          <a:solidFill>
            <a:schemeClr val="accent5">
              <a:hueOff val="2160020"/>
              <a:satOff val="764"/>
              <a:lumOff val="6797"/>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5181146" y="1121064"/>
        <a:ext cx="391432" cy="3659"/>
      </dsp:txXfrm>
    </dsp:sp>
    <dsp:sp modelId="{A0391685-0994-45BB-B267-681ED19FAF18}">
      <dsp:nvSpPr>
        <dsp:cNvPr id="0" name=""/>
        <dsp:cNvSpPr/>
      </dsp:nvSpPr>
      <dsp:spPr>
        <a:xfrm>
          <a:off x="8492187" y="3536"/>
          <a:ext cx="1589451" cy="953670"/>
        </a:xfrm>
        <a:prstGeom prst="rect">
          <a:avLst/>
        </a:prstGeom>
        <a:solidFill>
          <a:schemeClr val="accent5">
            <a:hueOff val="1944018"/>
            <a:satOff val="687"/>
            <a:lumOff val="611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884" tIns="81753" rIns="77884" bIns="81753" numCol="1" spcCol="1270" anchor="ctr" anchorCtr="0">
          <a:noAutofit/>
        </a:bodyPr>
        <a:lstStyle/>
        <a:p>
          <a:pPr marL="0" lvl="0" indent="0" algn="ctr" defTabSz="533400">
            <a:lnSpc>
              <a:spcPct val="90000"/>
            </a:lnSpc>
            <a:spcBef>
              <a:spcPct val="0"/>
            </a:spcBef>
            <a:spcAft>
              <a:spcPct val="35000"/>
            </a:spcAft>
            <a:buNone/>
          </a:pPr>
          <a:r>
            <a:rPr lang="pl-PL" sz="1200" kern="1200" dirty="0"/>
            <a:t>* Poinformowanie o treści odpowiedzi na A/O</a:t>
          </a:r>
        </a:p>
      </dsp:txBody>
      <dsp:txXfrm>
        <a:off x="8492187" y="3536"/>
        <a:ext cx="1589451" cy="953670"/>
      </dsp:txXfrm>
    </dsp:sp>
    <dsp:sp modelId="{5CF940A5-291E-48CF-A1C6-A879D271BF12}">
      <dsp:nvSpPr>
        <dsp:cNvPr id="0" name=""/>
        <dsp:cNvSpPr/>
      </dsp:nvSpPr>
      <dsp:spPr>
        <a:xfrm>
          <a:off x="2259737" y="1753896"/>
          <a:ext cx="334973" cy="91440"/>
        </a:xfrm>
        <a:custGeom>
          <a:avLst/>
          <a:gdLst/>
          <a:ahLst/>
          <a:cxnLst/>
          <a:rect l="0" t="0" r="0" b="0"/>
          <a:pathLst>
            <a:path>
              <a:moveTo>
                <a:pt x="0" y="45720"/>
              </a:moveTo>
              <a:lnTo>
                <a:pt x="334973" y="45720"/>
              </a:lnTo>
            </a:path>
          </a:pathLst>
        </a:custGeom>
        <a:noFill/>
        <a:ln w="9525" cap="flat" cmpd="sng" algn="ctr">
          <a:solidFill>
            <a:schemeClr val="accent5">
              <a:hueOff val="2700025"/>
              <a:satOff val="954"/>
              <a:lumOff val="8497"/>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2418085" y="1797787"/>
        <a:ext cx="18278" cy="3659"/>
      </dsp:txXfrm>
    </dsp:sp>
    <dsp:sp modelId="{6CD2BE1B-90C2-4C94-A357-331A60E5A59D}">
      <dsp:nvSpPr>
        <dsp:cNvPr id="0" name=""/>
        <dsp:cNvSpPr/>
      </dsp:nvSpPr>
      <dsp:spPr>
        <a:xfrm>
          <a:off x="672086" y="1322781"/>
          <a:ext cx="1589451" cy="953670"/>
        </a:xfrm>
        <a:prstGeom prst="rect">
          <a:avLst/>
        </a:prstGeom>
        <a:solidFill>
          <a:schemeClr val="accent5">
            <a:hueOff val="2430022"/>
            <a:satOff val="859"/>
            <a:lumOff val="7647"/>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884" tIns="81753" rIns="77884" bIns="81753" numCol="1" spcCol="1270" anchor="ctr" anchorCtr="0">
          <a:noAutofit/>
        </a:bodyPr>
        <a:lstStyle/>
        <a:p>
          <a:pPr marL="0" lvl="0" indent="0" algn="ctr" defTabSz="533400">
            <a:lnSpc>
              <a:spcPct val="90000"/>
            </a:lnSpc>
            <a:spcBef>
              <a:spcPct val="0"/>
            </a:spcBef>
            <a:spcAft>
              <a:spcPct val="35000"/>
            </a:spcAft>
            <a:buNone/>
          </a:pPr>
          <a:r>
            <a:rPr lang="pl-PL" sz="1200" kern="1200" dirty="0"/>
            <a:t>Pouczenie oskarżonego o </a:t>
          </a:r>
          <a:r>
            <a:rPr lang="pl-PL" sz="1200" b="0" i="0" kern="1200" dirty="0"/>
            <a:t>poucza go o prawie składania wyjaśnień, odmowy wyjaśnień lub odpowiedzi na pytania, składania wniosków dowodowych i konsekwencjach nieskorzystania z tego uprawnienia oraz treści przepisów wskazanych w art. 386 par. 1 k.p.k.</a:t>
          </a:r>
          <a:endParaRPr lang="pl-PL" sz="1200" kern="1200" dirty="0"/>
        </a:p>
      </dsp:txBody>
      <dsp:txXfrm>
        <a:off x="672086" y="1322781"/>
        <a:ext cx="1589451" cy="953670"/>
      </dsp:txXfrm>
    </dsp:sp>
    <dsp:sp modelId="{A361BDD5-2552-49CE-B732-61C499D41ADC}">
      <dsp:nvSpPr>
        <dsp:cNvPr id="0" name=""/>
        <dsp:cNvSpPr/>
      </dsp:nvSpPr>
      <dsp:spPr>
        <a:xfrm>
          <a:off x="4214762" y="1753896"/>
          <a:ext cx="334973" cy="91440"/>
        </a:xfrm>
        <a:custGeom>
          <a:avLst/>
          <a:gdLst/>
          <a:ahLst/>
          <a:cxnLst/>
          <a:rect l="0" t="0" r="0" b="0"/>
          <a:pathLst>
            <a:path>
              <a:moveTo>
                <a:pt x="0" y="45720"/>
              </a:moveTo>
              <a:lnTo>
                <a:pt x="334973" y="45720"/>
              </a:lnTo>
            </a:path>
          </a:pathLst>
        </a:custGeom>
        <a:noFill/>
        <a:ln w="9525" cap="flat" cmpd="sng" algn="ctr">
          <a:solidFill>
            <a:schemeClr val="accent5">
              <a:hueOff val="3240030"/>
              <a:satOff val="1145"/>
              <a:lumOff val="10196"/>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4373110" y="1797787"/>
        <a:ext cx="18278" cy="3659"/>
      </dsp:txXfrm>
    </dsp:sp>
    <dsp:sp modelId="{1A27422B-75C5-4DCA-9416-ABD64ABD2339}">
      <dsp:nvSpPr>
        <dsp:cNvPr id="0" name=""/>
        <dsp:cNvSpPr/>
      </dsp:nvSpPr>
      <dsp:spPr>
        <a:xfrm>
          <a:off x="2627111" y="1322781"/>
          <a:ext cx="1589451" cy="953670"/>
        </a:xfrm>
        <a:prstGeom prst="rect">
          <a:avLst/>
        </a:prstGeom>
        <a:solidFill>
          <a:schemeClr val="accent5">
            <a:hueOff val="2916027"/>
            <a:satOff val="1031"/>
            <a:lumOff val="917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884" tIns="81753" rIns="77884" bIns="81753" numCol="1" spcCol="1270" anchor="ctr" anchorCtr="0">
          <a:noAutofit/>
        </a:bodyPr>
        <a:lstStyle/>
        <a:p>
          <a:pPr marL="0" lvl="0" indent="0" algn="ctr" defTabSz="533400">
            <a:lnSpc>
              <a:spcPct val="90000"/>
            </a:lnSpc>
            <a:spcBef>
              <a:spcPct val="0"/>
            </a:spcBef>
            <a:spcAft>
              <a:spcPct val="35000"/>
            </a:spcAft>
            <a:buNone/>
          </a:pPr>
          <a:r>
            <a:rPr lang="pl-PL" sz="1200" kern="1200" dirty="0"/>
            <a:t>Przesłuchanie oskarżonego, pouczenie o prawie do zadawania pytań</a:t>
          </a:r>
        </a:p>
      </dsp:txBody>
      <dsp:txXfrm>
        <a:off x="2627111" y="1322781"/>
        <a:ext cx="1589451" cy="953670"/>
      </dsp:txXfrm>
    </dsp:sp>
    <dsp:sp modelId="{610A6DA6-09C5-4382-9E87-7F6E14F704A7}">
      <dsp:nvSpPr>
        <dsp:cNvPr id="0" name=""/>
        <dsp:cNvSpPr/>
      </dsp:nvSpPr>
      <dsp:spPr>
        <a:xfrm>
          <a:off x="6169788" y="1753896"/>
          <a:ext cx="334973" cy="91440"/>
        </a:xfrm>
        <a:custGeom>
          <a:avLst/>
          <a:gdLst/>
          <a:ahLst/>
          <a:cxnLst/>
          <a:rect l="0" t="0" r="0" b="0"/>
          <a:pathLst>
            <a:path>
              <a:moveTo>
                <a:pt x="0" y="45720"/>
              </a:moveTo>
              <a:lnTo>
                <a:pt x="334973" y="45720"/>
              </a:lnTo>
            </a:path>
          </a:pathLst>
        </a:custGeom>
        <a:noFill/>
        <a:ln w="9525" cap="flat" cmpd="sng" algn="ctr">
          <a:solidFill>
            <a:schemeClr val="accent5">
              <a:hueOff val="3780035"/>
              <a:satOff val="1336"/>
              <a:lumOff val="11895"/>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6328135" y="1797787"/>
        <a:ext cx="18278" cy="3659"/>
      </dsp:txXfrm>
    </dsp:sp>
    <dsp:sp modelId="{1061EEE8-AC49-4664-8D6D-D846FD0E4B35}">
      <dsp:nvSpPr>
        <dsp:cNvPr id="0" name=""/>
        <dsp:cNvSpPr/>
      </dsp:nvSpPr>
      <dsp:spPr>
        <a:xfrm>
          <a:off x="4582136" y="1322781"/>
          <a:ext cx="1589451" cy="953670"/>
        </a:xfrm>
        <a:prstGeom prst="rect">
          <a:avLst/>
        </a:prstGeom>
        <a:solidFill>
          <a:schemeClr val="accent5">
            <a:hueOff val="3402031"/>
            <a:satOff val="1203"/>
            <a:lumOff val="1070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884" tIns="81753" rIns="77884" bIns="81753" numCol="1" spcCol="1270" anchor="ctr" anchorCtr="0">
          <a:noAutofit/>
        </a:bodyPr>
        <a:lstStyle/>
        <a:p>
          <a:pPr marL="0" lvl="0" indent="0" algn="ctr" defTabSz="533400">
            <a:lnSpc>
              <a:spcPct val="90000"/>
            </a:lnSpc>
            <a:spcBef>
              <a:spcPct val="0"/>
            </a:spcBef>
            <a:spcAft>
              <a:spcPct val="35000"/>
            </a:spcAft>
            <a:buNone/>
          </a:pPr>
          <a:r>
            <a:rPr lang="pl-PL" sz="1200" kern="1200" dirty="0"/>
            <a:t>Przeprowadzenie postępowania dowodowego</a:t>
          </a:r>
        </a:p>
      </dsp:txBody>
      <dsp:txXfrm>
        <a:off x="4582136" y="1322781"/>
        <a:ext cx="1589451" cy="953670"/>
      </dsp:txXfrm>
    </dsp:sp>
    <dsp:sp modelId="{E7959511-92B7-4863-922B-EBB0FD615BA1}">
      <dsp:nvSpPr>
        <dsp:cNvPr id="0" name=""/>
        <dsp:cNvSpPr/>
      </dsp:nvSpPr>
      <dsp:spPr>
        <a:xfrm>
          <a:off x="8124813" y="1753896"/>
          <a:ext cx="334973" cy="91440"/>
        </a:xfrm>
        <a:custGeom>
          <a:avLst/>
          <a:gdLst/>
          <a:ahLst/>
          <a:cxnLst/>
          <a:rect l="0" t="0" r="0" b="0"/>
          <a:pathLst>
            <a:path>
              <a:moveTo>
                <a:pt x="0" y="45720"/>
              </a:moveTo>
              <a:lnTo>
                <a:pt x="334973" y="45720"/>
              </a:lnTo>
            </a:path>
          </a:pathLst>
        </a:custGeom>
        <a:noFill/>
        <a:ln w="9525" cap="flat" cmpd="sng" algn="ctr">
          <a:solidFill>
            <a:schemeClr val="accent5">
              <a:hueOff val="4320040"/>
              <a:satOff val="1527"/>
              <a:lumOff val="13595"/>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8283161" y="1797787"/>
        <a:ext cx="18278" cy="3659"/>
      </dsp:txXfrm>
    </dsp:sp>
    <dsp:sp modelId="{8F55B6B8-CF45-4B92-8471-0E3C339AEB46}">
      <dsp:nvSpPr>
        <dsp:cNvPr id="0" name=""/>
        <dsp:cNvSpPr/>
      </dsp:nvSpPr>
      <dsp:spPr>
        <a:xfrm>
          <a:off x="6537162" y="1322781"/>
          <a:ext cx="1589451" cy="953670"/>
        </a:xfrm>
        <a:prstGeom prst="rect">
          <a:avLst/>
        </a:prstGeom>
        <a:solidFill>
          <a:schemeClr val="accent5">
            <a:hueOff val="3888036"/>
            <a:satOff val="1374"/>
            <a:lumOff val="12235"/>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884" tIns="81753" rIns="77884" bIns="81753" numCol="1" spcCol="1270" anchor="ctr" anchorCtr="0">
          <a:noAutofit/>
        </a:bodyPr>
        <a:lstStyle/>
        <a:p>
          <a:pPr marL="0" lvl="0" indent="0" algn="ctr" defTabSz="533400">
            <a:lnSpc>
              <a:spcPct val="90000"/>
            </a:lnSpc>
            <a:spcBef>
              <a:spcPct val="0"/>
            </a:spcBef>
            <a:spcAft>
              <a:spcPct val="35000"/>
            </a:spcAft>
            <a:buNone/>
          </a:pPr>
          <a:r>
            <a:rPr lang="pl-PL" sz="1200" kern="1200" dirty="0"/>
            <a:t>Zamknięcie przewodu sądowego</a:t>
          </a:r>
        </a:p>
      </dsp:txBody>
      <dsp:txXfrm>
        <a:off x="6537162" y="1322781"/>
        <a:ext cx="1589451" cy="953670"/>
      </dsp:txXfrm>
    </dsp:sp>
    <dsp:sp modelId="{46BF2395-89FC-4ABF-899B-403D12C2D2C4}">
      <dsp:nvSpPr>
        <dsp:cNvPr id="0" name=""/>
        <dsp:cNvSpPr/>
      </dsp:nvSpPr>
      <dsp:spPr>
        <a:xfrm>
          <a:off x="1466811" y="2274652"/>
          <a:ext cx="7820101" cy="334973"/>
        </a:xfrm>
        <a:custGeom>
          <a:avLst/>
          <a:gdLst/>
          <a:ahLst/>
          <a:cxnLst/>
          <a:rect l="0" t="0" r="0" b="0"/>
          <a:pathLst>
            <a:path>
              <a:moveTo>
                <a:pt x="7820101" y="0"/>
              </a:moveTo>
              <a:lnTo>
                <a:pt x="7820101" y="184586"/>
              </a:lnTo>
              <a:lnTo>
                <a:pt x="0" y="184586"/>
              </a:lnTo>
              <a:lnTo>
                <a:pt x="0" y="334973"/>
              </a:lnTo>
            </a:path>
          </a:pathLst>
        </a:custGeom>
        <a:noFill/>
        <a:ln w="9525" cap="flat" cmpd="sng" algn="ctr">
          <a:solidFill>
            <a:schemeClr val="accent5">
              <a:hueOff val="4860045"/>
              <a:satOff val="1718"/>
              <a:lumOff val="15294"/>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5181146" y="2440309"/>
        <a:ext cx="391432" cy="3659"/>
      </dsp:txXfrm>
    </dsp:sp>
    <dsp:sp modelId="{A4BB678C-C97D-49E9-AE65-559B3ADB9612}">
      <dsp:nvSpPr>
        <dsp:cNvPr id="0" name=""/>
        <dsp:cNvSpPr/>
      </dsp:nvSpPr>
      <dsp:spPr>
        <a:xfrm>
          <a:off x="8492187" y="1322781"/>
          <a:ext cx="1589451" cy="953670"/>
        </a:xfrm>
        <a:prstGeom prst="rect">
          <a:avLst/>
        </a:prstGeom>
        <a:solidFill>
          <a:schemeClr val="accent5">
            <a:hueOff val="4374040"/>
            <a:satOff val="1546"/>
            <a:lumOff val="13765"/>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884" tIns="81753" rIns="77884" bIns="81753" numCol="1" spcCol="1270" anchor="ctr" anchorCtr="0">
          <a:noAutofit/>
        </a:bodyPr>
        <a:lstStyle/>
        <a:p>
          <a:pPr marL="0" lvl="0" indent="0" algn="ctr" defTabSz="533400">
            <a:lnSpc>
              <a:spcPct val="90000"/>
            </a:lnSpc>
            <a:spcBef>
              <a:spcPct val="0"/>
            </a:spcBef>
            <a:spcAft>
              <a:spcPct val="35000"/>
            </a:spcAft>
            <a:buNone/>
          </a:pPr>
          <a:r>
            <a:rPr lang="pl-PL" sz="1200" kern="1200" dirty="0"/>
            <a:t>Faza głosów stron</a:t>
          </a:r>
        </a:p>
      </dsp:txBody>
      <dsp:txXfrm>
        <a:off x="8492187" y="1322781"/>
        <a:ext cx="1589451" cy="953670"/>
      </dsp:txXfrm>
    </dsp:sp>
    <dsp:sp modelId="{146F2EC4-FFC2-4981-B94F-7BFB07245BBD}">
      <dsp:nvSpPr>
        <dsp:cNvPr id="0" name=""/>
        <dsp:cNvSpPr/>
      </dsp:nvSpPr>
      <dsp:spPr>
        <a:xfrm>
          <a:off x="672086" y="2642026"/>
          <a:ext cx="1589451" cy="953670"/>
        </a:xfrm>
        <a:prstGeom prst="rect">
          <a:avLst/>
        </a:prstGeom>
        <a:solidFill>
          <a:schemeClr val="accent5">
            <a:hueOff val="4860045"/>
            <a:satOff val="1718"/>
            <a:lumOff val="1529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884" tIns="81753" rIns="77884" bIns="81753" numCol="1" spcCol="1270" anchor="ctr" anchorCtr="0">
          <a:noAutofit/>
        </a:bodyPr>
        <a:lstStyle/>
        <a:p>
          <a:pPr marL="0" lvl="0" indent="0" algn="ctr" defTabSz="533400">
            <a:lnSpc>
              <a:spcPct val="90000"/>
            </a:lnSpc>
            <a:spcBef>
              <a:spcPct val="0"/>
            </a:spcBef>
            <a:spcAft>
              <a:spcPct val="35000"/>
            </a:spcAft>
            <a:buNone/>
          </a:pPr>
          <a:r>
            <a:rPr lang="pl-PL" sz="1200" kern="1200" dirty="0"/>
            <a:t>Wyrokowanie</a:t>
          </a:r>
        </a:p>
      </dsp:txBody>
      <dsp:txXfrm>
        <a:off x="672086" y="2642026"/>
        <a:ext cx="1589451" cy="95367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8908A-ABD8-4B40-B7C3-C43358384760}">
      <dsp:nvSpPr>
        <dsp:cNvPr id="0" name=""/>
        <dsp:cNvSpPr/>
      </dsp:nvSpPr>
      <dsp:spPr>
        <a:xfrm>
          <a:off x="0" y="0"/>
          <a:ext cx="10753725" cy="1542859"/>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75260" tIns="175260" rIns="175260" bIns="175260" numCol="1" spcCol="1270" anchor="ctr" anchorCtr="0">
          <a:noAutofit/>
        </a:bodyPr>
        <a:lstStyle/>
        <a:p>
          <a:pPr marL="0" lvl="0" indent="0" algn="ctr" defTabSz="2044700">
            <a:lnSpc>
              <a:spcPct val="90000"/>
            </a:lnSpc>
            <a:spcBef>
              <a:spcPct val="0"/>
            </a:spcBef>
            <a:spcAft>
              <a:spcPct val="35000"/>
            </a:spcAft>
            <a:buNone/>
          </a:pPr>
          <a:r>
            <a:rPr lang="pl-PL" sz="4600" kern="1200" dirty="0"/>
            <a:t>Warunki dobrowolnego poddania się odpowiedzialności na rozprawie</a:t>
          </a:r>
        </a:p>
      </dsp:txBody>
      <dsp:txXfrm>
        <a:off x="0" y="0"/>
        <a:ext cx="10753725" cy="1542859"/>
      </dsp:txXfrm>
    </dsp:sp>
    <dsp:sp modelId="{ABFB91C8-C280-40AE-9C5D-E65A6D3935BF}">
      <dsp:nvSpPr>
        <dsp:cNvPr id="0" name=""/>
        <dsp:cNvSpPr/>
      </dsp:nvSpPr>
      <dsp:spPr>
        <a:xfrm>
          <a:off x="1312" y="1542859"/>
          <a:ext cx="1535871" cy="32400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Do momentu zakończenia pierwszego przesłuchania wszystkich oskarżonych na rozprawie głównej</a:t>
          </a:r>
        </a:p>
      </dsp:txBody>
      <dsp:txXfrm>
        <a:off x="1312" y="1542859"/>
        <a:ext cx="1535871" cy="3240004"/>
      </dsp:txXfrm>
    </dsp:sp>
    <dsp:sp modelId="{FC7E26C2-20FB-4DBC-8625-CD06D6A01377}">
      <dsp:nvSpPr>
        <dsp:cNvPr id="0" name=""/>
        <dsp:cNvSpPr/>
      </dsp:nvSpPr>
      <dsp:spPr>
        <a:xfrm>
          <a:off x="1537184" y="1542859"/>
          <a:ext cx="1535871" cy="32400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Stanie pod zarzutem czynu nieprzekraczającego 15 lat pozbawienia wolności – wchodzą w grę </a:t>
          </a:r>
          <a:r>
            <a:rPr lang="pl-PL" sz="1400" b="1" u="sng" kern="1200" dirty="0"/>
            <a:t>niektóre zbrodnie</a:t>
          </a:r>
          <a:endParaRPr lang="pl-PL" sz="1400" kern="1200" dirty="0"/>
        </a:p>
      </dsp:txBody>
      <dsp:txXfrm>
        <a:off x="1537184" y="1542859"/>
        <a:ext cx="1535871" cy="3240004"/>
      </dsp:txXfrm>
    </dsp:sp>
    <dsp:sp modelId="{F0BC43BD-B729-4B2D-94D5-CDEA558525B2}">
      <dsp:nvSpPr>
        <dsp:cNvPr id="0" name=""/>
        <dsp:cNvSpPr/>
      </dsp:nvSpPr>
      <dsp:spPr>
        <a:xfrm>
          <a:off x="3073055" y="1542859"/>
          <a:ext cx="1535871" cy="32400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Złożenie wniosku w trybie art. 387 k.p.k.</a:t>
          </a:r>
        </a:p>
      </dsp:txBody>
      <dsp:txXfrm>
        <a:off x="3073055" y="1542859"/>
        <a:ext cx="1535871" cy="3240004"/>
      </dsp:txXfrm>
    </dsp:sp>
    <dsp:sp modelId="{426179B2-9844-46B9-8C7D-AF99705E607F}">
      <dsp:nvSpPr>
        <dsp:cNvPr id="0" name=""/>
        <dsp:cNvSpPr/>
      </dsp:nvSpPr>
      <dsp:spPr>
        <a:xfrm>
          <a:off x="4608926" y="1542859"/>
          <a:ext cx="1535871" cy="32400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Okoliczności popełnienia przestępstwa i wina nie budzą wątpliwości, ale </a:t>
          </a:r>
          <a:r>
            <a:rPr lang="pl-PL" sz="1400" b="1" u="sng" kern="1200" dirty="0"/>
            <a:t>oskarżony nie musi przyznawać się do winy</a:t>
          </a:r>
          <a:endParaRPr lang="pl-PL" sz="1400" kern="1200" dirty="0"/>
        </a:p>
      </dsp:txBody>
      <dsp:txXfrm>
        <a:off x="4608926" y="1542859"/>
        <a:ext cx="1535871" cy="3240004"/>
      </dsp:txXfrm>
    </dsp:sp>
    <dsp:sp modelId="{3998EA5A-ACAD-4A7F-9644-23A8151767F8}">
      <dsp:nvSpPr>
        <dsp:cNvPr id="0" name=""/>
        <dsp:cNvSpPr/>
      </dsp:nvSpPr>
      <dsp:spPr>
        <a:xfrm>
          <a:off x="6144798" y="1542859"/>
          <a:ext cx="1535871" cy="32400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Cele postępowania zostaną osiągnięte mimo nieprzeprowadzania rozprawy w całości</a:t>
          </a:r>
        </a:p>
      </dsp:txBody>
      <dsp:txXfrm>
        <a:off x="6144798" y="1542859"/>
        <a:ext cx="1535871" cy="3240004"/>
      </dsp:txXfrm>
    </dsp:sp>
    <dsp:sp modelId="{93A2DC5F-A85D-4B9A-AAD8-F206E6331E92}">
      <dsp:nvSpPr>
        <dsp:cNvPr id="0" name=""/>
        <dsp:cNvSpPr/>
      </dsp:nvSpPr>
      <dsp:spPr>
        <a:xfrm>
          <a:off x="7680669" y="1542859"/>
          <a:ext cx="1535871" cy="32400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Brak sprzeciwu prokuratora</a:t>
          </a:r>
        </a:p>
      </dsp:txBody>
      <dsp:txXfrm>
        <a:off x="7680669" y="1542859"/>
        <a:ext cx="1535871" cy="3240004"/>
      </dsp:txXfrm>
    </dsp:sp>
    <dsp:sp modelId="{97374AEA-D870-4B90-B074-189C64C871B0}">
      <dsp:nvSpPr>
        <dsp:cNvPr id="0" name=""/>
        <dsp:cNvSpPr/>
      </dsp:nvSpPr>
      <dsp:spPr>
        <a:xfrm>
          <a:off x="9216540" y="1542859"/>
          <a:ext cx="1535871" cy="32400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Brak sprzeciwu pokrzywdzonego należycie powiadomionego o terminie rozprawy</a:t>
          </a:r>
        </a:p>
      </dsp:txBody>
      <dsp:txXfrm>
        <a:off x="9216540" y="1542859"/>
        <a:ext cx="1535871" cy="3240004"/>
      </dsp:txXfrm>
    </dsp:sp>
    <dsp:sp modelId="{5EA932CC-03FA-41C0-AE79-88B838C3447E}">
      <dsp:nvSpPr>
        <dsp:cNvPr id="0" name=""/>
        <dsp:cNvSpPr/>
      </dsp:nvSpPr>
      <dsp:spPr>
        <a:xfrm>
          <a:off x="0" y="4782864"/>
          <a:ext cx="10753725" cy="36000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8C90E6-9D8C-4384-9B61-CB1D581FD905}">
      <dsp:nvSpPr>
        <dsp:cNvPr id="0" name=""/>
        <dsp:cNvSpPr/>
      </dsp:nvSpPr>
      <dsp:spPr>
        <a:xfrm>
          <a:off x="0" y="0"/>
          <a:ext cx="1075372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5859F5-1090-41A2-A159-AFC9D873BCBA}">
      <dsp:nvSpPr>
        <dsp:cNvPr id="0" name=""/>
        <dsp:cNvSpPr/>
      </dsp:nvSpPr>
      <dsp:spPr>
        <a:xfrm>
          <a:off x="0" y="0"/>
          <a:ext cx="2150745" cy="37671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b="1" i="0" kern="1200" dirty="0"/>
            <a:t>Art.  388.  [Częściowe postępowanie dowodowe]</a:t>
          </a:r>
        </a:p>
        <a:p>
          <a:pPr marL="0" lvl="0" indent="0" algn="just" defTabSz="755650">
            <a:lnSpc>
              <a:spcPct val="90000"/>
            </a:lnSpc>
            <a:spcBef>
              <a:spcPct val="0"/>
            </a:spcBef>
            <a:spcAft>
              <a:spcPct val="35000"/>
            </a:spcAft>
            <a:buNone/>
          </a:pPr>
          <a:r>
            <a:rPr lang="pl-PL" sz="1700" b="0" i="0" kern="1200" dirty="0"/>
            <a:t>Za zgodą obecnych stron sąd może przeprowadzić postępowanie dowodowe tylko częściowo, j</a:t>
          </a:r>
          <a:r>
            <a:rPr lang="pl-PL" sz="1700" b="1" i="0" u="sng" kern="1200" dirty="0"/>
            <a:t>eżeli wyjaśnienia oskarżonego przyznającego się do winy nie budzą wątpliwości.</a:t>
          </a:r>
        </a:p>
        <a:p>
          <a:pPr marL="0" lvl="0" indent="0" algn="just" defTabSz="755650">
            <a:lnSpc>
              <a:spcPct val="90000"/>
            </a:lnSpc>
            <a:spcBef>
              <a:spcPct val="0"/>
            </a:spcBef>
            <a:spcAft>
              <a:spcPct val="35000"/>
            </a:spcAft>
            <a:buNone/>
          </a:pPr>
          <a:endParaRPr lang="pl-PL" sz="1700" kern="1200" dirty="0"/>
        </a:p>
      </dsp:txBody>
      <dsp:txXfrm>
        <a:off x="0" y="0"/>
        <a:ext cx="2150745" cy="3767137"/>
      </dsp:txXfrm>
    </dsp:sp>
    <dsp:sp modelId="{8DBAEE7A-7610-4419-8330-0A9926826558}">
      <dsp:nvSpPr>
        <dsp:cNvPr id="0" name=""/>
        <dsp:cNvSpPr/>
      </dsp:nvSpPr>
      <dsp:spPr>
        <a:xfrm>
          <a:off x="2312050" y="87556"/>
          <a:ext cx="8441674" cy="1751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i="1" kern="1200" dirty="0"/>
            <a:t>Przepis art. 388 k.p.k. pozwala sądowi ograniczyć postępowanie dowodowe, </a:t>
          </a:r>
          <a:r>
            <a:rPr lang="pl-PL" sz="1700" b="1" i="1" u="sng" kern="1200" dirty="0"/>
            <a:t>co nie oznacza całkowitej rezygnacji, zaniechania tegoż postępowania, a jedynie przepis ten daje możliwość sądowi nieprzeprowadzania wszystkich zgłoszonych w sprawie dowodów. </a:t>
          </a:r>
          <a:r>
            <a:rPr lang="pl-PL" sz="1700" i="1" kern="1200" dirty="0"/>
            <a:t>Zatem oprócz wysłuchania oskarżonego sąd ma obowiązek przeprowadzenia ponadto innych dowodów w niezbędnym zakresie. </a:t>
          </a:r>
          <a:r>
            <a:rPr lang="pl-PL" sz="1700" b="1" i="1" u="sng" kern="1200" dirty="0"/>
            <a:t>Częściowe przeprowadzenie postępowania dowodowego to, w przeciwieństwie do trybu określonego w art. 387 k.p.k., nie tylko przeprowadzenie czynności przesłuchania oskarżonego, ale także co najmniej jednego dowodu.</a:t>
          </a:r>
        </a:p>
      </dsp:txBody>
      <dsp:txXfrm>
        <a:off x="2312050" y="87556"/>
        <a:ext cx="8441674" cy="1751130"/>
      </dsp:txXfrm>
    </dsp:sp>
    <dsp:sp modelId="{0F80DFB8-CBD9-4D10-90F5-880E5BB864D9}">
      <dsp:nvSpPr>
        <dsp:cNvPr id="0" name=""/>
        <dsp:cNvSpPr/>
      </dsp:nvSpPr>
      <dsp:spPr>
        <a:xfrm>
          <a:off x="2150745" y="1838686"/>
          <a:ext cx="86029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06FCC14-6FAF-428D-9CDA-20D66ED99C48}">
      <dsp:nvSpPr>
        <dsp:cNvPr id="0" name=""/>
        <dsp:cNvSpPr/>
      </dsp:nvSpPr>
      <dsp:spPr>
        <a:xfrm>
          <a:off x="2312050" y="1926243"/>
          <a:ext cx="8441674" cy="17511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pl-PL" sz="1700" b="1" u="sng" kern="1200" dirty="0"/>
            <a:t>Wyrok Sądu Apelacyjnego w Warszawie z dnia 5 marca 2014 r. II </a:t>
          </a:r>
          <a:r>
            <a:rPr lang="pl-PL" sz="1700" b="1" u="sng" kern="1200" dirty="0" err="1"/>
            <a:t>AKa</a:t>
          </a:r>
          <a:r>
            <a:rPr lang="pl-PL" sz="1700" b="1" u="sng" kern="1200" dirty="0"/>
            <a:t> 47/14, LEX nr 1441572</a:t>
          </a:r>
        </a:p>
        <a:p>
          <a:pPr marL="0" lvl="0" indent="0" algn="l" defTabSz="755650">
            <a:lnSpc>
              <a:spcPct val="90000"/>
            </a:lnSpc>
            <a:spcBef>
              <a:spcPct val="0"/>
            </a:spcBef>
            <a:spcAft>
              <a:spcPct val="35000"/>
            </a:spcAft>
            <a:buNone/>
          </a:pPr>
          <a:endParaRPr lang="pl-PL" sz="1700" b="1" u="sng" kern="1200" dirty="0"/>
        </a:p>
        <a:p>
          <a:pPr marL="0" lvl="0" indent="0" algn="l" defTabSz="755650">
            <a:lnSpc>
              <a:spcPct val="90000"/>
            </a:lnSpc>
            <a:spcBef>
              <a:spcPct val="0"/>
            </a:spcBef>
            <a:spcAft>
              <a:spcPct val="35000"/>
            </a:spcAft>
            <a:buNone/>
          </a:pPr>
          <a:r>
            <a:rPr lang="pl-PL" sz="1700" b="1" u="sng" kern="1200" dirty="0"/>
            <a:t>PRZESŁUCHANIE OSKARŻONEGO + CO NAJMNIEJ JEDEN DOWÓD</a:t>
          </a:r>
        </a:p>
      </dsp:txBody>
      <dsp:txXfrm>
        <a:off x="2312050" y="1926243"/>
        <a:ext cx="8441674" cy="1751130"/>
      </dsp:txXfrm>
    </dsp:sp>
    <dsp:sp modelId="{A2FC2D89-A403-41F3-8E5B-31E8292D70AB}">
      <dsp:nvSpPr>
        <dsp:cNvPr id="0" name=""/>
        <dsp:cNvSpPr/>
      </dsp:nvSpPr>
      <dsp:spPr>
        <a:xfrm>
          <a:off x="2150745" y="3677373"/>
          <a:ext cx="860298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ABD19F-7487-4267-9411-91B2EDBD81D7}">
      <dsp:nvSpPr>
        <dsp:cNvPr id="0" name=""/>
        <dsp:cNvSpPr/>
      </dsp:nvSpPr>
      <dsp:spPr>
        <a:xfrm>
          <a:off x="1523054" y="2945507"/>
          <a:ext cx="4559646" cy="1913217"/>
        </a:xfrm>
        <a:custGeom>
          <a:avLst/>
          <a:gdLst/>
          <a:ahLst/>
          <a:cxnLst/>
          <a:rect l="0" t="0" r="0" b="0"/>
          <a:pathLst>
            <a:path>
              <a:moveTo>
                <a:pt x="0" y="0"/>
              </a:moveTo>
              <a:lnTo>
                <a:pt x="2279823" y="0"/>
              </a:lnTo>
              <a:lnTo>
                <a:pt x="2279823" y="1913217"/>
              </a:lnTo>
              <a:lnTo>
                <a:pt x="4559646" y="191321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44550">
            <a:lnSpc>
              <a:spcPct val="90000"/>
            </a:lnSpc>
            <a:spcBef>
              <a:spcPct val="0"/>
            </a:spcBef>
            <a:spcAft>
              <a:spcPct val="35000"/>
            </a:spcAft>
            <a:buNone/>
          </a:pPr>
          <a:endParaRPr lang="pl-PL" sz="1900" kern="1200"/>
        </a:p>
      </dsp:txBody>
      <dsp:txXfrm>
        <a:off x="3679258" y="3778497"/>
        <a:ext cx="247238" cy="247238"/>
      </dsp:txXfrm>
    </dsp:sp>
    <dsp:sp modelId="{FB3F7F54-E9FE-4E1A-97E2-BC68EEFD7FEC}">
      <dsp:nvSpPr>
        <dsp:cNvPr id="0" name=""/>
        <dsp:cNvSpPr/>
      </dsp:nvSpPr>
      <dsp:spPr>
        <a:xfrm>
          <a:off x="1523054" y="2945507"/>
          <a:ext cx="4048166" cy="447989"/>
        </a:xfrm>
        <a:custGeom>
          <a:avLst/>
          <a:gdLst/>
          <a:ahLst/>
          <a:cxnLst/>
          <a:rect l="0" t="0" r="0" b="0"/>
          <a:pathLst>
            <a:path>
              <a:moveTo>
                <a:pt x="0" y="0"/>
              </a:moveTo>
              <a:lnTo>
                <a:pt x="2024083" y="0"/>
              </a:lnTo>
              <a:lnTo>
                <a:pt x="2024083" y="447989"/>
              </a:lnTo>
              <a:lnTo>
                <a:pt x="4048166" y="44798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66750">
            <a:lnSpc>
              <a:spcPct val="90000"/>
            </a:lnSpc>
            <a:spcBef>
              <a:spcPct val="0"/>
            </a:spcBef>
            <a:spcAft>
              <a:spcPct val="35000"/>
            </a:spcAft>
            <a:buNone/>
          </a:pPr>
          <a:endParaRPr lang="pl-PL" sz="1500" kern="1200"/>
        </a:p>
      </dsp:txBody>
      <dsp:txXfrm>
        <a:off x="3445315" y="3067680"/>
        <a:ext cx="203643" cy="203643"/>
      </dsp:txXfrm>
    </dsp:sp>
    <dsp:sp modelId="{3B4BC17C-83E3-4958-B891-EBDC0774A2BC}">
      <dsp:nvSpPr>
        <dsp:cNvPr id="0" name=""/>
        <dsp:cNvSpPr/>
      </dsp:nvSpPr>
      <dsp:spPr>
        <a:xfrm>
          <a:off x="1523054" y="2052350"/>
          <a:ext cx="4476785" cy="893156"/>
        </a:xfrm>
        <a:custGeom>
          <a:avLst/>
          <a:gdLst/>
          <a:ahLst/>
          <a:cxnLst/>
          <a:rect l="0" t="0" r="0" b="0"/>
          <a:pathLst>
            <a:path>
              <a:moveTo>
                <a:pt x="0" y="893156"/>
              </a:moveTo>
              <a:lnTo>
                <a:pt x="2238392" y="893156"/>
              </a:lnTo>
              <a:lnTo>
                <a:pt x="2238392" y="0"/>
              </a:lnTo>
              <a:lnTo>
                <a:pt x="4476785"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55650">
            <a:lnSpc>
              <a:spcPct val="90000"/>
            </a:lnSpc>
            <a:spcBef>
              <a:spcPct val="0"/>
            </a:spcBef>
            <a:spcAft>
              <a:spcPct val="35000"/>
            </a:spcAft>
            <a:buNone/>
          </a:pPr>
          <a:endParaRPr lang="pl-PL" sz="1700" kern="1200"/>
        </a:p>
      </dsp:txBody>
      <dsp:txXfrm>
        <a:off x="3647321" y="2384804"/>
        <a:ext cx="228250" cy="228250"/>
      </dsp:txXfrm>
    </dsp:sp>
    <dsp:sp modelId="{674902F4-8AAC-4432-9AF2-37DD253DD42A}">
      <dsp:nvSpPr>
        <dsp:cNvPr id="0" name=""/>
        <dsp:cNvSpPr/>
      </dsp:nvSpPr>
      <dsp:spPr>
        <a:xfrm>
          <a:off x="1523054" y="1199117"/>
          <a:ext cx="2714148" cy="1746390"/>
        </a:xfrm>
        <a:custGeom>
          <a:avLst/>
          <a:gdLst/>
          <a:ahLst/>
          <a:cxnLst/>
          <a:rect l="0" t="0" r="0" b="0"/>
          <a:pathLst>
            <a:path>
              <a:moveTo>
                <a:pt x="0" y="1746390"/>
              </a:moveTo>
              <a:lnTo>
                <a:pt x="1357074" y="1746390"/>
              </a:lnTo>
              <a:lnTo>
                <a:pt x="1357074" y="0"/>
              </a:lnTo>
              <a:lnTo>
                <a:pt x="2714148"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pl-PL" sz="1200" kern="1200"/>
        </a:p>
      </dsp:txBody>
      <dsp:txXfrm>
        <a:off x="2799441" y="1991626"/>
        <a:ext cx="161372" cy="161372"/>
      </dsp:txXfrm>
    </dsp:sp>
    <dsp:sp modelId="{584DC87E-3447-4F21-A4A5-AFA56C09A4FE}">
      <dsp:nvSpPr>
        <dsp:cNvPr id="0" name=""/>
        <dsp:cNvSpPr/>
      </dsp:nvSpPr>
      <dsp:spPr>
        <a:xfrm>
          <a:off x="1523054" y="2945507"/>
          <a:ext cx="421524" cy="2062285"/>
        </a:xfrm>
        <a:custGeom>
          <a:avLst/>
          <a:gdLst/>
          <a:ahLst/>
          <a:cxnLst/>
          <a:rect l="0" t="0" r="0" b="0"/>
          <a:pathLst>
            <a:path>
              <a:moveTo>
                <a:pt x="0" y="0"/>
              </a:moveTo>
              <a:lnTo>
                <a:pt x="210762" y="0"/>
              </a:lnTo>
              <a:lnTo>
                <a:pt x="210762" y="2062285"/>
              </a:lnTo>
              <a:lnTo>
                <a:pt x="421524" y="2062285"/>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pl-PL" sz="800" kern="1200"/>
        </a:p>
      </dsp:txBody>
      <dsp:txXfrm>
        <a:off x="1681193" y="3924027"/>
        <a:ext cx="105246" cy="105246"/>
      </dsp:txXfrm>
    </dsp:sp>
    <dsp:sp modelId="{2076D1BE-286D-475F-B1AE-4295A777C906}">
      <dsp:nvSpPr>
        <dsp:cNvPr id="0" name=""/>
        <dsp:cNvSpPr/>
      </dsp:nvSpPr>
      <dsp:spPr>
        <a:xfrm>
          <a:off x="1523054" y="386449"/>
          <a:ext cx="2760223" cy="2559058"/>
        </a:xfrm>
        <a:custGeom>
          <a:avLst/>
          <a:gdLst/>
          <a:ahLst/>
          <a:cxnLst/>
          <a:rect l="0" t="0" r="0" b="0"/>
          <a:pathLst>
            <a:path>
              <a:moveTo>
                <a:pt x="0" y="2559058"/>
              </a:moveTo>
              <a:lnTo>
                <a:pt x="1380111" y="2559058"/>
              </a:lnTo>
              <a:lnTo>
                <a:pt x="1380111" y="0"/>
              </a:lnTo>
              <a:lnTo>
                <a:pt x="2760223"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2809066" y="1571879"/>
        <a:ext cx="188199" cy="188199"/>
      </dsp:txXfrm>
    </dsp:sp>
    <dsp:sp modelId="{78C41DD8-50F6-4054-A185-25E5CD94EAB6}">
      <dsp:nvSpPr>
        <dsp:cNvPr id="0" name=""/>
        <dsp:cNvSpPr/>
      </dsp:nvSpPr>
      <dsp:spPr>
        <a:xfrm rot="16200000">
          <a:off x="-874275" y="2562740"/>
          <a:ext cx="4029125" cy="76553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pl-PL" sz="2800" kern="1200" dirty="0"/>
            <a:t>Rodzaje ograniczeń zasady bezpośredniości</a:t>
          </a:r>
        </a:p>
      </dsp:txBody>
      <dsp:txXfrm>
        <a:off x="-874275" y="2562740"/>
        <a:ext cx="4029125" cy="765533"/>
      </dsp:txXfrm>
    </dsp:sp>
    <dsp:sp modelId="{0C0A9B36-34E8-4711-98ED-EB0AC14CF910}">
      <dsp:nvSpPr>
        <dsp:cNvPr id="0" name=""/>
        <dsp:cNvSpPr/>
      </dsp:nvSpPr>
      <dsp:spPr>
        <a:xfrm>
          <a:off x="4283278" y="3682"/>
          <a:ext cx="2510950" cy="76553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t>Możliwość odczytania protokołów wyjaśnień oskarżonego (art. 389 k.p.k.)</a:t>
          </a:r>
        </a:p>
      </dsp:txBody>
      <dsp:txXfrm>
        <a:off x="4283278" y="3682"/>
        <a:ext cx="2510950" cy="765533"/>
      </dsp:txXfrm>
    </dsp:sp>
    <dsp:sp modelId="{5DC1484A-4E24-4667-B575-0833EFF8D4F1}">
      <dsp:nvSpPr>
        <dsp:cNvPr id="0" name=""/>
        <dsp:cNvSpPr/>
      </dsp:nvSpPr>
      <dsp:spPr>
        <a:xfrm>
          <a:off x="1944578" y="4651422"/>
          <a:ext cx="3454892" cy="7127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t>Uznawanie innych dokumentów za ujawnione bez odczytywania (art. 394 par. 2 k.p.k.)</a:t>
          </a:r>
        </a:p>
      </dsp:txBody>
      <dsp:txXfrm>
        <a:off x="1944578" y="4651422"/>
        <a:ext cx="3454892" cy="712742"/>
      </dsp:txXfrm>
    </dsp:sp>
    <dsp:sp modelId="{40703790-10A9-498A-AD6D-E7BFA3A69CE1}">
      <dsp:nvSpPr>
        <dsp:cNvPr id="0" name=""/>
        <dsp:cNvSpPr/>
      </dsp:nvSpPr>
      <dsp:spPr>
        <a:xfrm>
          <a:off x="4237202" y="816350"/>
          <a:ext cx="2510950" cy="76553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t>Możliwość odczytania protokołu zeznań świadka (art. 391 k.p.k.)</a:t>
          </a:r>
        </a:p>
      </dsp:txBody>
      <dsp:txXfrm>
        <a:off x="4237202" y="816350"/>
        <a:ext cx="2510950" cy="765533"/>
      </dsp:txXfrm>
    </dsp:sp>
    <dsp:sp modelId="{690D114E-954C-4A78-BA81-11D502CD4453}">
      <dsp:nvSpPr>
        <dsp:cNvPr id="0" name=""/>
        <dsp:cNvSpPr/>
      </dsp:nvSpPr>
      <dsp:spPr>
        <a:xfrm>
          <a:off x="5999839" y="1669583"/>
          <a:ext cx="2510950" cy="76553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t>Odczytanie innych protokołów przesłuchań (art. 392 k.p.k.)</a:t>
          </a:r>
        </a:p>
      </dsp:txBody>
      <dsp:txXfrm>
        <a:off x="5999839" y="1669583"/>
        <a:ext cx="2510950" cy="765533"/>
      </dsp:txXfrm>
    </dsp:sp>
    <dsp:sp modelId="{A5F8512B-2A3A-4EAB-94FC-3E11B4225C51}">
      <dsp:nvSpPr>
        <dsp:cNvPr id="0" name=""/>
        <dsp:cNvSpPr/>
      </dsp:nvSpPr>
      <dsp:spPr>
        <a:xfrm>
          <a:off x="5571220" y="2933702"/>
          <a:ext cx="2771436" cy="91958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t>Odczytywanie dokumentów urzędowych i nagrań (art. 393 k.p.k.)</a:t>
          </a:r>
        </a:p>
      </dsp:txBody>
      <dsp:txXfrm>
        <a:off x="5571220" y="2933702"/>
        <a:ext cx="2771436" cy="919589"/>
      </dsp:txXfrm>
    </dsp:sp>
    <dsp:sp modelId="{0C49DF87-3CDA-43F5-AD11-040A1259DBE7}">
      <dsp:nvSpPr>
        <dsp:cNvPr id="0" name=""/>
        <dsp:cNvSpPr/>
      </dsp:nvSpPr>
      <dsp:spPr>
        <a:xfrm>
          <a:off x="6082700" y="4244632"/>
          <a:ext cx="3007516" cy="122818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pl-PL" sz="1500" kern="1200" dirty="0"/>
            <a:t>Uznawanie danych oskarżonego i wyników wywiadu środowiskowego za ujawnione bez odczytywania (art. 394 par. 1 k.p.k.)</a:t>
          </a:r>
        </a:p>
      </dsp:txBody>
      <dsp:txXfrm>
        <a:off x="6082700" y="4244632"/>
        <a:ext cx="3007516" cy="1228184"/>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DCCFDA-E0FB-4B07-9F60-7C8E7914E73A}">
      <dsp:nvSpPr>
        <dsp:cNvPr id="0" name=""/>
        <dsp:cNvSpPr/>
      </dsp:nvSpPr>
      <dsp:spPr>
        <a:xfrm>
          <a:off x="0" y="2300"/>
          <a:ext cx="6278562" cy="116609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3BD8613-FC55-41B6-B08B-0EC3BEC32616}">
      <dsp:nvSpPr>
        <dsp:cNvPr id="0" name=""/>
        <dsp:cNvSpPr/>
      </dsp:nvSpPr>
      <dsp:spPr>
        <a:xfrm>
          <a:off x="352743" y="264672"/>
          <a:ext cx="641351" cy="64135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7E7139D-35A8-4E3B-ADF7-6E97888D81DB}">
      <dsp:nvSpPr>
        <dsp:cNvPr id="0" name=""/>
        <dsp:cNvSpPr/>
      </dsp:nvSpPr>
      <dsp:spPr>
        <a:xfrm>
          <a:off x="1346839" y="2300"/>
          <a:ext cx="4931722" cy="11660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3412" tIns="123412" rIns="123412" bIns="123412" numCol="1" spcCol="1270" anchor="ctr" anchorCtr="0">
          <a:noAutofit/>
        </a:bodyPr>
        <a:lstStyle/>
        <a:p>
          <a:pPr marL="0" lvl="0" indent="0" algn="l" defTabSz="622300">
            <a:lnSpc>
              <a:spcPct val="90000"/>
            </a:lnSpc>
            <a:spcBef>
              <a:spcPct val="0"/>
            </a:spcBef>
            <a:spcAft>
              <a:spcPct val="35000"/>
            </a:spcAft>
            <a:buNone/>
          </a:pPr>
          <a:r>
            <a:rPr lang="pl-PL" sz="1400" b="1" kern="1200"/>
            <a:t>Art.  394.  [Uznanie za ujawnione]</a:t>
          </a:r>
          <a:endParaRPr lang="en-US" sz="1400" kern="1200"/>
        </a:p>
      </dsp:txBody>
      <dsp:txXfrm>
        <a:off x="1346839" y="2300"/>
        <a:ext cx="4931722" cy="1166094"/>
      </dsp:txXfrm>
    </dsp:sp>
    <dsp:sp modelId="{D6F25236-CA11-45B0-A934-3939F53FC671}">
      <dsp:nvSpPr>
        <dsp:cNvPr id="0" name=""/>
        <dsp:cNvSpPr/>
      </dsp:nvSpPr>
      <dsp:spPr>
        <a:xfrm>
          <a:off x="0" y="1459918"/>
          <a:ext cx="6278562" cy="116609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CD42E1-BD70-4348-9824-F300A391D1F0}">
      <dsp:nvSpPr>
        <dsp:cNvPr id="0" name=""/>
        <dsp:cNvSpPr/>
      </dsp:nvSpPr>
      <dsp:spPr>
        <a:xfrm>
          <a:off x="352743" y="1722290"/>
          <a:ext cx="641351" cy="64135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36CE0F6-64DA-4194-A530-B0DF131567C1}">
      <dsp:nvSpPr>
        <dsp:cNvPr id="0" name=""/>
        <dsp:cNvSpPr/>
      </dsp:nvSpPr>
      <dsp:spPr>
        <a:xfrm>
          <a:off x="1346839" y="1459918"/>
          <a:ext cx="4931722" cy="11660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3412" tIns="123412" rIns="123412" bIns="123412" numCol="1" spcCol="1270" anchor="ctr" anchorCtr="0">
          <a:noAutofit/>
        </a:bodyPr>
        <a:lstStyle/>
        <a:p>
          <a:pPr marL="0" lvl="0" indent="0" algn="l" defTabSz="622300">
            <a:lnSpc>
              <a:spcPct val="90000"/>
            </a:lnSpc>
            <a:spcBef>
              <a:spcPct val="0"/>
            </a:spcBef>
            <a:spcAft>
              <a:spcPct val="35000"/>
            </a:spcAft>
            <a:buNone/>
          </a:pPr>
          <a:r>
            <a:rPr lang="pl-PL" sz="1400" b="1" kern="1200" dirty="0"/>
            <a:t>§  1. </a:t>
          </a:r>
          <a:r>
            <a:rPr lang="pl-PL" sz="1400" kern="1200" dirty="0"/>
            <a:t>Dane </a:t>
          </a:r>
          <a:r>
            <a:rPr lang="pl-PL" sz="1400" b="1" u="sng" kern="1200" dirty="0"/>
            <a:t>dotyczące osoby oskarżonego </a:t>
          </a:r>
          <a:r>
            <a:rPr lang="pl-PL" sz="1400" kern="1200" dirty="0"/>
            <a:t>oraz </a:t>
          </a:r>
          <a:r>
            <a:rPr lang="pl-PL" sz="1400" b="1" u="sng" kern="1200" dirty="0"/>
            <a:t>wyniki wywiadu środowiskowego uznaje się za ujawnione bez odczytywania</a:t>
          </a:r>
          <a:r>
            <a:rPr lang="pl-PL" sz="1400" kern="1200" dirty="0"/>
            <a:t>. Należy je jednak odczytać na żądanie oskarżonego lub obrońcy.</a:t>
          </a:r>
          <a:endParaRPr lang="en-US" sz="1400" kern="1200" dirty="0"/>
        </a:p>
      </dsp:txBody>
      <dsp:txXfrm>
        <a:off x="1346839" y="1459918"/>
        <a:ext cx="4931722" cy="1166094"/>
      </dsp:txXfrm>
    </dsp:sp>
    <dsp:sp modelId="{19B0868E-D335-4857-8969-2080235919E6}">
      <dsp:nvSpPr>
        <dsp:cNvPr id="0" name=""/>
        <dsp:cNvSpPr/>
      </dsp:nvSpPr>
      <dsp:spPr>
        <a:xfrm>
          <a:off x="0" y="2917536"/>
          <a:ext cx="6278562" cy="1166094"/>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14F88C-2065-4672-A3BB-507380E67163}">
      <dsp:nvSpPr>
        <dsp:cNvPr id="0" name=""/>
        <dsp:cNvSpPr/>
      </dsp:nvSpPr>
      <dsp:spPr>
        <a:xfrm>
          <a:off x="352743" y="3179908"/>
          <a:ext cx="641351" cy="64135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A83AA66-EE6A-42E3-8CCD-A1418538A218}">
      <dsp:nvSpPr>
        <dsp:cNvPr id="0" name=""/>
        <dsp:cNvSpPr/>
      </dsp:nvSpPr>
      <dsp:spPr>
        <a:xfrm>
          <a:off x="1346839" y="2917536"/>
          <a:ext cx="4931722" cy="11660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3412" tIns="123412" rIns="123412" bIns="123412" numCol="1" spcCol="1270" anchor="ctr" anchorCtr="0">
          <a:noAutofit/>
        </a:bodyPr>
        <a:lstStyle/>
        <a:p>
          <a:pPr marL="0" lvl="0" indent="0" algn="l" defTabSz="622300">
            <a:lnSpc>
              <a:spcPct val="90000"/>
            </a:lnSpc>
            <a:spcBef>
              <a:spcPct val="0"/>
            </a:spcBef>
            <a:spcAft>
              <a:spcPct val="35000"/>
            </a:spcAft>
            <a:buNone/>
          </a:pPr>
          <a:r>
            <a:rPr lang="pl-PL" sz="1400" b="1" kern="1200"/>
            <a:t>§  1a. </a:t>
          </a:r>
          <a:r>
            <a:rPr lang="pl-PL" sz="1400" kern="1200"/>
            <a:t>(uchylony).</a:t>
          </a:r>
          <a:endParaRPr lang="en-US" sz="1400" kern="1200"/>
        </a:p>
      </dsp:txBody>
      <dsp:txXfrm>
        <a:off x="1346839" y="2917536"/>
        <a:ext cx="4931722" cy="1166094"/>
      </dsp:txXfrm>
    </dsp:sp>
    <dsp:sp modelId="{7782EEC9-AD1E-48FF-8E24-4C87128DF7A2}">
      <dsp:nvSpPr>
        <dsp:cNvPr id="0" name=""/>
        <dsp:cNvSpPr/>
      </dsp:nvSpPr>
      <dsp:spPr>
        <a:xfrm>
          <a:off x="0" y="4375154"/>
          <a:ext cx="6278562" cy="1166094"/>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97C0B6-9BCD-4C7A-9944-F5C46E0A637E}">
      <dsp:nvSpPr>
        <dsp:cNvPr id="0" name=""/>
        <dsp:cNvSpPr/>
      </dsp:nvSpPr>
      <dsp:spPr>
        <a:xfrm>
          <a:off x="352743" y="4637526"/>
          <a:ext cx="641351" cy="64135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52221F6-2407-419A-8C6E-57B1B6F50453}">
      <dsp:nvSpPr>
        <dsp:cNvPr id="0" name=""/>
        <dsp:cNvSpPr/>
      </dsp:nvSpPr>
      <dsp:spPr>
        <a:xfrm>
          <a:off x="1346839" y="4375154"/>
          <a:ext cx="4931722" cy="11660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3412" tIns="123412" rIns="123412" bIns="123412" numCol="1" spcCol="1270" anchor="ctr" anchorCtr="0">
          <a:noAutofit/>
        </a:bodyPr>
        <a:lstStyle/>
        <a:p>
          <a:pPr marL="0" lvl="0" indent="0" algn="l" defTabSz="622300">
            <a:lnSpc>
              <a:spcPct val="90000"/>
            </a:lnSpc>
            <a:spcBef>
              <a:spcPct val="0"/>
            </a:spcBef>
            <a:spcAft>
              <a:spcPct val="35000"/>
            </a:spcAft>
            <a:buNone/>
          </a:pPr>
          <a:r>
            <a:rPr lang="pl-PL" sz="1400" b="1" kern="1200"/>
            <a:t>§  2. </a:t>
          </a:r>
          <a:r>
            <a:rPr lang="pl-PL" sz="1400" b="1" u="sng" kern="1200"/>
            <a:t>Protokoły i dokumenty podlegające odczytaniu na rozprawie można uznać bez ich odczytania za ujawnione w całości lub w części.</a:t>
          </a:r>
          <a:r>
            <a:rPr lang="pl-PL" sz="1400" kern="1200"/>
            <a:t> Należy jednak je odczytać, jeżeli wnosi o to strona, która nie miała możliwości zapoznania się z ich treścią. Przepis art. 392 § 2 stosuje się odpowiednio.</a:t>
          </a:r>
          <a:endParaRPr lang="en-US" sz="1400" kern="1200"/>
        </a:p>
      </dsp:txBody>
      <dsp:txXfrm>
        <a:off x="1346839" y="4375154"/>
        <a:ext cx="4931722" cy="1166094"/>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445DE8-8C47-4147-A6EA-D55DF43C8CE3}">
      <dsp:nvSpPr>
        <dsp:cNvPr id="0" name=""/>
        <dsp:cNvSpPr/>
      </dsp:nvSpPr>
      <dsp:spPr>
        <a:xfrm>
          <a:off x="0" y="676"/>
          <a:ext cx="6278562" cy="158348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18E7FC-06AB-47AE-8092-408AE3003316}">
      <dsp:nvSpPr>
        <dsp:cNvPr id="0" name=""/>
        <dsp:cNvSpPr/>
      </dsp:nvSpPr>
      <dsp:spPr>
        <a:xfrm>
          <a:off x="479004" y="356960"/>
          <a:ext cx="870916" cy="87091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73CD30F-DB4A-407C-AAB0-929782CB8BE9}">
      <dsp:nvSpPr>
        <dsp:cNvPr id="0" name=""/>
        <dsp:cNvSpPr/>
      </dsp:nvSpPr>
      <dsp:spPr>
        <a:xfrm>
          <a:off x="1828924" y="676"/>
          <a:ext cx="4449637" cy="1583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585" tIns="167585" rIns="167585" bIns="167585" numCol="1" spcCol="1270" anchor="ctr" anchorCtr="0">
          <a:noAutofit/>
        </a:bodyPr>
        <a:lstStyle/>
        <a:p>
          <a:pPr marL="0" lvl="0" indent="0" algn="l" defTabSz="800100">
            <a:lnSpc>
              <a:spcPct val="90000"/>
            </a:lnSpc>
            <a:spcBef>
              <a:spcPct val="0"/>
            </a:spcBef>
            <a:spcAft>
              <a:spcPct val="35000"/>
            </a:spcAft>
            <a:buNone/>
          </a:pPr>
          <a:r>
            <a:rPr lang="pl-PL" sz="1800" b="1" kern="1200"/>
            <a:t>Art.  399.  [Zmiana kwalifikacji prawnej czynu]</a:t>
          </a:r>
          <a:endParaRPr lang="en-US" sz="1800" kern="1200"/>
        </a:p>
      </dsp:txBody>
      <dsp:txXfrm>
        <a:off x="1828924" y="676"/>
        <a:ext cx="4449637" cy="1583484"/>
      </dsp:txXfrm>
    </dsp:sp>
    <dsp:sp modelId="{D0B1D6E6-FC76-4603-B567-49A81617ED8D}">
      <dsp:nvSpPr>
        <dsp:cNvPr id="0" name=""/>
        <dsp:cNvSpPr/>
      </dsp:nvSpPr>
      <dsp:spPr>
        <a:xfrm>
          <a:off x="0" y="1980032"/>
          <a:ext cx="6278562" cy="158348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9F92EE3-661D-44D6-AB78-DE20368125D3}">
      <dsp:nvSpPr>
        <dsp:cNvPr id="0" name=""/>
        <dsp:cNvSpPr/>
      </dsp:nvSpPr>
      <dsp:spPr>
        <a:xfrm>
          <a:off x="479004" y="2336316"/>
          <a:ext cx="870916" cy="87091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BBB0CCB-D362-4714-A40C-83A830CCCF70}">
      <dsp:nvSpPr>
        <dsp:cNvPr id="0" name=""/>
        <dsp:cNvSpPr/>
      </dsp:nvSpPr>
      <dsp:spPr>
        <a:xfrm>
          <a:off x="1828924" y="1980032"/>
          <a:ext cx="4449637" cy="1583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585" tIns="167585" rIns="167585" bIns="167585" numCol="1" spcCol="1270" anchor="ctr" anchorCtr="0">
          <a:noAutofit/>
        </a:bodyPr>
        <a:lstStyle/>
        <a:p>
          <a:pPr marL="0" lvl="0" indent="0" algn="l" defTabSz="800100">
            <a:lnSpc>
              <a:spcPct val="90000"/>
            </a:lnSpc>
            <a:spcBef>
              <a:spcPct val="0"/>
            </a:spcBef>
            <a:spcAft>
              <a:spcPct val="35000"/>
            </a:spcAft>
            <a:buNone/>
          </a:pPr>
          <a:r>
            <a:rPr lang="pl-PL" sz="1800" b="1" kern="1200" dirty="0"/>
            <a:t>§  1. </a:t>
          </a:r>
          <a:r>
            <a:rPr lang="pl-PL" sz="1800" kern="1200" dirty="0"/>
            <a:t>Jeżeli w toku rozprawy okaże się, że </a:t>
          </a:r>
          <a:r>
            <a:rPr lang="pl-PL" sz="1800" b="1" u="sng" kern="1200" dirty="0"/>
            <a:t>nie wychodząc poza granice oskarżenia można czyn zakwalifikować według innego przepisu prawnego, </a:t>
          </a:r>
          <a:r>
            <a:rPr lang="pl-PL" sz="1800" b="1" kern="1200" dirty="0">
              <a:highlight>
                <a:srgbClr val="FFFF00"/>
              </a:highlight>
            </a:rPr>
            <a:t>sąd uprzedza o tym obecne na rozprawie strony.</a:t>
          </a:r>
          <a:endParaRPr lang="en-US" sz="1800" kern="1200" dirty="0">
            <a:highlight>
              <a:srgbClr val="FFFF00"/>
            </a:highlight>
          </a:endParaRPr>
        </a:p>
      </dsp:txBody>
      <dsp:txXfrm>
        <a:off x="1828924" y="1980032"/>
        <a:ext cx="4449637" cy="1583484"/>
      </dsp:txXfrm>
    </dsp:sp>
    <dsp:sp modelId="{3A74F001-39AF-4563-97D2-4493225AA7FD}">
      <dsp:nvSpPr>
        <dsp:cNvPr id="0" name=""/>
        <dsp:cNvSpPr/>
      </dsp:nvSpPr>
      <dsp:spPr>
        <a:xfrm>
          <a:off x="0" y="3959388"/>
          <a:ext cx="6278562" cy="1583484"/>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516572-8897-49EB-9198-626A50484609}">
      <dsp:nvSpPr>
        <dsp:cNvPr id="0" name=""/>
        <dsp:cNvSpPr/>
      </dsp:nvSpPr>
      <dsp:spPr>
        <a:xfrm>
          <a:off x="479004" y="4315672"/>
          <a:ext cx="870916" cy="87091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F56D55B-E3E8-45E4-A275-4F66D4A5E0B8}">
      <dsp:nvSpPr>
        <dsp:cNvPr id="0" name=""/>
        <dsp:cNvSpPr/>
      </dsp:nvSpPr>
      <dsp:spPr>
        <a:xfrm>
          <a:off x="1828924" y="3959388"/>
          <a:ext cx="4449637" cy="1583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585" tIns="167585" rIns="167585" bIns="167585" numCol="1" spcCol="1270" anchor="ctr" anchorCtr="0">
          <a:noAutofit/>
        </a:bodyPr>
        <a:lstStyle/>
        <a:p>
          <a:pPr marL="0" lvl="0" indent="0" algn="l" defTabSz="800100">
            <a:lnSpc>
              <a:spcPct val="90000"/>
            </a:lnSpc>
            <a:spcBef>
              <a:spcPct val="0"/>
            </a:spcBef>
            <a:spcAft>
              <a:spcPct val="35000"/>
            </a:spcAft>
            <a:buNone/>
          </a:pPr>
          <a:r>
            <a:rPr lang="pl-PL" sz="1800" b="1" kern="1200"/>
            <a:t>§  2. </a:t>
          </a:r>
          <a:r>
            <a:rPr lang="pl-PL" sz="1800" kern="1200"/>
            <a:t>Na wniosek oskarżonego </a:t>
          </a:r>
          <a:r>
            <a:rPr lang="pl-PL" sz="1800" b="1" u="sng" kern="1200"/>
            <a:t>można przerwać rozprawę w celu umożliwienia mu przygotowania się do obrony.</a:t>
          </a:r>
          <a:endParaRPr lang="en-US" sz="1800" kern="1200"/>
        </a:p>
      </dsp:txBody>
      <dsp:txXfrm>
        <a:off x="1828924" y="3959388"/>
        <a:ext cx="4449637" cy="1583484"/>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ABF7F4-D292-4B55-9624-48DB0D812700}">
      <dsp:nvSpPr>
        <dsp:cNvPr id="0" name=""/>
        <dsp:cNvSpPr/>
      </dsp:nvSpPr>
      <dsp:spPr>
        <a:xfrm>
          <a:off x="52" y="1248410"/>
          <a:ext cx="5025056" cy="188808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a:lnSpc>
              <a:spcPct val="90000"/>
            </a:lnSpc>
            <a:spcBef>
              <a:spcPct val="0"/>
            </a:spcBef>
            <a:spcAft>
              <a:spcPct val="35000"/>
            </a:spcAft>
            <a:buNone/>
          </a:pPr>
          <a:r>
            <a:rPr lang="pl-PL" sz="2600" kern="1200" dirty="0"/>
            <a:t>- rozprawa główna stanowi ciągłość, mówi się o pierwszym, drugim, trzecim i następnym terminie rozprawy głównej, </a:t>
          </a:r>
        </a:p>
      </dsp:txBody>
      <dsp:txXfrm>
        <a:off x="52" y="1248410"/>
        <a:ext cx="5025056" cy="1888087"/>
      </dsp:txXfrm>
    </dsp:sp>
    <dsp:sp modelId="{07349EFC-4EA8-4940-B10B-341BE311F619}">
      <dsp:nvSpPr>
        <dsp:cNvPr id="0" name=""/>
        <dsp:cNvSpPr/>
      </dsp:nvSpPr>
      <dsp:spPr>
        <a:xfrm>
          <a:off x="52" y="3136497"/>
          <a:ext cx="5025056" cy="114192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2D49764-B5E8-4DAA-A54F-96371A44ED4C}">
      <dsp:nvSpPr>
        <dsp:cNvPr id="0" name=""/>
        <dsp:cNvSpPr/>
      </dsp:nvSpPr>
      <dsp:spPr>
        <a:xfrm>
          <a:off x="5728616" y="1248410"/>
          <a:ext cx="5025056" cy="188808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a:lnSpc>
              <a:spcPct val="90000"/>
            </a:lnSpc>
            <a:spcBef>
              <a:spcPct val="0"/>
            </a:spcBef>
            <a:spcAft>
              <a:spcPct val="35000"/>
            </a:spcAft>
            <a:buNone/>
          </a:pPr>
          <a:r>
            <a:rPr lang="pl-PL" sz="2600" kern="1200" dirty="0"/>
            <a:t>- mimo wydania zarządzenia o przerwie albo postanowienia w przedmiocie odroczenia ciągle prowadzi się rozprawę główną, a nie jedną, drugą, czy trzecią rozprawę, </a:t>
          </a:r>
        </a:p>
      </dsp:txBody>
      <dsp:txXfrm>
        <a:off x="5728616" y="1248410"/>
        <a:ext cx="5025056" cy="1888087"/>
      </dsp:txXfrm>
    </dsp:sp>
    <dsp:sp modelId="{6C0FD406-4F8C-4111-B307-C8FCFE78B314}">
      <dsp:nvSpPr>
        <dsp:cNvPr id="0" name=""/>
        <dsp:cNvSpPr/>
      </dsp:nvSpPr>
      <dsp:spPr>
        <a:xfrm>
          <a:off x="5728616" y="3136497"/>
          <a:ext cx="5025056" cy="114192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8ED98B-1F96-48BB-A855-25BEA2F6024A}">
      <dsp:nvSpPr>
        <dsp:cNvPr id="0" name=""/>
        <dsp:cNvSpPr/>
      </dsp:nvSpPr>
      <dsp:spPr>
        <a:xfrm>
          <a:off x="1050043" y="892141"/>
          <a:ext cx="4221286" cy="49662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A5D56E-BBD0-4BF3-8295-F2C1A0F85942}">
      <dsp:nvSpPr>
        <dsp:cNvPr id="0" name=""/>
        <dsp:cNvSpPr/>
      </dsp:nvSpPr>
      <dsp:spPr>
        <a:xfrm>
          <a:off x="1050043" y="1078652"/>
          <a:ext cx="310110" cy="31011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61DBA7-DDDB-43AD-AD2C-66FDCC91A5CC}">
      <dsp:nvSpPr>
        <dsp:cNvPr id="0" name=""/>
        <dsp:cNvSpPr/>
      </dsp:nvSpPr>
      <dsp:spPr>
        <a:xfrm>
          <a:off x="1050043" y="0"/>
          <a:ext cx="4221286" cy="8921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585" tIns="72390" rIns="108585" bIns="72390" numCol="1" spcCol="1270" anchor="ctr" anchorCtr="0">
          <a:noAutofit/>
        </a:bodyPr>
        <a:lstStyle/>
        <a:p>
          <a:pPr marL="0" lvl="0" indent="0" algn="l" defTabSz="2533650">
            <a:lnSpc>
              <a:spcPct val="90000"/>
            </a:lnSpc>
            <a:spcBef>
              <a:spcPct val="0"/>
            </a:spcBef>
            <a:spcAft>
              <a:spcPct val="35000"/>
            </a:spcAft>
            <a:buNone/>
          </a:pPr>
          <a:r>
            <a:rPr lang="pl-PL" sz="5700" kern="1200" dirty="0"/>
            <a:t>Odroczenie</a:t>
          </a:r>
        </a:p>
      </dsp:txBody>
      <dsp:txXfrm>
        <a:off x="1050043" y="0"/>
        <a:ext cx="4221286" cy="892141"/>
      </dsp:txXfrm>
    </dsp:sp>
    <dsp:sp modelId="{49351C9F-CF55-48BF-9AB2-F620E493D91C}">
      <dsp:nvSpPr>
        <dsp:cNvPr id="0" name=""/>
        <dsp:cNvSpPr/>
      </dsp:nvSpPr>
      <dsp:spPr>
        <a:xfrm>
          <a:off x="1050043" y="1801512"/>
          <a:ext cx="310103" cy="310103"/>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CF4D15-BC4F-475C-9401-C41664D81B52}">
      <dsp:nvSpPr>
        <dsp:cNvPr id="0" name=""/>
        <dsp:cNvSpPr/>
      </dsp:nvSpPr>
      <dsp:spPr>
        <a:xfrm>
          <a:off x="1345533" y="1595138"/>
          <a:ext cx="3925796" cy="7228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l" defTabSz="488950">
            <a:lnSpc>
              <a:spcPct val="90000"/>
            </a:lnSpc>
            <a:spcBef>
              <a:spcPct val="0"/>
            </a:spcBef>
            <a:spcAft>
              <a:spcPct val="35000"/>
            </a:spcAft>
            <a:buNone/>
          </a:pPr>
          <a:r>
            <a:rPr lang="pl-PL" sz="1100" kern="1200" dirty="0"/>
            <a:t>Kompetencja sądu, orzekane w drodze postanowienia</a:t>
          </a:r>
        </a:p>
      </dsp:txBody>
      <dsp:txXfrm>
        <a:off x="1345533" y="1595138"/>
        <a:ext cx="3925796" cy="722851"/>
      </dsp:txXfrm>
    </dsp:sp>
    <dsp:sp modelId="{2977E4BC-014D-453D-A118-AEC03EF01B9C}">
      <dsp:nvSpPr>
        <dsp:cNvPr id="0" name=""/>
        <dsp:cNvSpPr/>
      </dsp:nvSpPr>
      <dsp:spPr>
        <a:xfrm>
          <a:off x="1050043" y="2524363"/>
          <a:ext cx="310103" cy="310103"/>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85F9448-953C-4318-B9C7-745042AB01A8}">
      <dsp:nvSpPr>
        <dsp:cNvPr id="0" name=""/>
        <dsp:cNvSpPr/>
      </dsp:nvSpPr>
      <dsp:spPr>
        <a:xfrm>
          <a:off x="1345533" y="2317989"/>
          <a:ext cx="3925796" cy="7228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l" defTabSz="488950">
            <a:lnSpc>
              <a:spcPct val="90000"/>
            </a:lnSpc>
            <a:spcBef>
              <a:spcPct val="0"/>
            </a:spcBef>
            <a:spcAft>
              <a:spcPct val="35000"/>
            </a:spcAft>
            <a:buNone/>
          </a:pPr>
          <a:r>
            <a:rPr lang="pl-PL" sz="1100" kern="1200" dirty="0"/>
            <a:t>Wówczas, gdy zarządzenie przerwy nie jest wystarczające – powyżej 35 dni (art. 404 par. 1 k.p.k. w zw. z art. 401 par. 2 k.p.k.)</a:t>
          </a:r>
        </a:p>
      </dsp:txBody>
      <dsp:txXfrm>
        <a:off x="1345533" y="2317989"/>
        <a:ext cx="3925796" cy="722851"/>
      </dsp:txXfrm>
    </dsp:sp>
    <dsp:sp modelId="{1335E8C4-C70B-44AD-B01F-F8CE6496D9B8}">
      <dsp:nvSpPr>
        <dsp:cNvPr id="0" name=""/>
        <dsp:cNvSpPr/>
      </dsp:nvSpPr>
      <dsp:spPr>
        <a:xfrm>
          <a:off x="1050043" y="3247215"/>
          <a:ext cx="310103" cy="310103"/>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66DEE57-4DE9-445B-AFDB-048A9ADBB665}">
      <dsp:nvSpPr>
        <dsp:cNvPr id="0" name=""/>
        <dsp:cNvSpPr/>
      </dsp:nvSpPr>
      <dsp:spPr>
        <a:xfrm>
          <a:off x="1345533" y="3040841"/>
          <a:ext cx="3925796" cy="7228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l" defTabSz="488950">
            <a:lnSpc>
              <a:spcPct val="90000"/>
            </a:lnSpc>
            <a:spcBef>
              <a:spcPct val="0"/>
            </a:spcBef>
            <a:spcAft>
              <a:spcPct val="35000"/>
            </a:spcAft>
            <a:buNone/>
          </a:pPr>
          <a:r>
            <a:rPr lang="pl-PL" sz="1100" kern="1200" dirty="0"/>
            <a:t>Po przerwie rozprawę prowadzi się od początku – </a:t>
          </a:r>
          <a:r>
            <a:rPr lang="pl-PL" sz="1100" b="1" u="sng" kern="1200" dirty="0"/>
            <a:t>a wyjątkowo w dalszym ciągu</a:t>
          </a:r>
          <a:r>
            <a:rPr lang="pl-PL" sz="1100" b="0" u="none" kern="1200" dirty="0"/>
            <a:t>, jeśli skład sądu nie uległ zmianie – </a:t>
          </a:r>
          <a:r>
            <a:rPr lang="pl-PL" sz="1100" b="0" u="none" kern="1200" dirty="0">
              <a:highlight>
                <a:srgbClr val="FFFF00"/>
              </a:highlight>
            </a:rPr>
            <a:t>w istocie </a:t>
          </a:r>
          <a:r>
            <a:rPr lang="pl-PL" sz="1100" b="1" u="sng" kern="1200" dirty="0">
              <a:highlight>
                <a:srgbClr val="FFFF00"/>
              </a:highlight>
            </a:rPr>
            <a:t>jest to zasada</a:t>
          </a:r>
          <a:endParaRPr lang="pl-PL" sz="1100" kern="1200" dirty="0">
            <a:highlight>
              <a:srgbClr val="FFFF00"/>
            </a:highlight>
          </a:endParaRPr>
        </a:p>
      </dsp:txBody>
      <dsp:txXfrm>
        <a:off x="1345533" y="3040841"/>
        <a:ext cx="3925796" cy="722851"/>
      </dsp:txXfrm>
    </dsp:sp>
    <dsp:sp modelId="{B2FB15D7-90C2-462D-89E3-B68134CD3048}">
      <dsp:nvSpPr>
        <dsp:cNvPr id="0" name=""/>
        <dsp:cNvSpPr/>
      </dsp:nvSpPr>
      <dsp:spPr>
        <a:xfrm>
          <a:off x="5482394" y="892141"/>
          <a:ext cx="4221286" cy="49662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A6C607-AE89-41CA-A9A5-054F713D1843}">
      <dsp:nvSpPr>
        <dsp:cNvPr id="0" name=""/>
        <dsp:cNvSpPr/>
      </dsp:nvSpPr>
      <dsp:spPr>
        <a:xfrm>
          <a:off x="5482394" y="1078652"/>
          <a:ext cx="310110" cy="31011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7E048A4-4297-43FF-8219-23B4105B5A09}">
      <dsp:nvSpPr>
        <dsp:cNvPr id="0" name=""/>
        <dsp:cNvSpPr/>
      </dsp:nvSpPr>
      <dsp:spPr>
        <a:xfrm>
          <a:off x="5482394" y="0"/>
          <a:ext cx="4221286" cy="8921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585" tIns="72390" rIns="108585" bIns="72390" numCol="1" spcCol="1270" anchor="ctr" anchorCtr="0">
          <a:noAutofit/>
        </a:bodyPr>
        <a:lstStyle/>
        <a:p>
          <a:pPr marL="0" lvl="0" indent="0" algn="l" defTabSz="2533650">
            <a:lnSpc>
              <a:spcPct val="90000"/>
            </a:lnSpc>
            <a:spcBef>
              <a:spcPct val="0"/>
            </a:spcBef>
            <a:spcAft>
              <a:spcPct val="35000"/>
            </a:spcAft>
            <a:buNone/>
          </a:pPr>
          <a:r>
            <a:rPr lang="pl-PL" sz="5700" kern="1200" dirty="0"/>
            <a:t>Przerwa</a:t>
          </a:r>
        </a:p>
      </dsp:txBody>
      <dsp:txXfrm>
        <a:off x="5482394" y="0"/>
        <a:ext cx="4221286" cy="892141"/>
      </dsp:txXfrm>
    </dsp:sp>
    <dsp:sp modelId="{9DE3613A-8864-481E-84E7-DED203E525FE}">
      <dsp:nvSpPr>
        <dsp:cNvPr id="0" name=""/>
        <dsp:cNvSpPr/>
      </dsp:nvSpPr>
      <dsp:spPr>
        <a:xfrm>
          <a:off x="5482394" y="1801512"/>
          <a:ext cx="310103" cy="310103"/>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97E7DF9-9E07-49C7-8929-94E2BF244690}">
      <dsp:nvSpPr>
        <dsp:cNvPr id="0" name=""/>
        <dsp:cNvSpPr/>
      </dsp:nvSpPr>
      <dsp:spPr>
        <a:xfrm>
          <a:off x="5777884" y="1595138"/>
          <a:ext cx="3925796" cy="7228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l" defTabSz="488950">
            <a:lnSpc>
              <a:spcPct val="90000"/>
            </a:lnSpc>
            <a:spcBef>
              <a:spcPct val="0"/>
            </a:spcBef>
            <a:spcAft>
              <a:spcPct val="35000"/>
            </a:spcAft>
            <a:buNone/>
          </a:pPr>
          <a:r>
            <a:rPr lang="pl-PL" sz="1100" kern="1200" dirty="0"/>
            <a:t>Kompetencja przewodniczącego, orzekana w drodze zarządzenia</a:t>
          </a:r>
        </a:p>
      </dsp:txBody>
      <dsp:txXfrm>
        <a:off x="5777884" y="1595138"/>
        <a:ext cx="3925796" cy="722851"/>
      </dsp:txXfrm>
    </dsp:sp>
    <dsp:sp modelId="{F7FC2937-3519-4EAA-99A1-EE21B0052E34}">
      <dsp:nvSpPr>
        <dsp:cNvPr id="0" name=""/>
        <dsp:cNvSpPr/>
      </dsp:nvSpPr>
      <dsp:spPr>
        <a:xfrm>
          <a:off x="5482394" y="2524363"/>
          <a:ext cx="310103" cy="310103"/>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555D498-06EE-49F9-854B-B365CAAE15AE}">
      <dsp:nvSpPr>
        <dsp:cNvPr id="0" name=""/>
        <dsp:cNvSpPr/>
      </dsp:nvSpPr>
      <dsp:spPr>
        <a:xfrm>
          <a:off x="5777884" y="2317989"/>
          <a:ext cx="3925796" cy="7228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l" defTabSz="488950">
            <a:lnSpc>
              <a:spcPct val="90000"/>
            </a:lnSpc>
            <a:spcBef>
              <a:spcPct val="0"/>
            </a:spcBef>
            <a:spcAft>
              <a:spcPct val="35000"/>
            </a:spcAft>
            <a:buNone/>
          </a:pPr>
          <a:r>
            <a:rPr lang="pl-PL" sz="1100" kern="1200" dirty="0"/>
            <a:t>Otwarty katalog przyczyn zarządzenia przerwy: w celu przygotowania przez strony wniosków dowodowych lub sprowadzenia dowodu albo dla wypoczynku lub z innej ważnej przyczyny </a:t>
          </a:r>
        </a:p>
      </dsp:txBody>
      <dsp:txXfrm>
        <a:off x="5777884" y="2317989"/>
        <a:ext cx="3925796" cy="722851"/>
      </dsp:txXfrm>
    </dsp:sp>
    <dsp:sp modelId="{D95C2FF5-E754-4853-8BCE-E9359F05D88E}">
      <dsp:nvSpPr>
        <dsp:cNvPr id="0" name=""/>
        <dsp:cNvSpPr/>
      </dsp:nvSpPr>
      <dsp:spPr>
        <a:xfrm>
          <a:off x="5482394" y="3247215"/>
          <a:ext cx="310103" cy="310103"/>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4B3FD9-6E2F-41F6-A36D-7384652B11CE}">
      <dsp:nvSpPr>
        <dsp:cNvPr id="0" name=""/>
        <dsp:cNvSpPr/>
      </dsp:nvSpPr>
      <dsp:spPr>
        <a:xfrm>
          <a:off x="5777884" y="3040841"/>
          <a:ext cx="3925796" cy="7228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ctr" anchorCtr="0">
          <a:noAutofit/>
        </a:bodyPr>
        <a:lstStyle/>
        <a:p>
          <a:pPr marL="0" lvl="0" indent="0" algn="l" defTabSz="488950">
            <a:lnSpc>
              <a:spcPct val="90000"/>
            </a:lnSpc>
            <a:spcBef>
              <a:spcPct val="0"/>
            </a:spcBef>
            <a:spcAft>
              <a:spcPct val="35000"/>
            </a:spcAft>
            <a:buNone/>
          </a:pPr>
          <a:r>
            <a:rPr lang="pl-PL" sz="1100" kern="1200" dirty="0"/>
            <a:t>Trwa do 35 dni, po upływie tego terminu, rozprawę uznaje się za odroczoną (art. 402 par. 3 k.p.k.)</a:t>
          </a:r>
        </a:p>
      </dsp:txBody>
      <dsp:txXfrm>
        <a:off x="5777884" y="3040841"/>
        <a:ext cx="3925796" cy="722851"/>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9D8950-63C3-457C-994F-97EEBE3C3FFA}">
      <dsp:nvSpPr>
        <dsp:cNvPr id="0" name=""/>
        <dsp:cNvSpPr/>
      </dsp:nvSpPr>
      <dsp:spPr>
        <a:xfrm>
          <a:off x="0" y="3382"/>
          <a:ext cx="6278562" cy="153400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AB0DF9F-7979-423B-BB54-CC4F9185D216}">
      <dsp:nvSpPr>
        <dsp:cNvPr id="0" name=""/>
        <dsp:cNvSpPr/>
      </dsp:nvSpPr>
      <dsp:spPr>
        <a:xfrm>
          <a:off x="464035" y="348533"/>
          <a:ext cx="844525" cy="8437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0F80F72-9FD8-496F-A1A9-F0E4644275A1}">
      <dsp:nvSpPr>
        <dsp:cNvPr id="0" name=""/>
        <dsp:cNvSpPr/>
      </dsp:nvSpPr>
      <dsp:spPr>
        <a:xfrm>
          <a:off x="1772595" y="3382"/>
          <a:ext cx="4478667" cy="1581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422" tIns="167422" rIns="167422" bIns="167422" numCol="1" spcCol="1270" anchor="ctr" anchorCtr="0">
          <a:noAutofit/>
        </a:bodyPr>
        <a:lstStyle/>
        <a:p>
          <a:pPr marL="0" lvl="0" indent="0" algn="l" defTabSz="622300">
            <a:lnSpc>
              <a:spcPct val="90000"/>
            </a:lnSpc>
            <a:spcBef>
              <a:spcPct val="0"/>
            </a:spcBef>
            <a:spcAft>
              <a:spcPct val="35000"/>
            </a:spcAft>
            <a:buNone/>
          </a:pPr>
          <a:r>
            <a:rPr lang="pl-PL" sz="1400" b="1" kern="1200"/>
            <a:t>Art.  406.  [Głosy stron – kolejność]</a:t>
          </a:r>
          <a:endParaRPr lang="en-US" sz="1400" kern="1200"/>
        </a:p>
      </dsp:txBody>
      <dsp:txXfrm>
        <a:off x="1772595" y="3382"/>
        <a:ext cx="4478667" cy="1581938"/>
      </dsp:txXfrm>
    </dsp:sp>
    <dsp:sp modelId="{F111796F-BE00-49C0-ADFD-CBC355557AFC}">
      <dsp:nvSpPr>
        <dsp:cNvPr id="0" name=""/>
        <dsp:cNvSpPr/>
      </dsp:nvSpPr>
      <dsp:spPr>
        <a:xfrm>
          <a:off x="0" y="1980805"/>
          <a:ext cx="6278562" cy="153400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D52174-723C-4D9D-82D8-7D62D074AC07}">
      <dsp:nvSpPr>
        <dsp:cNvPr id="0" name=""/>
        <dsp:cNvSpPr/>
      </dsp:nvSpPr>
      <dsp:spPr>
        <a:xfrm>
          <a:off x="464035" y="2325956"/>
          <a:ext cx="844525" cy="8437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4377380-FD61-46CC-AAF1-229F86CF9DCC}">
      <dsp:nvSpPr>
        <dsp:cNvPr id="0" name=""/>
        <dsp:cNvSpPr/>
      </dsp:nvSpPr>
      <dsp:spPr>
        <a:xfrm>
          <a:off x="1772595" y="1980805"/>
          <a:ext cx="4478667" cy="1581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422" tIns="167422" rIns="167422" bIns="167422" numCol="1" spcCol="1270" anchor="ctr" anchorCtr="0">
          <a:noAutofit/>
        </a:bodyPr>
        <a:lstStyle/>
        <a:p>
          <a:pPr marL="0" lvl="0" indent="0" algn="just" defTabSz="622300">
            <a:lnSpc>
              <a:spcPct val="90000"/>
            </a:lnSpc>
            <a:spcBef>
              <a:spcPct val="0"/>
            </a:spcBef>
            <a:spcAft>
              <a:spcPct val="35000"/>
            </a:spcAft>
            <a:buNone/>
          </a:pPr>
          <a:r>
            <a:rPr lang="pl-PL" sz="1400" b="1" kern="1200" dirty="0"/>
            <a:t>§  1. </a:t>
          </a:r>
          <a:r>
            <a:rPr lang="pl-PL" sz="1400" kern="1200" dirty="0"/>
            <a:t>Po zamknięciu przewodu sądowego przewodniczący </a:t>
          </a:r>
          <a:r>
            <a:rPr lang="pl-PL" sz="1400" b="1" u="sng" kern="1200" dirty="0"/>
            <a:t>udziela głosu stronom, ich przedstawicielom oraz przedstawicielowi społecznemu. </a:t>
          </a:r>
          <a:r>
            <a:rPr lang="pl-PL" sz="1400" kern="1200" dirty="0"/>
            <a:t>Głos zabierają w następującej kolejności: oskarżyciel publiczny, oskarżyciel posiłkowy, oskarżyciel prywatny, przedstawiciel społeczny, obrońca oskarżonego i oskarżony. Przedstawiciele procesowi stron zabierają głos przed stronami.</a:t>
          </a:r>
          <a:endParaRPr lang="en-US" sz="1400" kern="1200" dirty="0"/>
        </a:p>
      </dsp:txBody>
      <dsp:txXfrm>
        <a:off x="1772595" y="1980805"/>
        <a:ext cx="4478667" cy="1581938"/>
      </dsp:txXfrm>
    </dsp:sp>
    <dsp:sp modelId="{2EDF63F1-ED91-446C-8AAF-1C5B38A32F97}">
      <dsp:nvSpPr>
        <dsp:cNvPr id="0" name=""/>
        <dsp:cNvSpPr/>
      </dsp:nvSpPr>
      <dsp:spPr>
        <a:xfrm>
          <a:off x="0" y="3958228"/>
          <a:ext cx="6278562" cy="153400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732A69-F423-45C2-81F2-4CBB0BC9795B}">
      <dsp:nvSpPr>
        <dsp:cNvPr id="0" name=""/>
        <dsp:cNvSpPr/>
      </dsp:nvSpPr>
      <dsp:spPr>
        <a:xfrm>
          <a:off x="464035" y="4303378"/>
          <a:ext cx="844525" cy="8437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C7E9F2B-DDAA-4303-8FEC-B7E6BE9818F6}">
      <dsp:nvSpPr>
        <dsp:cNvPr id="0" name=""/>
        <dsp:cNvSpPr/>
      </dsp:nvSpPr>
      <dsp:spPr>
        <a:xfrm>
          <a:off x="1772595" y="3958228"/>
          <a:ext cx="4478667" cy="1581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422" tIns="167422" rIns="167422" bIns="167422" numCol="1" spcCol="1270" anchor="ctr" anchorCtr="0">
          <a:noAutofit/>
        </a:bodyPr>
        <a:lstStyle/>
        <a:p>
          <a:pPr marL="0" lvl="0" indent="0" algn="l" defTabSz="622300">
            <a:lnSpc>
              <a:spcPct val="90000"/>
            </a:lnSpc>
            <a:spcBef>
              <a:spcPct val="0"/>
            </a:spcBef>
            <a:spcAft>
              <a:spcPct val="35000"/>
            </a:spcAft>
            <a:buNone/>
          </a:pPr>
          <a:r>
            <a:rPr lang="pl-PL" sz="1400" b="1" kern="1200" dirty="0"/>
            <a:t>§  2. </a:t>
          </a:r>
          <a:r>
            <a:rPr lang="pl-PL" sz="1400" kern="1200" dirty="0"/>
            <a:t>Jeżeli oskarżyciel ponownie zabiera głos, należy również udzielić głosu obrońcy i oskarżonemu.</a:t>
          </a:r>
          <a:endParaRPr lang="en-US" sz="1400" kern="1200" dirty="0"/>
        </a:p>
      </dsp:txBody>
      <dsp:txXfrm>
        <a:off x="1772595" y="3958228"/>
        <a:ext cx="4478667" cy="15819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CE0DD2-8AEB-4C6D-8E5F-3EF21AF60D4A}">
      <dsp:nvSpPr>
        <dsp:cNvPr id="0" name=""/>
        <dsp:cNvSpPr/>
      </dsp:nvSpPr>
      <dsp:spPr>
        <a:xfrm>
          <a:off x="0" y="0"/>
          <a:ext cx="10753725" cy="1130141"/>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05740" tIns="205740" rIns="205740" bIns="205740" numCol="1" spcCol="1270" anchor="ctr" anchorCtr="0">
          <a:noAutofit/>
        </a:bodyPr>
        <a:lstStyle/>
        <a:p>
          <a:pPr marL="0" lvl="0" indent="0" algn="ctr" defTabSz="2400300">
            <a:lnSpc>
              <a:spcPct val="90000"/>
            </a:lnSpc>
            <a:spcBef>
              <a:spcPct val="0"/>
            </a:spcBef>
            <a:spcAft>
              <a:spcPct val="35000"/>
            </a:spcAft>
            <a:buNone/>
          </a:pPr>
          <a:r>
            <a:rPr lang="pl-PL" sz="5400" kern="1200" dirty="0"/>
            <a:t>Skargi</a:t>
          </a:r>
        </a:p>
      </dsp:txBody>
      <dsp:txXfrm>
        <a:off x="0" y="0"/>
        <a:ext cx="10753725" cy="1130141"/>
      </dsp:txXfrm>
    </dsp:sp>
    <dsp:sp modelId="{3B2DDA45-F879-40BC-B14B-B30D1C456DC3}">
      <dsp:nvSpPr>
        <dsp:cNvPr id="0" name=""/>
        <dsp:cNvSpPr/>
      </dsp:nvSpPr>
      <dsp:spPr>
        <a:xfrm>
          <a:off x="0" y="1130141"/>
          <a:ext cx="2688431" cy="23732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l-PL" sz="2700" kern="1200" dirty="0"/>
            <a:t>Akt oskarżenia</a:t>
          </a:r>
        </a:p>
      </dsp:txBody>
      <dsp:txXfrm>
        <a:off x="0" y="1130141"/>
        <a:ext cx="2688431" cy="2373296"/>
      </dsp:txXfrm>
    </dsp:sp>
    <dsp:sp modelId="{8145315B-228A-45C4-9FA7-B587288F641C}">
      <dsp:nvSpPr>
        <dsp:cNvPr id="0" name=""/>
        <dsp:cNvSpPr/>
      </dsp:nvSpPr>
      <dsp:spPr>
        <a:xfrm>
          <a:off x="2688431" y="1130141"/>
          <a:ext cx="2688431" cy="23732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l-PL" sz="2700" kern="1200" dirty="0"/>
            <a:t>Wniosek o warunkowe umorzenie postępowania</a:t>
          </a:r>
        </a:p>
      </dsp:txBody>
      <dsp:txXfrm>
        <a:off x="2688431" y="1130141"/>
        <a:ext cx="2688431" cy="2373296"/>
      </dsp:txXfrm>
    </dsp:sp>
    <dsp:sp modelId="{CB15A7DA-36C9-44AE-AEDD-73ACEA6B99D8}">
      <dsp:nvSpPr>
        <dsp:cNvPr id="0" name=""/>
        <dsp:cNvSpPr/>
      </dsp:nvSpPr>
      <dsp:spPr>
        <a:xfrm>
          <a:off x="5376862" y="1130141"/>
          <a:ext cx="2688431" cy="23732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l-PL" sz="2700" kern="1200" dirty="0"/>
            <a:t>Wniosek o skazanie bez przeprowadzania rozprawy</a:t>
          </a:r>
        </a:p>
      </dsp:txBody>
      <dsp:txXfrm>
        <a:off x="5376862" y="1130141"/>
        <a:ext cx="2688431" cy="2373296"/>
      </dsp:txXfrm>
    </dsp:sp>
    <dsp:sp modelId="{6D270368-EF17-413D-AFD9-8AB6CA1C6F1C}">
      <dsp:nvSpPr>
        <dsp:cNvPr id="0" name=""/>
        <dsp:cNvSpPr/>
      </dsp:nvSpPr>
      <dsp:spPr>
        <a:xfrm>
          <a:off x="8065293" y="1130141"/>
          <a:ext cx="2688431" cy="23732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pl-PL" sz="2700" kern="1200" dirty="0"/>
            <a:t>Wniosek o umorzenie postępowania i zastosowanie środka zabezpieczającego</a:t>
          </a:r>
        </a:p>
      </dsp:txBody>
      <dsp:txXfrm>
        <a:off x="8065293" y="1130141"/>
        <a:ext cx="2688431" cy="2373296"/>
      </dsp:txXfrm>
    </dsp:sp>
    <dsp:sp modelId="{57AAFD27-E216-4CFE-8D30-175919846D95}">
      <dsp:nvSpPr>
        <dsp:cNvPr id="0" name=""/>
        <dsp:cNvSpPr/>
      </dsp:nvSpPr>
      <dsp:spPr>
        <a:xfrm>
          <a:off x="0" y="3503437"/>
          <a:ext cx="10753725" cy="263699"/>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6B4EC1-74DB-4AAD-B2F4-2869CC3A753D}">
      <dsp:nvSpPr>
        <dsp:cNvPr id="0" name=""/>
        <dsp:cNvSpPr/>
      </dsp:nvSpPr>
      <dsp:spPr>
        <a:xfrm>
          <a:off x="693633" y="11167"/>
          <a:ext cx="9929675" cy="1446139"/>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254000" bIns="229575" numCol="1" spcCol="1270" anchor="ctr" anchorCtr="0">
          <a:noAutofit/>
        </a:bodyPr>
        <a:lstStyle/>
        <a:p>
          <a:pPr marL="0" lvl="0" indent="0" algn="l" defTabSz="1289050">
            <a:lnSpc>
              <a:spcPct val="90000"/>
            </a:lnSpc>
            <a:spcBef>
              <a:spcPct val="0"/>
            </a:spcBef>
            <a:spcAft>
              <a:spcPct val="35000"/>
            </a:spcAft>
            <a:buNone/>
          </a:pPr>
          <a:r>
            <a:rPr lang="pl-PL" sz="2900" kern="1200" dirty="0"/>
            <a:t>Art. 119 k.p.k. </a:t>
          </a:r>
        </a:p>
      </dsp:txBody>
      <dsp:txXfrm>
        <a:off x="693633" y="372702"/>
        <a:ext cx="9568140" cy="723069"/>
      </dsp:txXfrm>
    </dsp:sp>
    <dsp:sp modelId="{EEA9553F-FEB4-4E04-B35D-CA92621CC077}">
      <dsp:nvSpPr>
        <dsp:cNvPr id="0" name=""/>
        <dsp:cNvSpPr/>
      </dsp:nvSpPr>
      <dsp:spPr>
        <a:xfrm>
          <a:off x="693633" y="1126349"/>
          <a:ext cx="3058340" cy="2785796"/>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just" defTabSz="622300">
            <a:lnSpc>
              <a:spcPct val="90000"/>
            </a:lnSpc>
            <a:spcBef>
              <a:spcPct val="0"/>
            </a:spcBef>
            <a:spcAft>
              <a:spcPct val="35000"/>
            </a:spcAft>
            <a:buNone/>
          </a:pPr>
          <a:r>
            <a:rPr lang="pl-PL" sz="1400" kern="1200" dirty="0"/>
            <a:t>oznaczenie organu, do którego jest skierowane, oraz sprawy, której dotyczy; 2) oznaczenie oraz adres wnoszącego pismo; 3) treść wniosku lub oświadczenia, w miarę potrzeby z uzasadnieniem; 4) datę i podpis składającego pismo.</a:t>
          </a:r>
        </a:p>
      </dsp:txBody>
      <dsp:txXfrm>
        <a:off x="693633" y="1126349"/>
        <a:ext cx="3058340" cy="2785796"/>
      </dsp:txXfrm>
    </dsp:sp>
    <dsp:sp modelId="{83D0B5F7-0660-48D7-9575-DA1285004BE9}">
      <dsp:nvSpPr>
        <dsp:cNvPr id="0" name=""/>
        <dsp:cNvSpPr/>
      </dsp:nvSpPr>
      <dsp:spPr>
        <a:xfrm>
          <a:off x="3751973" y="493214"/>
          <a:ext cx="6871335" cy="1446139"/>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254000" bIns="229575" numCol="1" spcCol="1270" anchor="ctr" anchorCtr="0">
          <a:noAutofit/>
        </a:bodyPr>
        <a:lstStyle/>
        <a:p>
          <a:pPr marL="0" lvl="0" indent="0" algn="l" defTabSz="1289050">
            <a:lnSpc>
              <a:spcPct val="90000"/>
            </a:lnSpc>
            <a:spcBef>
              <a:spcPct val="0"/>
            </a:spcBef>
            <a:spcAft>
              <a:spcPct val="35000"/>
            </a:spcAft>
            <a:buNone/>
          </a:pPr>
          <a:r>
            <a:rPr lang="pl-PL" sz="2900" kern="1200" dirty="0"/>
            <a:t>Art. 332 k.p.k. </a:t>
          </a:r>
        </a:p>
      </dsp:txBody>
      <dsp:txXfrm>
        <a:off x="3751973" y="854749"/>
        <a:ext cx="6509800" cy="723069"/>
      </dsp:txXfrm>
    </dsp:sp>
    <dsp:sp modelId="{17179BB4-1ED0-411B-BC8A-44F9A48B8A58}">
      <dsp:nvSpPr>
        <dsp:cNvPr id="0" name=""/>
        <dsp:cNvSpPr/>
      </dsp:nvSpPr>
      <dsp:spPr>
        <a:xfrm>
          <a:off x="3751973" y="1608396"/>
          <a:ext cx="3058340" cy="2785796"/>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just" defTabSz="577850">
            <a:lnSpc>
              <a:spcPct val="90000"/>
            </a:lnSpc>
            <a:spcBef>
              <a:spcPct val="0"/>
            </a:spcBef>
            <a:spcAft>
              <a:spcPct val="35000"/>
            </a:spcAft>
            <a:buNone/>
          </a:pPr>
          <a:r>
            <a:rPr lang="pl-PL" sz="1300" kern="1200" dirty="0"/>
            <a:t>1) imię i nazwisko oskarżonego, inne dane o jego osobie, dane o zastosowaniu środka zapobiegawczego oraz zabezpieczenia majątkowego; 2) dokładne określenie zarzucanego oskarżonemu czynu ze wskazaniem czasu, miejsca, sposobu i okoliczności jego popełnienia oraz skutków, a zwłaszcza wysokości powstałej szkody; 3) wskazanie, że czyn został popełniony w warunkach wymienionych w art. 64 lub art. 65 Kodeksu karnego albo art. 37 § 1 Kodeksu karnego skarbowego; 4) wskazanie przepisów ustawy karnej, pod które zarzucany czyn podpada; 5) wskazanie sądu właściwego do rozpoznania sprawy.</a:t>
          </a:r>
        </a:p>
      </dsp:txBody>
      <dsp:txXfrm>
        <a:off x="3751973" y="1608396"/>
        <a:ext cx="3058340" cy="2785796"/>
      </dsp:txXfrm>
    </dsp:sp>
    <dsp:sp modelId="{94F1A71A-74DE-4E59-9300-2E6961B1B7B5}">
      <dsp:nvSpPr>
        <dsp:cNvPr id="0" name=""/>
        <dsp:cNvSpPr/>
      </dsp:nvSpPr>
      <dsp:spPr>
        <a:xfrm>
          <a:off x="6810313" y="975260"/>
          <a:ext cx="3812995" cy="1446139"/>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254000" bIns="229575" numCol="1" spcCol="1270" anchor="ctr" anchorCtr="0">
          <a:noAutofit/>
        </a:bodyPr>
        <a:lstStyle/>
        <a:p>
          <a:pPr marL="0" lvl="0" indent="0" algn="l" defTabSz="1289050">
            <a:lnSpc>
              <a:spcPct val="90000"/>
            </a:lnSpc>
            <a:spcBef>
              <a:spcPct val="0"/>
            </a:spcBef>
            <a:spcAft>
              <a:spcPct val="35000"/>
            </a:spcAft>
            <a:buNone/>
          </a:pPr>
          <a:r>
            <a:rPr lang="pl-PL" sz="2900" kern="1200" dirty="0"/>
            <a:t>Art. 333 i 334 k.p.k. </a:t>
          </a:r>
        </a:p>
      </dsp:txBody>
      <dsp:txXfrm>
        <a:off x="6810313" y="1336795"/>
        <a:ext cx="3451460" cy="723069"/>
      </dsp:txXfrm>
    </dsp:sp>
    <dsp:sp modelId="{75B517A0-5AB3-4162-AB1B-C125F24A707B}">
      <dsp:nvSpPr>
        <dsp:cNvPr id="0" name=""/>
        <dsp:cNvSpPr/>
      </dsp:nvSpPr>
      <dsp:spPr>
        <a:xfrm>
          <a:off x="6810313" y="2090442"/>
          <a:ext cx="3058340" cy="2745026"/>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pl-PL" sz="1200" b="0" i="0" kern="1200" dirty="0"/>
            <a:t>lista osób, których wezwania oskarżyciel żąda;</a:t>
          </a:r>
          <a:endParaRPr lang="pl-PL" sz="1200" kern="1200" dirty="0"/>
        </a:p>
        <a:p>
          <a:pPr marL="0" lvl="0" indent="0" algn="l" defTabSz="533400">
            <a:lnSpc>
              <a:spcPct val="90000"/>
            </a:lnSpc>
            <a:spcBef>
              <a:spcPct val="0"/>
            </a:spcBef>
            <a:spcAft>
              <a:spcPct val="35000"/>
            </a:spcAft>
            <a:buNone/>
          </a:pPr>
          <a:r>
            <a:rPr lang="pl-PL" sz="1200" b="0" i="0" kern="1200" dirty="0"/>
            <a:t>wykaz innych dowodów, których przeprowadzenia na rozprawie głównej domaga się oskarżyciel, </a:t>
          </a:r>
          <a:r>
            <a:rPr lang="pl-PL" sz="1200" b="1" i="0" u="sng" kern="1200" dirty="0"/>
            <a:t>a nadto: </a:t>
          </a:r>
        </a:p>
        <a:p>
          <a:pPr marL="0" lvl="0" indent="0" algn="just" defTabSz="533400">
            <a:lnSpc>
              <a:spcPct val="90000"/>
            </a:lnSpc>
            <a:spcBef>
              <a:spcPct val="0"/>
            </a:spcBef>
            <a:spcAft>
              <a:spcPct val="35000"/>
            </a:spcAft>
            <a:buNone/>
          </a:pPr>
          <a:r>
            <a:rPr lang="pl-PL" sz="1200" b="0" i="0" u="none" kern="1200" dirty="0"/>
            <a:t>akta postępowania przygotowawczego wraz z załącznikami, </a:t>
          </a:r>
          <a:r>
            <a:rPr lang="pl-PL" sz="1200" b="0" i="0" u="none" kern="1200" dirty="0" err="1"/>
            <a:t>załacznik</a:t>
          </a:r>
          <a:r>
            <a:rPr lang="pl-PL" sz="1200" b="0" i="0" u="none" kern="1200" dirty="0"/>
            <a:t> adresowy do akt sprawy, po jednym odpisie tego aktu dla każdego oskarżonego, a w przypadku określonym w art. 335 § 2 także dla każdego pokrzywdzonego</a:t>
          </a:r>
        </a:p>
        <a:p>
          <a:pPr marL="0" lvl="0" indent="0" algn="l" defTabSz="533400">
            <a:lnSpc>
              <a:spcPct val="90000"/>
            </a:lnSpc>
            <a:spcBef>
              <a:spcPct val="0"/>
            </a:spcBef>
            <a:spcAft>
              <a:spcPct val="35000"/>
            </a:spcAft>
            <a:buNone/>
          </a:pPr>
          <a:endParaRPr lang="pl-PL" sz="1200" kern="1200" dirty="0"/>
        </a:p>
      </dsp:txBody>
      <dsp:txXfrm>
        <a:off x="6810313" y="2090442"/>
        <a:ext cx="3058340" cy="274502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62EDA7-42C7-4088-8160-B2508E0854CC}">
      <dsp:nvSpPr>
        <dsp:cNvPr id="0" name=""/>
        <dsp:cNvSpPr/>
      </dsp:nvSpPr>
      <dsp:spPr>
        <a:xfrm>
          <a:off x="7268" y="82014"/>
          <a:ext cx="3139230" cy="2343369"/>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152400" rIns="50800" bIns="50800" numCol="1" spcCol="1270" anchor="t" anchorCtr="0">
          <a:noAutofit/>
        </a:bodyPr>
        <a:lstStyle/>
        <a:p>
          <a:pPr marL="285750" lvl="1" indent="-285750" algn="l" defTabSz="1778000">
            <a:lnSpc>
              <a:spcPct val="90000"/>
            </a:lnSpc>
            <a:spcBef>
              <a:spcPct val="0"/>
            </a:spcBef>
            <a:spcAft>
              <a:spcPct val="15000"/>
            </a:spcAft>
            <a:buChar char="•"/>
          </a:pPr>
          <a:r>
            <a:rPr lang="pl-PL" sz="4000" kern="1200" dirty="0"/>
            <a:t>Art. 119, 332, 333, 334 lub 335 k.p.k.</a:t>
          </a:r>
        </a:p>
      </dsp:txBody>
      <dsp:txXfrm>
        <a:off x="62176" y="136922"/>
        <a:ext cx="3029414" cy="2288461"/>
      </dsp:txXfrm>
    </dsp:sp>
    <dsp:sp modelId="{CDBD10EF-0CE1-4D0A-A48D-BAEC0A93DDD0}">
      <dsp:nvSpPr>
        <dsp:cNvPr id="0" name=""/>
        <dsp:cNvSpPr/>
      </dsp:nvSpPr>
      <dsp:spPr>
        <a:xfrm>
          <a:off x="7268" y="2425383"/>
          <a:ext cx="3139230" cy="1007648"/>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0" rIns="43180" bIns="0" numCol="1" spcCol="1270" anchor="ctr" anchorCtr="0">
          <a:noAutofit/>
        </a:bodyPr>
        <a:lstStyle/>
        <a:p>
          <a:pPr marL="0" lvl="0" indent="0" algn="l" defTabSz="1511300">
            <a:lnSpc>
              <a:spcPct val="90000"/>
            </a:lnSpc>
            <a:spcBef>
              <a:spcPct val="0"/>
            </a:spcBef>
            <a:spcAft>
              <a:spcPct val="35000"/>
            </a:spcAft>
            <a:buNone/>
          </a:pPr>
          <a:r>
            <a:rPr lang="pl-PL" sz="3400" kern="1200" dirty="0"/>
            <a:t>Publiczny A/O</a:t>
          </a:r>
        </a:p>
      </dsp:txBody>
      <dsp:txXfrm>
        <a:off x="7268" y="2425383"/>
        <a:ext cx="2210725" cy="1007648"/>
      </dsp:txXfrm>
    </dsp:sp>
    <dsp:sp modelId="{61D1943D-7ABB-41C9-A6B6-7D27501762B7}">
      <dsp:nvSpPr>
        <dsp:cNvPr id="0" name=""/>
        <dsp:cNvSpPr/>
      </dsp:nvSpPr>
      <dsp:spPr>
        <a:xfrm>
          <a:off x="2306797" y="2585439"/>
          <a:ext cx="1098730" cy="1098730"/>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999C98-9749-40F3-B250-8F8F6922A6B9}">
      <dsp:nvSpPr>
        <dsp:cNvPr id="0" name=""/>
        <dsp:cNvSpPr/>
      </dsp:nvSpPr>
      <dsp:spPr>
        <a:xfrm>
          <a:off x="3677732" y="82014"/>
          <a:ext cx="3139230" cy="2343369"/>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152400" rIns="50800" bIns="50800" numCol="1" spcCol="1270" anchor="t" anchorCtr="0">
          <a:noAutofit/>
        </a:bodyPr>
        <a:lstStyle/>
        <a:p>
          <a:pPr marL="285750" lvl="1" indent="-285750" algn="l" defTabSz="1778000">
            <a:lnSpc>
              <a:spcPct val="90000"/>
            </a:lnSpc>
            <a:spcBef>
              <a:spcPct val="0"/>
            </a:spcBef>
            <a:spcAft>
              <a:spcPct val="15000"/>
            </a:spcAft>
            <a:buChar char="•"/>
          </a:pPr>
          <a:r>
            <a:rPr lang="pl-PL" sz="4000" kern="1200" dirty="0"/>
            <a:t>Art. 119 k.p.k., 332 k.p.k. i 333 k.p.k.</a:t>
          </a:r>
        </a:p>
      </dsp:txBody>
      <dsp:txXfrm>
        <a:off x="3732640" y="136922"/>
        <a:ext cx="3029414" cy="2288461"/>
      </dsp:txXfrm>
    </dsp:sp>
    <dsp:sp modelId="{D1A62366-EAEA-4F2E-AAA7-B9362E948051}">
      <dsp:nvSpPr>
        <dsp:cNvPr id="0" name=""/>
        <dsp:cNvSpPr/>
      </dsp:nvSpPr>
      <dsp:spPr>
        <a:xfrm>
          <a:off x="3677732" y="2425383"/>
          <a:ext cx="3139230" cy="1007648"/>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0" rIns="43180" bIns="0" numCol="1" spcCol="1270" anchor="ctr" anchorCtr="0">
          <a:noAutofit/>
        </a:bodyPr>
        <a:lstStyle/>
        <a:p>
          <a:pPr marL="0" lvl="0" indent="0" algn="l" defTabSz="1511300">
            <a:lnSpc>
              <a:spcPct val="90000"/>
            </a:lnSpc>
            <a:spcBef>
              <a:spcPct val="0"/>
            </a:spcBef>
            <a:spcAft>
              <a:spcPct val="35000"/>
            </a:spcAft>
            <a:buNone/>
          </a:pPr>
          <a:r>
            <a:rPr lang="pl-PL" sz="3400" kern="1200" dirty="0"/>
            <a:t>Subsydiarny A/O</a:t>
          </a:r>
        </a:p>
      </dsp:txBody>
      <dsp:txXfrm>
        <a:off x="3677732" y="2425383"/>
        <a:ext cx="2210725" cy="1007648"/>
      </dsp:txXfrm>
    </dsp:sp>
    <dsp:sp modelId="{360533F3-0F85-4059-9BC5-EAC34DA6EE00}">
      <dsp:nvSpPr>
        <dsp:cNvPr id="0" name=""/>
        <dsp:cNvSpPr/>
      </dsp:nvSpPr>
      <dsp:spPr>
        <a:xfrm>
          <a:off x="5977261" y="2585439"/>
          <a:ext cx="1098730" cy="1098730"/>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E7228DC-AEA6-4AE0-9E7D-47EB19271F7F}">
      <dsp:nvSpPr>
        <dsp:cNvPr id="0" name=""/>
        <dsp:cNvSpPr/>
      </dsp:nvSpPr>
      <dsp:spPr>
        <a:xfrm>
          <a:off x="7348196" y="82014"/>
          <a:ext cx="3139230" cy="2343369"/>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152400" rIns="50800" bIns="50800" numCol="1" spcCol="1270" anchor="t" anchorCtr="0">
          <a:noAutofit/>
        </a:bodyPr>
        <a:lstStyle/>
        <a:p>
          <a:pPr marL="285750" lvl="1" indent="-285750" algn="l" defTabSz="1778000">
            <a:lnSpc>
              <a:spcPct val="90000"/>
            </a:lnSpc>
            <a:spcBef>
              <a:spcPct val="0"/>
            </a:spcBef>
            <a:spcAft>
              <a:spcPct val="15000"/>
            </a:spcAft>
            <a:buChar char="•"/>
          </a:pPr>
          <a:r>
            <a:rPr lang="pl-PL" sz="4000" kern="1200" dirty="0"/>
            <a:t>Art.119 k.p.k., art. 487, art. 621 par. 1 k.p.k. </a:t>
          </a:r>
        </a:p>
      </dsp:txBody>
      <dsp:txXfrm>
        <a:off x="7403104" y="136922"/>
        <a:ext cx="3029414" cy="2288461"/>
      </dsp:txXfrm>
    </dsp:sp>
    <dsp:sp modelId="{682EDF50-6CD9-418A-B6C6-B0B9AC3D01BB}">
      <dsp:nvSpPr>
        <dsp:cNvPr id="0" name=""/>
        <dsp:cNvSpPr/>
      </dsp:nvSpPr>
      <dsp:spPr>
        <a:xfrm>
          <a:off x="7348196" y="2425383"/>
          <a:ext cx="3139230" cy="1007648"/>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0" rIns="43180" bIns="0" numCol="1" spcCol="1270" anchor="ctr" anchorCtr="0">
          <a:noAutofit/>
        </a:bodyPr>
        <a:lstStyle/>
        <a:p>
          <a:pPr marL="0" lvl="0" indent="0" algn="l" defTabSz="1511300">
            <a:lnSpc>
              <a:spcPct val="90000"/>
            </a:lnSpc>
            <a:spcBef>
              <a:spcPct val="0"/>
            </a:spcBef>
            <a:spcAft>
              <a:spcPct val="35000"/>
            </a:spcAft>
            <a:buNone/>
          </a:pPr>
          <a:r>
            <a:rPr lang="pl-PL" sz="3400" kern="1200" dirty="0"/>
            <a:t>Prywatny A/O</a:t>
          </a:r>
        </a:p>
      </dsp:txBody>
      <dsp:txXfrm>
        <a:off x="7348196" y="2425383"/>
        <a:ext cx="2210725" cy="1007648"/>
      </dsp:txXfrm>
    </dsp:sp>
    <dsp:sp modelId="{24ED5D6F-F86B-467A-9B1D-174FA4A10FAC}">
      <dsp:nvSpPr>
        <dsp:cNvPr id="0" name=""/>
        <dsp:cNvSpPr/>
      </dsp:nvSpPr>
      <dsp:spPr>
        <a:xfrm>
          <a:off x="9647725" y="2585439"/>
          <a:ext cx="1098730" cy="1098730"/>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7B3E89-72E1-41E4-BC78-BAEDCD49FBC9}">
      <dsp:nvSpPr>
        <dsp:cNvPr id="0" name=""/>
        <dsp:cNvSpPr/>
      </dsp:nvSpPr>
      <dsp:spPr>
        <a:xfrm>
          <a:off x="0" y="20647"/>
          <a:ext cx="10753725" cy="10062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a:lnSpc>
              <a:spcPct val="90000"/>
            </a:lnSpc>
            <a:spcBef>
              <a:spcPct val="0"/>
            </a:spcBef>
            <a:spcAft>
              <a:spcPct val="35000"/>
            </a:spcAft>
            <a:buNone/>
          </a:pPr>
          <a:r>
            <a:rPr lang="pl-PL" sz="4300" kern="1200" dirty="0"/>
            <a:t>Oddanie pod sąd </a:t>
          </a:r>
          <a:r>
            <a:rPr lang="pl-PL" sz="4300" i="1" kern="1200" dirty="0"/>
            <a:t>sensu stricto</a:t>
          </a:r>
          <a:endParaRPr lang="pl-PL" sz="4300" kern="1200" dirty="0"/>
        </a:p>
      </dsp:txBody>
      <dsp:txXfrm>
        <a:off x="49119" y="69766"/>
        <a:ext cx="10655487" cy="907962"/>
      </dsp:txXfrm>
    </dsp:sp>
    <dsp:sp modelId="{6B6A28EB-983E-45F9-BF48-E7B47E992C68}">
      <dsp:nvSpPr>
        <dsp:cNvPr id="0" name=""/>
        <dsp:cNvSpPr/>
      </dsp:nvSpPr>
      <dsp:spPr>
        <a:xfrm>
          <a:off x="0" y="1026847"/>
          <a:ext cx="10753725" cy="71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31" tIns="54610" rIns="305816" bIns="54610" numCol="1" spcCol="1270" anchor="t" anchorCtr="0">
          <a:noAutofit/>
        </a:bodyPr>
        <a:lstStyle/>
        <a:p>
          <a:pPr marL="285750" lvl="1" indent="-285750" algn="l" defTabSz="1511300">
            <a:lnSpc>
              <a:spcPct val="90000"/>
            </a:lnSpc>
            <a:spcBef>
              <a:spcPct val="0"/>
            </a:spcBef>
            <a:spcAft>
              <a:spcPct val="20000"/>
            </a:spcAft>
            <a:buChar char="•"/>
          </a:pPr>
          <a:r>
            <a:rPr lang="pl-PL" sz="3400" kern="1200" dirty="0"/>
            <a:t>Merytoryczna kontrola skargi – art. 339 par. 3 pkt 2 k.p.k.  </a:t>
          </a:r>
        </a:p>
      </dsp:txBody>
      <dsp:txXfrm>
        <a:off x="0" y="1026847"/>
        <a:ext cx="10753725" cy="712080"/>
      </dsp:txXfrm>
    </dsp:sp>
    <dsp:sp modelId="{E4851B7E-0A8E-48A2-A278-642DEC4B7369}">
      <dsp:nvSpPr>
        <dsp:cNvPr id="0" name=""/>
        <dsp:cNvSpPr/>
      </dsp:nvSpPr>
      <dsp:spPr>
        <a:xfrm>
          <a:off x="0" y="1738927"/>
          <a:ext cx="10753725" cy="10062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a:lnSpc>
              <a:spcPct val="90000"/>
            </a:lnSpc>
            <a:spcBef>
              <a:spcPct val="0"/>
            </a:spcBef>
            <a:spcAft>
              <a:spcPct val="35000"/>
            </a:spcAft>
            <a:buNone/>
          </a:pPr>
          <a:r>
            <a:rPr lang="pl-PL" sz="4300" kern="1200" dirty="0"/>
            <a:t>Oddanie pod sąd </a:t>
          </a:r>
          <a:r>
            <a:rPr lang="pl-PL" sz="4300" i="1" kern="1200" dirty="0"/>
            <a:t>sensu largo</a:t>
          </a:r>
          <a:endParaRPr lang="pl-PL" sz="4300" kern="1200" dirty="0"/>
        </a:p>
      </dsp:txBody>
      <dsp:txXfrm>
        <a:off x="49119" y="1788046"/>
        <a:ext cx="10655487" cy="907962"/>
      </dsp:txXfrm>
    </dsp:sp>
    <dsp:sp modelId="{3863C52F-975B-41A3-A6F7-419543C04035}">
      <dsp:nvSpPr>
        <dsp:cNvPr id="0" name=""/>
        <dsp:cNvSpPr/>
      </dsp:nvSpPr>
      <dsp:spPr>
        <a:xfrm>
          <a:off x="0" y="2745127"/>
          <a:ext cx="10753725" cy="10013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31" tIns="54610" rIns="305816" bIns="54610" numCol="1" spcCol="1270" anchor="t" anchorCtr="0">
          <a:noAutofit/>
        </a:bodyPr>
        <a:lstStyle/>
        <a:p>
          <a:pPr marL="285750" lvl="1" indent="-285750" algn="l" defTabSz="1511300">
            <a:lnSpc>
              <a:spcPct val="90000"/>
            </a:lnSpc>
            <a:spcBef>
              <a:spcPct val="0"/>
            </a:spcBef>
            <a:spcAft>
              <a:spcPct val="20000"/>
            </a:spcAft>
            <a:buChar char="•"/>
          </a:pPr>
          <a:r>
            <a:rPr lang="pl-PL" sz="3400" kern="1200" dirty="0"/>
            <a:t>Wstępna merytoryczna kontrola skargi – pozostałe przyczyny z art. 339 par. 2 k.p.k. </a:t>
          </a:r>
        </a:p>
      </dsp:txBody>
      <dsp:txXfrm>
        <a:off x="0" y="2745127"/>
        <a:ext cx="10753725" cy="100136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09AAF2-16A1-4032-972B-607527B77FC5}">
      <dsp:nvSpPr>
        <dsp:cNvPr id="0" name=""/>
        <dsp:cNvSpPr/>
      </dsp:nvSpPr>
      <dsp:spPr>
        <a:xfrm>
          <a:off x="0" y="120048"/>
          <a:ext cx="10969625" cy="8611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pl-PL" sz="2300" kern="1200" dirty="0"/>
            <a:t>Postanowienie Sądu Najwyższego z dnia 10 listopada 2009 r. II KK 116/09, OSNKW 2010/1/7</a:t>
          </a:r>
        </a:p>
      </dsp:txBody>
      <dsp:txXfrm>
        <a:off x="42036" y="162084"/>
        <a:ext cx="10885553" cy="777048"/>
      </dsp:txXfrm>
    </dsp:sp>
    <dsp:sp modelId="{EF04565D-F622-4139-B83E-6FBB2D42CCBC}">
      <dsp:nvSpPr>
        <dsp:cNvPr id="0" name=""/>
        <dsp:cNvSpPr/>
      </dsp:nvSpPr>
      <dsp:spPr>
        <a:xfrm>
          <a:off x="0" y="981168"/>
          <a:ext cx="10969625" cy="3427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8286" tIns="29210" rIns="163576" bIns="29210" numCol="1" spcCol="1270" anchor="t" anchorCtr="0">
          <a:noAutofit/>
        </a:bodyPr>
        <a:lstStyle/>
        <a:p>
          <a:pPr marL="171450" lvl="1" indent="-171450" algn="just" defTabSz="800100">
            <a:lnSpc>
              <a:spcPct val="90000"/>
            </a:lnSpc>
            <a:spcBef>
              <a:spcPct val="0"/>
            </a:spcBef>
            <a:spcAft>
              <a:spcPct val="20000"/>
            </a:spcAft>
            <a:buChar char="•"/>
          </a:pPr>
          <a:r>
            <a:rPr lang="pl-PL" sz="1800" b="0" i="0" kern="1200" dirty="0"/>
            <a:t> </a:t>
          </a:r>
          <a:r>
            <a:rPr lang="pl-PL" sz="1800" b="1" i="0" u="sng" kern="1200" dirty="0"/>
            <a:t>Instytucja tzw. oddania pod sąd sensu stricto</a:t>
          </a:r>
          <a:r>
            <a:rPr lang="pl-PL" sz="1800" b="0" i="0" kern="1200" dirty="0"/>
            <a:t>, umożliwiająca sądowi umorzenie postępowania karnego przed rozprawą, w razie oczywistego braku podstaw do oskarżenia (art. 339 § 3 pkt 2 k.p.k.), </a:t>
          </a:r>
          <a:r>
            <a:rPr lang="pl-PL" sz="1800" b="1" i="0" u="sng" kern="1200" dirty="0"/>
            <a:t>wchodzi w rachubę jedynie wtedy, gdy mimo kompleksowego zgromadzenia dowodów, a więc nieistnienia braków postępowania przygotowawczego, które uzasadniałyby przekazanie sprawy prokuratorowi do uzupełnienia tego postępowania, analiza zebranego materiału dowodowego - bez dokonywania na tym etapie procesu oceny poszczególnych dowodów pod względem merytorycznym - w ogóle nie daje podstaw do oskarżenia danej osoby o zarzucany jej czyn, a więc gdy żaden z tych dowodów nie wskazuje na prawdopodobieństwo popełnienia tego czynu lub nie uzasadnia możliwości popełnienia go przez oskarżonego</a:t>
          </a:r>
          <a:r>
            <a:rPr lang="pl-PL" sz="1800" b="0" i="0" kern="1200" dirty="0"/>
            <a:t>.</a:t>
          </a:r>
          <a:endParaRPr lang="pl-PL" sz="1800" kern="1200" dirty="0"/>
        </a:p>
        <a:p>
          <a:pPr marL="171450" lvl="1" indent="-171450" algn="just" defTabSz="800100">
            <a:lnSpc>
              <a:spcPct val="90000"/>
            </a:lnSpc>
            <a:spcBef>
              <a:spcPct val="0"/>
            </a:spcBef>
            <a:spcAft>
              <a:spcPct val="20000"/>
            </a:spcAft>
            <a:buChar char="•"/>
          </a:pPr>
          <a:r>
            <a:rPr lang="pl-PL" sz="1800" b="1" i="0" u="sng" kern="1200" dirty="0"/>
            <a:t>Posiedzenie w kwestii przewidzianej w art. 339 § 3 pkt 2 k.p.k. nie jest miejscem dla rozstrzygania przez sąd wątpliwości</a:t>
          </a:r>
          <a:r>
            <a:rPr lang="pl-PL" sz="1800" b="0" i="0" kern="1200" dirty="0"/>
            <a:t>, nasuwających się w wyniku uzyskania w trakcie odroczenia rozprawy nowych informacji, i nie może prowadzić do dokonywania na tym forum ocen co do wiarygodności poszczególnych dowodów, gdyż te mogą być jedynie efektem przeprowadzenia dowodów na rozprawie i przeanalizowania ich w kontekście całokształtu materiału dowodowego.</a:t>
          </a:r>
          <a:endParaRPr lang="pl-PL" sz="1800" kern="1200" dirty="0"/>
        </a:p>
        <a:p>
          <a:pPr marL="171450" lvl="1" indent="-171450" algn="just" defTabSz="800100">
            <a:lnSpc>
              <a:spcPct val="90000"/>
            </a:lnSpc>
            <a:spcBef>
              <a:spcPct val="0"/>
            </a:spcBef>
            <a:spcAft>
              <a:spcPct val="20000"/>
            </a:spcAft>
            <a:buChar char="•"/>
          </a:pPr>
          <a:endParaRPr lang="pl-PL" sz="1800" kern="1200" dirty="0"/>
        </a:p>
      </dsp:txBody>
      <dsp:txXfrm>
        <a:off x="0" y="981168"/>
        <a:ext cx="10969625" cy="342792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C1DA34-8794-4C07-87D1-E550909A641B}">
      <dsp:nvSpPr>
        <dsp:cNvPr id="0" name=""/>
        <dsp:cNvSpPr/>
      </dsp:nvSpPr>
      <dsp:spPr>
        <a:xfrm>
          <a:off x="5376862" y="1556424"/>
          <a:ext cx="1882230" cy="653336"/>
        </a:xfrm>
        <a:custGeom>
          <a:avLst/>
          <a:gdLst/>
          <a:ahLst/>
          <a:cxnLst/>
          <a:rect l="0" t="0" r="0" b="0"/>
          <a:pathLst>
            <a:path>
              <a:moveTo>
                <a:pt x="0" y="0"/>
              </a:moveTo>
              <a:lnTo>
                <a:pt x="0" y="326668"/>
              </a:lnTo>
              <a:lnTo>
                <a:pt x="1882230" y="326668"/>
              </a:lnTo>
              <a:lnTo>
                <a:pt x="1882230" y="65333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BAF272-7536-4002-853B-E0F5CBFA517B}">
      <dsp:nvSpPr>
        <dsp:cNvPr id="0" name=""/>
        <dsp:cNvSpPr/>
      </dsp:nvSpPr>
      <dsp:spPr>
        <a:xfrm>
          <a:off x="3494632" y="1556424"/>
          <a:ext cx="1882230" cy="653336"/>
        </a:xfrm>
        <a:custGeom>
          <a:avLst/>
          <a:gdLst/>
          <a:ahLst/>
          <a:cxnLst/>
          <a:rect l="0" t="0" r="0" b="0"/>
          <a:pathLst>
            <a:path>
              <a:moveTo>
                <a:pt x="1882230" y="0"/>
              </a:moveTo>
              <a:lnTo>
                <a:pt x="1882230" y="326668"/>
              </a:lnTo>
              <a:lnTo>
                <a:pt x="0" y="326668"/>
              </a:lnTo>
              <a:lnTo>
                <a:pt x="0" y="65333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A7A20D-FAF6-4F8B-8693-2777DB12907E}">
      <dsp:nvSpPr>
        <dsp:cNvPr id="0" name=""/>
        <dsp:cNvSpPr/>
      </dsp:nvSpPr>
      <dsp:spPr>
        <a:xfrm>
          <a:off x="3821300" y="862"/>
          <a:ext cx="3111124" cy="15555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pl-PL" sz="2300" kern="1200" dirty="0"/>
            <a:t>Przyczyny skierowania sprawy na posiedzenie</a:t>
          </a:r>
        </a:p>
      </dsp:txBody>
      <dsp:txXfrm>
        <a:off x="3821300" y="862"/>
        <a:ext cx="3111124" cy="1555562"/>
      </dsp:txXfrm>
    </dsp:sp>
    <dsp:sp modelId="{74BB8204-0476-47FA-A8F6-9A707E664BB8}">
      <dsp:nvSpPr>
        <dsp:cNvPr id="0" name=""/>
        <dsp:cNvSpPr/>
      </dsp:nvSpPr>
      <dsp:spPr>
        <a:xfrm>
          <a:off x="1939070" y="2209760"/>
          <a:ext cx="3111124" cy="15555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pl-PL" sz="2300" kern="1200" dirty="0"/>
            <a:t>Rozstrzygnięcie kwestii incydentalnej (np. zmiana trybu postępowania)</a:t>
          </a:r>
        </a:p>
      </dsp:txBody>
      <dsp:txXfrm>
        <a:off x="1939070" y="2209760"/>
        <a:ext cx="3111124" cy="1555562"/>
      </dsp:txXfrm>
    </dsp:sp>
    <dsp:sp modelId="{80CEC02B-C689-455B-91D8-E0B95C970AD8}">
      <dsp:nvSpPr>
        <dsp:cNvPr id="0" name=""/>
        <dsp:cNvSpPr/>
      </dsp:nvSpPr>
      <dsp:spPr>
        <a:xfrm>
          <a:off x="5703530" y="2209760"/>
          <a:ext cx="3111124" cy="15555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pl-PL" sz="2300" kern="1200" dirty="0"/>
            <a:t>Zakończenie postępowania na posiedzeniu bez przeprowadzania rozprawy</a:t>
          </a:r>
        </a:p>
      </dsp:txBody>
      <dsp:txXfrm>
        <a:off x="5703530" y="2209760"/>
        <a:ext cx="3111124" cy="155556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5992D6-419C-434E-A73A-3F0419F76C67}">
      <dsp:nvSpPr>
        <dsp:cNvPr id="0" name=""/>
        <dsp:cNvSpPr/>
      </dsp:nvSpPr>
      <dsp:spPr>
        <a:xfrm>
          <a:off x="3211306" y="0"/>
          <a:ext cx="3766185" cy="3766185"/>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1AC48D-7285-40C3-A4BF-94F0FE1EDFF5}">
      <dsp:nvSpPr>
        <dsp:cNvPr id="0" name=""/>
        <dsp:cNvSpPr/>
      </dsp:nvSpPr>
      <dsp:spPr>
        <a:xfrm>
          <a:off x="5094398" y="376986"/>
          <a:ext cx="2448020" cy="2677522"/>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l-PL" sz="2300" kern="1200"/>
            <a:t>Posiedzenia sądu, na których sąd w postępowaniu jurysdykcyjnym merytorycznie rozpoznaje sprawę. </a:t>
          </a:r>
        </a:p>
      </dsp:txBody>
      <dsp:txXfrm>
        <a:off x="5213900" y="496488"/>
        <a:ext cx="2209016" cy="243851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17.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8.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29.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pl-PL"/>
              <a:t>Kliknij, aby edytować styl</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BD5550B9-A87B-4DFC-BD09-8A541B360307}" type="datetimeFigureOut">
              <a:rPr lang="pl-PL" smtClean="0"/>
              <a:t>2019-04-08</a:t>
            </a:fld>
            <a:endParaRPr lang="pl-PL"/>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pl-PL"/>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1A341622-702F-4932-9441-EF91DD3210D7}" type="slidenum">
              <a:rPr lang="pl-PL" smtClean="0"/>
              <a:t>‹#›</a:t>
            </a:fld>
            <a:endParaRPr lang="pl-PL"/>
          </a:p>
        </p:txBody>
      </p:sp>
    </p:spTree>
    <p:extLst>
      <p:ext uri="{BB962C8B-B14F-4D97-AF65-F5344CB8AC3E}">
        <p14:creationId xmlns:p14="http://schemas.microsoft.com/office/powerpoint/2010/main" val="3576554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D5550B9-A87B-4DFC-BD09-8A541B360307}" type="datetimeFigureOut">
              <a:rPr lang="pl-PL" smtClean="0"/>
              <a:t>2019-04-08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4064828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D5550B9-A87B-4DFC-BD09-8A541B360307}" type="datetimeFigureOut">
              <a:rPr lang="pl-PL" smtClean="0"/>
              <a:t>2019-04-08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4271903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D5550B9-A87B-4DFC-BD09-8A541B360307}" type="datetimeFigureOut">
              <a:rPr lang="pl-PL" smtClean="0"/>
              <a:t>2019-04-08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267914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pl-PL"/>
              <a:t>Kliknij, aby edytować styl</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D5550B9-A87B-4DFC-BD09-8A541B360307}" type="datetimeFigureOut">
              <a:rPr lang="pl-PL" smtClean="0"/>
              <a:t>2019-04-08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1755392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D5550B9-A87B-4DFC-BD09-8A541B360307}" type="datetimeFigureOut">
              <a:rPr lang="pl-PL" smtClean="0"/>
              <a:t>2019-04-08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4181639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D5550B9-A87B-4DFC-BD09-8A541B360307}" type="datetimeFigureOut">
              <a:rPr lang="pl-PL" smtClean="0"/>
              <a:t>2019-04-08</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2561513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D5550B9-A87B-4DFC-BD09-8A541B360307}" type="datetimeFigureOut">
              <a:rPr lang="pl-PL" smtClean="0"/>
              <a:t>2019-04-08</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3569429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5550B9-A87B-4DFC-BD09-8A541B360307}" type="datetimeFigureOut">
              <a:rPr lang="pl-PL" smtClean="0"/>
              <a:t>2019-04-08</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672012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pl-PL"/>
              <a:t>Kliknij, aby edytować styl</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pl-PL"/>
              <a:t>Edytuj style wzorca tekstu</a:t>
            </a:r>
          </a:p>
        </p:txBody>
      </p:sp>
      <p:sp>
        <p:nvSpPr>
          <p:cNvPr id="5" name="Date Placeholder 4"/>
          <p:cNvSpPr>
            <a:spLocks noGrp="1"/>
          </p:cNvSpPr>
          <p:nvPr>
            <p:ph type="dt" sz="half" idx="10"/>
          </p:nvPr>
        </p:nvSpPr>
        <p:spPr/>
        <p:txBody>
          <a:bodyPr/>
          <a:lstStyle/>
          <a:p>
            <a:fld id="{BD5550B9-A87B-4DFC-BD09-8A541B360307}" type="datetimeFigureOut">
              <a:rPr lang="pl-PL" smtClean="0"/>
              <a:t>2019-04-08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1A341622-702F-4932-9441-EF91DD3210D7}" type="slidenum">
              <a:rPr lang="pl-PL" smtClean="0"/>
              <a:t>‹#›</a:t>
            </a:fld>
            <a:endParaRPr lang="pl-PL"/>
          </a:p>
        </p:txBody>
      </p:sp>
    </p:spTree>
    <p:extLst>
      <p:ext uri="{BB962C8B-B14F-4D97-AF65-F5344CB8AC3E}">
        <p14:creationId xmlns:p14="http://schemas.microsoft.com/office/powerpoint/2010/main" val="2641468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12192000" cy="5330952"/>
          </a:xfrm>
          <a:blipFill>
            <a:blip r:embed="rId2"/>
            <a:stretch>
              <a:fillRect/>
            </a:stretch>
          </a:blip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BD5550B9-A87B-4DFC-BD09-8A541B360307}" type="datetimeFigureOut">
              <a:rPr lang="pl-PL" smtClean="0"/>
              <a:t>2019-04-08</a:t>
            </a:fld>
            <a:endParaRPr lang="pl-PL"/>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1A341622-702F-4932-9441-EF91DD3210D7}" type="slidenum">
              <a:rPr lang="pl-PL" smtClean="0"/>
              <a:t>‹#›</a:t>
            </a:fld>
            <a:endParaRPr lang="pl-PL"/>
          </a:p>
        </p:txBody>
      </p:sp>
    </p:spTree>
    <p:extLst>
      <p:ext uri="{BB962C8B-B14F-4D97-AF65-F5344CB8AC3E}">
        <p14:creationId xmlns:p14="http://schemas.microsoft.com/office/powerpoint/2010/main" val="2010922547"/>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BD5550B9-A87B-4DFC-BD09-8A541B360307}" type="datetimeFigureOut">
              <a:rPr lang="pl-PL" smtClean="0"/>
              <a:t>2019-04-08</a:t>
            </a:fld>
            <a:endParaRPr lang="pl-PL"/>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pl-PL"/>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1A341622-702F-4932-9441-EF91DD3210D7}" type="slidenum">
              <a:rPr lang="pl-PL" smtClean="0"/>
              <a:t>‹#›</a:t>
            </a:fld>
            <a:endParaRPr lang="pl-PL"/>
          </a:p>
        </p:txBody>
      </p:sp>
    </p:spTree>
    <p:extLst>
      <p:ext uri="{BB962C8B-B14F-4D97-AF65-F5344CB8AC3E}">
        <p14:creationId xmlns:p14="http://schemas.microsoft.com/office/powerpoint/2010/main" val="15632657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sip.lex.pl/#/document/16798683?unitId=art(46)&amp;cm=DOCUMENT"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hyperlink" Target="https://sip.lex.pl/#/document/16798683?unitId=art(39)pkt(2)&amp;cm=DOCUMENT" TargetMode="External"/><Relationship Id="rId2" Type="http://schemas.openxmlformats.org/officeDocument/2006/relationships/hyperlink" Target="https://sip.lex.pl/#/document/16798683?unitId=art(93(a))par(1)&amp;cm=DOCUMENT"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sip.lex.pl/#/search-hypertext/16798685_art(355)_1?pit=2019-04-01"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2" Type="http://schemas.openxmlformats.org/officeDocument/2006/relationships/hyperlink" Target="https://sip.lex.pl/#/document/16798685?unitId=art(360)par(1)pkt(1)lit(a)&amp;cm=DOCUMENT"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sip.lex.pl/#/document/16798685?unitId=art(360)par(1)pkt(2)&amp;cm=DOCUMENT"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sip.lex.pl/#/document/16798685?unitId=art(360)par(1)pkt(1)lit(d)&amp;cm=DOCUMENT" TargetMode="External"/><Relationship Id="rId2" Type="http://schemas.openxmlformats.org/officeDocument/2006/relationships/hyperlink" Target="https://sip.lex.pl/#/document/16798685?unitId=art(360)par(1)pkt(3)&amp;cm=DOCUMENT"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69.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0.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81.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sip.lex.pl/#/document/16798685?unitId=art(393)par(3)&amp;cm=DOCUMEN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97.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EA086D-D163-40A2-A02C-795366150D14}"/>
              </a:ext>
            </a:extLst>
          </p:cNvPr>
          <p:cNvSpPr>
            <a:spLocks noGrp="1"/>
          </p:cNvSpPr>
          <p:nvPr>
            <p:ph type="ctrTitle"/>
          </p:nvPr>
        </p:nvSpPr>
        <p:spPr>
          <a:xfrm>
            <a:off x="704850" y="1752600"/>
            <a:ext cx="10782300" cy="3352800"/>
          </a:xfrm>
        </p:spPr>
        <p:txBody>
          <a:bodyPr>
            <a:normAutofit fontScale="90000"/>
          </a:bodyPr>
          <a:lstStyle/>
          <a:p>
            <a:pPr algn="ctr"/>
            <a:r>
              <a:rPr lang="pl-PL" dirty="0"/>
              <a:t>Podstawy procesu karnego – administracja</a:t>
            </a:r>
            <a:br>
              <a:rPr lang="pl-PL" dirty="0"/>
            </a:br>
            <a:r>
              <a:rPr lang="pl-PL" dirty="0"/>
              <a:t>postępowanie przed sądem I instancji – wybrane zagadnienia</a:t>
            </a:r>
          </a:p>
        </p:txBody>
      </p:sp>
      <p:sp>
        <p:nvSpPr>
          <p:cNvPr id="3" name="Podtytuł 2">
            <a:extLst>
              <a:ext uri="{FF2B5EF4-FFF2-40B4-BE49-F238E27FC236}">
                <a16:creationId xmlns:a16="http://schemas.microsoft.com/office/drawing/2014/main" id="{D33A84D0-836B-4DA9-AC5B-1A0424E9D833}"/>
              </a:ext>
            </a:extLst>
          </p:cNvPr>
          <p:cNvSpPr>
            <a:spLocks noGrp="1"/>
          </p:cNvSpPr>
          <p:nvPr>
            <p:ph type="subTitle" idx="1"/>
          </p:nvPr>
        </p:nvSpPr>
        <p:spPr>
          <a:xfrm>
            <a:off x="1727686" y="4829728"/>
            <a:ext cx="9228201" cy="1645920"/>
          </a:xfrm>
        </p:spPr>
        <p:txBody>
          <a:bodyPr>
            <a:normAutofit/>
          </a:bodyPr>
          <a:lstStyle/>
          <a:p>
            <a:endParaRPr lang="pl-PL" dirty="0"/>
          </a:p>
          <a:p>
            <a:pPr algn="ctr"/>
            <a:r>
              <a:rPr lang="pl-PL" dirty="0"/>
              <a:t>mgr Michał Basa, Katedra Postępowania Karnego WPAE </a:t>
            </a:r>
            <a:r>
              <a:rPr lang="pl-PL" dirty="0" err="1"/>
              <a:t>UWr</a:t>
            </a:r>
            <a:endParaRPr lang="pl-PL" dirty="0"/>
          </a:p>
        </p:txBody>
      </p:sp>
    </p:spTree>
    <p:extLst>
      <p:ext uri="{BB962C8B-B14F-4D97-AF65-F5344CB8AC3E}">
        <p14:creationId xmlns:p14="http://schemas.microsoft.com/office/powerpoint/2010/main" val="3256512546"/>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972E57-008E-414F-84A4-35715A10613F}"/>
              </a:ext>
            </a:extLst>
          </p:cNvPr>
          <p:cNvSpPr>
            <a:spLocks noGrp="1"/>
          </p:cNvSpPr>
          <p:nvPr>
            <p:ph type="title"/>
          </p:nvPr>
        </p:nvSpPr>
        <p:spPr/>
        <p:txBody>
          <a:bodyPr/>
          <a:lstStyle/>
          <a:p>
            <a:r>
              <a:rPr lang="pl-PL" dirty="0"/>
              <a:t>Dalszy sposób postępowania </a:t>
            </a:r>
          </a:p>
        </p:txBody>
      </p:sp>
      <p:sp>
        <p:nvSpPr>
          <p:cNvPr id="3" name="Symbol zastępczy zawartości 2">
            <a:extLst>
              <a:ext uri="{FF2B5EF4-FFF2-40B4-BE49-F238E27FC236}">
                <a16:creationId xmlns:a16="http://schemas.microsoft.com/office/drawing/2014/main" id="{0B7001E4-9635-49F1-91FD-889324B43AE5}"/>
              </a:ext>
            </a:extLst>
          </p:cNvPr>
          <p:cNvSpPr>
            <a:spLocks noGrp="1"/>
          </p:cNvSpPr>
          <p:nvPr>
            <p:ph idx="1"/>
          </p:nvPr>
        </p:nvSpPr>
        <p:spPr>
          <a:xfrm>
            <a:off x="676656" y="2011680"/>
            <a:ext cx="10753725" cy="4468633"/>
          </a:xfrm>
        </p:spPr>
        <p:txBody>
          <a:bodyPr>
            <a:normAutofit fontScale="85000" lnSpcReduction="20000"/>
          </a:bodyPr>
          <a:lstStyle/>
          <a:p>
            <a:pPr algn="just"/>
            <a:r>
              <a:rPr lang="pl-PL" b="1" dirty="0"/>
              <a:t>Art. 338 [Dalsze czynności prezesa] </a:t>
            </a:r>
            <a:endParaRPr lang="pl-PL" dirty="0"/>
          </a:p>
          <a:p>
            <a:pPr algn="just"/>
            <a:r>
              <a:rPr lang="pl-PL" dirty="0"/>
              <a:t>§ 1. Jeżeli akt oskarżenia odpowiada warunkom formalnym, prezes sądu lub referendarz sądowy </a:t>
            </a:r>
            <a:r>
              <a:rPr lang="pl-PL" b="1" u="sng" dirty="0"/>
              <a:t>niezwłocznie zarządza doręczenie jego odpisu oskarżonemu</a:t>
            </a:r>
            <a:r>
              <a:rPr lang="pl-PL" dirty="0"/>
              <a:t>, w</a:t>
            </a:r>
            <a:r>
              <a:rPr lang="pl-PL" b="1" dirty="0"/>
              <a:t>zywając do składania wniosków dowodowych w terminie 7 dni od daty doręczenia mu aktu oskarżenia</a:t>
            </a:r>
            <a:r>
              <a:rPr lang="pl-PL" dirty="0"/>
              <a:t>.</a:t>
            </a:r>
          </a:p>
          <a:p>
            <a:pPr algn="just"/>
            <a:r>
              <a:rPr lang="pl-PL" dirty="0"/>
              <a:t>§ 1a. Oskarżonego poucza się również o treści przepisów art. 291 § 3, art. 338a, art. 341 § 1, art. 349 § 8, art. 374, art. 376, art. 377 i art. 422 oraz o tym, że wniosek o wyznaczenie obrońcy z urzędu powinien być złożony najpóźniej w terminie 7 dni od daty doręczenia wezwania albo zawiadomienia o terminie rozprawy albo posiedzenia, o którym mowa w art. 341 lub art. 343, jak również o tym, że w zależności od wyniku procesu oskarżony może być obciążony kosztami wyznaczenia obrońcy z urzędu.</a:t>
            </a:r>
          </a:p>
          <a:p>
            <a:pPr algn="just"/>
            <a:r>
              <a:rPr lang="pl-PL" dirty="0"/>
              <a:t>§ 1b. Jeżeli złożono wniosek, o którym mowa w art. 335 § 1, albo akt oskarżenia zawiera wniosek, o którym mowa w art. 335 § 2, jego odpis doręcza się ujawnionemu pokrzywdzonemu.</a:t>
            </a:r>
          </a:p>
          <a:p>
            <a:pPr algn="just"/>
            <a:r>
              <a:rPr lang="pl-PL" dirty="0"/>
              <a:t>§ 2. Oskarżony ma prawo wniesienia, w terminie 7 dni od doręczenia mu aktu oskarżenia, </a:t>
            </a:r>
            <a:r>
              <a:rPr lang="pl-PL" b="1" u="sng" dirty="0"/>
              <a:t>pisemnej odpowiedzi na akt oskarżenia, </a:t>
            </a:r>
            <a:r>
              <a:rPr lang="pl-PL" dirty="0"/>
              <a:t>o czym należy go pouczyć.</a:t>
            </a:r>
          </a:p>
          <a:p>
            <a:pPr algn="just"/>
            <a:r>
              <a:rPr lang="pl-PL" dirty="0"/>
              <a:t>§ 3. Jeżeli zachodzi niebezpieczeństwo ujawnienia informacji niejawnych o klauzuli „tajne” lub „ściśle tajne”, oskarżonemu doręcza się odpis aktu oskarżenia bez uzasadnienia. Uzasadnienie aktu oskarżenia udostępnia się jednak z zachowaniem rygorów określonych przez prezesa sądu lub sąd.</a:t>
            </a:r>
          </a:p>
          <a:p>
            <a:pPr algn="just"/>
            <a:r>
              <a:rPr lang="pl-PL" dirty="0"/>
              <a:t> </a:t>
            </a:r>
          </a:p>
          <a:p>
            <a:pPr algn="just"/>
            <a:endParaRPr lang="pl-PL" dirty="0"/>
          </a:p>
        </p:txBody>
      </p:sp>
    </p:spTree>
    <p:extLst>
      <p:ext uri="{BB962C8B-B14F-4D97-AF65-F5344CB8AC3E}">
        <p14:creationId xmlns:p14="http://schemas.microsoft.com/office/powerpoint/2010/main" val="291559329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7218665-EA77-40EC-8172-4F17E2DEDB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5992" y="0"/>
            <a:ext cx="4636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AE878CD-D404-434D-93FE-58AFFE4C2242}"/>
              </a:ext>
            </a:extLst>
          </p:cNvPr>
          <p:cNvSpPr>
            <a:spLocks noGrp="1"/>
          </p:cNvSpPr>
          <p:nvPr>
            <p:ph type="title"/>
          </p:nvPr>
        </p:nvSpPr>
        <p:spPr>
          <a:xfrm>
            <a:off x="8199458" y="643467"/>
            <a:ext cx="3349075" cy="5584296"/>
          </a:xfrm>
        </p:spPr>
        <p:txBody>
          <a:bodyPr anchor="ctr">
            <a:normAutofit/>
          </a:bodyPr>
          <a:lstStyle/>
          <a:p>
            <a:r>
              <a:rPr lang="pl-PL" sz="4000">
                <a:solidFill>
                  <a:srgbClr val="FFFFFF"/>
                </a:solidFill>
              </a:rPr>
              <a:t>Głosy końcowe stron</a:t>
            </a:r>
          </a:p>
        </p:txBody>
      </p:sp>
      <p:graphicFrame>
        <p:nvGraphicFramePr>
          <p:cNvPr id="5" name="Symbol zastępczy zawartości 2">
            <a:extLst>
              <a:ext uri="{FF2B5EF4-FFF2-40B4-BE49-F238E27FC236}">
                <a16:creationId xmlns:a16="http://schemas.microsoft.com/office/drawing/2014/main" id="{80CDB37E-91A9-4E0C-95E0-43CD4765E1EE}"/>
              </a:ext>
            </a:extLst>
          </p:cNvPr>
          <p:cNvGraphicFramePr>
            <a:graphicFrameLocks noGrp="1"/>
          </p:cNvGraphicFramePr>
          <p:nvPr>
            <p:ph idx="1"/>
            <p:extLst>
              <p:ext uri="{D42A27DB-BD31-4B8C-83A1-F6EECF244321}">
                <p14:modId xmlns:p14="http://schemas.microsoft.com/office/powerpoint/2010/main" val="992056819"/>
              </p:ext>
            </p:extLst>
          </p:nvPr>
        </p:nvGraphicFramePr>
        <p:xfrm>
          <a:off x="633413" y="684213"/>
          <a:ext cx="6278562" cy="5543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402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8B69E8-EB3C-4017-A35E-FEA04BC0278B}"/>
              </a:ext>
            </a:extLst>
          </p:cNvPr>
          <p:cNvSpPr>
            <a:spLocks noGrp="1"/>
          </p:cNvSpPr>
          <p:nvPr>
            <p:ph type="title"/>
          </p:nvPr>
        </p:nvSpPr>
        <p:spPr/>
        <p:txBody>
          <a:bodyPr/>
          <a:lstStyle/>
          <a:p>
            <a:r>
              <a:rPr lang="pl-PL" dirty="0"/>
              <a:t>Definicja oddania pod sąd</a:t>
            </a:r>
          </a:p>
        </p:txBody>
      </p:sp>
      <p:graphicFrame>
        <p:nvGraphicFramePr>
          <p:cNvPr id="4" name="Symbol zastępczy zawartości 3">
            <a:extLst>
              <a:ext uri="{FF2B5EF4-FFF2-40B4-BE49-F238E27FC236}">
                <a16:creationId xmlns:a16="http://schemas.microsoft.com/office/drawing/2014/main" id="{87B35FF4-96CA-43E3-A70C-5057C97CD060}"/>
              </a:ext>
            </a:extLst>
          </p:cNvPr>
          <p:cNvGraphicFramePr>
            <a:graphicFrameLocks noGrp="1"/>
          </p:cNvGraphicFramePr>
          <p:nvPr>
            <p:ph idx="1"/>
            <p:extLst>
              <p:ext uri="{D42A27DB-BD31-4B8C-83A1-F6EECF244321}">
                <p14:modId xmlns:p14="http://schemas.microsoft.com/office/powerpoint/2010/main" val="381994270"/>
              </p:ext>
            </p:extLst>
          </p:nvPr>
        </p:nvGraphicFramePr>
        <p:xfrm>
          <a:off x="676275" y="2011363"/>
          <a:ext cx="10753725" cy="3767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95352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DF172-D59C-432C-8E11-7A2099B1F48C}"/>
              </a:ext>
            </a:extLst>
          </p:cNvPr>
          <p:cNvSpPr>
            <a:spLocks noGrp="1"/>
          </p:cNvSpPr>
          <p:nvPr>
            <p:ph type="title"/>
          </p:nvPr>
        </p:nvSpPr>
        <p:spPr/>
        <p:txBody>
          <a:bodyPr/>
          <a:lstStyle/>
          <a:p>
            <a:pPr algn="ctr"/>
            <a:r>
              <a:rPr lang="pl-PL" dirty="0"/>
              <a:t>Oddanie pod sąd </a:t>
            </a:r>
            <a:r>
              <a:rPr lang="pl-PL" i="1" dirty="0"/>
              <a:t>sensu stricto</a:t>
            </a:r>
            <a:r>
              <a:rPr lang="pl-PL" dirty="0"/>
              <a:t> w orzecznictwie SN</a:t>
            </a:r>
          </a:p>
        </p:txBody>
      </p:sp>
      <p:graphicFrame>
        <p:nvGraphicFramePr>
          <p:cNvPr id="4" name="Symbol zastępczy zawartości 3">
            <a:extLst>
              <a:ext uri="{FF2B5EF4-FFF2-40B4-BE49-F238E27FC236}">
                <a16:creationId xmlns:a16="http://schemas.microsoft.com/office/drawing/2014/main" id="{9909DA9C-172A-4DBC-8386-CCDE1B1ED124}"/>
              </a:ext>
            </a:extLst>
          </p:cNvPr>
          <p:cNvGraphicFramePr>
            <a:graphicFrameLocks noGrp="1"/>
          </p:cNvGraphicFramePr>
          <p:nvPr>
            <p:ph idx="1"/>
            <p:extLst>
              <p:ext uri="{D42A27DB-BD31-4B8C-83A1-F6EECF244321}">
                <p14:modId xmlns:p14="http://schemas.microsoft.com/office/powerpoint/2010/main" val="4034437741"/>
              </p:ext>
            </p:extLst>
          </p:nvPr>
        </p:nvGraphicFramePr>
        <p:xfrm>
          <a:off x="676275" y="2011363"/>
          <a:ext cx="10969625" cy="4529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3188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B69E1D-43F1-45BA-B9C6-676C7C4D6762}"/>
              </a:ext>
            </a:extLst>
          </p:cNvPr>
          <p:cNvSpPr>
            <a:spLocks noGrp="1"/>
          </p:cNvSpPr>
          <p:nvPr>
            <p:ph type="title"/>
          </p:nvPr>
        </p:nvSpPr>
        <p:spPr/>
        <p:txBody>
          <a:bodyPr/>
          <a:lstStyle/>
          <a:p>
            <a:r>
              <a:rPr lang="pl-PL" dirty="0"/>
              <a:t>Zakres wstępnej kontroli A/O w trybie art. 339 par. 3 k.p.k. </a:t>
            </a:r>
          </a:p>
        </p:txBody>
      </p:sp>
      <p:sp>
        <p:nvSpPr>
          <p:cNvPr id="3" name="Symbol zastępczy zawartości 2">
            <a:extLst>
              <a:ext uri="{FF2B5EF4-FFF2-40B4-BE49-F238E27FC236}">
                <a16:creationId xmlns:a16="http://schemas.microsoft.com/office/drawing/2014/main" id="{FFAC8EBB-CED4-4CAC-9221-C8A6EB58C1D3}"/>
              </a:ext>
            </a:extLst>
          </p:cNvPr>
          <p:cNvSpPr>
            <a:spLocks noGrp="1"/>
          </p:cNvSpPr>
          <p:nvPr>
            <p:ph idx="1"/>
          </p:nvPr>
        </p:nvSpPr>
        <p:spPr/>
        <p:txBody>
          <a:bodyPr>
            <a:normAutofit fontScale="92500" lnSpcReduction="10000"/>
          </a:bodyPr>
          <a:lstStyle/>
          <a:p>
            <a:pPr algn="just"/>
            <a:r>
              <a:rPr lang="pl-PL" b="1" u="sng" dirty="0">
                <a:solidFill>
                  <a:schemeClr val="tx1"/>
                </a:solidFill>
              </a:rPr>
              <a:t>Postanowienie Sądu Najwyższego z dnia 3 grudnia 2014 r. II KK 155/14</a:t>
            </a:r>
          </a:p>
          <a:p>
            <a:pPr algn="just"/>
            <a:r>
              <a:rPr lang="pl-PL" dirty="0">
                <a:solidFill>
                  <a:schemeClr val="tx1"/>
                </a:solidFill>
              </a:rPr>
              <a:t>Zakres wstępnej kontroli oskarżenia, przeprowadzanej w trybie art. 339 § 3 pkt 1 k.p.k., </a:t>
            </a:r>
            <a:r>
              <a:rPr lang="pl-PL" b="1" u="sng" dirty="0">
                <a:solidFill>
                  <a:schemeClr val="tx1"/>
                </a:solidFill>
              </a:rPr>
              <a:t>nie obejmuje merytorycznej oceny poszczególnych dowodów oraz ich wartościowania</a:t>
            </a:r>
            <a:r>
              <a:rPr lang="pl-PL" dirty="0">
                <a:solidFill>
                  <a:schemeClr val="tx1"/>
                </a:solidFill>
              </a:rPr>
              <a:t>. Umorzenie postępowania na podstawie art. 17 § 1 pkt 2 k.p.k. w tym trybie może nastąpić tylko wówczas, gdy z zebranego w sprawie w postępowaniu przygotowawczym materiału dowodowego </a:t>
            </a:r>
            <a:r>
              <a:rPr lang="pl-PL" b="1" u="sng" dirty="0">
                <a:solidFill>
                  <a:schemeClr val="tx1"/>
                </a:solidFill>
              </a:rPr>
              <a:t>w sposób oczywisty wynika, że zarzucony oskarżonemu czyn nie zawiera ustawowych znamion czynu zabronionego. </a:t>
            </a:r>
            <a:r>
              <a:rPr lang="pl-PL" dirty="0">
                <a:solidFill>
                  <a:schemeClr val="tx1"/>
                </a:solidFill>
              </a:rPr>
              <a:t>Natomiast w sytuacji, gdy zebrane dowody nie mają całkowicie jednoznacznej wymowy i dla dokonania trafnych ustaleń faktycznych konieczne jest prowadzenie wieloaspektowej, wszechstronnej analizy i krytycznej oceny dowodów, umorzenie postępowania w tym trybie jest niedopuszczalne.</a:t>
            </a:r>
          </a:p>
          <a:p>
            <a:pPr algn="just"/>
            <a:br>
              <a:rPr lang="pl-PL" dirty="0">
                <a:solidFill>
                  <a:schemeClr val="tx1"/>
                </a:solidFill>
              </a:rPr>
            </a:br>
            <a:endParaRPr lang="pl-PL" dirty="0">
              <a:solidFill>
                <a:schemeClr val="tx1"/>
              </a:solidFill>
            </a:endParaRPr>
          </a:p>
        </p:txBody>
      </p:sp>
    </p:spTree>
    <p:extLst>
      <p:ext uri="{BB962C8B-B14F-4D97-AF65-F5344CB8AC3E}">
        <p14:creationId xmlns:p14="http://schemas.microsoft.com/office/powerpoint/2010/main" val="5703836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B69E1D-43F1-45BA-B9C6-676C7C4D6762}"/>
              </a:ext>
            </a:extLst>
          </p:cNvPr>
          <p:cNvSpPr>
            <a:spLocks noGrp="1"/>
          </p:cNvSpPr>
          <p:nvPr>
            <p:ph type="title"/>
          </p:nvPr>
        </p:nvSpPr>
        <p:spPr/>
        <p:txBody>
          <a:bodyPr/>
          <a:lstStyle/>
          <a:p>
            <a:r>
              <a:rPr lang="pl-PL" dirty="0"/>
              <a:t>Zakres wstępnej kontroli A/O w trybie art. 339 par. 3 k.p.k. </a:t>
            </a:r>
          </a:p>
        </p:txBody>
      </p:sp>
      <p:sp>
        <p:nvSpPr>
          <p:cNvPr id="3" name="Symbol zastępczy zawartości 2">
            <a:extLst>
              <a:ext uri="{FF2B5EF4-FFF2-40B4-BE49-F238E27FC236}">
                <a16:creationId xmlns:a16="http://schemas.microsoft.com/office/drawing/2014/main" id="{FFAC8EBB-CED4-4CAC-9221-C8A6EB58C1D3}"/>
              </a:ext>
            </a:extLst>
          </p:cNvPr>
          <p:cNvSpPr>
            <a:spLocks noGrp="1"/>
          </p:cNvSpPr>
          <p:nvPr>
            <p:ph idx="1"/>
          </p:nvPr>
        </p:nvSpPr>
        <p:spPr/>
        <p:txBody>
          <a:bodyPr>
            <a:normAutofit/>
          </a:bodyPr>
          <a:lstStyle/>
          <a:p>
            <a:pPr algn="just"/>
            <a:r>
              <a:rPr lang="pl-PL" b="1" u="sng" dirty="0">
                <a:solidFill>
                  <a:schemeClr val="tx1"/>
                </a:solidFill>
              </a:rPr>
              <a:t>Postanowienie Sądu Najwyższego z dnia 14 czerwca 2010 r. IV KK 65/10</a:t>
            </a:r>
          </a:p>
          <a:p>
            <a:pPr algn="just"/>
            <a:endParaRPr lang="pl-PL" dirty="0">
              <a:solidFill>
                <a:schemeClr val="tx1"/>
              </a:solidFill>
            </a:endParaRPr>
          </a:p>
          <a:p>
            <a:pPr algn="just"/>
            <a:r>
              <a:rPr lang="pl-PL" dirty="0">
                <a:solidFill>
                  <a:schemeClr val="tx1"/>
                </a:solidFill>
              </a:rPr>
              <a:t>Wstępna kontrola oskarżenia, obejmująca merytoryczną ocenę dowodów dokonana na posiedzeniu (wyznaczonym w trybie art. 339 § 3 pkt 1 k.p.k.) przed rozprawą, </a:t>
            </a:r>
            <a:r>
              <a:rPr lang="pl-PL" b="1" u="sng" dirty="0">
                <a:solidFill>
                  <a:schemeClr val="tx1"/>
                </a:solidFill>
              </a:rPr>
              <a:t>powinno opierać się na niebudzących wątpliwości ustaleniach postępowania przygotowawczego, a nie wartościowaniu dowodów.</a:t>
            </a:r>
          </a:p>
          <a:p>
            <a:pPr algn="just"/>
            <a:endParaRPr lang="pl-PL" dirty="0">
              <a:solidFill>
                <a:schemeClr val="tx1"/>
              </a:solidFill>
            </a:endParaRPr>
          </a:p>
        </p:txBody>
      </p:sp>
    </p:spTree>
    <p:extLst>
      <p:ext uri="{BB962C8B-B14F-4D97-AF65-F5344CB8AC3E}">
        <p14:creationId xmlns:p14="http://schemas.microsoft.com/office/powerpoint/2010/main" val="17980897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FA2B6EB-56B3-4AD3-8A4C-F0DD518F6158}"/>
              </a:ext>
            </a:extLst>
          </p:cNvPr>
          <p:cNvSpPr>
            <a:spLocks noGrp="1"/>
          </p:cNvSpPr>
          <p:nvPr>
            <p:ph type="title"/>
          </p:nvPr>
        </p:nvSpPr>
        <p:spPr>
          <a:xfrm>
            <a:off x="657224" y="936711"/>
            <a:ext cx="2988265" cy="4984578"/>
          </a:xfrm>
        </p:spPr>
        <p:txBody>
          <a:bodyPr>
            <a:normAutofit/>
          </a:bodyPr>
          <a:lstStyle/>
          <a:p>
            <a:r>
              <a:rPr lang="pl-PL" sz="4400">
                <a:solidFill>
                  <a:srgbClr val="FFFFFF"/>
                </a:solidFill>
              </a:rPr>
              <a:t>Oddanie pod sąd</a:t>
            </a:r>
          </a:p>
        </p:txBody>
      </p:sp>
      <p:sp>
        <p:nvSpPr>
          <p:cNvPr id="3" name="Symbol zastępczy zawartości 2">
            <a:extLst>
              <a:ext uri="{FF2B5EF4-FFF2-40B4-BE49-F238E27FC236}">
                <a16:creationId xmlns:a16="http://schemas.microsoft.com/office/drawing/2014/main" id="{C342E24A-0476-4896-843E-829CA4F0176E}"/>
              </a:ext>
            </a:extLst>
          </p:cNvPr>
          <p:cNvSpPr>
            <a:spLocks noGrp="1"/>
          </p:cNvSpPr>
          <p:nvPr>
            <p:ph idx="1"/>
          </p:nvPr>
        </p:nvSpPr>
        <p:spPr>
          <a:xfrm>
            <a:off x="4614389" y="936711"/>
            <a:ext cx="6815992" cy="4984578"/>
          </a:xfrm>
        </p:spPr>
        <p:txBody>
          <a:bodyPr anchor="ctr">
            <a:normAutofit/>
          </a:bodyPr>
          <a:lstStyle/>
          <a:p>
            <a:r>
              <a:rPr lang="pl-PL" dirty="0"/>
              <a:t>Art. 339 [Posiedzenie sądu] </a:t>
            </a:r>
            <a:br>
              <a:rPr lang="pl-PL" dirty="0"/>
            </a:br>
            <a:r>
              <a:rPr lang="pl-PL" dirty="0"/>
              <a:t>§ 1. Prezes sądu kieruje sprawę na posiedzenie, jeżeli: </a:t>
            </a:r>
            <a:br>
              <a:rPr lang="pl-PL" dirty="0"/>
            </a:br>
            <a:r>
              <a:rPr lang="pl-PL" dirty="0"/>
              <a:t>1) prokurator złożył wniosek o orzeczenie środków zabezpieczających; </a:t>
            </a:r>
            <a:br>
              <a:rPr lang="pl-PL" dirty="0"/>
            </a:br>
            <a:r>
              <a:rPr lang="pl-PL" dirty="0"/>
              <a:t>2) zachodzi potrzeba rozważenia kwestii warunkowego umorzenia postępowania; </a:t>
            </a:r>
            <a:br>
              <a:rPr lang="pl-PL" dirty="0"/>
            </a:br>
            <a:r>
              <a:rPr lang="pl-PL" dirty="0"/>
              <a:t>3) do aktu oskarżenia dołączono wniosek, o którym mowa w art. 335 § 2; </a:t>
            </a:r>
            <a:br>
              <a:rPr lang="pl-PL" dirty="0"/>
            </a:br>
            <a:r>
              <a:rPr lang="pl-PL" dirty="0"/>
              <a:t>3a) prokurator złożył wniosek, o którym mowa w art. 335 </a:t>
            </a:r>
            <a:br>
              <a:rPr lang="pl-PL" dirty="0"/>
            </a:br>
            <a:r>
              <a:rPr lang="pl-PL" dirty="0"/>
              <a:t>[…]</a:t>
            </a:r>
            <a:br>
              <a:rPr lang="pl-PL" dirty="0"/>
            </a:br>
            <a:endParaRPr lang="pl-PL"/>
          </a:p>
        </p:txBody>
      </p:sp>
    </p:spTree>
    <p:extLst>
      <p:ext uri="{BB962C8B-B14F-4D97-AF65-F5344CB8AC3E}">
        <p14:creationId xmlns:p14="http://schemas.microsoft.com/office/powerpoint/2010/main" val="3456096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FA2B6EB-56B3-4AD3-8A4C-F0DD518F6158}"/>
              </a:ext>
            </a:extLst>
          </p:cNvPr>
          <p:cNvSpPr>
            <a:spLocks noGrp="1"/>
          </p:cNvSpPr>
          <p:nvPr>
            <p:ph type="title"/>
          </p:nvPr>
        </p:nvSpPr>
        <p:spPr>
          <a:xfrm>
            <a:off x="657224" y="936711"/>
            <a:ext cx="2988265" cy="4984578"/>
          </a:xfrm>
        </p:spPr>
        <p:txBody>
          <a:bodyPr>
            <a:normAutofit/>
          </a:bodyPr>
          <a:lstStyle/>
          <a:p>
            <a:r>
              <a:rPr lang="pl-PL" sz="4400">
                <a:solidFill>
                  <a:srgbClr val="FFFFFF"/>
                </a:solidFill>
              </a:rPr>
              <a:t>Oddanie pod sąd</a:t>
            </a:r>
          </a:p>
        </p:txBody>
      </p:sp>
      <p:sp>
        <p:nvSpPr>
          <p:cNvPr id="3" name="Symbol zastępczy zawartości 2">
            <a:extLst>
              <a:ext uri="{FF2B5EF4-FFF2-40B4-BE49-F238E27FC236}">
                <a16:creationId xmlns:a16="http://schemas.microsoft.com/office/drawing/2014/main" id="{C342E24A-0476-4896-843E-829CA4F0176E}"/>
              </a:ext>
            </a:extLst>
          </p:cNvPr>
          <p:cNvSpPr>
            <a:spLocks noGrp="1"/>
          </p:cNvSpPr>
          <p:nvPr>
            <p:ph idx="1"/>
          </p:nvPr>
        </p:nvSpPr>
        <p:spPr>
          <a:xfrm>
            <a:off x="4614389" y="936711"/>
            <a:ext cx="6815992" cy="4984578"/>
          </a:xfrm>
        </p:spPr>
        <p:txBody>
          <a:bodyPr anchor="ctr">
            <a:normAutofit/>
          </a:bodyPr>
          <a:lstStyle/>
          <a:p>
            <a:r>
              <a:rPr lang="pl-PL" sz="2000"/>
              <a:t>Art. 339 [Posiedzenie sądu] </a:t>
            </a:r>
            <a:br>
              <a:rPr lang="pl-PL" sz="2000"/>
            </a:br>
            <a:r>
              <a:rPr lang="pl-PL" sz="2000"/>
              <a:t>§ 3. Prezes sądu kieruje sprawę na posiedzenie także wtedy, gdy zachodzi potrzeba innego rozstrzygnięcia przekraczającego jego uprawnienia, a zwłaszcza: </a:t>
            </a:r>
            <a:br>
              <a:rPr lang="pl-PL" sz="2000"/>
            </a:br>
            <a:r>
              <a:rPr lang="pl-PL" sz="2000"/>
              <a:t>1) umorzenia postępowania na podstawie art. 17 § 1 pkt 2-11; </a:t>
            </a:r>
            <a:br>
              <a:rPr lang="pl-PL" sz="2000"/>
            </a:br>
            <a:r>
              <a:rPr lang="pl-PL" sz="2000"/>
              <a:t>2) umorzenia postępowania z powodu oczywistego braku faktycznych podstaw oskarżenia; </a:t>
            </a:r>
            <a:br>
              <a:rPr lang="pl-PL" sz="2000"/>
            </a:br>
            <a:r>
              <a:rPr lang="pl-PL" sz="2000"/>
              <a:t>3) wydania postanowienia o niewłaściwości sądu lub o zmianie wskazanego w akcie oskarżenia trybu postępowania; </a:t>
            </a:r>
            <a:br>
              <a:rPr lang="pl-PL" sz="2000"/>
            </a:br>
            <a:r>
              <a:rPr lang="pl-PL" sz="2000"/>
              <a:t>3a) zwrotu sprawy prokuratorowi w celu usunięcia istotnych braków postępowania przygotowawczego; </a:t>
            </a:r>
            <a:br>
              <a:rPr lang="pl-PL" sz="2000"/>
            </a:br>
            <a:r>
              <a:rPr lang="pl-PL" sz="2000"/>
              <a:t>4) (uchylony) </a:t>
            </a:r>
            <a:br>
              <a:rPr lang="pl-PL" sz="2000"/>
            </a:br>
            <a:r>
              <a:rPr lang="pl-PL" sz="2000"/>
              <a:t>5) wydania postanowienia o zawieszeniu postępowania; </a:t>
            </a:r>
            <a:br>
              <a:rPr lang="pl-PL" sz="2000"/>
            </a:br>
            <a:r>
              <a:rPr lang="pl-PL" sz="2000"/>
              <a:t>6) wydania postanowienia w przedmiocie tymczasowego aresztowania lub innego środka przymusu; </a:t>
            </a:r>
            <a:br>
              <a:rPr lang="pl-PL" sz="2000"/>
            </a:br>
            <a:r>
              <a:rPr lang="pl-PL" sz="2000"/>
              <a:t>7) wydania wyroku nakazowego. </a:t>
            </a:r>
          </a:p>
        </p:txBody>
      </p:sp>
    </p:spTree>
    <p:extLst>
      <p:ext uri="{BB962C8B-B14F-4D97-AF65-F5344CB8AC3E}">
        <p14:creationId xmlns:p14="http://schemas.microsoft.com/office/powerpoint/2010/main" val="21714099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A2B6EB-56B3-4AD3-8A4C-F0DD518F6158}"/>
              </a:ext>
            </a:extLst>
          </p:cNvPr>
          <p:cNvSpPr>
            <a:spLocks noGrp="1"/>
          </p:cNvSpPr>
          <p:nvPr>
            <p:ph type="title"/>
          </p:nvPr>
        </p:nvSpPr>
        <p:spPr>
          <a:xfrm>
            <a:off x="657224" y="499533"/>
            <a:ext cx="10772775" cy="1658198"/>
          </a:xfrm>
        </p:spPr>
        <p:txBody>
          <a:bodyPr/>
          <a:lstStyle/>
          <a:p>
            <a:pPr algn="ctr"/>
            <a:r>
              <a:rPr lang="pl-PL"/>
              <a:t>Oddanie pod sąd</a:t>
            </a:r>
            <a:endParaRPr lang="pl-PL" dirty="0"/>
          </a:p>
        </p:txBody>
      </p:sp>
      <p:sp>
        <p:nvSpPr>
          <p:cNvPr id="3" name="Symbol zastępczy zawartości 2">
            <a:extLst>
              <a:ext uri="{FF2B5EF4-FFF2-40B4-BE49-F238E27FC236}">
                <a16:creationId xmlns:a16="http://schemas.microsoft.com/office/drawing/2014/main" id="{C342E24A-0476-4896-843E-829CA4F0176E}"/>
              </a:ext>
            </a:extLst>
          </p:cNvPr>
          <p:cNvSpPr>
            <a:spLocks noGrp="1"/>
          </p:cNvSpPr>
          <p:nvPr>
            <p:ph idx="1"/>
          </p:nvPr>
        </p:nvSpPr>
        <p:spPr>
          <a:xfrm>
            <a:off x="676656" y="2011680"/>
            <a:ext cx="10753725" cy="4346787"/>
          </a:xfrm>
        </p:spPr>
        <p:txBody>
          <a:bodyPr>
            <a:normAutofit fontScale="77500" lnSpcReduction="20000"/>
          </a:bodyPr>
          <a:lstStyle/>
          <a:p>
            <a:pPr algn="just">
              <a:lnSpc>
                <a:spcPct val="120000"/>
              </a:lnSpc>
            </a:pPr>
            <a:r>
              <a:rPr lang="pl-PL"/>
              <a:t>§ 3a. Prezes sądu może skierować sprawę na posiedzenie, jeżeli oskarżony, któremu zarzucono przestępstwo zagrożone karą nieprzekraczającą 15 lat pozbawienia wolności, przed doręczeniem mu zawiadomienia o wyznaczeniu rozprawy złożył wniosek, o którym mowa w art. 338a, a prezes sądu uzna, że cele postępowania nie sprzeciwiają się rozpoznaniu sprawy na posiedzeniu.</a:t>
            </a:r>
            <a:br>
              <a:rPr lang="pl-PL"/>
            </a:br>
            <a:r>
              <a:rPr lang="pl-PL"/>
              <a:t> § 4. Prezes sądu kieruje sprawę na posiedzenie ponadto, gdy zachodzi potrzeba rozważenia możliwości przekazania jej do postępowania mediacyjnego; przepis art. 23a stosuje się odpowiednio. </a:t>
            </a:r>
            <a:br>
              <a:rPr lang="pl-PL"/>
            </a:br>
            <a:r>
              <a:rPr lang="pl-PL"/>
              <a:t>§ 4a. Jeżeli akt oskarżenia odpowiada warunkom formalnym, czynności, o których mowa w § 1, 3 i 4, prezes sądu dokonuje w terminie 30 dni od wniesienia aktu oskarżenia. </a:t>
            </a:r>
            <a:br>
              <a:rPr lang="pl-PL"/>
            </a:br>
            <a:r>
              <a:rPr lang="pl-PL"/>
              <a:t>§ 5. </a:t>
            </a:r>
            <a:r>
              <a:rPr lang="pl-PL" b="1" u="sng"/>
              <a:t>Strony, obrońcy i pełnomocnicy mogą wziąć udział w posiedzeniach wymienionych w § 1 oraz w § 3 pkt 1, 2 i 6, z tym że udział prokuratora i obrońcy w posiedzeniu w przedmiocie orzeczenia środka zabezpieczającego określonego w art. 93a § 1 pkt 4 Kodeksu karnego jest obowiązkowy</a:t>
            </a:r>
            <a:r>
              <a:rPr lang="pl-PL"/>
              <a:t>. Pokrzywdzony </a:t>
            </a:r>
            <a:r>
              <a:rPr lang="pl-PL" b="1"/>
              <a:t>ma prawo wziąć udział w posiedzeniach wymienionych w § 3 pkt 1 i 2</a:t>
            </a:r>
            <a:r>
              <a:rPr lang="pl-PL"/>
              <a:t>. Zawiadamiając pokrzywdzonego o posiedzeniu poucza się go o możliwości zakończenia postępowania bez przeprowadzenia rozprawy oraz wcześniejszego złożenia oświadczenia, o którym mowa w art. 54 § 1.</a:t>
            </a:r>
            <a:endParaRPr lang="pl-PL" dirty="0"/>
          </a:p>
        </p:txBody>
      </p:sp>
    </p:spTree>
    <p:extLst>
      <p:ext uri="{BB962C8B-B14F-4D97-AF65-F5344CB8AC3E}">
        <p14:creationId xmlns:p14="http://schemas.microsoft.com/office/powerpoint/2010/main" val="34864066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43EFC75-D61F-4CEA-9817-11CC860305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C02F3DD-3E32-4AF8-BFA1-D131A6B4B7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317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Symbol zastępczy zawartości 3">
            <a:extLst>
              <a:ext uri="{FF2B5EF4-FFF2-40B4-BE49-F238E27FC236}">
                <a16:creationId xmlns:a16="http://schemas.microsoft.com/office/drawing/2014/main" id="{2A8FC791-DC30-4F49-8E58-3EFB14D964B8}"/>
              </a:ext>
            </a:extLst>
          </p:cNvPr>
          <p:cNvGraphicFramePr>
            <a:graphicFrameLocks noGrp="1"/>
          </p:cNvGraphicFramePr>
          <p:nvPr>
            <p:ph idx="1"/>
            <p:extLst>
              <p:ext uri="{D42A27DB-BD31-4B8C-83A1-F6EECF244321}">
                <p14:modId xmlns:p14="http://schemas.microsoft.com/office/powerpoint/2010/main" val="2003119374"/>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39091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43EFC75-D61F-4CEA-9817-11CC860305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C02F3DD-3E32-4AF8-BFA1-D131A6B4B7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317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84CFCA3-89D0-4C9B-B669-14EE832C80B2}"/>
              </a:ext>
            </a:extLst>
          </p:cNvPr>
          <p:cNvSpPr>
            <a:spLocks noGrp="1"/>
          </p:cNvSpPr>
          <p:nvPr>
            <p:ph type="title"/>
          </p:nvPr>
        </p:nvSpPr>
        <p:spPr/>
        <p:txBody>
          <a:bodyPr>
            <a:normAutofit/>
          </a:bodyPr>
          <a:lstStyle/>
          <a:p>
            <a:pPr algn="ctr"/>
            <a:r>
              <a:rPr lang="pl-PL" dirty="0"/>
              <a:t>Posiedzenia wyrokowe</a:t>
            </a:r>
          </a:p>
        </p:txBody>
      </p:sp>
      <p:graphicFrame>
        <p:nvGraphicFramePr>
          <p:cNvPr id="4" name="Symbol zastępczy zawartości 3">
            <a:extLst>
              <a:ext uri="{FF2B5EF4-FFF2-40B4-BE49-F238E27FC236}">
                <a16:creationId xmlns:a16="http://schemas.microsoft.com/office/drawing/2014/main" id="{04E5CEDC-7522-4318-B056-0C2763F2BBA7}"/>
              </a:ext>
            </a:extLst>
          </p:cNvPr>
          <p:cNvGraphicFramePr>
            <a:graphicFrameLocks noGrp="1"/>
          </p:cNvGraphicFramePr>
          <p:nvPr>
            <p:ph idx="1"/>
            <p:extLst>
              <p:ext uri="{D42A27DB-BD31-4B8C-83A1-F6EECF244321}">
                <p14:modId xmlns:p14="http://schemas.microsoft.com/office/powerpoint/2010/main" val="3660161908"/>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8871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10A84E-8F76-4590-8E61-51F27694FE3D}"/>
              </a:ext>
            </a:extLst>
          </p:cNvPr>
          <p:cNvSpPr>
            <a:spLocks noGrp="1"/>
          </p:cNvSpPr>
          <p:nvPr>
            <p:ph type="title"/>
          </p:nvPr>
        </p:nvSpPr>
        <p:spPr/>
        <p:txBody>
          <a:bodyPr/>
          <a:lstStyle/>
          <a:p>
            <a:pPr algn="ctr"/>
            <a:r>
              <a:rPr lang="pl-PL" dirty="0"/>
              <a:t>Funkcje postępowania przed sądem I instancji</a:t>
            </a:r>
          </a:p>
        </p:txBody>
      </p:sp>
      <p:sp>
        <p:nvSpPr>
          <p:cNvPr id="3" name="Symbol zastępczy zawartości 2">
            <a:extLst>
              <a:ext uri="{FF2B5EF4-FFF2-40B4-BE49-F238E27FC236}">
                <a16:creationId xmlns:a16="http://schemas.microsoft.com/office/drawing/2014/main" id="{A1597EBB-958A-4D03-A8FA-4F605C09FDE8}"/>
              </a:ext>
            </a:extLst>
          </p:cNvPr>
          <p:cNvSpPr>
            <a:spLocks noGrp="1"/>
          </p:cNvSpPr>
          <p:nvPr>
            <p:ph idx="1"/>
          </p:nvPr>
        </p:nvSpPr>
        <p:spPr/>
        <p:txBody>
          <a:bodyPr/>
          <a:lstStyle/>
          <a:p>
            <a:pPr>
              <a:buFontTx/>
              <a:buChar char="-"/>
            </a:pPr>
            <a:r>
              <a:rPr lang="pl-PL" dirty="0"/>
              <a:t>Obowiązywanie zasady skargowości (art. 14 k.p.k.), </a:t>
            </a:r>
          </a:p>
          <a:p>
            <a:pPr marL="0" indent="0">
              <a:buNone/>
            </a:pPr>
            <a:r>
              <a:rPr lang="pl-PL" b="1" u="sng" dirty="0"/>
              <a:t>Realizacja funkcji jurydycznej</a:t>
            </a:r>
            <a:r>
              <a:rPr lang="pl-PL" dirty="0"/>
              <a:t> – sprawowanie wymiaru sprawiedliwości</a:t>
            </a:r>
          </a:p>
          <a:p>
            <a:pPr marL="0" indent="0">
              <a:buNone/>
            </a:pPr>
            <a:r>
              <a:rPr lang="pl-PL" dirty="0"/>
              <a:t>FUNKCJE: </a:t>
            </a:r>
          </a:p>
          <a:p>
            <a:pPr marL="457200" indent="-457200">
              <a:buAutoNum type="arabicParenBoth"/>
            </a:pPr>
            <a:r>
              <a:rPr lang="pl-PL" b="1" u="sng" dirty="0"/>
              <a:t>Funkcja wychowawcza</a:t>
            </a:r>
            <a:r>
              <a:rPr lang="pl-PL" dirty="0"/>
              <a:t> – skłanianie do poszanowania porządku prawnego i zasad współżycia społecznego, </a:t>
            </a:r>
          </a:p>
          <a:p>
            <a:pPr marL="457200" indent="-457200">
              <a:buAutoNum type="arabicParenBoth"/>
            </a:pPr>
            <a:r>
              <a:rPr lang="pl-PL" b="1" u="sng" dirty="0"/>
              <a:t>Funkcja </a:t>
            </a:r>
            <a:r>
              <a:rPr lang="pl-PL" b="1" u="sng" dirty="0" err="1"/>
              <a:t>satysfakcyjna</a:t>
            </a:r>
            <a:r>
              <a:rPr lang="pl-PL" dirty="0"/>
              <a:t> – potrzeba zaspokajania poczucia sprawiedliwości w społeczeństwie,</a:t>
            </a:r>
          </a:p>
          <a:p>
            <a:pPr marL="457200" indent="-457200">
              <a:buAutoNum type="arabicParenBoth"/>
            </a:pPr>
            <a:r>
              <a:rPr lang="pl-PL" b="1" u="sng" dirty="0"/>
              <a:t>Funkcja profilaktyczna</a:t>
            </a:r>
            <a:r>
              <a:rPr lang="pl-PL" dirty="0"/>
              <a:t> – podejmowanie działań zmierzających do zapobieżenia popełniania kolejnych przestępstw. </a:t>
            </a:r>
            <a:endParaRPr lang="pl-PL" b="1" u="sng" dirty="0"/>
          </a:p>
          <a:p>
            <a:pPr marL="457200" indent="-457200">
              <a:buAutoNum type="arabicParenBoth"/>
            </a:pPr>
            <a:endParaRPr lang="pl-PL" dirty="0"/>
          </a:p>
          <a:p>
            <a:pPr marL="457200" indent="-457200">
              <a:buAutoNum type="arabicParenBoth"/>
            </a:pPr>
            <a:endParaRPr lang="pl-PL" dirty="0"/>
          </a:p>
          <a:p>
            <a:pPr marL="457200" indent="-457200">
              <a:buAutoNum type="arabicParenBoth"/>
            </a:pPr>
            <a:endParaRPr lang="pl-PL" dirty="0"/>
          </a:p>
          <a:p>
            <a:pPr marL="457200" indent="-457200">
              <a:buAutoNum type="arabicParenBoth"/>
            </a:pPr>
            <a:endParaRPr lang="pl-PL" dirty="0"/>
          </a:p>
        </p:txBody>
      </p:sp>
    </p:spTree>
    <p:extLst>
      <p:ext uri="{BB962C8B-B14F-4D97-AF65-F5344CB8AC3E}">
        <p14:creationId xmlns:p14="http://schemas.microsoft.com/office/powerpoint/2010/main" val="20742822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4CFCA3-89D0-4C9B-B669-14EE832C80B2}"/>
              </a:ext>
            </a:extLst>
          </p:cNvPr>
          <p:cNvSpPr>
            <a:spLocks noGrp="1"/>
          </p:cNvSpPr>
          <p:nvPr>
            <p:ph type="title"/>
          </p:nvPr>
        </p:nvSpPr>
        <p:spPr/>
        <p:txBody>
          <a:bodyPr/>
          <a:lstStyle/>
          <a:p>
            <a:pPr algn="ctr"/>
            <a:r>
              <a:rPr lang="pl-PL" dirty="0"/>
              <a:t>Posiedzenia wyrokowe</a:t>
            </a:r>
          </a:p>
        </p:txBody>
      </p:sp>
      <p:graphicFrame>
        <p:nvGraphicFramePr>
          <p:cNvPr id="5" name="Symbol zastępczy zawartości 4">
            <a:extLst>
              <a:ext uri="{FF2B5EF4-FFF2-40B4-BE49-F238E27FC236}">
                <a16:creationId xmlns:a16="http://schemas.microsoft.com/office/drawing/2014/main" id="{958FC641-D6CF-440C-9244-FD6BA709235C}"/>
              </a:ext>
            </a:extLst>
          </p:cNvPr>
          <p:cNvGraphicFramePr>
            <a:graphicFrameLocks noGrp="1"/>
          </p:cNvGraphicFramePr>
          <p:nvPr>
            <p:ph idx="1"/>
            <p:extLst>
              <p:ext uri="{D42A27DB-BD31-4B8C-83A1-F6EECF244321}">
                <p14:modId xmlns:p14="http://schemas.microsoft.com/office/powerpoint/2010/main" val="1857082611"/>
              </p:ext>
            </p:extLst>
          </p:nvPr>
        </p:nvGraphicFramePr>
        <p:xfrm>
          <a:off x="676275" y="2011363"/>
          <a:ext cx="10753725" cy="3767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pole tekstowe 11">
            <a:extLst>
              <a:ext uri="{FF2B5EF4-FFF2-40B4-BE49-F238E27FC236}">
                <a16:creationId xmlns:a16="http://schemas.microsoft.com/office/drawing/2014/main" id="{626DDF98-CC11-457D-9F3E-F14C264BE1DF}"/>
              </a:ext>
            </a:extLst>
          </p:cNvPr>
          <p:cNvSpPr txBox="1"/>
          <p:nvPr/>
        </p:nvSpPr>
        <p:spPr>
          <a:xfrm>
            <a:off x="9250017" y="2544417"/>
            <a:ext cx="1974574" cy="1200329"/>
          </a:xfrm>
          <a:prstGeom prst="rect">
            <a:avLst/>
          </a:prstGeom>
          <a:noFill/>
        </p:spPr>
        <p:txBody>
          <a:bodyPr wrap="square" rtlCol="0">
            <a:spAutoFit/>
          </a:bodyPr>
          <a:lstStyle/>
          <a:p>
            <a:r>
              <a:rPr lang="pl-PL" dirty="0">
                <a:solidFill>
                  <a:schemeClr val="bg1"/>
                </a:solidFill>
              </a:rPr>
              <a:t>Posiedzenie w przedmiocie wydania wyroku nakazowego</a:t>
            </a:r>
          </a:p>
        </p:txBody>
      </p:sp>
    </p:spTree>
    <p:extLst>
      <p:ext uri="{BB962C8B-B14F-4D97-AF65-F5344CB8AC3E}">
        <p14:creationId xmlns:p14="http://schemas.microsoft.com/office/powerpoint/2010/main" val="34928166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C299A07-E47A-40DD-A61C-C41014A4B1A9}"/>
              </a:ext>
            </a:extLst>
          </p:cNvPr>
          <p:cNvSpPr>
            <a:spLocks noGrp="1"/>
          </p:cNvSpPr>
          <p:nvPr>
            <p:ph idx="1"/>
          </p:nvPr>
        </p:nvSpPr>
        <p:spPr>
          <a:xfrm>
            <a:off x="643464" y="163589"/>
            <a:ext cx="6953176" cy="6091517"/>
          </a:xfrm>
        </p:spPr>
        <p:txBody>
          <a:bodyPr>
            <a:noAutofit/>
          </a:bodyPr>
          <a:lstStyle/>
          <a:p>
            <a:pPr algn="just"/>
            <a:r>
              <a:rPr lang="pl-PL" sz="1600" b="1" dirty="0"/>
              <a:t>Art.  335.  [Skazanie bez rozprawy – wniosek]</a:t>
            </a:r>
          </a:p>
          <a:p>
            <a:pPr algn="just"/>
            <a:r>
              <a:rPr lang="pl-PL" sz="1600" b="1" dirty="0"/>
              <a:t>§  1. </a:t>
            </a:r>
            <a:r>
              <a:rPr lang="pl-PL" sz="1600" dirty="0"/>
              <a:t>Jeżeli </a:t>
            </a:r>
            <a:r>
              <a:rPr lang="pl-PL" sz="1600" b="1" u="sng" dirty="0"/>
              <a:t>oskarżony przyznaje się do winy, a w świetle jego wyjaśnień okoliczności popełnienia przestępstwa i wina nie budzą wątpliwości</a:t>
            </a:r>
            <a:r>
              <a:rPr lang="pl-PL" sz="1600" dirty="0"/>
              <a:t>, a postawa oskarżonego wskazuje, że cele postępowania zostaną osiągnięte, można zaniechać przeprowadzenia dalszych czynności. Jeżeli zachodzi potrzeba oceny wiarygodności złożonych wyjaśnień, </a:t>
            </a:r>
            <a:r>
              <a:rPr lang="pl-PL" sz="1600" b="1" u="sng" dirty="0"/>
              <a:t>czynności dowodowych dokonuje się jedynie w niezbędnym do tego zakresie. </a:t>
            </a:r>
            <a:r>
              <a:rPr lang="pl-PL" sz="1600" dirty="0"/>
              <a:t>W każdym jednak wypadku, jeżeli jest to konieczne dla zabezpieczenia śladów i dowodów przestępstwa przed ich utratą, zniekształceniem lub zniszczeniem, należy przeprowadzić w niezbędnym zakresie czynności procesowe, a zwłaszcza dokonać oględzin, w razie potrzeby z udziałem biegłego, przeszukania lub czynności wymienionych w art. 74 § 2 pkt 1 w stosunku do osoby podejrzanej, a także przedsięwziąć wobec niej inne niezbędne czynności, nie wyłączając pobrania krwi, włosów i wydzielin organizmu. Prokurator, zamiast z aktem oskarżenia, występuje do sądu z wnioskiem o wydanie na posiedzeniu wyroku skazującego i orzeczenie uzgodnionych z oskarżonym kar lub innych środków przewidzianych za zarzucany mu występek, uwzględniających również prawnie chronione interesy pokrzywdzonego. Uzgodnienie może obejmować także wydanie określonego rozstrzygnięcia w przedmiocie poniesienia kosztów procesu.</a:t>
            </a:r>
          </a:p>
          <a:p>
            <a:pPr algn="just"/>
            <a:r>
              <a:rPr lang="pl-PL" sz="1600" b="1" dirty="0"/>
              <a:t>§  1a. </a:t>
            </a:r>
            <a:r>
              <a:rPr lang="pl-PL" sz="1600" dirty="0"/>
              <a:t>Do wniosku, o którym mowa w § 1, stosuje się odpowiednio przepisy dotyczące aktu oskarżenia zawarte w rozdziale 40, z wyjątkiem art. 344a.</a:t>
            </a:r>
          </a:p>
          <a:p>
            <a:pPr algn="just"/>
            <a:r>
              <a:rPr lang="pl-PL" sz="1600" b="1" dirty="0"/>
              <a:t>§  2. </a:t>
            </a:r>
            <a:r>
              <a:rPr lang="pl-PL" sz="1600" dirty="0"/>
              <a:t>Prokurator może dołączyć do aktu oskarżenia wniosek o wydanie na posiedzeniu wyroku skazującego i orzeczenie uzgodnionych z oskarżonym kar lub innych środków przewidzianych za zarzucany mu występek, uwzględniających też prawnie chronione interesy pokrzywdzonego, jeżeli okoliczności popełnienia przestępstwa i wina oskarżonego nie budzą wątpliwości, oświadczenia dowodowe złożone przez oskarżonego nie są sprzeczne z dokonanymi ustaleniami, a postawa oskarżonego wskazuje, że cele postępowania zostaną osiągnięte. Do wniosku stosuje się odpowiednio przepisy § 1 zdanie piąte i § 3 zdanie drugie. Do aktu oskarżenia nie stosuje się przepisów art. 333 § 1 i 2.</a:t>
            </a:r>
          </a:p>
        </p:txBody>
      </p:sp>
      <p:pic>
        <p:nvPicPr>
          <p:cNvPr id="7" name="Graphic 6">
            <a:extLst>
              <a:ext uri="{FF2B5EF4-FFF2-40B4-BE49-F238E27FC236}">
                <a16:creationId xmlns:a16="http://schemas.microsoft.com/office/drawing/2014/main" id="{08E34CCF-10D9-4726-95B7-97F35008349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00058" y="1485109"/>
            <a:ext cx="3448478" cy="3448478"/>
          </a:xfrm>
          <a:prstGeom prst="rect">
            <a:avLst/>
          </a:prstGeom>
        </p:spPr>
      </p:pic>
    </p:spTree>
    <p:extLst>
      <p:ext uri="{BB962C8B-B14F-4D97-AF65-F5344CB8AC3E}">
        <p14:creationId xmlns:p14="http://schemas.microsoft.com/office/powerpoint/2010/main" val="539002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BC299A07-E47A-40DD-A61C-C41014A4B1A9}"/>
              </a:ext>
            </a:extLst>
          </p:cNvPr>
          <p:cNvSpPr>
            <a:spLocks noGrp="1"/>
          </p:cNvSpPr>
          <p:nvPr>
            <p:ph idx="1"/>
          </p:nvPr>
        </p:nvSpPr>
        <p:spPr>
          <a:xfrm>
            <a:off x="4614389" y="936711"/>
            <a:ext cx="6815992" cy="4984578"/>
          </a:xfrm>
        </p:spPr>
        <p:txBody>
          <a:bodyPr anchor="ctr">
            <a:normAutofit lnSpcReduction="10000"/>
          </a:bodyPr>
          <a:lstStyle/>
          <a:p>
            <a:r>
              <a:rPr lang="pl-PL" sz="2000" b="1" dirty="0"/>
              <a:t>§  2a. </a:t>
            </a:r>
            <a:r>
              <a:rPr lang="pl-PL" sz="2000" dirty="0"/>
              <a:t>Prokurator, uzgadniając z oskarżonym treść wniosku, o którym mowa w § 1 lub 2, poucza go o treści art. 447 § 5. O pouczeniu zamieszcza się adnotację w aktach sprawy.</a:t>
            </a:r>
          </a:p>
          <a:p>
            <a:r>
              <a:rPr lang="pl-PL" sz="2000" b="1" dirty="0"/>
              <a:t>§  3. </a:t>
            </a:r>
            <a:r>
              <a:rPr lang="pl-PL" sz="2000" dirty="0"/>
              <a:t>Wniosek, o którym mowa w § 1, powinien zawierać dane wskazane w art. 332 § 1. </a:t>
            </a:r>
            <a:r>
              <a:rPr lang="pl-PL" sz="2000" b="1" u="sng" dirty="0"/>
              <a:t>Uzasadnienie wniosku ogranicza się do wskazania dowodów świadczących o tym, że okoliczności popełnienia czynu i wina oskarżonego nie budzą wątpliwości oraz że cele postępowania zostaną osiągnięte bez przeprowadzenia rozprawy. </a:t>
            </a:r>
            <a:r>
              <a:rPr lang="pl-PL" sz="2000" dirty="0"/>
              <a:t>Przepisy art. 333 § 3 i art. 334 stosuje się odpowiednio. Stronom, obrońcom i pełnomocnikom przysługuje prawo do przejrzenia akt sprawy, o czym należy ich pouczyć.</a:t>
            </a:r>
          </a:p>
          <a:p>
            <a:r>
              <a:rPr lang="pl-PL" sz="2000" b="1" dirty="0"/>
              <a:t>§  4. </a:t>
            </a:r>
            <a:r>
              <a:rPr lang="pl-PL" sz="2000" dirty="0"/>
              <a:t>W wypadku gdy sąd, nie uwzględniając wniosku, o którym mowa w § 1, zwrócił sprawę prokuratorowi, ponowne wystąpienie z takim wnioskiem jest możliwe, jeżeli zwrot nastąpił z przyczyn wskazanych w art. 343 § 1, 2 lub 3. Zwrot sprawy nie stoi też na przeszkodzie wystąpieniu następnie z wnioskiem, o którym mowa w § 2.</a:t>
            </a:r>
          </a:p>
          <a:p>
            <a:endParaRPr lang="pl-PL" sz="2000" dirty="0"/>
          </a:p>
        </p:txBody>
      </p:sp>
    </p:spTree>
    <p:extLst>
      <p:ext uri="{BB962C8B-B14F-4D97-AF65-F5344CB8AC3E}">
        <p14:creationId xmlns:p14="http://schemas.microsoft.com/office/powerpoint/2010/main" val="24715142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8E7CFAA6-1DBB-43B0-BD82-2FB83CF4E4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9E13708B-D2E3-41E3-BD49-F910056473E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1323" y="2211346"/>
            <a:ext cx="0" cy="2349584"/>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BC299A07-E47A-40DD-A61C-C41014A4B1A9}"/>
              </a:ext>
            </a:extLst>
          </p:cNvPr>
          <p:cNvSpPr>
            <a:spLocks noGrp="1"/>
          </p:cNvSpPr>
          <p:nvPr>
            <p:ph idx="1"/>
          </p:nvPr>
        </p:nvSpPr>
        <p:spPr>
          <a:xfrm>
            <a:off x="5288349" y="639764"/>
            <a:ext cx="6142032" cy="5492749"/>
          </a:xfrm>
        </p:spPr>
        <p:txBody>
          <a:bodyPr anchor="ctr">
            <a:normAutofit/>
          </a:bodyPr>
          <a:lstStyle/>
          <a:p>
            <a:r>
              <a:rPr lang="pl-PL" sz="2200" b="1" dirty="0"/>
              <a:t>Art.  343.  [Skazanie bez rozprawy – posiedzenie, wyrok, możliwość łagodzenia kary]</a:t>
            </a:r>
          </a:p>
          <a:p>
            <a:r>
              <a:rPr lang="pl-PL" sz="2200" b="1" dirty="0"/>
              <a:t>§  1. </a:t>
            </a:r>
            <a:r>
              <a:rPr lang="pl-PL" sz="2200" dirty="0"/>
              <a:t>Jeżeli nie ma zastosowania </a:t>
            </a:r>
            <a:r>
              <a:rPr lang="pl-PL" sz="2200" dirty="0">
                <a:hlinkClick r:id="rId2"/>
              </a:rPr>
              <a:t>art. 46</a:t>
            </a:r>
            <a:r>
              <a:rPr lang="pl-PL" sz="2200" dirty="0"/>
              <a:t> Kodeksu karnego, sąd może uzależnić uwzględnienie wniosku, o którym mowa w art. 335, od naprawienia szkody w całości albo w części lub od zadośćuczynienia za doznaną krzywdę. Przepis art. 341 § 3 stosuje się odpowiednio.</a:t>
            </a:r>
          </a:p>
          <a:p>
            <a:r>
              <a:rPr lang="pl-PL" sz="2200" b="1" dirty="0"/>
              <a:t>§  2. </a:t>
            </a:r>
            <a:r>
              <a:rPr lang="pl-PL" sz="2200" dirty="0"/>
              <a:t>Uwzględnienie wniosku jest możliwe tylko wówczas, jeżeli nie sprzeciwi się temu pokrzywdzony, należycie powiadomiony o terminie posiedzenia.</a:t>
            </a:r>
          </a:p>
          <a:p>
            <a:r>
              <a:rPr lang="pl-PL" sz="2200" b="1" dirty="0"/>
              <a:t>§  3. </a:t>
            </a:r>
            <a:r>
              <a:rPr lang="pl-PL" sz="2200" dirty="0"/>
              <a:t>Sąd może uzależnić uwzględnienie wniosku od dokonania w nim przez prokuratora wskazanej przez siebie zmiany, zaakceptowanej przez oskarżonego.</a:t>
            </a:r>
          </a:p>
          <a:p>
            <a:br>
              <a:rPr lang="pl-PL" sz="2200" dirty="0"/>
            </a:br>
            <a:endParaRPr lang="pl-PL" sz="2200" dirty="0"/>
          </a:p>
        </p:txBody>
      </p:sp>
    </p:spTree>
    <p:extLst>
      <p:ext uri="{BB962C8B-B14F-4D97-AF65-F5344CB8AC3E}">
        <p14:creationId xmlns:p14="http://schemas.microsoft.com/office/powerpoint/2010/main" val="3230950064"/>
      </p:ext>
    </p:extLst>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8" y="643467"/>
            <a:ext cx="4010828" cy="5571066"/>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4" y="809244"/>
            <a:ext cx="3685032" cy="5239512"/>
          </a:xfrm>
          <a:prstGeom prst="rect">
            <a:avLst/>
          </a:prstGeom>
          <a:noFill/>
          <a:ln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BC299A07-E47A-40DD-A61C-C41014A4B1A9}"/>
              </a:ext>
            </a:extLst>
          </p:cNvPr>
          <p:cNvSpPr>
            <a:spLocks noGrp="1"/>
          </p:cNvSpPr>
          <p:nvPr>
            <p:ph idx="1"/>
          </p:nvPr>
        </p:nvSpPr>
        <p:spPr>
          <a:xfrm>
            <a:off x="5289791" y="1031634"/>
            <a:ext cx="6140590" cy="4746232"/>
          </a:xfrm>
        </p:spPr>
        <p:txBody>
          <a:bodyPr anchor="ctr">
            <a:normAutofit/>
          </a:bodyPr>
          <a:lstStyle/>
          <a:p>
            <a:pPr algn="just"/>
            <a:r>
              <a:rPr lang="pl-PL" sz="1700" b="1" dirty="0"/>
              <a:t>§  4. </a:t>
            </a:r>
            <a:r>
              <a:rPr lang="pl-PL" sz="1700" dirty="0"/>
              <a:t>Postępowania dowodowego nie prowadzi się.</a:t>
            </a:r>
          </a:p>
          <a:p>
            <a:pPr algn="just"/>
            <a:r>
              <a:rPr lang="pl-PL" sz="1700" b="1" dirty="0"/>
              <a:t>§  5. </a:t>
            </a:r>
            <a:r>
              <a:rPr lang="pl-PL" sz="1700" b="1" u="sng" dirty="0"/>
              <a:t>Prokurator, oskarżony i pokrzywdzony mają prawo wziąć udział w posiedzeniu. </a:t>
            </a:r>
            <a:r>
              <a:rPr lang="pl-PL" sz="1700" dirty="0"/>
              <a:t>Zawiadamiając pokrzywdzonego o posiedzeniu poucza się go o możliwości zakończenia postępowania bez przeprowadzenia rozprawy oraz wcześniejszego złożenia oświadczenia, o którym mowa w art. 54 § 1. Udział podmiotów wskazanych w zdaniu pierwszym w posiedzeniu jest obowiązkowy, jeżeli prezes sądu lub sąd tak zarządzi.</a:t>
            </a:r>
          </a:p>
          <a:p>
            <a:pPr algn="just"/>
            <a:r>
              <a:rPr lang="pl-PL" sz="1700" b="1" dirty="0"/>
              <a:t>§  5a. </a:t>
            </a:r>
            <a:r>
              <a:rPr lang="pl-PL" sz="1700" dirty="0"/>
              <a:t>Przed uwzględnieniem wniosku, o którym mowa w art. 335, sąd poucza oskarżonego o treści art. 447 § 5.</a:t>
            </a:r>
          </a:p>
          <a:p>
            <a:pPr algn="just"/>
            <a:r>
              <a:rPr lang="pl-PL" sz="1700" b="1" dirty="0"/>
              <a:t>§  6. </a:t>
            </a:r>
            <a:r>
              <a:rPr lang="pl-PL" sz="1700" dirty="0"/>
              <a:t>Sąd, uwzględniając wniosek, skazuje oskarżonego wyrokiem.</a:t>
            </a:r>
          </a:p>
          <a:p>
            <a:pPr algn="just"/>
            <a:r>
              <a:rPr lang="pl-PL" sz="1700" b="1" dirty="0"/>
              <a:t>§  7. </a:t>
            </a:r>
            <a:r>
              <a:rPr lang="pl-PL" sz="1700" dirty="0"/>
              <a:t>Jeżeli sąd uzna, że nie zachodzą podstawy do uwzględnienia wniosku, o którym mowa w art. 335 § 1, zwraca sprawę prokuratorowi. W razie nieuwzględnienia wniosku wskazanego w art. 335 § 2 sprawa podlega rozpoznaniu na zasadach ogólnych, a prokurator, w terminie 7 dni od dnia posiedzenia, dokonuje czynności określonych w art. 333 § 1 i 2.</a:t>
            </a:r>
          </a:p>
          <a:p>
            <a:pPr algn="just"/>
            <a:endParaRPr lang="pl-PL" sz="1700" dirty="0"/>
          </a:p>
        </p:txBody>
      </p:sp>
    </p:spTree>
    <p:extLst>
      <p:ext uri="{BB962C8B-B14F-4D97-AF65-F5344CB8AC3E}">
        <p14:creationId xmlns:p14="http://schemas.microsoft.com/office/powerpoint/2010/main" val="3512234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C299A07-E47A-40DD-A61C-C41014A4B1A9}"/>
              </a:ext>
            </a:extLst>
          </p:cNvPr>
          <p:cNvSpPr>
            <a:spLocks noGrp="1"/>
          </p:cNvSpPr>
          <p:nvPr>
            <p:ph idx="1"/>
          </p:nvPr>
        </p:nvSpPr>
        <p:spPr>
          <a:xfrm>
            <a:off x="676656" y="803250"/>
            <a:ext cx="10753725" cy="3353300"/>
          </a:xfrm>
        </p:spPr>
        <p:txBody>
          <a:bodyPr>
            <a:normAutofit/>
          </a:bodyPr>
          <a:lstStyle/>
          <a:p>
            <a:pPr algn="just"/>
            <a:r>
              <a:rPr lang="pl-PL" sz="2200" b="1" dirty="0"/>
              <a:t>Art.  338a.  [Wniosek o wydanie wyroku skazującego bez przeprowadzenia postępowania dowodowego]</a:t>
            </a:r>
            <a:br>
              <a:rPr lang="pl-PL" sz="2200" b="1" dirty="0"/>
            </a:br>
            <a:r>
              <a:rPr lang="pl-PL" sz="2200" dirty="0"/>
              <a:t>Oskarżony, któremu </a:t>
            </a:r>
            <a:r>
              <a:rPr lang="pl-PL" sz="2200" b="1" u="sng" dirty="0"/>
              <a:t>zarzucono przestępstwo zagrożone karą nieprzekraczającą 15 lat pozbawienia wolności</a:t>
            </a:r>
            <a:r>
              <a:rPr lang="pl-PL" sz="2200" dirty="0"/>
              <a:t>, może przed doręczeniem mu zawiadomienia o terminie rozprawy złożyć </a:t>
            </a:r>
            <a:r>
              <a:rPr lang="pl-PL" sz="2200" b="1" dirty="0"/>
              <a:t>wniosek o wydanie wyroku skazującego i wymierzenie mu określonej kary lub środka karnego, orzeczenie przepadku lub środka kompensacyjnego bez przeprowadzenia postępowania dowodowego</a:t>
            </a:r>
            <a:r>
              <a:rPr lang="pl-PL" sz="2200" dirty="0"/>
              <a:t>. Wniosek może również dotyczyć wydania określonego rozstrzygnięcia w przedmiocie poniesienia kosztów procesu.</a:t>
            </a:r>
          </a:p>
          <a:p>
            <a:pPr algn="just"/>
            <a:br>
              <a:rPr lang="pl-PL" sz="2200" dirty="0"/>
            </a:br>
            <a:endParaRPr lang="pl-PL" sz="2200" dirty="0"/>
          </a:p>
        </p:txBody>
      </p:sp>
      <p:sp>
        <p:nvSpPr>
          <p:cNvPr id="8" name="Rectangle 7">
            <a:extLst>
              <a:ext uri="{FF2B5EF4-FFF2-40B4-BE49-F238E27FC236}">
                <a16:creationId xmlns:a16="http://schemas.microsoft.com/office/drawing/2014/main" id="{788D80A3-503A-400A-9D7F-99EC3CE06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0"/>
            <a:ext cx="121920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21772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C299A07-E47A-40DD-A61C-C41014A4B1A9}"/>
              </a:ext>
            </a:extLst>
          </p:cNvPr>
          <p:cNvSpPr>
            <a:spLocks noGrp="1"/>
          </p:cNvSpPr>
          <p:nvPr>
            <p:ph idx="1"/>
          </p:nvPr>
        </p:nvSpPr>
        <p:spPr>
          <a:xfrm>
            <a:off x="676656" y="609600"/>
            <a:ext cx="7698717" cy="5168265"/>
          </a:xfrm>
        </p:spPr>
        <p:txBody>
          <a:bodyPr>
            <a:noAutofit/>
          </a:bodyPr>
          <a:lstStyle/>
          <a:p>
            <a:pPr algn="just"/>
            <a:r>
              <a:rPr lang="pl-PL" sz="2500" b="1" dirty="0"/>
              <a:t>Art.  343a.  [Rozpatrzenie wniosku o wydanie wyroku skazującego bez przeprowadzenia postępowania dowodowego]</a:t>
            </a:r>
          </a:p>
          <a:p>
            <a:pPr algn="just"/>
            <a:r>
              <a:rPr lang="pl-PL" sz="2500" b="1" dirty="0"/>
              <a:t>§  1. </a:t>
            </a:r>
            <a:r>
              <a:rPr lang="pl-PL" sz="2500" dirty="0"/>
              <a:t>W wypadku złożenia przez oskarżonego, któremu zarzucono występek, wniosku, o którym mowa w art. 338a, </a:t>
            </a:r>
            <a:r>
              <a:rPr lang="pl-PL" sz="2500" b="1" u="sng" dirty="0"/>
              <a:t>o terminie posiedzenia zawiadamia się strony i pokrzywdzonego, przesyłając im odpis wniosku.</a:t>
            </a:r>
          </a:p>
          <a:p>
            <a:pPr algn="just"/>
            <a:r>
              <a:rPr lang="pl-PL" sz="2500" b="1" dirty="0"/>
              <a:t>§  2. </a:t>
            </a:r>
            <a:r>
              <a:rPr lang="pl-PL" sz="2500" dirty="0"/>
              <a:t>Sąd może uwzględnić wniosek, jeżeli okoliczności popełnienia przestępstwa i wina nie budzą wątpliwości, a postawa oskarżonego wskazuje, że cele postępowania zostaną osiągnięte. Uwzględnienie wniosku jest możliwe tylko wówczas, gdy nie sprzeciwi się temu prokurator. Przepis art. 343 stosuje się odpowiednio.</a:t>
            </a:r>
          </a:p>
          <a:p>
            <a:pPr algn="just"/>
            <a:r>
              <a:rPr lang="pl-PL" sz="2500" b="1" dirty="0"/>
              <a:t>§  3. </a:t>
            </a:r>
            <a:r>
              <a:rPr lang="pl-PL" sz="2500" dirty="0"/>
              <a:t>W razie złożenia kolejnego wniosku podlega on rozpoznaniu na rozprawie.</a:t>
            </a:r>
          </a:p>
          <a:p>
            <a:pPr algn="just"/>
            <a:br>
              <a:rPr lang="pl-PL" sz="2500" dirty="0"/>
            </a:br>
            <a:endParaRPr lang="pl-PL" sz="2500" dirty="0"/>
          </a:p>
        </p:txBody>
      </p:sp>
      <p:pic>
        <p:nvPicPr>
          <p:cNvPr id="7" name="Graphic 6">
            <a:extLst>
              <a:ext uri="{FF2B5EF4-FFF2-40B4-BE49-F238E27FC236}">
                <a16:creationId xmlns:a16="http://schemas.microsoft.com/office/drawing/2014/main" id="{6D073219-304B-4FA0-908B-CCE35874ACF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00058" y="1485109"/>
            <a:ext cx="3448478" cy="3448478"/>
          </a:xfrm>
          <a:prstGeom prst="rect">
            <a:avLst/>
          </a:prstGeom>
        </p:spPr>
      </p:pic>
    </p:spTree>
    <p:extLst>
      <p:ext uri="{BB962C8B-B14F-4D97-AF65-F5344CB8AC3E}">
        <p14:creationId xmlns:p14="http://schemas.microsoft.com/office/powerpoint/2010/main" val="4812082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BC299A07-E47A-40DD-A61C-C41014A4B1A9}"/>
              </a:ext>
            </a:extLst>
          </p:cNvPr>
          <p:cNvSpPr>
            <a:spLocks noGrp="1"/>
          </p:cNvSpPr>
          <p:nvPr>
            <p:ph idx="1"/>
          </p:nvPr>
        </p:nvSpPr>
        <p:spPr>
          <a:xfrm>
            <a:off x="4614389" y="936711"/>
            <a:ext cx="6815992" cy="4984578"/>
          </a:xfrm>
        </p:spPr>
        <p:txBody>
          <a:bodyPr anchor="ctr">
            <a:normAutofit/>
          </a:bodyPr>
          <a:lstStyle/>
          <a:p>
            <a:pPr algn="just"/>
            <a:r>
              <a:rPr lang="pl-PL" sz="1700" b="1" dirty="0"/>
              <a:t>Art.  387.  [Dobrowolne poddanie się karze]</a:t>
            </a:r>
          </a:p>
          <a:p>
            <a:pPr algn="just"/>
            <a:r>
              <a:rPr lang="pl-PL" sz="1700" b="1" dirty="0"/>
              <a:t>§  1. </a:t>
            </a:r>
            <a:r>
              <a:rPr lang="pl-PL" sz="1700" dirty="0"/>
              <a:t>Do chwili </a:t>
            </a:r>
            <a:r>
              <a:rPr lang="pl-PL" sz="1700" b="1" dirty="0"/>
              <a:t>zakończenia pierwszego przesłuchania wszystkich oskarżonych na rozprawie głównej </a:t>
            </a:r>
            <a:r>
              <a:rPr lang="pl-PL" sz="1700" dirty="0"/>
              <a:t>oskarżony, któremu </a:t>
            </a:r>
            <a:r>
              <a:rPr lang="pl-PL" sz="1700" b="1" u="sng" dirty="0"/>
              <a:t>zarzucono przestępstwo zagrożone karą nieprzekraczającą 15 lat pozbawienia wolności, </a:t>
            </a:r>
            <a:r>
              <a:rPr lang="pl-PL" sz="1700" dirty="0"/>
              <a:t>może złożyć wniosek o wydanie wyroku skazującego i wymierzenie mu określonej kary lub środka karnego, orzeczenie przepadku lub środka kompensacyjnego </a:t>
            </a:r>
            <a:r>
              <a:rPr lang="pl-PL" sz="1700" b="1" u="sng" dirty="0"/>
              <a:t>bez przeprowadzania postępowania dowodowego</a:t>
            </a:r>
            <a:r>
              <a:rPr lang="pl-PL" sz="1700" dirty="0"/>
              <a:t>. Wniosek może również dotyczyć wydania określonego rozstrzygnięcia w przedmiocie poniesienia kosztów procesu. Jeżeli oskarżony nie ma obrońcy z wyboru, sąd może, na jego wniosek, wyznaczyć mu obrońcę z urzędu.</a:t>
            </a:r>
          </a:p>
          <a:p>
            <a:pPr algn="just"/>
            <a:r>
              <a:rPr lang="pl-PL" sz="1700" b="1" dirty="0"/>
              <a:t>§  1a. </a:t>
            </a:r>
            <a:r>
              <a:rPr lang="pl-PL" sz="1700" dirty="0"/>
              <a:t>Przed uwzględnieniem wniosku o wydanie wyroku skazującego sąd poucza oskarżonego o treści art. 447 § 5.</a:t>
            </a:r>
          </a:p>
          <a:p>
            <a:pPr algn="just"/>
            <a:r>
              <a:rPr lang="pl-PL" sz="1700" b="1" dirty="0"/>
              <a:t>§  2. </a:t>
            </a:r>
            <a:r>
              <a:rPr lang="pl-PL" sz="1700" dirty="0"/>
              <a:t>Sąd może uwzględnić wniosek o wydanie wyroku skazującego, gdy </a:t>
            </a:r>
            <a:r>
              <a:rPr lang="pl-PL" sz="1700" b="1" u="sng" dirty="0"/>
              <a:t>okoliczności popełnienia przestępstwa i wina nie budzą wątpliwości, a cele postępowania zostaną osiągnięte mimo nieprzeprowadzenia rozprawy w całości</a:t>
            </a:r>
            <a:r>
              <a:rPr lang="pl-PL" sz="1700" dirty="0"/>
              <a:t>; uwzględnienie wniosku jest możliwe jedynie wówczas, gdy nie sprzeciwia się temu prokurator, a także pokrzywdzony należycie powiadomiony o terminie rozprawy oraz pouczony o możliwości zgłoszenia przez oskarżonego takiego wniosku.</a:t>
            </a:r>
          </a:p>
        </p:txBody>
      </p:sp>
    </p:spTree>
    <p:extLst>
      <p:ext uri="{BB962C8B-B14F-4D97-AF65-F5344CB8AC3E}">
        <p14:creationId xmlns:p14="http://schemas.microsoft.com/office/powerpoint/2010/main" val="40324502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4" name="Rectangle 9">
            <a:extLst>
              <a:ext uri="{FF2B5EF4-FFF2-40B4-BE49-F238E27FC236}">
                <a16:creationId xmlns:a16="http://schemas.microsoft.com/office/drawing/2014/main" id="{8E7CFAA6-1DBB-43B0-BD82-2FB83CF4E4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Symbol zastępczy zawartości 2">
            <a:extLst>
              <a:ext uri="{FF2B5EF4-FFF2-40B4-BE49-F238E27FC236}">
                <a16:creationId xmlns:a16="http://schemas.microsoft.com/office/drawing/2014/main" id="{8FC18767-BAE1-46AA-985D-ED6FBB1443FE}"/>
              </a:ext>
            </a:extLst>
          </p:cNvPr>
          <p:cNvGraphicFramePr>
            <a:graphicFrameLocks noGrp="1"/>
          </p:cNvGraphicFramePr>
          <p:nvPr>
            <p:ph idx="1"/>
            <p:extLst>
              <p:ext uri="{D42A27DB-BD31-4B8C-83A1-F6EECF244321}">
                <p14:modId xmlns:p14="http://schemas.microsoft.com/office/powerpoint/2010/main" val="3790854323"/>
              </p:ext>
            </p:extLst>
          </p:nvPr>
        </p:nvGraphicFramePr>
        <p:xfrm>
          <a:off x="5288347" y="639763"/>
          <a:ext cx="6254724" cy="5492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33895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E7CFAA6-1DBB-43B0-BD82-2FB83CF4E4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500E2DA-ABFF-43E2-A517-CA889CFA02BC}"/>
              </a:ext>
            </a:extLst>
          </p:cNvPr>
          <p:cNvSpPr>
            <a:spLocks noGrp="1"/>
          </p:cNvSpPr>
          <p:nvPr>
            <p:ph type="title"/>
          </p:nvPr>
        </p:nvSpPr>
        <p:spPr>
          <a:xfrm>
            <a:off x="706298" y="639763"/>
            <a:ext cx="3997693" cy="5492750"/>
          </a:xfrm>
        </p:spPr>
        <p:txBody>
          <a:bodyPr>
            <a:normAutofit/>
          </a:bodyPr>
          <a:lstStyle/>
          <a:p>
            <a:r>
              <a:rPr lang="pl-PL" sz="4200">
                <a:solidFill>
                  <a:srgbClr val="FFFFFF"/>
                </a:solidFill>
              </a:rPr>
              <a:t>Posiedzenie w przedmiocie orzekania środka zabezpieczającego</a:t>
            </a:r>
          </a:p>
        </p:txBody>
      </p:sp>
      <p:graphicFrame>
        <p:nvGraphicFramePr>
          <p:cNvPr id="4" name="Symbol zastępczy zawartości 3">
            <a:extLst>
              <a:ext uri="{FF2B5EF4-FFF2-40B4-BE49-F238E27FC236}">
                <a16:creationId xmlns:a16="http://schemas.microsoft.com/office/drawing/2014/main" id="{3AF4EDF3-1D25-4837-A536-F8D93839BDD4}"/>
              </a:ext>
            </a:extLst>
          </p:cNvPr>
          <p:cNvGraphicFramePr>
            <a:graphicFrameLocks noGrp="1"/>
          </p:cNvGraphicFramePr>
          <p:nvPr>
            <p:ph idx="1"/>
            <p:extLst>
              <p:ext uri="{D42A27DB-BD31-4B8C-83A1-F6EECF244321}">
                <p14:modId xmlns:p14="http://schemas.microsoft.com/office/powerpoint/2010/main" val="3577126979"/>
              </p:ext>
            </p:extLst>
          </p:nvPr>
        </p:nvGraphicFramePr>
        <p:xfrm>
          <a:off x="5288347" y="639763"/>
          <a:ext cx="6254724" cy="5492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0760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1" name="Rectangle 8">
            <a:extLst>
              <a:ext uri="{FF2B5EF4-FFF2-40B4-BE49-F238E27FC236}">
                <a16:creationId xmlns:a16="http://schemas.microsoft.com/office/drawing/2014/main" id="{8E7CFAA6-1DBB-43B0-BD82-2FB83CF4E4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00DB9E1-255E-4A10-AADA-3FF56C0C3C04}"/>
              </a:ext>
            </a:extLst>
          </p:cNvPr>
          <p:cNvSpPr>
            <a:spLocks noGrp="1"/>
          </p:cNvSpPr>
          <p:nvPr>
            <p:ph type="title"/>
          </p:nvPr>
        </p:nvSpPr>
        <p:spPr>
          <a:xfrm>
            <a:off x="706298" y="639763"/>
            <a:ext cx="3997693" cy="5492750"/>
          </a:xfrm>
        </p:spPr>
        <p:txBody>
          <a:bodyPr>
            <a:normAutofit/>
          </a:bodyPr>
          <a:lstStyle/>
          <a:p>
            <a:r>
              <a:rPr lang="pl-PL" sz="5100">
                <a:solidFill>
                  <a:srgbClr val="FFFFFF"/>
                </a:solidFill>
              </a:rPr>
              <a:t>Etapy postępowania jurysdykcyjnego</a:t>
            </a:r>
          </a:p>
        </p:txBody>
      </p:sp>
      <p:graphicFrame>
        <p:nvGraphicFramePr>
          <p:cNvPr id="4" name="Symbol zastępczy zawartości 3">
            <a:extLst>
              <a:ext uri="{FF2B5EF4-FFF2-40B4-BE49-F238E27FC236}">
                <a16:creationId xmlns:a16="http://schemas.microsoft.com/office/drawing/2014/main" id="{A6D13A6B-172B-4F63-8744-F2C978D3DF97}"/>
              </a:ext>
            </a:extLst>
          </p:cNvPr>
          <p:cNvGraphicFramePr>
            <a:graphicFrameLocks noGrp="1"/>
          </p:cNvGraphicFramePr>
          <p:nvPr>
            <p:ph idx="1"/>
            <p:extLst>
              <p:ext uri="{D42A27DB-BD31-4B8C-83A1-F6EECF244321}">
                <p14:modId xmlns:p14="http://schemas.microsoft.com/office/powerpoint/2010/main" val="395447614"/>
              </p:ext>
            </p:extLst>
          </p:nvPr>
        </p:nvGraphicFramePr>
        <p:xfrm>
          <a:off x="5288347" y="639763"/>
          <a:ext cx="6254724" cy="5492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00598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8" y="643467"/>
            <a:ext cx="4010828" cy="5571066"/>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4" y="809244"/>
            <a:ext cx="3685032" cy="5239512"/>
          </a:xfrm>
          <a:prstGeom prst="rect">
            <a:avLst/>
          </a:prstGeom>
          <a:noFill/>
          <a:ln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9F57048-D03D-4E39-B8A3-E1782D3F6DD3}"/>
              </a:ext>
            </a:extLst>
          </p:cNvPr>
          <p:cNvSpPr>
            <a:spLocks noGrp="1"/>
          </p:cNvSpPr>
          <p:nvPr>
            <p:ph type="title"/>
          </p:nvPr>
        </p:nvSpPr>
        <p:spPr>
          <a:xfrm>
            <a:off x="961292" y="1031634"/>
            <a:ext cx="3368431" cy="4844777"/>
          </a:xfrm>
        </p:spPr>
        <p:txBody>
          <a:bodyPr>
            <a:normAutofit/>
          </a:bodyPr>
          <a:lstStyle/>
          <a:p>
            <a:r>
              <a:rPr lang="pl-PL" sz="3800">
                <a:solidFill>
                  <a:srgbClr val="FFFFFF"/>
                </a:solidFill>
              </a:rPr>
              <a:t>Tryb orzekania o środku zabezpieczającym </a:t>
            </a:r>
          </a:p>
        </p:txBody>
      </p:sp>
      <p:sp>
        <p:nvSpPr>
          <p:cNvPr id="3" name="Symbol zastępczy zawartości 2">
            <a:extLst>
              <a:ext uri="{FF2B5EF4-FFF2-40B4-BE49-F238E27FC236}">
                <a16:creationId xmlns:a16="http://schemas.microsoft.com/office/drawing/2014/main" id="{E04B6C3F-A6CC-45A6-BCE9-3C65E9238621}"/>
              </a:ext>
            </a:extLst>
          </p:cNvPr>
          <p:cNvSpPr>
            <a:spLocks noGrp="1"/>
          </p:cNvSpPr>
          <p:nvPr>
            <p:ph idx="1"/>
          </p:nvPr>
        </p:nvSpPr>
        <p:spPr>
          <a:xfrm>
            <a:off x="5289791" y="1031634"/>
            <a:ext cx="6140590" cy="4746232"/>
          </a:xfrm>
        </p:spPr>
        <p:txBody>
          <a:bodyPr anchor="ctr">
            <a:normAutofit/>
          </a:bodyPr>
          <a:lstStyle/>
          <a:p>
            <a:r>
              <a:rPr lang="pl-PL" sz="1700" b="1"/>
              <a:t>Art.  354a.  [Wysłuchanie przed orzeczeniem środka zabezpieczającego]</a:t>
            </a:r>
          </a:p>
          <a:p>
            <a:r>
              <a:rPr lang="pl-PL" sz="1700" b="1"/>
              <a:t>§  1. </a:t>
            </a:r>
            <a:r>
              <a:rPr lang="pl-PL" sz="1700"/>
              <a:t>Przed orzeczeniem środka zabezpieczającego, o którym mowa w </a:t>
            </a:r>
            <a:r>
              <a:rPr lang="pl-PL" sz="1700">
                <a:hlinkClick r:id="rId2">
                  <a:extLst>
                    <a:ext uri="{A12FA001-AC4F-418D-AE19-62706E023703}">
                      <ahyp:hlinkClr xmlns:ahyp="http://schemas.microsoft.com/office/drawing/2018/hyperlinkcolor" val="tx"/>
                    </a:ext>
                  </a:extLst>
                </a:hlinkClick>
              </a:rPr>
              <a:t>art. 93a § 1</a:t>
            </a:r>
            <a:r>
              <a:rPr lang="pl-PL" sz="1700"/>
              <a:t> Kodeksu karnego, albo nakazu lub zakazów, o których mowa w </a:t>
            </a:r>
            <a:r>
              <a:rPr lang="pl-PL" sz="1700">
                <a:hlinkClick r:id="rId3">
                  <a:extLst>
                    <a:ext uri="{A12FA001-AC4F-418D-AE19-62706E023703}">
                      <ahyp:hlinkClr xmlns:ahyp="http://schemas.microsoft.com/office/drawing/2018/hyperlinkcolor" val="tx"/>
                    </a:ext>
                  </a:extLst>
                </a:hlinkClick>
              </a:rPr>
              <a:t>art. 39 pkt 2-3</a:t>
            </a:r>
            <a:r>
              <a:rPr lang="pl-PL" sz="1700"/>
              <a:t> Kodeksu karnego, orzeczonych tytułem środka zabezpieczającego, sąd wysłuchuje:</a:t>
            </a:r>
          </a:p>
          <a:p>
            <a:r>
              <a:rPr lang="pl-PL" sz="1700"/>
              <a:t>1) </a:t>
            </a:r>
            <a:r>
              <a:rPr lang="pl-PL" sz="1700" b="1" u="sng"/>
              <a:t>biegłego psychologa</a:t>
            </a:r>
            <a:r>
              <a:rPr lang="pl-PL" sz="1700"/>
              <a:t>;</a:t>
            </a:r>
          </a:p>
          <a:p>
            <a:r>
              <a:rPr lang="pl-PL" sz="1700"/>
              <a:t>2) w sprawach </a:t>
            </a:r>
            <a:r>
              <a:rPr lang="pl-PL" sz="1700" b="1" u="sng"/>
              <a:t>osób niepoczytalnych</a:t>
            </a:r>
            <a:r>
              <a:rPr lang="pl-PL" sz="1700"/>
              <a:t>, o ograniczonej poczytalności lub z zaburzeniami osobowości </a:t>
            </a:r>
            <a:r>
              <a:rPr lang="pl-PL" sz="1700" b="1"/>
              <a:t>albo gdy sąd uzna to za wskazane - ponadto biegłych lekarzy psychiatrów;</a:t>
            </a:r>
          </a:p>
          <a:p>
            <a:r>
              <a:rPr lang="pl-PL" sz="1700"/>
              <a:t>3) w sprawach osób </a:t>
            </a:r>
            <a:r>
              <a:rPr lang="pl-PL" sz="1700" b="1" u="sng"/>
              <a:t>z zaburzeniami preferencji seksualnych </a:t>
            </a:r>
            <a:r>
              <a:rPr lang="pl-PL" sz="1700"/>
              <a:t>- </a:t>
            </a:r>
            <a:r>
              <a:rPr lang="pl-PL" sz="1700" b="1"/>
              <a:t>biegłych wskazanych w pkt 1 i 2 oraz biegłego lekarza seksuologa lub biegłego psychologa seksuologa.</a:t>
            </a:r>
          </a:p>
          <a:p>
            <a:r>
              <a:rPr lang="pl-PL" sz="1700"/>
              <a:t>W sprawach osób uzależnionych można również wysłuchać biegłego w przedmiocie uzależnienia.</a:t>
            </a:r>
          </a:p>
          <a:p>
            <a:endParaRPr lang="pl-PL" sz="1700"/>
          </a:p>
        </p:txBody>
      </p:sp>
    </p:spTree>
    <p:extLst>
      <p:ext uri="{BB962C8B-B14F-4D97-AF65-F5344CB8AC3E}">
        <p14:creationId xmlns:p14="http://schemas.microsoft.com/office/powerpoint/2010/main" val="16628833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422DBD9-3D86-49D2-B4D5-2B3034B03183}"/>
              </a:ext>
            </a:extLst>
          </p:cNvPr>
          <p:cNvSpPr>
            <a:spLocks noGrp="1"/>
          </p:cNvSpPr>
          <p:nvPr>
            <p:ph type="title"/>
          </p:nvPr>
        </p:nvSpPr>
        <p:spPr/>
        <p:txBody>
          <a:bodyPr/>
          <a:lstStyle/>
          <a:p>
            <a:r>
              <a:rPr lang="pl-PL" dirty="0"/>
              <a:t>Przygotowanie do rozprawy głównej	</a:t>
            </a:r>
          </a:p>
        </p:txBody>
      </p:sp>
      <p:graphicFrame>
        <p:nvGraphicFramePr>
          <p:cNvPr id="4" name="Symbol zastępczy zawartości 3">
            <a:extLst>
              <a:ext uri="{FF2B5EF4-FFF2-40B4-BE49-F238E27FC236}">
                <a16:creationId xmlns:a16="http://schemas.microsoft.com/office/drawing/2014/main" id="{BA74B414-8DE8-434A-911B-2C1E2F9A9AAC}"/>
              </a:ext>
            </a:extLst>
          </p:cNvPr>
          <p:cNvGraphicFramePr>
            <a:graphicFrameLocks noGrp="1"/>
          </p:cNvGraphicFramePr>
          <p:nvPr>
            <p:ph idx="1"/>
            <p:extLst>
              <p:ext uri="{D42A27DB-BD31-4B8C-83A1-F6EECF244321}">
                <p14:modId xmlns:p14="http://schemas.microsoft.com/office/powerpoint/2010/main" val="2888847151"/>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03370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43467"/>
            <a:ext cx="10905065"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5" y="806204"/>
            <a:ext cx="10579608"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2B5423A-3594-4AEC-B8B2-24B05DA4F8C1}"/>
              </a:ext>
            </a:extLst>
          </p:cNvPr>
          <p:cNvSpPr>
            <a:spLocks noGrp="1"/>
          </p:cNvSpPr>
          <p:nvPr>
            <p:ph type="title"/>
          </p:nvPr>
        </p:nvSpPr>
        <p:spPr>
          <a:xfrm>
            <a:off x="1071846" y="1059736"/>
            <a:ext cx="10040233" cy="1228130"/>
          </a:xfrm>
        </p:spPr>
        <p:txBody>
          <a:bodyPr>
            <a:normAutofit/>
          </a:bodyPr>
          <a:lstStyle/>
          <a:p>
            <a:r>
              <a:rPr lang="pl-PL" sz="5000">
                <a:solidFill>
                  <a:srgbClr val="FFFFFF"/>
                </a:solidFill>
              </a:rPr>
              <a:t>Przygotowanie do rozprawy głównej	</a:t>
            </a:r>
          </a:p>
        </p:txBody>
      </p:sp>
      <p:sp>
        <p:nvSpPr>
          <p:cNvPr id="3" name="Symbol zastępczy zawartości 2">
            <a:extLst>
              <a:ext uri="{FF2B5EF4-FFF2-40B4-BE49-F238E27FC236}">
                <a16:creationId xmlns:a16="http://schemas.microsoft.com/office/drawing/2014/main" id="{71A28549-6758-492D-9ECF-DDEA61F345A4}"/>
              </a:ext>
            </a:extLst>
          </p:cNvPr>
          <p:cNvSpPr>
            <a:spLocks noGrp="1"/>
          </p:cNvSpPr>
          <p:nvPr>
            <p:ph idx="1"/>
          </p:nvPr>
        </p:nvSpPr>
        <p:spPr>
          <a:xfrm>
            <a:off x="1071846" y="2973313"/>
            <a:ext cx="10040233" cy="2903099"/>
          </a:xfrm>
        </p:spPr>
        <p:txBody>
          <a:bodyPr>
            <a:normAutofit/>
          </a:bodyPr>
          <a:lstStyle/>
          <a:p>
            <a:r>
              <a:rPr lang="pl-PL" sz="1700" b="1"/>
              <a:t>Art.  349.  [Posiedzenie przed rozprawą]</a:t>
            </a:r>
          </a:p>
          <a:p>
            <a:r>
              <a:rPr lang="pl-PL" sz="1700" b="1"/>
              <a:t>§  1. </a:t>
            </a:r>
            <a:r>
              <a:rPr lang="pl-PL" sz="1700"/>
              <a:t>Jeżeli przewidywany zakres postępowania dowodowego uzasadnia przypuszczenie, że </a:t>
            </a:r>
            <a:r>
              <a:rPr lang="pl-PL" sz="1700" b="1" u="sng"/>
              <a:t>w sprawie niezbędne będzie wyznaczenie co najmniej 5 terminów rozprawy, prezes sądu niezwłocznie wyznacza sędziego albo członków składu orzekającego oraz kieruje sprawę na posiedzenie.</a:t>
            </a:r>
          </a:p>
          <a:p>
            <a:r>
              <a:rPr lang="pl-PL" sz="1700" b="1"/>
              <a:t>§  2. </a:t>
            </a:r>
            <a:r>
              <a:rPr lang="pl-PL" sz="1700"/>
              <a:t>Czynności, o których mowa w § 1,</a:t>
            </a:r>
            <a:r>
              <a:rPr lang="pl-PL" sz="1700" b="1" u="sng"/>
              <a:t> prezes sądu może dokonać także wówczas, jeżeli ze względu na zawiłość sprawy lub z innych ważnych powodów uzna, że może to przyczynić się do usprawnienia postępowania, a zwłaszcza należytego planowania i organizacji rozprawy głównej.</a:t>
            </a:r>
          </a:p>
          <a:p>
            <a:br>
              <a:rPr lang="pl-PL" sz="1700"/>
            </a:br>
            <a:endParaRPr lang="pl-PL" sz="1700"/>
          </a:p>
        </p:txBody>
      </p:sp>
    </p:spTree>
    <p:extLst>
      <p:ext uri="{BB962C8B-B14F-4D97-AF65-F5344CB8AC3E}">
        <p14:creationId xmlns:p14="http://schemas.microsoft.com/office/powerpoint/2010/main" val="5447875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8EB492-0144-4D52-B590-73483974B5F5}"/>
              </a:ext>
            </a:extLst>
          </p:cNvPr>
          <p:cNvSpPr>
            <a:spLocks noGrp="1"/>
          </p:cNvSpPr>
          <p:nvPr>
            <p:ph type="title"/>
          </p:nvPr>
        </p:nvSpPr>
        <p:spPr/>
        <p:txBody>
          <a:bodyPr/>
          <a:lstStyle/>
          <a:p>
            <a:pPr algn="ctr"/>
            <a:r>
              <a:rPr lang="pl-PL" dirty="0"/>
              <a:t>Czynności na posiedzeniu przygotowawczym</a:t>
            </a:r>
          </a:p>
        </p:txBody>
      </p:sp>
      <p:graphicFrame>
        <p:nvGraphicFramePr>
          <p:cNvPr id="4" name="Symbol zastępczy zawartości 3">
            <a:extLst>
              <a:ext uri="{FF2B5EF4-FFF2-40B4-BE49-F238E27FC236}">
                <a16:creationId xmlns:a16="http://schemas.microsoft.com/office/drawing/2014/main" id="{64A2E2BC-9F5F-456D-AFC8-C42B40E9898C}"/>
              </a:ext>
            </a:extLst>
          </p:cNvPr>
          <p:cNvGraphicFramePr>
            <a:graphicFrameLocks noGrp="1"/>
          </p:cNvGraphicFramePr>
          <p:nvPr>
            <p:ph idx="1"/>
            <p:extLst>
              <p:ext uri="{D42A27DB-BD31-4B8C-83A1-F6EECF244321}">
                <p14:modId xmlns:p14="http://schemas.microsoft.com/office/powerpoint/2010/main" val="1034417482"/>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57825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10524E9-E361-435E-93CC-D891398D1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1CA5CBB-5A9E-4850-92D7-9F93C6479103}"/>
              </a:ext>
            </a:extLst>
          </p:cNvPr>
          <p:cNvSpPr>
            <a:spLocks noGrp="1"/>
          </p:cNvSpPr>
          <p:nvPr>
            <p:ph type="title"/>
          </p:nvPr>
        </p:nvSpPr>
        <p:spPr>
          <a:xfrm>
            <a:off x="657225" y="996624"/>
            <a:ext cx="3060931" cy="4879788"/>
          </a:xfrm>
        </p:spPr>
        <p:txBody>
          <a:bodyPr>
            <a:normAutofit/>
          </a:bodyPr>
          <a:lstStyle/>
          <a:p>
            <a:r>
              <a:rPr lang="pl-PL" sz="4400">
                <a:solidFill>
                  <a:srgbClr val="FFFFFF"/>
                </a:solidFill>
              </a:rPr>
              <a:t>Jawność rozprawy głównej</a:t>
            </a:r>
          </a:p>
        </p:txBody>
      </p:sp>
      <p:sp>
        <p:nvSpPr>
          <p:cNvPr id="12" name="Rectangle 11">
            <a:extLst>
              <a:ext uri="{FF2B5EF4-FFF2-40B4-BE49-F238E27FC236}">
                <a16:creationId xmlns:a16="http://schemas.microsoft.com/office/drawing/2014/main" id="{C962AC3C-FEB4-4C6A-8CA6-D570CD009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1733"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17E03416-B4A3-421A-BFF4-9497F25C6AF7}"/>
              </a:ext>
            </a:extLst>
          </p:cNvPr>
          <p:cNvSpPr>
            <a:spLocks noGrp="1"/>
          </p:cNvSpPr>
          <p:nvPr>
            <p:ph idx="1"/>
          </p:nvPr>
        </p:nvSpPr>
        <p:spPr>
          <a:xfrm>
            <a:off x="4702547" y="996625"/>
            <a:ext cx="6727834" cy="4864751"/>
          </a:xfrm>
        </p:spPr>
        <p:txBody>
          <a:bodyPr anchor="ctr">
            <a:normAutofit/>
          </a:bodyPr>
          <a:lstStyle/>
          <a:p>
            <a:pPr algn="just"/>
            <a:r>
              <a:rPr lang="pl-PL" sz="1700" b="1" dirty="0" err="1">
                <a:solidFill>
                  <a:schemeClr val="tx1"/>
                </a:solidFill>
              </a:rPr>
              <a:t>MPPOiP</a:t>
            </a:r>
            <a:endParaRPr lang="pl-PL" sz="1700" b="1" dirty="0">
              <a:solidFill>
                <a:schemeClr val="tx1"/>
              </a:solidFill>
            </a:endParaRPr>
          </a:p>
          <a:p>
            <a:pPr algn="just"/>
            <a:r>
              <a:rPr lang="pl-PL" sz="1700" b="1" dirty="0">
                <a:solidFill>
                  <a:schemeClr val="tx1"/>
                </a:solidFill>
              </a:rPr>
              <a:t>Artykuł  14</a:t>
            </a:r>
          </a:p>
          <a:p>
            <a:pPr algn="just"/>
            <a:r>
              <a:rPr lang="pl-PL" sz="1700" dirty="0">
                <a:solidFill>
                  <a:schemeClr val="tx1"/>
                </a:solidFill>
              </a:rPr>
              <a:t>1. Wszyscy ludzie są równi przed sądami i trybunałami. Każdy ma prawo do </a:t>
            </a:r>
            <a:r>
              <a:rPr lang="pl-PL" sz="1700" b="1" u="sng" dirty="0">
                <a:solidFill>
                  <a:schemeClr val="tx1"/>
                </a:solidFill>
              </a:rPr>
              <a:t>sprawiedliwego i publicznego rozpatrzenia sprawy przez właściwy, niezależny i bezstronny sąd</a:t>
            </a:r>
            <a:r>
              <a:rPr lang="pl-PL" sz="1700" dirty="0">
                <a:solidFill>
                  <a:schemeClr val="tx1"/>
                </a:solidFill>
              </a:rPr>
              <a:t>, ustanowiony przez ustawę, przy orzekaniu co do zasadności oskarżenia przeciw niemu w sprawach karnych bądź co do jego praw i obowiązków w sprawach cywilnych. </a:t>
            </a:r>
            <a:r>
              <a:rPr lang="pl-PL" sz="1700" b="1" u="sng" dirty="0">
                <a:solidFill>
                  <a:schemeClr val="tx1"/>
                </a:solidFill>
              </a:rPr>
              <a:t>Prasa i publiczność mogą być wykluczone z całości lub części rozprawy sądowej ze względu na moralność, porządek publiczny lub bezpieczeństwo państwowe w demokratycznym społeczeństwie albo jeżeli interes życia prywatnego stron tego wymaga, albo w stopniu, w jakim sąd uzna to za bezwzględnie konieczne w szczególnych okolicznościach, kiedy jawność mogłaby przynieść szkodę interesom sprawiedliwości</a:t>
            </a:r>
            <a:r>
              <a:rPr lang="pl-PL" sz="1700" dirty="0">
                <a:solidFill>
                  <a:schemeClr val="tx1"/>
                </a:solidFill>
              </a:rPr>
              <a:t>; jednakże każde orzeczenie sądu wydane w jakiejkolwiek sprawie karnej lub cywilnej będzie publicznie ogłoszone, z wyjątkiem przypadków, gdy wymaga tego interes młodocianych lub gdy sprawa dotyczy sporów małżeńskich albo opieki nad dziećmi.</a:t>
            </a:r>
          </a:p>
          <a:p>
            <a:pPr algn="just"/>
            <a:br>
              <a:rPr lang="pl-PL" sz="1700" dirty="0">
                <a:solidFill>
                  <a:schemeClr val="tx1"/>
                </a:solidFill>
              </a:rPr>
            </a:br>
            <a:endParaRPr lang="pl-PL" sz="1700" dirty="0">
              <a:solidFill>
                <a:schemeClr val="tx1"/>
              </a:solidFill>
            </a:endParaRPr>
          </a:p>
        </p:txBody>
      </p:sp>
    </p:spTree>
    <p:extLst>
      <p:ext uri="{BB962C8B-B14F-4D97-AF65-F5344CB8AC3E}">
        <p14:creationId xmlns:p14="http://schemas.microsoft.com/office/powerpoint/2010/main" val="6972964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10524E9-E361-435E-93CC-D891398D1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1CA5CBB-5A9E-4850-92D7-9F93C6479103}"/>
              </a:ext>
            </a:extLst>
          </p:cNvPr>
          <p:cNvSpPr>
            <a:spLocks noGrp="1"/>
          </p:cNvSpPr>
          <p:nvPr>
            <p:ph type="title"/>
          </p:nvPr>
        </p:nvSpPr>
        <p:spPr>
          <a:xfrm>
            <a:off x="657225" y="996624"/>
            <a:ext cx="3060931" cy="4879788"/>
          </a:xfrm>
        </p:spPr>
        <p:txBody>
          <a:bodyPr>
            <a:normAutofit/>
          </a:bodyPr>
          <a:lstStyle/>
          <a:p>
            <a:r>
              <a:rPr lang="pl-PL" sz="4400">
                <a:solidFill>
                  <a:srgbClr val="FFFFFF"/>
                </a:solidFill>
              </a:rPr>
              <a:t>Jawność rozprawy głównej</a:t>
            </a:r>
          </a:p>
        </p:txBody>
      </p:sp>
      <p:sp>
        <p:nvSpPr>
          <p:cNvPr id="12" name="Rectangle 11">
            <a:extLst>
              <a:ext uri="{FF2B5EF4-FFF2-40B4-BE49-F238E27FC236}">
                <a16:creationId xmlns:a16="http://schemas.microsoft.com/office/drawing/2014/main" id="{C962AC3C-FEB4-4C6A-8CA6-D570CD009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1733"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17E03416-B4A3-421A-BFF4-9497F25C6AF7}"/>
              </a:ext>
            </a:extLst>
          </p:cNvPr>
          <p:cNvSpPr>
            <a:spLocks noGrp="1"/>
          </p:cNvSpPr>
          <p:nvPr>
            <p:ph idx="1"/>
          </p:nvPr>
        </p:nvSpPr>
        <p:spPr>
          <a:xfrm>
            <a:off x="4702547" y="996625"/>
            <a:ext cx="6727834" cy="4864751"/>
          </a:xfrm>
        </p:spPr>
        <p:txBody>
          <a:bodyPr anchor="ctr">
            <a:normAutofit/>
          </a:bodyPr>
          <a:lstStyle/>
          <a:p>
            <a:pPr algn="just"/>
            <a:r>
              <a:rPr lang="pl-PL" sz="1500" b="1" dirty="0">
                <a:solidFill>
                  <a:schemeClr val="tx1"/>
                </a:solidFill>
              </a:rPr>
              <a:t>EKPC</a:t>
            </a:r>
          </a:p>
          <a:p>
            <a:pPr algn="just"/>
            <a:endParaRPr lang="pl-PL" sz="1500" b="1" dirty="0">
              <a:solidFill>
                <a:schemeClr val="tx1"/>
              </a:solidFill>
            </a:endParaRPr>
          </a:p>
          <a:p>
            <a:pPr algn="just"/>
            <a:r>
              <a:rPr lang="pl-PL" sz="1500" b="1" dirty="0">
                <a:solidFill>
                  <a:schemeClr val="tx1"/>
                </a:solidFill>
              </a:rPr>
              <a:t>Artykuł  6</a:t>
            </a:r>
          </a:p>
          <a:p>
            <a:pPr algn="just"/>
            <a:r>
              <a:rPr lang="pl-PL" sz="1500" b="1" dirty="0">
                <a:solidFill>
                  <a:schemeClr val="tx1"/>
                </a:solidFill>
              </a:rPr>
              <a:t>Prawo do rzetelnego procesu sądowego</a:t>
            </a:r>
            <a:endParaRPr lang="pl-PL" sz="1500" dirty="0">
              <a:solidFill>
                <a:schemeClr val="tx1"/>
              </a:solidFill>
            </a:endParaRPr>
          </a:p>
          <a:p>
            <a:pPr algn="just"/>
            <a:r>
              <a:rPr lang="pl-PL" sz="1500" dirty="0">
                <a:solidFill>
                  <a:schemeClr val="tx1"/>
                </a:solidFill>
              </a:rPr>
              <a:t>1. Każdy ma prawo do </a:t>
            </a:r>
            <a:r>
              <a:rPr lang="pl-PL" sz="1500" b="1" u="sng" dirty="0">
                <a:solidFill>
                  <a:schemeClr val="tx1"/>
                </a:solidFill>
              </a:rPr>
              <a:t>sprawiedliwego i publicznego rozpatrzenia jego sprawy </a:t>
            </a:r>
            <a:r>
              <a:rPr lang="pl-PL" sz="1500" dirty="0">
                <a:solidFill>
                  <a:schemeClr val="tx1"/>
                </a:solidFill>
              </a:rPr>
              <a:t>w rozsądnym terminie przez niezawisły i bezstronny sąd ustanowiony ustawą przy rozstrzyganiu o jego prawach i obowiązkach o charakterze cywilnym albo o zasadności każdego oskarżenia w wytoczonej przeciwko niemu sprawie karnej. </a:t>
            </a:r>
            <a:r>
              <a:rPr lang="pl-PL" sz="1500" b="1" u="sng" dirty="0">
                <a:solidFill>
                  <a:schemeClr val="tx1"/>
                </a:solidFill>
              </a:rPr>
              <a:t>Postępowanie przed sądem jest jawne, jednak prasa i publiczność mogą być wyłączone z całości lub części rozprawy sądowej ze względów obyczajowych, z uwagi na porządek publiczny lub bezpieczeństwo państwowe w społeczeństwie demokratycznym, gdy wymaga tego dobro małoletnich lub gdy służy to ochronie życia prywatnego stron albo też w okolicznościach szczególnych, w granicach uznanych przez sąd za bezwzględnie konieczne, kiedy jawność mogłaby przynieść szkodę interesom wymiaru sprawiedliwości.</a:t>
            </a:r>
          </a:p>
          <a:p>
            <a:pPr algn="just"/>
            <a:br>
              <a:rPr lang="pl-PL" sz="1500" dirty="0">
                <a:solidFill>
                  <a:schemeClr val="tx1"/>
                </a:solidFill>
              </a:rPr>
            </a:br>
            <a:endParaRPr lang="pl-PL" sz="1500" dirty="0">
              <a:solidFill>
                <a:schemeClr val="tx1"/>
              </a:solidFill>
            </a:endParaRPr>
          </a:p>
        </p:txBody>
      </p:sp>
    </p:spTree>
    <p:extLst>
      <p:ext uri="{BB962C8B-B14F-4D97-AF65-F5344CB8AC3E}">
        <p14:creationId xmlns:p14="http://schemas.microsoft.com/office/powerpoint/2010/main" val="38215442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8" y="643467"/>
            <a:ext cx="4010828" cy="5571066"/>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4" y="809244"/>
            <a:ext cx="3685032" cy="5239512"/>
          </a:xfrm>
          <a:prstGeom prst="rect">
            <a:avLst/>
          </a:prstGeom>
          <a:noFill/>
          <a:ln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D542880-A033-4609-96BD-8FDDA785BFF8}"/>
              </a:ext>
            </a:extLst>
          </p:cNvPr>
          <p:cNvSpPr>
            <a:spLocks noGrp="1"/>
          </p:cNvSpPr>
          <p:nvPr>
            <p:ph type="title"/>
          </p:nvPr>
        </p:nvSpPr>
        <p:spPr>
          <a:xfrm>
            <a:off x="961292" y="1031634"/>
            <a:ext cx="3368431" cy="4844777"/>
          </a:xfrm>
        </p:spPr>
        <p:txBody>
          <a:bodyPr>
            <a:normAutofit/>
          </a:bodyPr>
          <a:lstStyle/>
          <a:p>
            <a:r>
              <a:rPr lang="pl-PL">
                <a:solidFill>
                  <a:srgbClr val="FFFFFF"/>
                </a:solidFill>
              </a:rPr>
              <a:t>Jawność rozprawy k.p.k. </a:t>
            </a:r>
          </a:p>
        </p:txBody>
      </p:sp>
      <p:sp>
        <p:nvSpPr>
          <p:cNvPr id="3" name="Symbol zastępczy zawartości 2">
            <a:extLst>
              <a:ext uri="{FF2B5EF4-FFF2-40B4-BE49-F238E27FC236}">
                <a16:creationId xmlns:a16="http://schemas.microsoft.com/office/drawing/2014/main" id="{44758937-AEB8-4D94-8381-92D2C57036F2}"/>
              </a:ext>
            </a:extLst>
          </p:cNvPr>
          <p:cNvSpPr>
            <a:spLocks noGrp="1"/>
          </p:cNvSpPr>
          <p:nvPr>
            <p:ph idx="1"/>
          </p:nvPr>
        </p:nvSpPr>
        <p:spPr>
          <a:xfrm>
            <a:off x="5289791" y="1031634"/>
            <a:ext cx="6140590" cy="4746232"/>
          </a:xfrm>
        </p:spPr>
        <p:txBody>
          <a:bodyPr anchor="ctr">
            <a:normAutofit/>
          </a:bodyPr>
          <a:lstStyle/>
          <a:p>
            <a:r>
              <a:rPr lang="pl-PL" sz="2200" b="1"/>
              <a:t>Art.  355.  [Zasada jawności rozprawy]</a:t>
            </a:r>
          </a:p>
          <a:p>
            <a:r>
              <a:rPr lang="pl-PL" sz="2200"/>
              <a:t>Rozprawa odbywa się jawnie. Ograniczenia jawności określa </a:t>
            </a:r>
            <a:r>
              <a:rPr lang="pl-PL" sz="2200">
                <a:hlinkClick r:id="rId2"/>
              </a:rPr>
              <a:t>ustawa</a:t>
            </a:r>
            <a:r>
              <a:rPr lang="pl-PL" sz="2200"/>
              <a:t>.</a:t>
            </a:r>
          </a:p>
          <a:p>
            <a:r>
              <a:rPr lang="pl-PL" sz="2200" b="1"/>
              <a:t>Art.  356.  [Publiczność – zasady obecności]</a:t>
            </a:r>
          </a:p>
          <a:p>
            <a:r>
              <a:rPr lang="pl-PL" sz="2200" b="1"/>
              <a:t>§  1. </a:t>
            </a:r>
            <a:r>
              <a:rPr lang="pl-PL" sz="2200"/>
              <a:t>Na rozprawie oprócz osób biorących udział w postępowaniu mogą być obecne tylko osoby pełnoletnie, nieuzbrojone.</a:t>
            </a:r>
          </a:p>
          <a:p>
            <a:r>
              <a:rPr lang="pl-PL" sz="2200" b="1"/>
              <a:t>§  2. </a:t>
            </a:r>
            <a:r>
              <a:rPr lang="pl-PL" sz="2200"/>
              <a:t>Przewodniczący może zezwolić na obecność na rozprawie małoletnim oraz osobom obowiązanym do noszenia broni.</a:t>
            </a:r>
          </a:p>
          <a:p>
            <a:r>
              <a:rPr lang="pl-PL" sz="2200" b="1"/>
              <a:t>§  3. </a:t>
            </a:r>
            <a:r>
              <a:rPr lang="pl-PL" sz="2200"/>
              <a:t>Nie mogą być obecne na rozprawie osoby znajdujące się w stanie nielicującym z powagą sądu.</a:t>
            </a:r>
          </a:p>
          <a:p>
            <a:endParaRPr lang="pl-PL" sz="2200"/>
          </a:p>
        </p:txBody>
      </p:sp>
    </p:spTree>
    <p:extLst>
      <p:ext uri="{BB962C8B-B14F-4D97-AF65-F5344CB8AC3E}">
        <p14:creationId xmlns:p14="http://schemas.microsoft.com/office/powerpoint/2010/main" val="15757941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1388F968-02E5-428E-AC1B-8ED31577115A}"/>
              </a:ext>
            </a:extLst>
          </p:cNvPr>
          <p:cNvSpPr>
            <a:spLocks noGrp="1"/>
          </p:cNvSpPr>
          <p:nvPr>
            <p:ph idx="1"/>
          </p:nvPr>
        </p:nvSpPr>
        <p:spPr>
          <a:xfrm>
            <a:off x="676656" y="803250"/>
            <a:ext cx="10753725" cy="3353300"/>
          </a:xfrm>
        </p:spPr>
        <p:txBody>
          <a:bodyPr>
            <a:normAutofit/>
          </a:bodyPr>
          <a:lstStyle/>
          <a:p>
            <a:pPr algn="just"/>
            <a:r>
              <a:rPr lang="pl-PL" sz="1700" i="1" dirty="0"/>
              <a:t>Podstawową zasadą chronioną w art. 6 ust. 1 Konwencji jest zasada, iż </a:t>
            </a:r>
            <a:r>
              <a:rPr lang="pl-PL" sz="1700" b="1" i="1" u="sng" dirty="0"/>
              <a:t>rozprawy przed sądem powinny być prowadzone w sposób jawny. </a:t>
            </a:r>
            <a:r>
              <a:rPr lang="pl-PL" sz="1700" b="1" i="1" dirty="0"/>
              <a:t>Jawny charakter rozprawy chroni strony postępowania przed sprawowaniem wymiaru sprawiedliwości bez kontroli ze strony społeczeństwa</a:t>
            </a:r>
            <a:r>
              <a:rPr lang="pl-PL" sz="1700" i="1" dirty="0"/>
              <a:t>, jest to także jeden ze sposobów, przy pomocy którego można utrzymywać społeczne zaufanie do sądów. </a:t>
            </a:r>
            <a:r>
              <a:rPr lang="pl-PL" sz="1700" b="1" i="1" u="sng" dirty="0"/>
              <a:t>Utrzymywanie jawności sprawowania wymiaru sprawiedliwości przyczynia się do osiągnięcia celu z art. 6 ust. 1, a mianowicie rzetelnego procesu, zagwarantowanie którego jest jedną z zasad każdego demokratycznego społeczeństwa.</a:t>
            </a:r>
          </a:p>
          <a:p>
            <a:pPr algn="just"/>
            <a:r>
              <a:rPr lang="pl-PL" sz="1700" i="1" dirty="0"/>
              <a:t>Artykuł 6 ust. 1 nie zabrania jednakże sądom podjęcia decyzji, w świetle szczególnych okoliczności sprawy wniesionej do tychże sądów, o odstąpieniu od stosowania tejże zasady: zgodnie z faktycznym brzmieniem tego przepisu "... prasa i publiczność mogą być wyłączone z całości lub części rozprawy sądowej ze względów obyczajowych, z uwagi na porządek publiczny lub bezpieczeństwo państwowe w społeczeństwie demokratycznym, gdy wymaga tego dobro małoletnich lub gdy służy to ochronie życia prywatnego stron albo też w okolicznościach szczególnych, w granicach uznanych przez sąd za bezwzględnie konieczne, kiedy jawność mogłaby przynieść szkodę interesom wymiaru sprawiedliwości" - przeprowadzenie postępowania z wyłączeniem jego jawności, bez względu na to, czy w całości, czy w części, musi być ściśle uzasadnione w świetle okoliczności danej sprawy.</a:t>
            </a:r>
          </a:p>
          <a:p>
            <a:pPr marL="0" indent="0" algn="just">
              <a:buNone/>
            </a:pPr>
            <a:endParaRPr lang="pl-PL" sz="1700" dirty="0"/>
          </a:p>
        </p:txBody>
      </p:sp>
      <p:sp>
        <p:nvSpPr>
          <p:cNvPr id="8" name="Rectangle 7">
            <a:extLst>
              <a:ext uri="{FF2B5EF4-FFF2-40B4-BE49-F238E27FC236}">
                <a16:creationId xmlns:a16="http://schemas.microsoft.com/office/drawing/2014/main" id="{788D80A3-503A-400A-9D7F-99EC3CE06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0"/>
            <a:ext cx="121920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6B741E2-C7E5-476F-873F-11C979C61643}"/>
              </a:ext>
            </a:extLst>
          </p:cNvPr>
          <p:cNvSpPr>
            <a:spLocks noGrp="1"/>
          </p:cNvSpPr>
          <p:nvPr>
            <p:ph type="title"/>
          </p:nvPr>
        </p:nvSpPr>
        <p:spPr>
          <a:xfrm>
            <a:off x="657224" y="4772508"/>
            <a:ext cx="10772775" cy="1658198"/>
          </a:xfrm>
        </p:spPr>
        <p:txBody>
          <a:bodyPr>
            <a:normAutofit/>
          </a:bodyPr>
          <a:lstStyle/>
          <a:p>
            <a:r>
              <a:rPr lang="pl-PL">
                <a:solidFill>
                  <a:srgbClr val="FFFFFF"/>
                </a:solidFill>
              </a:rPr>
              <a:t>Jawność w orzecznictwie ETPCz</a:t>
            </a:r>
          </a:p>
        </p:txBody>
      </p:sp>
    </p:spTree>
    <p:extLst>
      <p:ext uri="{BB962C8B-B14F-4D97-AF65-F5344CB8AC3E}">
        <p14:creationId xmlns:p14="http://schemas.microsoft.com/office/powerpoint/2010/main" val="33903349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A0ABAF-25EB-452B-B932-17E3DE72C3EA}"/>
              </a:ext>
            </a:extLst>
          </p:cNvPr>
          <p:cNvSpPr>
            <a:spLocks noGrp="1"/>
          </p:cNvSpPr>
          <p:nvPr>
            <p:ph type="title"/>
          </p:nvPr>
        </p:nvSpPr>
        <p:spPr>
          <a:xfrm>
            <a:off x="4683125" y="499533"/>
            <a:ext cx="6562726" cy="1658198"/>
          </a:xfrm>
        </p:spPr>
        <p:txBody>
          <a:bodyPr>
            <a:normAutofit/>
          </a:bodyPr>
          <a:lstStyle/>
          <a:p>
            <a:r>
              <a:rPr lang="pl-PL" dirty="0"/>
              <a:t>Niejawność rozprawy z mocy prawa</a:t>
            </a:r>
            <a:endParaRPr lang="pl-PL"/>
          </a:p>
        </p:txBody>
      </p:sp>
      <p:pic>
        <p:nvPicPr>
          <p:cNvPr id="7" name="Graphic 6">
            <a:extLst>
              <a:ext uri="{FF2B5EF4-FFF2-40B4-BE49-F238E27FC236}">
                <a16:creationId xmlns:a16="http://schemas.microsoft.com/office/drawing/2014/main" id="{CAAAF33E-AEB1-418E-8FE6-4FBD583E6E1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8985" y="1703445"/>
            <a:ext cx="3448478" cy="3448478"/>
          </a:xfrm>
          <a:prstGeom prst="rect">
            <a:avLst/>
          </a:prstGeom>
        </p:spPr>
      </p:pic>
      <p:sp>
        <p:nvSpPr>
          <p:cNvPr id="3" name="Symbol zastępczy zawartości 2">
            <a:extLst>
              <a:ext uri="{FF2B5EF4-FFF2-40B4-BE49-F238E27FC236}">
                <a16:creationId xmlns:a16="http://schemas.microsoft.com/office/drawing/2014/main" id="{02E686C3-CE70-4F33-B003-DDF8F881AC34}"/>
              </a:ext>
            </a:extLst>
          </p:cNvPr>
          <p:cNvSpPr>
            <a:spLocks noGrp="1"/>
          </p:cNvSpPr>
          <p:nvPr>
            <p:ph idx="1"/>
          </p:nvPr>
        </p:nvSpPr>
        <p:spPr>
          <a:xfrm>
            <a:off x="4702557" y="2011680"/>
            <a:ext cx="6428994" cy="3766185"/>
          </a:xfrm>
        </p:spPr>
        <p:txBody>
          <a:bodyPr>
            <a:normAutofit/>
          </a:bodyPr>
          <a:lstStyle/>
          <a:p>
            <a:r>
              <a:rPr lang="pl-PL" sz="2200" b="1"/>
              <a:t>Art.  359.  [Wyłączenie jawności z mocy prawa]</a:t>
            </a:r>
          </a:p>
          <a:p>
            <a:r>
              <a:rPr lang="pl-PL" sz="2200"/>
              <a:t>Niejawna jest rozprawa, która dotyczy:</a:t>
            </a:r>
          </a:p>
          <a:p>
            <a:r>
              <a:rPr lang="pl-PL" sz="2200"/>
              <a:t>1)   wniosku prokuratora </a:t>
            </a:r>
            <a:r>
              <a:rPr lang="pl-PL" sz="2200" b="1" u="sng"/>
              <a:t>o umorzenie postępowania z powodu niepoczytalności sprawcy i zastosowanie środka zabezpieczającego;</a:t>
            </a:r>
          </a:p>
          <a:p>
            <a:r>
              <a:rPr lang="pl-PL" sz="2200"/>
              <a:t>2) </a:t>
            </a:r>
            <a:r>
              <a:rPr lang="pl-PL" sz="2200" b="1" u="sng"/>
              <a:t>sprawy o pomówienie lub znieważenie</a:t>
            </a:r>
            <a:r>
              <a:rPr lang="pl-PL" sz="2200"/>
              <a:t>; na wniosek pokrzywdzonego rozprawa odbywa się jednak jawnie.</a:t>
            </a:r>
          </a:p>
          <a:p>
            <a:br>
              <a:rPr lang="pl-PL" sz="2200"/>
            </a:br>
            <a:endParaRPr lang="pl-PL" sz="2200"/>
          </a:p>
        </p:txBody>
      </p:sp>
    </p:spTree>
    <p:extLst>
      <p:ext uri="{BB962C8B-B14F-4D97-AF65-F5344CB8AC3E}">
        <p14:creationId xmlns:p14="http://schemas.microsoft.com/office/powerpoint/2010/main" val="13955713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AA0ABAF-25EB-452B-B932-17E3DE72C3EA}"/>
              </a:ext>
            </a:extLst>
          </p:cNvPr>
          <p:cNvSpPr>
            <a:spLocks noGrp="1"/>
          </p:cNvSpPr>
          <p:nvPr>
            <p:ph type="title"/>
          </p:nvPr>
        </p:nvSpPr>
        <p:spPr>
          <a:xfrm>
            <a:off x="657224" y="936711"/>
            <a:ext cx="2988265" cy="4984578"/>
          </a:xfrm>
        </p:spPr>
        <p:txBody>
          <a:bodyPr>
            <a:normAutofit/>
          </a:bodyPr>
          <a:lstStyle/>
          <a:p>
            <a:r>
              <a:rPr lang="pl-PL" sz="4400">
                <a:solidFill>
                  <a:srgbClr val="FFFFFF"/>
                </a:solidFill>
              </a:rPr>
              <a:t>Jawność rozprawy w k.p.k.</a:t>
            </a:r>
          </a:p>
        </p:txBody>
      </p:sp>
      <p:sp>
        <p:nvSpPr>
          <p:cNvPr id="3" name="Symbol zastępczy zawartości 2">
            <a:extLst>
              <a:ext uri="{FF2B5EF4-FFF2-40B4-BE49-F238E27FC236}">
                <a16:creationId xmlns:a16="http://schemas.microsoft.com/office/drawing/2014/main" id="{02E686C3-CE70-4F33-B003-DDF8F881AC34}"/>
              </a:ext>
            </a:extLst>
          </p:cNvPr>
          <p:cNvSpPr>
            <a:spLocks noGrp="1"/>
          </p:cNvSpPr>
          <p:nvPr>
            <p:ph idx="1"/>
          </p:nvPr>
        </p:nvSpPr>
        <p:spPr>
          <a:xfrm>
            <a:off x="4614389" y="936711"/>
            <a:ext cx="6815992" cy="4984578"/>
          </a:xfrm>
        </p:spPr>
        <p:txBody>
          <a:bodyPr anchor="ctr">
            <a:normAutofit/>
          </a:bodyPr>
          <a:lstStyle/>
          <a:p>
            <a:r>
              <a:rPr lang="pl-PL" sz="1500" b="1" dirty="0"/>
              <a:t>Art.  360.  [Wyłączenie jawności z urzędu i na żądanie strony]</a:t>
            </a:r>
          </a:p>
          <a:p>
            <a:r>
              <a:rPr lang="pl-PL" sz="1500" b="1" dirty="0"/>
              <a:t>§  1. </a:t>
            </a:r>
            <a:r>
              <a:rPr lang="pl-PL" sz="1500" dirty="0"/>
              <a:t>Sąd może wyłączyć jawność rozprawy w całości albo w części:</a:t>
            </a:r>
          </a:p>
          <a:p>
            <a:r>
              <a:rPr lang="pl-PL" sz="1500" dirty="0"/>
              <a:t>1) jeżeli jawność mogłaby:</a:t>
            </a:r>
          </a:p>
          <a:p>
            <a:r>
              <a:rPr lang="pl-PL" sz="1500" dirty="0"/>
              <a:t>a)wywołać zakłócenie spokoju publicznego,</a:t>
            </a:r>
          </a:p>
          <a:p>
            <a:r>
              <a:rPr lang="pl-PL" sz="1500" dirty="0"/>
              <a:t>b)obrażać dobre obyczaje,</a:t>
            </a:r>
          </a:p>
          <a:p>
            <a:r>
              <a:rPr lang="pl-PL" sz="1500" dirty="0"/>
              <a:t>c)ujawnić okoliczności, które ze względu na ważny interes państwa powinny być zachowane w tajemnicy,</a:t>
            </a:r>
          </a:p>
          <a:p>
            <a:r>
              <a:rPr lang="pl-PL" sz="1500" dirty="0"/>
              <a:t>d)naruszyć ważny interes prywatny;</a:t>
            </a:r>
          </a:p>
          <a:p>
            <a:r>
              <a:rPr lang="pl-PL" sz="1500" dirty="0"/>
              <a:t>2) jeżeli choćby jeden z oskarżonych jest nieletni lub na czas przesłuchania świadka, który nie ukończył 15 lat;</a:t>
            </a:r>
          </a:p>
          <a:p>
            <a:r>
              <a:rPr lang="pl-PL" sz="1500" dirty="0"/>
              <a:t>3) na żądanie osoby, która złożyła wniosek o ściganie.</a:t>
            </a:r>
          </a:p>
          <a:p>
            <a:r>
              <a:rPr lang="pl-PL" sz="1500" b="1" dirty="0"/>
              <a:t>§  2. </a:t>
            </a:r>
            <a:r>
              <a:rPr lang="pl-PL" sz="1500" dirty="0"/>
              <a:t>Jeżeli prokurator sprzeciwi się wyłączeniu jawności, rozprawa odbywa się jawnie.</a:t>
            </a:r>
          </a:p>
          <a:p>
            <a:br>
              <a:rPr lang="pl-PL" sz="1500" dirty="0"/>
            </a:br>
            <a:endParaRPr lang="pl-PL" sz="1500" dirty="0"/>
          </a:p>
        </p:txBody>
      </p:sp>
    </p:spTree>
    <p:extLst>
      <p:ext uri="{BB962C8B-B14F-4D97-AF65-F5344CB8AC3E}">
        <p14:creationId xmlns:p14="http://schemas.microsoft.com/office/powerpoint/2010/main" val="261702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739D7D-5E3E-46F5-99E4-DC2BEFCB24FE}"/>
              </a:ext>
            </a:extLst>
          </p:cNvPr>
          <p:cNvSpPr>
            <a:spLocks noGrp="1"/>
          </p:cNvSpPr>
          <p:nvPr>
            <p:ph type="title"/>
          </p:nvPr>
        </p:nvSpPr>
        <p:spPr/>
        <p:txBody>
          <a:bodyPr/>
          <a:lstStyle/>
          <a:p>
            <a:r>
              <a:rPr lang="pl-PL" dirty="0"/>
              <a:t>Wstępna kontrola aktu oskarżenia</a:t>
            </a:r>
          </a:p>
        </p:txBody>
      </p:sp>
      <p:graphicFrame>
        <p:nvGraphicFramePr>
          <p:cNvPr id="4" name="Symbol zastępczy zawartości 3">
            <a:extLst>
              <a:ext uri="{FF2B5EF4-FFF2-40B4-BE49-F238E27FC236}">
                <a16:creationId xmlns:a16="http://schemas.microsoft.com/office/drawing/2014/main" id="{F71AC12A-691F-424D-BD53-18EA3D350927}"/>
              </a:ext>
            </a:extLst>
          </p:cNvPr>
          <p:cNvGraphicFramePr>
            <a:graphicFrameLocks noGrp="1"/>
          </p:cNvGraphicFramePr>
          <p:nvPr>
            <p:ph idx="1"/>
            <p:extLst>
              <p:ext uri="{D42A27DB-BD31-4B8C-83A1-F6EECF244321}">
                <p14:modId xmlns:p14="http://schemas.microsoft.com/office/powerpoint/2010/main" val="2120682853"/>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17717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C090937-65B6-4E69-8A51-DC43F550C2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67A2819-8988-401A-B5CB-72DD63E5A123}"/>
              </a:ext>
            </a:extLst>
          </p:cNvPr>
          <p:cNvSpPr>
            <a:spLocks noGrp="1"/>
          </p:cNvSpPr>
          <p:nvPr>
            <p:ph type="title"/>
          </p:nvPr>
        </p:nvSpPr>
        <p:spPr>
          <a:xfrm>
            <a:off x="631370" y="1059893"/>
            <a:ext cx="3462229" cy="4738211"/>
          </a:xfrm>
        </p:spPr>
        <p:txBody>
          <a:bodyPr>
            <a:normAutofit/>
          </a:bodyPr>
          <a:lstStyle/>
          <a:p>
            <a:r>
              <a:rPr lang="pl-PL" dirty="0"/>
              <a:t>Obawa zakłócenia porządku publicznego</a:t>
            </a:r>
          </a:p>
        </p:txBody>
      </p:sp>
      <p:sp>
        <p:nvSpPr>
          <p:cNvPr id="10" name="Rectangle 9">
            <a:extLst>
              <a:ext uri="{FF2B5EF4-FFF2-40B4-BE49-F238E27FC236}">
                <a16:creationId xmlns:a16="http://schemas.microsoft.com/office/drawing/2014/main" id="{18EF8026-88C8-40AD-89D3-AB638002A6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0"/>
            <a:ext cx="75377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923A03D3-5B2F-414E-8EBB-05D63685C10D}"/>
              </a:ext>
            </a:extLst>
          </p:cNvPr>
          <p:cNvSpPr>
            <a:spLocks noGrp="1"/>
          </p:cNvSpPr>
          <p:nvPr>
            <p:ph idx="1"/>
          </p:nvPr>
        </p:nvSpPr>
        <p:spPr>
          <a:xfrm>
            <a:off x="5080674" y="1059894"/>
            <a:ext cx="6349708" cy="4717972"/>
          </a:xfrm>
        </p:spPr>
        <p:txBody>
          <a:bodyPr anchor="ctr">
            <a:normAutofit/>
          </a:bodyPr>
          <a:lstStyle/>
          <a:p>
            <a:r>
              <a:rPr lang="pl-PL" i="1" dirty="0"/>
              <a:t>Wskazana w </a:t>
            </a:r>
            <a:r>
              <a:rPr lang="pl-PL" i="1" dirty="0">
                <a:hlinkClick r:id="rId2"/>
              </a:rPr>
              <a:t>§ 1 pkt 1 lit. a</a:t>
            </a:r>
            <a:r>
              <a:rPr lang="pl-PL" i="1" dirty="0"/>
              <a:t> podstawa wyłączenia jawności rozprawy nie tylko odnosi się do sytuacji, gdy jawność rozprawy mogłaby przeszkodzić w przeprowadzeniu rozprawy lub je utrudnić, ale także ma </a:t>
            </a:r>
            <a:r>
              <a:rPr lang="pl-PL" b="1" i="1" u="sng" dirty="0"/>
              <a:t>na względzie reakcję społeczeństwa poza salą rozpraw, jaką może wywołać dana sprawa, np. z uwagi na silne wzburzenie opinii publicznej. </a:t>
            </a:r>
          </a:p>
          <a:p>
            <a:r>
              <a:rPr lang="pl-PL" dirty="0"/>
              <a:t>D. Świecki [w]: D. Świecki (red.), Kodeks postępowania karnego. Tom I. Komentarz aktualizowany, komentarz do art. 360 k.p.k., lex/el. 2018</a:t>
            </a:r>
          </a:p>
        </p:txBody>
      </p:sp>
    </p:spTree>
    <p:extLst>
      <p:ext uri="{BB962C8B-B14F-4D97-AF65-F5344CB8AC3E}">
        <p14:creationId xmlns:p14="http://schemas.microsoft.com/office/powerpoint/2010/main" val="1502889690"/>
      </p:ext>
    </p:extLst>
  </p:cSld>
  <p:clrMapOvr>
    <a:overrideClrMapping bg1="dk1" tx1="lt1" bg2="dk2" tx2="lt2" accent1="accent1" accent2="accent2" accent3="accent3" accent4="accent4" accent5="accent5" accent6="accent6" hlink="hlink" folHlink="folHlink"/>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10524E9-E361-435E-93CC-D891398D1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67A2819-8988-401A-B5CB-72DD63E5A123}"/>
              </a:ext>
            </a:extLst>
          </p:cNvPr>
          <p:cNvSpPr>
            <a:spLocks noGrp="1"/>
          </p:cNvSpPr>
          <p:nvPr>
            <p:ph type="title"/>
          </p:nvPr>
        </p:nvSpPr>
        <p:spPr>
          <a:xfrm>
            <a:off x="657225" y="996624"/>
            <a:ext cx="3060931" cy="4879788"/>
          </a:xfrm>
        </p:spPr>
        <p:txBody>
          <a:bodyPr>
            <a:normAutofit/>
          </a:bodyPr>
          <a:lstStyle/>
          <a:p>
            <a:r>
              <a:rPr lang="pl-PL" sz="4400">
                <a:solidFill>
                  <a:srgbClr val="FFFFFF"/>
                </a:solidFill>
              </a:rPr>
              <a:t>Obawa obrazy dobrych obyczajów</a:t>
            </a:r>
          </a:p>
        </p:txBody>
      </p:sp>
      <p:sp>
        <p:nvSpPr>
          <p:cNvPr id="12" name="Rectangle 11">
            <a:extLst>
              <a:ext uri="{FF2B5EF4-FFF2-40B4-BE49-F238E27FC236}">
                <a16:creationId xmlns:a16="http://schemas.microsoft.com/office/drawing/2014/main" id="{C962AC3C-FEB4-4C6A-8CA6-D570CD009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1733"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923A03D3-5B2F-414E-8EBB-05D63685C10D}"/>
              </a:ext>
            </a:extLst>
          </p:cNvPr>
          <p:cNvSpPr>
            <a:spLocks noGrp="1"/>
          </p:cNvSpPr>
          <p:nvPr>
            <p:ph idx="1"/>
          </p:nvPr>
        </p:nvSpPr>
        <p:spPr>
          <a:xfrm>
            <a:off x="4702547" y="996625"/>
            <a:ext cx="6727834" cy="4864751"/>
          </a:xfrm>
        </p:spPr>
        <p:txBody>
          <a:bodyPr anchor="ctr">
            <a:normAutofit/>
          </a:bodyPr>
          <a:lstStyle/>
          <a:p>
            <a:r>
              <a:rPr lang="pl-PL" i="1">
                <a:solidFill>
                  <a:schemeClr val="tx1"/>
                </a:solidFill>
              </a:rPr>
              <a:t>Przez to ogólne pojęcie należy w szczególności rozumieć okoliczności związane ze sferą życia intymnego uczestników postępowania, a także drastyczne okoliczności zdarzenia. Przykładowo ta przesłanka może się pojawić w sprawach o przestępstwa przeciwko wolności seksualnej i obyczajności (rozdział XXV Kodeksu karnego), a także w innych sprawach, w których będą ujawniane te okoliczności.</a:t>
            </a:r>
          </a:p>
          <a:p>
            <a:r>
              <a:rPr lang="pl-PL">
                <a:solidFill>
                  <a:schemeClr val="tx1"/>
                </a:solidFill>
              </a:rPr>
              <a:t>D. Świecki [w]: D. Świecki (red.), Kodeks postępowania karnego. Tom I. Komentarz aktualizowany, komentarz do art. 360 k.p.k., lex/el. 2018</a:t>
            </a:r>
          </a:p>
        </p:txBody>
      </p:sp>
    </p:spTree>
    <p:extLst>
      <p:ext uri="{BB962C8B-B14F-4D97-AF65-F5344CB8AC3E}">
        <p14:creationId xmlns:p14="http://schemas.microsoft.com/office/powerpoint/2010/main" val="29507669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67A2819-8988-401A-B5CB-72DD63E5A123}"/>
              </a:ext>
            </a:extLst>
          </p:cNvPr>
          <p:cNvSpPr>
            <a:spLocks noGrp="1"/>
          </p:cNvSpPr>
          <p:nvPr>
            <p:ph type="title"/>
          </p:nvPr>
        </p:nvSpPr>
        <p:spPr>
          <a:xfrm>
            <a:off x="657224" y="936711"/>
            <a:ext cx="2988265" cy="4984578"/>
          </a:xfrm>
        </p:spPr>
        <p:txBody>
          <a:bodyPr>
            <a:normAutofit/>
          </a:bodyPr>
          <a:lstStyle/>
          <a:p>
            <a:r>
              <a:rPr lang="pl-PL" sz="3700">
                <a:solidFill>
                  <a:srgbClr val="FFFFFF"/>
                </a:solidFill>
              </a:rPr>
              <a:t>Obawa ujawnienia okoliczności, które ze względu na interes państwa powinny być zachowane w tajemnicy</a:t>
            </a:r>
          </a:p>
        </p:txBody>
      </p:sp>
      <p:sp>
        <p:nvSpPr>
          <p:cNvPr id="3" name="Symbol zastępczy zawartości 2">
            <a:extLst>
              <a:ext uri="{FF2B5EF4-FFF2-40B4-BE49-F238E27FC236}">
                <a16:creationId xmlns:a16="http://schemas.microsoft.com/office/drawing/2014/main" id="{923A03D3-5B2F-414E-8EBB-05D63685C10D}"/>
              </a:ext>
            </a:extLst>
          </p:cNvPr>
          <p:cNvSpPr>
            <a:spLocks noGrp="1"/>
          </p:cNvSpPr>
          <p:nvPr>
            <p:ph idx="1"/>
          </p:nvPr>
        </p:nvSpPr>
        <p:spPr>
          <a:xfrm>
            <a:off x="4614389" y="936711"/>
            <a:ext cx="6815992" cy="4984578"/>
          </a:xfrm>
        </p:spPr>
        <p:txBody>
          <a:bodyPr anchor="ctr">
            <a:normAutofit/>
          </a:bodyPr>
          <a:lstStyle/>
          <a:p>
            <a:r>
              <a:rPr lang="pl-PL" i="1" dirty="0"/>
              <a:t>Przez to pojęcie należy przede wszystkim rozumieć informacje niejawne o klauzuli tajności „tajne” i „ściśle tajne” w rozumieniu art. 5 ust. 1 i 2 ustawy o ochronie informacji niejawnych. </a:t>
            </a:r>
            <a:endParaRPr lang="pl-PL" i="1"/>
          </a:p>
          <a:p>
            <a:r>
              <a:rPr lang="pl-PL" dirty="0"/>
              <a:t>D. Świecki [w]: D. Świecki (red.), Kodeks postępowania karnego. Tom I. Komentarz aktualizowany, komentarz do art. 360 k.p.k., lex/el. 2018</a:t>
            </a:r>
            <a:endParaRPr lang="pl-PL"/>
          </a:p>
        </p:txBody>
      </p:sp>
    </p:spTree>
    <p:extLst>
      <p:ext uri="{BB962C8B-B14F-4D97-AF65-F5344CB8AC3E}">
        <p14:creationId xmlns:p14="http://schemas.microsoft.com/office/powerpoint/2010/main" val="41182512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C090937-65B6-4E69-8A51-DC43F550C2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67A2819-8988-401A-B5CB-72DD63E5A123}"/>
              </a:ext>
            </a:extLst>
          </p:cNvPr>
          <p:cNvSpPr>
            <a:spLocks noGrp="1"/>
          </p:cNvSpPr>
          <p:nvPr>
            <p:ph type="title"/>
          </p:nvPr>
        </p:nvSpPr>
        <p:spPr>
          <a:xfrm>
            <a:off x="631370" y="1059893"/>
            <a:ext cx="3462229" cy="4738211"/>
          </a:xfrm>
        </p:spPr>
        <p:txBody>
          <a:bodyPr>
            <a:normAutofit/>
          </a:bodyPr>
          <a:lstStyle/>
          <a:p>
            <a:r>
              <a:rPr lang="pl-PL" dirty="0"/>
              <a:t>Obawa naruszenia ważnego interesu prywatnego</a:t>
            </a:r>
            <a:endParaRPr lang="pl-PL"/>
          </a:p>
        </p:txBody>
      </p:sp>
      <p:sp>
        <p:nvSpPr>
          <p:cNvPr id="10" name="Rectangle 9">
            <a:extLst>
              <a:ext uri="{FF2B5EF4-FFF2-40B4-BE49-F238E27FC236}">
                <a16:creationId xmlns:a16="http://schemas.microsoft.com/office/drawing/2014/main" id="{18EF8026-88C8-40AD-89D3-AB638002A6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0"/>
            <a:ext cx="75377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923A03D3-5B2F-414E-8EBB-05D63685C10D}"/>
              </a:ext>
            </a:extLst>
          </p:cNvPr>
          <p:cNvSpPr>
            <a:spLocks noGrp="1"/>
          </p:cNvSpPr>
          <p:nvPr>
            <p:ph idx="1"/>
          </p:nvPr>
        </p:nvSpPr>
        <p:spPr>
          <a:xfrm>
            <a:off x="5080674" y="1059894"/>
            <a:ext cx="6349708" cy="4717972"/>
          </a:xfrm>
        </p:spPr>
        <p:txBody>
          <a:bodyPr anchor="ctr">
            <a:normAutofit/>
          </a:bodyPr>
          <a:lstStyle/>
          <a:p>
            <a:r>
              <a:rPr lang="pl-PL" sz="2000" i="1"/>
              <a:t>Życie prywatne oskarżonego nie korzysta z ochrony w zakresie faktów związanych z przestępstwem. Natomiast jego sfera życia intymnego, nawet gdyby wskazywała na przebieg i motywy działalności przestępczej, powinna korzystać z ochrony prawnej. Tak więc konieczność ujawnienia na rozprawie okoliczności dotyczących życia intymnego oskarżonego uzasadnia wyłączenie jawności rozprawy w tej części (por. B. Wójcicka, Jawność postępowania..., s. 98). Należy jeszcze zauważyć, że interes prywatny musi być „ważny”. Oznacza to zawężenie wyłączenia jawności rozprawy do sytuacji wyjątkowych, w których waga i znaczenie ujawnionych okoliczności z życia prywatnego będą wymagać ochrony.</a:t>
            </a:r>
          </a:p>
          <a:p>
            <a:br>
              <a:rPr lang="pl-PL" sz="2000"/>
            </a:br>
            <a:r>
              <a:rPr lang="pl-PL" sz="2000"/>
              <a:t>D. Świecki [w]: D. Świecki (red.), Kodeks postępowania karnego. Tom I. Komentarz aktualizowany, komentarz do art. 360 k.p.k., lex/el. 2018</a:t>
            </a:r>
          </a:p>
        </p:txBody>
      </p:sp>
    </p:spTree>
    <p:extLst>
      <p:ext uri="{BB962C8B-B14F-4D97-AF65-F5344CB8AC3E}">
        <p14:creationId xmlns:p14="http://schemas.microsoft.com/office/powerpoint/2010/main" val="1885040924"/>
      </p:ext>
    </p:extLst>
  </p:cSld>
  <p:clrMapOvr>
    <a:overrideClrMapping bg1="dk1" tx1="lt1" bg2="dk2" tx2="lt2" accent1="accent1" accent2="accent2" accent3="accent3" accent4="accent4" accent5="accent5" accent6="accent6" hlink="hlink" folHlink="folHlink"/>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67A2819-8988-401A-B5CB-72DD63E5A123}"/>
              </a:ext>
            </a:extLst>
          </p:cNvPr>
          <p:cNvSpPr>
            <a:spLocks noGrp="1"/>
          </p:cNvSpPr>
          <p:nvPr>
            <p:ph type="title"/>
          </p:nvPr>
        </p:nvSpPr>
        <p:spPr>
          <a:xfrm>
            <a:off x="657224" y="936711"/>
            <a:ext cx="2988265" cy="4984578"/>
          </a:xfrm>
        </p:spPr>
        <p:txBody>
          <a:bodyPr>
            <a:normAutofit/>
          </a:bodyPr>
          <a:lstStyle/>
          <a:p>
            <a:r>
              <a:rPr lang="pl-PL" sz="4100">
                <a:solidFill>
                  <a:srgbClr val="FFFFFF"/>
                </a:solidFill>
              </a:rPr>
              <a:t>Nieletniość jednego z oskarżonych lub przesłuchanie świadka, który nie ukończył 15 lat </a:t>
            </a:r>
          </a:p>
        </p:txBody>
      </p:sp>
      <p:sp>
        <p:nvSpPr>
          <p:cNvPr id="3" name="Symbol zastępczy zawartości 2">
            <a:extLst>
              <a:ext uri="{FF2B5EF4-FFF2-40B4-BE49-F238E27FC236}">
                <a16:creationId xmlns:a16="http://schemas.microsoft.com/office/drawing/2014/main" id="{923A03D3-5B2F-414E-8EBB-05D63685C10D}"/>
              </a:ext>
            </a:extLst>
          </p:cNvPr>
          <p:cNvSpPr>
            <a:spLocks noGrp="1"/>
          </p:cNvSpPr>
          <p:nvPr>
            <p:ph idx="1"/>
          </p:nvPr>
        </p:nvSpPr>
        <p:spPr>
          <a:xfrm>
            <a:off x="4614389" y="936711"/>
            <a:ext cx="6815992" cy="4984578"/>
          </a:xfrm>
        </p:spPr>
        <p:txBody>
          <a:bodyPr anchor="ctr">
            <a:normAutofit/>
          </a:bodyPr>
          <a:lstStyle/>
          <a:p>
            <a:pPr algn="just"/>
            <a:r>
              <a:rPr lang="pl-PL" sz="2200" i="1" dirty="0"/>
              <a:t>W </a:t>
            </a:r>
            <a:r>
              <a:rPr lang="pl-PL" sz="2200" i="1" dirty="0">
                <a:hlinkClick r:id="rId2"/>
              </a:rPr>
              <a:t>art. 360 § 1 pkt 2</a:t>
            </a:r>
            <a:r>
              <a:rPr lang="pl-PL" sz="2200" i="1" dirty="0"/>
              <a:t> przewiduje się możliwość wyłączenia jawności rozprawy, gdy choćby jeden z oskarżonych jest nieletni albo gdy sąd przesłuchuje świadka, który nie ukończył 15 lat. W pierwszym przypadku sąd może wyłączyć jawność całości lub części rozprawy. Natomiast w drugim przypadku wyłączenie dotyczy tylko tej części rozprawy, na której przesłuchiwany jest małoletni świadek. Decyzja w tym przedmiocie powinna zostać podjęta z uwzględnieniem interesu nieletniego oskarżonego czy małoletniego świadka. W pierwszym przypadku chodzi głównie o aspekt wychowawczy postępowania, w drugim o dobro dziecka, dla którego złożenie zeznań na rozprawie z udziałem publiczności może stanowić źródło dodatkowego stresu. </a:t>
            </a:r>
          </a:p>
          <a:p>
            <a:pPr algn="just"/>
            <a:br>
              <a:rPr lang="pl-PL" sz="2200" dirty="0"/>
            </a:br>
            <a:r>
              <a:rPr lang="pl-PL" sz="2200" dirty="0"/>
              <a:t>D. Świecki [w]: D. Świecki (red.), Kodeks postępowania karnego. Tom I. Komentarz aktualizowany, komentarz do art. 360 k.p.k., lex/el. 2018</a:t>
            </a:r>
          </a:p>
        </p:txBody>
      </p:sp>
    </p:spTree>
    <p:extLst>
      <p:ext uri="{BB962C8B-B14F-4D97-AF65-F5344CB8AC3E}">
        <p14:creationId xmlns:p14="http://schemas.microsoft.com/office/powerpoint/2010/main" val="3177107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8BF4306-1747-46E5-9ED3-3714DDD6462D}"/>
              </a:ext>
            </a:extLst>
          </p:cNvPr>
          <p:cNvSpPr>
            <a:spLocks noGrp="1"/>
          </p:cNvSpPr>
          <p:nvPr>
            <p:ph type="title"/>
          </p:nvPr>
        </p:nvSpPr>
        <p:spPr>
          <a:xfrm>
            <a:off x="657224" y="936711"/>
            <a:ext cx="2988265" cy="4984578"/>
          </a:xfrm>
        </p:spPr>
        <p:txBody>
          <a:bodyPr>
            <a:normAutofit/>
          </a:bodyPr>
          <a:lstStyle/>
          <a:p>
            <a:r>
              <a:rPr lang="pl-PL" sz="4400">
                <a:solidFill>
                  <a:srgbClr val="FFFFFF"/>
                </a:solidFill>
              </a:rPr>
              <a:t>Żądanie osoby, która złożyła wniosek o ściganie</a:t>
            </a:r>
          </a:p>
        </p:txBody>
      </p:sp>
      <p:sp>
        <p:nvSpPr>
          <p:cNvPr id="3" name="Symbol zastępczy zawartości 2">
            <a:extLst>
              <a:ext uri="{FF2B5EF4-FFF2-40B4-BE49-F238E27FC236}">
                <a16:creationId xmlns:a16="http://schemas.microsoft.com/office/drawing/2014/main" id="{310FD518-1FF1-4FED-B64A-4E61353EB5B1}"/>
              </a:ext>
            </a:extLst>
          </p:cNvPr>
          <p:cNvSpPr>
            <a:spLocks noGrp="1"/>
          </p:cNvSpPr>
          <p:nvPr>
            <p:ph idx="1"/>
          </p:nvPr>
        </p:nvSpPr>
        <p:spPr>
          <a:xfrm>
            <a:off x="4614389" y="936711"/>
            <a:ext cx="6815992" cy="4984578"/>
          </a:xfrm>
        </p:spPr>
        <p:txBody>
          <a:bodyPr anchor="ctr">
            <a:normAutofit/>
          </a:bodyPr>
          <a:lstStyle/>
          <a:p>
            <a:r>
              <a:rPr lang="pl-PL" i="1" dirty="0"/>
              <a:t>W </a:t>
            </a:r>
            <a:r>
              <a:rPr lang="pl-PL" i="1" dirty="0">
                <a:hlinkClick r:id="rId2"/>
              </a:rPr>
              <a:t>art. 360 § 1 pkt 3</a:t>
            </a:r>
            <a:r>
              <a:rPr lang="pl-PL" i="1" dirty="0"/>
              <a:t> wskazano podstawę wyłączenia jawności rozprawy w postaci żądania osoby, która złożyła wniosek o ściganie. Nie wskazano jednak żadnych kryteriów oceny zasadności tego żądania. Wobec tego decyzja w tym przedmiocie pozostawiona jest do uznania sądu. Jednym z kryteriów oceny może być wzgląd na ochronę ważnego interesu prywatnego (</a:t>
            </a:r>
            <a:r>
              <a:rPr lang="pl-PL" i="1" dirty="0">
                <a:hlinkClick r:id="rId3"/>
              </a:rPr>
              <a:t>§ 1 pkt 1 lit. d</a:t>
            </a:r>
            <a:r>
              <a:rPr lang="pl-PL" i="1" dirty="0"/>
              <a:t>).</a:t>
            </a:r>
          </a:p>
          <a:p>
            <a:br>
              <a:rPr lang="pl-PL" dirty="0"/>
            </a:br>
            <a:r>
              <a:rPr lang="pl-PL" dirty="0"/>
              <a:t>D. Świecki [w]: D. Świecki (red.), Kodeks postępowania karnego. Tom I. Komentarz aktualizowany, komentarz do art. 360 k.p.k., lex/el. 2018</a:t>
            </a:r>
          </a:p>
          <a:p>
            <a:pPr marL="0" indent="0">
              <a:buNone/>
            </a:pPr>
            <a:br>
              <a:rPr lang="pl-PL" i="1" dirty="0"/>
            </a:br>
            <a:endParaRPr lang="pl-PL" i="1" dirty="0"/>
          </a:p>
        </p:txBody>
      </p:sp>
    </p:spTree>
    <p:extLst>
      <p:ext uri="{BB962C8B-B14F-4D97-AF65-F5344CB8AC3E}">
        <p14:creationId xmlns:p14="http://schemas.microsoft.com/office/powerpoint/2010/main" val="9885334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10524E9-E361-435E-93CC-D891398D1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53F5BCA-BCCC-41F2-9CDB-96D9C702E8C1}"/>
              </a:ext>
            </a:extLst>
          </p:cNvPr>
          <p:cNvSpPr>
            <a:spLocks noGrp="1"/>
          </p:cNvSpPr>
          <p:nvPr>
            <p:ph type="title"/>
          </p:nvPr>
        </p:nvSpPr>
        <p:spPr>
          <a:xfrm>
            <a:off x="657225" y="996624"/>
            <a:ext cx="3060931" cy="4879788"/>
          </a:xfrm>
        </p:spPr>
        <p:txBody>
          <a:bodyPr>
            <a:normAutofit/>
          </a:bodyPr>
          <a:lstStyle/>
          <a:p>
            <a:r>
              <a:rPr lang="pl-PL" sz="4400">
                <a:solidFill>
                  <a:srgbClr val="FFFFFF"/>
                </a:solidFill>
              </a:rPr>
              <a:t>Udział w rozprawie niejawnej</a:t>
            </a:r>
          </a:p>
        </p:txBody>
      </p:sp>
      <p:sp>
        <p:nvSpPr>
          <p:cNvPr id="12" name="Rectangle 11">
            <a:extLst>
              <a:ext uri="{FF2B5EF4-FFF2-40B4-BE49-F238E27FC236}">
                <a16:creationId xmlns:a16="http://schemas.microsoft.com/office/drawing/2014/main" id="{C962AC3C-FEB4-4C6A-8CA6-D570CD009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1733"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03C3E22C-D614-49E7-9CA0-22B962630849}"/>
              </a:ext>
            </a:extLst>
          </p:cNvPr>
          <p:cNvSpPr>
            <a:spLocks noGrp="1"/>
          </p:cNvSpPr>
          <p:nvPr>
            <p:ph idx="1"/>
          </p:nvPr>
        </p:nvSpPr>
        <p:spPr>
          <a:xfrm>
            <a:off x="4702547" y="996625"/>
            <a:ext cx="6727834" cy="4864751"/>
          </a:xfrm>
        </p:spPr>
        <p:txBody>
          <a:bodyPr anchor="ctr">
            <a:normAutofit/>
          </a:bodyPr>
          <a:lstStyle/>
          <a:p>
            <a:r>
              <a:rPr lang="pl-PL" sz="2000" b="1">
                <a:solidFill>
                  <a:schemeClr val="tx1"/>
                </a:solidFill>
              </a:rPr>
              <a:t>Art.  361.  [Udział osób w rozprawie niejawnej]</a:t>
            </a:r>
          </a:p>
          <a:p>
            <a:r>
              <a:rPr lang="pl-PL" sz="2000" b="1">
                <a:solidFill>
                  <a:schemeClr val="tx1"/>
                </a:solidFill>
              </a:rPr>
              <a:t>§  1. </a:t>
            </a:r>
            <a:r>
              <a:rPr lang="pl-PL" sz="2000">
                <a:solidFill>
                  <a:schemeClr val="tx1"/>
                </a:solidFill>
              </a:rPr>
              <a:t>W razie </a:t>
            </a:r>
            <a:r>
              <a:rPr lang="pl-PL" sz="2000" b="1" u="sng">
                <a:solidFill>
                  <a:schemeClr val="tx1"/>
                </a:solidFill>
              </a:rPr>
              <a:t>wyłączenia jawności </a:t>
            </a:r>
            <a:r>
              <a:rPr lang="pl-PL" sz="2000">
                <a:solidFill>
                  <a:schemeClr val="tx1"/>
                </a:solidFill>
              </a:rPr>
              <a:t>mogą być obecne na rozprawie, oprócz osób biorących udział w postępowaniu, po dwie osoby wskazane przez oskarżyciela publicznego, oskarżyciela posiłkowego, oskarżyciela prywatnego i oskarżonego. Jeżeli jest kilku oskarżycieli lub oskarżonych, każdy z nich może żądać pozostawienia na sali rozpraw po jednej osobie.</a:t>
            </a:r>
          </a:p>
          <a:p>
            <a:r>
              <a:rPr lang="pl-PL" sz="2000" b="1">
                <a:solidFill>
                  <a:schemeClr val="tx1"/>
                </a:solidFill>
              </a:rPr>
              <a:t>§  2. </a:t>
            </a:r>
            <a:r>
              <a:rPr lang="pl-PL" sz="2000">
                <a:solidFill>
                  <a:schemeClr val="tx1"/>
                </a:solidFill>
              </a:rPr>
              <a:t>Przepisu § 1 nie stosuje się, jeżeli zachodzi obawa ujawnienia informacji niejawnych o klauzuli tajności "tajne" lub "ściśle tajne".</a:t>
            </a:r>
          </a:p>
          <a:p>
            <a:r>
              <a:rPr lang="pl-PL" sz="2000" b="1">
                <a:solidFill>
                  <a:schemeClr val="tx1"/>
                </a:solidFill>
              </a:rPr>
              <a:t>§  3. </a:t>
            </a:r>
            <a:r>
              <a:rPr lang="pl-PL" sz="2000">
                <a:solidFill>
                  <a:schemeClr val="tx1"/>
                </a:solidFill>
              </a:rPr>
              <a:t>W razie wyłączenia jawności przewodniczący może zezwolić poszczególnym osobom na obecność na rozprawie.</a:t>
            </a:r>
          </a:p>
          <a:p>
            <a:br>
              <a:rPr lang="pl-PL" sz="2000">
                <a:solidFill>
                  <a:schemeClr val="tx1"/>
                </a:solidFill>
              </a:rPr>
            </a:br>
            <a:endParaRPr lang="pl-PL" sz="2000">
              <a:solidFill>
                <a:schemeClr val="tx1"/>
              </a:solidFill>
            </a:endParaRPr>
          </a:p>
        </p:txBody>
      </p:sp>
    </p:spTree>
    <p:extLst>
      <p:ext uri="{BB962C8B-B14F-4D97-AF65-F5344CB8AC3E}">
        <p14:creationId xmlns:p14="http://schemas.microsoft.com/office/powerpoint/2010/main" val="38992997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B569A89-F5C9-40FA-9B70-F8600C0CD62F}"/>
              </a:ext>
            </a:extLst>
          </p:cNvPr>
          <p:cNvSpPr>
            <a:spLocks noGrp="1"/>
          </p:cNvSpPr>
          <p:nvPr>
            <p:ph type="title"/>
          </p:nvPr>
        </p:nvSpPr>
        <p:spPr>
          <a:xfrm>
            <a:off x="657224" y="936711"/>
            <a:ext cx="2988265" cy="4984578"/>
          </a:xfrm>
        </p:spPr>
        <p:txBody>
          <a:bodyPr>
            <a:normAutofit/>
          </a:bodyPr>
          <a:lstStyle/>
          <a:p>
            <a:r>
              <a:rPr lang="pl-PL" sz="3700">
                <a:solidFill>
                  <a:srgbClr val="FFFFFF"/>
                </a:solidFill>
              </a:rPr>
              <a:t>Tajemnica rozprawy, rozpoznanie wniosku o wyłączenie jawności, bezwzględna jawność ogłoszenia wyroku</a:t>
            </a:r>
          </a:p>
        </p:txBody>
      </p:sp>
      <p:sp>
        <p:nvSpPr>
          <p:cNvPr id="3" name="Symbol zastępczy zawartości 2">
            <a:extLst>
              <a:ext uri="{FF2B5EF4-FFF2-40B4-BE49-F238E27FC236}">
                <a16:creationId xmlns:a16="http://schemas.microsoft.com/office/drawing/2014/main" id="{A5C916AA-993E-4C20-9647-1ECE94D2CC0B}"/>
              </a:ext>
            </a:extLst>
          </p:cNvPr>
          <p:cNvSpPr>
            <a:spLocks noGrp="1"/>
          </p:cNvSpPr>
          <p:nvPr>
            <p:ph idx="1"/>
          </p:nvPr>
        </p:nvSpPr>
        <p:spPr>
          <a:xfrm>
            <a:off x="4614389" y="936711"/>
            <a:ext cx="6815992" cy="4984578"/>
          </a:xfrm>
        </p:spPr>
        <p:txBody>
          <a:bodyPr anchor="ctr">
            <a:normAutofit/>
          </a:bodyPr>
          <a:lstStyle/>
          <a:p>
            <a:r>
              <a:rPr lang="pl-PL" sz="1700" b="1"/>
              <a:t>Art.  362.  [Tajemnica rozprawy niejawnej]</a:t>
            </a:r>
          </a:p>
          <a:p>
            <a:r>
              <a:rPr lang="pl-PL" sz="1700"/>
              <a:t>Przewodniczący poucza obecnych o obowiązku zachowania w tajemnicy okoliczności ujawnionych na rozprawie toczącej się z wyłączeniem jawności i uprzedza o skutkach niedopełnienia tego obowiązku.</a:t>
            </a:r>
          </a:p>
          <a:p>
            <a:r>
              <a:rPr lang="pl-PL" sz="1700" b="1"/>
              <a:t>Art.  363.  [Rozpoznanie wniosku o wyłączenie jawności]</a:t>
            </a:r>
          </a:p>
          <a:p>
            <a:r>
              <a:rPr lang="pl-PL" sz="1700"/>
              <a:t>Z chwilą zgłoszenia wniosku o wyłączenie jawności rozprawa w zakresie tego wniosku odbywa się z wyłączeniem jawności, jeżeli o to wnosi strona lub sąd uzna to za potrzebne.</a:t>
            </a:r>
          </a:p>
          <a:p>
            <a:r>
              <a:rPr lang="pl-PL" sz="1700" b="1"/>
              <a:t>Art.  364.  [Zasada jawności wyroku]</a:t>
            </a:r>
          </a:p>
          <a:p>
            <a:r>
              <a:rPr lang="pl-PL" sz="1700" b="1"/>
              <a:t>§  1. </a:t>
            </a:r>
            <a:r>
              <a:rPr lang="pl-PL" sz="1700" b="1" u="sng"/>
              <a:t>Ogłoszenie wyroku odbywa się jawnie.</a:t>
            </a:r>
          </a:p>
          <a:p>
            <a:r>
              <a:rPr lang="pl-PL" sz="1700" b="1"/>
              <a:t>§  2. </a:t>
            </a:r>
            <a:r>
              <a:rPr lang="pl-PL" sz="1700"/>
              <a:t>Jeżeli jawność rozprawy wyłączono w całości lub w części, </a:t>
            </a:r>
            <a:r>
              <a:rPr lang="pl-PL" sz="1700" b="1" u="sng"/>
              <a:t>przytoczenie powodów wyroku może nastąpić również z wyłączeniem jawności w całości lub w części.</a:t>
            </a:r>
          </a:p>
          <a:p>
            <a:br>
              <a:rPr lang="pl-PL" sz="1700"/>
            </a:br>
            <a:endParaRPr lang="pl-PL" sz="1700"/>
          </a:p>
        </p:txBody>
      </p:sp>
    </p:spTree>
    <p:extLst>
      <p:ext uri="{BB962C8B-B14F-4D97-AF65-F5344CB8AC3E}">
        <p14:creationId xmlns:p14="http://schemas.microsoft.com/office/powerpoint/2010/main" val="5738755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10524E9-E361-435E-93CC-D891398D1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9B85A42-4064-4C39-99DC-5493182844ED}"/>
              </a:ext>
            </a:extLst>
          </p:cNvPr>
          <p:cNvSpPr>
            <a:spLocks noGrp="1"/>
          </p:cNvSpPr>
          <p:nvPr>
            <p:ph type="title"/>
          </p:nvPr>
        </p:nvSpPr>
        <p:spPr>
          <a:xfrm>
            <a:off x="657225" y="996624"/>
            <a:ext cx="3060931" cy="4879788"/>
          </a:xfrm>
        </p:spPr>
        <p:txBody>
          <a:bodyPr>
            <a:normAutofit/>
          </a:bodyPr>
          <a:lstStyle/>
          <a:p>
            <a:r>
              <a:rPr lang="pl-PL" sz="4100">
                <a:solidFill>
                  <a:srgbClr val="FFFFFF"/>
                </a:solidFill>
              </a:rPr>
              <a:t>Udział przedstawicieli prasy w rozprawie głównej</a:t>
            </a:r>
          </a:p>
        </p:txBody>
      </p:sp>
      <p:sp>
        <p:nvSpPr>
          <p:cNvPr id="12" name="Rectangle 11">
            <a:extLst>
              <a:ext uri="{FF2B5EF4-FFF2-40B4-BE49-F238E27FC236}">
                <a16:creationId xmlns:a16="http://schemas.microsoft.com/office/drawing/2014/main" id="{C962AC3C-FEB4-4C6A-8CA6-D570CD009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1733"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D175143B-FC87-4574-8979-AAADE421C13D}"/>
              </a:ext>
            </a:extLst>
          </p:cNvPr>
          <p:cNvSpPr>
            <a:spLocks noGrp="1"/>
          </p:cNvSpPr>
          <p:nvPr>
            <p:ph idx="1"/>
          </p:nvPr>
        </p:nvSpPr>
        <p:spPr>
          <a:xfrm>
            <a:off x="4702547" y="996625"/>
            <a:ext cx="6727834" cy="4864751"/>
          </a:xfrm>
        </p:spPr>
        <p:txBody>
          <a:bodyPr anchor="ctr">
            <a:normAutofit/>
          </a:bodyPr>
          <a:lstStyle/>
          <a:p>
            <a:r>
              <a:rPr lang="pl-PL" sz="1500" b="1">
                <a:solidFill>
                  <a:schemeClr val="tx1"/>
                </a:solidFill>
              </a:rPr>
              <a:t>Art.  357.  [Sprawozdawczość radiowo-telewizyjna]</a:t>
            </a:r>
          </a:p>
          <a:p>
            <a:r>
              <a:rPr lang="pl-PL" sz="1500" b="1">
                <a:solidFill>
                  <a:schemeClr val="tx1"/>
                </a:solidFill>
              </a:rPr>
              <a:t>§  1. </a:t>
            </a:r>
            <a:r>
              <a:rPr lang="pl-PL" sz="1500">
                <a:solidFill>
                  <a:schemeClr val="tx1"/>
                </a:solidFill>
              </a:rPr>
              <a:t>Sąd </a:t>
            </a:r>
            <a:r>
              <a:rPr lang="pl-PL" sz="1500" b="1" u="sng">
                <a:solidFill>
                  <a:schemeClr val="tx1"/>
                </a:solidFill>
                <a:highlight>
                  <a:srgbClr val="FFFF00"/>
                </a:highlight>
              </a:rPr>
              <a:t>zezwala</a:t>
            </a:r>
            <a:r>
              <a:rPr lang="pl-PL" sz="1500" b="1" u="sng">
                <a:solidFill>
                  <a:schemeClr val="tx1"/>
                </a:solidFill>
              </a:rPr>
              <a:t> </a:t>
            </a:r>
            <a:r>
              <a:rPr lang="pl-PL" sz="1500">
                <a:solidFill>
                  <a:schemeClr val="tx1"/>
                </a:solidFill>
              </a:rPr>
              <a:t>przedstawicielom środków masowego przekazu na dokonywanie za pomocą aparatury utrwaleń obrazu i dźwięku z przebiegu rozprawy.</a:t>
            </a:r>
          </a:p>
          <a:p>
            <a:r>
              <a:rPr lang="pl-PL" sz="1500" b="1">
                <a:solidFill>
                  <a:schemeClr val="tx1"/>
                </a:solidFill>
              </a:rPr>
              <a:t>§  2. </a:t>
            </a:r>
            <a:r>
              <a:rPr lang="pl-PL" sz="1500">
                <a:solidFill>
                  <a:schemeClr val="tx1"/>
                </a:solidFill>
              </a:rPr>
              <a:t>Sąd może określić warunki udziału przedstawicieli środków masowego przekazu w rozprawie.</a:t>
            </a:r>
          </a:p>
          <a:p>
            <a:r>
              <a:rPr lang="pl-PL" sz="1500" b="1">
                <a:solidFill>
                  <a:schemeClr val="tx1"/>
                </a:solidFill>
              </a:rPr>
              <a:t>§  3. </a:t>
            </a:r>
            <a:r>
              <a:rPr lang="pl-PL" sz="1500">
                <a:solidFill>
                  <a:schemeClr val="tx1"/>
                </a:solidFill>
              </a:rPr>
              <a:t>Jeżeli ze względów techniczno-organizacyjnych obecność przedstawicieli środków masowego przekazu </a:t>
            </a:r>
            <a:r>
              <a:rPr lang="pl-PL" sz="1500" b="1">
                <a:solidFill>
                  <a:schemeClr val="tx1"/>
                </a:solidFill>
              </a:rPr>
              <a:t>utrudnia przebieg rozprawy</a:t>
            </a:r>
            <a:r>
              <a:rPr lang="pl-PL" sz="1500">
                <a:solidFill>
                  <a:schemeClr val="tx1"/>
                </a:solidFill>
              </a:rPr>
              <a:t>, </a:t>
            </a:r>
            <a:r>
              <a:rPr lang="pl-PL" sz="1500" b="1" u="sng">
                <a:solidFill>
                  <a:schemeClr val="tx1"/>
                </a:solidFill>
              </a:rPr>
              <a:t>sąd ogranicza liczbę przedstawicieli środków masowego przekazu na sali rozprawy i wskazuje uprawnionych do dokonywania za pomocą aparatury utrwaleń obrazu i dźwięku z przebiegu rozprawy według kolejności zgłoszeń lub na podstawie losowania.</a:t>
            </a:r>
          </a:p>
          <a:p>
            <a:r>
              <a:rPr lang="pl-PL" sz="1500" b="1">
                <a:solidFill>
                  <a:schemeClr val="tx1"/>
                </a:solidFill>
              </a:rPr>
              <a:t>§  4. </a:t>
            </a:r>
            <a:r>
              <a:rPr lang="pl-PL" sz="1500">
                <a:solidFill>
                  <a:schemeClr val="tx1"/>
                </a:solidFill>
              </a:rPr>
              <a:t>Sąd </a:t>
            </a:r>
            <a:r>
              <a:rPr lang="pl-PL" sz="1500" b="1" u="sng">
                <a:solidFill>
                  <a:schemeClr val="tx1"/>
                </a:solidFill>
              </a:rPr>
              <a:t>zarządza opuszczenie </a:t>
            </a:r>
            <a:r>
              <a:rPr lang="pl-PL" sz="1500">
                <a:solidFill>
                  <a:schemeClr val="tx1"/>
                </a:solidFill>
              </a:rPr>
              <a:t>sali rozprawy przez przedstawicieli środków masowego przekazu, </a:t>
            </a:r>
            <a:r>
              <a:rPr lang="pl-PL" sz="1500" b="1" u="sng">
                <a:solidFill>
                  <a:schemeClr val="tx1"/>
                </a:solidFill>
              </a:rPr>
              <a:t>którzy zakłócają przebieg rozprawy.</a:t>
            </a:r>
          </a:p>
          <a:p>
            <a:r>
              <a:rPr lang="pl-PL" sz="1500" b="1">
                <a:solidFill>
                  <a:schemeClr val="tx1"/>
                </a:solidFill>
              </a:rPr>
              <a:t>§  5. </a:t>
            </a:r>
            <a:r>
              <a:rPr lang="pl-PL" sz="1500">
                <a:solidFill>
                  <a:schemeClr val="tx1"/>
                </a:solidFill>
              </a:rPr>
              <a:t>W wyjątkowych wypadkach, gdy należy się obawiać, że obecność przedstawicieli środków masowego przekazu mogłaby oddziaływać krępująco na zeznania świadka, przewodniczący może zarządzić opuszczenie sali rozprawy przez przedstawicieli środków masowego przekazu na czas przesłuchania danej osoby.</a:t>
            </a:r>
          </a:p>
          <a:p>
            <a:endParaRPr lang="pl-PL" sz="1500">
              <a:solidFill>
                <a:schemeClr val="tx1"/>
              </a:solidFill>
            </a:endParaRPr>
          </a:p>
        </p:txBody>
      </p:sp>
    </p:spTree>
    <p:extLst>
      <p:ext uri="{BB962C8B-B14F-4D97-AF65-F5344CB8AC3E}">
        <p14:creationId xmlns:p14="http://schemas.microsoft.com/office/powerpoint/2010/main" val="19446973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4818007-C628-4E2C-B9E6-B2FF37C0FD09}"/>
              </a:ext>
            </a:extLst>
          </p:cNvPr>
          <p:cNvSpPr>
            <a:spLocks noGrp="1"/>
          </p:cNvSpPr>
          <p:nvPr>
            <p:ph type="title"/>
          </p:nvPr>
        </p:nvSpPr>
        <p:spPr>
          <a:xfrm>
            <a:off x="657224" y="936711"/>
            <a:ext cx="2988265" cy="4984578"/>
          </a:xfrm>
        </p:spPr>
        <p:txBody>
          <a:bodyPr>
            <a:normAutofit/>
          </a:bodyPr>
          <a:lstStyle/>
          <a:p>
            <a:r>
              <a:rPr lang="pl-PL" sz="4400" dirty="0">
                <a:solidFill>
                  <a:srgbClr val="FFFFFF"/>
                </a:solidFill>
              </a:rPr>
              <a:t>Regulacja prawa prasowego </a:t>
            </a:r>
          </a:p>
        </p:txBody>
      </p:sp>
      <p:sp>
        <p:nvSpPr>
          <p:cNvPr id="3" name="Symbol zastępczy zawartości 2">
            <a:extLst>
              <a:ext uri="{FF2B5EF4-FFF2-40B4-BE49-F238E27FC236}">
                <a16:creationId xmlns:a16="http://schemas.microsoft.com/office/drawing/2014/main" id="{152D8EFE-7B59-4148-97D5-8134AF0FA00B}"/>
              </a:ext>
            </a:extLst>
          </p:cNvPr>
          <p:cNvSpPr>
            <a:spLocks noGrp="1"/>
          </p:cNvSpPr>
          <p:nvPr>
            <p:ph idx="1"/>
          </p:nvPr>
        </p:nvSpPr>
        <p:spPr>
          <a:xfrm>
            <a:off x="4614389" y="936711"/>
            <a:ext cx="6815992" cy="4984578"/>
          </a:xfrm>
        </p:spPr>
        <p:txBody>
          <a:bodyPr anchor="ctr">
            <a:normAutofit/>
          </a:bodyPr>
          <a:lstStyle/>
          <a:p>
            <a:r>
              <a:rPr lang="pl-PL" sz="1500" b="1" dirty="0"/>
              <a:t>Art.  13.  [Ujawnianie wizerunku i innych danych osobowych osób, przeciwko którym toczy się postępowanie]</a:t>
            </a:r>
          </a:p>
          <a:p>
            <a:r>
              <a:rPr lang="pl-PL" sz="1500" dirty="0"/>
              <a:t>1. Nie wolno wypowiadać w prasie opinii co do rozstrzygnięcia w postępowaniu sądowym </a:t>
            </a:r>
            <a:r>
              <a:rPr lang="pl-PL" sz="1500" b="1" u="sng" dirty="0"/>
              <a:t>przed wydaniem orzeczenia </a:t>
            </a:r>
            <a:r>
              <a:rPr lang="pl-PL" sz="1500" dirty="0"/>
              <a:t>w I instancji.</a:t>
            </a:r>
          </a:p>
          <a:p>
            <a:r>
              <a:rPr lang="pl-PL" sz="1500" dirty="0"/>
              <a:t>2. Nie wolno publikować w prasie wizerunku i </a:t>
            </a:r>
            <a:r>
              <a:rPr lang="pl-PL" sz="1500" b="1" u="sng" dirty="0"/>
              <a:t>innych danych osobowych osób, przeciwko którym toczy się postępowanie przygotowawcze lub sądowe</a:t>
            </a:r>
            <a:r>
              <a:rPr lang="pl-PL" sz="1500" dirty="0"/>
              <a:t>, jak również </a:t>
            </a:r>
            <a:r>
              <a:rPr lang="pl-PL" sz="1500" b="1" u="sng" dirty="0"/>
              <a:t>wizerunku i innych danych osobowych świadków, pokrzywdzonych i poszkodowanych</a:t>
            </a:r>
            <a:r>
              <a:rPr lang="pl-PL" sz="1500" dirty="0"/>
              <a:t>, chyba że osoby te wyrażą na to zgodę.</a:t>
            </a:r>
          </a:p>
          <a:p>
            <a:r>
              <a:rPr lang="pl-PL" sz="1500" dirty="0"/>
              <a:t>3. Ograniczenie, o którym mowa w ust. 2, nie narusza przepisów innych ustaw. Właściwy prokurator lub sąd może zezwolić, </a:t>
            </a:r>
            <a:r>
              <a:rPr lang="pl-PL" sz="1500" b="1" u="sng" dirty="0"/>
              <a:t>ze względu na ważny interes społeczny</a:t>
            </a:r>
            <a:r>
              <a:rPr lang="pl-PL" sz="1500" dirty="0"/>
              <a:t>, </a:t>
            </a:r>
            <a:r>
              <a:rPr lang="pl-PL" sz="1500" b="1" dirty="0"/>
              <a:t>na ujawnienie wizerunku i innych danych osobowych osób, przeciwko którym toczy się postępowanie przygotowawcze lub sądowe.</a:t>
            </a:r>
          </a:p>
          <a:p>
            <a:r>
              <a:rPr lang="pl-PL" sz="1500" dirty="0"/>
              <a:t>4. Na postanowienie w przedmiocie ujawnienia wizerunku i innych danych osobowych osób, przeciwko którym toczy się postępowanie przygotowawcze lub sądowe przysługuje zażalenie. Zażalenie na postanowienie prokuratora rozpoznaje sąd rejonowy, w którego okręgu toczy się postępowanie. Postanowienie wydane w toku postępowania przygotowawczego staje się wykonalne z chwilą uprawomocnienia.</a:t>
            </a:r>
          </a:p>
          <a:p>
            <a:endParaRPr lang="pl-PL" sz="1500" dirty="0"/>
          </a:p>
        </p:txBody>
      </p:sp>
    </p:spTree>
    <p:extLst>
      <p:ext uri="{BB962C8B-B14F-4D97-AF65-F5344CB8AC3E}">
        <p14:creationId xmlns:p14="http://schemas.microsoft.com/office/powerpoint/2010/main" val="3193680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086B9D-C3D6-4FD5-A425-048C36266141}"/>
              </a:ext>
            </a:extLst>
          </p:cNvPr>
          <p:cNvSpPr>
            <a:spLocks noGrp="1"/>
          </p:cNvSpPr>
          <p:nvPr>
            <p:ph type="title"/>
          </p:nvPr>
        </p:nvSpPr>
        <p:spPr/>
        <p:txBody>
          <a:bodyPr/>
          <a:lstStyle/>
          <a:p>
            <a:r>
              <a:rPr lang="pl-PL" dirty="0"/>
              <a:t>Skargi inicjujące postępowanie sądowe</a:t>
            </a:r>
          </a:p>
        </p:txBody>
      </p:sp>
      <p:graphicFrame>
        <p:nvGraphicFramePr>
          <p:cNvPr id="4" name="Symbol zastępczy zawartości 3">
            <a:extLst>
              <a:ext uri="{FF2B5EF4-FFF2-40B4-BE49-F238E27FC236}">
                <a16:creationId xmlns:a16="http://schemas.microsoft.com/office/drawing/2014/main" id="{337BDBEE-9979-4F39-9430-2DC1BCA268F5}"/>
              </a:ext>
            </a:extLst>
          </p:cNvPr>
          <p:cNvGraphicFramePr>
            <a:graphicFrameLocks noGrp="1"/>
          </p:cNvGraphicFramePr>
          <p:nvPr>
            <p:ph idx="1"/>
            <p:extLst>
              <p:ext uri="{D42A27DB-BD31-4B8C-83A1-F6EECF244321}">
                <p14:modId xmlns:p14="http://schemas.microsoft.com/office/powerpoint/2010/main" val="348444964"/>
              </p:ext>
            </p:extLst>
          </p:nvPr>
        </p:nvGraphicFramePr>
        <p:xfrm>
          <a:off x="676275" y="2011363"/>
          <a:ext cx="10753725" cy="3767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738722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10524E9-E361-435E-93CC-D891398D1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86EFEF8-C110-4F28-BC75-72A3DBD803DA}"/>
              </a:ext>
            </a:extLst>
          </p:cNvPr>
          <p:cNvSpPr>
            <a:spLocks noGrp="1"/>
          </p:cNvSpPr>
          <p:nvPr>
            <p:ph type="title"/>
          </p:nvPr>
        </p:nvSpPr>
        <p:spPr>
          <a:xfrm>
            <a:off x="657225" y="996624"/>
            <a:ext cx="3060931" cy="4879788"/>
          </a:xfrm>
        </p:spPr>
        <p:txBody>
          <a:bodyPr>
            <a:normAutofit/>
          </a:bodyPr>
          <a:lstStyle/>
          <a:p>
            <a:r>
              <a:rPr lang="pl-PL" sz="4400">
                <a:solidFill>
                  <a:srgbClr val="FFFFFF"/>
                </a:solidFill>
              </a:rPr>
              <a:t>Wyrok Sądu Apelacyjnego w Warszawie z dnia 19 czerwca 2018 r. V ACa 520/17, LEX nr 2528159</a:t>
            </a:r>
          </a:p>
        </p:txBody>
      </p:sp>
      <p:sp>
        <p:nvSpPr>
          <p:cNvPr id="12" name="Rectangle 11">
            <a:extLst>
              <a:ext uri="{FF2B5EF4-FFF2-40B4-BE49-F238E27FC236}">
                <a16:creationId xmlns:a16="http://schemas.microsoft.com/office/drawing/2014/main" id="{C962AC3C-FEB4-4C6A-8CA6-D570CD009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1733"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8355D61E-26C2-42BA-9196-E469A2B04656}"/>
              </a:ext>
            </a:extLst>
          </p:cNvPr>
          <p:cNvSpPr>
            <a:spLocks noGrp="1"/>
          </p:cNvSpPr>
          <p:nvPr>
            <p:ph idx="1"/>
          </p:nvPr>
        </p:nvSpPr>
        <p:spPr>
          <a:xfrm>
            <a:off x="4702547" y="996625"/>
            <a:ext cx="6727834" cy="4864751"/>
          </a:xfrm>
        </p:spPr>
        <p:txBody>
          <a:bodyPr anchor="ctr">
            <a:normAutofit/>
          </a:bodyPr>
          <a:lstStyle/>
          <a:p>
            <a:r>
              <a:rPr lang="pl-PL" sz="2000" i="1">
                <a:solidFill>
                  <a:schemeClr val="tx1"/>
                </a:solidFill>
              </a:rPr>
              <a:t>Zgodnie z art. 13 ust. 2 ustawy z 1984 r. Prawo prasowe, nie wolno publikować w prasie danych osobowych i wizerunku osób, przeciwko którym toczy się postępowanie przygotowawcze lub sądowe, jak również danych osobowych i wizerunku świadków, pokrzywdzonych i poszkodowanych, chyba że wyrażą na to zgodę. Wyjątek od tej zasady przewidziano w art. 13 ust. 3 ustawy z 1984 r. Prawo prasowe, stanowiąc, że właściwy prokurator lub sąd może zezwolić, ze względu na ważny interes społeczny, na publikację tych danych. </a:t>
            </a:r>
            <a:r>
              <a:rPr lang="pl-PL" sz="2000" b="1" i="1" u="sng">
                <a:solidFill>
                  <a:schemeClr val="tx1"/>
                </a:solidFill>
              </a:rPr>
              <a:t>Zakaz wprowadzony w powołanym przepisie ma charakter względny w tym znaczeniu, że może być uchylony orzeczeniem prokuratora lub sądu, zezwalającym na publikację danych. </a:t>
            </a:r>
            <a:r>
              <a:rPr lang="pl-PL" sz="2000" i="1">
                <a:solidFill>
                  <a:schemeClr val="tx1"/>
                </a:solidFill>
              </a:rPr>
              <a:t>Uchylenie zakazu publikacji danych należy do wyłącznej kompetencji wymienionych organów, do których też należy ocena przesłanki istnienia "ważnego interesu społecznego", który za tym przemawia. </a:t>
            </a:r>
            <a:r>
              <a:rPr lang="pl-PL" sz="2000" b="1" i="1" u="sng">
                <a:solidFill>
                  <a:schemeClr val="tx1"/>
                </a:solidFill>
              </a:rPr>
              <a:t>Podmiot zamierzający dokonać publikacji nie ma własnego, samodzielnego uprawnienia do oceny, że publikacja danych osobowych osoby, przeciwko której toczy się postępowanie przygotowawcze lub sądowe, jest dopuszczalna ze względu na interes społeczny.</a:t>
            </a:r>
          </a:p>
          <a:p>
            <a:endParaRPr lang="pl-PL" sz="2000" b="1" i="1" u="sng">
              <a:solidFill>
                <a:schemeClr val="tx1"/>
              </a:solidFill>
            </a:endParaRPr>
          </a:p>
        </p:txBody>
      </p:sp>
    </p:spTree>
    <p:extLst>
      <p:ext uri="{BB962C8B-B14F-4D97-AF65-F5344CB8AC3E}">
        <p14:creationId xmlns:p14="http://schemas.microsoft.com/office/powerpoint/2010/main" val="110668931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E7CFAA6-1DBB-43B0-BD82-2FB83CF4E4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B7EAA32-0CEA-419D-B16D-2EC5913F0F36}"/>
              </a:ext>
            </a:extLst>
          </p:cNvPr>
          <p:cNvSpPr>
            <a:spLocks noGrp="1"/>
          </p:cNvSpPr>
          <p:nvPr>
            <p:ph type="title"/>
          </p:nvPr>
        </p:nvSpPr>
        <p:spPr>
          <a:xfrm>
            <a:off x="706298" y="639763"/>
            <a:ext cx="3997693" cy="5492750"/>
          </a:xfrm>
        </p:spPr>
        <p:txBody>
          <a:bodyPr>
            <a:normAutofit/>
          </a:bodyPr>
          <a:lstStyle/>
          <a:p>
            <a:r>
              <a:rPr lang="pl-PL" sz="6000">
                <a:solidFill>
                  <a:srgbClr val="FFFFFF"/>
                </a:solidFill>
              </a:rPr>
              <a:t>Zasady prowadzenia rozprawy głównej</a:t>
            </a:r>
          </a:p>
        </p:txBody>
      </p:sp>
      <p:graphicFrame>
        <p:nvGraphicFramePr>
          <p:cNvPr id="4" name="Symbol zastępczy zawartości 3">
            <a:extLst>
              <a:ext uri="{FF2B5EF4-FFF2-40B4-BE49-F238E27FC236}">
                <a16:creationId xmlns:a16="http://schemas.microsoft.com/office/drawing/2014/main" id="{036A0C63-6D87-48A1-8A15-0E260A2CC04D}"/>
              </a:ext>
            </a:extLst>
          </p:cNvPr>
          <p:cNvGraphicFramePr>
            <a:graphicFrameLocks noGrp="1"/>
          </p:cNvGraphicFramePr>
          <p:nvPr>
            <p:ph idx="1"/>
            <p:extLst>
              <p:ext uri="{D42A27DB-BD31-4B8C-83A1-F6EECF244321}">
                <p14:modId xmlns:p14="http://schemas.microsoft.com/office/powerpoint/2010/main" val="968733470"/>
              </p:ext>
            </p:extLst>
          </p:nvPr>
        </p:nvGraphicFramePr>
        <p:xfrm>
          <a:off x="5288347" y="639763"/>
          <a:ext cx="6254724" cy="5492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26161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10524E9-E361-435E-93CC-D891398D1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4AD8F2F-4E14-427F-8A10-4D32FE49CD64}"/>
              </a:ext>
            </a:extLst>
          </p:cNvPr>
          <p:cNvSpPr>
            <a:spLocks noGrp="1"/>
          </p:cNvSpPr>
          <p:nvPr>
            <p:ph type="title"/>
          </p:nvPr>
        </p:nvSpPr>
        <p:spPr>
          <a:xfrm>
            <a:off x="657225" y="996624"/>
            <a:ext cx="3060931" cy="4879788"/>
          </a:xfrm>
        </p:spPr>
        <p:txBody>
          <a:bodyPr>
            <a:normAutofit/>
          </a:bodyPr>
          <a:lstStyle/>
          <a:p>
            <a:r>
              <a:rPr lang="pl-PL" sz="4400">
                <a:solidFill>
                  <a:srgbClr val="FFFFFF"/>
                </a:solidFill>
              </a:rPr>
              <a:t>Zasada ustności rozprawy</a:t>
            </a:r>
          </a:p>
        </p:txBody>
      </p:sp>
      <p:sp>
        <p:nvSpPr>
          <p:cNvPr id="12" name="Rectangle 11">
            <a:extLst>
              <a:ext uri="{FF2B5EF4-FFF2-40B4-BE49-F238E27FC236}">
                <a16:creationId xmlns:a16="http://schemas.microsoft.com/office/drawing/2014/main" id="{C962AC3C-FEB4-4C6A-8CA6-D570CD009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1733"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A0D47CC7-53D5-4AE7-9A65-0FB220D7D5CB}"/>
              </a:ext>
            </a:extLst>
          </p:cNvPr>
          <p:cNvSpPr>
            <a:spLocks noGrp="1"/>
          </p:cNvSpPr>
          <p:nvPr>
            <p:ph idx="1"/>
          </p:nvPr>
        </p:nvSpPr>
        <p:spPr>
          <a:xfrm>
            <a:off x="4702547" y="996625"/>
            <a:ext cx="6727834" cy="4864751"/>
          </a:xfrm>
        </p:spPr>
        <p:txBody>
          <a:bodyPr anchor="ctr">
            <a:normAutofit/>
          </a:bodyPr>
          <a:lstStyle/>
          <a:p>
            <a:r>
              <a:rPr lang="pl-PL" sz="1700" b="1">
                <a:solidFill>
                  <a:schemeClr val="tx1"/>
                </a:solidFill>
              </a:rPr>
              <a:t>Art.  365.  [Zasada ustności rozprawy]</a:t>
            </a:r>
          </a:p>
          <a:p>
            <a:r>
              <a:rPr lang="pl-PL" sz="1700">
                <a:solidFill>
                  <a:schemeClr val="tx1"/>
                </a:solidFill>
              </a:rPr>
              <a:t>Rozprawa odbywa się ustnie.</a:t>
            </a:r>
          </a:p>
          <a:p>
            <a:endParaRPr lang="pl-PL" sz="1700">
              <a:solidFill>
                <a:schemeClr val="tx1"/>
              </a:solidFill>
            </a:endParaRPr>
          </a:p>
          <a:p>
            <a:r>
              <a:rPr lang="pl-PL" sz="1700" b="1" u="sng">
                <a:solidFill>
                  <a:schemeClr val="tx1"/>
                </a:solidFill>
              </a:rPr>
              <a:t>Wyrok Sądu Najwyższego z dnia 10 kwietnia 2001 r. V KKN 50/01 LEX nr 48855</a:t>
            </a:r>
          </a:p>
          <a:p>
            <a:endParaRPr lang="pl-PL" sz="1700" b="1" u="sng">
              <a:solidFill>
                <a:schemeClr val="tx1"/>
              </a:solidFill>
            </a:endParaRPr>
          </a:p>
          <a:p>
            <a:r>
              <a:rPr lang="pl-PL" sz="1700" i="1">
                <a:solidFill>
                  <a:schemeClr val="tx1"/>
                </a:solidFill>
              </a:rPr>
              <a:t>W myśl zasady ustności (art. 365 k.p.k.), polegającej na zachowaniu ustnej formy czynności procesowych przeprowadzanych na rozprawie, </a:t>
            </a:r>
            <a:r>
              <a:rPr lang="pl-PL" sz="1700" b="1" i="1" u="sng">
                <a:solidFill>
                  <a:schemeClr val="tx1"/>
                </a:solidFill>
              </a:rPr>
              <a:t>nie tylko oskarżony musi wypowiedzieć się w przedmiocie, czy chce złożyć wyjaśnienia </a:t>
            </a:r>
            <a:r>
              <a:rPr lang="pl-PL" sz="1700" i="1">
                <a:solidFill>
                  <a:schemeClr val="tx1"/>
                </a:solidFill>
              </a:rPr>
              <a:t>(i ewentualnie wyjaśnienia złożyć), </a:t>
            </a:r>
            <a:r>
              <a:rPr lang="pl-PL" sz="1700" b="1" i="1" u="sng">
                <a:solidFill>
                  <a:schemeClr val="tx1"/>
                </a:solidFill>
              </a:rPr>
              <a:t>ale ustne zeznania muszą złożyć świadkowie</a:t>
            </a:r>
            <a:r>
              <a:rPr lang="pl-PL" sz="1700" i="1">
                <a:solidFill>
                  <a:schemeClr val="tx1"/>
                </a:solidFill>
              </a:rPr>
              <a:t>. Podkreślić bowiem należy, że </a:t>
            </a:r>
            <a:r>
              <a:rPr lang="pl-PL" sz="1700" b="1" i="1" u="sng">
                <a:solidFill>
                  <a:schemeClr val="tx1"/>
                </a:solidFill>
              </a:rPr>
              <a:t>tylko wyjątkowo ustawa procesowa </a:t>
            </a:r>
            <a:r>
              <a:rPr lang="pl-PL" sz="1700" i="1">
                <a:solidFill>
                  <a:schemeClr val="tx1"/>
                </a:solidFill>
              </a:rPr>
              <a:t>(przepisy art. 389 § 1 i art. 391 § 1 k.p.k.) </a:t>
            </a:r>
            <a:r>
              <a:rPr lang="pl-PL" sz="1700" b="1" i="1" u="sng">
                <a:solidFill>
                  <a:schemeClr val="tx1"/>
                </a:solidFill>
              </a:rPr>
              <a:t>pozwala na odczytanie protokołów wyjaśnień lub zeznań.</a:t>
            </a:r>
          </a:p>
          <a:p>
            <a:br>
              <a:rPr lang="pl-PL" sz="1700">
                <a:solidFill>
                  <a:schemeClr val="tx1"/>
                </a:solidFill>
              </a:rPr>
            </a:br>
            <a:br>
              <a:rPr lang="pl-PL" sz="1700">
                <a:solidFill>
                  <a:schemeClr val="tx1"/>
                </a:solidFill>
              </a:rPr>
            </a:br>
            <a:endParaRPr lang="pl-PL" sz="1700">
              <a:solidFill>
                <a:schemeClr val="tx1"/>
              </a:solidFill>
            </a:endParaRPr>
          </a:p>
        </p:txBody>
      </p:sp>
    </p:spTree>
    <p:extLst>
      <p:ext uri="{BB962C8B-B14F-4D97-AF65-F5344CB8AC3E}">
        <p14:creationId xmlns:p14="http://schemas.microsoft.com/office/powerpoint/2010/main" val="16262533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10524E9-E361-435E-93CC-D891398D1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D68A50F-D407-4D93-984B-8AF6913FD5C0}"/>
              </a:ext>
            </a:extLst>
          </p:cNvPr>
          <p:cNvSpPr>
            <a:spLocks noGrp="1"/>
          </p:cNvSpPr>
          <p:nvPr>
            <p:ph type="title"/>
          </p:nvPr>
        </p:nvSpPr>
        <p:spPr>
          <a:xfrm>
            <a:off x="657225" y="996624"/>
            <a:ext cx="3060931" cy="4879788"/>
          </a:xfrm>
        </p:spPr>
        <p:txBody>
          <a:bodyPr>
            <a:normAutofit/>
          </a:bodyPr>
          <a:lstStyle/>
          <a:p>
            <a:r>
              <a:rPr lang="pl-PL" sz="3400">
                <a:solidFill>
                  <a:srgbClr val="FFFFFF"/>
                </a:solidFill>
              </a:rPr>
              <a:t>Kierownicza rola przewodniczącego</a:t>
            </a:r>
          </a:p>
        </p:txBody>
      </p:sp>
      <p:sp>
        <p:nvSpPr>
          <p:cNvPr id="12" name="Rectangle 11">
            <a:extLst>
              <a:ext uri="{FF2B5EF4-FFF2-40B4-BE49-F238E27FC236}">
                <a16:creationId xmlns:a16="http://schemas.microsoft.com/office/drawing/2014/main" id="{C962AC3C-FEB4-4C6A-8CA6-D570CD009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1733"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A6920C79-282B-4806-A4E7-BEEA178F4997}"/>
              </a:ext>
            </a:extLst>
          </p:cNvPr>
          <p:cNvSpPr>
            <a:spLocks noGrp="1"/>
          </p:cNvSpPr>
          <p:nvPr>
            <p:ph idx="1"/>
          </p:nvPr>
        </p:nvSpPr>
        <p:spPr>
          <a:xfrm>
            <a:off x="4702547" y="996625"/>
            <a:ext cx="6727834" cy="4864751"/>
          </a:xfrm>
        </p:spPr>
        <p:txBody>
          <a:bodyPr anchor="ctr">
            <a:normAutofit/>
          </a:bodyPr>
          <a:lstStyle/>
          <a:p>
            <a:r>
              <a:rPr lang="pl-PL">
                <a:solidFill>
                  <a:schemeClr val="tx1"/>
                </a:solidFill>
              </a:rPr>
              <a:t>- Przewodniczący składu to sędzia kierujący rozprawą i czuwający na jej prawidłowym przebiegiem. Jego wyboru dokonuje się w trybie p.u.s.p., </a:t>
            </a:r>
          </a:p>
          <a:p>
            <a:r>
              <a:rPr lang="pl-PL">
                <a:solidFill>
                  <a:schemeClr val="tx1"/>
                </a:solidFill>
              </a:rPr>
              <a:t>- przewodniczący posiada na szyi łańcuch z orłem, </a:t>
            </a:r>
          </a:p>
          <a:p>
            <a:endParaRPr lang="pl-PL">
              <a:solidFill>
                <a:schemeClr val="tx1"/>
              </a:solidFill>
            </a:endParaRPr>
          </a:p>
          <a:p>
            <a:r>
              <a:rPr lang="pl-PL" b="1">
                <a:solidFill>
                  <a:schemeClr val="tx1"/>
                </a:solidFill>
              </a:rPr>
              <a:t>Art.  28.  [Rozprawa główna – skład sądu]</a:t>
            </a:r>
          </a:p>
          <a:p>
            <a:r>
              <a:rPr lang="pl-PL" b="1">
                <a:solidFill>
                  <a:schemeClr val="tx1"/>
                </a:solidFill>
              </a:rPr>
              <a:t>§  1. </a:t>
            </a:r>
            <a:r>
              <a:rPr lang="pl-PL">
                <a:solidFill>
                  <a:schemeClr val="tx1"/>
                </a:solidFill>
              </a:rPr>
              <a:t>Na rozprawie głównej sąd orzeka w składzie jednego sędziego, jeżeli ustawa nie stanowi inaczej. </a:t>
            </a:r>
            <a:r>
              <a:rPr lang="pl-PL" b="1" u="sng">
                <a:solidFill>
                  <a:schemeClr val="tx1"/>
                </a:solidFill>
              </a:rPr>
              <a:t>Sędzia ma prawa i obowiązki przewodniczącego.</a:t>
            </a:r>
          </a:p>
          <a:p>
            <a:br>
              <a:rPr lang="pl-PL">
                <a:solidFill>
                  <a:schemeClr val="tx1"/>
                </a:solidFill>
              </a:rPr>
            </a:br>
            <a:endParaRPr lang="pl-PL">
              <a:solidFill>
                <a:schemeClr val="tx1"/>
              </a:solidFill>
            </a:endParaRPr>
          </a:p>
          <a:p>
            <a:endParaRPr lang="pl-PL">
              <a:solidFill>
                <a:schemeClr val="tx1"/>
              </a:solidFill>
            </a:endParaRPr>
          </a:p>
        </p:txBody>
      </p:sp>
    </p:spTree>
    <p:extLst>
      <p:ext uri="{BB962C8B-B14F-4D97-AF65-F5344CB8AC3E}">
        <p14:creationId xmlns:p14="http://schemas.microsoft.com/office/powerpoint/2010/main" val="99580411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43EFC75-D61F-4CEA-9817-11CC860305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C02F3DD-3E32-4AF8-BFA1-D131A6B4B7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317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Symbol zastępczy zawartości 3">
            <a:extLst>
              <a:ext uri="{FF2B5EF4-FFF2-40B4-BE49-F238E27FC236}">
                <a16:creationId xmlns:a16="http://schemas.microsoft.com/office/drawing/2014/main" id="{38C6E97F-C8FA-4106-BD93-2A5145251235}"/>
              </a:ext>
            </a:extLst>
          </p:cNvPr>
          <p:cNvGraphicFramePr>
            <a:graphicFrameLocks noGrp="1"/>
          </p:cNvGraphicFramePr>
          <p:nvPr>
            <p:ph idx="1"/>
            <p:extLst>
              <p:ext uri="{D42A27DB-BD31-4B8C-83A1-F6EECF244321}">
                <p14:modId xmlns:p14="http://schemas.microsoft.com/office/powerpoint/2010/main" val="3794464614"/>
              </p:ext>
            </p:extLst>
          </p:nvPr>
        </p:nvGraphicFramePr>
        <p:xfrm>
          <a:off x="719137" y="630044"/>
          <a:ext cx="10753725" cy="5597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41459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10524E9-E361-435E-93CC-D891398D1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07D68D6-1EF0-4829-AA23-842CFB6A1A72}"/>
              </a:ext>
            </a:extLst>
          </p:cNvPr>
          <p:cNvSpPr>
            <a:spLocks noGrp="1"/>
          </p:cNvSpPr>
          <p:nvPr>
            <p:ph type="title"/>
          </p:nvPr>
        </p:nvSpPr>
        <p:spPr>
          <a:xfrm>
            <a:off x="657225" y="996624"/>
            <a:ext cx="3060931" cy="4879788"/>
          </a:xfrm>
        </p:spPr>
        <p:txBody>
          <a:bodyPr>
            <a:normAutofit/>
          </a:bodyPr>
          <a:lstStyle/>
          <a:p>
            <a:r>
              <a:rPr lang="pl-PL" sz="4400">
                <a:solidFill>
                  <a:srgbClr val="FFFFFF"/>
                </a:solidFill>
              </a:rPr>
              <a:t>Przepisy p.u.s.p.</a:t>
            </a:r>
          </a:p>
        </p:txBody>
      </p:sp>
      <p:sp>
        <p:nvSpPr>
          <p:cNvPr id="12" name="Rectangle 11">
            <a:extLst>
              <a:ext uri="{FF2B5EF4-FFF2-40B4-BE49-F238E27FC236}">
                <a16:creationId xmlns:a16="http://schemas.microsoft.com/office/drawing/2014/main" id="{C962AC3C-FEB4-4C6A-8CA6-D570CD009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1733"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3BD582A2-4FF8-4F2B-97C8-2C5B2B26AB73}"/>
              </a:ext>
            </a:extLst>
          </p:cNvPr>
          <p:cNvSpPr>
            <a:spLocks noGrp="1"/>
          </p:cNvSpPr>
          <p:nvPr>
            <p:ph idx="1"/>
          </p:nvPr>
        </p:nvSpPr>
        <p:spPr>
          <a:xfrm>
            <a:off x="4702547" y="996625"/>
            <a:ext cx="6727834" cy="4864751"/>
          </a:xfrm>
        </p:spPr>
        <p:txBody>
          <a:bodyPr anchor="ctr">
            <a:normAutofit/>
          </a:bodyPr>
          <a:lstStyle/>
          <a:p>
            <a:r>
              <a:rPr lang="pl-PL" sz="1300" b="1">
                <a:solidFill>
                  <a:schemeClr val="tx1"/>
                </a:solidFill>
              </a:rPr>
              <a:t>Art.  47c.  [Sprawdzenie danych osobowych osób obecnych w miejscu dokonywania czynności sądowej]</a:t>
            </a:r>
          </a:p>
          <a:p>
            <a:r>
              <a:rPr lang="pl-PL" sz="1300" b="1" u="sng">
                <a:solidFill>
                  <a:schemeClr val="tx1"/>
                </a:solidFill>
              </a:rPr>
              <a:t>Przewodniczący składu sądu może sprawdzić dane osobowe osób obecnych w miejscu dokonywania czynności sądowej na podstawie dowodu osobistego lub innego dokumentu stwierdzającego tożsamość. </a:t>
            </a:r>
            <a:r>
              <a:rPr lang="pl-PL" sz="1300">
                <a:solidFill>
                  <a:schemeClr val="tx1"/>
                </a:solidFill>
              </a:rPr>
              <a:t>W przypadku odmowy poddania się sprawdzeniu tożsamości lub braku możliwości jej sprawdzenia przewodniczący składu sądu może zobowiązać taką osobę do opuszczenia miejsca dokonywania czynności sądowej.</a:t>
            </a:r>
          </a:p>
          <a:p>
            <a:r>
              <a:rPr lang="pl-PL" sz="1300" b="1">
                <a:solidFill>
                  <a:schemeClr val="tx1"/>
                </a:solidFill>
              </a:rPr>
              <a:t>Art.  48.  [Reagowanie na nieodpowiednie zachowanie osób obecnych na sali rozpraw]</a:t>
            </a:r>
          </a:p>
          <a:p>
            <a:r>
              <a:rPr lang="pl-PL" sz="1300" b="1">
                <a:solidFill>
                  <a:schemeClr val="tx1"/>
                </a:solidFill>
              </a:rPr>
              <a:t>§  1. </a:t>
            </a:r>
            <a:r>
              <a:rPr lang="pl-PL" sz="1300">
                <a:solidFill>
                  <a:schemeClr val="tx1"/>
                </a:solidFill>
              </a:rPr>
              <a:t>Przewodniczący składu sądu </a:t>
            </a:r>
            <a:r>
              <a:rPr lang="pl-PL" sz="1300" b="1" u="sng">
                <a:solidFill>
                  <a:schemeClr val="tx1"/>
                </a:solidFill>
              </a:rPr>
              <a:t>może upomnieć osobę, która narusza powagę, spokój lub porządek czynności sądowych, a po bezskutecznym upomnieniu może ją wydalić z sali rozpraw.</a:t>
            </a:r>
          </a:p>
          <a:p>
            <a:r>
              <a:rPr lang="pl-PL" sz="1300" b="1">
                <a:solidFill>
                  <a:schemeClr val="tx1"/>
                </a:solidFill>
              </a:rPr>
              <a:t>§  2. </a:t>
            </a:r>
            <a:r>
              <a:rPr lang="pl-PL" sz="1300">
                <a:solidFill>
                  <a:schemeClr val="tx1"/>
                </a:solidFill>
              </a:rPr>
              <a:t>Sąd może wydalić osobę biorącą udział w sprawie tylko wtedy, gdy mimo uprzedzenia o skutkach prawnych jej nieobecności przy czynnościach sądowych nadal zachowuje się w sposób określony w § 1.</a:t>
            </a:r>
          </a:p>
          <a:p>
            <a:r>
              <a:rPr lang="pl-PL" sz="1300" b="1">
                <a:solidFill>
                  <a:schemeClr val="tx1"/>
                </a:solidFill>
              </a:rPr>
              <a:t>§  3. </a:t>
            </a:r>
            <a:r>
              <a:rPr lang="pl-PL" sz="1300" b="1" u="sng">
                <a:solidFill>
                  <a:schemeClr val="tx1"/>
                </a:solidFill>
              </a:rPr>
              <a:t>Sąd może wydalić z sali rozpraw publiczność z powodu jej niewłaściwego zachowania.</a:t>
            </a:r>
          </a:p>
          <a:p>
            <a:br>
              <a:rPr lang="pl-PL" sz="1300">
                <a:solidFill>
                  <a:schemeClr val="tx1"/>
                </a:solidFill>
              </a:rPr>
            </a:br>
            <a:endParaRPr lang="pl-PL" sz="1300">
              <a:solidFill>
                <a:schemeClr val="tx1"/>
              </a:solidFill>
            </a:endParaRPr>
          </a:p>
        </p:txBody>
      </p:sp>
    </p:spTree>
    <p:extLst>
      <p:ext uri="{BB962C8B-B14F-4D97-AF65-F5344CB8AC3E}">
        <p14:creationId xmlns:p14="http://schemas.microsoft.com/office/powerpoint/2010/main" val="39099040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07D68D6-1EF0-4829-AA23-842CFB6A1A72}"/>
              </a:ext>
            </a:extLst>
          </p:cNvPr>
          <p:cNvSpPr>
            <a:spLocks noGrp="1"/>
          </p:cNvSpPr>
          <p:nvPr>
            <p:ph type="title"/>
          </p:nvPr>
        </p:nvSpPr>
        <p:spPr>
          <a:xfrm>
            <a:off x="4683125" y="499533"/>
            <a:ext cx="6562726" cy="1658198"/>
          </a:xfrm>
        </p:spPr>
        <p:txBody>
          <a:bodyPr>
            <a:normAutofit/>
          </a:bodyPr>
          <a:lstStyle/>
          <a:p>
            <a:r>
              <a:rPr lang="pl-PL" dirty="0"/>
              <a:t>Przepisy </a:t>
            </a:r>
            <a:r>
              <a:rPr lang="pl-PL" dirty="0" err="1"/>
              <a:t>p.u.s.p</a:t>
            </a:r>
            <a:r>
              <a:rPr lang="pl-PL" dirty="0"/>
              <a:t>.</a:t>
            </a:r>
            <a:endParaRPr lang="pl-PL"/>
          </a:p>
        </p:txBody>
      </p:sp>
      <p:pic>
        <p:nvPicPr>
          <p:cNvPr id="7" name="Graphic 6">
            <a:extLst>
              <a:ext uri="{FF2B5EF4-FFF2-40B4-BE49-F238E27FC236}">
                <a16:creationId xmlns:a16="http://schemas.microsoft.com/office/drawing/2014/main" id="{D4FAB02B-9A01-4A42-9DF4-87AD249B6F8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8985" y="1703445"/>
            <a:ext cx="3448478" cy="3448478"/>
          </a:xfrm>
          <a:prstGeom prst="rect">
            <a:avLst/>
          </a:prstGeom>
        </p:spPr>
      </p:pic>
      <p:sp>
        <p:nvSpPr>
          <p:cNvPr id="3" name="Symbol zastępczy zawartości 2">
            <a:extLst>
              <a:ext uri="{FF2B5EF4-FFF2-40B4-BE49-F238E27FC236}">
                <a16:creationId xmlns:a16="http://schemas.microsoft.com/office/drawing/2014/main" id="{3BD582A2-4FF8-4F2B-97C8-2C5B2B26AB73}"/>
              </a:ext>
            </a:extLst>
          </p:cNvPr>
          <p:cNvSpPr>
            <a:spLocks noGrp="1"/>
          </p:cNvSpPr>
          <p:nvPr>
            <p:ph idx="1"/>
          </p:nvPr>
        </p:nvSpPr>
        <p:spPr>
          <a:xfrm>
            <a:off x="4702557" y="2011680"/>
            <a:ext cx="6428994" cy="3766185"/>
          </a:xfrm>
        </p:spPr>
        <p:txBody>
          <a:bodyPr>
            <a:normAutofit/>
          </a:bodyPr>
          <a:lstStyle/>
          <a:p>
            <a:r>
              <a:rPr lang="pl-PL" sz="2200" b="1"/>
              <a:t>Art.  84.  [Strój urzędowy; legitymacja służbowa]</a:t>
            </a:r>
          </a:p>
          <a:p>
            <a:r>
              <a:rPr lang="pl-PL" sz="2200" b="1"/>
              <a:t>§  1. </a:t>
            </a:r>
            <a:r>
              <a:rPr lang="pl-PL" sz="2200"/>
              <a:t>Sędzia na rozprawie i posiedzeniu z udziałem stron, odbywającym się w budynku sądu, </a:t>
            </a:r>
            <a:r>
              <a:rPr lang="pl-PL" sz="2200" b="1" u="sng"/>
              <a:t>używa stroju urzędowego</a:t>
            </a:r>
            <a:r>
              <a:rPr lang="pl-PL" sz="2200"/>
              <a:t>. </a:t>
            </a:r>
            <a:r>
              <a:rPr lang="pl-PL" sz="2200" b="1"/>
              <a:t>Strojem urzędowym sędziego jest toga, a sędziego przewodniczącego na rozprawie lub posiedzeniu - także nakładany na kołnierz togi łańcuch z wizerunkiem orła. </a:t>
            </a:r>
            <a:r>
              <a:rPr lang="pl-PL" sz="2200"/>
              <a:t>Jeżeli w posiedzeniu uczestniczy małoletni sędzia może zaniechać używania stroju urzędowego.</a:t>
            </a:r>
          </a:p>
          <a:p>
            <a:br>
              <a:rPr lang="pl-PL" sz="2200"/>
            </a:br>
            <a:endParaRPr lang="pl-PL" sz="2200"/>
          </a:p>
        </p:txBody>
      </p:sp>
    </p:spTree>
    <p:extLst>
      <p:ext uri="{BB962C8B-B14F-4D97-AF65-F5344CB8AC3E}">
        <p14:creationId xmlns:p14="http://schemas.microsoft.com/office/powerpoint/2010/main" val="26389217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10524E9-E361-435E-93CC-D891398D1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17654C0-3765-4290-B068-241D050B5DC9}"/>
              </a:ext>
            </a:extLst>
          </p:cNvPr>
          <p:cNvSpPr>
            <a:spLocks noGrp="1"/>
          </p:cNvSpPr>
          <p:nvPr>
            <p:ph type="title"/>
          </p:nvPr>
        </p:nvSpPr>
        <p:spPr>
          <a:xfrm>
            <a:off x="657225" y="996624"/>
            <a:ext cx="3060931" cy="4879788"/>
          </a:xfrm>
        </p:spPr>
        <p:txBody>
          <a:bodyPr>
            <a:normAutofit/>
          </a:bodyPr>
          <a:lstStyle/>
          <a:p>
            <a:r>
              <a:rPr lang="pl-PL" sz="4400">
                <a:solidFill>
                  <a:srgbClr val="FFFFFF"/>
                </a:solidFill>
              </a:rPr>
              <a:t>Prawo stron do wypowiedzi</a:t>
            </a:r>
          </a:p>
        </p:txBody>
      </p:sp>
      <p:sp>
        <p:nvSpPr>
          <p:cNvPr id="12" name="Rectangle 11">
            <a:extLst>
              <a:ext uri="{FF2B5EF4-FFF2-40B4-BE49-F238E27FC236}">
                <a16:creationId xmlns:a16="http://schemas.microsoft.com/office/drawing/2014/main" id="{C962AC3C-FEB4-4C6A-8CA6-D570CD009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1733"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91083903-A744-4533-8085-D70492879BCB}"/>
              </a:ext>
            </a:extLst>
          </p:cNvPr>
          <p:cNvSpPr>
            <a:spLocks noGrp="1"/>
          </p:cNvSpPr>
          <p:nvPr>
            <p:ph idx="1"/>
          </p:nvPr>
        </p:nvSpPr>
        <p:spPr>
          <a:xfrm>
            <a:off x="4702547" y="996625"/>
            <a:ext cx="6727834" cy="4864751"/>
          </a:xfrm>
        </p:spPr>
        <p:txBody>
          <a:bodyPr anchor="ctr">
            <a:normAutofit/>
          </a:bodyPr>
          <a:lstStyle/>
          <a:p>
            <a:r>
              <a:rPr lang="pl-PL" sz="1900" b="1">
                <a:solidFill>
                  <a:schemeClr val="tx1"/>
                </a:solidFill>
              </a:rPr>
              <a:t>Art.  367.  [Prawo stron do wypowiedzi]</a:t>
            </a:r>
          </a:p>
          <a:p>
            <a:r>
              <a:rPr lang="pl-PL" sz="1900" b="1">
                <a:solidFill>
                  <a:schemeClr val="tx1"/>
                </a:solidFill>
              </a:rPr>
              <a:t>§  1. </a:t>
            </a:r>
            <a:r>
              <a:rPr lang="pl-PL" sz="1900">
                <a:solidFill>
                  <a:schemeClr val="tx1"/>
                </a:solidFill>
              </a:rPr>
              <a:t>Przewodniczący </a:t>
            </a:r>
            <a:r>
              <a:rPr lang="pl-PL" sz="1900" b="1" u="sng">
                <a:solidFill>
                  <a:schemeClr val="tx1"/>
                </a:solidFill>
              </a:rPr>
              <a:t>umożliwia stronom wypowiedzenie się co do każdej kwestii podlegającej rozstrzygnięciu.</a:t>
            </a:r>
          </a:p>
          <a:p>
            <a:r>
              <a:rPr lang="pl-PL" sz="1900" b="1">
                <a:solidFill>
                  <a:schemeClr val="tx1"/>
                </a:solidFill>
              </a:rPr>
              <a:t>§  2. </a:t>
            </a:r>
            <a:r>
              <a:rPr lang="pl-PL" sz="1900">
                <a:solidFill>
                  <a:schemeClr val="tx1"/>
                </a:solidFill>
              </a:rPr>
              <a:t>Jeżeli </a:t>
            </a:r>
            <a:r>
              <a:rPr lang="pl-PL" sz="1900" b="1" u="sng">
                <a:solidFill>
                  <a:schemeClr val="tx1"/>
                </a:solidFill>
              </a:rPr>
              <a:t>w jakiejkolwiek kwestii jedna ze stron zabiera głos, prawo głosu przysługuje również wszystkim innym stronom</a:t>
            </a:r>
            <a:r>
              <a:rPr lang="pl-PL" sz="1900">
                <a:solidFill>
                  <a:schemeClr val="tx1"/>
                </a:solidFill>
              </a:rPr>
              <a:t>. Obrońcy oskarżonego i oskarżonemu przysługuje głos ostatni </a:t>
            </a:r>
            <a:r>
              <a:rPr lang="pl-PL" sz="1900">
                <a:solidFill>
                  <a:schemeClr val="tx1"/>
                </a:solidFill>
                <a:sym typeface="Wingdings" panose="05000000000000000000" pitchFamily="2" charset="2"/>
              </a:rPr>
              <a:t> </a:t>
            </a:r>
            <a:r>
              <a:rPr lang="pl-PL" sz="1900" i="1">
                <a:solidFill>
                  <a:schemeClr val="tx1"/>
                </a:solidFill>
                <a:sym typeface="Wingdings" panose="05000000000000000000" pitchFamily="2" charset="2"/>
              </a:rPr>
              <a:t>favcor defensionis </a:t>
            </a:r>
          </a:p>
          <a:p>
            <a:pPr>
              <a:buFont typeface="Wingdings" panose="05000000000000000000" pitchFamily="2" charset="2"/>
              <a:buChar char="à"/>
            </a:pPr>
            <a:r>
              <a:rPr lang="pl-PL" sz="1900">
                <a:solidFill>
                  <a:schemeClr val="tx1"/>
                </a:solidFill>
                <a:sym typeface="Wingdings" panose="05000000000000000000" pitchFamily="2" charset="2"/>
              </a:rPr>
              <a:t>Przepis art. 367 par. 1 k.p.k. jest jedną z podstawowych </a:t>
            </a:r>
            <a:r>
              <a:rPr lang="pl-PL" sz="1900" b="1" u="sng">
                <a:solidFill>
                  <a:schemeClr val="tx1"/>
                </a:solidFill>
                <a:sym typeface="Wingdings" panose="05000000000000000000" pitchFamily="2" charset="2"/>
              </a:rPr>
              <a:t>gwarancji zasady kontradyktoryjności</a:t>
            </a:r>
            <a:r>
              <a:rPr lang="pl-PL" sz="1900">
                <a:solidFill>
                  <a:schemeClr val="tx1"/>
                </a:solidFill>
                <a:sym typeface="Wingdings" panose="05000000000000000000" pitchFamily="2" charset="2"/>
              </a:rPr>
              <a:t>, </a:t>
            </a:r>
          </a:p>
          <a:p>
            <a:pPr>
              <a:buFont typeface="Wingdings" panose="05000000000000000000" pitchFamily="2" charset="2"/>
              <a:buChar char="à"/>
            </a:pPr>
            <a:r>
              <a:rPr lang="pl-PL" sz="1900">
                <a:solidFill>
                  <a:schemeClr val="tx1"/>
                </a:solidFill>
                <a:sym typeface="Wingdings" panose="05000000000000000000" pitchFamily="2" charset="2"/>
              </a:rPr>
              <a:t>stanowi również przejaw prawa do obrony,</a:t>
            </a:r>
          </a:p>
          <a:p>
            <a:pPr>
              <a:buFont typeface="Wingdings" panose="05000000000000000000" pitchFamily="2" charset="2"/>
              <a:buChar char="à"/>
            </a:pPr>
            <a:r>
              <a:rPr lang="pl-PL" sz="1900">
                <a:solidFill>
                  <a:schemeClr val="tx1"/>
                </a:solidFill>
                <a:sym typeface="Wingdings" panose="05000000000000000000" pitchFamily="2" charset="2"/>
              </a:rPr>
              <a:t>Prawo do wypowiedzenia się jest w zasadniczy sposób powiązane z pouczeniem o tym uprawnieniu w trybie art. 16 par. 2 k.p.k.</a:t>
            </a:r>
          </a:p>
          <a:p>
            <a:pPr marL="0" indent="0">
              <a:buNone/>
            </a:pPr>
            <a:br>
              <a:rPr lang="pl-PL" sz="1900">
                <a:solidFill>
                  <a:schemeClr val="tx1"/>
                </a:solidFill>
              </a:rPr>
            </a:br>
            <a:endParaRPr lang="pl-PL" sz="1900">
              <a:solidFill>
                <a:schemeClr val="tx1"/>
              </a:solidFill>
            </a:endParaRPr>
          </a:p>
        </p:txBody>
      </p:sp>
    </p:spTree>
    <p:extLst>
      <p:ext uri="{BB962C8B-B14F-4D97-AF65-F5344CB8AC3E}">
        <p14:creationId xmlns:p14="http://schemas.microsoft.com/office/powerpoint/2010/main" val="27744451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17654C0-3765-4290-B068-241D050B5DC9}"/>
              </a:ext>
            </a:extLst>
          </p:cNvPr>
          <p:cNvSpPr>
            <a:spLocks noGrp="1"/>
          </p:cNvSpPr>
          <p:nvPr>
            <p:ph type="title"/>
          </p:nvPr>
        </p:nvSpPr>
        <p:spPr>
          <a:xfrm>
            <a:off x="657224" y="936711"/>
            <a:ext cx="2988265" cy="4984578"/>
          </a:xfrm>
        </p:spPr>
        <p:txBody>
          <a:bodyPr>
            <a:normAutofit/>
          </a:bodyPr>
          <a:lstStyle/>
          <a:p>
            <a:r>
              <a:rPr lang="pl-PL" sz="4400">
                <a:solidFill>
                  <a:srgbClr val="FFFFFF"/>
                </a:solidFill>
              </a:rPr>
              <a:t>Prawo stron do wypowiedzi</a:t>
            </a:r>
          </a:p>
        </p:txBody>
      </p:sp>
      <p:sp>
        <p:nvSpPr>
          <p:cNvPr id="3" name="Symbol zastępczy zawartości 2">
            <a:extLst>
              <a:ext uri="{FF2B5EF4-FFF2-40B4-BE49-F238E27FC236}">
                <a16:creationId xmlns:a16="http://schemas.microsoft.com/office/drawing/2014/main" id="{91083903-A744-4533-8085-D70492879BCB}"/>
              </a:ext>
            </a:extLst>
          </p:cNvPr>
          <p:cNvSpPr>
            <a:spLocks noGrp="1"/>
          </p:cNvSpPr>
          <p:nvPr>
            <p:ph idx="1"/>
          </p:nvPr>
        </p:nvSpPr>
        <p:spPr>
          <a:xfrm>
            <a:off x="4614388" y="228601"/>
            <a:ext cx="7196611" cy="6191250"/>
          </a:xfrm>
        </p:spPr>
        <p:txBody>
          <a:bodyPr anchor="ctr">
            <a:noAutofit/>
          </a:bodyPr>
          <a:lstStyle/>
          <a:p>
            <a:pPr algn="just"/>
            <a:r>
              <a:rPr lang="pl-PL" sz="2000" b="1" u="sng" dirty="0"/>
              <a:t>Wyrok Sądu Apelacyjnego we Wrocławiu z dnia 22 listopada 2017 r. II </a:t>
            </a:r>
            <a:r>
              <a:rPr lang="pl-PL" sz="2000" b="1" u="sng" dirty="0" err="1"/>
              <a:t>AKa</a:t>
            </a:r>
            <a:r>
              <a:rPr lang="pl-PL" sz="2000" b="1" u="sng" dirty="0"/>
              <a:t> 229/17 LEX nr 2432034</a:t>
            </a:r>
          </a:p>
          <a:p>
            <a:pPr algn="just"/>
            <a:r>
              <a:rPr lang="pl-PL" sz="2000" i="1" dirty="0"/>
              <a:t>Przepis art. 367 § 1 k.p.k. obliguje przewodniczącego składu orzekającego do umożliwienia stronom wypowiedzenia się co do każdej kwestii podlegającej rozstrzygnięciu. </a:t>
            </a:r>
            <a:r>
              <a:rPr lang="pl-PL" sz="2000" b="1" i="1" u="sng" dirty="0"/>
              <a:t>Chodzi więc zapewnienie stronom toczącym kontradyktoryjny spór możliwości przedstawienia stanowisk o okolicznościach co do których na rozprawie wydawane jest zarządzenie, postanowienie lub wyrok. </a:t>
            </a:r>
            <a:r>
              <a:rPr lang="pl-PL" sz="2000" i="1" dirty="0"/>
              <a:t>Nie dotyczy on więc przerwania polemiki między przedstawicielami stron co do obowiązku powtarzania pytań, wypowiedzi podczas zadawania świadkom pytań oraz wypowiadania się co do rozstrzygnięć, które już zapadły.</a:t>
            </a:r>
          </a:p>
          <a:p>
            <a:pPr algn="just"/>
            <a:r>
              <a:rPr lang="pl-PL" sz="2000" b="1" i="1" dirty="0"/>
              <a:t>Działania podejmowane przez strony w stosunku do sędziego w czasie procesu z jego udziałem polegające na składaniu zawiadomienia o popełnieniu czynu zabronionego, powództwa cywilnego przeciwko niemu nie mogą prowadzić do automatycznego wyłączenia go.</a:t>
            </a:r>
            <a:r>
              <a:rPr lang="pl-PL" sz="2000" i="1" dirty="0"/>
              <a:t> Oznaczałoby to akceptację instrumentalnego wykorzystywania przez strony procesowe instytucji prawnych nie w celu w jakim zostały stworzone, ale po to by sterować składami orzekającymi.</a:t>
            </a:r>
          </a:p>
          <a:p>
            <a:pPr algn="just"/>
            <a:br>
              <a:rPr lang="pl-PL" sz="2000" dirty="0"/>
            </a:br>
            <a:endParaRPr lang="pl-PL" sz="2000" b="1" u="sng" dirty="0"/>
          </a:p>
          <a:p>
            <a:pPr algn="just"/>
            <a:endParaRPr lang="pl-PL" sz="2000" b="1" u="sng" dirty="0"/>
          </a:p>
        </p:txBody>
      </p:sp>
    </p:spTree>
    <p:extLst>
      <p:ext uri="{BB962C8B-B14F-4D97-AF65-F5344CB8AC3E}">
        <p14:creationId xmlns:p14="http://schemas.microsoft.com/office/powerpoint/2010/main" val="37987728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10524E9-E361-435E-93CC-D891398D1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681137A-4B95-4D4E-9E9D-BC5F502570EE}"/>
              </a:ext>
            </a:extLst>
          </p:cNvPr>
          <p:cNvSpPr>
            <a:spLocks noGrp="1"/>
          </p:cNvSpPr>
          <p:nvPr>
            <p:ph type="title"/>
          </p:nvPr>
        </p:nvSpPr>
        <p:spPr>
          <a:xfrm>
            <a:off x="657225" y="996624"/>
            <a:ext cx="3060931" cy="4879788"/>
          </a:xfrm>
        </p:spPr>
        <p:txBody>
          <a:bodyPr>
            <a:normAutofit/>
          </a:bodyPr>
          <a:lstStyle/>
          <a:p>
            <a:r>
              <a:rPr lang="pl-PL" sz="4400">
                <a:solidFill>
                  <a:srgbClr val="FFFFFF"/>
                </a:solidFill>
              </a:rPr>
              <a:t>„Szacunek dla sądu”</a:t>
            </a:r>
          </a:p>
        </p:txBody>
      </p:sp>
      <p:sp>
        <p:nvSpPr>
          <p:cNvPr id="12" name="Rectangle 11">
            <a:extLst>
              <a:ext uri="{FF2B5EF4-FFF2-40B4-BE49-F238E27FC236}">
                <a16:creationId xmlns:a16="http://schemas.microsoft.com/office/drawing/2014/main" id="{C962AC3C-FEB4-4C6A-8CA6-D570CD009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1733"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DFA77AAF-6AC1-43DF-A0EA-8241A70DF865}"/>
              </a:ext>
            </a:extLst>
          </p:cNvPr>
          <p:cNvSpPr>
            <a:spLocks noGrp="1"/>
          </p:cNvSpPr>
          <p:nvPr>
            <p:ph idx="1"/>
          </p:nvPr>
        </p:nvSpPr>
        <p:spPr>
          <a:xfrm>
            <a:off x="4702547" y="996625"/>
            <a:ext cx="6727834" cy="4864751"/>
          </a:xfrm>
        </p:spPr>
        <p:txBody>
          <a:bodyPr anchor="ctr">
            <a:normAutofit/>
          </a:bodyPr>
          <a:lstStyle/>
          <a:p>
            <a:pPr algn="just"/>
            <a:r>
              <a:rPr lang="pl-PL" sz="2200" b="1" dirty="0">
                <a:solidFill>
                  <a:schemeClr val="tx1"/>
                </a:solidFill>
              </a:rPr>
              <a:t>Art.  379.  [Szacunek dla sądu]</a:t>
            </a:r>
          </a:p>
          <a:p>
            <a:pPr algn="just"/>
            <a:r>
              <a:rPr lang="pl-PL" sz="2200" b="1" dirty="0">
                <a:solidFill>
                  <a:schemeClr val="tx1"/>
                </a:solidFill>
              </a:rPr>
              <a:t>§  1. </a:t>
            </a:r>
            <a:r>
              <a:rPr lang="pl-PL" sz="2200" b="1" u="sng" dirty="0">
                <a:solidFill>
                  <a:schemeClr val="tx1"/>
                </a:solidFill>
              </a:rPr>
              <a:t>Gdy sąd wchodzi na salę lub ją opuszcza, wszyscy obecni wstają.</a:t>
            </a:r>
          </a:p>
          <a:p>
            <a:pPr algn="just"/>
            <a:r>
              <a:rPr lang="pl-PL" sz="2200" b="1" dirty="0">
                <a:solidFill>
                  <a:schemeClr val="tx1"/>
                </a:solidFill>
              </a:rPr>
              <a:t>§  2. </a:t>
            </a:r>
            <a:r>
              <a:rPr lang="pl-PL" sz="2200" dirty="0">
                <a:solidFill>
                  <a:schemeClr val="tx1"/>
                </a:solidFill>
              </a:rPr>
              <a:t>Wstaje również każda osoba, do której sąd się zwraca lub która do sądu przemawia, chyba że przewodniczący zwolni ją od tego obowiązku.</a:t>
            </a:r>
          </a:p>
          <a:p>
            <a:pPr algn="just">
              <a:buFont typeface="Wingdings" panose="05000000000000000000" pitchFamily="2" charset="2"/>
              <a:buChar char="à"/>
            </a:pPr>
            <a:r>
              <a:rPr lang="pl-PL" sz="2200" b="1" u="sng" dirty="0">
                <a:solidFill>
                  <a:schemeClr val="tx1"/>
                </a:solidFill>
                <a:sym typeface="Wingdings" panose="05000000000000000000" pitchFamily="2" charset="2"/>
              </a:rPr>
              <a:t>Jedynym wypadkiem, w którym wstają także członkowie składu orzekającego jest odbieranie przyrzeczenia od świadka, </a:t>
            </a:r>
          </a:p>
          <a:p>
            <a:pPr algn="just">
              <a:buFont typeface="Wingdings" panose="05000000000000000000" pitchFamily="2" charset="2"/>
              <a:buChar char="à"/>
            </a:pPr>
            <a:r>
              <a:rPr lang="pl-PL" sz="2200" dirty="0">
                <a:solidFill>
                  <a:schemeClr val="tx1"/>
                </a:solidFill>
              </a:rPr>
              <a:t>Odmowa podporządkowania się obowiązkom, o którym mowa w cytowanym przepisie może skutkować zastosowaniem środków policji sesyjnej, o których mowa w art. 48 i 49 </a:t>
            </a:r>
            <a:r>
              <a:rPr lang="pl-PL" sz="2200" dirty="0" err="1">
                <a:solidFill>
                  <a:schemeClr val="tx1"/>
                </a:solidFill>
              </a:rPr>
              <a:t>p.u.s.p</a:t>
            </a:r>
            <a:r>
              <a:rPr lang="pl-PL" sz="2200" dirty="0">
                <a:solidFill>
                  <a:schemeClr val="tx1"/>
                </a:solidFill>
              </a:rPr>
              <a:t>.</a:t>
            </a:r>
            <a:br>
              <a:rPr lang="pl-PL" sz="2200" dirty="0">
                <a:solidFill>
                  <a:schemeClr val="tx1"/>
                </a:solidFill>
              </a:rPr>
            </a:br>
            <a:endParaRPr lang="pl-PL" sz="2200" dirty="0">
              <a:solidFill>
                <a:schemeClr val="tx1"/>
              </a:solidFill>
            </a:endParaRPr>
          </a:p>
        </p:txBody>
      </p:sp>
    </p:spTree>
    <p:extLst>
      <p:ext uri="{BB962C8B-B14F-4D97-AF65-F5344CB8AC3E}">
        <p14:creationId xmlns:p14="http://schemas.microsoft.com/office/powerpoint/2010/main" val="3312743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10524E9-E361-435E-93CC-D891398D1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9551C5A-36E2-4959-8632-DFDFB2EA331E}"/>
              </a:ext>
            </a:extLst>
          </p:cNvPr>
          <p:cNvSpPr>
            <a:spLocks noGrp="1"/>
          </p:cNvSpPr>
          <p:nvPr>
            <p:ph type="title"/>
          </p:nvPr>
        </p:nvSpPr>
        <p:spPr>
          <a:xfrm>
            <a:off x="657225" y="996624"/>
            <a:ext cx="3060931" cy="4879788"/>
          </a:xfrm>
        </p:spPr>
        <p:txBody>
          <a:bodyPr>
            <a:normAutofit/>
          </a:bodyPr>
          <a:lstStyle/>
          <a:p>
            <a:r>
              <a:rPr lang="pl-PL" sz="4400">
                <a:solidFill>
                  <a:srgbClr val="FFFFFF"/>
                </a:solidFill>
              </a:rPr>
              <a:t>Formalna kontrola A/O</a:t>
            </a:r>
          </a:p>
        </p:txBody>
      </p:sp>
      <p:sp>
        <p:nvSpPr>
          <p:cNvPr id="12" name="Rectangle 11">
            <a:extLst>
              <a:ext uri="{FF2B5EF4-FFF2-40B4-BE49-F238E27FC236}">
                <a16:creationId xmlns:a16="http://schemas.microsoft.com/office/drawing/2014/main" id="{C962AC3C-FEB4-4C6A-8CA6-D570CD009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1733"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D194B117-DC45-4C45-9DF6-1DC93AA81BCA}"/>
              </a:ext>
            </a:extLst>
          </p:cNvPr>
          <p:cNvSpPr>
            <a:spLocks noGrp="1"/>
          </p:cNvSpPr>
          <p:nvPr>
            <p:ph idx="1"/>
          </p:nvPr>
        </p:nvSpPr>
        <p:spPr>
          <a:xfrm>
            <a:off x="4702547" y="996625"/>
            <a:ext cx="6727834" cy="4864751"/>
          </a:xfrm>
        </p:spPr>
        <p:txBody>
          <a:bodyPr anchor="ctr">
            <a:normAutofit/>
          </a:bodyPr>
          <a:lstStyle/>
          <a:p>
            <a:r>
              <a:rPr lang="pl-PL" sz="2000" b="1">
                <a:solidFill>
                  <a:schemeClr val="tx1"/>
                </a:solidFill>
              </a:rPr>
              <a:t>Art. 337 [Kontrola wymagań formalnych] </a:t>
            </a:r>
            <a:endParaRPr lang="pl-PL" sz="2000">
              <a:solidFill>
                <a:schemeClr val="tx1"/>
              </a:solidFill>
            </a:endParaRPr>
          </a:p>
          <a:p>
            <a:r>
              <a:rPr lang="pl-PL" sz="2000">
                <a:solidFill>
                  <a:schemeClr val="tx1"/>
                </a:solidFill>
              </a:rPr>
              <a:t>§ 1. Jeżeli akt oskarżenia nie odpowiada warunkom formalnym wymienionym w art. 119, art. 332, art. 333 lub art. 335, a także jeżeli nie zostały spełnione warunki wymienione w art. 334, prezes sądu zwraca go oskarżycielowi w celu usunięcia braków w terminie 7 dni.</a:t>
            </a:r>
          </a:p>
          <a:p>
            <a:r>
              <a:rPr lang="pl-PL" sz="2000">
                <a:solidFill>
                  <a:schemeClr val="tx1"/>
                </a:solidFill>
              </a:rPr>
              <a:t>§ 1a.</a:t>
            </a:r>
            <a:r>
              <a:rPr lang="pl-PL" sz="2000" i="1">
                <a:solidFill>
                  <a:schemeClr val="tx1"/>
                </a:solidFill>
              </a:rPr>
              <a:t>(uchylony)</a:t>
            </a:r>
            <a:endParaRPr lang="pl-PL" sz="2000">
              <a:solidFill>
                <a:schemeClr val="tx1"/>
              </a:solidFill>
            </a:endParaRPr>
          </a:p>
          <a:p>
            <a:r>
              <a:rPr lang="pl-PL" sz="2000">
                <a:solidFill>
                  <a:schemeClr val="tx1"/>
                </a:solidFill>
              </a:rPr>
              <a:t>§ 2. Na zarządzenie, o którym mowa w § 1, oskarżycielowi przysługuje zażalenie do sądu właściwego do rozpoznania sprawy.</a:t>
            </a:r>
          </a:p>
          <a:p>
            <a:r>
              <a:rPr lang="pl-PL" sz="2000">
                <a:solidFill>
                  <a:schemeClr val="tx1"/>
                </a:solidFill>
              </a:rPr>
              <a:t>§ 3. Oskarżyciel publiczny, który nie wnosi zażalenia, jest obowiązany wnieść w terminie wskazanym w § 1 poprawiony lub uzupełniony akt oskarżenia.</a:t>
            </a:r>
          </a:p>
          <a:p>
            <a:r>
              <a:rPr lang="pl-PL" sz="2000">
                <a:solidFill>
                  <a:schemeClr val="tx1"/>
                </a:solidFill>
              </a:rPr>
              <a:t>§ 4.</a:t>
            </a:r>
            <a:r>
              <a:rPr lang="pl-PL" sz="2000" i="1">
                <a:solidFill>
                  <a:schemeClr val="tx1"/>
                </a:solidFill>
              </a:rPr>
              <a:t>(uchylony)</a:t>
            </a:r>
            <a:endParaRPr lang="pl-PL" sz="2000">
              <a:solidFill>
                <a:schemeClr val="tx1"/>
              </a:solidFill>
            </a:endParaRPr>
          </a:p>
          <a:p>
            <a:endParaRPr lang="pl-PL" sz="2000">
              <a:solidFill>
                <a:schemeClr val="tx1"/>
              </a:solidFill>
            </a:endParaRPr>
          </a:p>
        </p:txBody>
      </p:sp>
    </p:spTree>
    <p:extLst>
      <p:ext uri="{BB962C8B-B14F-4D97-AF65-F5344CB8AC3E}">
        <p14:creationId xmlns:p14="http://schemas.microsoft.com/office/powerpoint/2010/main" val="210982746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ymbol zastępczy zawartości 5">
            <a:extLst>
              <a:ext uri="{FF2B5EF4-FFF2-40B4-BE49-F238E27FC236}">
                <a16:creationId xmlns:a16="http://schemas.microsoft.com/office/drawing/2014/main" id="{3DE5D7D3-6357-413E-A663-0CA0A868F4DC}"/>
              </a:ext>
            </a:extLst>
          </p:cNvPr>
          <p:cNvGraphicFramePr>
            <a:graphicFrameLocks noGrp="1"/>
          </p:cNvGraphicFramePr>
          <p:nvPr>
            <p:ph idx="1"/>
            <p:extLst>
              <p:ext uri="{D42A27DB-BD31-4B8C-83A1-F6EECF244321}">
                <p14:modId xmlns:p14="http://schemas.microsoft.com/office/powerpoint/2010/main" val="4226335009"/>
              </p:ext>
            </p:extLst>
          </p:nvPr>
        </p:nvGraphicFramePr>
        <p:xfrm>
          <a:off x="676275" y="450574"/>
          <a:ext cx="10753725" cy="61566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808938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10524E9-E361-435E-93CC-D891398D1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7F288EA-3DCD-4747-80CF-613BFE7251F7}"/>
              </a:ext>
            </a:extLst>
          </p:cNvPr>
          <p:cNvSpPr>
            <a:spLocks noGrp="1"/>
          </p:cNvSpPr>
          <p:nvPr>
            <p:ph type="title"/>
          </p:nvPr>
        </p:nvSpPr>
        <p:spPr>
          <a:xfrm>
            <a:off x="657225" y="996624"/>
            <a:ext cx="3060931" cy="4879788"/>
          </a:xfrm>
        </p:spPr>
        <p:txBody>
          <a:bodyPr>
            <a:normAutofit/>
          </a:bodyPr>
          <a:lstStyle/>
          <a:p>
            <a:r>
              <a:rPr lang="pl-PL" sz="4400">
                <a:solidFill>
                  <a:srgbClr val="FFFFFF"/>
                </a:solidFill>
              </a:rPr>
              <a:t>Wydalenie oskarżonego z sali rozpraw</a:t>
            </a:r>
          </a:p>
        </p:txBody>
      </p:sp>
      <p:sp>
        <p:nvSpPr>
          <p:cNvPr id="12" name="Rectangle 11">
            <a:extLst>
              <a:ext uri="{FF2B5EF4-FFF2-40B4-BE49-F238E27FC236}">
                <a16:creationId xmlns:a16="http://schemas.microsoft.com/office/drawing/2014/main" id="{C962AC3C-FEB4-4C6A-8CA6-D570CD009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1733"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8DB1CBA6-14C6-4F07-8EBA-6115309B9A1A}"/>
              </a:ext>
            </a:extLst>
          </p:cNvPr>
          <p:cNvSpPr>
            <a:spLocks noGrp="1"/>
          </p:cNvSpPr>
          <p:nvPr>
            <p:ph idx="1"/>
          </p:nvPr>
        </p:nvSpPr>
        <p:spPr>
          <a:xfrm>
            <a:off x="4702547" y="996625"/>
            <a:ext cx="6727834" cy="4864751"/>
          </a:xfrm>
        </p:spPr>
        <p:txBody>
          <a:bodyPr anchor="ctr">
            <a:normAutofit/>
          </a:bodyPr>
          <a:lstStyle/>
          <a:p>
            <a:r>
              <a:rPr lang="pl-PL" sz="2200" b="1">
                <a:solidFill>
                  <a:schemeClr val="tx1"/>
                </a:solidFill>
              </a:rPr>
              <a:t>Art.  375.  [Usunięcie oskarżonego z sali rozpraw]</a:t>
            </a:r>
          </a:p>
          <a:p>
            <a:r>
              <a:rPr lang="pl-PL" sz="2200" b="1">
                <a:solidFill>
                  <a:schemeClr val="tx1"/>
                </a:solidFill>
              </a:rPr>
              <a:t>§  1. </a:t>
            </a:r>
            <a:r>
              <a:rPr lang="pl-PL" sz="2200">
                <a:solidFill>
                  <a:schemeClr val="tx1"/>
                </a:solidFill>
              </a:rPr>
              <a:t>Jeżeli oskarżony </a:t>
            </a:r>
            <a:r>
              <a:rPr lang="pl-PL" sz="2200" b="1" u="sng">
                <a:solidFill>
                  <a:schemeClr val="tx1"/>
                </a:solidFill>
              </a:rPr>
              <a:t>pomimo upomnienia go przez przewodniczącego </a:t>
            </a:r>
            <a:r>
              <a:rPr lang="pl-PL" sz="2200">
                <a:solidFill>
                  <a:schemeClr val="tx1"/>
                </a:solidFill>
              </a:rPr>
              <a:t>zachowuje się nadal w sposób zakłócający porządek rozprawy lub godzący w powagę sądu, </a:t>
            </a:r>
            <a:r>
              <a:rPr lang="pl-PL" sz="2200" b="1" u="sng">
                <a:solidFill>
                  <a:schemeClr val="tx1"/>
                </a:solidFill>
              </a:rPr>
              <a:t>przewodniczący może wydalić go na pewien czas z sali rozprawy.</a:t>
            </a:r>
          </a:p>
          <a:p>
            <a:r>
              <a:rPr lang="pl-PL" sz="2200" b="1">
                <a:solidFill>
                  <a:schemeClr val="tx1"/>
                </a:solidFill>
              </a:rPr>
              <a:t>§  2. </a:t>
            </a:r>
            <a:r>
              <a:rPr lang="pl-PL" sz="2200">
                <a:solidFill>
                  <a:schemeClr val="tx1"/>
                </a:solidFill>
              </a:rPr>
              <a:t>Zezwalając oskarżonemu na powrót, </a:t>
            </a:r>
            <a:r>
              <a:rPr lang="pl-PL" sz="2200" b="1" u="sng">
                <a:solidFill>
                  <a:schemeClr val="tx1"/>
                </a:solidFill>
              </a:rPr>
              <a:t>przewodniczący niezwłocznie informuje go o przebiegu rozprawy w czasie jego nieobecności oraz umożliwia mu złożenie wyjaśnień co do przeprowadzonych w czasie jego nieobecności dowodów</a:t>
            </a:r>
            <a:r>
              <a:rPr lang="pl-PL" sz="2200">
                <a:solidFill>
                  <a:schemeClr val="tx1"/>
                </a:solidFill>
              </a:rPr>
              <a:t>.</a:t>
            </a:r>
          </a:p>
          <a:p>
            <a:br>
              <a:rPr lang="pl-PL" sz="2200">
                <a:solidFill>
                  <a:schemeClr val="tx1"/>
                </a:solidFill>
              </a:rPr>
            </a:br>
            <a:endParaRPr lang="pl-PL" sz="2200">
              <a:solidFill>
                <a:schemeClr val="tx1"/>
              </a:solidFill>
            </a:endParaRPr>
          </a:p>
        </p:txBody>
      </p:sp>
    </p:spTree>
    <p:extLst>
      <p:ext uri="{BB962C8B-B14F-4D97-AF65-F5344CB8AC3E}">
        <p14:creationId xmlns:p14="http://schemas.microsoft.com/office/powerpoint/2010/main" val="76989867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43467"/>
            <a:ext cx="10905065"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5" y="806204"/>
            <a:ext cx="10579608"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7F288EA-3DCD-4747-80CF-613BFE7251F7}"/>
              </a:ext>
            </a:extLst>
          </p:cNvPr>
          <p:cNvSpPr>
            <a:spLocks noGrp="1"/>
          </p:cNvSpPr>
          <p:nvPr>
            <p:ph type="title"/>
          </p:nvPr>
        </p:nvSpPr>
        <p:spPr>
          <a:xfrm>
            <a:off x="1071846" y="1059736"/>
            <a:ext cx="10040233" cy="1228130"/>
          </a:xfrm>
        </p:spPr>
        <p:txBody>
          <a:bodyPr>
            <a:normAutofit/>
          </a:bodyPr>
          <a:lstStyle/>
          <a:p>
            <a:r>
              <a:rPr lang="pl-PL">
                <a:solidFill>
                  <a:srgbClr val="FFFFFF"/>
                </a:solidFill>
              </a:rPr>
              <a:t>Wydalenie oskarżonego z sali rozpraw</a:t>
            </a:r>
          </a:p>
        </p:txBody>
      </p:sp>
      <p:sp>
        <p:nvSpPr>
          <p:cNvPr id="3" name="Symbol zastępczy zawartości 2">
            <a:extLst>
              <a:ext uri="{FF2B5EF4-FFF2-40B4-BE49-F238E27FC236}">
                <a16:creationId xmlns:a16="http://schemas.microsoft.com/office/drawing/2014/main" id="{8DB1CBA6-14C6-4F07-8EBA-6115309B9A1A}"/>
              </a:ext>
            </a:extLst>
          </p:cNvPr>
          <p:cNvSpPr>
            <a:spLocks noGrp="1"/>
          </p:cNvSpPr>
          <p:nvPr>
            <p:ph idx="1"/>
          </p:nvPr>
        </p:nvSpPr>
        <p:spPr>
          <a:xfrm>
            <a:off x="1071846" y="2973313"/>
            <a:ext cx="10040233" cy="2903099"/>
          </a:xfrm>
        </p:spPr>
        <p:txBody>
          <a:bodyPr>
            <a:normAutofit/>
          </a:bodyPr>
          <a:lstStyle/>
          <a:p>
            <a:r>
              <a:rPr lang="pl-PL" sz="1500" i="1"/>
              <a:t>Oskarżony czasowo wydalony z sali rozpraw w trybie art. 390 § 2 k.p.k., choć pozbawiony prawa bezpośredniego uczestnictwa w przesłuchiwaniu danego świadka, może jednak, poprzez swą aktywność procesową po zapoznaniu się z treścią zeznań złożonych w czasie jego nieobecności (art. 375 § 2 k.p.k. w zw. z art. 390 § 2 k.p.k.), spowodować złożenie dodatkowych zeznań w odpowiedzi na istotne dla sprawy pytania oskarżonego. Ma też on nieskrępowaną możliwość składania wyjaśnień co do każdego przeprowadzonego, także w czasie swej nieobecności na sali sądowej, dowodu (art. 175 § 2 k.p.k.).</a:t>
            </a:r>
          </a:p>
          <a:p>
            <a:r>
              <a:rPr lang="pl-PL" sz="1500" b="1" u="sng"/>
              <a:t>Wyrok Sądu Apelacyjnego w Szczecinie z dnia 13 września 2006 r. II </a:t>
            </a:r>
            <a:r>
              <a:rPr lang="pl-PL" sz="1500" b="1" u="sng" err="1"/>
              <a:t>AKa</a:t>
            </a:r>
            <a:r>
              <a:rPr lang="pl-PL" sz="1500" b="1" u="sng"/>
              <a:t> 95/06, LEX nr 284353</a:t>
            </a:r>
          </a:p>
          <a:p>
            <a:r>
              <a:rPr lang="pl-PL" sz="1500" i="1"/>
              <a:t>Zgodnie z dyspozycją art. 375 § 2 k.p.k. stosowanego odpowiednio w sytuacji określonej w art. 390 § 2 k.p.k. </a:t>
            </a:r>
            <a:r>
              <a:rPr lang="pl-PL" sz="1500" b="1" i="1" u="sng"/>
              <a:t>oskarżonego sprowadzonego na salę, nie tylko poucza się o przebiegu rozprawy w czasie jego nieobecności, lecz także umożliwia się mu złożenie wyjaśnień, co do prowadzonych w czasie jego nieobecności dowodów. </a:t>
            </a:r>
            <a:r>
              <a:rPr lang="pl-PL" sz="1500" i="1"/>
              <a:t>Wydaje się oczywistym, że w ramach swoich uprawnień może on również formułować pytania do świadka.</a:t>
            </a:r>
          </a:p>
          <a:p>
            <a:r>
              <a:rPr lang="pl-PL" sz="1500" b="1" u="sng"/>
              <a:t>Wyrok Sądu Apelacyjnego w Katowicach z dnia 16 lipca 2009 r. II </a:t>
            </a:r>
            <a:r>
              <a:rPr lang="pl-PL" sz="1500" b="1" u="sng" err="1"/>
              <a:t>AKa</a:t>
            </a:r>
            <a:r>
              <a:rPr lang="pl-PL" sz="1500" b="1" u="sng"/>
              <a:t> 150/09, LEX nr 519648</a:t>
            </a:r>
            <a:endParaRPr lang="pl-PL" sz="1500"/>
          </a:p>
          <a:p>
            <a:endParaRPr lang="pl-PL" sz="1500"/>
          </a:p>
        </p:txBody>
      </p:sp>
    </p:spTree>
    <p:extLst>
      <p:ext uri="{BB962C8B-B14F-4D97-AF65-F5344CB8AC3E}">
        <p14:creationId xmlns:p14="http://schemas.microsoft.com/office/powerpoint/2010/main" val="268776180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537C52-E81B-46B6-846F-5459E4500E8C}"/>
              </a:ext>
            </a:extLst>
          </p:cNvPr>
          <p:cNvSpPr>
            <a:spLocks noGrp="1"/>
          </p:cNvSpPr>
          <p:nvPr>
            <p:ph type="title"/>
          </p:nvPr>
        </p:nvSpPr>
        <p:spPr/>
        <p:txBody>
          <a:bodyPr/>
          <a:lstStyle/>
          <a:p>
            <a:pPr algn="ctr"/>
            <a:r>
              <a:rPr lang="pl-PL" dirty="0"/>
              <a:t>Prowadzenie rozprawy pod nieobecność oskarżonego</a:t>
            </a:r>
          </a:p>
        </p:txBody>
      </p:sp>
      <p:graphicFrame>
        <p:nvGraphicFramePr>
          <p:cNvPr id="4" name="Symbol zastępczy zawartości 3">
            <a:extLst>
              <a:ext uri="{FF2B5EF4-FFF2-40B4-BE49-F238E27FC236}">
                <a16:creationId xmlns:a16="http://schemas.microsoft.com/office/drawing/2014/main" id="{A6049CFC-6366-44C4-B055-8D7F9CCFBB09}"/>
              </a:ext>
            </a:extLst>
          </p:cNvPr>
          <p:cNvGraphicFramePr>
            <a:graphicFrameLocks noGrp="1"/>
          </p:cNvGraphicFramePr>
          <p:nvPr>
            <p:ph idx="1"/>
            <p:extLst>
              <p:ext uri="{D42A27DB-BD31-4B8C-83A1-F6EECF244321}">
                <p14:modId xmlns:p14="http://schemas.microsoft.com/office/powerpoint/2010/main" val="1313020246"/>
              </p:ext>
            </p:extLst>
          </p:nvPr>
        </p:nvGraphicFramePr>
        <p:xfrm>
          <a:off x="676656" y="2011680"/>
          <a:ext cx="10753725" cy="46674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946978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10524E9-E361-435E-93CC-D891398D1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962AC3C-FEB4-4C6A-8CA6-D570CD009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1733"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0293439A-96FB-4669-B424-A7FD4B9F294D}"/>
              </a:ext>
            </a:extLst>
          </p:cNvPr>
          <p:cNvSpPr>
            <a:spLocks noGrp="1"/>
          </p:cNvSpPr>
          <p:nvPr>
            <p:ph idx="1"/>
          </p:nvPr>
        </p:nvSpPr>
        <p:spPr>
          <a:xfrm>
            <a:off x="4702547" y="996625"/>
            <a:ext cx="6727834" cy="4864751"/>
          </a:xfrm>
        </p:spPr>
        <p:txBody>
          <a:bodyPr anchor="ctr">
            <a:normAutofit/>
          </a:bodyPr>
          <a:lstStyle/>
          <a:p>
            <a:r>
              <a:rPr lang="pl-PL" sz="1700" b="1">
                <a:solidFill>
                  <a:schemeClr val="tx1"/>
                </a:solidFill>
              </a:rPr>
              <a:t>Art.  376.  [Prowadzenie rozprawy pod nieobecność oskarżonego]</a:t>
            </a:r>
          </a:p>
          <a:p>
            <a:r>
              <a:rPr lang="pl-PL" sz="1700" b="1">
                <a:solidFill>
                  <a:schemeClr val="tx1"/>
                </a:solidFill>
              </a:rPr>
              <a:t>§  1. </a:t>
            </a:r>
            <a:r>
              <a:rPr lang="pl-PL" sz="1700">
                <a:solidFill>
                  <a:schemeClr val="tx1"/>
                </a:solidFill>
              </a:rPr>
              <a:t>Jeżeli oskarżony, </a:t>
            </a:r>
            <a:r>
              <a:rPr lang="pl-PL" sz="1700" b="1" u="sng">
                <a:solidFill>
                  <a:schemeClr val="tx1"/>
                </a:solidFill>
              </a:rPr>
              <a:t>którego obecność na rozprawie jest obowiązkowa</a:t>
            </a:r>
            <a:r>
              <a:rPr lang="pl-PL" sz="1700">
                <a:solidFill>
                  <a:schemeClr val="tx1"/>
                </a:solidFill>
              </a:rPr>
              <a:t>, </a:t>
            </a:r>
            <a:r>
              <a:rPr lang="pl-PL" sz="1700" b="1" u="sng">
                <a:solidFill>
                  <a:schemeClr val="tx1"/>
                </a:solidFill>
              </a:rPr>
              <a:t>złożył już wyjaśnienia i opuścił salę rozprawy bez zezwolenia przewodniczącego</a:t>
            </a:r>
            <a:r>
              <a:rPr lang="pl-PL" sz="1700">
                <a:solidFill>
                  <a:schemeClr val="tx1"/>
                </a:solidFill>
              </a:rPr>
              <a:t>, sąd może prowadzić rozprawę w dalszym ciągu pomimo nieobecności oskarżonego. Sąd zarządza zatrzymanie i przymusowe doprowadzenie oskarżonego, </a:t>
            </a:r>
            <a:r>
              <a:rPr lang="pl-PL" sz="1700" b="1" u="sng">
                <a:solidFill>
                  <a:schemeClr val="tx1"/>
                </a:solidFill>
              </a:rPr>
              <a:t>jeżeli uznaje jego obecność za niezbędną</a:t>
            </a:r>
            <a:r>
              <a:rPr lang="pl-PL" sz="1700">
                <a:solidFill>
                  <a:schemeClr val="tx1"/>
                </a:solidFill>
              </a:rPr>
              <a:t>. Na postanowienie w przedmiocie zatrzymania i przymusowego doprowadzenia przysługuje zażalenie do innego </a:t>
            </a:r>
            <a:r>
              <a:rPr lang="pl-PL" sz="1700" b="1" u="sng">
                <a:solidFill>
                  <a:schemeClr val="tx1"/>
                </a:solidFill>
              </a:rPr>
              <a:t>równorzędnego składu </a:t>
            </a:r>
            <a:r>
              <a:rPr lang="pl-PL" sz="1700">
                <a:solidFill>
                  <a:schemeClr val="tx1"/>
                </a:solidFill>
              </a:rPr>
              <a:t>tego sądu.</a:t>
            </a:r>
          </a:p>
          <a:p>
            <a:r>
              <a:rPr lang="pl-PL" sz="1700" b="1">
                <a:solidFill>
                  <a:schemeClr val="tx1"/>
                </a:solidFill>
                <a:highlight>
                  <a:srgbClr val="FFFF00"/>
                </a:highlight>
              </a:rPr>
              <a:t>§  2. </a:t>
            </a:r>
            <a:r>
              <a:rPr lang="pl-PL" sz="1700">
                <a:solidFill>
                  <a:schemeClr val="tx1"/>
                </a:solidFill>
                <a:highlight>
                  <a:srgbClr val="FFFF00"/>
                </a:highlight>
              </a:rPr>
              <a:t>Przepis § 1 stosuje się odpowiednio, jeżeli oskarżony, którego obecność na rozprawie jest obowiązkowa, </a:t>
            </a:r>
            <a:r>
              <a:rPr lang="pl-PL" sz="1700" b="1" u="sng">
                <a:solidFill>
                  <a:schemeClr val="tx1"/>
                </a:solidFill>
                <a:highlight>
                  <a:srgbClr val="FFFF00"/>
                </a:highlight>
              </a:rPr>
              <a:t>po złożeniu wyjaśnień, zawiadomiony o terminie rozprawy odroczonej lub przerwanej nie stawił się na tę rozprawę bez usprawiedliwienia.</a:t>
            </a:r>
          </a:p>
          <a:p>
            <a:r>
              <a:rPr lang="pl-PL" sz="1700" b="1">
                <a:solidFill>
                  <a:schemeClr val="tx1"/>
                </a:solidFill>
              </a:rPr>
              <a:t>§  3. </a:t>
            </a:r>
            <a:r>
              <a:rPr lang="pl-PL" sz="1700">
                <a:solidFill>
                  <a:schemeClr val="tx1"/>
                </a:solidFill>
              </a:rPr>
              <a:t>Jeżeli na rozprawę odroczoną lub przerwaną nie stawił się współoskarżony, który usprawiedliwił swoje niestawiennictwo, </a:t>
            </a:r>
            <a:r>
              <a:rPr lang="pl-PL" sz="1700" b="1" u="sng">
                <a:solidFill>
                  <a:schemeClr val="tx1"/>
                </a:solidFill>
              </a:rPr>
              <a:t>sąd może prowadzić rozprawę w zakresie niedotyczącym bezpośrednio nieobecnego oskarżonego, jeżeli nie ograniczy to jego prawa do obrony.</a:t>
            </a:r>
          </a:p>
          <a:p>
            <a:pPr marL="0" indent="0">
              <a:buNone/>
            </a:pPr>
            <a:endParaRPr lang="pl-PL" sz="1700">
              <a:solidFill>
                <a:schemeClr val="tx1"/>
              </a:solidFill>
            </a:endParaRPr>
          </a:p>
        </p:txBody>
      </p:sp>
    </p:spTree>
    <p:extLst>
      <p:ext uri="{BB962C8B-B14F-4D97-AF65-F5344CB8AC3E}">
        <p14:creationId xmlns:p14="http://schemas.microsoft.com/office/powerpoint/2010/main" val="110704987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293439A-96FB-4669-B424-A7FD4B9F294D}"/>
              </a:ext>
            </a:extLst>
          </p:cNvPr>
          <p:cNvSpPr>
            <a:spLocks noGrp="1"/>
          </p:cNvSpPr>
          <p:nvPr>
            <p:ph idx="1"/>
          </p:nvPr>
        </p:nvSpPr>
        <p:spPr>
          <a:xfrm>
            <a:off x="676656" y="728870"/>
            <a:ext cx="10753725" cy="5684630"/>
          </a:xfrm>
        </p:spPr>
        <p:txBody>
          <a:bodyPr>
            <a:normAutofit fontScale="92500" lnSpcReduction="20000"/>
          </a:bodyPr>
          <a:lstStyle/>
          <a:p>
            <a:pPr algn="just"/>
            <a:r>
              <a:rPr lang="pl-PL" b="1">
                <a:solidFill>
                  <a:schemeClr val="tx1"/>
                </a:solidFill>
              </a:rPr>
              <a:t>Art.  377.  [Prowadzenie rozprawy pod nieobecność oskarżonego z jego winy]</a:t>
            </a:r>
          </a:p>
          <a:p>
            <a:pPr algn="just"/>
            <a:r>
              <a:rPr lang="pl-PL" b="1">
                <a:solidFill>
                  <a:schemeClr val="tx1"/>
                </a:solidFill>
              </a:rPr>
              <a:t>§  1. </a:t>
            </a:r>
            <a:r>
              <a:rPr lang="pl-PL">
                <a:solidFill>
                  <a:schemeClr val="tx1"/>
                </a:solidFill>
              </a:rPr>
              <a:t>Jeżeli oskarżony </a:t>
            </a:r>
            <a:r>
              <a:rPr lang="pl-PL" b="1" u="sng">
                <a:solidFill>
                  <a:schemeClr val="tx1"/>
                </a:solidFill>
              </a:rPr>
              <a:t>wprawił się ze swej winy w stan powodujący niezdolność do udziału w rozprawie lub w posiedzeniu, </a:t>
            </a:r>
            <a:r>
              <a:rPr lang="pl-PL" b="1">
                <a:solidFill>
                  <a:schemeClr val="tx1"/>
                </a:solidFill>
              </a:rPr>
              <a:t>w których jego udział jest obowiązkowy</a:t>
            </a:r>
            <a:r>
              <a:rPr lang="pl-PL">
                <a:solidFill>
                  <a:schemeClr val="tx1"/>
                </a:solidFill>
              </a:rPr>
              <a:t>, sąd może postanowić o prowadzeniu postępowania pomimo jego nieobecności, </a:t>
            </a:r>
            <a:r>
              <a:rPr lang="pl-PL" b="1" u="sng">
                <a:solidFill>
                  <a:schemeClr val="tx1"/>
                </a:solidFill>
              </a:rPr>
              <a:t>nawet jeżeli nie złożył jeszcze wyjaśnień</a:t>
            </a:r>
            <a:r>
              <a:rPr lang="pl-PL">
                <a:solidFill>
                  <a:schemeClr val="tx1"/>
                </a:solidFill>
              </a:rPr>
              <a:t>.</a:t>
            </a:r>
          </a:p>
          <a:p>
            <a:pPr algn="just"/>
            <a:r>
              <a:rPr lang="pl-PL" b="1">
                <a:solidFill>
                  <a:schemeClr val="tx1"/>
                </a:solidFill>
              </a:rPr>
              <a:t>§  2. </a:t>
            </a:r>
            <a:r>
              <a:rPr lang="pl-PL">
                <a:solidFill>
                  <a:schemeClr val="tx1"/>
                </a:solidFill>
              </a:rPr>
              <a:t>Przed wydaniem postanowienia, o którym mowa w § 1, </a:t>
            </a:r>
            <a:r>
              <a:rPr lang="pl-PL" b="1" u="sng">
                <a:solidFill>
                  <a:schemeClr val="tx1"/>
                </a:solidFill>
              </a:rPr>
              <a:t>sąd zapoznaje się ze świadectwem lekarza</a:t>
            </a:r>
            <a:r>
              <a:rPr lang="pl-PL">
                <a:solidFill>
                  <a:schemeClr val="tx1"/>
                </a:solidFill>
              </a:rPr>
              <a:t>, który stwierdził stan takiej niezdolności, lub przesłuchuje go w charakterze biegłego. Stan powodujący niezdolność oskarżonego do udziału w rozprawie można stwierdzić także na podstawie badania niepołączonego z naruszeniem integralności ciała, przeprowadzonego za pomocą stosownego urządzenia.</a:t>
            </a:r>
          </a:p>
          <a:p>
            <a:pPr algn="just"/>
            <a:r>
              <a:rPr lang="pl-PL" b="1">
                <a:solidFill>
                  <a:schemeClr val="tx1"/>
                </a:solidFill>
              </a:rPr>
              <a:t>§  3. </a:t>
            </a:r>
            <a:r>
              <a:rPr lang="pl-PL">
                <a:solidFill>
                  <a:schemeClr val="tx1"/>
                </a:solidFill>
              </a:rPr>
              <a:t>Jeżeli oskarżony, którego obecność na rozprawie jest obowiązkowa, </a:t>
            </a:r>
            <a:r>
              <a:rPr lang="pl-PL" b="1" u="sng">
                <a:solidFill>
                  <a:schemeClr val="tx1"/>
                </a:solidFill>
              </a:rPr>
              <a:t>zawiadomiony o terminie rozprawy oświadcza, że nie weźmie udziału w rozprawie, uniemożliwia doprowadzenie go na rozprawę albo zawiadomiony o niej osobiście nie stawia się na rozprawę bez usprawiedliwienia</a:t>
            </a:r>
            <a:r>
              <a:rPr lang="pl-PL">
                <a:solidFill>
                  <a:schemeClr val="tx1"/>
                </a:solidFill>
              </a:rPr>
              <a:t>, </a:t>
            </a:r>
            <a:r>
              <a:rPr lang="pl-PL" b="1">
                <a:solidFill>
                  <a:schemeClr val="tx1"/>
                </a:solidFill>
              </a:rPr>
              <a:t>sąd może prowadzić postępowanie bez jego udziału</a:t>
            </a:r>
            <a:r>
              <a:rPr lang="pl-PL">
                <a:solidFill>
                  <a:schemeClr val="tx1"/>
                </a:solidFill>
              </a:rPr>
              <a:t>; sąd może jednak zarządzić zatrzymanie i przymusowe doprowadzenie oskarżonego. Na postanowienie w przedmiocie zatrzymania i przymusowego doprowadzenia przysługuje zażalenie do innego równorzędnego składu tego sądu.</a:t>
            </a:r>
          </a:p>
          <a:p>
            <a:pPr algn="just"/>
            <a:r>
              <a:rPr lang="pl-PL" b="1" u="sng">
                <a:solidFill>
                  <a:schemeClr val="tx1"/>
                </a:solidFill>
              </a:rPr>
              <a:t>§  4. Jeżeli oskarżony nie złożył jeszcze wyjaśnień przed sądem, można zastosować art. 396 § 2 lub uznać za wystarczające odczytanie jego poprzednio złożonych wyjaśnień</a:t>
            </a:r>
            <a:r>
              <a:rPr lang="pl-PL">
                <a:solidFill>
                  <a:schemeClr val="tx1"/>
                </a:solidFill>
              </a:rPr>
              <a:t>. Przesłuchania oskarżonego można dokonać z wykorzystaniem środków, o których mowa w art. 177 § 1a.</a:t>
            </a:r>
            <a:br>
              <a:rPr lang="pl-PL">
                <a:solidFill>
                  <a:schemeClr val="tx1"/>
                </a:solidFill>
              </a:rPr>
            </a:br>
            <a:endParaRPr lang="pl-PL" dirty="0">
              <a:solidFill>
                <a:schemeClr val="tx1"/>
              </a:solidFill>
            </a:endParaRPr>
          </a:p>
        </p:txBody>
      </p:sp>
    </p:spTree>
    <p:extLst>
      <p:ext uri="{BB962C8B-B14F-4D97-AF65-F5344CB8AC3E}">
        <p14:creationId xmlns:p14="http://schemas.microsoft.com/office/powerpoint/2010/main" val="307279421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C5BBE7E-A08D-49D3-B040-9BDF8FF26F7B}"/>
              </a:ext>
            </a:extLst>
          </p:cNvPr>
          <p:cNvSpPr>
            <a:spLocks noGrp="1"/>
          </p:cNvSpPr>
          <p:nvPr>
            <p:ph type="title"/>
          </p:nvPr>
        </p:nvSpPr>
        <p:spPr>
          <a:xfrm>
            <a:off x="657224" y="936711"/>
            <a:ext cx="2988265" cy="4984578"/>
          </a:xfrm>
        </p:spPr>
        <p:txBody>
          <a:bodyPr>
            <a:normAutofit/>
          </a:bodyPr>
          <a:lstStyle/>
          <a:p>
            <a:r>
              <a:rPr lang="pl-PL" sz="4400">
                <a:solidFill>
                  <a:srgbClr val="FFFFFF"/>
                </a:solidFill>
              </a:rPr>
              <a:t>Nieobecność oskarżonego po rozpoczęciu przewodu sądowego</a:t>
            </a:r>
          </a:p>
        </p:txBody>
      </p:sp>
      <p:sp>
        <p:nvSpPr>
          <p:cNvPr id="3" name="Symbol zastępczy zawartości 2">
            <a:extLst>
              <a:ext uri="{FF2B5EF4-FFF2-40B4-BE49-F238E27FC236}">
                <a16:creationId xmlns:a16="http://schemas.microsoft.com/office/drawing/2014/main" id="{1ADCED57-565B-4ACD-AFD1-D7B6BDD0A3ED}"/>
              </a:ext>
            </a:extLst>
          </p:cNvPr>
          <p:cNvSpPr>
            <a:spLocks noGrp="1"/>
          </p:cNvSpPr>
          <p:nvPr>
            <p:ph idx="1"/>
          </p:nvPr>
        </p:nvSpPr>
        <p:spPr>
          <a:xfrm>
            <a:off x="4614389" y="936711"/>
            <a:ext cx="6815992" cy="4984578"/>
          </a:xfrm>
        </p:spPr>
        <p:txBody>
          <a:bodyPr anchor="ctr">
            <a:normAutofit/>
          </a:bodyPr>
          <a:lstStyle/>
          <a:p>
            <a:r>
              <a:rPr lang="pl-PL" sz="2200" b="1"/>
              <a:t>Art.  382.  [Nieusprawiedliwione niestawiennictwo oskarżonego]</a:t>
            </a:r>
          </a:p>
          <a:p>
            <a:r>
              <a:rPr lang="pl-PL" sz="2200"/>
              <a:t>W razie nieusprawiedliwionego niestawiennictwa oskarżonego, którego obecność jest obowiązkowa, przewodniczący zarządza jego natychmiastowe zatrzymanie i doprowadzenie lub przerywa w tym celu rozprawę albo też sąd ją odracza. Przepis art. 376 § 1 zdanie trzecie stosuje się.</a:t>
            </a:r>
          </a:p>
          <a:p>
            <a:br>
              <a:rPr lang="pl-PL" sz="2200"/>
            </a:br>
            <a:r>
              <a:rPr lang="pl-PL" sz="2200"/>
              <a:t>Przepis art. 382 k.p.k., a art. 377 par. 3 k.p.k.: </a:t>
            </a:r>
          </a:p>
          <a:p>
            <a:r>
              <a:rPr lang="pl-PL" sz="2200"/>
              <a:t>(1) cytowany przepis znajduje zastosowanie już po otwarciu przewodu sądowego, </a:t>
            </a:r>
          </a:p>
          <a:p>
            <a:r>
              <a:rPr lang="pl-PL" sz="2200"/>
              <a:t>(2) doprowadzenie następuje na podstawie zarządzenia przewodniczącego, a nie postanowienia sądu, </a:t>
            </a:r>
          </a:p>
          <a:p>
            <a:endParaRPr lang="pl-PL" sz="2200"/>
          </a:p>
        </p:txBody>
      </p:sp>
    </p:spTree>
    <p:extLst>
      <p:ext uri="{BB962C8B-B14F-4D97-AF65-F5344CB8AC3E}">
        <p14:creationId xmlns:p14="http://schemas.microsoft.com/office/powerpoint/2010/main" val="202973933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C5BBE7E-A08D-49D3-B040-9BDF8FF26F7B}"/>
              </a:ext>
            </a:extLst>
          </p:cNvPr>
          <p:cNvSpPr>
            <a:spLocks noGrp="1"/>
          </p:cNvSpPr>
          <p:nvPr>
            <p:ph type="title"/>
          </p:nvPr>
        </p:nvSpPr>
        <p:spPr>
          <a:xfrm>
            <a:off x="657224" y="499533"/>
            <a:ext cx="10772775" cy="1658198"/>
          </a:xfrm>
        </p:spPr>
        <p:txBody>
          <a:bodyPr>
            <a:normAutofit/>
          </a:bodyPr>
          <a:lstStyle/>
          <a:p>
            <a:r>
              <a:rPr lang="pl-PL" dirty="0"/>
              <a:t>Nieobecność oskarżonego po rozpoczęciu przewodu sądowego</a:t>
            </a:r>
            <a:endParaRPr lang="pl-PL"/>
          </a:p>
        </p:txBody>
      </p:sp>
      <p:pic>
        <p:nvPicPr>
          <p:cNvPr id="7" name="Graphic 6">
            <a:extLst>
              <a:ext uri="{FF2B5EF4-FFF2-40B4-BE49-F238E27FC236}">
                <a16:creationId xmlns:a16="http://schemas.microsoft.com/office/drawing/2014/main" id="{7D81C553-5B9B-45F6-A0E5-5DEBB67574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9051" y="2104216"/>
            <a:ext cx="3383936" cy="3383936"/>
          </a:xfrm>
          <a:prstGeom prst="rect">
            <a:avLst/>
          </a:prstGeom>
        </p:spPr>
      </p:pic>
      <p:sp>
        <p:nvSpPr>
          <p:cNvPr id="3" name="Symbol zastępczy zawartości 2">
            <a:extLst>
              <a:ext uri="{FF2B5EF4-FFF2-40B4-BE49-F238E27FC236}">
                <a16:creationId xmlns:a16="http://schemas.microsoft.com/office/drawing/2014/main" id="{1ADCED57-565B-4ACD-AFD1-D7B6BDD0A3ED}"/>
              </a:ext>
            </a:extLst>
          </p:cNvPr>
          <p:cNvSpPr>
            <a:spLocks noGrp="1"/>
          </p:cNvSpPr>
          <p:nvPr>
            <p:ph idx="1"/>
          </p:nvPr>
        </p:nvSpPr>
        <p:spPr>
          <a:xfrm>
            <a:off x="4641336" y="2011680"/>
            <a:ext cx="6789044" cy="3766185"/>
          </a:xfrm>
        </p:spPr>
        <p:txBody>
          <a:bodyPr>
            <a:normAutofit/>
          </a:bodyPr>
          <a:lstStyle/>
          <a:p>
            <a:pPr algn="just"/>
            <a:r>
              <a:rPr lang="pl-PL" sz="1500" i="1" dirty="0"/>
              <a:t>Przedmiotem unormowania jest kwestia natychmiastowego zatrzymania i doprowadzenia oskarżonego, którego obecność jest obowiązkowa, w razie jego nieusprawiedliwionego niestawiennictwa. W niniejszym artykule jest mowa o oskarżonym, którego obecność jest obowiązkowa, podobnie jak w art. 376 i w art. 377 § 1 i 3. Można jednak stwierdzić, że </a:t>
            </a:r>
            <a:r>
              <a:rPr lang="pl-PL" sz="1500" b="1" i="1" dirty="0"/>
              <a:t>w tych dwóch ostatnich wypadkach ustawodawca mówi o potencjalnym obowiązku stawiennictwa, </a:t>
            </a:r>
            <a:r>
              <a:rPr lang="pl-PL" sz="1500" b="1" i="1" u="sng" dirty="0"/>
              <a:t>a w komentowanym artykule o obowiązku rzeczywistym</a:t>
            </a:r>
            <a:r>
              <a:rPr lang="pl-PL" sz="1500" i="1" dirty="0"/>
              <a:t>. Chodzi o to, że przepisy art. 376 i art. 377 § 1 i 3 stosuje się wówczas, gdy – co prawda – obowiązek stawiennictwa oskarżonego ma miejsce, ale jednak nie egzekwuje się go w naturze, ponieważ ze względu na szczególne okoliczności sprawy in concreto można od niego odstąpić i prowadzić rozprawę pod nieobecność oskarżonego. Natomiast </a:t>
            </a:r>
            <a:r>
              <a:rPr lang="pl-PL" sz="1500" b="1" i="1" u="sng" dirty="0"/>
              <a:t>komentowany przepis stosuje się również, gdy obowiązek stawiennictwa oskarżonego ma miejsce, ale – przeciwnie niż w tamtych wypadkach – właśnie dlatego, że nie można od niego odstąpić i trzeba go wyegzekwować w naturze.</a:t>
            </a:r>
          </a:p>
          <a:p>
            <a:pPr algn="just"/>
            <a:r>
              <a:rPr lang="pl-PL" sz="1500" dirty="0"/>
              <a:t>S. </a:t>
            </a:r>
            <a:r>
              <a:rPr lang="pl-PL" sz="1500" dirty="0" err="1"/>
              <a:t>Steinborn</a:t>
            </a:r>
            <a:r>
              <a:rPr lang="pl-PL" sz="1500" dirty="0"/>
              <a:t>, </a:t>
            </a:r>
            <a:r>
              <a:rPr lang="pl-PL" sz="1500" i="1" dirty="0"/>
              <a:t>Kodeks Postępowania Karnego. Komentarz do wybranych przepisów, </a:t>
            </a:r>
            <a:r>
              <a:rPr lang="pl-PL" sz="1500" dirty="0"/>
              <a:t>lex/el. 2016.</a:t>
            </a:r>
            <a:endParaRPr lang="pl-PL" sz="1500" i="1" dirty="0"/>
          </a:p>
        </p:txBody>
      </p:sp>
    </p:spTree>
    <p:extLst>
      <p:ext uri="{BB962C8B-B14F-4D97-AF65-F5344CB8AC3E}">
        <p14:creationId xmlns:p14="http://schemas.microsoft.com/office/powerpoint/2010/main" val="177411109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EDCBE3-5472-47F3-87AB-8211F9FBDA83}"/>
              </a:ext>
            </a:extLst>
          </p:cNvPr>
          <p:cNvSpPr>
            <a:spLocks noGrp="1"/>
          </p:cNvSpPr>
          <p:nvPr>
            <p:ph type="title"/>
          </p:nvPr>
        </p:nvSpPr>
        <p:spPr/>
        <p:txBody>
          <a:bodyPr>
            <a:normAutofit fontScale="90000"/>
          </a:bodyPr>
          <a:lstStyle/>
          <a:p>
            <a:pPr algn="ctr"/>
            <a:r>
              <a:rPr lang="pl-PL" dirty="0"/>
              <a:t>Wypowiedzenie stosunku obrończego w toku rozprawy głównej – obrona z wyboru</a:t>
            </a:r>
          </a:p>
        </p:txBody>
      </p:sp>
      <p:graphicFrame>
        <p:nvGraphicFramePr>
          <p:cNvPr id="4" name="Symbol zastępczy zawartości 3">
            <a:extLst>
              <a:ext uri="{FF2B5EF4-FFF2-40B4-BE49-F238E27FC236}">
                <a16:creationId xmlns:a16="http://schemas.microsoft.com/office/drawing/2014/main" id="{C04FE50B-A9F1-4468-99B3-64C989884407}"/>
              </a:ext>
            </a:extLst>
          </p:cNvPr>
          <p:cNvGraphicFramePr>
            <a:graphicFrameLocks noGrp="1"/>
          </p:cNvGraphicFramePr>
          <p:nvPr>
            <p:ph idx="1"/>
            <p:extLst>
              <p:ext uri="{D42A27DB-BD31-4B8C-83A1-F6EECF244321}">
                <p14:modId xmlns:p14="http://schemas.microsoft.com/office/powerpoint/2010/main" val="2560989924"/>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943901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EDCBE3-5472-47F3-87AB-8211F9FBDA83}"/>
              </a:ext>
            </a:extLst>
          </p:cNvPr>
          <p:cNvSpPr>
            <a:spLocks noGrp="1"/>
          </p:cNvSpPr>
          <p:nvPr>
            <p:ph type="title"/>
          </p:nvPr>
        </p:nvSpPr>
        <p:spPr/>
        <p:txBody>
          <a:bodyPr>
            <a:normAutofit fontScale="90000"/>
          </a:bodyPr>
          <a:lstStyle/>
          <a:p>
            <a:pPr algn="ctr"/>
            <a:r>
              <a:rPr lang="pl-PL" dirty="0"/>
              <a:t>Wypowiedzenie stosunku obrończego w toku rozprawy głównej – obrona z urzędu</a:t>
            </a:r>
          </a:p>
        </p:txBody>
      </p:sp>
      <p:graphicFrame>
        <p:nvGraphicFramePr>
          <p:cNvPr id="4" name="Symbol zastępczy zawartości 3">
            <a:extLst>
              <a:ext uri="{FF2B5EF4-FFF2-40B4-BE49-F238E27FC236}">
                <a16:creationId xmlns:a16="http://schemas.microsoft.com/office/drawing/2014/main" id="{C04FE50B-A9F1-4468-99B3-64C989884407}"/>
              </a:ext>
            </a:extLst>
          </p:cNvPr>
          <p:cNvGraphicFramePr>
            <a:graphicFrameLocks noGrp="1"/>
          </p:cNvGraphicFramePr>
          <p:nvPr>
            <p:ph idx="1"/>
            <p:extLst>
              <p:ext uri="{D42A27DB-BD31-4B8C-83A1-F6EECF244321}">
                <p14:modId xmlns:p14="http://schemas.microsoft.com/office/powerpoint/2010/main" val="2963815464"/>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4469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E41485-E195-419C-91BF-297FDF281354}"/>
              </a:ext>
            </a:extLst>
          </p:cNvPr>
          <p:cNvSpPr>
            <a:spLocks noGrp="1"/>
          </p:cNvSpPr>
          <p:nvPr>
            <p:ph type="title"/>
          </p:nvPr>
        </p:nvSpPr>
        <p:spPr/>
        <p:txBody>
          <a:bodyPr/>
          <a:lstStyle/>
          <a:p>
            <a:pPr algn="ctr"/>
            <a:r>
              <a:rPr lang="pl-PL" dirty="0"/>
              <a:t>Warunki formalne, którym musi odpowiadać publiczny A/O</a:t>
            </a:r>
          </a:p>
        </p:txBody>
      </p:sp>
      <p:graphicFrame>
        <p:nvGraphicFramePr>
          <p:cNvPr id="5" name="Symbol zastępczy zawartości 4">
            <a:extLst>
              <a:ext uri="{FF2B5EF4-FFF2-40B4-BE49-F238E27FC236}">
                <a16:creationId xmlns:a16="http://schemas.microsoft.com/office/drawing/2014/main" id="{12082093-0704-45B0-B0B1-B3900872E07E}"/>
              </a:ext>
            </a:extLst>
          </p:cNvPr>
          <p:cNvGraphicFramePr>
            <a:graphicFrameLocks noGrp="1"/>
          </p:cNvGraphicFramePr>
          <p:nvPr>
            <p:ph idx="1"/>
            <p:extLst>
              <p:ext uri="{D42A27DB-BD31-4B8C-83A1-F6EECF244321}">
                <p14:modId xmlns:p14="http://schemas.microsoft.com/office/powerpoint/2010/main" val="166697330"/>
              </p:ext>
            </p:extLst>
          </p:nvPr>
        </p:nvGraphicFramePr>
        <p:xfrm>
          <a:off x="676275" y="2011362"/>
          <a:ext cx="11316942" cy="48466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4345913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10524E9-E361-435E-93CC-D891398D1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1EDCBE3-5472-47F3-87AB-8211F9FBDA83}"/>
              </a:ext>
            </a:extLst>
          </p:cNvPr>
          <p:cNvSpPr>
            <a:spLocks noGrp="1"/>
          </p:cNvSpPr>
          <p:nvPr>
            <p:ph type="title"/>
          </p:nvPr>
        </p:nvSpPr>
        <p:spPr>
          <a:xfrm>
            <a:off x="657225" y="996624"/>
            <a:ext cx="3060931" cy="4879788"/>
          </a:xfrm>
        </p:spPr>
        <p:txBody>
          <a:bodyPr>
            <a:normAutofit/>
          </a:bodyPr>
          <a:lstStyle/>
          <a:p>
            <a:r>
              <a:rPr lang="pl-PL" sz="3700">
                <a:solidFill>
                  <a:srgbClr val="FFFFFF"/>
                </a:solidFill>
              </a:rPr>
              <a:t>Wypowiedzenie stosunku obrończego w toku rozprawy głównej</a:t>
            </a:r>
          </a:p>
        </p:txBody>
      </p:sp>
      <p:sp>
        <p:nvSpPr>
          <p:cNvPr id="12" name="Rectangle 11">
            <a:extLst>
              <a:ext uri="{FF2B5EF4-FFF2-40B4-BE49-F238E27FC236}">
                <a16:creationId xmlns:a16="http://schemas.microsoft.com/office/drawing/2014/main" id="{C962AC3C-FEB4-4C6A-8CA6-D570CD009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1733"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778D26C5-A1D2-416A-997C-FA8E88817147}"/>
              </a:ext>
            </a:extLst>
          </p:cNvPr>
          <p:cNvSpPr>
            <a:spLocks noGrp="1"/>
          </p:cNvSpPr>
          <p:nvPr>
            <p:ph idx="1"/>
          </p:nvPr>
        </p:nvSpPr>
        <p:spPr>
          <a:xfrm>
            <a:off x="4702547" y="996625"/>
            <a:ext cx="6727834" cy="4864751"/>
          </a:xfrm>
        </p:spPr>
        <p:txBody>
          <a:bodyPr anchor="ctr">
            <a:normAutofit/>
          </a:bodyPr>
          <a:lstStyle/>
          <a:p>
            <a:pPr algn="just"/>
            <a:r>
              <a:rPr lang="pl-PL" sz="1900" b="1" dirty="0">
                <a:solidFill>
                  <a:schemeClr val="tx1"/>
                </a:solidFill>
              </a:rPr>
              <a:t>Art.  378.  [Wypowiedzenie stosunku obrończego]</a:t>
            </a:r>
          </a:p>
          <a:p>
            <a:pPr algn="just"/>
            <a:r>
              <a:rPr lang="pl-PL" sz="1900" b="1" dirty="0">
                <a:solidFill>
                  <a:schemeClr val="tx1"/>
                </a:solidFill>
              </a:rPr>
              <a:t>§  1. </a:t>
            </a:r>
            <a:r>
              <a:rPr lang="pl-PL" sz="1900" dirty="0">
                <a:solidFill>
                  <a:schemeClr val="tx1"/>
                </a:solidFill>
              </a:rPr>
              <a:t>Jeżeli </a:t>
            </a:r>
            <a:r>
              <a:rPr lang="pl-PL" sz="1900" b="1" u="sng" dirty="0">
                <a:solidFill>
                  <a:schemeClr val="tx1"/>
                </a:solidFill>
              </a:rPr>
              <a:t>w sprawie, w której oskarżony musi mieć obrońcę i korzysta z obrony z wyboru</a:t>
            </a:r>
            <a:r>
              <a:rPr lang="pl-PL" sz="1900" dirty="0">
                <a:solidFill>
                  <a:schemeClr val="tx1"/>
                </a:solidFill>
              </a:rPr>
              <a:t>, </a:t>
            </a:r>
            <a:r>
              <a:rPr lang="pl-PL" sz="1900" b="1" dirty="0">
                <a:solidFill>
                  <a:schemeClr val="tx1"/>
                </a:solidFill>
              </a:rPr>
              <a:t>obrońca lub oskarżony wypowiada stosunek obrończy</a:t>
            </a:r>
            <a:r>
              <a:rPr lang="pl-PL" sz="1900" dirty="0">
                <a:solidFill>
                  <a:schemeClr val="tx1"/>
                </a:solidFill>
              </a:rPr>
              <a:t>, sąd, prezes sądu lub referendarz sądowy ustanawia obrońcę z urzędu, o ile oskarżony nie powołał obrońcy z wyboru. W razie potrzeby rozprawę przerywa się lub odracza.</a:t>
            </a:r>
          </a:p>
          <a:p>
            <a:pPr algn="just"/>
            <a:r>
              <a:rPr lang="pl-PL" sz="1900" b="1" dirty="0">
                <a:solidFill>
                  <a:schemeClr val="tx1"/>
                </a:solidFill>
              </a:rPr>
              <a:t>§  2. </a:t>
            </a:r>
            <a:r>
              <a:rPr lang="pl-PL" sz="1900" dirty="0">
                <a:solidFill>
                  <a:schemeClr val="tx1"/>
                </a:solidFill>
              </a:rPr>
              <a:t>W sprawie, w której oskarżony korzysta z obrońcy z urzędu, </a:t>
            </a:r>
            <a:r>
              <a:rPr lang="pl-PL" sz="1900" b="1" u="sng" dirty="0">
                <a:solidFill>
                  <a:schemeClr val="tx1"/>
                </a:solidFill>
              </a:rPr>
              <a:t>sąd na uzasadniony wniosek obrońcy lub oskarżonego zwalnia obrońcę z jego obowiązków </a:t>
            </a:r>
            <a:r>
              <a:rPr lang="pl-PL" sz="1900" dirty="0">
                <a:solidFill>
                  <a:schemeClr val="tx1"/>
                </a:solidFill>
              </a:rPr>
              <a:t>i wyznacza oskarżonemu innego obrońcę z urzędu.</a:t>
            </a:r>
          </a:p>
          <a:p>
            <a:pPr algn="just"/>
            <a:r>
              <a:rPr lang="pl-PL" sz="1900" b="1" dirty="0">
                <a:solidFill>
                  <a:schemeClr val="tx1"/>
                </a:solidFill>
              </a:rPr>
              <a:t>§  3. </a:t>
            </a:r>
            <a:r>
              <a:rPr lang="pl-PL" sz="1900" dirty="0">
                <a:solidFill>
                  <a:schemeClr val="tx1"/>
                </a:solidFill>
              </a:rPr>
              <a:t>W wypadkach określonych w § 1 i 2 </a:t>
            </a:r>
            <a:r>
              <a:rPr lang="pl-PL" sz="1900" b="1" dirty="0">
                <a:solidFill>
                  <a:schemeClr val="tx1"/>
                </a:solidFill>
              </a:rPr>
              <a:t>sąd podejmuje zarazem decyzję, czy dotychczasowy obrońca może bez uszczerbku dla prawa oskarżonego do obrony pełnić obowiązki do czasu podjęcia obrony przez nowego obrońcę.</a:t>
            </a:r>
          </a:p>
          <a:p>
            <a:pPr algn="just"/>
            <a:br>
              <a:rPr lang="pl-PL" sz="1900" dirty="0">
                <a:solidFill>
                  <a:schemeClr val="tx1"/>
                </a:solidFill>
              </a:rPr>
            </a:br>
            <a:endParaRPr lang="pl-PL" sz="1900" dirty="0">
              <a:solidFill>
                <a:schemeClr val="tx1"/>
              </a:solidFill>
            </a:endParaRPr>
          </a:p>
        </p:txBody>
      </p:sp>
    </p:spTree>
    <p:extLst>
      <p:ext uri="{BB962C8B-B14F-4D97-AF65-F5344CB8AC3E}">
        <p14:creationId xmlns:p14="http://schemas.microsoft.com/office/powerpoint/2010/main" val="314353473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56A1B1-250E-414F-BED8-29B7F9E49B45}"/>
              </a:ext>
            </a:extLst>
          </p:cNvPr>
          <p:cNvSpPr>
            <a:spLocks noGrp="1"/>
          </p:cNvSpPr>
          <p:nvPr>
            <p:ph type="title"/>
          </p:nvPr>
        </p:nvSpPr>
        <p:spPr>
          <a:xfrm>
            <a:off x="4683125" y="499533"/>
            <a:ext cx="6562726" cy="1658198"/>
          </a:xfrm>
        </p:spPr>
        <p:txBody>
          <a:bodyPr>
            <a:normAutofit/>
          </a:bodyPr>
          <a:lstStyle/>
          <a:p>
            <a:r>
              <a:rPr lang="pl-PL" sz="3800"/>
              <a:t>Wypowiedzenie stosunku obrończego w toku rozprawy głównej</a:t>
            </a:r>
          </a:p>
        </p:txBody>
      </p:sp>
      <p:pic>
        <p:nvPicPr>
          <p:cNvPr id="7" name="Graphic 6">
            <a:extLst>
              <a:ext uri="{FF2B5EF4-FFF2-40B4-BE49-F238E27FC236}">
                <a16:creationId xmlns:a16="http://schemas.microsoft.com/office/drawing/2014/main" id="{D5660B87-B618-4F34-AC72-6772DDACF76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8985" y="1703445"/>
            <a:ext cx="3448478" cy="3448478"/>
          </a:xfrm>
          <a:prstGeom prst="rect">
            <a:avLst/>
          </a:prstGeom>
        </p:spPr>
      </p:pic>
      <p:sp>
        <p:nvSpPr>
          <p:cNvPr id="3" name="Symbol zastępczy zawartości 2">
            <a:extLst>
              <a:ext uri="{FF2B5EF4-FFF2-40B4-BE49-F238E27FC236}">
                <a16:creationId xmlns:a16="http://schemas.microsoft.com/office/drawing/2014/main" id="{907232EA-671C-4E52-81F6-4E258885AA67}"/>
              </a:ext>
            </a:extLst>
          </p:cNvPr>
          <p:cNvSpPr>
            <a:spLocks noGrp="1"/>
          </p:cNvSpPr>
          <p:nvPr>
            <p:ph idx="1"/>
          </p:nvPr>
        </p:nvSpPr>
        <p:spPr>
          <a:xfrm>
            <a:off x="4702557" y="2011680"/>
            <a:ext cx="6428994" cy="3766185"/>
          </a:xfrm>
        </p:spPr>
        <p:txBody>
          <a:bodyPr>
            <a:normAutofit/>
          </a:bodyPr>
          <a:lstStyle/>
          <a:p>
            <a:pPr algn="just"/>
            <a:r>
              <a:rPr lang="pl-PL" sz="2200" b="1" u="sng" dirty="0"/>
              <a:t>Przykład z praktyki: </a:t>
            </a:r>
          </a:p>
          <a:p>
            <a:pPr algn="just"/>
            <a:r>
              <a:rPr lang="pl-PL" sz="2200" dirty="0"/>
              <a:t>W toku rozprawy toczącej się przed Sądem Okręgowym o czyn kwalifikowany z art. 148 par. 1 k.k. obrońca z urzędu powiadomił sąd, że oskarżony odnosi się do niego w sposób opryskliwy, podczas spotkania w AŚ usiłował go zaatakować oraz neguje kompetencje swojego reprezentanta. W takiej sytuacji prowadzenie obrony przez obrońcę z urzędu było niemal niemożliwe, wobec czego sąd zwolnił obrońcę z pełnionych obowiązków, powołał nowego obrońcę z urzędu i odroczył rozprawę, celem umożliwienia przygotowania się oskarżonemu do obrony. </a:t>
            </a:r>
            <a:endParaRPr lang="pl-PL" sz="2200" b="1" u="sng" dirty="0"/>
          </a:p>
        </p:txBody>
      </p:sp>
    </p:spTree>
    <p:extLst>
      <p:ext uri="{BB962C8B-B14F-4D97-AF65-F5344CB8AC3E}">
        <p14:creationId xmlns:p14="http://schemas.microsoft.com/office/powerpoint/2010/main" val="392328116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2CEEAE8-E84A-4405-A3D3-057A6267DF67}"/>
              </a:ext>
            </a:extLst>
          </p:cNvPr>
          <p:cNvSpPr>
            <a:spLocks noGrp="1"/>
          </p:cNvSpPr>
          <p:nvPr>
            <p:ph type="title"/>
          </p:nvPr>
        </p:nvSpPr>
        <p:spPr>
          <a:xfrm>
            <a:off x="657224" y="499533"/>
            <a:ext cx="10772775" cy="1658198"/>
          </a:xfrm>
        </p:spPr>
        <p:txBody>
          <a:bodyPr>
            <a:normAutofit/>
          </a:bodyPr>
          <a:lstStyle/>
          <a:p>
            <a:r>
              <a:rPr lang="pl-PL" dirty="0"/>
              <a:t>Przebieg rozprawy głównej</a:t>
            </a:r>
            <a:endParaRPr lang="pl-PL"/>
          </a:p>
        </p:txBody>
      </p:sp>
      <p:graphicFrame>
        <p:nvGraphicFramePr>
          <p:cNvPr id="4" name="Symbol zastępczy zawartości 3">
            <a:extLst>
              <a:ext uri="{FF2B5EF4-FFF2-40B4-BE49-F238E27FC236}">
                <a16:creationId xmlns:a16="http://schemas.microsoft.com/office/drawing/2014/main" id="{1906FB02-8541-47D3-A3F8-8F3B56601890}"/>
              </a:ext>
            </a:extLst>
          </p:cNvPr>
          <p:cNvGraphicFramePr>
            <a:graphicFrameLocks noGrp="1"/>
          </p:cNvGraphicFramePr>
          <p:nvPr>
            <p:ph idx="1"/>
            <p:extLst>
              <p:ext uri="{D42A27DB-BD31-4B8C-83A1-F6EECF244321}">
                <p14:modId xmlns:p14="http://schemas.microsoft.com/office/powerpoint/2010/main" val="1690659615"/>
              </p:ext>
            </p:extLst>
          </p:nvPr>
        </p:nvGraphicFramePr>
        <p:xfrm>
          <a:off x="676275" y="2373549"/>
          <a:ext cx="10753725" cy="35992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31311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54C4829-CF39-4CF4-973E-6F5A32F80A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82600" cy="6858000"/>
          </a:xfrm>
          <a:prstGeom prst="rect">
            <a:avLst/>
          </a:prstGeom>
          <a:solidFill>
            <a:schemeClr val="accent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EE6BFEA6-68E0-47D9-B4ED-9A00C4A26087}"/>
              </a:ext>
            </a:extLst>
          </p:cNvPr>
          <p:cNvSpPr>
            <a:spLocks noGrp="1"/>
          </p:cNvSpPr>
          <p:nvPr>
            <p:ph idx="1"/>
          </p:nvPr>
        </p:nvSpPr>
        <p:spPr>
          <a:xfrm>
            <a:off x="965199" y="685689"/>
            <a:ext cx="10155519" cy="5620982"/>
          </a:xfrm>
        </p:spPr>
        <p:txBody>
          <a:bodyPr>
            <a:normAutofit/>
          </a:bodyPr>
          <a:lstStyle/>
          <a:p>
            <a:pPr algn="just"/>
            <a:r>
              <a:rPr lang="pl-PL" sz="3000" b="1" dirty="0"/>
              <a:t>Art.  385.  [Zwięzłe przedstawienie zarzutów oskarżenia]</a:t>
            </a:r>
          </a:p>
          <a:p>
            <a:pPr algn="just"/>
            <a:r>
              <a:rPr lang="pl-PL" sz="3000" b="1" dirty="0"/>
              <a:t>§  1. </a:t>
            </a:r>
            <a:r>
              <a:rPr lang="pl-PL" sz="3000" dirty="0"/>
              <a:t>Przewód sądowy rozpoczyna się od </a:t>
            </a:r>
            <a:r>
              <a:rPr lang="pl-PL" sz="3000" b="1" u="sng" dirty="0"/>
              <a:t>zwięzłego przedstawienia przez oskarżyciela zarzutów oskarżenia.</a:t>
            </a:r>
          </a:p>
          <a:p>
            <a:pPr algn="just"/>
            <a:r>
              <a:rPr lang="pl-PL" sz="3000" b="1" dirty="0"/>
              <a:t>§  1a. </a:t>
            </a:r>
            <a:r>
              <a:rPr lang="pl-PL" sz="3000" dirty="0"/>
              <a:t>Jeżeli w rozprawie nie bierze udziału oskarżyciel, przewodniczący dokonuje zwięzłego przedstawienia zarzutów oskarżenia.</a:t>
            </a:r>
          </a:p>
          <a:p>
            <a:pPr algn="just"/>
            <a:r>
              <a:rPr lang="pl-PL" sz="3000" b="1" dirty="0"/>
              <a:t>§  2. </a:t>
            </a:r>
            <a:r>
              <a:rPr lang="pl-PL" sz="3000" dirty="0"/>
              <a:t>Jeśli wniesiono odpowiedź na akt oskarżenia, </a:t>
            </a:r>
            <a:r>
              <a:rPr lang="pl-PL" sz="3000" b="1" u="sng" dirty="0"/>
              <a:t>przewodniczący informuje o jej treści.</a:t>
            </a:r>
          </a:p>
          <a:p>
            <a:pPr algn="just"/>
            <a:br>
              <a:rPr lang="pl-PL" sz="3000" dirty="0"/>
            </a:br>
            <a:endParaRPr lang="pl-PL" sz="3000" dirty="0"/>
          </a:p>
        </p:txBody>
      </p:sp>
    </p:spTree>
    <p:extLst>
      <p:ext uri="{BB962C8B-B14F-4D97-AF65-F5344CB8AC3E}">
        <p14:creationId xmlns:p14="http://schemas.microsoft.com/office/powerpoint/2010/main" val="384694203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EE6BFEA6-68E0-47D9-B4ED-9A00C4A26087}"/>
              </a:ext>
            </a:extLst>
          </p:cNvPr>
          <p:cNvSpPr>
            <a:spLocks noGrp="1"/>
          </p:cNvSpPr>
          <p:nvPr>
            <p:ph idx="1"/>
          </p:nvPr>
        </p:nvSpPr>
        <p:spPr>
          <a:xfrm>
            <a:off x="4614389" y="936711"/>
            <a:ext cx="6815992" cy="4984578"/>
          </a:xfrm>
        </p:spPr>
        <p:txBody>
          <a:bodyPr anchor="ctr">
            <a:normAutofit/>
          </a:bodyPr>
          <a:lstStyle/>
          <a:p>
            <a:pPr algn="just"/>
            <a:r>
              <a:rPr lang="pl-PL" sz="2000" b="1" dirty="0"/>
              <a:t>Art.  386.  [Przesłuchanie oskarżonego]</a:t>
            </a:r>
          </a:p>
          <a:p>
            <a:pPr algn="just"/>
            <a:r>
              <a:rPr lang="pl-PL" sz="2000" b="1" dirty="0"/>
              <a:t>§  1. </a:t>
            </a:r>
            <a:r>
              <a:rPr lang="pl-PL" sz="2000" dirty="0"/>
              <a:t>Jeżeli oskarżony bierze udział w rozprawie głównej, przewodniczący, po przedstawieniu zarzutów oskarżenia, </a:t>
            </a:r>
            <a:r>
              <a:rPr lang="pl-PL" sz="2000" b="1" u="sng" dirty="0"/>
              <a:t>poucza go o prawie składania wyjaśnień, odmowy wyjaśnień lub odpowiedzi na pytania, składania wniosków dowodowych i konsekwencjach nieskorzystania z tego uprawnienia oraz o treści przepisów art. 100 § 3 i 4, art. 376, art. 377, art. 419 § 1 i art. 422, po czym pyta go, czy przyznaje się do zarzucanego mu czynu oraz czy chce złożyć wyjaśnienia i jakie.</a:t>
            </a:r>
          </a:p>
          <a:p>
            <a:pPr algn="just"/>
            <a:r>
              <a:rPr lang="pl-PL" sz="2000" b="1" dirty="0"/>
              <a:t>§  2. </a:t>
            </a:r>
            <a:r>
              <a:rPr lang="pl-PL" sz="2000" dirty="0"/>
              <a:t>Po przesłuchaniu oskarżonego przewodniczący poucza go o prawie zadawania pytań osobom przesłuchiwanym oraz składania wyjaśnień co do każdego dowodu.</a:t>
            </a:r>
          </a:p>
          <a:p>
            <a:pPr algn="just"/>
            <a:r>
              <a:rPr lang="pl-PL" sz="2000" b="1" dirty="0"/>
              <a:t>§  3. </a:t>
            </a:r>
            <a:r>
              <a:rPr lang="pl-PL" sz="2000" dirty="0"/>
              <a:t>Przepisy § 1 i 2 stosuje się odpowiednio do oskarżonego, który stawi się po raz pierwszy na kolejnej rozprawie głównej.</a:t>
            </a:r>
          </a:p>
          <a:p>
            <a:pPr algn="just"/>
            <a:br>
              <a:rPr lang="pl-PL" sz="2000" dirty="0"/>
            </a:br>
            <a:endParaRPr lang="pl-PL" sz="2000" dirty="0"/>
          </a:p>
        </p:txBody>
      </p:sp>
    </p:spTree>
    <p:extLst>
      <p:ext uri="{BB962C8B-B14F-4D97-AF65-F5344CB8AC3E}">
        <p14:creationId xmlns:p14="http://schemas.microsoft.com/office/powerpoint/2010/main" val="172031898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10524E9-E361-435E-93CC-D891398D1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20BBBFF-F7D0-42F1-841C-9143719B22C4}"/>
              </a:ext>
            </a:extLst>
          </p:cNvPr>
          <p:cNvSpPr>
            <a:spLocks noGrp="1"/>
          </p:cNvSpPr>
          <p:nvPr>
            <p:ph type="title"/>
          </p:nvPr>
        </p:nvSpPr>
        <p:spPr>
          <a:xfrm>
            <a:off x="657225" y="996624"/>
            <a:ext cx="3060931" cy="4879788"/>
          </a:xfrm>
        </p:spPr>
        <p:txBody>
          <a:bodyPr>
            <a:normAutofit/>
          </a:bodyPr>
          <a:lstStyle/>
          <a:p>
            <a:r>
              <a:rPr lang="pl-PL" sz="4400">
                <a:solidFill>
                  <a:srgbClr val="FFFFFF"/>
                </a:solidFill>
              </a:rPr>
              <a:t>Obecność oskarżonego przy czynnościach postępowania dowodowego</a:t>
            </a:r>
          </a:p>
        </p:txBody>
      </p:sp>
      <p:sp>
        <p:nvSpPr>
          <p:cNvPr id="12" name="Rectangle 11">
            <a:extLst>
              <a:ext uri="{FF2B5EF4-FFF2-40B4-BE49-F238E27FC236}">
                <a16:creationId xmlns:a16="http://schemas.microsoft.com/office/drawing/2014/main" id="{C962AC3C-FEB4-4C6A-8CA6-D570CD009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1733"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8B9752BD-4376-4385-BB1D-09E9D01BED45}"/>
              </a:ext>
            </a:extLst>
          </p:cNvPr>
          <p:cNvSpPr>
            <a:spLocks noGrp="1"/>
          </p:cNvSpPr>
          <p:nvPr>
            <p:ph idx="1"/>
          </p:nvPr>
        </p:nvSpPr>
        <p:spPr>
          <a:xfrm>
            <a:off x="4702547" y="996625"/>
            <a:ext cx="6727834" cy="4864751"/>
          </a:xfrm>
        </p:spPr>
        <p:txBody>
          <a:bodyPr anchor="ctr">
            <a:normAutofit/>
          </a:bodyPr>
          <a:lstStyle/>
          <a:p>
            <a:pPr algn="just"/>
            <a:r>
              <a:rPr lang="pl-PL" sz="1700" b="1" dirty="0">
                <a:solidFill>
                  <a:schemeClr val="tx1"/>
                </a:solidFill>
              </a:rPr>
              <a:t>Art.  390.  [Obecność oskarżonego przy czynnościach postępowania dowodowego]</a:t>
            </a:r>
          </a:p>
          <a:p>
            <a:pPr algn="just"/>
            <a:r>
              <a:rPr lang="pl-PL" sz="1700" b="1" dirty="0">
                <a:solidFill>
                  <a:schemeClr val="tx1"/>
                </a:solidFill>
              </a:rPr>
              <a:t>§  1. </a:t>
            </a:r>
            <a:r>
              <a:rPr lang="pl-PL" sz="1700" dirty="0">
                <a:solidFill>
                  <a:schemeClr val="tx1"/>
                </a:solidFill>
              </a:rPr>
              <a:t>Oskarżony </a:t>
            </a:r>
            <a:r>
              <a:rPr lang="pl-PL" sz="1700" b="1" u="sng" dirty="0">
                <a:solidFill>
                  <a:schemeClr val="tx1"/>
                </a:solidFill>
              </a:rPr>
              <a:t>ma prawo być obecny przy wszystkich czynnościach postępowania dowodowego.</a:t>
            </a:r>
          </a:p>
          <a:p>
            <a:pPr algn="just"/>
            <a:r>
              <a:rPr lang="pl-PL" sz="1700" b="1" dirty="0">
                <a:solidFill>
                  <a:schemeClr val="tx1"/>
                </a:solidFill>
              </a:rPr>
              <a:t>§  2.</a:t>
            </a:r>
            <a:r>
              <a:rPr lang="pl-PL" sz="1700" b="1" u="sng" dirty="0">
                <a:solidFill>
                  <a:schemeClr val="tx1"/>
                </a:solidFill>
                <a:highlight>
                  <a:srgbClr val="FFFF00"/>
                </a:highlight>
              </a:rPr>
              <a:t> W wyjątkowych wypadkach</a:t>
            </a:r>
            <a:r>
              <a:rPr lang="pl-PL" sz="1700" dirty="0">
                <a:solidFill>
                  <a:schemeClr val="tx1"/>
                </a:solidFill>
              </a:rPr>
              <a:t>, gdy należy się obawiać, że </a:t>
            </a:r>
            <a:r>
              <a:rPr lang="pl-PL" sz="1700" b="1" u="sng" dirty="0">
                <a:solidFill>
                  <a:schemeClr val="tx1"/>
                </a:solidFill>
              </a:rPr>
              <a:t>obecność oskarżonego mogłaby oddziaływać krępująco na wyjaśnienia</a:t>
            </a:r>
            <a:r>
              <a:rPr lang="pl-PL" sz="1700" dirty="0">
                <a:solidFill>
                  <a:schemeClr val="tx1"/>
                </a:solidFill>
              </a:rPr>
              <a:t> współoskarżonego albo na zeznania świadka lub biegłego, </a:t>
            </a:r>
            <a:r>
              <a:rPr lang="pl-PL" sz="1700" b="1" u="sng" dirty="0">
                <a:solidFill>
                  <a:schemeClr val="tx1"/>
                </a:solidFill>
              </a:rPr>
              <a:t>przewodniczący może zarządzić, aby na czas przesłuchania danej osoby oskarżony opuścił salę sądową.</a:t>
            </a:r>
            <a:r>
              <a:rPr lang="pl-PL" sz="1700" dirty="0">
                <a:solidFill>
                  <a:schemeClr val="tx1"/>
                </a:solidFill>
              </a:rPr>
              <a:t> Przepis art. 375 § 2 stosuje się odpowiednio.</a:t>
            </a:r>
          </a:p>
          <a:p>
            <a:pPr algn="just"/>
            <a:r>
              <a:rPr lang="pl-PL" sz="1700" b="1" dirty="0">
                <a:solidFill>
                  <a:schemeClr val="tx1"/>
                </a:solidFill>
              </a:rPr>
              <a:t>§  3. </a:t>
            </a:r>
            <a:r>
              <a:rPr lang="pl-PL" sz="1700" dirty="0">
                <a:solidFill>
                  <a:schemeClr val="tx1"/>
                </a:solidFill>
              </a:rPr>
              <a:t>W wypadkach przewidzianych w § 2 </a:t>
            </a:r>
            <a:r>
              <a:rPr lang="pl-PL" sz="1700" b="1" u="sng" dirty="0">
                <a:solidFill>
                  <a:schemeClr val="tx1"/>
                </a:solidFill>
              </a:rPr>
              <a:t>przewodniczący może również przeprowadzić przesłuchanie przy użyciu urządzeń technicznych umożliwiających przeprowadzenie tej czynności na odległość z jednoczesnym bezpośrednim przekazem obrazu i dźwięku</a:t>
            </a:r>
            <a:r>
              <a:rPr lang="pl-PL" sz="1700" dirty="0">
                <a:solidFill>
                  <a:schemeClr val="tx1"/>
                </a:solidFill>
              </a:rPr>
              <a:t>. W miejscu składania wyjaśnień lub zeznań w czynności bierze udział referendarz sądowy, asystent sędziego lub urzędnik sądowy.</a:t>
            </a:r>
            <a:br>
              <a:rPr lang="pl-PL" sz="1700" dirty="0">
                <a:solidFill>
                  <a:schemeClr val="tx1"/>
                </a:solidFill>
              </a:rPr>
            </a:br>
            <a:endParaRPr lang="pl-PL" sz="1700" dirty="0">
              <a:solidFill>
                <a:schemeClr val="tx1"/>
              </a:solidFill>
            </a:endParaRPr>
          </a:p>
        </p:txBody>
      </p:sp>
    </p:spTree>
    <p:extLst>
      <p:ext uri="{BB962C8B-B14F-4D97-AF65-F5344CB8AC3E}">
        <p14:creationId xmlns:p14="http://schemas.microsoft.com/office/powerpoint/2010/main" val="30405584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10524E9-E361-435E-93CC-D891398D1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500F45C-5238-4C65-9D5D-6A6A6A39CF50}"/>
              </a:ext>
            </a:extLst>
          </p:cNvPr>
          <p:cNvSpPr>
            <a:spLocks noGrp="1"/>
          </p:cNvSpPr>
          <p:nvPr>
            <p:ph type="title"/>
          </p:nvPr>
        </p:nvSpPr>
        <p:spPr>
          <a:xfrm>
            <a:off x="657225" y="996624"/>
            <a:ext cx="3060931" cy="4879788"/>
          </a:xfrm>
        </p:spPr>
        <p:txBody>
          <a:bodyPr>
            <a:normAutofit/>
          </a:bodyPr>
          <a:lstStyle/>
          <a:p>
            <a:r>
              <a:rPr lang="pl-PL" sz="4400">
                <a:solidFill>
                  <a:srgbClr val="FFFFFF"/>
                </a:solidFill>
              </a:rPr>
              <a:t>Obecność oskarżonego przy czynnościach postępowania dowodowego</a:t>
            </a:r>
          </a:p>
        </p:txBody>
      </p:sp>
      <p:sp>
        <p:nvSpPr>
          <p:cNvPr id="12" name="Rectangle 11">
            <a:extLst>
              <a:ext uri="{FF2B5EF4-FFF2-40B4-BE49-F238E27FC236}">
                <a16:creationId xmlns:a16="http://schemas.microsoft.com/office/drawing/2014/main" id="{C962AC3C-FEB4-4C6A-8CA6-D570CD009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1733"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A7C63855-FFB4-40A9-A487-75DC2D8729DB}"/>
              </a:ext>
            </a:extLst>
          </p:cNvPr>
          <p:cNvSpPr>
            <a:spLocks noGrp="1"/>
          </p:cNvSpPr>
          <p:nvPr>
            <p:ph idx="1"/>
          </p:nvPr>
        </p:nvSpPr>
        <p:spPr>
          <a:xfrm>
            <a:off x="4702547" y="996625"/>
            <a:ext cx="6727834" cy="4864751"/>
          </a:xfrm>
        </p:spPr>
        <p:txBody>
          <a:bodyPr anchor="ctr">
            <a:normAutofit/>
          </a:bodyPr>
          <a:lstStyle/>
          <a:p>
            <a:pPr algn="just"/>
            <a:r>
              <a:rPr lang="pl-PL" sz="2200" i="1" dirty="0">
                <a:solidFill>
                  <a:schemeClr val="tx1"/>
                </a:solidFill>
              </a:rPr>
              <a:t>Stwierdzenie: "obecność oskarżonego może oddziaływać na osobę przesłuchiwaną krępująco" oznacza, że </a:t>
            </a:r>
            <a:r>
              <a:rPr lang="pl-PL" sz="2200" b="1" i="1" u="sng" dirty="0">
                <a:solidFill>
                  <a:schemeClr val="tx1"/>
                </a:solidFill>
              </a:rPr>
              <a:t>współoskarżony, świadek albo biegły, słuchani w obecności oskarżonego, nie mają możliwości swobodnego wypowiedzenia się, z jakiegokolwiek powodu, uzasadnionego z psychologicznego punktu widzenia. </a:t>
            </a:r>
            <a:r>
              <a:rPr lang="pl-PL" sz="2200" i="1" dirty="0">
                <a:solidFill>
                  <a:schemeClr val="tx1"/>
                </a:solidFill>
              </a:rPr>
              <a:t>Nie chodzi tu o potrzebę posiadania wiedzy psychologicznej dla dokonania takiej oceny, a więc opinia biegłego tej specjalności nie jest tu potrzebna, a jedynie wiedza o psychologii, jaka powinna być udziałem każdego absolwenta wydziału prawa, a ponadto wynikająca z przeciętnego doświadczenia życiowego. </a:t>
            </a:r>
            <a:r>
              <a:rPr lang="pl-PL" sz="2200" b="1" i="1" u="sng" dirty="0">
                <a:solidFill>
                  <a:schemeClr val="tx1"/>
                </a:solidFill>
              </a:rPr>
              <a:t>Powodem skrępowania może być uczucie strachu wobec oskarżonego.</a:t>
            </a:r>
          </a:p>
          <a:p>
            <a:pPr algn="just"/>
            <a:r>
              <a:rPr lang="pl-PL" sz="2200" b="1" u="sng" dirty="0">
                <a:solidFill>
                  <a:schemeClr val="tx1"/>
                </a:solidFill>
              </a:rPr>
              <a:t>Wyrok Sądu Apelacyjnego w Lublinie z dnia 3 marca 2015 r. II </a:t>
            </a:r>
            <a:r>
              <a:rPr lang="pl-PL" sz="2200" b="1" u="sng" dirty="0" err="1">
                <a:solidFill>
                  <a:schemeClr val="tx1"/>
                </a:solidFill>
              </a:rPr>
              <a:t>AKa</a:t>
            </a:r>
            <a:r>
              <a:rPr lang="pl-PL" sz="2200" b="1" u="sng" dirty="0">
                <a:solidFill>
                  <a:schemeClr val="tx1"/>
                </a:solidFill>
              </a:rPr>
              <a:t> 17/15, LEX nr 1668626</a:t>
            </a:r>
            <a:br>
              <a:rPr lang="pl-PL" sz="2200" i="1" dirty="0">
                <a:solidFill>
                  <a:schemeClr val="tx1"/>
                </a:solidFill>
              </a:rPr>
            </a:br>
            <a:endParaRPr lang="pl-PL" sz="2200" i="1" dirty="0">
              <a:solidFill>
                <a:schemeClr val="tx1"/>
              </a:solidFill>
            </a:endParaRPr>
          </a:p>
        </p:txBody>
      </p:sp>
    </p:spTree>
    <p:extLst>
      <p:ext uri="{BB962C8B-B14F-4D97-AF65-F5344CB8AC3E}">
        <p14:creationId xmlns:p14="http://schemas.microsoft.com/office/powerpoint/2010/main" val="141859487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110524E9-E361-435E-93CC-D891398D1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9">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962AC3C-FEB4-4C6A-8CA6-D570CD009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1733"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DC16BFC6-9F22-4FA7-B74C-558D0D6F25B2}"/>
              </a:ext>
            </a:extLst>
          </p:cNvPr>
          <p:cNvSpPr>
            <a:spLocks noGrp="1"/>
          </p:cNvSpPr>
          <p:nvPr>
            <p:ph idx="1"/>
          </p:nvPr>
        </p:nvSpPr>
        <p:spPr>
          <a:xfrm>
            <a:off x="4702547" y="996625"/>
            <a:ext cx="6727834" cy="4864751"/>
          </a:xfrm>
        </p:spPr>
        <p:txBody>
          <a:bodyPr anchor="ctr">
            <a:normAutofit/>
          </a:bodyPr>
          <a:lstStyle/>
          <a:p>
            <a:pPr algn="just"/>
            <a:r>
              <a:rPr lang="pl-PL" sz="1900" i="1" dirty="0">
                <a:solidFill>
                  <a:schemeClr val="tx1"/>
                </a:solidFill>
              </a:rPr>
              <a:t>Jeśli chodzi o ocenę zaistnienia przesłanki "oddziaływania krępująco na zeznania świadka" w rozumieniu art. 390 § 2 k.p.k., to </a:t>
            </a:r>
            <a:r>
              <a:rPr lang="pl-PL" sz="1900" b="1" i="1" u="sng" dirty="0">
                <a:solidFill>
                  <a:schemeClr val="tx1"/>
                </a:solidFill>
              </a:rPr>
              <a:t>nie na-leży upatrywać jej prawidłowości w posiadaniu wiedzy psychologicznej dostępnej dla biegłego tej specjalności, lecz tylko wiedzy o psychologii, którą powinien posiadać każdy sędzia, a która wynika z jego doświadczenia zawodowego, jak i z przeciętnego doświadczenia życiowego. </a:t>
            </a:r>
            <a:r>
              <a:rPr lang="pl-PL" sz="1900" b="1" i="1" dirty="0">
                <a:solidFill>
                  <a:schemeClr val="tx1"/>
                </a:solidFill>
              </a:rPr>
              <a:t>W sytuacji gdy przewodniczący ma możliwość uzyskania w tej mierze stanowiska pochodzącego bezpośrednio od osoby zainteresowanej (świadka), powinien to uczynić. </a:t>
            </a:r>
            <a:r>
              <a:rPr lang="pl-PL" sz="1900" i="1" dirty="0">
                <a:solidFill>
                  <a:schemeClr val="tx1"/>
                </a:solidFill>
              </a:rPr>
              <a:t>Zaś wówczas, gdy co do przesłuchiwanego świadka zachodzą okoliczności, o których mowa w art. 192 § 2 k.p.k., to nie znajduje żadnego uzasadnienia zrezygnowanie z wypowiedzenia się w tej kwestii przez biegłego psychologa, wezwanego przecież w celu uczestniczenia w tym przesłuchaniu.</a:t>
            </a:r>
          </a:p>
          <a:p>
            <a:pPr algn="just"/>
            <a:br>
              <a:rPr lang="pl-PL" sz="1900" b="1" u="sng" dirty="0">
                <a:solidFill>
                  <a:schemeClr val="tx1"/>
                </a:solidFill>
              </a:rPr>
            </a:br>
            <a:r>
              <a:rPr lang="pl-PL" sz="1900" b="1" u="sng" dirty="0">
                <a:solidFill>
                  <a:schemeClr val="tx1"/>
                </a:solidFill>
              </a:rPr>
              <a:t>Wyrok Sądu Apelacyjnego w Gdańsku z dnia 29 czerwca 2017 r. II </a:t>
            </a:r>
            <a:r>
              <a:rPr lang="pl-PL" sz="1900" b="1" u="sng" dirty="0" err="1">
                <a:solidFill>
                  <a:schemeClr val="tx1"/>
                </a:solidFill>
              </a:rPr>
              <a:t>AKa</a:t>
            </a:r>
            <a:r>
              <a:rPr lang="pl-PL" sz="1900" b="1" u="sng" dirty="0">
                <a:solidFill>
                  <a:schemeClr val="tx1"/>
                </a:solidFill>
              </a:rPr>
              <a:t> 170/17, LEX nr 2372260</a:t>
            </a:r>
          </a:p>
        </p:txBody>
      </p:sp>
    </p:spTree>
    <p:extLst>
      <p:ext uri="{BB962C8B-B14F-4D97-AF65-F5344CB8AC3E}">
        <p14:creationId xmlns:p14="http://schemas.microsoft.com/office/powerpoint/2010/main" val="67919366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8" y="643467"/>
            <a:ext cx="4010828" cy="5571066"/>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4" y="809244"/>
            <a:ext cx="3685032" cy="5239512"/>
          </a:xfrm>
          <a:prstGeom prst="rect">
            <a:avLst/>
          </a:prstGeom>
          <a:noFill/>
          <a:ln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A909798B-230F-4F56-B4BC-7169BF34FB24}"/>
              </a:ext>
            </a:extLst>
          </p:cNvPr>
          <p:cNvSpPr>
            <a:spLocks noGrp="1"/>
          </p:cNvSpPr>
          <p:nvPr>
            <p:ph idx="1"/>
          </p:nvPr>
        </p:nvSpPr>
        <p:spPr>
          <a:xfrm>
            <a:off x="5289791" y="255495"/>
            <a:ext cx="6637750" cy="6468034"/>
          </a:xfrm>
        </p:spPr>
        <p:txBody>
          <a:bodyPr anchor="ctr">
            <a:noAutofit/>
          </a:bodyPr>
          <a:lstStyle/>
          <a:p>
            <a:pPr algn="just"/>
            <a:r>
              <a:rPr lang="pl-PL" sz="1600" b="1" dirty="0"/>
              <a:t>Art.  387.  [Dobrowolne poddanie się karze]</a:t>
            </a:r>
          </a:p>
          <a:p>
            <a:pPr algn="just"/>
            <a:r>
              <a:rPr lang="pl-PL" sz="1600" b="1" dirty="0"/>
              <a:t>§  1. </a:t>
            </a:r>
            <a:r>
              <a:rPr lang="pl-PL" sz="1600" dirty="0"/>
              <a:t>Do chwili zakończenia pierwszego przesłuchania wszystkich oskarżonych na rozprawie głównej oskarżony, któremu zarzucono przestępstwo zagrożone karą nieprzekraczającą 15 lat pozbawienia wolności, może złożyć wniosek o wydanie wyroku skazującego i wymierzenie mu określonej kary lub środka karnego, orzeczenie przepadku lub środka kompensacyjnego bez przeprowadzania postępowania dowodowego. Wniosek może również dotyczyć wydania określonego rozstrzygnięcia w przedmiocie poniesienia kosztów procesu. Jeżeli oskarżony nie ma obrońcy z wyboru, sąd może, na jego wniosek, wyznaczyć mu obrońcę z urzędu.</a:t>
            </a:r>
          </a:p>
          <a:p>
            <a:pPr algn="just"/>
            <a:r>
              <a:rPr lang="pl-PL" sz="1600" b="1" dirty="0"/>
              <a:t>§  1a. </a:t>
            </a:r>
            <a:r>
              <a:rPr lang="pl-PL" sz="1600" dirty="0"/>
              <a:t>Przed uwzględnieniem wniosku o wydanie wyroku skazującego sąd poucza oskarżonego o treści art. 447 § 5.</a:t>
            </a:r>
          </a:p>
          <a:p>
            <a:pPr algn="just"/>
            <a:r>
              <a:rPr lang="pl-PL" sz="1600" b="1" dirty="0"/>
              <a:t>§  2. </a:t>
            </a:r>
            <a:r>
              <a:rPr lang="pl-PL" sz="1600" dirty="0"/>
              <a:t>Sąd może uwzględnić wniosek o wydanie wyroku skazującego, gdy okoliczności popełnienia przestępstwa i wina nie budzą wątpliwości, a cele postępowania zostaną osiągnięte mimo nieprzeprowadzenia rozprawy w całości; uwzględnienie wniosku jest możliwe jedynie wówczas, gdy nie sprzeciwia się temu prokurator, a także pokrzywdzony należycie powiadomiony o terminie rozprawy oraz pouczony o możliwości zgłoszenia przez oskarżonego takiego wniosku.</a:t>
            </a:r>
          </a:p>
          <a:p>
            <a:pPr algn="just"/>
            <a:r>
              <a:rPr lang="pl-PL" sz="1600" b="1" dirty="0"/>
              <a:t>§  3. </a:t>
            </a:r>
            <a:r>
              <a:rPr lang="pl-PL" sz="1600" dirty="0"/>
              <a:t>Sąd może uzależnić uwzględnienie wniosku oskarżonego od dokonania w nim wskazanej przez siebie zmiany. Przepis art. 341 § 3 stosuje się odpowiednio.</a:t>
            </a:r>
          </a:p>
          <a:p>
            <a:pPr algn="just"/>
            <a:r>
              <a:rPr lang="pl-PL" sz="1600" b="1" dirty="0"/>
              <a:t>§  4. </a:t>
            </a:r>
            <a:r>
              <a:rPr lang="pl-PL" sz="1600" dirty="0"/>
              <a:t>(uchylony).</a:t>
            </a:r>
          </a:p>
          <a:p>
            <a:pPr algn="just"/>
            <a:r>
              <a:rPr lang="pl-PL" sz="1600" b="1" dirty="0"/>
              <a:t>§  5. </a:t>
            </a:r>
            <a:r>
              <a:rPr lang="pl-PL" sz="1600" dirty="0"/>
              <a:t>Przychylając się do wniosku, sąd może uznać za ujawnione dowody wymienione w akcie oskarżenia lub dokumenty przedłożone przez stronę.</a:t>
            </a:r>
          </a:p>
          <a:p>
            <a:pPr algn="just"/>
            <a:br>
              <a:rPr lang="pl-PL" sz="1600" dirty="0"/>
            </a:br>
            <a:endParaRPr lang="pl-PL" sz="1600" dirty="0"/>
          </a:p>
        </p:txBody>
      </p:sp>
    </p:spTree>
    <p:extLst>
      <p:ext uri="{BB962C8B-B14F-4D97-AF65-F5344CB8AC3E}">
        <p14:creationId xmlns:p14="http://schemas.microsoft.com/office/powerpoint/2010/main" val="428912326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a:extLst>
              <a:ext uri="{FF2B5EF4-FFF2-40B4-BE49-F238E27FC236}">
                <a16:creationId xmlns:a16="http://schemas.microsoft.com/office/drawing/2014/main" id="{54A1B866-7D53-42D8-8510-80425BAA9994}"/>
              </a:ext>
            </a:extLst>
          </p:cNvPr>
          <p:cNvGraphicFramePr>
            <a:graphicFrameLocks noGrp="1"/>
          </p:cNvGraphicFramePr>
          <p:nvPr>
            <p:ph idx="1"/>
            <p:extLst>
              <p:ext uri="{D42A27DB-BD31-4B8C-83A1-F6EECF244321}">
                <p14:modId xmlns:p14="http://schemas.microsoft.com/office/powerpoint/2010/main" val="3637099128"/>
              </p:ext>
            </p:extLst>
          </p:nvPr>
        </p:nvGraphicFramePr>
        <p:xfrm>
          <a:off x="676656" y="635000"/>
          <a:ext cx="10753725" cy="51428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8306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581D70-CAD7-485B-A8D5-3497DB1E81EC}"/>
              </a:ext>
            </a:extLst>
          </p:cNvPr>
          <p:cNvSpPr>
            <a:spLocks noGrp="1"/>
          </p:cNvSpPr>
          <p:nvPr>
            <p:ph type="title"/>
          </p:nvPr>
        </p:nvSpPr>
        <p:spPr/>
        <p:txBody>
          <a:bodyPr/>
          <a:lstStyle/>
          <a:p>
            <a:r>
              <a:rPr lang="pl-PL" dirty="0"/>
              <a:t>Kontrola formalna aktów oskarżenia</a:t>
            </a:r>
          </a:p>
        </p:txBody>
      </p:sp>
      <p:graphicFrame>
        <p:nvGraphicFramePr>
          <p:cNvPr id="4" name="Symbol zastępczy zawartości 3">
            <a:extLst>
              <a:ext uri="{FF2B5EF4-FFF2-40B4-BE49-F238E27FC236}">
                <a16:creationId xmlns:a16="http://schemas.microsoft.com/office/drawing/2014/main" id="{CFAE0961-644F-4666-8628-F70A5C5E29E8}"/>
              </a:ext>
            </a:extLst>
          </p:cNvPr>
          <p:cNvGraphicFramePr>
            <a:graphicFrameLocks noGrp="1"/>
          </p:cNvGraphicFramePr>
          <p:nvPr>
            <p:ph idx="1"/>
            <p:extLst>
              <p:ext uri="{D42A27DB-BD31-4B8C-83A1-F6EECF244321}">
                <p14:modId xmlns:p14="http://schemas.microsoft.com/office/powerpoint/2010/main" val="3453907815"/>
              </p:ext>
            </p:extLst>
          </p:nvPr>
        </p:nvGraphicFramePr>
        <p:xfrm>
          <a:off x="676656" y="2011680"/>
          <a:ext cx="10753725" cy="3766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201649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B85D45-7FCF-4012-8C0D-7F8A5A22598B}"/>
              </a:ext>
            </a:extLst>
          </p:cNvPr>
          <p:cNvSpPr>
            <a:spLocks noGrp="1"/>
          </p:cNvSpPr>
          <p:nvPr>
            <p:ph type="title"/>
          </p:nvPr>
        </p:nvSpPr>
        <p:spPr/>
        <p:txBody>
          <a:bodyPr/>
          <a:lstStyle/>
          <a:p>
            <a:r>
              <a:rPr lang="pl-PL" dirty="0"/>
              <a:t>Ograniczenie postępowania dowodowego na rozprawie głównej</a:t>
            </a:r>
          </a:p>
        </p:txBody>
      </p:sp>
      <p:graphicFrame>
        <p:nvGraphicFramePr>
          <p:cNvPr id="4" name="Symbol zastępczy zawartości 3">
            <a:extLst>
              <a:ext uri="{FF2B5EF4-FFF2-40B4-BE49-F238E27FC236}">
                <a16:creationId xmlns:a16="http://schemas.microsoft.com/office/drawing/2014/main" id="{238561EC-0545-4F53-810D-767C9B84CE4A}"/>
              </a:ext>
            </a:extLst>
          </p:cNvPr>
          <p:cNvGraphicFramePr>
            <a:graphicFrameLocks noGrp="1"/>
          </p:cNvGraphicFramePr>
          <p:nvPr>
            <p:ph idx="1"/>
            <p:extLst>
              <p:ext uri="{D42A27DB-BD31-4B8C-83A1-F6EECF244321}">
                <p14:modId xmlns:p14="http://schemas.microsoft.com/office/powerpoint/2010/main" val="3325823899"/>
              </p:ext>
            </p:extLst>
          </p:nvPr>
        </p:nvGraphicFramePr>
        <p:xfrm>
          <a:off x="676275" y="2011363"/>
          <a:ext cx="10753725" cy="3767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3535835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a:extLst>
              <a:ext uri="{FF2B5EF4-FFF2-40B4-BE49-F238E27FC236}">
                <a16:creationId xmlns:a16="http://schemas.microsoft.com/office/drawing/2014/main" id="{F21DFCA8-6F3C-4834-B5C5-23F6C219004E}"/>
              </a:ext>
            </a:extLst>
          </p:cNvPr>
          <p:cNvGraphicFramePr>
            <a:graphicFrameLocks noGrp="1"/>
          </p:cNvGraphicFramePr>
          <p:nvPr>
            <p:ph idx="1"/>
            <p:extLst>
              <p:ext uri="{D42A27DB-BD31-4B8C-83A1-F6EECF244321}">
                <p14:modId xmlns:p14="http://schemas.microsoft.com/office/powerpoint/2010/main" val="1561254273"/>
              </p:ext>
            </p:extLst>
          </p:nvPr>
        </p:nvGraphicFramePr>
        <p:xfrm>
          <a:off x="676275" y="495300"/>
          <a:ext cx="10753725" cy="61214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238554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0EADBD-7145-427A-8F9B-EFC2B305E788}"/>
              </a:ext>
            </a:extLst>
          </p:cNvPr>
          <p:cNvSpPr>
            <a:spLocks noGrp="1"/>
          </p:cNvSpPr>
          <p:nvPr>
            <p:ph type="title"/>
          </p:nvPr>
        </p:nvSpPr>
        <p:spPr/>
        <p:txBody>
          <a:bodyPr/>
          <a:lstStyle/>
          <a:p>
            <a:pPr algn="ctr"/>
            <a:r>
              <a:rPr lang="pl-PL" dirty="0"/>
              <a:t>Odczytanie protokołów wyjaśnień podejrzanego</a:t>
            </a:r>
          </a:p>
        </p:txBody>
      </p:sp>
      <p:sp>
        <p:nvSpPr>
          <p:cNvPr id="3" name="Symbol zastępczy zawartości 2">
            <a:extLst>
              <a:ext uri="{FF2B5EF4-FFF2-40B4-BE49-F238E27FC236}">
                <a16:creationId xmlns:a16="http://schemas.microsoft.com/office/drawing/2014/main" id="{3A007DC4-68FC-46DA-871E-5A6E2D757017}"/>
              </a:ext>
            </a:extLst>
          </p:cNvPr>
          <p:cNvSpPr>
            <a:spLocks noGrp="1"/>
          </p:cNvSpPr>
          <p:nvPr>
            <p:ph idx="1"/>
          </p:nvPr>
        </p:nvSpPr>
        <p:spPr>
          <a:xfrm>
            <a:off x="676656" y="2011680"/>
            <a:ext cx="10753725" cy="4346787"/>
          </a:xfrm>
        </p:spPr>
        <p:txBody>
          <a:bodyPr>
            <a:normAutofit/>
          </a:bodyPr>
          <a:lstStyle/>
          <a:p>
            <a:pPr algn="just"/>
            <a:r>
              <a:rPr lang="pl-PL" b="1" dirty="0"/>
              <a:t>Art.  389.  [Warunki odczytania protokołów wyjaśnień]</a:t>
            </a:r>
          </a:p>
          <a:p>
            <a:pPr algn="just"/>
            <a:r>
              <a:rPr lang="pl-PL" b="1" dirty="0"/>
              <a:t>§  1. </a:t>
            </a:r>
            <a:r>
              <a:rPr lang="pl-PL" dirty="0"/>
              <a:t>Jeżeli oskarżony </a:t>
            </a:r>
            <a:r>
              <a:rPr lang="pl-PL" b="1" u="sng" dirty="0"/>
              <a:t>nie stawił się na rozprawę</a:t>
            </a:r>
            <a:r>
              <a:rPr lang="pl-PL" dirty="0"/>
              <a:t>, </a:t>
            </a:r>
            <a:r>
              <a:rPr lang="pl-PL" b="1" u="sng" dirty="0"/>
              <a:t>odmawia wyjaśnień </a:t>
            </a:r>
            <a:r>
              <a:rPr lang="pl-PL" dirty="0"/>
              <a:t>lub </a:t>
            </a:r>
            <a:r>
              <a:rPr lang="pl-PL" b="1" u="sng" dirty="0"/>
              <a:t>wyjaśnia odmiennie niż poprzednio </a:t>
            </a:r>
            <a:r>
              <a:rPr lang="pl-PL" dirty="0"/>
              <a:t>albo </a:t>
            </a:r>
            <a:r>
              <a:rPr lang="pl-PL" b="1" u="sng" dirty="0"/>
              <a:t>oświadcza, że pewnych okoliczności nie pamięta</a:t>
            </a:r>
            <a:r>
              <a:rPr lang="pl-PL" dirty="0"/>
              <a:t>, wolno na rozprawie odczytywać </a:t>
            </a:r>
            <a:r>
              <a:rPr lang="pl-PL" b="1" u="sng" dirty="0"/>
              <a:t>tylko w odpowiednim zakresie protokoły jego wyjaśnień złożonych poprzednio </a:t>
            </a:r>
            <a:r>
              <a:rPr lang="pl-PL" b="1" u="sng" dirty="0">
                <a:highlight>
                  <a:srgbClr val="FFFF00"/>
                </a:highlight>
              </a:rPr>
              <a:t>w charakterze oskarżonego </a:t>
            </a:r>
            <a:r>
              <a:rPr lang="pl-PL" b="1" u="sng" dirty="0"/>
              <a:t>w tej lub innej sprawie </a:t>
            </a:r>
            <a:r>
              <a:rPr lang="pl-PL" dirty="0"/>
              <a:t>w postępowaniu przygotowawczym lub przed sądem albo w innym postępowaniu przewidzianym przez ustawę.</a:t>
            </a:r>
          </a:p>
          <a:p>
            <a:pPr algn="just"/>
            <a:r>
              <a:rPr lang="pl-PL" b="1" dirty="0"/>
              <a:t>§  2. </a:t>
            </a:r>
            <a:r>
              <a:rPr lang="pl-PL" dirty="0"/>
              <a:t>Po odczytaniu protokołu przewodniczący </a:t>
            </a:r>
            <a:r>
              <a:rPr lang="pl-PL" b="1" u="sng" dirty="0"/>
              <a:t>zwraca się do oskarżonego o wypowiedzenie się co do jego treści i o wyjaśnienie zachodzących sprzeczności.</a:t>
            </a:r>
          </a:p>
          <a:p>
            <a:pPr algn="just"/>
            <a:r>
              <a:rPr lang="pl-PL" b="1" dirty="0"/>
              <a:t>§  3. </a:t>
            </a:r>
            <a:r>
              <a:rPr lang="pl-PL" dirty="0"/>
              <a:t>Wolno na rozprawie odczytać wyjaśnienia współoskarżonego, który zmarł.</a:t>
            </a:r>
          </a:p>
        </p:txBody>
      </p:sp>
    </p:spTree>
    <p:extLst>
      <p:ext uri="{BB962C8B-B14F-4D97-AF65-F5344CB8AC3E}">
        <p14:creationId xmlns:p14="http://schemas.microsoft.com/office/powerpoint/2010/main" val="213770954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0EADBD-7145-427A-8F9B-EFC2B305E788}"/>
              </a:ext>
            </a:extLst>
          </p:cNvPr>
          <p:cNvSpPr>
            <a:spLocks noGrp="1"/>
          </p:cNvSpPr>
          <p:nvPr>
            <p:ph type="title"/>
          </p:nvPr>
        </p:nvSpPr>
        <p:spPr/>
        <p:txBody>
          <a:bodyPr/>
          <a:lstStyle/>
          <a:p>
            <a:pPr algn="ctr"/>
            <a:r>
              <a:rPr lang="pl-PL" dirty="0"/>
              <a:t>Odczytanie protokołów wyjaśnień podejrzanego</a:t>
            </a:r>
          </a:p>
        </p:txBody>
      </p:sp>
      <p:sp>
        <p:nvSpPr>
          <p:cNvPr id="3" name="Symbol zastępczy zawartości 2">
            <a:extLst>
              <a:ext uri="{FF2B5EF4-FFF2-40B4-BE49-F238E27FC236}">
                <a16:creationId xmlns:a16="http://schemas.microsoft.com/office/drawing/2014/main" id="{3A007DC4-68FC-46DA-871E-5A6E2D757017}"/>
              </a:ext>
            </a:extLst>
          </p:cNvPr>
          <p:cNvSpPr>
            <a:spLocks noGrp="1"/>
          </p:cNvSpPr>
          <p:nvPr>
            <p:ph idx="1"/>
          </p:nvPr>
        </p:nvSpPr>
        <p:spPr>
          <a:xfrm>
            <a:off x="676656" y="2011680"/>
            <a:ext cx="10753725" cy="4346787"/>
          </a:xfrm>
        </p:spPr>
        <p:txBody>
          <a:bodyPr>
            <a:normAutofit/>
          </a:bodyPr>
          <a:lstStyle/>
          <a:p>
            <a:pPr algn="just"/>
            <a:r>
              <a:rPr lang="pl-PL" dirty="0">
                <a:solidFill>
                  <a:schemeClr val="tx1"/>
                </a:solidFill>
              </a:rPr>
              <a:t>Skoro przeprowadzenie dowodu pochodnego w relacji do "wyjaśnień oskarżonego" może polegać jedynie na odczytaniu protokołów sporządzonych z "przesłuchania oskarżonego", to </a:t>
            </a:r>
            <a:r>
              <a:rPr lang="pl-PL" b="1" u="sng" dirty="0">
                <a:solidFill>
                  <a:schemeClr val="tx1"/>
                </a:solidFill>
              </a:rPr>
              <a:t>nie ulega wątpliwości, że nie jest dopuszczalne odtwarzanie </a:t>
            </a:r>
            <a:r>
              <a:rPr lang="pl-PL" dirty="0">
                <a:solidFill>
                  <a:schemeClr val="tx1"/>
                </a:solidFill>
              </a:rPr>
              <a:t>(również w inny sposób niż odczytanie) </a:t>
            </a:r>
            <a:r>
              <a:rPr lang="pl-PL" b="1" u="sng" dirty="0">
                <a:solidFill>
                  <a:schemeClr val="tx1"/>
                </a:solidFill>
              </a:rPr>
              <a:t>i wykorzystywanie protokołów "zeznań", złożonych poprzednio przez oskarżonego "w charakterze świadka". </a:t>
            </a:r>
            <a:r>
              <a:rPr lang="pl-PL" dirty="0">
                <a:solidFill>
                  <a:schemeClr val="tx1"/>
                </a:solidFill>
              </a:rPr>
              <a:t>Innymi słowy, w świetle dyspozycji art. 389 § 1 k.p.k. dowodowe znaczenie mogą mieć w procesie karnym takie, i tylko takie, oświadczenia oskarżonego, które zostały przezeń złożone "w charakterze oskarżonego".</a:t>
            </a:r>
          </a:p>
          <a:p>
            <a:pPr algn="just"/>
            <a:r>
              <a:rPr lang="pl-PL" b="1" u="sng" dirty="0">
                <a:solidFill>
                  <a:schemeClr val="tx1"/>
                </a:solidFill>
              </a:rPr>
              <a:t>Wyrok Sądu Okręgowego w Krakowie z dnia 16 lipca 2014 r. IV Ka 408/14, LEX nr 1488952</a:t>
            </a:r>
          </a:p>
          <a:p>
            <a:pPr algn="just"/>
            <a:br>
              <a:rPr lang="pl-PL" dirty="0">
                <a:solidFill>
                  <a:schemeClr val="tx1"/>
                </a:solidFill>
              </a:rPr>
            </a:br>
            <a:endParaRPr lang="pl-PL" dirty="0">
              <a:solidFill>
                <a:schemeClr val="tx1"/>
              </a:solidFill>
            </a:endParaRPr>
          </a:p>
        </p:txBody>
      </p:sp>
    </p:spTree>
    <p:extLst>
      <p:ext uri="{BB962C8B-B14F-4D97-AF65-F5344CB8AC3E}">
        <p14:creationId xmlns:p14="http://schemas.microsoft.com/office/powerpoint/2010/main" val="347515084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0EADBD-7145-427A-8F9B-EFC2B305E788}"/>
              </a:ext>
            </a:extLst>
          </p:cNvPr>
          <p:cNvSpPr>
            <a:spLocks noGrp="1"/>
          </p:cNvSpPr>
          <p:nvPr>
            <p:ph type="title"/>
          </p:nvPr>
        </p:nvSpPr>
        <p:spPr/>
        <p:txBody>
          <a:bodyPr/>
          <a:lstStyle/>
          <a:p>
            <a:pPr algn="ctr"/>
            <a:r>
              <a:rPr lang="pl-PL" dirty="0"/>
              <a:t>Odczytanie protokołów wyjaśnień podejrzanego</a:t>
            </a:r>
          </a:p>
        </p:txBody>
      </p:sp>
      <p:sp>
        <p:nvSpPr>
          <p:cNvPr id="3" name="Symbol zastępczy zawartości 2">
            <a:extLst>
              <a:ext uri="{FF2B5EF4-FFF2-40B4-BE49-F238E27FC236}">
                <a16:creationId xmlns:a16="http://schemas.microsoft.com/office/drawing/2014/main" id="{3A007DC4-68FC-46DA-871E-5A6E2D757017}"/>
              </a:ext>
            </a:extLst>
          </p:cNvPr>
          <p:cNvSpPr>
            <a:spLocks noGrp="1"/>
          </p:cNvSpPr>
          <p:nvPr>
            <p:ph idx="1"/>
          </p:nvPr>
        </p:nvSpPr>
        <p:spPr>
          <a:xfrm>
            <a:off x="676656" y="2011680"/>
            <a:ext cx="10753725" cy="4346787"/>
          </a:xfrm>
        </p:spPr>
        <p:txBody>
          <a:bodyPr>
            <a:normAutofit/>
          </a:bodyPr>
          <a:lstStyle/>
          <a:p>
            <a:pPr algn="just"/>
            <a:r>
              <a:rPr lang="pl-PL" i="1" dirty="0"/>
              <a:t>Przepis art. 389 k.p.k., zezwalający w ściśle określonych warunkach na o</a:t>
            </a:r>
            <a:r>
              <a:rPr lang="pl-PL" b="1" i="1" u="sng" dirty="0"/>
              <a:t>dstępstwo od zasady bezpośredniości, ze względu na jego wyjątkowy charakter, nie może być interpretowany rozszerzająco ani nie można uzależniać jego wykładni od tego, czy w konkretnym wypadku wychodzi ona na korzyść czy na niekorzyść oskarżonego.</a:t>
            </a:r>
          </a:p>
          <a:p>
            <a:pPr algn="just"/>
            <a:br>
              <a:rPr lang="pl-PL" b="1" u="sng" dirty="0"/>
            </a:br>
            <a:r>
              <a:rPr lang="pl-PL" b="1" u="sng" dirty="0"/>
              <a:t>Wyrok Sądu Apelacyjnego w Rzeszowie z dnia 5 marca 2015 r. II </a:t>
            </a:r>
            <a:r>
              <a:rPr lang="pl-PL" b="1" u="sng" dirty="0" err="1"/>
              <a:t>AKa</a:t>
            </a:r>
            <a:r>
              <a:rPr lang="pl-PL" b="1" u="sng" dirty="0"/>
              <a:t> 9/15, LEX nr 1665918</a:t>
            </a:r>
            <a:endParaRPr lang="pl-PL" b="1" u="sng" dirty="0">
              <a:solidFill>
                <a:schemeClr val="tx1"/>
              </a:solidFill>
            </a:endParaRPr>
          </a:p>
        </p:txBody>
      </p:sp>
    </p:spTree>
    <p:extLst>
      <p:ext uri="{BB962C8B-B14F-4D97-AF65-F5344CB8AC3E}">
        <p14:creationId xmlns:p14="http://schemas.microsoft.com/office/powerpoint/2010/main" val="23448496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FF318B-7D5E-43CD-AD7D-07B14CD11710}"/>
              </a:ext>
            </a:extLst>
          </p:cNvPr>
          <p:cNvSpPr>
            <a:spLocks noGrp="1"/>
          </p:cNvSpPr>
          <p:nvPr>
            <p:ph type="title"/>
          </p:nvPr>
        </p:nvSpPr>
        <p:spPr/>
        <p:txBody>
          <a:bodyPr/>
          <a:lstStyle/>
          <a:p>
            <a:r>
              <a:rPr lang="pl-PL" dirty="0"/>
              <a:t>Odczytanie uprzednio złożonych przez świadka zeznań</a:t>
            </a:r>
          </a:p>
        </p:txBody>
      </p:sp>
      <p:sp>
        <p:nvSpPr>
          <p:cNvPr id="3" name="Symbol zastępczy zawartości 2">
            <a:extLst>
              <a:ext uri="{FF2B5EF4-FFF2-40B4-BE49-F238E27FC236}">
                <a16:creationId xmlns:a16="http://schemas.microsoft.com/office/drawing/2014/main" id="{25BA005E-223B-4000-A57C-8D9DD1AD855C}"/>
              </a:ext>
            </a:extLst>
          </p:cNvPr>
          <p:cNvSpPr>
            <a:spLocks noGrp="1"/>
          </p:cNvSpPr>
          <p:nvPr>
            <p:ph idx="1"/>
          </p:nvPr>
        </p:nvSpPr>
        <p:spPr>
          <a:xfrm>
            <a:off x="676656" y="2011680"/>
            <a:ext cx="10753725" cy="4630420"/>
          </a:xfrm>
        </p:spPr>
        <p:txBody>
          <a:bodyPr>
            <a:normAutofit lnSpcReduction="10000"/>
          </a:bodyPr>
          <a:lstStyle/>
          <a:p>
            <a:pPr algn="just"/>
            <a:r>
              <a:rPr lang="pl-PL" b="1" dirty="0"/>
              <a:t>Art.  391.  [Warunki odczytania protokołów zeznań]</a:t>
            </a:r>
          </a:p>
          <a:p>
            <a:pPr algn="just"/>
            <a:r>
              <a:rPr lang="pl-PL" b="1" dirty="0"/>
              <a:t>§  1. </a:t>
            </a:r>
            <a:r>
              <a:rPr lang="pl-PL" dirty="0"/>
              <a:t>Jeżeli </a:t>
            </a:r>
            <a:r>
              <a:rPr lang="pl-PL" b="1" u="sng" dirty="0"/>
              <a:t>świadek bezpodstawnie odmawia zeznań</a:t>
            </a:r>
            <a:r>
              <a:rPr lang="pl-PL" dirty="0"/>
              <a:t>, </a:t>
            </a:r>
            <a:r>
              <a:rPr lang="pl-PL" b="1" u="sng" dirty="0"/>
              <a:t>zeznaje odmiennie niż poprzednio</a:t>
            </a:r>
            <a:r>
              <a:rPr lang="pl-PL" dirty="0"/>
              <a:t> albo </a:t>
            </a:r>
            <a:r>
              <a:rPr lang="pl-PL" b="1" u="sng" dirty="0"/>
              <a:t>oświadczy, że pewnych okoliczności nie pamięta</a:t>
            </a:r>
            <a:r>
              <a:rPr lang="pl-PL" dirty="0"/>
              <a:t>, albo </a:t>
            </a:r>
            <a:r>
              <a:rPr lang="pl-PL" b="1" u="sng" dirty="0"/>
              <a:t>przebywa za granicą </a:t>
            </a:r>
            <a:r>
              <a:rPr lang="pl-PL" dirty="0"/>
              <a:t>lub </a:t>
            </a:r>
            <a:r>
              <a:rPr lang="pl-PL" b="1" u="sng" dirty="0"/>
              <a:t>nie można mu było doręczyć wezwania</a:t>
            </a:r>
            <a:r>
              <a:rPr lang="pl-PL" dirty="0"/>
              <a:t>, albo </a:t>
            </a:r>
            <a:r>
              <a:rPr lang="pl-PL" b="1" u="sng" dirty="0"/>
              <a:t>nie stawił się z powodu niedających się usunąć przeszkód</a:t>
            </a:r>
            <a:r>
              <a:rPr lang="pl-PL" dirty="0"/>
              <a:t> lub </a:t>
            </a:r>
            <a:r>
              <a:rPr lang="pl-PL" b="1" u="sng" dirty="0"/>
              <a:t>przewodniczący zaniechał wezwania świadka na podstawie art. 333 § 2</a:t>
            </a:r>
            <a:r>
              <a:rPr lang="pl-PL" dirty="0"/>
              <a:t>, a </a:t>
            </a:r>
            <a:r>
              <a:rPr lang="pl-PL" b="1" u="sng" dirty="0"/>
              <a:t>także wtedy, gdy świadek zmarł</a:t>
            </a:r>
            <a:r>
              <a:rPr lang="pl-PL" dirty="0"/>
              <a:t>, wolno odczytywać w odpowiednim zakresie protokoły złożonych poprzednio przez niego zeznań w postępowaniu przygotowawczym lub przed sądem w tej lub innej sprawie albo w innym postępowaniu przewidzianym przez ustawę.</a:t>
            </a:r>
          </a:p>
          <a:p>
            <a:pPr algn="just"/>
            <a:r>
              <a:rPr lang="pl-PL" b="1" dirty="0"/>
              <a:t>§  2. </a:t>
            </a:r>
            <a:r>
              <a:rPr lang="pl-PL" dirty="0"/>
              <a:t>W warunkach określonych w § 1, </a:t>
            </a:r>
            <a:r>
              <a:rPr lang="pl-PL" b="1" u="sng" dirty="0"/>
              <a:t>a także w wypadku określonym w art. 182 § 3 (ODMOWY ZEZNAŃ PRZEZ WSPÓŁOSKARŻONEGO), wolno również odczytywać na rozprawie protokoły złożonych poprzednio przez świadka wyjaśnień w charakterze oskarżonego.</a:t>
            </a:r>
          </a:p>
          <a:p>
            <a:pPr algn="just"/>
            <a:r>
              <a:rPr lang="pl-PL" b="1" dirty="0"/>
              <a:t>§  3. </a:t>
            </a:r>
            <a:r>
              <a:rPr lang="pl-PL" dirty="0"/>
              <a:t>Przepis art. 389 § 2 stosuje się odpowiednio.</a:t>
            </a:r>
          </a:p>
          <a:p>
            <a:pPr algn="just"/>
            <a:endParaRPr lang="pl-PL" dirty="0"/>
          </a:p>
        </p:txBody>
      </p:sp>
    </p:spTree>
    <p:extLst>
      <p:ext uri="{BB962C8B-B14F-4D97-AF65-F5344CB8AC3E}">
        <p14:creationId xmlns:p14="http://schemas.microsoft.com/office/powerpoint/2010/main" val="2598733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798660F-E929-4FD5-8C60-31ED51D43B51}"/>
              </a:ext>
            </a:extLst>
          </p:cNvPr>
          <p:cNvSpPr>
            <a:spLocks noGrp="1"/>
          </p:cNvSpPr>
          <p:nvPr>
            <p:ph idx="1"/>
          </p:nvPr>
        </p:nvSpPr>
        <p:spPr>
          <a:xfrm>
            <a:off x="676656" y="508000"/>
            <a:ext cx="10753725" cy="5269865"/>
          </a:xfrm>
        </p:spPr>
        <p:txBody>
          <a:bodyPr>
            <a:normAutofit lnSpcReduction="10000"/>
          </a:bodyPr>
          <a:lstStyle/>
          <a:p>
            <a:pPr algn="just"/>
            <a:r>
              <a:rPr lang="pl-PL" i="1" dirty="0"/>
              <a:t>Przepis art. 391§1 k.p.k. należy interpretować celowościowo, a zatem </a:t>
            </a:r>
            <a:r>
              <a:rPr lang="pl-PL" b="1" i="1" u="sng" dirty="0"/>
              <a:t>przeszkoda powinna być realną, dość trwale istniejąca, rzeczywiście uniemożliwiająca przybycie świadka i jego bezpośrednie przesłuchanie przed Sądem</a:t>
            </a:r>
            <a:r>
              <a:rPr lang="pl-PL" i="1" dirty="0"/>
              <a:t>. Przy spełnieniu tych przesłanek możliwe jest odczytanie zeznań świadka bez względu na ich wagę dla postępowania, nawet bez zgody stron.</a:t>
            </a:r>
          </a:p>
          <a:p>
            <a:pPr algn="just"/>
            <a:r>
              <a:rPr lang="pl-PL" b="1" u="sng" dirty="0"/>
              <a:t>Wyrok Sądu Apelacyjnego w Lublinie z dnia 5 września 2018 r. II </a:t>
            </a:r>
            <a:r>
              <a:rPr lang="pl-PL" b="1" u="sng" dirty="0" err="1"/>
              <a:t>AKa</a:t>
            </a:r>
            <a:r>
              <a:rPr lang="pl-PL" b="1" u="sng" dirty="0"/>
              <a:t> 142/18, LEX nr 2574813</a:t>
            </a:r>
          </a:p>
          <a:p>
            <a:pPr algn="just"/>
            <a:r>
              <a:rPr lang="pl-PL" i="1" dirty="0"/>
              <a:t>Zgodnie z treścią art. 391 § 2 k.p.k., </a:t>
            </a:r>
            <a:r>
              <a:rPr lang="pl-PL" b="1" i="1" u="sng" dirty="0"/>
              <a:t>w przypadku gdy świadek uprawniony do odmowy składania zeznań, w trybie art. 182 § 3 k.p.k., z prawa tego korzysta, wolno odczytać na rozprawie wyłącznie protokoły złożonych przez świadka wyjaśnień w charakterze podejrzanego. </a:t>
            </a:r>
            <a:r>
              <a:rPr lang="pl-PL" i="1" dirty="0"/>
              <a:t>Tak więc skoro wskazywane przez obrońcę oskarżonego zeznania zostały złożone przez świadka wyłącznie w charakterze świadka w postępowaniu skarbowym, ich procesowe wykorzystanie w niniejszym postępowaniu nie było dopuszczalne. Nie może być zatem mowy o tym, iż pomijając ich treść sąd </a:t>
            </a:r>
            <a:r>
              <a:rPr lang="pl-PL" i="1" dirty="0" err="1"/>
              <a:t>meriti</a:t>
            </a:r>
            <a:r>
              <a:rPr lang="pl-PL" i="1" dirty="0"/>
              <a:t> dopuścił się obrazy art. 7 k.p.k. oraz art. 410 k.p.k. w zw. z art. 2 § 2 k.p.k.</a:t>
            </a:r>
          </a:p>
          <a:p>
            <a:r>
              <a:rPr lang="pl-PL" b="1" u="sng" dirty="0"/>
              <a:t>Wyrok Sądu Apelacyjnego w Katowicach z dnia 19 lipca 2018 r. II </a:t>
            </a:r>
            <a:r>
              <a:rPr lang="pl-PL" b="1" u="sng" dirty="0" err="1"/>
              <a:t>AKa</a:t>
            </a:r>
            <a:r>
              <a:rPr lang="pl-PL" b="1" u="sng" dirty="0"/>
              <a:t> 236/18, LEX nr 2615555</a:t>
            </a:r>
          </a:p>
        </p:txBody>
      </p:sp>
    </p:spTree>
    <p:extLst>
      <p:ext uri="{BB962C8B-B14F-4D97-AF65-F5344CB8AC3E}">
        <p14:creationId xmlns:p14="http://schemas.microsoft.com/office/powerpoint/2010/main" val="211008406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BA86AB-49A2-4DE5-82C2-F252DEDD8ACC}"/>
              </a:ext>
            </a:extLst>
          </p:cNvPr>
          <p:cNvSpPr>
            <a:spLocks noGrp="1"/>
          </p:cNvSpPr>
          <p:nvPr>
            <p:ph type="title"/>
          </p:nvPr>
        </p:nvSpPr>
        <p:spPr/>
        <p:txBody>
          <a:bodyPr/>
          <a:lstStyle/>
          <a:p>
            <a:r>
              <a:rPr lang="pl-PL" dirty="0"/>
              <a:t>Odstępstwo </a:t>
            </a:r>
            <a:r>
              <a:rPr lang="pl-PL" i="1" dirty="0"/>
              <a:t>sensu stricto </a:t>
            </a:r>
            <a:r>
              <a:rPr lang="pl-PL" dirty="0"/>
              <a:t>od zasady bezpośredniości</a:t>
            </a:r>
          </a:p>
        </p:txBody>
      </p:sp>
      <p:sp>
        <p:nvSpPr>
          <p:cNvPr id="3" name="Symbol zastępczy zawartości 2">
            <a:extLst>
              <a:ext uri="{FF2B5EF4-FFF2-40B4-BE49-F238E27FC236}">
                <a16:creationId xmlns:a16="http://schemas.microsoft.com/office/drawing/2014/main" id="{4B4044F7-82E0-406B-AFBC-52CC29494C5F}"/>
              </a:ext>
            </a:extLst>
          </p:cNvPr>
          <p:cNvSpPr>
            <a:spLocks noGrp="1"/>
          </p:cNvSpPr>
          <p:nvPr>
            <p:ph idx="1"/>
          </p:nvPr>
        </p:nvSpPr>
        <p:spPr/>
        <p:txBody>
          <a:bodyPr/>
          <a:lstStyle/>
          <a:p>
            <a:pPr algn="just"/>
            <a:r>
              <a:rPr lang="pl-PL" b="1" dirty="0"/>
              <a:t>Art.  392.  [Odczytanie protokołów przesłuchań]</a:t>
            </a:r>
          </a:p>
          <a:p>
            <a:pPr algn="just"/>
            <a:r>
              <a:rPr lang="pl-PL" b="1" dirty="0"/>
              <a:t>§  1. </a:t>
            </a:r>
            <a:r>
              <a:rPr lang="pl-PL" dirty="0"/>
              <a:t>Wolno odczytywać na rozprawie głównej protokoły przesłuchania świadków i oskarżonych, sporządzone w postępowaniu przygotowawczym lub przed sądem albo w innym postępowaniu przewidzianym przez ustawę, </a:t>
            </a:r>
            <a:r>
              <a:rPr lang="pl-PL" b="1" u="sng" dirty="0"/>
              <a:t>gdy bezpośrednie przeprowadzenie dowodu nie jest niezbędne</a:t>
            </a:r>
            <a:r>
              <a:rPr lang="pl-PL" dirty="0"/>
              <a:t>, a </a:t>
            </a:r>
            <a:r>
              <a:rPr lang="pl-PL" b="1" u="sng" dirty="0"/>
              <a:t>żadna z obecnych stron temu się nie sprzeciwia.</a:t>
            </a:r>
          </a:p>
          <a:p>
            <a:pPr algn="just"/>
            <a:r>
              <a:rPr lang="pl-PL" b="1" dirty="0"/>
              <a:t>§  2. </a:t>
            </a:r>
            <a:r>
              <a:rPr lang="pl-PL" b="1" u="sng" dirty="0"/>
              <a:t>Sprzeciw strony, której zeznania lub wyjaśnienia nie dotyczą, nie stoi na przeszkodzie odczytaniu protokołu.</a:t>
            </a:r>
          </a:p>
          <a:p>
            <a:pPr algn="just"/>
            <a:br>
              <a:rPr lang="pl-PL" dirty="0"/>
            </a:br>
            <a:endParaRPr lang="pl-PL" dirty="0"/>
          </a:p>
        </p:txBody>
      </p:sp>
    </p:spTree>
    <p:extLst>
      <p:ext uri="{BB962C8B-B14F-4D97-AF65-F5344CB8AC3E}">
        <p14:creationId xmlns:p14="http://schemas.microsoft.com/office/powerpoint/2010/main" val="385213661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61C6CB4-A0E9-488D-927F-13D18E16C256}"/>
              </a:ext>
            </a:extLst>
          </p:cNvPr>
          <p:cNvSpPr>
            <a:spLocks noGrp="1"/>
          </p:cNvSpPr>
          <p:nvPr>
            <p:ph idx="1"/>
          </p:nvPr>
        </p:nvSpPr>
        <p:spPr>
          <a:xfrm>
            <a:off x="676656" y="622852"/>
            <a:ext cx="10753725" cy="5155013"/>
          </a:xfrm>
        </p:spPr>
        <p:txBody>
          <a:bodyPr/>
          <a:lstStyle/>
          <a:p>
            <a:pPr algn="just"/>
            <a:r>
              <a:rPr lang="pl-PL" i="1" dirty="0"/>
              <a:t>Skoro w oparciu o przepis art. 392 § 1 k.p.k., </a:t>
            </a:r>
            <a:r>
              <a:rPr lang="pl-PL" b="1" i="1" u="sng" dirty="0"/>
              <a:t>sąd może ujawnić zeznania każdego świadka, którego przesłuchanie bezpośrednie nie jest niezbędne i to niezależnie od wystąpienia szczególnych okoliczności, o jakich mowa w art. 391 § 1 k.p.k. to znaczy, że </a:t>
            </a:r>
            <a:r>
              <a:rPr lang="pl-PL" b="1" i="1" u="sng" dirty="0">
                <a:highlight>
                  <a:srgbClr val="FFFF00"/>
                </a:highlight>
              </a:rPr>
              <a:t>ujawnienie treści zeznań w oparciu o przepis art. 391 § 1 k.p.k. dotyczyć musi zeznań takich świadków, których przesłuchanie w toku rozprawy jest niezbędne, ale których przesłuchać nie można z uwagi na wystąpienie wymienionych w tym przepisie okoliczności.</a:t>
            </a:r>
          </a:p>
          <a:p>
            <a:pPr marL="0" indent="0" algn="just">
              <a:buNone/>
            </a:pPr>
            <a:br>
              <a:rPr lang="pl-PL" b="1" u="sng" dirty="0"/>
            </a:br>
            <a:r>
              <a:rPr lang="pl-PL" b="1" u="sng" dirty="0"/>
              <a:t>Wyrok Sądu Apelacyjnego w Łodzi z dnia 25 marca 2014 r. II </a:t>
            </a:r>
            <a:r>
              <a:rPr lang="pl-PL" b="1" u="sng" dirty="0" err="1"/>
              <a:t>AKa</a:t>
            </a:r>
            <a:r>
              <a:rPr lang="pl-PL" b="1" u="sng" dirty="0"/>
              <a:t> 33/14, LEX nr 1469331</a:t>
            </a:r>
          </a:p>
        </p:txBody>
      </p:sp>
    </p:spTree>
    <p:extLst>
      <p:ext uri="{BB962C8B-B14F-4D97-AF65-F5344CB8AC3E}">
        <p14:creationId xmlns:p14="http://schemas.microsoft.com/office/powerpoint/2010/main" val="270588349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10524E9-E361-435E-93CC-D891398D1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BB787F9-6EB4-4323-BECB-18561B630F9A}"/>
              </a:ext>
            </a:extLst>
          </p:cNvPr>
          <p:cNvSpPr>
            <a:spLocks noGrp="1"/>
          </p:cNvSpPr>
          <p:nvPr>
            <p:ph type="title"/>
          </p:nvPr>
        </p:nvSpPr>
        <p:spPr>
          <a:xfrm>
            <a:off x="657225" y="996624"/>
            <a:ext cx="3060931" cy="4879788"/>
          </a:xfrm>
        </p:spPr>
        <p:txBody>
          <a:bodyPr>
            <a:normAutofit/>
          </a:bodyPr>
          <a:lstStyle/>
          <a:p>
            <a:r>
              <a:rPr lang="pl-PL" sz="4400">
                <a:solidFill>
                  <a:srgbClr val="FFFFFF"/>
                </a:solidFill>
              </a:rPr>
              <a:t>Problematyka dowodów prywatnych</a:t>
            </a:r>
          </a:p>
        </p:txBody>
      </p:sp>
      <p:sp>
        <p:nvSpPr>
          <p:cNvPr id="12" name="Rectangle 11">
            <a:extLst>
              <a:ext uri="{FF2B5EF4-FFF2-40B4-BE49-F238E27FC236}">
                <a16:creationId xmlns:a16="http://schemas.microsoft.com/office/drawing/2014/main" id="{C962AC3C-FEB4-4C6A-8CA6-D570CD009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1733"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07A5011C-F4EC-4131-9046-0FE9AF873CD6}"/>
              </a:ext>
            </a:extLst>
          </p:cNvPr>
          <p:cNvSpPr>
            <a:spLocks noGrp="1"/>
          </p:cNvSpPr>
          <p:nvPr>
            <p:ph idx="1"/>
          </p:nvPr>
        </p:nvSpPr>
        <p:spPr>
          <a:xfrm>
            <a:off x="4702547" y="996625"/>
            <a:ext cx="6727834" cy="4864751"/>
          </a:xfrm>
        </p:spPr>
        <p:txBody>
          <a:bodyPr anchor="ctr">
            <a:normAutofit/>
          </a:bodyPr>
          <a:lstStyle/>
          <a:p>
            <a:pPr algn="just"/>
            <a:r>
              <a:rPr lang="pl-PL" sz="1500" b="1" dirty="0">
                <a:solidFill>
                  <a:schemeClr val="tx1"/>
                </a:solidFill>
              </a:rPr>
              <a:t>Art.  393.  [Odczytanie dokumentów urzędowych i prywatnych]</a:t>
            </a:r>
          </a:p>
          <a:p>
            <a:pPr algn="just"/>
            <a:r>
              <a:rPr lang="pl-PL" sz="1500" b="1" dirty="0">
                <a:solidFill>
                  <a:schemeClr val="tx1"/>
                </a:solidFill>
              </a:rPr>
              <a:t>§  3. </a:t>
            </a:r>
            <a:r>
              <a:rPr lang="pl-PL" sz="1500" dirty="0">
                <a:solidFill>
                  <a:schemeClr val="tx1"/>
                </a:solidFill>
              </a:rPr>
              <a:t>Mogą być odczytywane na rozprawie wszelkie dokumenty prywatne, powstałe poza postępowaniem karnym, w szczególności oświadczenia, publikacje, listy oraz notatki.</a:t>
            </a:r>
          </a:p>
          <a:p>
            <a:pPr algn="just"/>
            <a:br>
              <a:rPr lang="pl-PL" sz="1500" i="1" dirty="0">
                <a:solidFill>
                  <a:schemeClr val="tx1"/>
                </a:solidFill>
              </a:rPr>
            </a:br>
            <a:r>
              <a:rPr lang="pl-PL" sz="1500" b="1" i="1" u="sng" dirty="0">
                <a:solidFill>
                  <a:schemeClr val="tx1"/>
                </a:solidFill>
              </a:rPr>
              <a:t>Chodzi (…) o dokumenty wytwarzane przez strony, a nie przez organ procesowy. </a:t>
            </a:r>
            <a:r>
              <a:rPr lang="pl-PL" sz="1500" i="1" dirty="0">
                <a:solidFill>
                  <a:schemeClr val="tx1"/>
                </a:solidFill>
              </a:rPr>
              <a:t>Jeżeli już strona wytwarza dokument, to czyni to zawsze poza postępowaniem karnym, gdyż nie jest uprawniona do przeprowadzania czynności procesowych w ramach tego postępowania.</a:t>
            </a:r>
            <a:r>
              <a:rPr lang="pl-PL" sz="1500" i="1" dirty="0">
                <a:solidFill>
                  <a:schemeClr val="tx1"/>
                </a:solidFill>
                <a:hlinkClick r:id="rId2"/>
              </a:rPr>
              <a:t> Artykuł 393 § 3</a:t>
            </a:r>
            <a:r>
              <a:rPr lang="pl-PL" sz="1500" i="1" dirty="0">
                <a:solidFill>
                  <a:schemeClr val="tx1"/>
                </a:solidFill>
              </a:rPr>
              <a:t> dopuszcza wprowadzenie do postępowania karnego dokumentów prywatnych będących dowodami z przeznaczenia, tzn. wytworzonymi wyłącznie na potrzeby procesu. </a:t>
            </a:r>
            <a:r>
              <a:rPr lang="pl-PL" sz="1500" b="1" i="1" u="sng" dirty="0">
                <a:solidFill>
                  <a:schemeClr val="tx1"/>
                </a:solidFill>
              </a:rPr>
              <a:t>W ten sposób ustawodawca rozszerzył możliwość wykorzystania w procesie karnym dokumentów prywatnych jako dowodów, które powstały w wyniku tzw. prywatnego śledztwa czy prywatnego gromadzenia w celu wykorzystania w postępowaniu karnym</a:t>
            </a:r>
            <a:r>
              <a:rPr lang="pl-PL" sz="1500" i="1" dirty="0">
                <a:solidFill>
                  <a:schemeClr val="tx1"/>
                </a:solidFill>
              </a:rPr>
              <a:t>, np. prywatnej pisemnej opinii eksperta sporządzonej na zlecenie strony (zob. szerzej R. Kmiecik, Dokumenty..., s. 3 i n.; A. </a:t>
            </a:r>
            <a:r>
              <a:rPr lang="pl-PL" sz="1500" i="1" dirty="0" err="1">
                <a:solidFill>
                  <a:schemeClr val="tx1"/>
                </a:solidFill>
              </a:rPr>
              <a:t>Taracha</a:t>
            </a:r>
            <a:r>
              <a:rPr lang="pl-PL" sz="1500" i="1" dirty="0">
                <a:solidFill>
                  <a:schemeClr val="tx1"/>
                </a:solidFill>
              </a:rPr>
              <a:t>, Jeszcze raz..., s. 91 i n.; zob. też A. Bojańczyk, Dowód prywatny..., s. 203 i n.).</a:t>
            </a:r>
          </a:p>
          <a:p>
            <a:pPr algn="just"/>
            <a:r>
              <a:rPr lang="pl-PL" sz="1500" dirty="0">
                <a:solidFill>
                  <a:schemeClr val="tx1"/>
                </a:solidFill>
              </a:rPr>
              <a:t>D. Świecki [w]: D. Świecki (red.), Kodeks postępowania karnego. Tom I. Komentarz aktualizowany, komentarz do art. 393 k.p.k., lex/el. 2019.</a:t>
            </a:r>
            <a:br>
              <a:rPr lang="pl-PL" sz="1500" dirty="0">
                <a:solidFill>
                  <a:schemeClr val="tx1"/>
                </a:solidFill>
              </a:rPr>
            </a:br>
            <a:endParaRPr lang="pl-PL" sz="1500" dirty="0">
              <a:solidFill>
                <a:schemeClr val="tx1"/>
              </a:solidFill>
            </a:endParaRPr>
          </a:p>
        </p:txBody>
      </p:sp>
    </p:spTree>
    <p:extLst>
      <p:ext uri="{BB962C8B-B14F-4D97-AF65-F5344CB8AC3E}">
        <p14:creationId xmlns:p14="http://schemas.microsoft.com/office/powerpoint/2010/main" val="297417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187082-E21B-436D-8810-0E0104831791}"/>
              </a:ext>
            </a:extLst>
          </p:cNvPr>
          <p:cNvSpPr>
            <a:spLocks noGrp="1"/>
          </p:cNvSpPr>
          <p:nvPr>
            <p:ph type="title"/>
          </p:nvPr>
        </p:nvSpPr>
        <p:spPr/>
        <p:txBody>
          <a:bodyPr/>
          <a:lstStyle/>
          <a:p>
            <a:r>
              <a:rPr lang="pl-PL" dirty="0"/>
              <a:t>Przebieg kontroli formalnej A/O</a:t>
            </a:r>
          </a:p>
        </p:txBody>
      </p:sp>
      <p:sp>
        <p:nvSpPr>
          <p:cNvPr id="3" name="Symbol zastępczy zawartości 2">
            <a:extLst>
              <a:ext uri="{FF2B5EF4-FFF2-40B4-BE49-F238E27FC236}">
                <a16:creationId xmlns:a16="http://schemas.microsoft.com/office/drawing/2014/main" id="{2E6CCECF-C408-41FC-B4C3-96B78800C037}"/>
              </a:ext>
            </a:extLst>
          </p:cNvPr>
          <p:cNvSpPr>
            <a:spLocks noGrp="1"/>
          </p:cNvSpPr>
          <p:nvPr>
            <p:ph idx="1"/>
          </p:nvPr>
        </p:nvSpPr>
        <p:spPr/>
        <p:txBody>
          <a:bodyPr>
            <a:normAutofit fontScale="92500" lnSpcReduction="20000"/>
          </a:bodyPr>
          <a:lstStyle/>
          <a:p>
            <a:pPr algn="just"/>
            <a:r>
              <a:rPr lang="pl-PL" b="1" dirty="0"/>
              <a:t>Art. 337 [Kontrola wymagań formalnych] </a:t>
            </a:r>
            <a:endParaRPr lang="pl-PL" dirty="0"/>
          </a:p>
          <a:p>
            <a:pPr algn="just"/>
            <a:r>
              <a:rPr lang="pl-PL" dirty="0"/>
              <a:t> </a:t>
            </a:r>
          </a:p>
          <a:p>
            <a:pPr algn="just"/>
            <a:r>
              <a:rPr lang="pl-PL" dirty="0"/>
              <a:t>§ 1. Jeżeli akt oskarżenia nie odpowiada warunkom formalnym wymienionym w art. 119, art. 332, art. 333 lub art. 335, a także jeżeli nie zostały spełnione warunki wymienione w art. 334, prezes sądu zwraca go oskarżycielowi w celu usunięcia braków w terminie 7 dni.</a:t>
            </a:r>
          </a:p>
          <a:p>
            <a:pPr algn="just"/>
            <a:r>
              <a:rPr lang="pl-PL" dirty="0"/>
              <a:t>§ 1a.</a:t>
            </a:r>
            <a:r>
              <a:rPr lang="pl-PL" i="1" dirty="0"/>
              <a:t>(uchylony)</a:t>
            </a:r>
            <a:endParaRPr lang="pl-PL" dirty="0"/>
          </a:p>
          <a:p>
            <a:pPr algn="just"/>
            <a:r>
              <a:rPr lang="pl-PL" dirty="0"/>
              <a:t>§ 2. Na zarządzenie, o którym mowa w § 1, oskarżycielowi przysługuje zażalenie do sądu właściwego do rozpoznania sprawy.</a:t>
            </a:r>
          </a:p>
          <a:p>
            <a:pPr algn="just"/>
            <a:r>
              <a:rPr lang="pl-PL" dirty="0"/>
              <a:t>§ 3. Oskarżyciel publiczny, </a:t>
            </a:r>
            <a:r>
              <a:rPr lang="pl-PL" b="1" u="sng" dirty="0"/>
              <a:t>który nie wnosi zażalenia, jest obowiązany wnieść w terminie wskazanym w § 1 poprawiony lub uzupełniony akt oskarżenia.</a:t>
            </a:r>
          </a:p>
          <a:p>
            <a:pPr algn="just"/>
            <a:r>
              <a:rPr lang="pl-PL" dirty="0"/>
              <a:t>§ 4.</a:t>
            </a:r>
            <a:r>
              <a:rPr lang="pl-PL" i="1" dirty="0"/>
              <a:t>(uchylony)</a:t>
            </a:r>
            <a:endParaRPr lang="pl-PL" dirty="0"/>
          </a:p>
          <a:p>
            <a:pPr algn="just"/>
            <a:endParaRPr lang="pl-PL" dirty="0"/>
          </a:p>
        </p:txBody>
      </p:sp>
    </p:spTree>
    <p:extLst>
      <p:ext uri="{BB962C8B-B14F-4D97-AF65-F5344CB8AC3E}">
        <p14:creationId xmlns:p14="http://schemas.microsoft.com/office/powerpoint/2010/main" val="54759351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4623B56-19B5-4CCB-8ABF-050AC403FD25}"/>
              </a:ext>
            </a:extLst>
          </p:cNvPr>
          <p:cNvSpPr>
            <a:spLocks noGrp="1"/>
          </p:cNvSpPr>
          <p:nvPr>
            <p:ph idx="1"/>
          </p:nvPr>
        </p:nvSpPr>
        <p:spPr>
          <a:xfrm>
            <a:off x="530882" y="1802296"/>
            <a:ext cx="10753725" cy="3578087"/>
          </a:xfrm>
        </p:spPr>
        <p:txBody>
          <a:bodyPr/>
          <a:lstStyle/>
          <a:p>
            <a:pPr algn="just"/>
            <a:r>
              <a:rPr lang="pl-PL" i="1" dirty="0">
                <a:solidFill>
                  <a:schemeClr val="tx1"/>
                </a:solidFill>
              </a:rPr>
              <a:t>Sąd Apelacyjny w Krakowie opowiada się konsekwentnie za niedopuszczalnością dowodu z opinii sporządzonej przez "biegłego prywatnego", to jest z opinii zleconej poza procesem przez stronę. T</a:t>
            </a:r>
            <a:r>
              <a:rPr lang="pl-PL" b="1" i="1" u="sng" dirty="0">
                <a:solidFill>
                  <a:schemeClr val="tx1"/>
                </a:solidFill>
              </a:rPr>
              <a:t>aka ekspertyza może informować sąd o celowości dopuszczenia dowodu z opinii biegłego, ale nie może takiej opinii zastępować, bo nie pochodzi od osoby bezstronnej, skoro między zlecającą stroną a jej autorem istnieje stosunek obligacyjny, oparty na więzi finansowej </a:t>
            </a:r>
            <a:r>
              <a:rPr lang="pl-PL" i="1" dirty="0">
                <a:solidFill>
                  <a:schemeClr val="tx1"/>
                </a:solidFill>
              </a:rPr>
              <a:t>(wyrok z dnia 10 listopada 2012 roku, KZS 12/12 poz. 54, zbiór 3261).</a:t>
            </a:r>
          </a:p>
          <a:p>
            <a:pPr algn="just"/>
            <a:r>
              <a:rPr lang="pl-PL" b="1" u="sng" dirty="0">
                <a:solidFill>
                  <a:schemeClr val="tx1"/>
                </a:solidFill>
              </a:rPr>
              <a:t>Wyrok Sądu Apelacyjnego w Krakowie z dnia 13 września 2017 r. II </a:t>
            </a:r>
            <a:r>
              <a:rPr lang="pl-PL" b="1" u="sng" dirty="0" err="1">
                <a:solidFill>
                  <a:schemeClr val="tx1"/>
                </a:solidFill>
              </a:rPr>
              <a:t>AKa</a:t>
            </a:r>
            <a:r>
              <a:rPr lang="pl-PL" b="1" u="sng" dirty="0">
                <a:solidFill>
                  <a:schemeClr val="tx1"/>
                </a:solidFill>
              </a:rPr>
              <a:t> 105/17, LEX nr 2541064</a:t>
            </a:r>
          </a:p>
        </p:txBody>
      </p:sp>
    </p:spTree>
    <p:extLst>
      <p:ext uri="{BB962C8B-B14F-4D97-AF65-F5344CB8AC3E}">
        <p14:creationId xmlns:p14="http://schemas.microsoft.com/office/powerpoint/2010/main" val="304454397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7218665-EA77-40EC-8172-4F17E2DEDB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5992" y="0"/>
            <a:ext cx="4636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63AEC28-A6E6-4122-9CB0-9E8FC1C05082}"/>
              </a:ext>
            </a:extLst>
          </p:cNvPr>
          <p:cNvSpPr>
            <a:spLocks noGrp="1"/>
          </p:cNvSpPr>
          <p:nvPr>
            <p:ph type="title"/>
          </p:nvPr>
        </p:nvSpPr>
        <p:spPr>
          <a:xfrm>
            <a:off x="8199458" y="643467"/>
            <a:ext cx="3349075" cy="5584296"/>
          </a:xfrm>
        </p:spPr>
        <p:txBody>
          <a:bodyPr anchor="ctr">
            <a:normAutofit/>
          </a:bodyPr>
          <a:lstStyle/>
          <a:p>
            <a:r>
              <a:rPr lang="pl-PL" sz="4000">
                <a:solidFill>
                  <a:srgbClr val="FFFFFF"/>
                </a:solidFill>
              </a:rPr>
              <a:t>Uznawanie dokumentów za ujawnione</a:t>
            </a:r>
          </a:p>
        </p:txBody>
      </p:sp>
      <p:graphicFrame>
        <p:nvGraphicFramePr>
          <p:cNvPr id="5" name="Symbol zastępczy zawartości 2">
            <a:extLst>
              <a:ext uri="{FF2B5EF4-FFF2-40B4-BE49-F238E27FC236}">
                <a16:creationId xmlns:a16="http://schemas.microsoft.com/office/drawing/2014/main" id="{0D6C30AC-B939-4935-BC7F-BAD09BF2523B}"/>
              </a:ext>
            </a:extLst>
          </p:cNvPr>
          <p:cNvGraphicFramePr>
            <a:graphicFrameLocks noGrp="1"/>
          </p:cNvGraphicFramePr>
          <p:nvPr>
            <p:ph idx="1"/>
            <p:extLst>
              <p:ext uri="{D42A27DB-BD31-4B8C-83A1-F6EECF244321}">
                <p14:modId xmlns:p14="http://schemas.microsoft.com/office/powerpoint/2010/main" val="248445185"/>
              </p:ext>
            </p:extLst>
          </p:nvPr>
        </p:nvGraphicFramePr>
        <p:xfrm>
          <a:off x="633413" y="684213"/>
          <a:ext cx="6278562" cy="5543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152497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B421C6D-1ECC-4B9E-840C-FEE380E6FA73}"/>
              </a:ext>
            </a:extLst>
          </p:cNvPr>
          <p:cNvSpPr>
            <a:spLocks noGrp="1"/>
          </p:cNvSpPr>
          <p:nvPr>
            <p:ph type="title"/>
          </p:nvPr>
        </p:nvSpPr>
        <p:spPr>
          <a:xfrm>
            <a:off x="657224" y="936711"/>
            <a:ext cx="2988265" cy="4984578"/>
          </a:xfrm>
        </p:spPr>
        <p:txBody>
          <a:bodyPr>
            <a:normAutofit/>
          </a:bodyPr>
          <a:lstStyle/>
          <a:p>
            <a:r>
              <a:rPr lang="pl-PL" sz="4400">
                <a:solidFill>
                  <a:srgbClr val="FFFFFF"/>
                </a:solidFill>
              </a:rPr>
              <a:t>Uznawanie dokumentów za ujawnione bez odczytywania</a:t>
            </a:r>
          </a:p>
        </p:txBody>
      </p:sp>
      <p:sp>
        <p:nvSpPr>
          <p:cNvPr id="3" name="Symbol zastępczy zawartości 2">
            <a:extLst>
              <a:ext uri="{FF2B5EF4-FFF2-40B4-BE49-F238E27FC236}">
                <a16:creationId xmlns:a16="http://schemas.microsoft.com/office/drawing/2014/main" id="{E442ADFD-1020-4585-B48D-E22BC7D5ADC6}"/>
              </a:ext>
            </a:extLst>
          </p:cNvPr>
          <p:cNvSpPr>
            <a:spLocks noGrp="1"/>
          </p:cNvSpPr>
          <p:nvPr>
            <p:ph idx="1"/>
          </p:nvPr>
        </p:nvSpPr>
        <p:spPr>
          <a:xfrm>
            <a:off x="4614389" y="936711"/>
            <a:ext cx="6815992" cy="4984578"/>
          </a:xfrm>
        </p:spPr>
        <p:txBody>
          <a:bodyPr anchor="ctr">
            <a:normAutofit lnSpcReduction="10000"/>
          </a:bodyPr>
          <a:lstStyle/>
          <a:p>
            <a:pPr algn="just"/>
            <a:r>
              <a:rPr lang="pl-PL" sz="2000" b="1" i="1" u="sng" dirty="0"/>
              <a:t>W razie spełnienia przesłanek z art. 394 § 2 k.p.k. powinno zapaść postanowienie o uznaniu za ujawnione bez odczytania wskazanych protokołów i dokumentów;</a:t>
            </a:r>
            <a:r>
              <a:rPr lang="pl-PL" sz="2000" i="1" dirty="0"/>
              <a:t> posłużenie się tu przez sąd innym równoważnym zwrotem, na przykład o zaliczeniu określonych dokumentów do materiału dowodowego, nie uprawnia do twierdzenia, że dowody te nie stanowiły podstawy wyrokowania w rozumieniu art. 410 k.p.k. </a:t>
            </a:r>
            <a:r>
              <a:rPr lang="pl-PL" sz="2000" b="1" i="1" u="sng" dirty="0"/>
              <a:t>Ograniczenie się przez sąd, przy wprowadzaniu w trybie art. 394 § 2 k.p.k. do podstawy wyrokowania dokumentów, do ogólnego wskazania, że chodzi o dowody zawnioskowane aktem oskarżenia do odczytania - choć nie zasługuje na aprobatę, ponieważ właściwe jest, aby dowody takie były dokładnie określone - nie wywołuje jednak skutku w postaci niewłączenia tych dokumentów w poczet materiału dowodowego i tym samym nie może być postrzegane jako obraza art. 410 k.p.k. </a:t>
            </a:r>
            <a:r>
              <a:rPr lang="pl-PL" sz="2000" i="1" dirty="0"/>
              <a:t>mogąca mieć wpływ na treść orzeczenia.</a:t>
            </a:r>
          </a:p>
          <a:p>
            <a:pPr marL="0" indent="0" algn="just">
              <a:buNone/>
            </a:pPr>
            <a:r>
              <a:rPr lang="pl-PL" sz="2000" b="1" u="sng" dirty="0"/>
              <a:t>Postanowienie Sądu Najwyższego z dnia 10 marca 2016 r. III KK 400/15, OSNKW 2016/5/32</a:t>
            </a:r>
            <a:br>
              <a:rPr lang="pl-PL" sz="2000" i="1" dirty="0"/>
            </a:br>
            <a:endParaRPr lang="pl-PL" sz="2000" i="1" dirty="0"/>
          </a:p>
          <a:p>
            <a:pPr algn="just"/>
            <a:endParaRPr lang="pl-PL" sz="2000" i="1" dirty="0"/>
          </a:p>
        </p:txBody>
      </p:sp>
    </p:spTree>
    <p:extLst>
      <p:ext uri="{BB962C8B-B14F-4D97-AF65-F5344CB8AC3E}">
        <p14:creationId xmlns:p14="http://schemas.microsoft.com/office/powerpoint/2010/main" val="262389819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88FA52F-675E-4661-BA16-455C939430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8811641-D989-4460-A1BC-E1866BF8C748}"/>
              </a:ext>
            </a:extLst>
          </p:cNvPr>
          <p:cNvSpPr>
            <a:spLocks noGrp="1"/>
          </p:cNvSpPr>
          <p:nvPr>
            <p:ph type="title"/>
          </p:nvPr>
        </p:nvSpPr>
        <p:spPr>
          <a:xfrm>
            <a:off x="1362456" y="896684"/>
            <a:ext cx="2979252" cy="4979728"/>
          </a:xfrm>
        </p:spPr>
        <p:txBody>
          <a:bodyPr anchor="ctr">
            <a:normAutofit/>
          </a:bodyPr>
          <a:lstStyle/>
          <a:p>
            <a:pPr algn="r"/>
            <a:r>
              <a:rPr lang="pl-PL" sz="4000"/>
              <a:t>Dowody rzeczowe na rozprawie </a:t>
            </a:r>
          </a:p>
        </p:txBody>
      </p:sp>
      <p:cxnSp>
        <p:nvCxnSpPr>
          <p:cNvPr id="10" name="Straight Connector 9">
            <a:extLst>
              <a:ext uri="{FF2B5EF4-FFF2-40B4-BE49-F238E27FC236}">
                <a16:creationId xmlns:a16="http://schemas.microsoft.com/office/drawing/2014/main" id="{07BC4E14-913C-46C0-ABF7-BDDAEC08A36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63440" y="2071116"/>
            <a:ext cx="0" cy="2715768"/>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9832C1A-507B-42B8-9944-4C588CFA61F0}"/>
              </a:ext>
            </a:extLst>
          </p:cNvPr>
          <p:cNvSpPr>
            <a:spLocks noGrp="1"/>
          </p:cNvSpPr>
          <p:nvPr>
            <p:ph idx="1"/>
          </p:nvPr>
        </p:nvSpPr>
        <p:spPr>
          <a:xfrm>
            <a:off x="4985172" y="896684"/>
            <a:ext cx="5484707" cy="5716151"/>
          </a:xfrm>
        </p:spPr>
        <p:txBody>
          <a:bodyPr anchor="ctr">
            <a:noAutofit/>
          </a:bodyPr>
          <a:lstStyle/>
          <a:p>
            <a:pPr algn="just"/>
            <a:r>
              <a:rPr lang="pl-PL" sz="1600" b="1" dirty="0"/>
              <a:t>Art.  395.  [Dowody rzeczowe na rozprawie]</a:t>
            </a:r>
          </a:p>
          <a:p>
            <a:pPr algn="just"/>
            <a:r>
              <a:rPr lang="pl-PL" sz="1600" dirty="0"/>
              <a:t>Jeżeli nie stoją temu na przeszkodzie </a:t>
            </a:r>
            <a:r>
              <a:rPr lang="pl-PL" sz="1600" b="1" u="sng" dirty="0"/>
              <a:t>właściwości dowodów rzeczowych</a:t>
            </a:r>
            <a:r>
              <a:rPr lang="pl-PL" sz="1600" dirty="0"/>
              <a:t>, sprowadza się je na salę rozpraw i udostępnia stronom, a w razie potrzeby - świadkom i biegłym.</a:t>
            </a:r>
          </a:p>
          <a:p>
            <a:pPr algn="just"/>
            <a:r>
              <a:rPr lang="pl-PL" sz="1600" b="1" dirty="0"/>
              <a:t>Art.  396.  [Pomoc prawna w przeprowadzeniu dowodu]</a:t>
            </a:r>
          </a:p>
          <a:p>
            <a:pPr algn="just"/>
            <a:r>
              <a:rPr lang="pl-PL" sz="1600" b="1" dirty="0"/>
              <a:t>§  1. </a:t>
            </a:r>
            <a:r>
              <a:rPr lang="pl-PL" sz="1600" dirty="0"/>
              <a:t>Jeżeli zapoznanie się z dowodem rzeczowym lub przeprowadzenie oględzin przez pełny skład sądu </a:t>
            </a:r>
            <a:r>
              <a:rPr lang="pl-PL" sz="1600" b="1" u="sng" dirty="0"/>
              <a:t>napotyka znaczne trudności </a:t>
            </a:r>
            <a:r>
              <a:rPr lang="pl-PL" sz="1600" dirty="0"/>
              <a:t>albo jeżeli strony wyrażają na to zgodę, </a:t>
            </a:r>
            <a:r>
              <a:rPr lang="pl-PL" sz="1600" b="1" u="sng" dirty="0"/>
              <a:t>sąd wyznacza do tej czynności sędziego ze swego składu albo sąd wezwany.</a:t>
            </a:r>
          </a:p>
          <a:p>
            <a:pPr algn="just"/>
            <a:r>
              <a:rPr lang="pl-PL" sz="1600" b="1" dirty="0"/>
              <a:t>§  2. </a:t>
            </a:r>
            <a:r>
              <a:rPr lang="pl-PL" sz="1600" b="1" u="sng" dirty="0"/>
              <a:t>Sąd może zlecić przesłuchanie świadka sędziemu wyznaczonemu ze swego składu lub sądowi wezwanemu, </a:t>
            </a:r>
            <a:r>
              <a:rPr lang="pl-PL" sz="1600" dirty="0"/>
              <a:t>w którego okręgu świadek przebywa, jeżeli świadek nie stawił się z powodu przeszkód zbyt trudnych do usunięcia.</a:t>
            </a:r>
          </a:p>
          <a:p>
            <a:pPr algn="just"/>
            <a:r>
              <a:rPr lang="pl-PL" sz="1600" b="1" dirty="0"/>
              <a:t>§  3. </a:t>
            </a:r>
            <a:r>
              <a:rPr lang="pl-PL" sz="1600" dirty="0"/>
              <a:t>W czynnościach wskazanych w § 1 i 2 mają prawo brać udział strony, obrońcy i pełnomocnicy. Oskarżonego pozbawionego wolności sprowadza się tylko wtedy, gdy sąd uzna to za konieczne.</a:t>
            </a:r>
          </a:p>
          <a:p>
            <a:pPr algn="just"/>
            <a:r>
              <a:rPr lang="pl-PL" sz="1600" b="1" dirty="0"/>
              <a:t>§  4. </a:t>
            </a:r>
            <a:r>
              <a:rPr lang="pl-PL" sz="1600" dirty="0"/>
              <a:t>Sędzia wyznaczony lub sąd wezwany może przeprowadzić także inny dowód, którego potrzeba wyłoni się w toku czynności wskazanej w § 1 lub 2.</a:t>
            </a:r>
            <a:br>
              <a:rPr lang="pl-PL" sz="1600" dirty="0"/>
            </a:br>
            <a:br>
              <a:rPr lang="pl-PL" sz="1600" dirty="0"/>
            </a:br>
            <a:endParaRPr lang="pl-PL" sz="1600" dirty="0"/>
          </a:p>
        </p:txBody>
      </p:sp>
    </p:spTree>
    <p:extLst>
      <p:ext uri="{BB962C8B-B14F-4D97-AF65-F5344CB8AC3E}">
        <p14:creationId xmlns:p14="http://schemas.microsoft.com/office/powerpoint/2010/main" val="206620540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7218665-EA77-40EC-8172-4F17E2DEDB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5992" y="0"/>
            <a:ext cx="4636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2FA69B0-279A-40F5-8D46-D0D43F1D0EC2}"/>
              </a:ext>
            </a:extLst>
          </p:cNvPr>
          <p:cNvSpPr>
            <a:spLocks noGrp="1"/>
          </p:cNvSpPr>
          <p:nvPr>
            <p:ph type="title"/>
          </p:nvPr>
        </p:nvSpPr>
        <p:spPr>
          <a:xfrm>
            <a:off x="8199458" y="643467"/>
            <a:ext cx="3349075" cy="5584296"/>
          </a:xfrm>
        </p:spPr>
        <p:txBody>
          <a:bodyPr anchor="ctr">
            <a:normAutofit/>
          </a:bodyPr>
          <a:lstStyle/>
          <a:p>
            <a:r>
              <a:rPr lang="pl-PL" sz="4000">
                <a:solidFill>
                  <a:srgbClr val="FFFFFF"/>
                </a:solidFill>
              </a:rPr>
              <a:t>Uprzedzenie o możliwości zmiany kwalifikacji prawnej</a:t>
            </a:r>
          </a:p>
        </p:txBody>
      </p:sp>
      <p:graphicFrame>
        <p:nvGraphicFramePr>
          <p:cNvPr id="5" name="Symbol zastępczy zawartości 2">
            <a:extLst>
              <a:ext uri="{FF2B5EF4-FFF2-40B4-BE49-F238E27FC236}">
                <a16:creationId xmlns:a16="http://schemas.microsoft.com/office/drawing/2014/main" id="{5E8B1FF3-43CC-4722-8F71-BD8EE3A3764C}"/>
              </a:ext>
            </a:extLst>
          </p:cNvPr>
          <p:cNvGraphicFramePr>
            <a:graphicFrameLocks noGrp="1"/>
          </p:cNvGraphicFramePr>
          <p:nvPr>
            <p:ph idx="1"/>
            <p:extLst>
              <p:ext uri="{D42A27DB-BD31-4B8C-83A1-F6EECF244321}">
                <p14:modId xmlns:p14="http://schemas.microsoft.com/office/powerpoint/2010/main" val="3596464776"/>
              </p:ext>
            </p:extLst>
          </p:nvPr>
        </p:nvGraphicFramePr>
        <p:xfrm>
          <a:off x="633413" y="684213"/>
          <a:ext cx="6278562" cy="5543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277005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7">
            <a:extLst>
              <a:ext uri="{FF2B5EF4-FFF2-40B4-BE49-F238E27FC236}">
                <a16:creationId xmlns:a16="http://schemas.microsoft.com/office/drawing/2014/main" id="{888FA52F-675E-4661-BA16-455C939430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07BC4E14-913C-46C0-ABF7-BDDAEC08A36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63440" y="2071116"/>
            <a:ext cx="0" cy="2715768"/>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EEB3574-2F65-4B6D-A812-057B0CA39B61}"/>
              </a:ext>
            </a:extLst>
          </p:cNvPr>
          <p:cNvSpPr>
            <a:spLocks noGrp="1"/>
          </p:cNvSpPr>
          <p:nvPr>
            <p:ph idx="1"/>
          </p:nvPr>
        </p:nvSpPr>
        <p:spPr>
          <a:xfrm>
            <a:off x="4985172" y="896684"/>
            <a:ext cx="5484707" cy="5656516"/>
          </a:xfrm>
        </p:spPr>
        <p:txBody>
          <a:bodyPr anchor="ctr">
            <a:normAutofit/>
          </a:bodyPr>
          <a:lstStyle/>
          <a:p>
            <a:pPr algn="just"/>
            <a:r>
              <a:rPr lang="pl-PL" sz="1500" b="1" i="1" u="sng" dirty="0"/>
              <a:t>Nie stanowi wyjścia poza granice oskarżenia i związane z tym naruszenie zasady skargowości dokonanie w toku przewodu sądowego odmiennych niż przyjęte w zarzucie ustaleń faktycznych co do tego samego zdarzenia np. w zakresie daty, czy okresu popełnienia czynu.</a:t>
            </a:r>
            <a:r>
              <a:rPr lang="pl-PL" sz="1500" i="1" dirty="0"/>
              <a:t> W wypadku poczynienia innych ustaleń co do czasu popełnienia czynu, dla zachowania tej tożsamości niezbędne jest wyłącznie wykazanie niezmienności podmiotu czynu, przedmiotu ochrony, a także tożsamość osoby pokrzywdzonej.</a:t>
            </a:r>
          </a:p>
          <a:p>
            <a:pPr algn="just"/>
            <a:r>
              <a:rPr lang="pl-PL" sz="1500" b="1" u="sng" dirty="0"/>
              <a:t>Wyrok Sądu Apelacyjnego w Warszawie z dnia 18 października 2018 r. II </a:t>
            </a:r>
            <a:r>
              <a:rPr lang="pl-PL" sz="1500" b="1" u="sng" dirty="0" err="1"/>
              <a:t>AKa</a:t>
            </a:r>
            <a:r>
              <a:rPr lang="pl-PL" sz="1500" b="1" u="sng" dirty="0"/>
              <a:t> 402/17, LEX nr 2581120</a:t>
            </a:r>
          </a:p>
          <a:p>
            <a:pPr algn="just"/>
            <a:r>
              <a:rPr lang="pl-PL" sz="1500" b="1" i="1" u="sng" dirty="0"/>
              <a:t>Zarówno opis czynu zawarty w akcie oskarżenia, jak i jego kwalifikacja prawna nie są wiążące dla sądu orzekającego, taką cechę ma natomiast zdarzenie w znaczeniu historycznym.</a:t>
            </a:r>
            <a:r>
              <a:rPr lang="pl-PL" sz="1500" i="1" dirty="0"/>
              <a:t> W zakresie zatem dopuszczalnych (mieszczących się w granicach skargi) uprawnień sądu dotyczących modyfikacji zarzutu i kwalifikacji prawnej mieszczą się zmiany dotyczące ustalenia odmiennego czasu i miejsca popełnienia czynu będącego przedmiotem rozpoznania, ustalenia odmiennego co do stanów faktycznych dotyczących zarówno strony przedmiotowej, jak i podmiotowej, ustalenia odmiennego co do sposobu zachowania się i sposobu działania poszczególnych sprawców, odmiennego ustalenia skutku i powiązania go z zachowaniem oskarżonego, czy odmiennej kwalifikacji prawnej.</a:t>
            </a:r>
          </a:p>
          <a:p>
            <a:pPr algn="just"/>
            <a:r>
              <a:rPr lang="pl-PL" sz="1500" b="1" u="sng" dirty="0"/>
              <a:t>Wyrok Sądu Apelacyjnego w Szczecinie z dnia 24 maja 2018 r. II </a:t>
            </a:r>
            <a:r>
              <a:rPr lang="pl-PL" sz="1500" b="1" u="sng" dirty="0" err="1"/>
              <a:t>AKa</a:t>
            </a:r>
            <a:r>
              <a:rPr lang="pl-PL" sz="1500" b="1" u="sng" dirty="0"/>
              <a:t> 75/18, LEX nr 2547710</a:t>
            </a:r>
            <a:br>
              <a:rPr lang="pl-PL" sz="1500" i="1" dirty="0"/>
            </a:br>
            <a:endParaRPr lang="pl-PL" sz="1500" i="1" dirty="0"/>
          </a:p>
        </p:txBody>
      </p:sp>
    </p:spTree>
    <p:extLst>
      <p:ext uri="{BB962C8B-B14F-4D97-AF65-F5344CB8AC3E}">
        <p14:creationId xmlns:p14="http://schemas.microsoft.com/office/powerpoint/2010/main" val="63697044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BBC935-BD7A-412F-A67C-494644F6DA8E}"/>
              </a:ext>
            </a:extLst>
          </p:cNvPr>
          <p:cNvSpPr>
            <a:spLocks noGrp="1"/>
          </p:cNvSpPr>
          <p:nvPr>
            <p:ph type="title"/>
          </p:nvPr>
        </p:nvSpPr>
        <p:spPr>
          <a:xfrm>
            <a:off x="667130" y="251036"/>
            <a:ext cx="10772775" cy="829099"/>
          </a:xfrm>
        </p:spPr>
        <p:txBody>
          <a:bodyPr/>
          <a:lstStyle/>
          <a:p>
            <a:pPr algn="ctr"/>
            <a:r>
              <a:rPr lang="pl-PL" dirty="0"/>
              <a:t>Przerwa i odroczenie rozprawy główna</a:t>
            </a:r>
          </a:p>
        </p:txBody>
      </p:sp>
      <p:graphicFrame>
        <p:nvGraphicFramePr>
          <p:cNvPr id="4" name="Symbol zastępczy zawartości 3">
            <a:extLst>
              <a:ext uri="{FF2B5EF4-FFF2-40B4-BE49-F238E27FC236}">
                <a16:creationId xmlns:a16="http://schemas.microsoft.com/office/drawing/2014/main" id="{6BD4ACD4-ACF7-4997-888B-2002AD7C9D7D}"/>
              </a:ext>
            </a:extLst>
          </p:cNvPr>
          <p:cNvGraphicFramePr>
            <a:graphicFrameLocks noGrp="1"/>
          </p:cNvGraphicFramePr>
          <p:nvPr>
            <p:ph idx="1"/>
            <p:extLst>
              <p:ext uri="{D42A27DB-BD31-4B8C-83A1-F6EECF244321}">
                <p14:modId xmlns:p14="http://schemas.microsoft.com/office/powerpoint/2010/main" val="1376176920"/>
              </p:ext>
            </p:extLst>
          </p:nvPr>
        </p:nvGraphicFramePr>
        <p:xfrm>
          <a:off x="676656" y="1080136"/>
          <a:ext cx="10753725" cy="55268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5205291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0898726-C323-4957-AA33-E513380D4173}"/>
              </a:ext>
            </a:extLst>
          </p:cNvPr>
          <p:cNvSpPr>
            <a:spLocks noGrp="1"/>
          </p:cNvSpPr>
          <p:nvPr>
            <p:ph type="title"/>
          </p:nvPr>
        </p:nvSpPr>
        <p:spPr/>
        <p:txBody>
          <a:bodyPr/>
          <a:lstStyle/>
          <a:p>
            <a:pPr algn="ctr"/>
            <a:r>
              <a:rPr lang="pl-PL" dirty="0"/>
              <a:t>Odstępstwa od zasady ciągłości rozprawy głównej</a:t>
            </a:r>
          </a:p>
        </p:txBody>
      </p:sp>
      <p:graphicFrame>
        <p:nvGraphicFramePr>
          <p:cNvPr id="4" name="Symbol zastępczy zawartości 3">
            <a:extLst>
              <a:ext uri="{FF2B5EF4-FFF2-40B4-BE49-F238E27FC236}">
                <a16:creationId xmlns:a16="http://schemas.microsoft.com/office/drawing/2014/main" id="{211D0583-1E7F-44F1-8C4C-8A385705BC02}"/>
              </a:ext>
            </a:extLst>
          </p:cNvPr>
          <p:cNvGraphicFramePr>
            <a:graphicFrameLocks noGrp="1"/>
          </p:cNvGraphicFramePr>
          <p:nvPr>
            <p:ph idx="1"/>
            <p:extLst>
              <p:ext uri="{D42A27DB-BD31-4B8C-83A1-F6EECF244321}">
                <p14:modId xmlns:p14="http://schemas.microsoft.com/office/powerpoint/2010/main" val="2501806245"/>
              </p:ext>
            </p:extLst>
          </p:nvPr>
        </p:nvGraphicFramePr>
        <p:xfrm>
          <a:off x="676275" y="2011363"/>
          <a:ext cx="10753725" cy="3767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80323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E19F63C-3F9E-4485-BE6F-CFD4A43A1D49}"/>
              </a:ext>
            </a:extLst>
          </p:cNvPr>
          <p:cNvSpPr>
            <a:spLocks noGrp="1"/>
          </p:cNvSpPr>
          <p:nvPr>
            <p:ph idx="1"/>
          </p:nvPr>
        </p:nvSpPr>
        <p:spPr>
          <a:xfrm>
            <a:off x="676656" y="643467"/>
            <a:ext cx="6235869" cy="5584295"/>
          </a:xfrm>
        </p:spPr>
        <p:txBody>
          <a:bodyPr anchor="ctr">
            <a:normAutofit/>
          </a:bodyPr>
          <a:lstStyle/>
          <a:p>
            <a:pPr algn="just"/>
            <a:r>
              <a:rPr lang="pl-PL" sz="1500" b="1" dirty="0"/>
              <a:t>Art.  401.  [Przerwa]</a:t>
            </a:r>
          </a:p>
          <a:p>
            <a:pPr algn="just"/>
            <a:r>
              <a:rPr lang="pl-PL" sz="1500" b="1" dirty="0"/>
              <a:t>§  1. </a:t>
            </a:r>
            <a:r>
              <a:rPr lang="pl-PL" sz="1500" dirty="0"/>
              <a:t>Przewodniczący może przerwać rozprawę główną w celu przygotowania przez strony wniosków dowodowych lub sprowadzenia dowodu albo dla wypoczynku lub z innej ważnej przyczyny.</a:t>
            </a:r>
          </a:p>
          <a:p>
            <a:pPr algn="just"/>
            <a:r>
              <a:rPr lang="pl-PL" sz="1500" b="1" dirty="0"/>
              <a:t>§  2. </a:t>
            </a:r>
            <a:r>
              <a:rPr lang="pl-PL" sz="1500" dirty="0"/>
              <a:t>Każdorazowa przerwa w rozprawie </a:t>
            </a:r>
            <a:r>
              <a:rPr lang="pl-PL" sz="1500" b="1" u="sng" dirty="0"/>
              <a:t>może trwać nie dłużej niż 35 dni.</a:t>
            </a:r>
          </a:p>
          <a:p>
            <a:pPr algn="just"/>
            <a:br>
              <a:rPr lang="pl-PL" sz="1500" dirty="0"/>
            </a:br>
            <a:r>
              <a:rPr lang="pl-PL" sz="1500" b="1" dirty="0"/>
              <a:t>Art.  402.  [Prowadzenie rozprawy po przerwie]</a:t>
            </a:r>
          </a:p>
          <a:p>
            <a:pPr algn="just"/>
            <a:r>
              <a:rPr lang="pl-PL" sz="1500" b="1" dirty="0"/>
              <a:t>§  1. </a:t>
            </a:r>
            <a:r>
              <a:rPr lang="pl-PL" sz="1500" dirty="0"/>
              <a:t>Jeżeli przewodniczący, zarządzając przerwę, oznaczy jednocześnie czas i miejsce dalszego ciągu rozprawy, </a:t>
            </a:r>
            <a:r>
              <a:rPr lang="pl-PL" sz="1500" b="1" u="sng" dirty="0"/>
              <a:t>osoby obecne na rozprawie przerwanej, których obecność była obowiązkowa, są obowiązane stawić się w nowym terminie bez wezwania</a:t>
            </a:r>
            <a:r>
              <a:rPr lang="pl-PL" sz="1500" dirty="0"/>
              <a:t>. Przepis art. 285 stosuje się odpowiednio. </a:t>
            </a:r>
            <a:r>
              <a:rPr lang="pl-PL" sz="1500" b="1" u="sng" dirty="0"/>
              <a:t>Osoby uprawnione do stawiennictwa nie muszą być zawiadamiane o nowym terminie, nawet jeśli nie uczestniczyły w rozprawie przerwanej.</a:t>
            </a:r>
          </a:p>
          <a:p>
            <a:pPr algn="just"/>
            <a:r>
              <a:rPr lang="pl-PL" sz="1500" b="1" dirty="0"/>
              <a:t>§ 1a. </a:t>
            </a:r>
            <a:r>
              <a:rPr lang="pl-PL" sz="1500" dirty="0"/>
              <a:t>Oskarżonego, którego obecność jest obowiązkowa, nie wzywa się w sytuacjach określonych w art. 376 lub art. 377, jeżeli okres przerwy uniemożliwia jego wezwanie oraz stawienie się na rozprawę po przerwie.</a:t>
            </a:r>
          </a:p>
          <a:p>
            <a:pPr algn="just"/>
            <a:r>
              <a:rPr lang="pl-PL" sz="1500" b="1" dirty="0"/>
              <a:t>§  2. </a:t>
            </a:r>
            <a:r>
              <a:rPr lang="pl-PL" sz="1500" b="1" u="sng" dirty="0"/>
              <a:t>Rozprawę przerwaną prowadzi się po przerwie w dalszym ciągu, a od początku - jeżeli skład sądu uległ zmianie albo sąd uzna to za konieczne.</a:t>
            </a:r>
          </a:p>
          <a:p>
            <a:pPr algn="just"/>
            <a:r>
              <a:rPr lang="pl-PL" sz="1500" b="1" dirty="0"/>
              <a:t>§ 3. </a:t>
            </a:r>
            <a:r>
              <a:rPr lang="pl-PL" sz="1500" dirty="0"/>
              <a:t>W razie przekroczenia terminu przerwy rozprawę uważa się za odroczoną.</a:t>
            </a:r>
            <a:br>
              <a:rPr lang="pl-PL" sz="1500" dirty="0"/>
            </a:br>
            <a:endParaRPr lang="pl-PL" sz="1500" dirty="0"/>
          </a:p>
        </p:txBody>
      </p:sp>
      <p:sp>
        <p:nvSpPr>
          <p:cNvPr id="14" name="Rectangle 7">
            <a:extLst>
              <a:ext uri="{FF2B5EF4-FFF2-40B4-BE49-F238E27FC236}">
                <a16:creationId xmlns:a16="http://schemas.microsoft.com/office/drawing/2014/main" id="{67218665-EA77-40EC-8172-4F17E2DEDB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5992" y="0"/>
            <a:ext cx="4636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855527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BE19F63C-3F9E-4485-BE6F-CFD4A43A1D49}"/>
              </a:ext>
            </a:extLst>
          </p:cNvPr>
          <p:cNvSpPr>
            <a:spLocks noGrp="1"/>
          </p:cNvSpPr>
          <p:nvPr>
            <p:ph idx="1"/>
          </p:nvPr>
        </p:nvSpPr>
        <p:spPr>
          <a:xfrm>
            <a:off x="4614389" y="936711"/>
            <a:ext cx="6815992" cy="4984578"/>
          </a:xfrm>
        </p:spPr>
        <p:txBody>
          <a:bodyPr anchor="ctr">
            <a:normAutofit/>
          </a:bodyPr>
          <a:lstStyle/>
          <a:p>
            <a:pPr algn="just"/>
            <a:r>
              <a:rPr lang="pl-PL" sz="1500" b="1" dirty="0"/>
              <a:t>Art.  403.  [Orzekanie w czasie przerwy]</a:t>
            </a:r>
          </a:p>
          <a:p>
            <a:pPr algn="just"/>
            <a:r>
              <a:rPr lang="pl-PL" sz="1500" dirty="0"/>
              <a:t>Orzeczenia zapadające w czasie przerwy w rozprawie </a:t>
            </a:r>
            <a:r>
              <a:rPr lang="pl-PL" sz="1500" b="1" u="sng" dirty="0"/>
              <a:t>wydaje się w składzie rozpoznającym sprawę, a w wypadku niemożności jego utworzenia - w takim samym składzie.</a:t>
            </a:r>
          </a:p>
          <a:p>
            <a:pPr algn="just"/>
            <a:br>
              <a:rPr lang="pl-PL" sz="1500" dirty="0"/>
            </a:br>
            <a:r>
              <a:rPr lang="pl-PL" sz="1500" b="1" dirty="0"/>
              <a:t>Art.  404.  [Odroczenie]</a:t>
            </a:r>
          </a:p>
          <a:p>
            <a:pPr algn="just"/>
            <a:r>
              <a:rPr lang="pl-PL" sz="1500" b="1" dirty="0"/>
              <a:t>§  1. </a:t>
            </a:r>
            <a:r>
              <a:rPr lang="pl-PL" sz="1500" dirty="0"/>
              <a:t>Sąd może odroczyć rozprawę tylko wtedy, gdy zarządzenie przerwy nie byłoby wystarczające.</a:t>
            </a:r>
          </a:p>
          <a:p>
            <a:pPr algn="just"/>
            <a:r>
              <a:rPr lang="pl-PL" sz="1500" b="1" dirty="0"/>
              <a:t>§  2. </a:t>
            </a:r>
            <a:r>
              <a:rPr lang="pl-PL" sz="1500" dirty="0"/>
              <a:t>Rozprawę odroczoną prowadzi się w nowym terminie od początku. Sąd może wyjątkowo prowadzić rozprawę odroczoną w dalszym ciągu, chyba że skład sądu uległ zmianie.</a:t>
            </a:r>
          </a:p>
          <a:p>
            <a:pPr algn="just"/>
            <a:r>
              <a:rPr lang="pl-PL" sz="1500" b="1" dirty="0"/>
              <a:t>§  3. </a:t>
            </a:r>
            <a:r>
              <a:rPr lang="pl-PL" sz="1500" dirty="0"/>
              <a:t>W wypadku podjęcia postępowania zawieszonego przepis § 2 stosuje się odpowiednio.</a:t>
            </a:r>
          </a:p>
          <a:p>
            <a:pPr algn="just"/>
            <a:r>
              <a:rPr lang="pl-PL" sz="1500" b="1" dirty="0"/>
              <a:t>Art.  405.  [Zamykanie przewodu sądowego] </a:t>
            </a:r>
          </a:p>
          <a:p>
            <a:pPr algn="just"/>
            <a:r>
              <a:rPr lang="pl-PL" sz="1500" b="1" u="sng" dirty="0"/>
              <a:t>Po przeprowadzeniu dowodów dopuszczonych w sprawie przewodniczący zapytuje strony, czy wnoszą o uzupełnienie postępowania dowodowego i w razie odpowiedzi przeczącej - zamyka przewód sądowy</a:t>
            </a:r>
            <a:r>
              <a:rPr lang="pl-PL" sz="1500" dirty="0"/>
              <a:t>.</a:t>
            </a:r>
          </a:p>
        </p:txBody>
      </p:sp>
    </p:spTree>
    <p:extLst>
      <p:ext uri="{BB962C8B-B14F-4D97-AF65-F5344CB8AC3E}">
        <p14:creationId xmlns:p14="http://schemas.microsoft.com/office/powerpoint/2010/main" val="1860493041"/>
      </p:ext>
    </p:extLst>
  </p:cSld>
  <p:clrMapOvr>
    <a:masterClrMapping/>
  </p:clrMapOvr>
</p:sld>
</file>

<file path=ppt/theme/theme1.xml><?xml version="1.0" encoding="utf-8"?>
<a:theme xmlns:a="http://schemas.openxmlformats.org/drawingml/2006/main" name="Wielkomiejski">
  <a:themeElements>
    <a:clrScheme name="Wielkomiejski">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Niestandardowy 1">
      <a:majorFont>
        <a:latin typeface="Garamond"/>
        <a:ea typeface=""/>
        <a:cs typeface=""/>
      </a:majorFont>
      <a:minorFont>
        <a:latin typeface="Garamond"/>
        <a:ea typeface=""/>
        <a:cs typeface=""/>
      </a:minorFont>
    </a:fontScheme>
    <a:fmtScheme name="Wielkomiejski">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Override1.xml><?xml version="1.0" encoding="utf-8"?>
<a:themeOverride xmlns:a="http://schemas.openxmlformats.org/drawingml/2006/main">
  <a:clrScheme name="Wielkomiejski">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themeOverride>
</file>

<file path=docProps/app.xml><?xml version="1.0" encoding="utf-8"?>
<Properties xmlns="http://schemas.openxmlformats.org/officeDocument/2006/extended-properties" xmlns:vt="http://schemas.openxmlformats.org/officeDocument/2006/docPropsVTypes">
  <TotalTime>5</TotalTime>
  <Words>5745</Words>
  <Application>Microsoft Office PowerPoint</Application>
  <PresentationFormat>Panoramiczny</PresentationFormat>
  <Paragraphs>525</Paragraphs>
  <Slides>100</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100</vt:i4>
      </vt:variant>
    </vt:vector>
  </HeadingPairs>
  <TitlesOfParts>
    <vt:vector size="104" baseType="lpstr">
      <vt:lpstr>Arial</vt:lpstr>
      <vt:lpstr>Garamond</vt:lpstr>
      <vt:lpstr>Wingdings</vt:lpstr>
      <vt:lpstr>Wielkomiejski</vt:lpstr>
      <vt:lpstr>Podstawy procesu karnego – administracja postępowanie przed sądem I instancji – wybrane zagadnienia</vt:lpstr>
      <vt:lpstr>Funkcje postępowania przed sądem I instancji</vt:lpstr>
      <vt:lpstr>Etapy postępowania jurysdykcyjnego</vt:lpstr>
      <vt:lpstr>Wstępna kontrola aktu oskarżenia</vt:lpstr>
      <vt:lpstr>Skargi inicjujące postępowanie sądowe</vt:lpstr>
      <vt:lpstr>Formalna kontrola A/O</vt:lpstr>
      <vt:lpstr>Warunki formalne, którym musi odpowiadać publiczny A/O</vt:lpstr>
      <vt:lpstr>Kontrola formalna aktów oskarżenia</vt:lpstr>
      <vt:lpstr>Przebieg kontroli formalnej A/O</vt:lpstr>
      <vt:lpstr>Dalszy sposób postępowania </vt:lpstr>
      <vt:lpstr>Definicja oddania pod sąd</vt:lpstr>
      <vt:lpstr>Oddanie pod sąd sensu stricto w orzecznictwie SN</vt:lpstr>
      <vt:lpstr>Zakres wstępnej kontroli A/O w trybie art. 339 par. 3 k.p.k. </vt:lpstr>
      <vt:lpstr>Zakres wstępnej kontroli A/O w trybie art. 339 par. 3 k.p.k. </vt:lpstr>
      <vt:lpstr>Oddanie pod sąd</vt:lpstr>
      <vt:lpstr>Oddanie pod sąd</vt:lpstr>
      <vt:lpstr>Oddanie pod sąd</vt:lpstr>
      <vt:lpstr>Prezentacja programu PowerPoint</vt:lpstr>
      <vt:lpstr>Posiedzenia wyrokowe</vt:lpstr>
      <vt:lpstr>Posiedzenia wyrokowe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Posiedzenie w przedmiocie orzekania środka zabezpieczającego</vt:lpstr>
      <vt:lpstr>Tryb orzekania o środku zabezpieczającym </vt:lpstr>
      <vt:lpstr>Przygotowanie do rozprawy głównej </vt:lpstr>
      <vt:lpstr>Przygotowanie do rozprawy głównej </vt:lpstr>
      <vt:lpstr>Czynności na posiedzeniu przygotowawczym</vt:lpstr>
      <vt:lpstr>Jawność rozprawy głównej</vt:lpstr>
      <vt:lpstr>Jawność rozprawy głównej</vt:lpstr>
      <vt:lpstr>Jawność rozprawy k.p.k. </vt:lpstr>
      <vt:lpstr>Jawność w orzecznictwie ETPCz</vt:lpstr>
      <vt:lpstr>Niejawność rozprawy z mocy prawa</vt:lpstr>
      <vt:lpstr>Jawność rozprawy w k.p.k.</vt:lpstr>
      <vt:lpstr>Obawa zakłócenia porządku publicznego</vt:lpstr>
      <vt:lpstr>Obawa obrazy dobrych obyczajów</vt:lpstr>
      <vt:lpstr>Obawa ujawnienia okoliczności, które ze względu na interes państwa powinny być zachowane w tajemnicy</vt:lpstr>
      <vt:lpstr>Obawa naruszenia ważnego interesu prywatnego</vt:lpstr>
      <vt:lpstr>Nieletniość jednego z oskarżonych lub przesłuchanie świadka, który nie ukończył 15 lat </vt:lpstr>
      <vt:lpstr>Żądanie osoby, która złożyła wniosek o ściganie</vt:lpstr>
      <vt:lpstr>Udział w rozprawie niejawnej</vt:lpstr>
      <vt:lpstr>Tajemnica rozprawy, rozpoznanie wniosku o wyłączenie jawności, bezwzględna jawność ogłoszenia wyroku</vt:lpstr>
      <vt:lpstr>Udział przedstawicieli prasy w rozprawie głównej</vt:lpstr>
      <vt:lpstr>Regulacja prawa prasowego </vt:lpstr>
      <vt:lpstr>Wyrok Sądu Apelacyjnego w Warszawie z dnia 19 czerwca 2018 r. V ACa 520/17, LEX nr 2528159</vt:lpstr>
      <vt:lpstr>Zasady prowadzenia rozprawy głównej</vt:lpstr>
      <vt:lpstr>Zasada ustności rozprawy</vt:lpstr>
      <vt:lpstr>Kierownicza rola przewodniczącego</vt:lpstr>
      <vt:lpstr>Prezentacja programu PowerPoint</vt:lpstr>
      <vt:lpstr>Przepisy p.u.s.p.</vt:lpstr>
      <vt:lpstr>Przepisy p.u.s.p.</vt:lpstr>
      <vt:lpstr>Prawo stron do wypowiedzi</vt:lpstr>
      <vt:lpstr>Prawo stron do wypowiedzi</vt:lpstr>
      <vt:lpstr>„Szacunek dla sądu”</vt:lpstr>
      <vt:lpstr>Prezentacja programu PowerPoint</vt:lpstr>
      <vt:lpstr>Wydalenie oskarżonego z sali rozpraw</vt:lpstr>
      <vt:lpstr>Wydalenie oskarżonego z sali rozpraw</vt:lpstr>
      <vt:lpstr>Prowadzenie rozprawy pod nieobecność oskarżonego</vt:lpstr>
      <vt:lpstr>Prezentacja programu PowerPoint</vt:lpstr>
      <vt:lpstr>Prezentacja programu PowerPoint</vt:lpstr>
      <vt:lpstr>Nieobecność oskarżonego po rozpoczęciu przewodu sądowego</vt:lpstr>
      <vt:lpstr>Nieobecność oskarżonego po rozpoczęciu przewodu sądowego</vt:lpstr>
      <vt:lpstr>Wypowiedzenie stosunku obrończego w toku rozprawy głównej – obrona z wyboru</vt:lpstr>
      <vt:lpstr>Wypowiedzenie stosunku obrończego w toku rozprawy głównej – obrona z urzędu</vt:lpstr>
      <vt:lpstr>Wypowiedzenie stosunku obrończego w toku rozprawy głównej</vt:lpstr>
      <vt:lpstr>Wypowiedzenie stosunku obrończego w toku rozprawy głównej</vt:lpstr>
      <vt:lpstr>Przebieg rozprawy głównej</vt:lpstr>
      <vt:lpstr>Prezentacja programu PowerPoint</vt:lpstr>
      <vt:lpstr>Prezentacja programu PowerPoint</vt:lpstr>
      <vt:lpstr>Obecność oskarżonego przy czynnościach postępowania dowodowego</vt:lpstr>
      <vt:lpstr>Obecność oskarżonego przy czynnościach postępowania dowodowego</vt:lpstr>
      <vt:lpstr>Prezentacja programu PowerPoint</vt:lpstr>
      <vt:lpstr>Prezentacja programu PowerPoint</vt:lpstr>
      <vt:lpstr>Prezentacja programu PowerPoint</vt:lpstr>
      <vt:lpstr>Ograniczenie postępowania dowodowego na rozprawie głównej</vt:lpstr>
      <vt:lpstr>Prezentacja programu PowerPoint</vt:lpstr>
      <vt:lpstr>Odczytanie protokołów wyjaśnień podejrzanego</vt:lpstr>
      <vt:lpstr>Odczytanie protokołów wyjaśnień podejrzanego</vt:lpstr>
      <vt:lpstr>Odczytanie protokołów wyjaśnień podejrzanego</vt:lpstr>
      <vt:lpstr>Odczytanie uprzednio złożonych przez świadka zeznań</vt:lpstr>
      <vt:lpstr>Prezentacja programu PowerPoint</vt:lpstr>
      <vt:lpstr>Odstępstwo sensu stricto od zasady bezpośredniości</vt:lpstr>
      <vt:lpstr>Prezentacja programu PowerPoint</vt:lpstr>
      <vt:lpstr>Problematyka dowodów prywatnych</vt:lpstr>
      <vt:lpstr>Prezentacja programu PowerPoint</vt:lpstr>
      <vt:lpstr>Uznawanie dokumentów za ujawnione</vt:lpstr>
      <vt:lpstr>Uznawanie dokumentów za ujawnione bez odczytywania</vt:lpstr>
      <vt:lpstr>Dowody rzeczowe na rozprawie </vt:lpstr>
      <vt:lpstr>Uprzedzenie o możliwości zmiany kwalifikacji prawnej</vt:lpstr>
      <vt:lpstr>Prezentacja programu PowerPoint</vt:lpstr>
      <vt:lpstr>Przerwa i odroczenie rozprawy główna</vt:lpstr>
      <vt:lpstr>Odstępstwa od zasady ciągłości rozprawy głównej</vt:lpstr>
      <vt:lpstr>Prezentacja programu PowerPoint</vt:lpstr>
      <vt:lpstr>Prezentacja programu PowerPoint</vt:lpstr>
      <vt:lpstr>Głosy końcowe stron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procesu karnego – administracja postępowanie przed sądem I instancji</dc:title>
  <dc:creator>Michał Basa</dc:creator>
  <cp:lastModifiedBy>Michał Basa</cp:lastModifiedBy>
  <cp:revision>4</cp:revision>
  <dcterms:created xsi:type="dcterms:W3CDTF">2019-04-08T20:53:15Z</dcterms:created>
  <dcterms:modified xsi:type="dcterms:W3CDTF">2019-04-08T20:58:41Z</dcterms:modified>
</cp:coreProperties>
</file>