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5" r:id="rId4"/>
    <p:sldId id="264" r:id="rId5"/>
    <p:sldId id="263" r:id="rId6"/>
    <p:sldId id="262" r:id="rId7"/>
    <p:sldId id="261" r:id="rId8"/>
    <p:sldId id="260" r:id="rId9"/>
    <p:sldId id="259" r:id="rId10"/>
    <p:sldId id="258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8" r:id="rId20"/>
    <p:sldId id="275" r:id="rId21"/>
    <p:sldId id="276" r:id="rId22"/>
    <p:sldId id="277" r:id="rId23"/>
    <p:sldId id="279" r:id="rId24"/>
    <p:sldId id="280" r:id="rId25"/>
    <p:sldId id="281" r:id="rId26"/>
    <p:sldId id="284" r:id="rId27"/>
    <p:sldId id="283" r:id="rId28"/>
    <p:sldId id="282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3D99B7-3440-4D76-8887-2DCCEBE148D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E9EC914-4460-492E-95DD-EE583ECE71C4}">
      <dgm:prSet phldrT="[Tekst]"/>
      <dgm:spPr/>
      <dgm:t>
        <a:bodyPr/>
        <a:lstStyle/>
        <a:p>
          <a:r>
            <a:rPr lang="pl-PL" dirty="0" smtClean="0"/>
            <a:t>Prawo UE</a:t>
          </a:r>
          <a:endParaRPr lang="pl-PL" dirty="0"/>
        </a:p>
      </dgm:t>
    </dgm:pt>
    <dgm:pt modelId="{33E62705-0AA3-442B-B848-0EB200D1713B}" type="parTrans" cxnId="{4168DD25-3E70-41A1-8C9B-10917BD24CEC}">
      <dgm:prSet/>
      <dgm:spPr/>
      <dgm:t>
        <a:bodyPr/>
        <a:lstStyle/>
        <a:p>
          <a:endParaRPr lang="pl-PL"/>
        </a:p>
      </dgm:t>
    </dgm:pt>
    <dgm:pt modelId="{02A8F243-93EA-43A4-A6AF-CFBCE862FA3D}" type="sibTrans" cxnId="{4168DD25-3E70-41A1-8C9B-10917BD24CEC}">
      <dgm:prSet/>
      <dgm:spPr/>
      <dgm:t>
        <a:bodyPr/>
        <a:lstStyle/>
        <a:p>
          <a:endParaRPr lang="pl-PL"/>
        </a:p>
      </dgm:t>
    </dgm:pt>
    <dgm:pt modelId="{591C84B3-C39A-441A-8EDE-90A13AEC0494}">
      <dgm:prSet phldrT="[Tekst]"/>
      <dgm:spPr/>
      <dgm:t>
        <a:bodyPr/>
        <a:lstStyle/>
        <a:p>
          <a:r>
            <a:rPr lang="pl-PL" dirty="0" smtClean="0"/>
            <a:t>Prawo pierwotne</a:t>
          </a:r>
          <a:endParaRPr lang="pl-PL" dirty="0"/>
        </a:p>
      </dgm:t>
    </dgm:pt>
    <dgm:pt modelId="{BF49A005-8122-4BEB-B5CF-CB2D9CFCB054}" type="parTrans" cxnId="{9C3A4382-3E72-4003-B7E8-308B66B78BC1}">
      <dgm:prSet/>
      <dgm:spPr/>
      <dgm:t>
        <a:bodyPr/>
        <a:lstStyle/>
        <a:p>
          <a:endParaRPr lang="pl-PL"/>
        </a:p>
      </dgm:t>
    </dgm:pt>
    <dgm:pt modelId="{FAC3D652-2BE5-425E-B85C-B56C58E9BE76}" type="sibTrans" cxnId="{9C3A4382-3E72-4003-B7E8-308B66B78BC1}">
      <dgm:prSet/>
      <dgm:spPr/>
      <dgm:t>
        <a:bodyPr/>
        <a:lstStyle/>
        <a:p>
          <a:endParaRPr lang="pl-PL"/>
        </a:p>
      </dgm:t>
    </dgm:pt>
    <dgm:pt modelId="{D88A757C-108A-48E6-AF38-277D6CFCF36D}">
      <dgm:prSet phldrT="[Tekst]"/>
      <dgm:spPr/>
      <dgm:t>
        <a:bodyPr/>
        <a:lstStyle/>
        <a:p>
          <a:r>
            <a:rPr lang="pl-PL" dirty="0" smtClean="0"/>
            <a:t>Prawo wtórne</a:t>
          </a:r>
          <a:endParaRPr lang="pl-PL" dirty="0"/>
        </a:p>
      </dgm:t>
    </dgm:pt>
    <dgm:pt modelId="{28999581-DE46-4188-979C-0EE5070095AC}" type="parTrans" cxnId="{9E2EB2FF-2E8C-4481-94F8-8FD8EDE78265}">
      <dgm:prSet/>
      <dgm:spPr/>
      <dgm:t>
        <a:bodyPr/>
        <a:lstStyle/>
        <a:p>
          <a:endParaRPr lang="pl-PL"/>
        </a:p>
      </dgm:t>
    </dgm:pt>
    <dgm:pt modelId="{DBE66EFE-3961-4B83-9F97-87647BA281B1}" type="sibTrans" cxnId="{9E2EB2FF-2E8C-4481-94F8-8FD8EDE78265}">
      <dgm:prSet/>
      <dgm:spPr/>
      <dgm:t>
        <a:bodyPr/>
        <a:lstStyle/>
        <a:p>
          <a:endParaRPr lang="pl-PL"/>
        </a:p>
      </dgm:t>
    </dgm:pt>
    <dgm:pt modelId="{4AFCA5EF-0F7C-4DB6-84E4-CEC9FF818E9B}" type="pres">
      <dgm:prSet presAssocID="{D73D99B7-3440-4D76-8887-2DCCEBE148D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85BFF714-7D0E-4DD8-B395-3FB9D4D1594C}" type="pres">
      <dgm:prSet presAssocID="{DE9EC914-4460-492E-95DD-EE583ECE71C4}" presName="hierRoot1" presStyleCnt="0"/>
      <dgm:spPr/>
    </dgm:pt>
    <dgm:pt modelId="{B4A52663-8E73-485A-99F4-FF166972652C}" type="pres">
      <dgm:prSet presAssocID="{DE9EC914-4460-492E-95DD-EE583ECE71C4}" presName="composite" presStyleCnt="0"/>
      <dgm:spPr/>
    </dgm:pt>
    <dgm:pt modelId="{793B3FDF-B860-40F1-A09B-1AE5F8C69CC5}" type="pres">
      <dgm:prSet presAssocID="{DE9EC914-4460-492E-95DD-EE583ECE71C4}" presName="background" presStyleLbl="node0" presStyleIdx="0" presStyleCnt="1"/>
      <dgm:spPr/>
    </dgm:pt>
    <dgm:pt modelId="{02BF2FD1-7AA7-46F4-B10A-ACBD1BBA0261}" type="pres">
      <dgm:prSet presAssocID="{DE9EC914-4460-492E-95DD-EE583ECE71C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0B5849A-C41A-44F2-8B27-2FEE85B697F1}" type="pres">
      <dgm:prSet presAssocID="{DE9EC914-4460-492E-95DD-EE583ECE71C4}" presName="hierChild2" presStyleCnt="0"/>
      <dgm:spPr/>
    </dgm:pt>
    <dgm:pt modelId="{7243AE87-6DCE-4F43-9623-AB236E330A81}" type="pres">
      <dgm:prSet presAssocID="{BF49A005-8122-4BEB-B5CF-CB2D9CFCB054}" presName="Name10" presStyleLbl="parChTrans1D2" presStyleIdx="0" presStyleCnt="2"/>
      <dgm:spPr/>
      <dgm:t>
        <a:bodyPr/>
        <a:lstStyle/>
        <a:p>
          <a:endParaRPr lang="pl-PL"/>
        </a:p>
      </dgm:t>
    </dgm:pt>
    <dgm:pt modelId="{E962533D-6670-4838-BCF2-B641FD6F08B7}" type="pres">
      <dgm:prSet presAssocID="{591C84B3-C39A-441A-8EDE-90A13AEC0494}" presName="hierRoot2" presStyleCnt="0"/>
      <dgm:spPr/>
    </dgm:pt>
    <dgm:pt modelId="{37262F08-7598-452E-BF18-DCF577F3331A}" type="pres">
      <dgm:prSet presAssocID="{591C84B3-C39A-441A-8EDE-90A13AEC0494}" presName="composite2" presStyleCnt="0"/>
      <dgm:spPr/>
    </dgm:pt>
    <dgm:pt modelId="{9241184E-E7FD-46FA-93D3-459AC20BF5AA}" type="pres">
      <dgm:prSet presAssocID="{591C84B3-C39A-441A-8EDE-90A13AEC0494}" presName="background2" presStyleLbl="node2" presStyleIdx="0" presStyleCnt="2"/>
      <dgm:spPr/>
    </dgm:pt>
    <dgm:pt modelId="{B10B2E9C-1919-4F6E-8669-A383CB992E7F}" type="pres">
      <dgm:prSet presAssocID="{591C84B3-C39A-441A-8EDE-90A13AEC0494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4D2E392-78E5-4427-B59A-D1C2DEBE0EDC}" type="pres">
      <dgm:prSet presAssocID="{591C84B3-C39A-441A-8EDE-90A13AEC0494}" presName="hierChild3" presStyleCnt="0"/>
      <dgm:spPr/>
    </dgm:pt>
    <dgm:pt modelId="{815B73C6-1967-4144-9F4C-7FA8F6600A33}" type="pres">
      <dgm:prSet presAssocID="{28999581-DE46-4188-979C-0EE5070095AC}" presName="Name10" presStyleLbl="parChTrans1D2" presStyleIdx="1" presStyleCnt="2"/>
      <dgm:spPr/>
      <dgm:t>
        <a:bodyPr/>
        <a:lstStyle/>
        <a:p>
          <a:endParaRPr lang="pl-PL"/>
        </a:p>
      </dgm:t>
    </dgm:pt>
    <dgm:pt modelId="{6200EFBB-D32B-424B-995F-7F8EF92668F0}" type="pres">
      <dgm:prSet presAssocID="{D88A757C-108A-48E6-AF38-277D6CFCF36D}" presName="hierRoot2" presStyleCnt="0"/>
      <dgm:spPr/>
    </dgm:pt>
    <dgm:pt modelId="{3A789C0F-6A25-4840-AE20-6D3B4BC8D2D0}" type="pres">
      <dgm:prSet presAssocID="{D88A757C-108A-48E6-AF38-277D6CFCF36D}" presName="composite2" presStyleCnt="0"/>
      <dgm:spPr/>
    </dgm:pt>
    <dgm:pt modelId="{869B3AF8-73EB-4179-887A-F5D41900E060}" type="pres">
      <dgm:prSet presAssocID="{D88A757C-108A-48E6-AF38-277D6CFCF36D}" presName="background2" presStyleLbl="node2" presStyleIdx="1" presStyleCnt="2"/>
      <dgm:spPr/>
    </dgm:pt>
    <dgm:pt modelId="{C8794DE0-E777-4E44-8814-7941EAD4E2F8}" type="pres">
      <dgm:prSet presAssocID="{D88A757C-108A-48E6-AF38-277D6CFCF36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7CC93FF-AFAB-42B8-BC9B-9F5007B37358}" type="pres">
      <dgm:prSet presAssocID="{D88A757C-108A-48E6-AF38-277D6CFCF36D}" presName="hierChild3" presStyleCnt="0"/>
      <dgm:spPr/>
    </dgm:pt>
  </dgm:ptLst>
  <dgm:cxnLst>
    <dgm:cxn modelId="{F18FFB4F-1823-4CA0-B22A-A257FE74AE80}" type="presOf" srcId="{28999581-DE46-4188-979C-0EE5070095AC}" destId="{815B73C6-1967-4144-9F4C-7FA8F6600A33}" srcOrd="0" destOrd="0" presId="urn:microsoft.com/office/officeart/2005/8/layout/hierarchy1"/>
    <dgm:cxn modelId="{9C3A4382-3E72-4003-B7E8-308B66B78BC1}" srcId="{DE9EC914-4460-492E-95DD-EE583ECE71C4}" destId="{591C84B3-C39A-441A-8EDE-90A13AEC0494}" srcOrd="0" destOrd="0" parTransId="{BF49A005-8122-4BEB-B5CF-CB2D9CFCB054}" sibTransId="{FAC3D652-2BE5-425E-B85C-B56C58E9BE76}"/>
    <dgm:cxn modelId="{A44FE97C-C047-458C-9763-466079A71801}" type="presOf" srcId="{D73D99B7-3440-4D76-8887-2DCCEBE148D6}" destId="{4AFCA5EF-0F7C-4DB6-84E4-CEC9FF818E9B}" srcOrd="0" destOrd="0" presId="urn:microsoft.com/office/officeart/2005/8/layout/hierarchy1"/>
    <dgm:cxn modelId="{4168DD25-3E70-41A1-8C9B-10917BD24CEC}" srcId="{D73D99B7-3440-4D76-8887-2DCCEBE148D6}" destId="{DE9EC914-4460-492E-95DD-EE583ECE71C4}" srcOrd="0" destOrd="0" parTransId="{33E62705-0AA3-442B-B848-0EB200D1713B}" sibTransId="{02A8F243-93EA-43A4-A6AF-CFBCE862FA3D}"/>
    <dgm:cxn modelId="{94EC3989-113B-4FFE-897E-1861AFD007F7}" type="presOf" srcId="{D88A757C-108A-48E6-AF38-277D6CFCF36D}" destId="{C8794DE0-E777-4E44-8814-7941EAD4E2F8}" srcOrd="0" destOrd="0" presId="urn:microsoft.com/office/officeart/2005/8/layout/hierarchy1"/>
    <dgm:cxn modelId="{309BF313-0E84-4E2D-A0B4-9F280481355F}" type="presOf" srcId="{DE9EC914-4460-492E-95DD-EE583ECE71C4}" destId="{02BF2FD1-7AA7-46F4-B10A-ACBD1BBA0261}" srcOrd="0" destOrd="0" presId="urn:microsoft.com/office/officeart/2005/8/layout/hierarchy1"/>
    <dgm:cxn modelId="{ABE53B3A-E7F5-4B14-92A4-D681A4018453}" type="presOf" srcId="{BF49A005-8122-4BEB-B5CF-CB2D9CFCB054}" destId="{7243AE87-6DCE-4F43-9623-AB236E330A81}" srcOrd="0" destOrd="0" presId="urn:microsoft.com/office/officeart/2005/8/layout/hierarchy1"/>
    <dgm:cxn modelId="{C40499A5-76FD-45AE-8F07-528B9ACE5B81}" type="presOf" srcId="{591C84B3-C39A-441A-8EDE-90A13AEC0494}" destId="{B10B2E9C-1919-4F6E-8669-A383CB992E7F}" srcOrd="0" destOrd="0" presId="urn:microsoft.com/office/officeart/2005/8/layout/hierarchy1"/>
    <dgm:cxn modelId="{9E2EB2FF-2E8C-4481-94F8-8FD8EDE78265}" srcId="{DE9EC914-4460-492E-95DD-EE583ECE71C4}" destId="{D88A757C-108A-48E6-AF38-277D6CFCF36D}" srcOrd="1" destOrd="0" parTransId="{28999581-DE46-4188-979C-0EE5070095AC}" sibTransId="{DBE66EFE-3961-4B83-9F97-87647BA281B1}"/>
    <dgm:cxn modelId="{928E6A4A-E1AC-480B-8B8F-8435912DFD4D}" type="presParOf" srcId="{4AFCA5EF-0F7C-4DB6-84E4-CEC9FF818E9B}" destId="{85BFF714-7D0E-4DD8-B395-3FB9D4D1594C}" srcOrd="0" destOrd="0" presId="urn:microsoft.com/office/officeart/2005/8/layout/hierarchy1"/>
    <dgm:cxn modelId="{28777EB2-270A-40EC-A038-8035B6B8754F}" type="presParOf" srcId="{85BFF714-7D0E-4DD8-B395-3FB9D4D1594C}" destId="{B4A52663-8E73-485A-99F4-FF166972652C}" srcOrd="0" destOrd="0" presId="urn:microsoft.com/office/officeart/2005/8/layout/hierarchy1"/>
    <dgm:cxn modelId="{AEFF0CCF-4B6B-466E-9524-E76849B57382}" type="presParOf" srcId="{B4A52663-8E73-485A-99F4-FF166972652C}" destId="{793B3FDF-B860-40F1-A09B-1AE5F8C69CC5}" srcOrd="0" destOrd="0" presId="urn:microsoft.com/office/officeart/2005/8/layout/hierarchy1"/>
    <dgm:cxn modelId="{D4102166-6E5B-4007-AE72-57AEB126B6AE}" type="presParOf" srcId="{B4A52663-8E73-485A-99F4-FF166972652C}" destId="{02BF2FD1-7AA7-46F4-B10A-ACBD1BBA0261}" srcOrd="1" destOrd="0" presId="urn:microsoft.com/office/officeart/2005/8/layout/hierarchy1"/>
    <dgm:cxn modelId="{59CC7315-55D9-44C2-AC5F-EFD0D6218BAA}" type="presParOf" srcId="{85BFF714-7D0E-4DD8-B395-3FB9D4D1594C}" destId="{80B5849A-C41A-44F2-8B27-2FEE85B697F1}" srcOrd="1" destOrd="0" presId="urn:microsoft.com/office/officeart/2005/8/layout/hierarchy1"/>
    <dgm:cxn modelId="{547B672E-D31B-404C-B0A7-C309FD09E692}" type="presParOf" srcId="{80B5849A-C41A-44F2-8B27-2FEE85B697F1}" destId="{7243AE87-6DCE-4F43-9623-AB236E330A81}" srcOrd="0" destOrd="0" presId="urn:microsoft.com/office/officeart/2005/8/layout/hierarchy1"/>
    <dgm:cxn modelId="{1F6F7788-1745-446F-B76B-B78D6B20399E}" type="presParOf" srcId="{80B5849A-C41A-44F2-8B27-2FEE85B697F1}" destId="{E962533D-6670-4838-BCF2-B641FD6F08B7}" srcOrd="1" destOrd="0" presId="urn:microsoft.com/office/officeart/2005/8/layout/hierarchy1"/>
    <dgm:cxn modelId="{3B3F2DBB-C598-49B2-B6DA-60CC2BE6EADF}" type="presParOf" srcId="{E962533D-6670-4838-BCF2-B641FD6F08B7}" destId="{37262F08-7598-452E-BF18-DCF577F3331A}" srcOrd="0" destOrd="0" presId="urn:microsoft.com/office/officeart/2005/8/layout/hierarchy1"/>
    <dgm:cxn modelId="{D63FA970-D70D-416A-94EF-330AD84F946B}" type="presParOf" srcId="{37262F08-7598-452E-BF18-DCF577F3331A}" destId="{9241184E-E7FD-46FA-93D3-459AC20BF5AA}" srcOrd="0" destOrd="0" presId="urn:microsoft.com/office/officeart/2005/8/layout/hierarchy1"/>
    <dgm:cxn modelId="{EA3CD303-CB9E-415B-9D46-70D27BE65906}" type="presParOf" srcId="{37262F08-7598-452E-BF18-DCF577F3331A}" destId="{B10B2E9C-1919-4F6E-8669-A383CB992E7F}" srcOrd="1" destOrd="0" presId="urn:microsoft.com/office/officeart/2005/8/layout/hierarchy1"/>
    <dgm:cxn modelId="{E3684533-80DD-4ACC-9D6E-5E54C41D6BE3}" type="presParOf" srcId="{E962533D-6670-4838-BCF2-B641FD6F08B7}" destId="{34D2E392-78E5-4427-B59A-D1C2DEBE0EDC}" srcOrd="1" destOrd="0" presId="urn:microsoft.com/office/officeart/2005/8/layout/hierarchy1"/>
    <dgm:cxn modelId="{EACA8582-F334-4AB3-8F1D-B1F08CBD8FDF}" type="presParOf" srcId="{80B5849A-C41A-44F2-8B27-2FEE85B697F1}" destId="{815B73C6-1967-4144-9F4C-7FA8F6600A33}" srcOrd="2" destOrd="0" presId="urn:microsoft.com/office/officeart/2005/8/layout/hierarchy1"/>
    <dgm:cxn modelId="{9A8DA565-BAB9-4042-B3FF-E49B45F49597}" type="presParOf" srcId="{80B5849A-C41A-44F2-8B27-2FEE85B697F1}" destId="{6200EFBB-D32B-424B-995F-7F8EF92668F0}" srcOrd="3" destOrd="0" presId="urn:microsoft.com/office/officeart/2005/8/layout/hierarchy1"/>
    <dgm:cxn modelId="{FC3CE615-942A-4832-95F9-D3D0116D43D6}" type="presParOf" srcId="{6200EFBB-D32B-424B-995F-7F8EF92668F0}" destId="{3A789C0F-6A25-4840-AE20-6D3B4BC8D2D0}" srcOrd="0" destOrd="0" presId="urn:microsoft.com/office/officeart/2005/8/layout/hierarchy1"/>
    <dgm:cxn modelId="{DE0BC17B-279A-4CAF-9FB5-D875D7FE0ECE}" type="presParOf" srcId="{3A789C0F-6A25-4840-AE20-6D3B4BC8D2D0}" destId="{869B3AF8-73EB-4179-887A-F5D41900E060}" srcOrd="0" destOrd="0" presId="urn:microsoft.com/office/officeart/2005/8/layout/hierarchy1"/>
    <dgm:cxn modelId="{2ABA1D60-797A-41BC-BF0C-1E4645316E96}" type="presParOf" srcId="{3A789C0F-6A25-4840-AE20-6D3B4BC8D2D0}" destId="{C8794DE0-E777-4E44-8814-7941EAD4E2F8}" srcOrd="1" destOrd="0" presId="urn:microsoft.com/office/officeart/2005/8/layout/hierarchy1"/>
    <dgm:cxn modelId="{18E9B14D-E789-4BD8-9FD2-7052374F0A90}" type="presParOf" srcId="{6200EFBB-D32B-424B-995F-7F8EF92668F0}" destId="{57CC93FF-AFAB-42B8-BC9B-9F5007B3735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1814313-1CB3-42E7-82FC-9FEFFE76C63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61193634-7DB7-44ED-8A59-24166014228B}">
      <dgm:prSet/>
      <dgm:spPr/>
      <dgm:t>
        <a:bodyPr/>
        <a:lstStyle/>
        <a:p>
          <a:pPr rtl="0"/>
          <a:r>
            <a:rPr lang="pl-PL" dirty="0" smtClean="0"/>
            <a:t>Inne akty</a:t>
          </a:r>
          <a:endParaRPr lang="pl-PL" dirty="0"/>
        </a:p>
      </dgm:t>
    </dgm:pt>
    <dgm:pt modelId="{A4D74F08-CA98-43E6-BA92-E6CDA44066A5}" type="parTrans" cxnId="{2BD15866-E631-446B-93B5-128D43AF26B6}">
      <dgm:prSet/>
      <dgm:spPr/>
      <dgm:t>
        <a:bodyPr/>
        <a:lstStyle/>
        <a:p>
          <a:endParaRPr lang="pl-PL"/>
        </a:p>
      </dgm:t>
    </dgm:pt>
    <dgm:pt modelId="{331E7A61-23B3-48E2-BC97-6A37FD701FB2}" type="sibTrans" cxnId="{2BD15866-E631-446B-93B5-128D43AF26B6}">
      <dgm:prSet/>
      <dgm:spPr/>
      <dgm:t>
        <a:bodyPr/>
        <a:lstStyle/>
        <a:p>
          <a:endParaRPr lang="pl-PL"/>
        </a:p>
      </dgm:t>
    </dgm:pt>
    <dgm:pt modelId="{611BF6A5-AD93-412F-AB38-486EC4F0E040}">
      <dgm:prSet/>
      <dgm:spPr/>
      <dgm:t>
        <a:bodyPr/>
        <a:lstStyle/>
        <a:p>
          <a:pPr rtl="0"/>
          <a:r>
            <a:rPr lang="pl-PL" dirty="0" smtClean="0"/>
            <a:t>Zalecenia</a:t>
          </a:r>
          <a:endParaRPr lang="pl-PL" dirty="0"/>
        </a:p>
      </dgm:t>
    </dgm:pt>
    <dgm:pt modelId="{66794DAD-D668-4A29-A884-C790614FC0F9}" type="parTrans" cxnId="{D38C58A8-D7E3-4336-970E-DD69DD05C715}">
      <dgm:prSet/>
      <dgm:spPr/>
      <dgm:t>
        <a:bodyPr/>
        <a:lstStyle/>
        <a:p>
          <a:endParaRPr lang="pl-PL"/>
        </a:p>
      </dgm:t>
    </dgm:pt>
    <dgm:pt modelId="{85C11B96-95C3-4460-8777-6703A24763B9}" type="sibTrans" cxnId="{D38C58A8-D7E3-4336-970E-DD69DD05C715}">
      <dgm:prSet/>
      <dgm:spPr/>
      <dgm:t>
        <a:bodyPr/>
        <a:lstStyle/>
        <a:p>
          <a:endParaRPr lang="pl-PL"/>
        </a:p>
      </dgm:t>
    </dgm:pt>
    <dgm:pt modelId="{69F95D24-B64A-4D1A-9E27-8502DE4F20EA}">
      <dgm:prSet/>
      <dgm:spPr/>
      <dgm:t>
        <a:bodyPr/>
        <a:lstStyle/>
        <a:p>
          <a:pPr rtl="0"/>
          <a:r>
            <a:rPr lang="pl-PL" dirty="0" smtClean="0"/>
            <a:t>Opinie</a:t>
          </a:r>
          <a:endParaRPr lang="pl-PL" dirty="0"/>
        </a:p>
      </dgm:t>
    </dgm:pt>
    <dgm:pt modelId="{98162D04-09AF-4435-AEE7-00914AC17945}" type="parTrans" cxnId="{217E5FB2-F8BF-4633-B6AC-B4E033A7C30C}">
      <dgm:prSet/>
      <dgm:spPr/>
      <dgm:t>
        <a:bodyPr/>
        <a:lstStyle/>
        <a:p>
          <a:endParaRPr lang="pl-PL"/>
        </a:p>
      </dgm:t>
    </dgm:pt>
    <dgm:pt modelId="{16C6F3EA-B547-4721-8E17-9083E48ECD6F}" type="sibTrans" cxnId="{217E5FB2-F8BF-4633-B6AC-B4E033A7C30C}">
      <dgm:prSet/>
      <dgm:spPr/>
      <dgm:t>
        <a:bodyPr/>
        <a:lstStyle/>
        <a:p>
          <a:endParaRPr lang="pl-PL"/>
        </a:p>
      </dgm:t>
    </dgm:pt>
    <dgm:pt modelId="{76023EAC-5FE6-494C-9AD0-6FDDE45249C4}">
      <dgm:prSet/>
      <dgm:spPr/>
      <dgm:t>
        <a:bodyPr/>
        <a:lstStyle/>
        <a:p>
          <a:pPr rtl="0"/>
          <a:r>
            <a:rPr lang="pl-PL" dirty="0" smtClean="0"/>
            <a:t>Porozumienia międzyinstytucjonalne</a:t>
          </a:r>
          <a:endParaRPr lang="pl-PL" dirty="0"/>
        </a:p>
      </dgm:t>
    </dgm:pt>
    <dgm:pt modelId="{C843CA2E-5E97-4ED5-8F59-4814F96D1ADB}" type="parTrans" cxnId="{34CE14DE-51F3-4AE3-83CA-74AA1F3332C8}">
      <dgm:prSet/>
      <dgm:spPr/>
      <dgm:t>
        <a:bodyPr/>
        <a:lstStyle/>
        <a:p>
          <a:endParaRPr lang="pl-PL"/>
        </a:p>
      </dgm:t>
    </dgm:pt>
    <dgm:pt modelId="{65C8DE86-E125-452E-81BE-1A3919F96451}" type="sibTrans" cxnId="{34CE14DE-51F3-4AE3-83CA-74AA1F3332C8}">
      <dgm:prSet/>
      <dgm:spPr/>
      <dgm:t>
        <a:bodyPr/>
        <a:lstStyle/>
        <a:p>
          <a:endParaRPr lang="pl-PL"/>
        </a:p>
      </dgm:t>
    </dgm:pt>
    <dgm:pt modelId="{4FF1CDB0-2707-41A8-8D6C-39E87521FA1F}">
      <dgm:prSet/>
      <dgm:spPr/>
      <dgm:t>
        <a:bodyPr/>
        <a:lstStyle/>
        <a:p>
          <a:pPr rtl="0"/>
          <a:r>
            <a:rPr lang="pl-PL" dirty="0" smtClean="0"/>
            <a:t>Instrumenty nieformalne </a:t>
          </a:r>
          <a:endParaRPr lang="pl-PL" dirty="0"/>
        </a:p>
      </dgm:t>
    </dgm:pt>
    <dgm:pt modelId="{A81ABA80-8437-44C1-8E29-19526A3AA227}" type="parTrans" cxnId="{5696501E-2F63-46B9-88D5-482BEE5FDAC9}">
      <dgm:prSet/>
      <dgm:spPr/>
      <dgm:t>
        <a:bodyPr/>
        <a:lstStyle/>
        <a:p>
          <a:endParaRPr lang="pl-PL"/>
        </a:p>
      </dgm:t>
    </dgm:pt>
    <dgm:pt modelId="{D90DFB6C-81B4-43CE-B401-9D772CC19DE3}" type="sibTrans" cxnId="{5696501E-2F63-46B9-88D5-482BEE5FDAC9}">
      <dgm:prSet/>
      <dgm:spPr/>
      <dgm:t>
        <a:bodyPr/>
        <a:lstStyle/>
        <a:p>
          <a:endParaRPr lang="pl-PL"/>
        </a:p>
      </dgm:t>
    </dgm:pt>
    <dgm:pt modelId="{7B7CB19A-82D3-49F9-A0D1-D2B214345A7D}" type="pres">
      <dgm:prSet presAssocID="{51814313-1CB3-42E7-82FC-9FEFFE76C63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742CE83-BF8E-4C5D-8588-38FC238B7D68}" type="pres">
      <dgm:prSet presAssocID="{61193634-7DB7-44ED-8A59-24166014228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7B88C50-0EF3-4489-933A-0DF472D4D956}" type="pres">
      <dgm:prSet presAssocID="{61193634-7DB7-44ED-8A59-24166014228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17E5FB2-F8BF-4633-B6AC-B4E033A7C30C}" srcId="{61193634-7DB7-44ED-8A59-24166014228B}" destId="{69F95D24-B64A-4D1A-9E27-8502DE4F20EA}" srcOrd="1" destOrd="0" parTransId="{98162D04-09AF-4435-AEE7-00914AC17945}" sibTransId="{16C6F3EA-B547-4721-8E17-9083E48ECD6F}"/>
    <dgm:cxn modelId="{2BD15866-E631-446B-93B5-128D43AF26B6}" srcId="{51814313-1CB3-42E7-82FC-9FEFFE76C63F}" destId="{61193634-7DB7-44ED-8A59-24166014228B}" srcOrd="0" destOrd="0" parTransId="{A4D74F08-CA98-43E6-BA92-E6CDA44066A5}" sibTransId="{331E7A61-23B3-48E2-BC97-6A37FD701FB2}"/>
    <dgm:cxn modelId="{D38C58A8-D7E3-4336-970E-DD69DD05C715}" srcId="{61193634-7DB7-44ED-8A59-24166014228B}" destId="{611BF6A5-AD93-412F-AB38-486EC4F0E040}" srcOrd="0" destOrd="0" parTransId="{66794DAD-D668-4A29-A884-C790614FC0F9}" sibTransId="{85C11B96-95C3-4460-8777-6703A24763B9}"/>
    <dgm:cxn modelId="{D81FE81E-5E63-4FE1-9D67-408D499A6CAC}" type="presOf" srcId="{76023EAC-5FE6-494C-9AD0-6FDDE45249C4}" destId="{67B88C50-0EF3-4489-933A-0DF472D4D956}" srcOrd="0" destOrd="2" presId="urn:microsoft.com/office/officeart/2005/8/layout/vList2"/>
    <dgm:cxn modelId="{10CD29E5-2654-468D-9D0A-56715568B30E}" type="presOf" srcId="{51814313-1CB3-42E7-82FC-9FEFFE76C63F}" destId="{7B7CB19A-82D3-49F9-A0D1-D2B214345A7D}" srcOrd="0" destOrd="0" presId="urn:microsoft.com/office/officeart/2005/8/layout/vList2"/>
    <dgm:cxn modelId="{5696501E-2F63-46B9-88D5-482BEE5FDAC9}" srcId="{61193634-7DB7-44ED-8A59-24166014228B}" destId="{4FF1CDB0-2707-41A8-8D6C-39E87521FA1F}" srcOrd="3" destOrd="0" parTransId="{A81ABA80-8437-44C1-8E29-19526A3AA227}" sibTransId="{D90DFB6C-81B4-43CE-B401-9D772CC19DE3}"/>
    <dgm:cxn modelId="{A65F5352-B1B6-4AA1-A994-284C5EBDA15C}" type="presOf" srcId="{611BF6A5-AD93-412F-AB38-486EC4F0E040}" destId="{67B88C50-0EF3-4489-933A-0DF472D4D956}" srcOrd="0" destOrd="0" presId="urn:microsoft.com/office/officeart/2005/8/layout/vList2"/>
    <dgm:cxn modelId="{42184DF3-BEDE-4FF2-A9EC-5BF6BDEEFB28}" type="presOf" srcId="{61193634-7DB7-44ED-8A59-24166014228B}" destId="{1742CE83-BF8E-4C5D-8588-38FC238B7D68}" srcOrd="0" destOrd="0" presId="urn:microsoft.com/office/officeart/2005/8/layout/vList2"/>
    <dgm:cxn modelId="{AD2687B7-1BAE-4599-A5A9-962A7EA577E6}" type="presOf" srcId="{69F95D24-B64A-4D1A-9E27-8502DE4F20EA}" destId="{67B88C50-0EF3-4489-933A-0DF472D4D956}" srcOrd="0" destOrd="1" presId="urn:microsoft.com/office/officeart/2005/8/layout/vList2"/>
    <dgm:cxn modelId="{7FB40693-64BC-41FC-8A04-B26656016A13}" type="presOf" srcId="{4FF1CDB0-2707-41A8-8D6C-39E87521FA1F}" destId="{67B88C50-0EF3-4489-933A-0DF472D4D956}" srcOrd="0" destOrd="3" presId="urn:microsoft.com/office/officeart/2005/8/layout/vList2"/>
    <dgm:cxn modelId="{34CE14DE-51F3-4AE3-83CA-74AA1F3332C8}" srcId="{61193634-7DB7-44ED-8A59-24166014228B}" destId="{76023EAC-5FE6-494C-9AD0-6FDDE45249C4}" srcOrd="2" destOrd="0" parTransId="{C843CA2E-5E97-4ED5-8F59-4814F96D1ADB}" sibTransId="{65C8DE86-E125-452E-81BE-1A3919F96451}"/>
    <dgm:cxn modelId="{2E626209-3392-43F0-9CCF-2D71038F5B4B}" type="presParOf" srcId="{7B7CB19A-82D3-49F9-A0D1-D2B214345A7D}" destId="{1742CE83-BF8E-4C5D-8588-38FC238B7D68}" srcOrd="0" destOrd="0" presId="urn:microsoft.com/office/officeart/2005/8/layout/vList2"/>
    <dgm:cxn modelId="{4FF3C50F-2C3C-43FA-B167-54DBAE273863}" type="presParOf" srcId="{7B7CB19A-82D3-49F9-A0D1-D2B214345A7D}" destId="{67B88C50-0EF3-4489-933A-0DF472D4D95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273A47-0121-40EF-B4E2-4A4101B78BD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1544FCD-E17C-4460-BE3D-B73B08D8D624}">
      <dgm:prSet phldrT="[Tekst]"/>
      <dgm:spPr/>
      <dgm:t>
        <a:bodyPr/>
        <a:lstStyle/>
        <a:p>
          <a:r>
            <a:rPr lang="pl-PL" dirty="0" smtClean="0"/>
            <a:t>Źródła prawa</a:t>
          </a:r>
          <a:endParaRPr lang="pl-PL" dirty="0"/>
        </a:p>
      </dgm:t>
    </dgm:pt>
    <dgm:pt modelId="{2E1811D7-EE38-48FB-B6C4-E45F247F26F4}" type="parTrans" cxnId="{253AF54D-C4A5-4DC5-8C2A-327DE4C15D7B}">
      <dgm:prSet/>
      <dgm:spPr/>
      <dgm:t>
        <a:bodyPr/>
        <a:lstStyle/>
        <a:p>
          <a:endParaRPr lang="pl-PL"/>
        </a:p>
      </dgm:t>
    </dgm:pt>
    <dgm:pt modelId="{95A20195-29A7-482C-9D53-46AC46231092}" type="sibTrans" cxnId="{253AF54D-C4A5-4DC5-8C2A-327DE4C15D7B}">
      <dgm:prSet/>
      <dgm:spPr/>
      <dgm:t>
        <a:bodyPr/>
        <a:lstStyle/>
        <a:p>
          <a:endParaRPr lang="pl-PL"/>
        </a:p>
      </dgm:t>
    </dgm:pt>
    <dgm:pt modelId="{625EAA38-56B8-48F5-929A-3AE2A94B1D42}">
      <dgm:prSet phldrT="[Tekst]"/>
      <dgm:spPr/>
      <dgm:t>
        <a:bodyPr/>
        <a:lstStyle/>
        <a:p>
          <a:r>
            <a:rPr lang="pl-PL" dirty="0" smtClean="0"/>
            <a:t>materialne</a:t>
          </a:r>
          <a:endParaRPr lang="pl-PL" dirty="0"/>
        </a:p>
      </dgm:t>
    </dgm:pt>
    <dgm:pt modelId="{94FFD338-D935-4247-A42B-51EBD52ECA6C}" type="parTrans" cxnId="{591807AD-28B8-4C53-A184-6B15B18E83E2}">
      <dgm:prSet/>
      <dgm:spPr/>
      <dgm:t>
        <a:bodyPr/>
        <a:lstStyle/>
        <a:p>
          <a:endParaRPr lang="pl-PL"/>
        </a:p>
      </dgm:t>
    </dgm:pt>
    <dgm:pt modelId="{3496C7D1-7E4B-4676-87CA-51600B34CA36}" type="sibTrans" cxnId="{591807AD-28B8-4C53-A184-6B15B18E83E2}">
      <dgm:prSet/>
      <dgm:spPr/>
      <dgm:t>
        <a:bodyPr/>
        <a:lstStyle/>
        <a:p>
          <a:endParaRPr lang="pl-PL"/>
        </a:p>
      </dgm:t>
    </dgm:pt>
    <dgm:pt modelId="{3DA466A5-3751-425C-BE66-563BDC2561C4}">
      <dgm:prSet phldrT="[Tekst]"/>
      <dgm:spPr/>
      <dgm:t>
        <a:bodyPr/>
        <a:lstStyle/>
        <a:p>
          <a:r>
            <a:rPr lang="pl-PL" dirty="0" smtClean="0"/>
            <a:t>formalne</a:t>
          </a:r>
          <a:endParaRPr lang="pl-PL" dirty="0"/>
        </a:p>
      </dgm:t>
    </dgm:pt>
    <dgm:pt modelId="{9FE2E2A7-FBE7-40CB-9FD1-5176D03BDC70}" type="parTrans" cxnId="{B1D9F7A1-BD88-4B0B-8EC6-67E9CFEF4C03}">
      <dgm:prSet/>
      <dgm:spPr/>
      <dgm:t>
        <a:bodyPr/>
        <a:lstStyle/>
        <a:p>
          <a:endParaRPr lang="pl-PL"/>
        </a:p>
      </dgm:t>
    </dgm:pt>
    <dgm:pt modelId="{72E4DB8D-98AC-4265-92CD-413854AF09D3}" type="sibTrans" cxnId="{B1D9F7A1-BD88-4B0B-8EC6-67E9CFEF4C03}">
      <dgm:prSet/>
      <dgm:spPr/>
      <dgm:t>
        <a:bodyPr/>
        <a:lstStyle/>
        <a:p>
          <a:endParaRPr lang="pl-PL"/>
        </a:p>
      </dgm:t>
    </dgm:pt>
    <dgm:pt modelId="{C412183E-D71D-47A8-B6EE-A15DA226964E}" type="pres">
      <dgm:prSet presAssocID="{23273A47-0121-40EF-B4E2-4A4101B78BD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FAA5BE3D-FC92-45BE-871F-EF9FCC1782C1}" type="pres">
      <dgm:prSet presAssocID="{81544FCD-E17C-4460-BE3D-B73B08D8D624}" presName="root" presStyleCnt="0"/>
      <dgm:spPr/>
    </dgm:pt>
    <dgm:pt modelId="{B45DFB1C-6DAD-404A-967E-40B346AAEE62}" type="pres">
      <dgm:prSet presAssocID="{81544FCD-E17C-4460-BE3D-B73B08D8D624}" presName="rootComposite" presStyleCnt="0"/>
      <dgm:spPr/>
    </dgm:pt>
    <dgm:pt modelId="{3D80FB93-E866-4E3C-9678-CC7F1D92A1C8}" type="pres">
      <dgm:prSet presAssocID="{81544FCD-E17C-4460-BE3D-B73B08D8D624}" presName="rootText" presStyleLbl="node1" presStyleIdx="0" presStyleCnt="1"/>
      <dgm:spPr/>
      <dgm:t>
        <a:bodyPr/>
        <a:lstStyle/>
        <a:p>
          <a:endParaRPr lang="pl-PL"/>
        </a:p>
      </dgm:t>
    </dgm:pt>
    <dgm:pt modelId="{D0198119-66CF-472B-ABFB-B0DD168A1123}" type="pres">
      <dgm:prSet presAssocID="{81544FCD-E17C-4460-BE3D-B73B08D8D624}" presName="rootConnector" presStyleLbl="node1" presStyleIdx="0" presStyleCnt="1"/>
      <dgm:spPr/>
      <dgm:t>
        <a:bodyPr/>
        <a:lstStyle/>
        <a:p>
          <a:endParaRPr lang="pl-PL"/>
        </a:p>
      </dgm:t>
    </dgm:pt>
    <dgm:pt modelId="{8A71E7CF-27E0-4E87-91D1-91274D0AB487}" type="pres">
      <dgm:prSet presAssocID="{81544FCD-E17C-4460-BE3D-B73B08D8D624}" presName="childShape" presStyleCnt="0"/>
      <dgm:spPr/>
    </dgm:pt>
    <dgm:pt modelId="{D9BA2341-46C2-495F-B435-C831589C5556}" type="pres">
      <dgm:prSet presAssocID="{94FFD338-D935-4247-A42B-51EBD52ECA6C}" presName="Name13" presStyleLbl="parChTrans1D2" presStyleIdx="0" presStyleCnt="2"/>
      <dgm:spPr/>
      <dgm:t>
        <a:bodyPr/>
        <a:lstStyle/>
        <a:p>
          <a:endParaRPr lang="pl-PL"/>
        </a:p>
      </dgm:t>
    </dgm:pt>
    <dgm:pt modelId="{CA3E4B2D-AE03-432B-8A8B-9A7AAA8DEEB3}" type="pres">
      <dgm:prSet presAssocID="{625EAA38-56B8-48F5-929A-3AE2A94B1D42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D1FAED-A574-46E3-B930-BA361E49F88E}" type="pres">
      <dgm:prSet presAssocID="{9FE2E2A7-FBE7-40CB-9FD1-5176D03BDC70}" presName="Name13" presStyleLbl="parChTrans1D2" presStyleIdx="1" presStyleCnt="2"/>
      <dgm:spPr/>
      <dgm:t>
        <a:bodyPr/>
        <a:lstStyle/>
        <a:p>
          <a:endParaRPr lang="pl-PL"/>
        </a:p>
      </dgm:t>
    </dgm:pt>
    <dgm:pt modelId="{843EBCF8-96FB-4EC3-9C46-DF3A85023F17}" type="pres">
      <dgm:prSet presAssocID="{3DA466A5-3751-425C-BE66-563BDC2561C4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18F25B8-563E-4333-B2D5-8FDAB6B11E41}" type="presOf" srcId="{3DA466A5-3751-425C-BE66-563BDC2561C4}" destId="{843EBCF8-96FB-4EC3-9C46-DF3A85023F17}" srcOrd="0" destOrd="0" presId="urn:microsoft.com/office/officeart/2005/8/layout/hierarchy3"/>
    <dgm:cxn modelId="{B237CDD0-7609-433C-BA28-ACCDD504BF6A}" type="presOf" srcId="{81544FCD-E17C-4460-BE3D-B73B08D8D624}" destId="{3D80FB93-E866-4E3C-9678-CC7F1D92A1C8}" srcOrd="0" destOrd="0" presId="urn:microsoft.com/office/officeart/2005/8/layout/hierarchy3"/>
    <dgm:cxn modelId="{591807AD-28B8-4C53-A184-6B15B18E83E2}" srcId="{81544FCD-E17C-4460-BE3D-B73B08D8D624}" destId="{625EAA38-56B8-48F5-929A-3AE2A94B1D42}" srcOrd="0" destOrd="0" parTransId="{94FFD338-D935-4247-A42B-51EBD52ECA6C}" sibTransId="{3496C7D1-7E4B-4676-87CA-51600B34CA36}"/>
    <dgm:cxn modelId="{BD1AAAD4-0D76-45C6-9508-236278613D64}" type="presOf" srcId="{23273A47-0121-40EF-B4E2-4A4101B78BD0}" destId="{C412183E-D71D-47A8-B6EE-A15DA226964E}" srcOrd="0" destOrd="0" presId="urn:microsoft.com/office/officeart/2005/8/layout/hierarchy3"/>
    <dgm:cxn modelId="{253AF54D-C4A5-4DC5-8C2A-327DE4C15D7B}" srcId="{23273A47-0121-40EF-B4E2-4A4101B78BD0}" destId="{81544FCD-E17C-4460-BE3D-B73B08D8D624}" srcOrd="0" destOrd="0" parTransId="{2E1811D7-EE38-48FB-B6C4-E45F247F26F4}" sibTransId="{95A20195-29A7-482C-9D53-46AC46231092}"/>
    <dgm:cxn modelId="{8D3FB2E8-6363-400F-BAF0-D2242C6AC837}" type="presOf" srcId="{94FFD338-D935-4247-A42B-51EBD52ECA6C}" destId="{D9BA2341-46C2-495F-B435-C831589C5556}" srcOrd="0" destOrd="0" presId="urn:microsoft.com/office/officeart/2005/8/layout/hierarchy3"/>
    <dgm:cxn modelId="{701C6D5C-015F-453D-9BA2-A2DB8AF3C306}" type="presOf" srcId="{625EAA38-56B8-48F5-929A-3AE2A94B1D42}" destId="{CA3E4B2D-AE03-432B-8A8B-9A7AAA8DEEB3}" srcOrd="0" destOrd="0" presId="urn:microsoft.com/office/officeart/2005/8/layout/hierarchy3"/>
    <dgm:cxn modelId="{B985E217-E69B-4D38-B42B-5B10CFDD5899}" type="presOf" srcId="{81544FCD-E17C-4460-BE3D-B73B08D8D624}" destId="{D0198119-66CF-472B-ABFB-B0DD168A1123}" srcOrd="1" destOrd="0" presId="urn:microsoft.com/office/officeart/2005/8/layout/hierarchy3"/>
    <dgm:cxn modelId="{1DAB3FF4-B440-4E9B-A0F7-B4638F2CA4B1}" type="presOf" srcId="{9FE2E2A7-FBE7-40CB-9FD1-5176D03BDC70}" destId="{3DD1FAED-A574-46E3-B930-BA361E49F88E}" srcOrd="0" destOrd="0" presId="urn:microsoft.com/office/officeart/2005/8/layout/hierarchy3"/>
    <dgm:cxn modelId="{B1D9F7A1-BD88-4B0B-8EC6-67E9CFEF4C03}" srcId="{81544FCD-E17C-4460-BE3D-B73B08D8D624}" destId="{3DA466A5-3751-425C-BE66-563BDC2561C4}" srcOrd="1" destOrd="0" parTransId="{9FE2E2A7-FBE7-40CB-9FD1-5176D03BDC70}" sibTransId="{72E4DB8D-98AC-4265-92CD-413854AF09D3}"/>
    <dgm:cxn modelId="{745A3F3D-E5CF-4E8B-96B6-7066E78237E2}" type="presParOf" srcId="{C412183E-D71D-47A8-B6EE-A15DA226964E}" destId="{FAA5BE3D-FC92-45BE-871F-EF9FCC1782C1}" srcOrd="0" destOrd="0" presId="urn:microsoft.com/office/officeart/2005/8/layout/hierarchy3"/>
    <dgm:cxn modelId="{C6F4B322-9BF5-45A8-9415-F49767EAF4B3}" type="presParOf" srcId="{FAA5BE3D-FC92-45BE-871F-EF9FCC1782C1}" destId="{B45DFB1C-6DAD-404A-967E-40B346AAEE62}" srcOrd="0" destOrd="0" presId="urn:microsoft.com/office/officeart/2005/8/layout/hierarchy3"/>
    <dgm:cxn modelId="{1B4378B3-3E20-41F0-A939-4033ACF39711}" type="presParOf" srcId="{B45DFB1C-6DAD-404A-967E-40B346AAEE62}" destId="{3D80FB93-E866-4E3C-9678-CC7F1D92A1C8}" srcOrd="0" destOrd="0" presId="urn:microsoft.com/office/officeart/2005/8/layout/hierarchy3"/>
    <dgm:cxn modelId="{A829A02C-CFB1-45C4-90DF-3954E61CD5AA}" type="presParOf" srcId="{B45DFB1C-6DAD-404A-967E-40B346AAEE62}" destId="{D0198119-66CF-472B-ABFB-B0DD168A1123}" srcOrd="1" destOrd="0" presId="urn:microsoft.com/office/officeart/2005/8/layout/hierarchy3"/>
    <dgm:cxn modelId="{5FDE4F32-39D5-4EDB-909A-CA56F88ABA92}" type="presParOf" srcId="{FAA5BE3D-FC92-45BE-871F-EF9FCC1782C1}" destId="{8A71E7CF-27E0-4E87-91D1-91274D0AB487}" srcOrd="1" destOrd="0" presId="urn:microsoft.com/office/officeart/2005/8/layout/hierarchy3"/>
    <dgm:cxn modelId="{A4B88E04-AF6C-421A-9CB4-C8BB6B6BD491}" type="presParOf" srcId="{8A71E7CF-27E0-4E87-91D1-91274D0AB487}" destId="{D9BA2341-46C2-495F-B435-C831589C5556}" srcOrd="0" destOrd="0" presId="urn:microsoft.com/office/officeart/2005/8/layout/hierarchy3"/>
    <dgm:cxn modelId="{73024114-FA0F-420B-A4C2-5408F8DEB1E4}" type="presParOf" srcId="{8A71E7CF-27E0-4E87-91D1-91274D0AB487}" destId="{CA3E4B2D-AE03-432B-8A8B-9A7AAA8DEEB3}" srcOrd="1" destOrd="0" presId="urn:microsoft.com/office/officeart/2005/8/layout/hierarchy3"/>
    <dgm:cxn modelId="{D3633A6D-3B37-4806-BFF9-8ACAE6AE5A63}" type="presParOf" srcId="{8A71E7CF-27E0-4E87-91D1-91274D0AB487}" destId="{3DD1FAED-A574-46E3-B930-BA361E49F88E}" srcOrd="2" destOrd="0" presId="urn:microsoft.com/office/officeart/2005/8/layout/hierarchy3"/>
    <dgm:cxn modelId="{226C5EFC-9959-4495-8852-DC4B3ECA1D7E}" type="presParOf" srcId="{8A71E7CF-27E0-4E87-91D1-91274D0AB487}" destId="{843EBCF8-96FB-4EC3-9C46-DF3A85023F1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107CFC-846B-45AA-823B-4CBFEE4B5A7E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7AE76596-2061-4902-9AEC-51274DC0D5D1}">
      <dgm:prSet/>
      <dgm:spPr/>
      <dgm:t>
        <a:bodyPr/>
        <a:lstStyle/>
        <a:p>
          <a:pPr rtl="0"/>
          <a:r>
            <a:rPr lang="pl-PL" dirty="0" smtClean="0"/>
            <a:t>Źródła:</a:t>
          </a:r>
          <a:endParaRPr lang="pl-PL" dirty="0"/>
        </a:p>
      </dgm:t>
    </dgm:pt>
    <dgm:pt modelId="{91D01D4D-F736-4A89-8761-AB0CB374B8E6}" type="parTrans" cxnId="{E6B86C36-EA97-4AEB-9EB2-BBA2944FD85B}">
      <dgm:prSet/>
      <dgm:spPr/>
      <dgm:t>
        <a:bodyPr/>
        <a:lstStyle/>
        <a:p>
          <a:endParaRPr lang="pl-PL"/>
        </a:p>
      </dgm:t>
    </dgm:pt>
    <dgm:pt modelId="{8DA5587E-03BC-479B-AF0C-554C7ECCF0B3}" type="sibTrans" cxnId="{E6B86C36-EA97-4AEB-9EB2-BBA2944FD85B}">
      <dgm:prSet/>
      <dgm:spPr/>
      <dgm:t>
        <a:bodyPr/>
        <a:lstStyle/>
        <a:p>
          <a:endParaRPr lang="pl-PL"/>
        </a:p>
      </dgm:t>
    </dgm:pt>
    <dgm:pt modelId="{BB05A448-17A0-4295-B9D4-CD132CFC5689}">
      <dgm:prSet/>
      <dgm:spPr/>
      <dgm:t>
        <a:bodyPr/>
        <a:lstStyle/>
        <a:p>
          <a:pPr rtl="0"/>
          <a:r>
            <a:rPr lang="pl-PL" dirty="0" smtClean="0"/>
            <a:t>Traktaty </a:t>
          </a:r>
          <a:endParaRPr lang="pl-PL" dirty="0"/>
        </a:p>
      </dgm:t>
    </dgm:pt>
    <dgm:pt modelId="{5FC93A22-4D56-4043-BF7C-76A16353D2B0}" type="parTrans" cxnId="{3F09AF5E-240C-4094-BB3C-49F63DD5B4D9}">
      <dgm:prSet/>
      <dgm:spPr/>
      <dgm:t>
        <a:bodyPr/>
        <a:lstStyle/>
        <a:p>
          <a:endParaRPr lang="pl-PL"/>
        </a:p>
      </dgm:t>
    </dgm:pt>
    <dgm:pt modelId="{3AA93DA7-7435-4275-ABDC-938E51AA80D7}" type="sibTrans" cxnId="{3F09AF5E-240C-4094-BB3C-49F63DD5B4D9}">
      <dgm:prSet/>
      <dgm:spPr/>
      <dgm:t>
        <a:bodyPr/>
        <a:lstStyle/>
        <a:p>
          <a:endParaRPr lang="pl-PL"/>
        </a:p>
      </dgm:t>
    </dgm:pt>
    <dgm:pt modelId="{B96C8F99-DC80-45DB-9CE3-5A098EB658A3}">
      <dgm:prSet/>
      <dgm:spPr/>
      <dgm:t>
        <a:bodyPr/>
        <a:lstStyle/>
        <a:p>
          <a:pPr rtl="0"/>
          <a:r>
            <a:rPr lang="pl-PL" dirty="0" smtClean="0"/>
            <a:t>Prawo wewnętrzne Państw Członkowskich</a:t>
          </a:r>
          <a:endParaRPr lang="pl-PL" dirty="0"/>
        </a:p>
      </dgm:t>
    </dgm:pt>
    <dgm:pt modelId="{E1464BFA-374F-4B08-9EA2-B09E994DE50C}" type="parTrans" cxnId="{636E21E8-0837-4311-AA5F-3D8573BA52EC}">
      <dgm:prSet/>
      <dgm:spPr/>
      <dgm:t>
        <a:bodyPr/>
        <a:lstStyle/>
        <a:p>
          <a:endParaRPr lang="pl-PL"/>
        </a:p>
      </dgm:t>
    </dgm:pt>
    <dgm:pt modelId="{76E4B6D1-1961-440F-9796-77CDA856BB6F}" type="sibTrans" cxnId="{636E21E8-0837-4311-AA5F-3D8573BA52EC}">
      <dgm:prSet/>
      <dgm:spPr/>
      <dgm:t>
        <a:bodyPr/>
        <a:lstStyle/>
        <a:p>
          <a:endParaRPr lang="pl-PL"/>
        </a:p>
      </dgm:t>
    </dgm:pt>
    <dgm:pt modelId="{2E5CFC1B-DF43-4471-9F66-6025FD927701}">
      <dgm:prSet/>
      <dgm:spPr/>
      <dgm:t>
        <a:bodyPr/>
        <a:lstStyle/>
        <a:p>
          <a:pPr rtl="0"/>
          <a:r>
            <a:rPr lang="pl-PL" dirty="0" smtClean="0"/>
            <a:t>Prawo Międzynarodowe</a:t>
          </a:r>
          <a:endParaRPr lang="pl-PL" dirty="0"/>
        </a:p>
      </dgm:t>
    </dgm:pt>
    <dgm:pt modelId="{57C349E7-4A83-4BCF-AB90-D5D127127D84}" type="parTrans" cxnId="{4E70103C-BA24-406F-BF3C-C9007CB17D6B}">
      <dgm:prSet/>
      <dgm:spPr/>
      <dgm:t>
        <a:bodyPr/>
        <a:lstStyle/>
        <a:p>
          <a:endParaRPr lang="pl-PL"/>
        </a:p>
      </dgm:t>
    </dgm:pt>
    <dgm:pt modelId="{C81C408B-68BE-41F8-B674-8942078739E3}" type="sibTrans" cxnId="{4E70103C-BA24-406F-BF3C-C9007CB17D6B}">
      <dgm:prSet/>
      <dgm:spPr/>
      <dgm:t>
        <a:bodyPr/>
        <a:lstStyle/>
        <a:p>
          <a:endParaRPr lang="pl-PL"/>
        </a:p>
      </dgm:t>
    </dgm:pt>
    <dgm:pt modelId="{E48E6155-31A3-4A3C-BD4C-12AD46DD9098}" type="pres">
      <dgm:prSet presAssocID="{60107CFC-846B-45AA-823B-4CBFEE4B5A7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67848C12-3B88-41B9-9D12-6DE0EC698EA5}" type="pres">
      <dgm:prSet presAssocID="{7AE76596-2061-4902-9AEC-51274DC0D5D1}" presName="hierRoot1" presStyleCnt="0">
        <dgm:presLayoutVars>
          <dgm:hierBranch val="init"/>
        </dgm:presLayoutVars>
      </dgm:prSet>
      <dgm:spPr/>
    </dgm:pt>
    <dgm:pt modelId="{192215BD-D5B8-4A7A-9CE6-AF231509DA18}" type="pres">
      <dgm:prSet presAssocID="{7AE76596-2061-4902-9AEC-51274DC0D5D1}" presName="rootComposite1" presStyleCnt="0"/>
      <dgm:spPr/>
    </dgm:pt>
    <dgm:pt modelId="{120B15F9-462C-4326-8C0D-398AF0B93678}" type="pres">
      <dgm:prSet presAssocID="{7AE76596-2061-4902-9AEC-51274DC0D5D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E4565F9-0149-40AC-BAE5-081608ED320C}" type="pres">
      <dgm:prSet presAssocID="{7AE76596-2061-4902-9AEC-51274DC0D5D1}" presName="rootConnector1" presStyleLbl="node1" presStyleIdx="0" presStyleCnt="0"/>
      <dgm:spPr/>
      <dgm:t>
        <a:bodyPr/>
        <a:lstStyle/>
        <a:p>
          <a:endParaRPr lang="pl-PL"/>
        </a:p>
      </dgm:t>
    </dgm:pt>
    <dgm:pt modelId="{FB50E82F-A926-42C6-99D9-F2759A165E80}" type="pres">
      <dgm:prSet presAssocID="{7AE76596-2061-4902-9AEC-51274DC0D5D1}" presName="hierChild2" presStyleCnt="0"/>
      <dgm:spPr/>
    </dgm:pt>
    <dgm:pt modelId="{024A07FD-EB74-4EEE-83F0-AC3338678D3D}" type="pres">
      <dgm:prSet presAssocID="{5FC93A22-4D56-4043-BF7C-76A16353D2B0}" presName="Name37" presStyleLbl="parChTrans1D2" presStyleIdx="0" presStyleCnt="3"/>
      <dgm:spPr/>
      <dgm:t>
        <a:bodyPr/>
        <a:lstStyle/>
        <a:p>
          <a:endParaRPr lang="pl-PL"/>
        </a:p>
      </dgm:t>
    </dgm:pt>
    <dgm:pt modelId="{C0B706D1-A787-47FE-B411-DEDA03B8FBD8}" type="pres">
      <dgm:prSet presAssocID="{BB05A448-17A0-4295-B9D4-CD132CFC5689}" presName="hierRoot2" presStyleCnt="0">
        <dgm:presLayoutVars>
          <dgm:hierBranch val="init"/>
        </dgm:presLayoutVars>
      </dgm:prSet>
      <dgm:spPr/>
    </dgm:pt>
    <dgm:pt modelId="{BC2B54CC-676E-4D8C-9480-C3574D46A664}" type="pres">
      <dgm:prSet presAssocID="{BB05A448-17A0-4295-B9D4-CD132CFC5689}" presName="rootComposite" presStyleCnt="0"/>
      <dgm:spPr/>
    </dgm:pt>
    <dgm:pt modelId="{F3D0E3D1-99F3-4E2F-81BC-DCA48EDBDB4A}" type="pres">
      <dgm:prSet presAssocID="{BB05A448-17A0-4295-B9D4-CD132CFC568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F1BC545-9207-44AD-8CE9-E4E3AFAE5838}" type="pres">
      <dgm:prSet presAssocID="{BB05A448-17A0-4295-B9D4-CD132CFC5689}" presName="rootConnector" presStyleLbl="node2" presStyleIdx="0" presStyleCnt="3"/>
      <dgm:spPr/>
      <dgm:t>
        <a:bodyPr/>
        <a:lstStyle/>
        <a:p>
          <a:endParaRPr lang="pl-PL"/>
        </a:p>
      </dgm:t>
    </dgm:pt>
    <dgm:pt modelId="{3F608BD9-22A9-44E6-8AA6-3C5C23DBFBA8}" type="pres">
      <dgm:prSet presAssocID="{BB05A448-17A0-4295-B9D4-CD132CFC5689}" presName="hierChild4" presStyleCnt="0"/>
      <dgm:spPr/>
    </dgm:pt>
    <dgm:pt modelId="{CF0F7B96-F0BB-4557-815D-6386E4033CDA}" type="pres">
      <dgm:prSet presAssocID="{BB05A448-17A0-4295-B9D4-CD132CFC5689}" presName="hierChild5" presStyleCnt="0"/>
      <dgm:spPr/>
    </dgm:pt>
    <dgm:pt modelId="{36B7539F-0105-4A38-B160-3419F7D085F5}" type="pres">
      <dgm:prSet presAssocID="{E1464BFA-374F-4B08-9EA2-B09E994DE50C}" presName="Name37" presStyleLbl="parChTrans1D2" presStyleIdx="1" presStyleCnt="3"/>
      <dgm:spPr/>
      <dgm:t>
        <a:bodyPr/>
        <a:lstStyle/>
        <a:p>
          <a:endParaRPr lang="pl-PL"/>
        </a:p>
      </dgm:t>
    </dgm:pt>
    <dgm:pt modelId="{949538BD-2857-411E-9BF1-6AFB36C7577A}" type="pres">
      <dgm:prSet presAssocID="{B96C8F99-DC80-45DB-9CE3-5A098EB658A3}" presName="hierRoot2" presStyleCnt="0">
        <dgm:presLayoutVars>
          <dgm:hierBranch val="init"/>
        </dgm:presLayoutVars>
      </dgm:prSet>
      <dgm:spPr/>
    </dgm:pt>
    <dgm:pt modelId="{9F58C0AF-AF2D-4F95-A3C8-29436B1D78BF}" type="pres">
      <dgm:prSet presAssocID="{B96C8F99-DC80-45DB-9CE3-5A098EB658A3}" presName="rootComposite" presStyleCnt="0"/>
      <dgm:spPr/>
    </dgm:pt>
    <dgm:pt modelId="{0A6D2C33-01BE-40F5-88F6-2259171258C9}" type="pres">
      <dgm:prSet presAssocID="{B96C8F99-DC80-45DB-9CE3-5A098EB658A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AC941F2-A351-4FA0-AABE-FCDD5C42577C}" type="pres">
      <dgm:prSet presAssocID="{B96C8F99-DC80-45DB-9CE3-5A098EB658A3}" presName="rootConnector" presStyleLbl="node2" presStyleIdx="1" presStyleCnt="3"/>
      <dgm:spPr/>
      <dgm:t>
        <a:bodyPr/>
        <a:lstStyle/>
        <a:p>
          <a:endParaRPr lang="pl-PL"/>
        </a:p>
      </dgm:t>
    </dgm:pt>
    <dgm:pt modelId="{1878AD0D-1980-452D-A770-19EBF1727CAB}" type="pres">
      <dgm:prSet presAssocID="{B96C8F99-DC80-45DB-9CE3-5A098EB658A3}" presName="hierChild4" presStyleCnt="0"/>
      <dgm:spPr/>
    </dgm:pt>
    <dgm:pt modelId="{75721E26-C8DA-4B51-98AF-B61D0DB738C8}" type="pres">
      <dgm:prSet presAssocID="{B96C8F99-DC80-45DB-9CE3-5A098EB658A3}" presName="hierChild5" presStyleCnt="0"/>
      <dgm:spPr/>
    </dgm:pt>
    <dgm:pt modelId="{58B0730F-D3D4-46EB-9DD2-87A1612F6D37}" type="pres">
      <dgm:prSet presAssocID="{57C349E7-4A83-4BCF-AB90-D5D127127D84}" presName="Name37" presStyleLbl="parChTrans1D2" presStyleIdx="2" presStyleCnt="3"/>
      <dgm:spPr/>
      <dgm:t>
        <a:bodyPr/>
        <a:lstStyle/>
        <a:p>
          <a:endParaRPr lang="pl-PL"/>
        </a:p>
      </dgm:t>
    </dgm:pt>
    <dgm:pt modelId="{AC0EE9C7-A85B-4828-A773-F3428BBE7535}" type="pres">
      <dgm:prSet presAssocID="{2E5CFC1B-DF43-4471-9F66-6025FD927701}" presName="hierRoot2" presStyleCnt="0">
        <dgm:presLayoutVars>
          <dgm:hierBranch val="init"/>
        </dgm:presLayoutVars>
      </dgm:prSet>
      <dgm:spPr/>
    </dgm:pt>
    <dgm:pt modelId="{4B4EC8E8-CF2B-4FAB-923C-D5C55DED13F2}" type="pres">
      <dgm:prSet presAssocID="{2E5CFC1B-DF43-4471-9F66-6025FD927701}" presName="rootComposite" presStyleCnt="0"/>
      <dgm:spPr/>
    </dgm:pt>
    <dgm:pt modelId="{362F5EA2-A60B-4E70-AFD4-52523BDCAB09}" type="pres">
      <dgm:prSet presAssocID="{2E5CFC1B-DF43-4471-9F66-6025FD92770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CF08F9F-7549-4EC3-A9E1-D7127FF125E7}" type="pres">
      <dgm:prSet presAssocID="{2E5CFC1B-DF43-4471-9F66-6025FD927701}" presName="rootConnector" presStyleLbl="node2" presStyleIdx="2" presStyleCnt="3"/>
      <dgm:spPr/>
      <dgm:t>
        <a:bodyPr/>
        <a:lstStyle/>
        <a:p>
          <a:endParaRPr lang="pl-PL"/>
        </a:p>
      </dgm:t>
    </dgm:pt>
    <dgm:pt modelId="{25BB90DC-4C3E-4FE2-9444-43AEE3D8046F}" type="pres">
      <dgm:prSet presAssocID="{2E5CFC1B-DF43-4471-9F66-6025FD927701}" presName="hierChild4" presStyleCnt="0"/>
      <dgm:spPr/>
    </dgm:pt>
    <dgm:pt modelId="{8407D659-1C0A-4134-AE18-0FF629B14306}" type="pres">
      <dgm:prSet presAssocID="{2E5CFC1B-DF43-4471-9F66-6025FD927701}" presName="hierChild5" presStyleCnt="0"/>
      <dgm:spPr/>
    </dgm:pt>
    <dgm:pt modelId="{9B0D42CA-2C41-4793-8A1B-9560C310BB93}" type="pres">
      <dgm:prSet presAssocID="{7AE76596-2061-4902-9AEC-51274DC0D5D1}" presName="hierChild3" presStyleCnt="0"/>
      <dgm:spPr/>
    </dgm:pt>
  </dgm:ptLst>
  <dgm:cxnLst>
    <dgm:cxn modelId="{C1021C00-6D83-4D14-91A3-979279D6432B}" type="presOf" srcId="{2E5CFC1B-DF43-4471-9F66-6025FD927701}" destId="{362F5EA2-A60B-4E70-AFD4-52523BDCAB09}" srcOrd="0" destOrd="0" presId="urn:microsoft.com/office/officeart/2005/8/layout/orgChart1"/>
    <dgm:cxn modelId="{A6D54124-D32B-4344-B306-15E7D967A21E}" type="presOf" srcId="{E1464BFA-374F-4B08-9EA2-B09E994DE50C}" destId="{36B7539F-0105-4A38-B160-3419F7D085F5}" srcOrd="0" destOrd="0" presId="urn:microsoft.com/office/officeart/2005/8/layout/orgChart1"/>
    <dgm:cxn modelId="{BF6345D8-8C4A-4C51-A4C2-C1583A092955}" type="presOf" srcId="{60107CFC-846B-45AA-823B-4CBFEE4B5A7E}" destId="{E48E6155-31A3-4A3C-BD4C-12AD46DD9098}" srcOrd="0" destOrd="0" presId="urn:microsoft.com/office/officeart/2005/8/layout/orgChart1"/>
    <dgm:cxn modelId="{5E2D810A-DE5F-40DA-B97B-00627CEDAB47}" type="presOf" srcId="{2E5CFC1B-DF43-4471-9F66-6025FD927701}" destId="{7CF08F9F-7549-4EC3-A9E1-D7127FF125E7}" srcOrd="1" destOrd="0" presId="urn:microsoft.com/office/officeart/2005/8/layout/orgChart1"/>
    <dgm:cxn modelId="{7D3DA74E-4D13-4051-81FC-60E55D34DB90}" type="presOf" srcId="{7AE76596-2061-4902-9AEC-51274DC0D5D1}" destId="{120B15F9-462C-4326-8C0D-398AF0B93678}" srcOrd="0" destOrd="0" presId="urn:microsoft.com/office/officeart/2005/8/layout/orgChart1"/>
    <dgm:cxn modelId="{E6B86C36-EA97-4AEB-9EB2-BBA2944FD85B}" srcId="{60107CFC-846B-45AA-823B-4CBFEE4B5A7E}" destId="{7AE76596-2061-4902-9AEC-51274DC0D5D1}" srcOrd="0" destOrd="0" parTransId="{91D01D4D-F736-4A89-8761-AB0CB374B8E6}" sibTransId="{8DA5587E-03BC-479B-AF0C-554C7ECCF0B3}"/>
    <dgm:cxn modelId="{3F09AF5E-240C-4094-BB3C-49F63DD5B4D9}" srcId="{7AE76596-2061-4902-9AEC-51274DC0D5D1}" destId="{BB05A448-17A0-4295-B9D4-CD132CFC5689}" srcOrd="0" destOrd="0" parTransId="{5FC93A22-4D56-4043-BF7C-76A16353D2B0}" sibTransId="{3AA93DA7-7435-4275-ABDC-938E51AA80D7}"/>
    <dgm:cxn modelId="{085FDB5F-06E1-4A46-B284-F5335A1E3658}" type="presOf" srcId="{BB05A448-17A0-4295-B9D4-CD132CFC5689}" destId="{F3D0E3D1-99F3-4E2F-81BC-DCA48EDBDB4A}" srcOrd="0" destOrd="0" presId="urn:microsoft.com/office/officeart/2005/8/layout/orgChart1"/>
    <dgm:cxn modelId="{690998BC-A8CE-4401-A520-EB67A2FBC554}" type="presOf" srcId="{B96C8F99-DC80-45DB-9CE3-5A098EB658A3}" destId="{0A6D2C33-01BE-40F5-88F6-2259171258C9}" srcOrd="0" destOrd="0" presId="urn:microsoft.com/office/officeart/2005/8/layout/orgChart1"/>
    <dgm:cxn modelId="{636E21E8-0837-4311-AA5F-3D8573BA52EC}" srcId="{7AE76596-2061-4902-9AEC-51274DC0D5D1}" destId="{B96C8F99-DC80-45DB-9CE3-5A098EB658A3}" srcOrd="1" destOrd="0" parTransId="{E1464BFA-374F-4B08-9EA2-B09E994DE50C}" sibTransId="{76E4B6D1-1961-440F-9796-77CDA856BB6F}"/>
    <dgm:cxn modelId="{BE7A8F55-4341-4153-BF22-50BE4A084583}" type="presOf" srcId="{7AE76596-2061-4902-9AEC-51274DC0D5D1}" destId="{EE4565F9-0149-40AC-BAE5-081608ED320C}" srcOrd="1" destOrd="0" presId="urn:microsoft.com/office/officeart/2005/8/layout/orgChart1"/>
    <dgm:cxn modelId="{1242E33A-F8AC-40CE-9B69-A934CF6C986F}" type="presOf" srcId="{57C349E7-4A83-4BCF-AB90-D5D127127D84}" destId="{58B0730F-D3D4-46EB-9DD2-87A1612F6D37}" srcOrd="0" destOrd="0" presId="urn:microsoft.com/office/officeart/2005/8/layout/orgChart1"/>
    <dgm:cxn modelId="{5C8A894E-ED45-47F4-89CD-10964A4C2C97}" type="presOf" srcId="{BB05A448-17A0-4295-B9D4-CD132CFC5689}" destId="{7F1BC545-9207-44AD-8CE9-E4E3AFAE5838}" srcOrd="1" destOrd="0" presId="urn:microsoft.com/office/officeart/2005/8/layout/orgChart1"/>
    <dgm:cxn modelId="{FEF23753-B47A-48DA-815D-41CCA13DF148}" type="presOf" srcId="{5FC93A22-4D56-4043-BF7C-76A16353D2B0}" destId="{024A07FD-EB74-4EEE-83F0-AC3338678D3D}" srcOrd="0" destOrd="0" presId="urn:microsoft.com/office/officeart/2005/8/layout/orgChart1"/>
    <dgm:cxn modelId="{6BA4BDCE-DB89-4532-BDA1-DEEE9EC949DD}" type="presOf" srcId="{B96C8F99-DC80-45DB-9CE3-5A098EB658A3}" destId="{1AC941F2-A351-4FA0-AABE-FCDD5C42577C}" srcOrd="1" destOrd="0" presId="urn:microsoft.com/office/officeart/2005/8/layout/orgChart1"/>
    <dgm:cxn modelId="{4E70103C-BA24-406F-BF3C-C9007CB17D6B}" srcId="{7AE76596-2061-4902-9AEC-51274DC0D5D1}" destId="{2E5CFC1B-DF43-4471-9F66-6025FD927701}" srcOrd="2" destOrd="0" parTransId="{57C349E7-4A83-4BCF-AB90-D5D127127D84}" sibTransId="{C81C408B-68BE-41F8-B674-8942078739E3}"/>
    <dgm:cxn modelId="{F1CD7FAF-C815-44C0-9837-9F9CE7840BD4}" type="presParOf" srcId="{E48E6155-31A3-4A3C-BD4C-12AD46DD9098}" destId="{67848C12-3B88-41B9-9D12-6DE0EC698EA5}" srcOrd="0" destOrd="0" presId="urn:microsoft.com/office/officeart/2005/8/layout/orgChart1"/>
    <dgm:cxn modelId="{CC00BFCF-29F8-46D6-87BC-61EA9D1AD9DE}" type="presParOf" srcId="{67848C12-3B88-41B9-9D12-6DE0EC698EA5}" destId="{192215BD-D5B8-4A7A-9CE6-AF231509DA18}" srcOrd="0" destOrd="0" presId="urn:microsoft.com/office/officeart/2005/8/layout/orgChart1"/>
    <dgm:cxn modelId="{A384153F-3B77-4F49-923D-69813C3BB124}" type="presParOf" srcId="{192215BD-D5B8-4A7A-9CE6-AF231509DA18}" destId="{120B15F9-462C-4326-8C0D-398AF0B93678}" srcOrd="0" destOrd="0" presId="urn:microsoft.com/office/officeart/2005/8/layout/orgChart1"/>
    <dgm:cxn modelId="{5C8E934C-6A1C-4C2B-A19F-81B6D249CFB8}" type="presParOf" srcId="{192215BD-D5B8-4A7A-9CE6-AF231509DA18}" destId="{EE4565F9-0149-40AC-BAE5-081608ED320C}" srcOrd="1" destOrd="0" presId="urn:microsoft.com/office/officeart/2005/8/layout/orgChart1"/>
    <dgm:cxn modelId="{832DBEA3-2F0F-4C18-A40F-DBDD0BFB2E61}" type="presParOf" srcId="{67848C12-3B88-41B9-9D12-6DE0EC698EA5}" destId="{FB50E82F-A926-42C6-99D9-F2759A165E80}" srcOrd="1" destOrd="0" presId="urn:microsoft.com/office/officeart/2005/8/layout/orgChart1"/>
    <dgm:cxn modelId="{D0248556-86FF-4B8C-824E-FE700DA978EF}" type="presParOf" srcId="{FB50E82F-A926-42C6-99D9-F2759A165E80}" destId="{024A07FD-EB74-4EEE-83F0-AC3338678D3D}" srcOrd="0" destOrd="0" presId="urn:microsoft.com/office/officeart/2005/8/layout/orgChart1"/>
    <dgm:cxn modelId="{AF18B6DB-2D20-4F27-9C4D-6EA6191EC6E5}" type="presParOf" srcId="{FB50E82F-A926-42C6-99D9-F2759A165E80}" destId="{C0B706D1-A787-47FE-B411-DEDA03B8FBD8}" srcOrd="1" destOrd="0" presId="urn:microsoft.com/office/officeart/2005/8/layout/orgChart1"/>
    <dgm:cxn modelId="{BBAA9817-09BD-4935-BA91-92E24B6CBFCF}" type="presParOf" srcId="{C0B706D1-A787-47FE-B411-DEDA03B8FBD8}" destId="{BC2B54CC-676E-4D8C-9480-C3574D46A664}" srcOrd="0" destOrd="0" presId="urn:microsoft.com/office/officeart/2005/8/layout/orgChart1"/>
    <dgm:cxn modelId="{95879408-F9A5-47A0-8C17-FB5BD3B97DC7}" type="presParOf" srcId="{BC2B54CC-676E-4D8C-9480-C3574D46A664}" destId="{F3D0E3D1-99F3-4E2F-81BC-DCA48EDBDB4A}" srcOrd="0" destOrd="0" presId="urn:microsoft.com/office/officeart/2005/8/layout/orgChart1"/>
    <dgm:cxn modelId="{BD761050-7E94-46F2-B15D-747684BBA2B9}" type="presParOf" srcId="{BC2B54CC-676E-4D8C-9480-C3574D46A664}" destId="{7F1BC545-9207-44AD-8CE9-E4E3AFAE5838}" srcOrd="1" destOrd="0" presId="urn:microsoft.com/office/officeart/2005/8/layout/orgChart1"/>
    <dgm:cxn modelId="{3F2B4F1D-832C-4D85-A790-A1104CE94E92}" type="presParOf" srcId="{C0B706D1-A787-47FE-B411-DEDA03B8FBD8}" destId="{3F608BD9-22A9-44E6-8AA6-3C5C23DBFBA8}" srcOrd="1" destOrd="0" presId="urn:microsoft.com/office/officeart/2005/8/layout/orgChart1"/>
    <dgm:cxn modelId="{604703C5-EFB4-4163-A10F-1FD7E371E9B1}" type="presParOf" srcId="{C0B706D1-A787-47FE-B411-DEDA03B8FBD8}" destId="{CF0F7B96-F0BB-4557-815D-6386E4033CDA}" srcOrd="2" destOrd="0" presId="urn:microsoft.com/office/officeart/2005/8/layout/orgChart1"/>
    <dgm:cxn modelId="{50A09C5E-A5F3-497C-90EE-F4353C148F70}" type="presParOf" srcId="{FB50E82F-A926-42C6-99D9-F2759A165E80}" destId="{36B7539F-0105-4A38-B160-3419F7D085F5}" srcOrd="2" destOrd="0" presId="urn:microsoft.com/office/officeart/2005/8/layout/orgChart1"/>
    <dgm:cxn modelId="{E0F84FC6-178F-4416-975E-9AE10337FB4E}" type="presParOf" srcId="{FB50E82F-A926-42C6-99D9-F2759A165E80}" destId="{949538BD-2857-411E-9BF1-6AFB36C7577A}" srcOrd="3" destOrd="0" presId="urn:microsoft.com/office/officeart/2005/8/layout/orgChart1"/>
    <dgm:cxn modelId="{89A7E1A6-1E12-4DB3-800A-989C982AE28E}" type="presParOf" srcId="{949538BD-2857-411E-9BF1-6AFB36C7577A}" destId="{9F58C0AF-AF2D-4F95-A3C8-29436B1D78BF}" srcOrd="0" destOrd="0" presId="urn:microsoft.com/office/officeart/2005/8/layout/orgChart1"/>
    <dgm:cxn modelId="{53055B8B-C6AD-4F54-A373-2B2EE84FBC71}" type="presParOf" srcId="{9F58C0AF-AF2D-4F95-A3C8-29436B1D78BF}" destId="{0A6D2C33-01BE-40F5-88F6-2259171258C9}" srcOrd="0" destOrd="0" presId="urn:microsoft.com/office/officeart/2005/8/layout/orgChart1"/>
    <dgm:cxn modelId="{B6D7DD60-0066-46E1-97C1-28F19BA0406F}" type="presParOf" srcId="{9F58C0AF-AF2D-4F95-A3C8-29436B1D78BF}" destId="{1AC941F2-A351-4FA0-AABE-FCDD5C42577C}" srcOrd="1" destOrd="0" presId="urn:microsoft.com/office/officeart/2005/8/layout/orgChart1"/>
    <dgm:cxn modelId="{14235909-A4A4-4DBA-B236-867B388A64B2}" type="presParOf" srcId="{949538BD-2857-411E-9BF1-6AFB36C7577A}" destId="{1878AD0D-1980-452D-A770-19EBF1727CAB}" srcOrd="1" destOrd="0" presId="urn:microsoft.com/office/officeart/2005/8/layout/orgChart1"/>
    <dgm:cxn modelId="{2F261B8E-4CCC-46A7-A2AB-B2FD549FB189}" type="presParOf" srcId="{949538BD-2857-411E-9BF1-6AFB36C7577A}" destId="{75721E26-C8DA-4B51-98AF-B61D0DB738C8}" srcOrd="2" destOrd="0" presId="urn:microsoft.com/office/officeart/2005/8/layout/orgChart1"/>
    <dgm:cxn modelId="{A517ECDD-8DF5-4F1E-9056-A4649A03A749}" type="presParOf" srcId="{FB50E82F-A926-42C6-99D9-F2759A165E80}" destId="{58B0730F-D3D4-46EB-9DD2-87A1612F6D37}" srcOrd="4" destOrd="0" presId="urn:microsoft.com/office/officeart/2005/8/layout/orgChart1"/>
    <dgm:cxn modelId="{34A75A53-6893-4BA8-AD75-62ECB446AD63}" type="presParOf" srcId="{FB50E82F-A926-42C6-99D9-F2759A165E80}" destId="{AC0EE9C7-A85B-4828-A773-F3428BBE7535}" srcOrd="5" destOrd="0" presId="urn:microsoft.com/office/officeart/2005/8/layout/orgChart1"/>
    <dgm:cxn modelId="{AD1BF4A2-37C9-4C6B-A095-D334F4593D27}" type="presParOf" srcId="{AC0EE9C7-A85B-4828-A773-F3428BBE7535}" destId="{4B4EC8E8-CF2B-4FAB-923C-D5C55DED13F2}" srcOrd="0" destOrd="0" presId="urn:microsoft.com/office/officeart/2005/8/layout/orgChart1"/>
    <dgm:cxn modelId="{A6FE3AF1-1ABC-425C-9039-C528B8E32856}" type="presParOf" srcId="{4B4EC8E8-CF2B-4FAB-923C-D5C55DED13F2}" destId="{362F5EA2-A60B-4E70-AFD4-52523BDCAB09}" srcOrd="0" destOrd="0" presId="urn:microsoft.com/office/officeart/2005/8/layout/orgChart1"/>
    <dgm:cxn modelId="{B36D0717-A965-426E-9629-EB1A7DEF0C5A}" type="presParOf" srcId="{4B4EC8E8-CF2B-4FAB-923C-D5C55DED13F2}" destId="{7CF08F9F-7549-4EC3-A9E1-D7127FF125E7}" srcOrd="1" destOrd="0" presId="urn:microsoft.com/office/officeart/2005/8/layout/orgChart1"/>
    <dgm:cxn modelId="{20065C94-7200-4870-BBAD-CA4069BDD1D8}" type="presParOf" srcId="{AC0EE9C7-A85B-4828-A773-F3428BBE7535}" destId="{25BB90DC-4C3E-4FE2-9444-43AEE3D8046F}" srcOrd="1" destOrd="0" presId="urn:microsoft.com/office/officeart/2005/8/layout/orgChart1"/>
    <dgm:cxn modelId="{658FAE6F-6C09-421E-8736-E2F3F524ABD6}" type="presParOf" srcId="{AC0EE9C7-A85B-4828-A773-F3428BBE7535}" destId="{8407D659-1C0A-4134-AE18-0FF629B14306}" srcOrd="2" destOrd="0" presId="urn:microsoft.com/office/officeart/2005/8/layout/orgChart1"/>
    <dgm:cxn modelId="{252F3135-896E-4DE5-920E-1A5897726CFE}" type="presParOf" srcId="{67848C12-3B88-41B9-9D12-6DE0EC698EA5}" destId="{9B0D42CA-2C41-4793-8A1B-9560C310BB9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558922-C743-401B-98AF-0D4D5C43E917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E5F8270-619A-4C8E-96DE-7CEDF51D8EB9}">
      <dgm:prSet/>
      <dgm:spPr/>
      <dgm:t>
        <a:bodyPr/>
        <a:lstStyle/>
        <a:p>
          <a:pPr rtl="0"/>
          <a:r>
            <a:rPr lang="pl-PL" dirty="0" smtClean="0"/>
            <a:t>Mogą być zawierane jeżeli:</a:t>
          </a:r>
          <a:endParaRPr lang="pl-PL" dirty="0"/>
        </a:p>
      </dgm:t>
    </dgm:pt>
    <dgm:pt modelId="{576D953F-6605-45E0-B5FF-30C7CC57E612}" type="parTrans" cxnId="{E92741AF-2312-4288-A689-361676612973}">
      <dgm:prSet/>
      <dgm:spPr/>
      <dgm:t>
        <a:bodyPr/>
        <a:lstStyle/>
        <a:p>
          <a:endParaRPr lang="pl-PL"/>
        </a:p>
      </dgm:t>
    </dgm:pt>
    <dgm:pt modelId="{9AD8FA63-B65C-41F6-8EA8-34C6B9FCC58A}" type="sibTrans" cxnId="{E92741AF-2312-4288-A689-361676612973}">
      <dgm:prSet/>
      <dgm:spPr/>
      <dgm:t>
        <a:bodyPr/>
        <a:lstStyle/>
        <a:p>
          <a:endParaRPr lang="pl-PL"/>
        </a:p>
      </dgm:t>
    </dgm:pt>
    <dgm:pt modelId="{2852EE43-838C-4A5B-BF08-C0CDF58DB194}">
      <dgm:prSet/>
      <dgm:spPr/>
      <dgm:t>
        <a:bodyPr/>
        <a:lstStyle/>
        <a:p>
          <a:pPr rtl="0"/>
          <a:r>
            <a:rPr lang="pl-PL" dirty="0" smtClean="0"/>
            <a:t>Przewidują to traktaty lub prawnie wiążące akty UE</a:t>
          </a:r>
          <a:endParaRPr lang="pl-PL" dirty="0"/>
        </a:p>
      </dgm:t>
    </dgm:pt>
    <dgm:pt modelId="{1329B199-DEF8-49B8-9221-86EED776BB57}" type="parTrans" cxnId="{6B92C377-AD81-452B-BE49-78827843288A}">
      <dgm:prSet/>
      <dgm:spPr/>
      <dgm:t>
        <a:bodyPr/>
        <a:lstStyle/>
        <a:p>
          <a:endParaRPr lang="pl-PL"/>
        </a:p>
      </dgm:t>
    </dgm:pt>
    <dgm:pt modelId="{2BC5A4EB-D0D2-48BE-A2F4-84B65033A12A}" type="sibTrans" cxnId="{6B92C377-AD81-452B-BE49-78827843288A}">
      <dgm:prSet/>
      <dgm:spPr/>
      <dgm:t>
        <a:bodyPr/>
        <a:lstStyle/>
        <a:p>
          <a:endParaRPr lang="pl-PL"/>
        </a:p>
      </dgm:t>
    </dgm:pt>
    <dgm:pt modelId="{D606662C-2310-4624-9804-7C21EBB0B007}">
      <dgm:prSet/>
      <dgm:spPr/>
      <dgm:t>
        <a:bodyPr/>
        <a:lstStyle/>
        <a:p>
          <a:pPr rtl="0"/>
          <a:r>
            <a:rPr lang="pl-PL" dirty="0" smtClean="0"/>
            <a:t>Zawarcie jest niezbędne do osiągnięcia, jednego z celów, o których mowa w traktatach </a:t>
          </a:r>
          <a:endParaRPr lang="pl-PL" dirty="0"/>
        </a:p>
      </dgm:t>
    </dgm:pt>
    <dgm:pt modelId="{380649F9-2A2D-4E8D-8535-43449A98AE27}" type="parTrans" cxnId="{78150BD3-F4D8-45A7-B955-6924152313D8}">
      <dgm:prSet/>
      <dgm:spPr/>
      <dgm:t>
        <a:bodyPr/>
        <a:lstStyle/>
        <a:p>
          <a:endParaRPr lang="pl-PL"/>
        </a:p>
      </dgm:t>
    </dgm:pt>
    <dgm:pt modelId="{2FD5386A-144A-4F02-857A-E82BA16046B5}" type="sibTrans" cxnId="{78150BD3-F4D8-45A7-B955-6924152313D8}">
      <dgm:prSet/>
      <dgm:spPr/>
      <dgm:t>
        <a:bodyPr/>
        <a:lstStyle/>
        <a:p>
          <a:endParaRPr lang="pl-PL"/>
        </a:p>
      </dgm:t>
    </dgm:pt>
    <dgm:pt modelId="{136A6C92-DAE2-44B5-B4F4-AC99ADA869A5}">
      <dgm:prSet/>
      <dgm:spPr/>
      <dgm:t>
        <a:bodyPr/>
        <a:lstStyle/>
        <a:p>
          <a:pPr rtl="0"/>
          <a:r>
            <a:rPr lang="pl-PL" dirty="0" smtClean="0"/>
            <a:t>gdy może mieć to na wspólne zasady lub zmienić ich zakres (doktryna ERTA)</a:t>
          </a:r>
          <a:endParaRPr lang="pl-PL" dirty="0"/>
        </a:p>
      </dgm:t>
    </dgm:pt>
    <dgm:pt modelId="{B9026742-8AE1-49BB-999A-2416A885FC13}" type="parTrans" cxnId="{D11B94A3-EFBA-4D81-AA8C-88385F3F3DCC}">
      <dgm:prSet/>
      <dgm:spPr/>
      <dgm:t>
        <a:bodyPr/>
        <a:lstStyle/>
        <a:p>
          <a:endParaRPr lang="pl-PL"/>
        </a:p>
      </dgm:t>
    </dgm:pt>
    <dgm:pt modelId="{B10C0029-97A6-4595-BC35-E6955A0D7A99}" type="sibTrans" cxnId="{D11B94A3-EFBA-4D81-AA8C-88385F3F3DCC}">
      <dgm:prSet/>
      <dgm:spPr/>
      <dgm:t>
        <a:bodyPr/>
        <a:lstStyle/>
        <a:p>
          <a:endParaRPr lang="pl-PL"/>
        </a:p>
      </dgm:t>
    </dgm:pt>
    <dgm:pt modelId="{AA2E488A-590D-42E3-8129-DB178FF0BEDF}" type="pres">
      <dgm:prSet presAssocID="{F4558922-C743-401B-98AF-0D4D5C43E91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36CEF6E-52E7-4531-906A-12DD1CD01E32}" type="pres">
      <dgm:prSet presAssocID="{FE5F8270-619A-4C8E-96DE-7CEDF51D8EB9}" presName="roof" presStyleLbl="dkBgShp" presStyleIdx="0" presStyleCnt="2"/>
      <dgm:spPr/>
      <dgm:t>
        <a:bodyPr/>
        <a:lstStyle/>
        <a:p>
          <a:endParaRPr lang="pl-PL"/>
        </a:p>
      </dgm:t>
    </dgm:pt>
    <dgm:pt modelId="{B478D08D-A5CE-4B3A-A070-756AC48432A6}" type="pres">
      <dgm:prSet presAssocID="{FE5F8270-619A-4C8E-96DE-7CEDF51D8EB9}" presName="pillars" presStyleCnt="0"/>
      <dgm:spPr/>
    </dgm:pt>
    <dgm:pt modelId="{ABAD18EE-BC48-43FB-8FEE-407A7A1271B1}" type="pres">
      <dgm:prSet presAssocID="{FE5F8270-619A-4C8E-96DE-7CEDF51D8EB9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007B354-8366-475A-ADCA-30B952E4EA66}" type="pres">
      <dgm:prSet presAssocID="{D606662C-2310-4624-9804-7C21EBB0B007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2807B8D-4A28-4F20-BC75-B6A16857EEB8}" type="pres">
      <dgm:prSet presAssocID="{136A6C92-DAE2-44B5-B4F4-AC99ADA869A5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441A243-0852-477B-8A76-E11CD85BD021}" type="pres">
      <dgm:prSet presAssocID="{FE5F8270-619A-4C8E-96DE-7CEDF51D8EB9}" presName="base" presStyleLbl="dkBgShp" presStyleIdx="1" presStyleCnt="2"/>
      <dgm:spPr/>
    </dgm:pt>
  </dgm:ptLst>
  <dgm:cxnLst>
    <dgm:cxn modelId="{48B31F39-A198-4529-90B6-25560289E900}" type="presOf" srcId="{2852EE43-838C-4A5B-BF08-C0CDF58DB194}" destId="{ABAD18EE-BC48-43FB-8FEE-407A7A1271B1}" srcOrd="0" destOrd="0" presId="urn:microsoft.com/office/officeart/2005/8/layout/hList3"/>
    <dgm:cxn modelId="{D11B94A3-EFBA-4D81-AA8C-88385F3F3DCC}" srcId="{FE5F8270-619A-4C8E-96DE-7CEDF51D8EB9}" destId="{136A6C92-DAE2-44B5-B4F4-AC99ADA869A5}" srcOrd="2" destOrd="0" parTransId="{B9026742-8AE1-49BB-999A-2416A885FC13}" sibTransId="{B10C0029-97A6-4595-BC35-E6955A0D7A99}"/>
    <dgm:cxn modelId="{6B92C377-AD81-452B-BE49-78827843288A}" srcId="{FE5F8270-619A-4C8E-96DE-7CEDF51D8EB9}" destId="{2852EE43-838C-4A5B-BF08-C0CDF58DB194}" srcOrd="0" destOrd="0" parTransId="{1329B199-DEF8-49B8-9221-86EED776BB57}" sibTransId="{2BC5A4EB-D0D2-48BE-A2F4-84B65033A12A}"/>
    <dgm:cxn modelId="{3BA3BDB7-F2CF-471C-9E2A-3C63ABB37E6E}" type="presOf" srcId="{FE5F8270-619A-4C8E-96DE-7CEDF51D8EB9}" destId="{836CEF6E-52E7-4531-906A-12DD1CD01E32}" srcOrd="0" destOrd="0" presId="urn:microsoft.com/office/officeart/2005/8/layout/hList3"/>
    <dgm:cxn modelId="{8A10E386-60DB-43A1-9E8C-6F0380224285}" type="presOf" srcId="{136A6C92-DAE2-44B5-B4F4-AC99ADA869A5}" destId="{C2807B8D-4A28-4F20-BC75-B6A16857EEB8}" srcOrd="0" destOrd="0" presId="urn:microsoft.com/office/officeart/2005/8/layout/hList3"/>
    <dgm:cxn modelId="{78150BD3-F4D8-45A7-B955-6924152313D8}" srcId="{FE5F8270-619A-4C8E-96DE-7CEDF51D8EB9}" destId="{D606662C-2310-4624-9804-7C21EBB0B007}" srcOrd="1" destOrd="0" parTransId="{380649F9-2A2D-4E8D-8535-43449A98AE27}" sibTransId="{2FD5386A-144A-4F02-857A-E82BA16046B5}"/>
    <dgm:cxn modelId="{E92741AF-2312-4288-A689-361676612973}" srcId="{F4558922-C743-401B-98AF-0D4D5C43E917}" destId="{FE5F8270-619A-4C8E-96DE-7CEDF51D8EB9}" srcOrd="0" destOrd="0" parTransId="{576D953F-6605-45E0-B5FF-30C7CC57E612}" sibTransId="{9AD8FA63-B65C-41F6-8EA8-34C6B9FCC58A}"/>
    <dgm:cxn modelId="{07042F72-AEE8-4D31-A7A3-8A7EEBD86133}" type="presOf" srcId="{F4558922-C743-401B-98AF-0D4D5C43E917}" destId="{AA2E488A-590D-42E3-8129-DB178FF0BEDF}" srcOrd="0" destOrd="0" presId="urn:microsoft.com/office/officeart/2005/8/layout/hList3"/>
    <dgm:cxn modelId="{2E7E4793-A787-43D3-ACC8-848E3A2D251E}" type="presOf" srcId="{D606662C-2310-4624-9804-7C21EBB0B007}" destId="{5007B354-8366-475A-ADCA-30B952E4EA66}" srcOrd="0" destOrd="0" presId="urn:microsoft.com/office/officeart/2005/8/layout/hList3"/>
    <dgm:cxn modelId="{CA361A4D-0086-4C69-A0EA-EE685D00704D}" type="presParOf" srcId="{AA2E488A-590D-42E3-8129-DB178FF0BEDF}" destId="{836CEF6E-52E7-4531-906A-12DD1CD01E32}" srcOrd="0" destOrd="0" presId="urn:microsoft.com/office/officeart/2005/8/layout/hList3"/>
    <dgm:cxn modelId="{6BE893FD-25C3-4756-ACC6-BCDA6137B41B}" type="presParOf" srcId="{AA2E488A-590D-42E3-8129-DB178FF0BEDF}" destId="{B478D08D-A5CE-4B3A-A070-756AC48432A6}" srcOrd="1" destOrd="0" presId="urn:microsoft.com/office/officeart/2005/8/layout/hList3"/>
    <dgm:cxn modelId="{B4A05934-C1D7-454A-AA0A-F9E5633166FA}" type="presParOf" srcId="{B478D08D-A5CE-4B3A-A070-756AC48432A6}" destId="{ABAD18EE-BC48-43FB-8FEE-407A7A1271B1}" srcOrd="0" destOrd="0" presId="urn:microsoft.com/office/officeart/2005/8/layout/hList3"/>
    <dgm:cxn modelId="{93E6102D-2B71-4F91-9B25-522647615494}" type="presParOf" srcId="{B478D08D-A5CE-4B3A-A070-756AC48432A6}" destId="{5007B354-8366-475A-ADCA-30B952E4EA66}" srcOrd="1" destOrd="0" presId="urn:microsoft.com/office/officeart/2005/8/layout/hList3"/>
    <dgm:cxn modelId="{447E6272-4B12-496E-B5BC-824D1323CCB7}" type="presParOf" srcId="{B478D08D-A5CE-4B3A-A070-756AC48432A6}" destId="{C2807B8D-4A28-4F20-BC75-B6A16857EEB8}" srcOrd="2" destOrd="0" presId="urn:microsoft.com/office/officeart/2005/8/layout/hList3"/>
    <dgm:cxn modelId="{1204DBE4-B791-4BF3-9C59-BA2FADC5B320}" type="presParOf" srcId="{AA2E488A-590D-42E3-8129-DB178FF0BEDF}" destId="{6441A243-0852-477B-8A76-E11CD85BD02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D2135D-27F6-4AF2-BB4C-00626834389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971EE71-5EF1-441D-B151-4583DDB63063}">
      <dgm:prSet custT="1"/>
      <dgm:spPr/>
      <dgm:t>
        <a:bodyPr/>
        <a:lstStyle/>
        <a:p>
          <a:pPr rtl="0"/>
          <a:r>
            <a:rPr lang="pl-PL" sz="1400" dirty="0" smtClean="0"/>
            <a:t>Wiąże się z realizacją kompetencji wyłącznych (art. 3 TFUE)</a:t>
          </a:r>
          <a:endParaRPr lang="pl-PL" sz="1400" dirty="0"/>
        </a:p>
      </dgm:t>
    </dgm:pt>
    <dgm:pt modelId="{FE7BBF9B-4878-4A02-8B61-EE70004B0FAB}" type="parTrans" cxnId="{8DDB9D06-7D41-4695-A887-42FFD6301483}">
      <dgm:prSet/>
      <dgm:spPr/>
      <dgm:t>
        <a:bodyPr/>
        <a:lstStyle/>
        <a:p>
          <a:endParaRPr lang="pl-PL"/>
        </a:p>
      </dgm:t>
    </dgm:pt>
    <dgm:pt modelId="{367690C8-005A-4561-8E2C-5BEA8273921A}" type="sibTrans" cxnId="{8DDB9D06-7D41-4695-A887-42FFD6301483}">
      <dgm:prSet/>
      <dgm:spPr/>
      <dgm:t>
        <a:bodyPr/>
        <a:lstStyle/>
        <a:p>
          <a:endParaRPr lang="pl-PL"/>
        </a:p>
      </dgm:t>
    </dgm:pt>
    <dgm:pt modelId="{35328ECE-3AE4-4762-97BE-42D80468ABED}">
      <dgm:prSet custT="1"/>
      <dgm:spPr/>
      <dgm:t>
        <a:bodyPr/>
        <a:lstStyle/>
        <a:p>
          <a:pPr rtl="0"/>
          <a:r>
            <a:rPr lang="pl-PL" sz="1400" dirty="0" smtClean="0"/>
            <a:t>Zostało przewidziane w akcie ustawodawczym UE</a:t>
          </a:r>
          <a:endParaRPr lang="pl-PL" sz="1400" dirty="0"/>
        </a:p>
      </dgm:t>
    </dgm:pt>
    <dgm:pt modelId="{E076DFA9-C003-46B0-ACBA-7CA5A64FD60A}" type="parTrans" cxnId="{C06035F0-87AA-42F4-8A38-C3063DDE7A40}">
      <dgm:prSet/>
      <dgm:spPr/>
      <dgm:t>
        <a:bodyPr/>
        <a:lstStyle/>
        <a:p>
          <a:endParaRPr lang="pl-PL"/>
        </a:p>
      </dgm:t>
    </dgm:pt>
    <dgm:pt modelId="{6878481A-EF55-429F-89DD-2773836E2D6F}" type="sibTrans" cxnId="{C06035F0-87AA-42F4-8A38-C3063DDE7A40}">
      <dgm:prSet/>
      <dgm:spPr/>
      <dgm:t>
        <a:bodyPr/>
        <a:lstStyle/>
        <a:p>
          <a:endParaRPr lang="pl-PL"/>
        </a:p>
      </dgm:t>
    </dgm:pt>
    <dgm:pt modelId="{48410CD7-2D96-4633-8C91-BD63ABEC343A}">
      <dgm:prSet custT="1"/>
      <dgm:spPr/>
      <dgm:t>
        <a:bodyPr/>
        <a:lstStyle/>
        <a:p>
          <a:pPr rtl="0"/>
          <a:r>
            <a:rPr lang="pl-PL" sz="1400" dirty="0" smtClean="0"/>
            <a:t>Jest niezbędne do umożliwienia wykonywania UE jej wewnętrznych kompetencji</a:t>
          </a:r>
          <a:endParaRPr lang="pl-PL" sz="1400" dirty="0"/>
        </a:p>
      </dgm:t>
    </dgm:pt>
    <dgm:pt modelId="{B4CB6718-62D7-42B9-8650-E9ADDC864774}" type="parTrans" cxnId="{E1572F51-930D-48F0-AECF-C65A158873DB}">
      <dgm:prSet/>
      <dgm:spPr/>
      <dgm:t>
        <a:bodyPr/>
        <a:lstStyle/>
        <a:p>
          <a:endParaRPr lang="pl-PL"/>
        </a:p>
      </dgm:t>
    </dgm:pt>
    <dgm:pt modelId="{380CC8DF-7596-4308-B58B-E77535661845}" type="sibTrans" cxnId="{E1572F51-930D-48F0-AECF-C65A158873DB}">
      <dgm:prSet/>
      <dgm:spPr/>
      <dgm:t>
        <a:bodyPr/>
        <a:lstStyle/>
        <a:p>
          <a:endParaRPr lang="pl-PL"/>
        </a:p>
      </dgm:t>
    </dgm:pt>
    <dgm:pt modelId="{EA645B41-0DD2-469B-A15C-ED3147DFF4CB}">
      <dgm:prSet/>
      <dgm:spPr/>
      <dgm:t>
        <a:bodyPr/>
        <a:lstStyle/>
        <a:p>
          <a:pPr rtl="0"/>
          <a:r>
            <a:rPr lang="pl-PL" dirty="0" smtClean="0"/>
            <a:t>Może wpływać na wspólne zasady lub zmieniać ich zakres</a:t>
          </a:r>
          <a:endParaRPr lang="pl-PL" dirty="0"/>
        </a:p>
      </dgm:t>
    </dgm:pt>
    <dgm:pt modelId="{4798539D-27A8-4E7A-AE54-D8B8EBF5809F}" type="parTrans" cxnId="{F044ABDA-4EDA-4BE7-8407-B1ED398A5699}">
      <dgm:prSet/>
      <dgm:spPr/>
      <dgm:t>
        <a:bodyPr/>
        <a:lstStyle/>
        <a:p>
          <a:endParaRPr lang="pl-PL"/>
        </a:p>
      </dgm:t>
    </dgm:pt>
    <dgm:pt modelId="{8E4BF92E-124E-4579-8606-0A330844ACEE}" type="sibTrans" cxnId="{F044ABDA-4EDA-4BE7-8407-B1ED398A5699}">
      <dgm:prSet/>
      <dgm:spPr/>
      <dgm:t>
        <a:bodyPr/>
        <a:lstStyle/>
        <a:p>
          <a:endParaRPr lang="pl-PL"/>
        </a:p>
      </dgm:t>
    </dgm:pt>
    <dgm:pt modelId="{C242B284-9FEF-480C-A208-69D430AB531A}" type="pres">
      <dgm:prSet presAssocID="{66D2135D-27F6-4AF2-BB4C-0062683438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5445269-AC87-462A-AD26-BED1D46DD9D6}" type="pres">
      <dgm:prSet presAssocID="{6971EE71-5EF1-441D-B151-4583DDB63063}" presName="parentLin" presStyleCnt="0"/>
      <dgm:spPr/>
    </dgm:pt>
    <dgm:pt modelId="{B3525886-3F4C-4124-A982-900A6F5E40D3}" type="pres">
      <dgm:prSet presAssocID="{6971EE71-5EF1-441D-B151-4583DDB63063}" presName="parentLeftMargin" presStyleLbl="node1" presStyleIdx="0" presStyleCnt="4"/>
      <dgm:spPr/>
      <dgm:t>
        <a:bodyPr/>
        <a:lstStyle/>
        <a:p>
          <a:endParaRPr lang="pl-PL"/>
        </a:p>
      </dgm:t>
    </dgm:pt>
    <dgm:pt modelId="{3C9FA166-EC87-404E-95E7-599E150B6965}" type="pres">
      <dgm:prSet presAssocID="{6971EE71-5EF1-441D-B151-4583DDB63063}" presName="parentText" presStyleLbl="node1" presStyleIdx="0" presStyleCnt="4" custScaleX="113570" custScaleY="18862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CE59FD1-D912-4B5B-8A04-C346EF779D8C}" type="pres">
      <dgm:prSet presAssocID="{6971EE71-5EF1-441D-B151-4583DDB63063}" presName="negativeSpace" presStyleCnt="0"/>
      <dgm:spPr/>
    </dgm:pt>
    <dgm:pt modelId="{BE98E8E1-0BA9-4760-ACAA-4BE73C0B8297}" type="pres">
      <dgm:prSet presAssocID="{6971EE71-5EF1-441D-B151-4583DDB63063}" presName="childText" presStyleLbl="conFgAcc1" presStyleIdx="0" presStyleCnt="4">
        <dgm:presLayoutVars>
          <dgm:bulletEnabled val="1"/>
        </dgm:presLayoutVars>
      </dgm:prSet>
      <dgm:spPr/>
    </dgm:pt>
    <dgm:pt modelId="{F9E0017D-507F-48A2-A195-0DA066B0F795}" type="pres">
      <dgm:prSet presAssocID="{367690C8-005A-4561-8E2C-5BEA8273921A}" presName="spaceBetweenRectangles" presStyleCnt="0"/>
      <dgm:spPr/>
    </dgm:pt>
    <dgm:pt modelId="{72C1C1F5-F748-42F2-B1A6-2B55491EC689}" type="pres">
      <dgm:prSet presAssocID="{35328ECE-3AE4-4762-97BE-42D80468ABED}" presName="parentLin" presStyleCnt="0"/>
      <dgm:spPr/>
    </dgm:pt>
    <dgm:pt modelId="{9F32C9C0-B1C3-465A-A0F6-A2AD4B0D27EF}" type="pres">
      <dgm:prSet presAssocID="{35328ECE-3AE4-4762-97BE-42D80468ABED}" presName="parentLeftMargin" presStyleLbl="node1" presStyleIdx="0" presStyleCnt="4"/>
      <dgm:spPr/>
      <dgm:t>
        <a:bodyPr/>
        <a:lstStyle/>
        <a:p>
          <a:endParaRPr lang="pl-PL"/>
        </a:p>
      </dgm:t>
    </dgm:pt>
    <dgm:pt modelId="{81D51945-41FD-4AF5-BA70-138BFF18853A}" type="pres">
      <dgm:prSet presAssocID="{35328ECE-3AE4-4762-97BE-42D80468ABED}" presName="parentText" presStyleLbl="node1" presStyleIdx="1" presStyleCnt="4" custScaleX="113570" custScaleY="19374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23AC02-FDC8-4345-85DF-A796B5F1985C}" type="pres">
      <dgm:prSet presAssocID="{35328ECE-3AE4-4762-97BE-42D80468ABED}" presName="negativeSpace" presStyleCnt="0"/>
      <dgm:spPr/>
    </dgm:pt>
    <dgm:pt modelId="{F23AAEB3-18B1-490B-B988-ECB34522BF5E}" type="pres">
      <dgm:prSet presAssocID="{35328ECE-3AE4-4762-97BE-42D80468ABED}" presName="childText" presStyleLbl="conFgAcc1" presStyleIdx="1" presStyleCnt="4">
        <dgm:presLayoutVars>
          <dgm:bulletEnabled val="1"/>
        </dgm:presLayoutVars>
      </dgm:prSet>
      <dgm:spPr/>
    </dgm:pt>
    <dgm:pt modelId="{0931D8D6-F0B5-4D27-ACD5-82313E245428}" type="pres">
      <dgm:prSet presAssocID="{6878481A-EF55-429F-89DD-2773836E2D6F}" presName="spaceBetweenRectangles" presStyleCnt="0"/>
      <dgm:spPr/>
    </dgm:pt>
    <dgm:pt modelId="{F320817C-E84F-4014-A237-7D7B68123B47}" type="pres">
      <dgm:prSet presAssocID="{48410CD7-2D96-4633-8C91-BD63ABEC343A}" presName="parentLin" presStyleCnt="0"/>
      <dgm:spPr/>
    </dgm:pt>
    <dgm:pt modelId="{4654CC84-09A7-4362-91D7-9B1CC9A4B981}" type="pres">
      <dgm:prSet presAssocID="{48410CD7-2D96-4633-8C91-BD63ABEC343A}" presName="parentLeftMargin" presStyleLbl="node1" presStyleIdx="1" presStyleCnt="4"/>
      <dgm:spPr/>
      <dgm:t>
        <a:bodyPr/>
        <a:lstStyle/>
        <a:p>
          <a:endParaRPr lang="pl-PL"/>
        </a:p>
      </dgm:t>
    </dgm:pt>
    <dgm:pt modelId="{9961EE29-183E-473E-BF8C-05ACF1D7B693}" type="pres">
      <dgm:prSet presAssocID="{48410CD7-2D96-4633-8C91-BD63ABEC343A}" presName="parentText" presStyleLbl="node1" presStyleIdx="2" presStyleCnt="4" custScaleX="113570" custScaleY="16687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F88F30F-9ABA-4C5F-83E8-9B956B87A8FD}" type="pres">
      <dgm:prSet presAssocID="{48410CD7-2D96-4633-8C91-BD63ABEC343A}" presName="negativeSpace" presStyleCnt="0"/>
      <dgm:spPr/>
    </dgm:pt>
    <dgm:pt modelId="{47ACBFA7-4F4B-42F9-8C93-ED93511A375F}" type="pres">
      <dgm:prSet presAssocID="{48410CD7-2D96-4633-8C91-BD63ABEC343A}" presName="childText" presStyleLbl="conFgAcc1" presStyleIdx="2" presStyleCnt="4">
        <dgm:presLayoutVars>
          <dgm:bulletEnabled val="1"/>
        </dgm:presLayoutVars>
      </dgm:prSet>
      <dgm:spPr/>
    </dgm:pt>
    <dgm:pt modelId="{8322AD4D-AE23-4D17-A038-14EEA90041C6}" type="pres">
      <dgm:prSet presAssocID="{380CC8DF-7596-4308-B58B-E77535661845}" presName="spaceBetweenRectangles" presStyleCnt="0"/>
      <dgm:spPr/>
    </dgm:pt>
    <dgm:pt modelId="{95BF3863-2D9F-4988-A9F0-437BE8D1CCBA}" type="pres">
      <dgm:prSet presAssocID="{EA645B41-0DD2-469B-A15C-ED3147DFF4CB}" presName="parentLin" presStyleCnt="0"/>
      <dgm:spPr/>
    </dgm:pt>
    <dgm:pt modelId="{0FCB1DFE-C76F-45F1-80BB-AE85666D9BD5}" type="pres">
      <dgm:prSet presAssocID="{EA645B41-0DD2-469B-A15C-ED3147DFF4CB}" presName="parentLeftMargin" presStyleLbl="node1" presStyleIdx="2" presStyleCnt="4"/>
      <dgm:spPr/>
      <dgm:t>
        <a:bodyPr/>
        <a:lstStyle/>
        <a:p>
          <a:endParaRPr lang="pl-PL"/>
        </a:p>
      </dgm:t>
    </dgm:pt>
    <dgm:pt modelId="{148A36A4-D6CD-43A1-B206-979E1CB43BE8}" type="pres">
      <dgm:prSet presAssocID="{EA645B41-0DD2-469B-A15C-ED3147DFF4CB}" presName="parentText" presStyleLbl="node1" presStyleIdx="3" presStyleCnt="4" custScaleX="113570" custScaleY="17474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2E6428D-F9BA-495A-9259-586E6510F523}" type="pres">
      <dgm:prSet presAssocID="{EA645B41-0DD2-469B-A15C-ED3147DFF4CB}" presName="negativeSpace" presStyleCnt="0"/>
      <dgm:spPr/>
    </dgm:pt>
    <dgm:pt modelId="{7B04AAE9-ED20-4E7F-9204-25CA6FD6C885}" type="pres">
      <dgm:prSet presAssocID="{EA645B41-0DD2-469B-A15C-ED3147DFF4CB}" presName="childText" presStyleLbl="conFgAcc1" presStyleIdx="3" presStyleCnt="4" custLinFactNeighborX="-749" custLinFactNeighborY="25365">
        <dgm:presLayoutVars>
          <dgm:bulletEnabled val="1"/>
        </dgm:presLayoutVars>
      </dgm:prSet>
      <dgm:spPr/>
    </dgm:pt>
  </dgm:ptLst>
  <dgm:cxnLst>
    <dgm:cxn modelId="{90647BCA-F248-49AD-BBD2-1C94EE7233D5}" type="presOf" srcId="{66D2135D-27F6-4AF2-BB4C-00626834389D}" destId="{C242B284-9FEF-480C-A208-69D430AB531A}" srcOrd="0" destOrd="0" presId="urn:microsoft.com/office/officeart/2005/8/layout/list1"/>
    <dgm:cxn modelId="{BFDA7F4C-0013-47A5-9F8C-053956F2E606}" type="presOf" srcId="{6971EE71-5EF1-441D-B151-4583DDB63063}" destId="{B3525886-3F4C-4124-A982-900A6F5E40D3}" srcOrd="0" destOrd="0" presId="urn:microsoft.com/office/officeart/2005/8/layout/list1"/>
    <dgm:cxn modelId="{26FBABB3-73D0-4BBF-BDE2-3ED0BD16E9A6}" type="presOf" srcId="{EA645B41-0DD2-469B-A15C-ED3147DFF4CB}" destId="{0FCB1DFE-C76F-45F1-80BB-AE85666D9BD5}" srcOrd="0" destOrd="0" presId="urn:microsoft.com/office/officeart/2005/8/layout/list1"/>
    <dgm:cxn modelId="{A4727943-D519-4174-937E-0A62911FBB71}" type="presOf" srcId="{48410CD7-2D96-4633-8C91-BD63ABEC343A}" destId="{4654CC84-09A7-4362-91D7-9B1CC9A4B981}" srcOrd="0" destOrd="0" presId="urn:microsoft.com/office/officeart/2005/8/layout/list1"/>
    <dgm:cxn modelId="{D87756EC-A4E5-4E31-8356-E6427234BE65}" type="presOf" srcId="{48410CD7-2D96-4633-8C91-BD63ABEC343A}" destId="{9961EE29-183E-473E-BF8C-05ACF1D7B693}" srcOrd="1" destOrd="0" presId="urn:microsoft.com/office/officeart/2005/8/layout/list1"/>
    <dgm:cxn modelId="{14B1EB17-953E-4EE4-8E8D-5737A3F95D33}" type="presOf" srcId="{6971EE71-5EF1-441D-B151-4583DDB63063}" destId="{3C9FA166-EC87-404E-95E7-599E150B6965}" srcOrd="1" destOrd="0" presId="urn:microsoft.com/office/officeart/2005/8/layout/list1"/>
    <dgm:cxn modelId="{E1572F51-930D-48F0-AECF-C65A158873DB}" srcId="{66D2135D-27F6-4AF2-BB4C-00626834389D}" destId="{48410CD7-2D96-4633-8C91-BD63ABEC343A}" srcOrd="2" destOrd="0" parTransId="{B4CB6718-62D7-42B9-8650-E9ADDC864774}" sibTransId="{380CC8DF-7596-4308-B58B-E77535661845}"/>
    <dgm:cxn modelId="{F044ABDA-4EDA-4BE7-8407-B1ED398A5699}" srcId="{66D2135D-27F6-4AF2-BB4C-00626834389D}" destId="{EA645B41-0DD2-469B-A15C-ED3147DFF4CB}" srcOrd="3" destOrd="0" parTransId="{4798539D-27A8-4E7A-AE54-D8B8EBF5809F}" sibTransId="{8E4BF92E-124E-4579-8606-0A330844ACEE}"/>
    <dgm:cxn modelId="{8DDB9D06-7D41-4695-A887-42FFD6301483}" srcId="{66D2135D-27F6-4AF2-BB4C-00626834389D}" destId="{6971EE71-5EF1-441D-B151-4583DDB63063}" srcOrd="0" destOrd="0" parTransId="{FE7BBF9B-4878-4A02-8B61-EE70004B0FAB}" sibTransId="{367690C8-005A-4561-8E2C-5BEA8273921A}"/>
    <dgm:cxn modelId="{8A912F9C-4325-41D9-ADA7-7886C23D6F96}" type="presOf" srcId="{35328ECE-3AE4-4762-97BE-42D80468ABED}" destId="{81D51945-41FD-4AF5-BA70-138BFF18853A}" srcOrd="1" destOrd="0" presId="urn:microsoft.com/office/officeart/2005/8/layout/list1"/>
    <dgm:cxn modelId="{C06035F0-87AA-42F4-8A38-C3063DDE7A40}" srcId="{66D2135D-27F6-4AF2-BB4C-00626834389D}" destId="{35328ECE-3AE4-4762-97BE-42D80468ABED}" srcOrd="1" destOrd="0" parTransId="{E076DFA9-C003-46B0-ACBA-7CA5A64FD60A}" sibTransId="{6878481A-EF55-429F-89DD-2773836E2D6F}"/>
    <dgm:cxn modelId="{35CCB58E-B43D-4DBB-9F26-6E0DC7675DF4}" type="presOf" srcId="{35328ECE-3AE4-4762-97BE-42D80468ABED}" destId="{9F32C9C0-B1C3-465A-A0F6-A2AD4B0D27EF}" srcOrd="0" destOrd="0" presId="urn:microsoft.com/office/officeart/2005/8/layout/list1"/>
    <dgm:cxn modelId="{4C301391-2FC1-48A6-983B-FBA72E844F3F}" type="presOf" srcId="{EA645B41-0DD2-469B-A15C-ED3147DFF4CB}" destId="{148A36A4-D6CD-43A1-B206-979E1CB43BE8}" srcOrd="1" destOrd="0" presId="urn:microsoft.com/office/officeart/2005/8/layout/list1"/>
    <dgm:cxn modelId="{9B4B8877-1034-4366-839D-2BDBA533E6C2}" type="presParOf" srcId="{C242B284-9FEF-480C-A208-69D430AB531A}" destId="{95445269-AC87-462A-AD26-BED1D46DD9D6}" srcOrd="0" destOrd="0" presId="urn:microsoft.com/office/officeart/2005/8/layout/list1"/>
    <dgm:cxn modelId="{1AF6BDAD-BFE2-4DC7-B592-F3749C35AFBA}" type="presParOf" srcId="{95445269-AC87-462A-AD26-BED1D46DD9D6}" destId="{B3525886-3F4C-4124-A982-900A6F5E40D3}" srcOrd="0" destOrd="0" presId="urn:microsoft.com/office/officeart/2005/8/layout/list1"/>
    <dgm:cxn modelId="{75B26C6C-A1D5-44EF-A7D3-4A9AD58363CE}" type="presParOf" srcId="{95445269-AC87-462A-AD26-BED1D46DD9D6}" destId="{3C9FA166-EC87-404E-95E7-599E150B6965}" srcOrd="1" destOrd="0" presId="urn:microsoft.com/office/officeart/2005/8/layout/list1"/>
    <dgm:cxn modelId="{A82CF3AD-FE2F-4946-8BC1-22682B11B5F0}" type="presParOf" srcId="{C242B284-9FEF-480C-A208-69D430AB531A}" destId="{0CE59FD1-D912-4B5B-8A04-C346EF779D8C}" srcOrd="1" destOrd="0" presId="urn:microsoft.com/office/officeart/2005/8/layout/list1"/>
    <dgm:cxn modelId="{618E31D3-AB83-4ACD-9836-29258D9978B5}" type="presParOf" srcId="{C242B284-9FEF-480C-A208-69D430AB531A}" destId="{BE98E8E1-0BA9-4760-ACAA-4BE73C0B8297}" srcOrd="2" destOrd="0" presId="urn:microsoft.com/office/officeart/2005/8/layout/list1"/>
    <dgm:cxn modelId="{56E20160-876A-4B2E-A518-1B53F2CA6EB1}" type="presParOf" srcId="{C242B284-9FEF-480C-A208-69D430AB531A}" destId="{F9E0017D-507F-48A2-A195-0DA066B0F795}" srcOrd="3" destOrd="0" presId="urn:microsoft.com/office/officeart/2005/8/layout/list1"/>
    <dgm:cxn modelId="{25F47D47-272F-455D-A0C0-ABCCE72ED04E}" type="presParOf" srcId="{C242B284-9FEF-480C-A208-69D430AB531A}" destId="{72C1C1F5-F748-42F2-B1A6-2B55491EC689}" srcOrd="4" destOrd="0" presId="urn:microsoft.com/office/officeart/2005/8/layout/list1"/>
    <dgm:cxn modelId="{5EC393B2-EB86-45CB-9958-C822772C0F80}" type="presParOf" srcId="{72C1C1F5-F748-42F2-B1A6-2B55491EC689}" destId="{9F32C9C0-B1C3-465A-A0F6-A2AD4B0D27EF}" srcOrd="0" destOrd="0" presId="urn:microsoft.com/office/officeart/2005/8/layout/list1"/>
    <dgm:cxn modelId="{3EDE008C-1468-487B-A9AF-267D6331E466}" type="presParOf" srcId="{72C1C1F5-F748-42F2-B1A6-2B55491EC689}" destId="{81D51945-41FD-4AF5-BA70-138BFF18853A}" srcOrd="1" destOrd="0" presId="urn:microsoft.com/office/officeart/2005/8/layout/list1"/>
    <dgm:cxn modelId="{92B2FDF9-ED8D-4EE5-8F51-1B9C11C5D8A4}" type="presParOf" srcId="{C242B284-9FEF-480C-A208-69D430AB531A}" destId="{C423AC02-FDC8-4345-85DF-A796B5F1985C}" srcOrd="5" destOrd="0" presId="urn:microsoft.com/office/officeart/2005/8/layout/list1"/>
    <dgm:cxn modelId="{A4F5CA89-45A6-4EC9-AA42-1BFE1C16BA82}" type="presParOf" srcId="{C242B284-9FEF-480C-A208-69D430AB531A}" destId="{F23AAEB3-18B1-490B-B988-ECB34522BF5E}" srcOrd="6" destOrd="0" presId="urn:microsoft.com/office/officeart/2005/8/layout/list1"/>
    <dgm:cxn modelId="{106F90AC-EC9D-417B-A2E4-D119D57F3785}" type="presParOf" srcId="{C242B284-9FEF-480C-A208-69D430AB531A}" destId="{0931D8D6-F0B5-4D27-ACD5-82313E245428}" srcOrd="7" destOrd="0" presId="urn:microsoft.com/office/officeart/2005/8/layout/list1"/>
    <dgm:cxn modelId="{F3CFAB5A-E23F-474F-9E2B-38DCA3567E80}" type="presParOf" srcId="{C242B284-9FEF-480C-A208-69D430AB531A}" destId="{F320817C-E84F-4014-A237-7D7B68123B47}" srcOrd="8" destOrd="0" presId="urn:microsoft.com/office/officeart/2005/8/layout/list1"/>
    <dgm:cxn modelId="{5D012415-8E3E-4C65-8FF1-72B75CC1E64C}" type="presParOf" srcId="{F320817C-E84F-4014-A237-7D7B68123B47}" destId="{4654CC84-09A7-4362-91D7-9B1CC9A4B981}" srcOrd="0" destOrd="0" presId="urn:microsoft.com/office/officeart/2005/8/layout/list1"/>
    <dgm:cxn modelId="{A455AEFE-4E23-4AFF-AD8F-48D12F77F13C}" type="presParOf" srcId="{F320817C-E84F-4014-A237-7D7B68123B47}" destId="{9961EE29-183E-473E-BF8C-05ACF1D7B693}" srcOrd="1" destOrd="0" presId="urn:microsoft.com/office/officeart/2005/8/layout/list1"/>
    <dgm:cxn modelId="{62923F51-C5A1-4CFF-AA5D-C7A30018B197}" type="presParOf" srcId="{C242B284-9FEF-480C-A208-69D430AB531A}" destId="{EF88F30F-9ABA-4C5F-83E8-9B956B87A8FD}" srcOrd="9" destOrd="0" presId="urn:microsoft.com/office/officeart/2005/8/layout/list1"/>
    <dgm:cxn modelId="{8B1118A6-F5B7-4204-A720-02A318F99C7E}" type="presParOf" srcId="{C242B284-9FEF-480C-A208-69D430AB531A}" destId="{47ACBFA7-4F4B-42F9-8C93-ED93511A375F}" srcOrd="10" destOrd="0" presId="urn:microsoft.com/office/officeart/2005/8/layout/list1"/>
    <dgm:cxn modelId="{C90D1BB9-DC20-476D-B089-EE76375D2FB5}" type="presParOf" srcId="{C242B284-9FEF-480C-A208-69D430AB531A}" destId="{8322AD4D-AE23-4D17-A038-14EEA90041C6}" srcOrd="11" destOrd="0" presId="urn:microsoft.com/office/officeart/2005/8/layout/list1"/>
    <dgm:cxn modelId="{68B24A06-26E8-4EE5-8184-515D04B017B2}" type="presParOf" srcId="{C242B284-9FEF-480C-A208-69D430AB531A}" destId="{95BF3863-2D9F-4988-A9F0-437BE8D1CCBA}" srcOrd="12" destOrd="0" presId="urn:microsoft.com/office/officeart/2005/8/layout/list1"/>
    <dgm:cxn modelId="{C1B99C09-D000-4B00-B915-94833AA231B6}" type="presParOf" srcId="{95BF3863-2D9F-4988-A9F0-437BE8D1CCBA}" destId="{0FCB1DFE-C76F-45F1-80BB-AE85666D9BD5}" srcOrd="0" destOrd="0" presId="urn:microsoft.com/office/officeart/2005/8/layout/list1"/>
    <dgm:cxn modelId="{233BAAF5-DC95-4A4A-9876-59FB8CD9C481}" type="presParOf" srcId="{95BF3863-2D9F-4988-A9F0-437BE8D1CCBA}" destId="{148A36A4-D6CD-43A1-B206-979E1CB43BE8}" srcOrd="1" destOrd="0" presId="urn:microsoft.com/office/officeart/2005/8/layout/list1"/>
    <dgm:cxn modelId="{735BB803-165F-4D56-81C3-5D897A3FE5BD}" type="presParOf" srcId="{C242B284-9FEF-480C-A208-69D430AB531A}" destId="{D2E6428D-F9BA-495A-9259-586E6510F523}" srcOrd="13" destOrd="0" presId="urn:microsoft.com/office/officeart/2005/8/layout/list1"/>
    <dgm:cxn modelId="{25B1DE7D-9D14-44DB-BFBF-421D255E56A0}" type="presParOf" srcId="{C242B284-9FEF-480C-A208-69D430AB531A}" destId="{7B04AAE9-ED20-4E7F-9204-25CA6FD6C88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0B0BAB-C2B6-4A0C-9B79-EA5CA2EFF66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C98F387-B7CC-4777-83F2-9B693C10EE1E}">
      <dgm:prSet phldrT="[Tekst]"/>
      <dgm:spPr/>
      <dgm:t>
        <a:bodyPr/>
        <a:lstStyle/>
        <a:p>
          <a:r>
            <a:rPr lang="pl-PL" dirty="0" smtClean="0"/>
            <a:t>Prawo wtórne</a:t>
          </a:r>
          <a:endParaRPr lang="pl-PL" dirty="0"/>
        </a:p>
      </dgm:t>
    </dgm:pt>
    <dgm:pt modelId="{6DE27A98-B498-4336-97B1-C7BA4EE03AEB}" type="parTrans" cxnId="{7AFDBF38-AE5F-421E-975B-62951DF2D321}">
      <dgm:prSet/>
      <dgm:spPr/>
      <dgm:t>
        <a:bodyPr/>
        <a:lstStyle/>
        <a:p>
          <a:endParaRPr lang="pl-PL"/>
        </a:p>
      </dgm:t>
    </dgm:pt>
    <dgm:pt modelId="{2B3C6F3C-DB30-4C73-8B67-1C5B1C0F67E7}" type="sibTrans" cxnId="{7AFDBF38-AE5F-421E-975B-62951DF2D321}">
      <dgm:prSet/>
      <dgm:spPr/>
      <dgm:t>
        <a:bodyPr/>
        <a:lstStyle/>
        <a:p>
          <a:endParaRPr lang="pl-PL"/>
        </a:p>
      </dgm:t>
    </dgm:pt>
    <dgm:pt modelId="{4A41D4CB-9A09-4554-9764-15436C043A6C}">
      <dgm:prSet phldrT="[Tekst]"/>
      <dgm:spPr/>
      <dgm:t>
        <a:bodyPr/>
        <a:lstStyle/>
        <a:p>
          <a:r>
            <a:rPr lang="pl-PL" dirty="0" smtClean="0"/>
            <a:t>Akty ustawodawcze</a:t>
          </a:r>
          <a:endParaRPr lang="pl-PL" dirty="0"/>
        </a:p>
      </dgm:t>
    </dgm:pt>
    <dgm:pt modelId="{46C58403-6023-4E8D-B229-D327AEC31079}" type="parTrans" cxnId="{74D97EF6-CBE2-4E7F-99FC-F15339CBDC3F}">
      <dgm:prSet/>
      <dgm:spPr/>
      <dgm:t>
        <a:bodyPr/>
        <a:lstStyle/>
        <a:p>
          <a:endParaRPr lang="pl-PL"/>
        </a:p>
      </dgm:t>
    </dgm:pt>
    <dgm:pt modelId="{A37043E4-FA93-4890-B34A-101F0B113591}" type="sibTrans" cxnId="{74D97EF6-CBE2-4E7F-99FC-F15339CBDC3F}">
      <dgm:prSet/>
      <dgm:spPr/>
      <dgm:t>
        <a:bodyPr/>
        <a:lstStyle/>
        <a:p>
          <a:endParaRPr lang="pl-PL"/>
        </a:p>
      </dgm:t>
    </dgm:pt>
    <dgm:pt modelId="{74F585FC-4A9F-4CF4-BFDB-9F37C62A636F}">
      <dgm:prSet phldrT="[Tekst]"/>
      <dgm:spPr/>
      <dgm:t>
        <a:bodyPr/>
        <a:lstStyle/>
        <a:p>
          <a:r>
            <a:rPr lang="pl-PL" dirty="0" smtClean="0"/>
            <a:t>Akty </a:t>
          </a:r>
          <a:r>
            <a:rPr lang="pl-PL" dirty="0" err="1" smtClean="0"/>
            <a:t>nieustawodawcze</a:t>
          </a:r>
          <a:endParaRPr lang="pl-PL" dirty="0"/>
        </a:p>
      </dgm:t>
    </dgm:pt>
    <dgm:pt modelId="{01ADE5C4-768D-459D-B5F1-262FFEC4ACF3}" type="parTrans" cxnId="{4403843D-BB37-48E8-95FE-0326888CC699}">
      <dgm:prSet/>
      <dgm:spPr/>
      <dgm:t>
        <a:bodyPr/>
        <a:lstStyle/>
        <a:p>
          <a:endParaRPr lang="pl-PL"/>
        </a:p>
      </dgm:t>
    </dgm:pt>
    <dgm:pt modelId="{DB54E8B9-CB7A-4B89-904F-A9384EE26FA2}" type="sibTrans" cxnId="{4403843D-BB37-48E8-95FE-0326888CC699}">
      <dgm:prSet/>
      <dgm:spPr/>
      <dgm:t>
        <a:bodyPr/>
        <a:lstStyle/>
        <a:p>
          <a:endParaRPr lang="pl-PL"/>
        </a:p>
      </dgm:t>
    </dgm:pt>
    <dgm:pt modelId="{10C204CD-3895-4D59-915B-DC42EA3F03B9}" type="pres">
      <dgm:prSet presAssocID="{BA0B0BAB-C2B6-4A0C-9B79-EA5CA2EFF66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55F13883-2A29-494C-A50F-C2FA8D2D82F5}" type="pres">
      <dgm:prSet presAssocID="{6C98F387-B7CC-4777-83F2-9B693C10EE1E}" presName="hierRoot1" presStyleCnt="0"/>
      <dgm:spPr/>
    </dgm:pt>
    <dgm:pt modelId="{FB3F3CB8-FFCC-4EF5-A0E6-1C8A934865A0}" type="pres">
      <dgm:prSet presAssocID="{6C98F387-B7CC-4777-83F2-9B693C10EE1E}" presName="composite" presStyleCnt="0"/>
      <dgm:spPr/>
    </dgm:pt>
    <dgm:pt modelId="{E1601D40-CFA7-4881-85E4-4F8247C8AC1B}" type="pres">
      <dgm:prSet presAssocID="{6C98F387-B7CC-4777-83F2-9B693C10EE1E}" presName="background" presStyleLbl="node0" presStyleIdx="0" presStyleCnt="1"/>
      <dgm:spPr/>
    </dgm:pt>
    <dgm:pt modelId="{B2DEAD36-C137-46A6-8377-A47319EE549E}" type="pres">
      <dgm:prSet presAssocID="{6C98F387-B7CC-4777-83F2-9B693C10EE1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3174E9A-2EBA-42CE-9398-AB90410BBF86}" type="pres">
      <dgm:prSet presAssocID="{6C98F387-B7CC-4777-83F2-9B693C10EE1E}" presName="hierChild2" presStyleCnt="0"/>
      <dgm:spPr/>
    </dgm:pt>
    <dgm:pt modelId="{657B6CA2-6123-4B4C-93A4-6C40F6A8BE34}" type="pres">
      <dgm:prSet presAssocID="{46C58403-6023-4E8D-B229-D327AEC31079}" presName="Name10" presStyleLbl="parChTrans1D2" presStyleIdx="0" presStyleCnt="2"/>
      <dgm:spPr/>
      <dgm:t>
        <a:bodyPr/>
        <a:lstStyle/>
        <a:p>
          <a:endParaRPr lang="pl-PL"/>
        </a:p>
      </dgm:t>
    </dgm:pt>
    <dgm:pt modelId="{A6F2A614-5EF2-48D8-9954-A78719DB595D}" type="pres">
      <dgm:prSet presAssocID="{4A41D4CB-9A09-4554-9764-15436C043A6C}" presName="hierRoot2" presStyleCnt="0"/>
      <dgm:spPr/>
    </dgm:pt>
    <dgm:pt modelId="{95E21828-BDEE-4611-B8FD-B8FC5ABEBDB7}" type="pres">
      <dgm:prSet presAssocID="{4A41D4CB-9A09-4554-9764-15436C043A6C}" presName="composite2" presStyleCnt="0"/>
      <dgm:spPr/>
    </dgm:pt>
    <dgm:pt modelId="{89AAD8C6-53E3-460D-98CF-ED28448A2D0D}" type="pres">
      <dgm:prSet presAssocID="{4A41D4CB-9A09-4554-9764-15436C043A6C}" presName="background2" presStyleLbl="node2" presStyleIdx="0" presStyleCnt="2"/>
      <dgm:spPr/>
    </dgm:pt>
    <dgm:pt modelId="{3D43D08C-E273-47D3-9D78-73B9382010F1}" type="pres">
      <dgm:prSet presAssocID="{4A41D4CB-9A09-4554-9764-15436C043A6C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F208F16-7393-41E9-8C0A-50B15D6F0CD6}" type="pres">
      <dgm:prSet presAssocID="{4A41D4CB-9A09-4554-9764-15436C043A6C}" presName="hierChild3" presStyleCnt="0"/>
      <dgm:spPr/>
    </dgm:pt>
    <dgm:pt modelId="{EC3664CF-C172-45D9-AB60-E7E369FA1FFF}" type="pres">
      <dgm:prSet presAssocID="{01ADE5C4-768D-459D-B5F1-262FFEC4ACF3}" presName="Name10" presStyleLbl="parChTrans1D2" presStyleIdx="1" presStyleCnt="2"/>
      <dgm:spPr/>
      <dgm:t>
        <a:bodyPr/>
        <a:lstStyle/>
        <a:p>
          <a:endParaRPr lang="pl-PL"/>
        </a:p>
      </dgm:t>
    </dgm:pt>
    <dgm:pt modelId="{7AD6954D-BA3D-442E-9A4A-8CFFBED385DC}" type="pres">
      <dgm:prSet presAssocID="{74F585FC-4A9F-4CF4-BFDB-9F37C62A636F}" presName="hierRoot2" presStyleCnt="0"/>
      <dgm:spPr/>
    </dgm:pt>
    <dgm:pt modelId="{C4615AC3-51BA-4041-A284-665FDB318960}" type="pres">
      <dgm:prSet presAssocID="{74F585FC-4A9F-4CF4-BFDB-9F37C62A636F}" presName="composite2" presStyleCnt="0"/>
      <dgm:spPr/>
    </dgm:pt>
    <dgm:pt modelId="{4A67ADFF-4F49-4A7A-B8E1-45EAB75C55C3}" type="pres">
      <dgm:prSet presAssocID="{74F585FC-4A9F-4CF4-BFDB-9F37C62A636F}" presName="background2" presStyleLbl="node2" presStyleIdx="1" presStyleCnt="2"/>
      <dgm:spPr/>
    </dgm:pt>
    <dgm:pt modelId="{C01F7579-A604-4D51-8FD9-FA2CBD613EE6}" type="pres">
      <dgm:prSet presAssocID="{74F585FC-4A9F-4CF4-BFDB-9F37C62A636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58ED19C-DF13-42A1-8B36-E44C0ED606F9}" type="pres">
      <dgm:prSet presAssocID="{74F585FC-4A9F-4CF4-BFDB-9F37C62A636F}" presName="hierChild3" presStyleCnt="0"/>
      <dgm:spPr/>
    </dgm:pt>
  </dgm:ptLst>
  <dgm:cxnLst>
    <dgm:cxn modelId="{0C01CCB7-59B2-4BB4-BBDB-8FD5512A93C2}" type="presOf" srcId="{6C98F387-B7CC-4777-83F2-9B693C10EE1E}" destId="{B2DEAD36-C137-46A6-8377-A47319EE549E}" srcOrd="0" destOrd="0" presId="urn:microsoft.com/office/officeart/2005/8/layout/hierarchy1"/>
    <dgm:cxn modelId="{74D97EF6-CBE2-4E7F-99FC-F15339CBDC3F}" srcId="{6C98F387-B7CC-4777-83F2-9B693C10EE1E}" destId="{4A41D4CB-9A09-4554-9764-15436C043A6C}" srcOrd="0" destOrd="0" parTransId="{46C58403-6023-4E8D-B229-D327AEC31079}" sibTransId="{A37043E4-FA93-4890-B34A-101F0B113591}"/>
    <dgm:cxn modelId="{2F25754D-D2CB-4CD6-BC38-8547F9C17C97}" type="presOf" srcId="{46C58403-6023-4E8D-B229-D327AEC31079}" destId="{657B6CA2-6123-4B4C-93A4-6C40F6A8BE34}" srcOrd="0" destOrd="0" presId="urn:microsoft.com/office/officeart/2005/8/layout/hierarchy1"/>
    <dgm:cxn modelId="{6CE11195-0E7A-4099-8A6D-FD86D4345ED2}" type="presOf" srcId="{BA0B0BAB-C2B6-4A0C-9B79-EA5CA2EFF66F}" destId="{10C204CD-3895-4D59-915B-DC42EA3F03B9}" srcOrd="0" destOrd="0" presId="urn:microsoft.com/office/officeart/2005/8/layout/hierarchy1"/>
    <dgm:cxn modelId="{7AFDBF38-AE5F-421E-975B-62951DF2D321}" srcId="{BA0B0BAB-C2B6-4A0C-9B79-EA5CA2EFF66F}" destId="{6C98F387-B7CC-4777-83F2-9B693C10EE1E}" srcOrd="0" destOrd="0" parTransId="{6DE27A98-B498-4336-97B1-C7BA4EE03AEB}" sibTransId="{2B3C6F3C-DB30-4C73-8B67-1C5B1C0F67E7}"/>
    <dgm:cxn modelId="{2911AAF9-578A-4B83-A528-A0E516544C0B}" type="presOf" srcId="{4A41D4CB-9A09-4554-9764-15436C043A6C}" destId="{3D43D08C-E273-47D3-9D78-73B9382010F1}" srcOrd="0" destOrd="0" presId="urn:microsoft.com/office/officeart/2005/8/layout/hierarchy1"/>
    <dgm:cxn modelId="{62399C5F-D6C5-4F0D-BFE1-8D12EC4E41BF}" type="presOf" srcId="{74F585FC-4A9F-4CF4-BFDB-9F37C62A636F}" destId="{C01F7579-A604-4D51-8FD9-FA2CBD613EE6}" srcOrd="0" destOrd="0" presId="urn:microsoft.com/office/officeart/2005/8/layout/hierarchy1"/>
    <dgm:cxn modelId="{4403843D-BB37-48E8-95FE-0326888CC699}" srcId="{6C98F387-B7CC-4777-83F2-9B693C10EE1E}" destId="{74F585FC-4A9F-4CF4-BFDB-9F37C62A636F}" srcOrd="1" destOrd="0" parTransId="{01ADE5C4-768D-459D-B5F1-262FFEC4ACF3}" sibTransId="{DB54E8B9-CB7A-4B89-904F-A9384EE26FA2}"/>
    <dgm:cxn modelId="{EEADE710-CFEA-410F-BEC3-30345B4C5900}" type="presOf" srcId="{01ADE5C4-768D-459D-B5F1-262FFEC4ACF3}" destId="{EC3664CF-C172-45D9-AB60-E7E369FA1FFF}" srcOrd="0" destOrd="0" presId="urn:microsoft.com/office/officeart/2005/8/layout/hierarchy1"/>
    <dgm:cxn modelId="{110E7339-83B4-4E37-A6BB-E916B811867C}" type="presParOf" srcId="{10C204CD-3895-4D59-915B-DC42EA3F03B9}" destId="{55F13883-2A29-494C-A50F-C2FA8D2D82F5}" srcOrd="0" destOrd="0" presId="urn:microsoft.com/office/officeart/2005/8/layout/hierarchy1"/>
    <dgm:cxn modelId="{F1919427-64D4-4C12-88A4-38051E4652CB}" type="presParOf" srcId="{55F13883-2A29-494C-A50F-C2FA8D2D82F5}" destId="{FB3F3CB8-FFCC-4EF5-A0E6-1C8A934865A0}" srcOrd="0" destOrd="0" presId="urn:microsoft.com/office/officeart/2005/8/layout/hierarchy1"/>
    <dgm:cxn modelId="{839D0068-5910-46BA-99A7-F081AB0CC246}" type="presParOf" srcId="{FB3F3CB8-FFCC-4EF5-A0E6-1C8A934865A0}" destId="{E1601D40-CFA7-4881-85E4-4F8247C8AC1B}" srcOrd="0" destOrd="0" presId="urn:microsoft.com/office/officeart/2005/8/layout/hierarchy1"/>
    <dgm:cxn modelId="{D6645484-C42C-4B31-90D8-6FC7D5F983E6}" type="presParOf" srcId="{FB3F3CB8-FFCC-4EF5-A0E6-1C8A934865A0}" destId="{B2DEAD36-C137-46A6-8377-A47319EE549E}" srcOrd="1" destOrd="0" presId="urn:microsoft.com/office/officeart/2005/8/layout/hierarchy1"/>
    <dgm:cxn modelId="{FC6A0241-10C3-410E-A3BC-7B106CA638B6}" type="presParOf" srcId="{55F13883-2A29-494C-A50F-C2FA8D2D82F5}" destId="{73174E9A-2EBA-42CE-9398-AB90410BBF86}" srcOrd="1" destOrd="0" presId="urn:microsoft.com/office/officeart/2005/8/layout/hierarchy1"/>
    <dgm:cxn modelId="{DC31055B-81E1-44C9-98A1-8BDD175B6C1F}" type="presParOf" srcId="{73174E9A-2EBA-42CE-9398-AB90410BBF86}" destId="{657B6CA2-6123-4B4C-93A4-6C40F6A8BE34}" srcOrd="0" destOrd="0" presId="urn:microsoft.com/office/officeart/2005/8/layout/hierarchy1"/>
    <dgm:cxn modelId="{16097BF6-B39A-4F11-A59B-C19FC4F44612}" type="presParOf" srcId="{73174E9A-2EBA-42CE-9398-AB90410BBF86}" destId="{A6F2A614-5EF2-48D8-9954-A78719DB595D}" srcOrd="1" destOrd="0" presId="urn:microsoft.com/office/officeart/2005/8/layout/hierarchy1"/>
    <dgm:cxn modelId="{66B9B40D-2F78-4279-BBA1-DEC201E32BF1}" type="presParOf" srcId="{A6F2A614-5EF2-48D8-9954-A78719DB595D}" destId="{95E21828-BDEE-4611-B8FD-B8FC5ABEBDB7}" srcOrd="0" destOrd="0" presId="urn:microsoft.com/office/officeart/2005/8/layout/hierarchy1"/>
    <dgm:cxn modelId="{A218E4FE-059C-4A33-9A1E-4751E4E35C4C}" type="presParOf" srcId="{95E21828-BDEE-4611-B8FD-B8FC5ABEBDB7}" destId="{89AAD8C6-53E3-460D-98CF-ED28448A2D0D}" srcOrd="0" destOrd="0" presId="urn:microsoft.com/office/officeart/2005/8/layout/hierarchy1"/>
    <dgm:cxn modelId="{E3565102-73AD-4BA7-957D-CF3CDCE72CBE}" type="presParOf" srcId="{95E21828-BDEE-4611-B8FD-B8FC5ABEBDB7}" destId="{3D43D08C-E273-47D3-9D78-73B9382010F1}" srcOrd="1" destOrd="0" presId="urn:microsoft.com/office/officeart/2005/8/layout/hierarchy1"/>
    <dgm:cxn modelId="{834E0330-C3DF-4B6D-A622-3CA3C01B067D}" type="presParOf" srcId="{A6F2A614-5EF2-48D8-9954-A78719DB595D}" destId="{CF208F16-7393-41E9-8C0A-50B15D6F0CD6}" srcOrd="1" destOrd="0" presId="urn:microsoft.com/office/officeart/2005/8/layout/hierarchy1"/>
    <dgm:cxn modelId="{988E3454-86AA-4860-9A83-BD84E016DF85}" type="presParOf" srcId="{73174E9A-2EBA-42CE-9398-AB90410BBF86}" destId="{EC3664CF-C172-45D9-AB60-E7E369FA1FFF}" srcOrd="2" destOrd="0" presId="urn:microsoft.com/office/officeart/2005/8/layout/hierarchy1"/>
    <dgm:cxn modelId="{B8D55186-AA76-4896-BF2F-278BBDA1A277}" type="presParOf" srcId="{73174E9A-2EBA-42CE-9398-AB90410BBF86}" destId="{7AD6954D-BA3D-442E-9A4A-8CFFBED385DC}" srcOrd="3" destOrd="0" presId="urn:microsoft.com/office/officeart/2005/8/layout/hierarchy1"/>
    <dgm:cxn modelId="{84E3BED0-5F1A-4D13-B3A8-DB515FEB2A8A}" type="presParOf" srcId="{7AD6954D-BA3D-442E-9A4A-8CFFBED385DC}" destId="{C4615AC3-51BA-4041-A284-665FDB318960}" srcOrd="0" destOrd="0" presId="urn:microsoft.com/office/officeart/2005/8/layout/hierarchy1"/>
    <dgm:cxn modelId="{A6AE88DA-D115-44EA-BA9D-069326722285}" type="presParOf" srcId="{C4615AC3-51BA-4041-A284-665FDB318960}" destId="{4A67ADFF-4F49-4A7A-B8E1-45EAB75C55C3}" srcOrd="0" destOrd="0" presId="urn:microsoft.com/office/officeart/2005/8/layout/hierarchy1"/>
    <dgm:cxn modelId="{34F23B01-D404-476C-B14C-03C37CF9A946}" type="presParOf" srcId="{C4615AC3-51BA-4041-A284-665FDB318960}" destId="{C01F7579-A604-4D51-8FD9-FA2CBD613EE6}" srcOrd="1" destOrd="0" presId="urn:microsoft.com/office/officeart/2005/8/layout/hierarchy1"/>
    <dgm:cxn modelId="{84942A36-8605-4924-AD92-BD0A3CFA1722}" type="presParOf" srcId="{7AD6954D-BA3D-442E-9A4A-8CFFBED385DC}" destId="{D58ED19C-DF13-42A1-8B36-E44C0ED606F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A73D41-5534-44EB-AD20-D306D5F89FB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AA457F18-27C8-4384-9585-135062EEB11E}">
      <dgm:prSet/>
      <dgm:spPr/>
      <dgm:t>
        <a:bodyPr/>
        <a:lstStyle/>
        <a:p>
          <a:pPr rtl="0"/>
          <a:r>
            <a:rPr lang="pl-PL" dirty="0" smtClean="0"/>
            <a:t>Akty ustawodawcze</a:t>
          </a:r>
          <a:endParaRPr lang="pl-PL" dirty="0"/>
        </a:p>
      </dgm:t>
    </dgm:pt>
    <dgm:pt modelId="{B3FA3364-9114-43DE-BFDC-E9FF09B8B6D0}" type="parTrans" cxnId="{8A1167C2-A43A-46D1-B6A7-4005EB144C86}">
      <dgm:prSet/>
      <dgm:spPr/>
      <dgm:t>
        <a:bodyPr/>
        <a:lstStyle/>
        <a:p>
          <a:endParaRPr lang="pl-PL"/>
        </a:p>
      </dgm:t>
    </dgm:pt>
    <dgm:pt modelId="{3E752032-6BA9-4FE5-AA1B-D2849DCA37F6}" type="sibTrans" cxnId="{8A1167C2-A43A-46D1-B6A7-4005EB144C86}">
      <dgm:prSet/>
      <dgm:spPr/>
      <dgm:t>
        <a:bodyPr/>
        <a:lstStyle/>
        <a:p>
          <a:endParaRPr lang="pl-PL"/>
        </a:p>
      </dgm:t>
    </dgm:pt>
    <dgm:pt modelId="{1B4D864C-E3E2-4803-96CA-01B67D2593F8}">
      <dgm:prSet/>
      <dgm:spPr/>
      <dgm:t>
        <a:bodyPr/>
        <a:lstStyle/>
        <a:p>
          <a:pPr rtl="0"/>
          <a:r>
            <a:rPr lang="pl-PL" dirty="0" smtClean="0"/>
            <a:t>Rozporządzenia </a:t>
          </a:r>
          <a:endParaRPr lang="pl-PL" dirty="0"/>
        </a:p>
      </dgm:t>
    </dgm:pt>
    <dgm:pt modelId="{1B806DF9-F37F-48A6-98E8-D8606EAC8C4B}" type="parTrans" cxnId="{55BB1219-A278-4494-8920-CC2438B6E93A}">
      <dgm:prSet/>
      <dgm:spPr/>
      <dgm:t>
        <a:bodyPr/>
        <a:lstStyle/>
        <a:p>
          <a:endParaRPr lang="pl-PL"/>
        </a:p>
      </dgm:t>
    </dgm:pt>
    <dgm:pt modelId="{E03AC043-DF7D-49EA-B765-792A66F25513}" type="sibTrans" cxnId="{55BB1219-A278-4494-8920-CC2438B6E93A}">
      <dgm:prSet/>
      <dgm:spPr/>
      <dgm:t>
        <a:bodyPr/>
        <a:lstStyle/>
        <a:p>
          <a:endParaRPr lang="pl-PL"/>
        </a:p>
      </dgm:t>
    </dgm:pt>
    <dgm:pt modelId="{7416DBAA-E74C-4165-A039-D1AB195BB254}">
      <dgm:prSet/>
      <dgm:spPr/>
      <dgm:t>
        <a:bodyPr/>
        <a:lstStyle/>
        <a:p>
          <a:pPr rtl="0"/>
          <a:r>
            <a:rPr lang="pl-PL" dirty="0" smtClean="0"/>
            <a:t>Dyrektywy</a:t>
          </a:r>
          <a:endParaRPr lang="pl-PL" dirty="0"/>
        </a:p>
      </dgm:t>
    </dgm:pt>
    <dgm:pt modelId="{10B5146C-38F3-4E4F-8EF0-01CB77DA2F76}" type="parTrans" cxnId="{43320C1D-7574-49B6-AC80-29146FFFB5AA}">
      <dgm:prSet/>
      <dgm:spPr/>
      <dgm:t>
        <a:bodyPr/>
        <a:lstStyle/>
        <a:p>
          <a:endParaRPr lang="pl-PL"/>
        </a:p>
      </dgm:t>
    </dgm:pt>
    <dgm:pt modelId="{EBF208D5-E220-4E6F-956F-01A7A7E63AE7}" type="sibTrans" cxnId="{43320C1D-7574-49B6-AC80-29146FFFB5AA}">
      <dgm:prSet/>
      <dgm:spPr/>
      <dgm:t>
        <a:bodyPr/>
        <a:lstStyle/>
        <a:p>
          <a:endParaRPr lang="pl-PL"/>
        </a:p>
      </dgm:t>
    </dgm:pt>
    <dgm:pt modelId="{30152DA1-41FB-49AF-8E7A-189945E6F471}">
      <dgm:prSet/>
      <dgm:spPr/>
      <dgm:t>
        <a:bodyPr/>
        <a:lstStyle/>
        <a:p>
          <a:pPr rtl="0"/>
          <a:r>
            <a:rPr lang="pl-PL" dirty="0" smtClean="0"/>
            <a:t>Decyzje </a:t>
          </a:r>
          <a:endParaRPr lang="pl-PL" dirty="0"/>
        </a:p>
      </dgm:t>
    </dgm:pt>
    <dgm:pt modelId="{DBC20BE4-5FC7-4836-B0B8-0B988FD2C511}" type="parTrans" cxnId="{1AA2EBEE-C923-4901-ACB5-9E6FF0AF1ED1}">
      <dgm:prSet/>
      <dgm:spPr/>
      <dgm:t>
        <a:bodyPr/>
        <a:lstStyle/>
        <a:p>
          <a:endParaRPr lang="pl-PL"/>
        </a:p>
      </dgm:t>
    </dgm:pt>
    <dgm:pt modelId="{44141BB5-DA8B-495A-B225-6C72CAE86800}" type="sibTrans" cxnId="{1AA2EBEE-C923-4901-ACB5-9E6FF0AF1ED1}">
      <dgm:prSet/>
      <dgm:spPr/>
      <dgm:t>
        <a:bodyPr/>
        <a:lstStyle/>
        <a:p>
          <a:endParaRPr lang="pl-PL"/>
        </a:p>
      </dgm:t>
    </dgm:pt>
    <dgm:pt modelId="{70499B43-2F2F-4959-B433-806741D38AC3}" type="pres">
      <dgm:prSet presAssocID="{61A73D41-5534-44EB-AD20-D306D5F89FB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B5546672-83B7-406D-94FD-D1FC4D0CA7AE}" type="pres">
      <dgm:prSet presAssocID="{AA457F18-27C8-4384-9585-135062EEB11E}" presName="root" presStyleCnt="0"/>
      <dgm:spPr/>
    </dgm:pt>
    <dgm:pt modelId="{1DAABD52-9228-40BF-A3AC-FA89E5E42914}" type="pres">
      <dgm:prSet presAssocID="{AA457F18-27C8-4384-9585-135062EEB11E}" presName="rootComposite" presStyleCnt="0"/>
      <dgm:spPr/>
    </dgm:pt>
    <dgm:pt modelId="{738544C0-7434-4299-93EF-EC315B0FE681}" type="pres">
      <dgm:prSet presAssocID="{AA457F18-27C8-4384-9585-135062EEB11E}" presName="rootText" presStyleLbl="node1" presStyleIdx="0" presStyleCnt="1"/>
      <dgm:spPr/>
      <dgm:t>
        <a:bodyPr/>
        <a:lstStyle/>
        <a:p>
          <a:endParaRPr lang="pl-PL"/>
        </a:p>
      </dgm:t>
    </dgm:pt>
    <dgm:pt modelId="{14062748-00C0-469E-A96A-517D4047043E}" type="pres">
      <dgm:prSet presAssocID="{AA457F18-27C8-4384-9585-135062EEB11E}" presName="rootConnector" presStyleLbl="node1" presStyleIdx="0" presStyleCnt="1"/>
      <dgm:spPr/>
      <dgm:t>
        <a:bodyPr/>
        <a:lstStyle/>
        <a:p>
          <a:endParaRPr lang="pl-PL"/>
        </a:p>
      </dgm:t>
    </dgm:pt>
    <dgm:pt modelId="{5FCB509A-1886-4789-9C8A-B5C901752813}" type="pres">
      <dgm:prSet presAssocID="{AA457F18-27C8-4384-9585-135062EEB11E}" presName="childShape" presStyleCnt="0"/>
      <dgm:spPr/>
    </dgm:pt>
    <dgm:pt modelId="{F4878A56-2818-4C3A-B3DE-A1EBA1231EFA}" type="pres">
      <dgm:prSet presAssocID="{1B806DF9-F37F-48A6-98E8-D8606EAC8C4B}" presName="Name13" presStyleLbl="parChTrans1D2" presStyleIdx="0" presStyleCnt="3"/>
      <dgm:spPr/>
      <dgm:t>
        <a:bodyPr/>
        <a:lstStyle/>
        <a:p>
          <a:endParaRPr lang="pl-PL"/>
        </a:p>
      </dgm:t>
    </dgm:pt>
    <dgm:pt modelId="{1A9A247F-6788-4E41-917C-FD81DE761D7C}" type="pres">
      <dgm:prSet presAssocID="{1B4D864C-E3E2-4803-96CA-01B67D2593F8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A8895BE-B086-4969-9E9F-AE554E7F8743}" type="pres">
      <dgm:prSet presAssocID="{10B5146C-38F3-4E4F-8EF0-01CB77DA2F76}" presName="Name13" presStyleLbl="parChTrans1D2" presStyleIdx="1" presStyleCnt="3"/>
      <dgm:spPr/>
      <dgm:t>
        <a:bodyPr/>
        <a:lstStyle/>
        <a:p>
          <a:endParaRPr lang="pl-PL"/>
        </a:p>
      </dgm:t>
    </dgm:pt>
    <dgm:pt modelId="{4567948A-E0A8-4194-AD79-677B5AFF68C9}" type="pres">
      <dgm:prSet presAssocID="{7416DBAA-E74C-4165-A039-D1AB195BB254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E5819E-9DFD-447E-87C8-A6C4349CB678}" type="pres">
      <dgm:prSet presAssocID="{DBC20BE4-5FC7-4836-B0B8-0B988FD2C511}" presName="Name13" presStyleLbl="parChTrans1D2" presStyleIdx="2" presStyleCnt="3"/>
      <dgm:spPr/>
      <dgm:t>
        <a:bodyPr/>
        <a:lstStyle/>
        <a:p>
          <a:endParaRPr lang="pl-PL"/>
        </a:p>
      </dgm:t>
    </dgm:pt>
    <dgm:pt modelId="{14A1E573-A3DD-401B-9EA9-D144A039AC40}" type="pres">
      <dgm:prSet presAssocID="{30152DA1-41FB-49AF-8E7A-189945E6F471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D9E310C-F51D-4607-B013-CC7CBBD987A8}" type="presOf" srcId="{30152DA1-41FB-49AF-8E7A-189945E6F471}" destId="{14A1E573-A3DD-401B-9EA9-D144A039AC40}" srcOrd="0" destOrd="0" presId="urn:microsoft.com/office/officeart/2005/8/layout/hierarchy3"/>
    <dgm:cxn modelId="{8DFD35C6-52FA-453D-89FE-0F50E6176389}" type="presOf" srcId="{1B4D864C-E3E2-4803-96CA-01B67D2593F8}" destId="{1A9A247F-6788-4E41-917C-FD81DE761D7C}" srcOrd="0" destOrd="0" presId="urn:microsoft.com/office/officeart/2005/8/layout/hierarchy3"/>
    <dgm:cxn modelId="{43320C1D-7574-49B6-AC80-29146FFFB5AA}" srcId="{AA457F18-27C8-4384-9585-135062EEB11E}" destId="{7416DBAA-E74C-4165-A039-D1AB195BB254}" srcOrd="1" destOrd="0" parTransId="{10B5146C-38F3-4E4F-8EF0-01CB77DA2F76}" sibTransId="{EBF208D5-E220-4E6F-956F-01A7A7E63AE7}"/>
    <dgm:cxn modelId="{D654FF6D-E4CA-4319-A8E2-D3D5F9081675}" type="presOf" srcId="{AA457F18-27C8-4384-9585-135062EEB11E}" destId="{14062748-00C0-469E-A96A-517D4047043E}" srcOrd="1" destOrd="0" presId="urn:microsoft.com/office/officeart/2005/8/layout/hierarchy3"/>
    <dgm:cxn modelId="{2ED7B690-D71D-4296-9C02-00F1EE3E625E}" type="presOf" srcId="{10B5146C-38F3-4E4F-8EF0-01CB77DA2F76}" destId="{CA8895BE-B086-4969-9E9F-AE554E7F8743}" srcOrd="0" destOrd="0" presId="urn:microsoft.com/office/officeart/2005/8/layout/hierarchy3"/>
    <dgm:cxn modelId="{8E219842-D4A4-4528-95C0-51B1D0DAB737}" type="presOf" srcId="{7416DBAA-E74C-4165-A039-D1AB195BB254}" destId="{4567948A-E0A8-4194-AD79-677B5AFF68C9}" srcOrd="0" destOrd="0" presId="urn:microsoft.com/office/officeart/2005/8/layout/hierarchy3"/>
    <dgm:cxn modelId="{55BB1219-A278-4494-8920-CC2438B6E93A}" srcId="{AA457F18-27C8-4384-9585-135062EEB11E}" destId="{1B4D864C-E3E2-4803-96CA-01B67D2593F8}" srcOrd="0" destOrd="0" parTransId="{1B806DF9-F37F-48A6-98E8-D8606EAC8C4B}" sibTransId="{E03AC043-DF7D-49EA-B765-792A66F25513}"/>
    <dgm:cxn modelId="{E367AAC2-B61B-4B8C-8036-BB7058013DB7}" type="presOf" srcId="{AA457F18-27C8-4384-9585-135062EEB11E}" destId="{738544C0-7434-4299-93EF-EC315B0FE681}" srcOrd="0" destOrd="0" presId="urn:microsoft.com/office/officeart/2005/8/layout/hierarchy3"/>
    <dgm:cxn modelId="{88C1917B-36C4-425F-8A91-8E318AE41E85}" type="presOf" srcId="{61A73D41-5534-44EB-AD20-D306D5F89FBB}" destId="{70499B43-2F2F-4959-B433-806741D38AC3}" srcOrd="0" destOrd="0" presId="urn:microsoft.com/office/officeart/2005/8/layout/hierarchy3"/>
    <dgm:cxn modelId="{8A1167C2-A43A-46D1-B6A7-4005EB144C86}" srcId="{61A73D41-5534-44EB-AD20-D306D5F89FBB}" destId="{AA457F18-27C8-4384-9585-135062EEB11E}" srcOrd="0" destOrd="0" parTransId="{B3FA3364-9114-43DE-BFDC-E9FF09B8B6D0}" sibTransId="{3E752032-6BA9-4FE5-AA1B-D2849DCA37F6}"/>
    <dgm:cxn modelId="{83E7699D-B7FD-461B-B34F-8D7F15953422}" type="presOf" srcId="{DBC20BE4-5FC7-4836-B0B8-0B988FD2C511}" destId="{23E5819E-9DFD-447E-87C8-A6C4349CB678}" srcOrd="0" destOrd="0" presId="urn:microsoft.com/office/officeart/2005/8/layout/hierarchy3"/>
    <dgm:cxn modelId="{58C590AE-4D3C-4592-AE82-03A827BD6593}" type="presOf" srcId="{1B806DF9-F37F-48A6-98E8-D8606EAC8C4B}" destId="{F4878A56-2818-4C3A-B3DE-A1EBA1231EFA}" srcOrd="0" destOrd="0" presId="urn:microsoft.com/office/officeart/2005/8/layout/hierarchy3"/>
    <dgm:cxn modelId="{1AA2EBEE-C923-4901-ACB5-9E6FF0AF1ED1}" srcId="{AA457F18-27C8-4384-9585-135062EEB11E}" destId="{30152DA1-41FB-49AF-8E7A-189945E6F471}" srcOrd="2" destOrd="0" parTransId="{DBC20BE4-5FC7-4836-B0B8-0B988FD2C511}" sibTransId="{44141BB5-DA8B-495A-B225-6C72CAE86800}"/>
    <dgm:cxn modelId="{104CDCA6-9C8D-4EF3-BAAE-38019E94C01D}" type="presParOf" srcId="{70499B43-2F2F-4959-B433-806741D38AC3}" destId="{B5546672-83B7-406D-94FD-D1FC4D0CA7AE}" srcOrd="0" destOrd="0" presId="urn:microsoft.com/office/officeart/2005/8/layout/hierarchy3"/>
    <dgm:cxn modelId="{C0DC6D7E-C5B0-4108-ABE0-F20F5E44FAD1}" type="presParOf" srcId="{B5546672-83B7-406D-94FD-D1FC4D0CA7AE}" destId="{1DAABD52-9228-40BF-A3AC-FA89E5E42914}" srcOrd="0" destOrd="0" presId="urn:microsoft.com/office/officeart/2005/8/layout/hierarchy3"/>
    <dgm:cxn modelId="{92448DBF-C340-4CF2-B1D6-EE631EA2AEC3}" type="presParOf" srcId="{1DAABD52-9228-40BF-A3AC-FA89E5E42914}" destId="{738544C0-7434-4299-93EF-EC315B0FE681}" srcOrd="0" destOrd="0" presId="urn:microsoft.com/office/officeart/2005/8/layout/hierarchy3"/>
    <dgm:cxn modelId="{25391C26-61D2-4195-9A53-75F423FE74DA}" type="presParOf" srcId="{1DAABD52-9228-40BF-A3AC-FA89E5E42914}" destId="{14062748-00C0-469E-A96A-517D4047043E}" srcOrd="1" destOrd="0" presId="urn:microsoft.com/office/officeart/2005/8/layout/hierarchy3"/>
    <dgm:cxn modelId="{DA5A6BF1-17A4-449C-9E28-2BA34AEA1ED1}" type="presParOf" srcId="{B5546672-83B7-406D-94FD-D1FC4D0CA7AE}" destId="{5FCB509A-1886-4789-9C8A-B5C901752813}" srcOrd="1" destOrd="0" presId="urn:microsoft.com/office/officeart/2005/8/layout/hierarchy3"/>
    <dgm:cxn modelId="{F61A90E0-6800-4FFC-8CFD-A335BC659B86}" type="presParOf" srcId="{5FCB509A-1886-4789-9C8A-B5C901752813}" destId="{F4878A56-2818-4C3A-B3DE-A1EBA1231EFA}" srcOrd="0" destOrd="0" presId="urn:microsoft.com/office/officeart/2005/8/layout/hierarchy3"/>
    <dgm:cxn modelId="{B2313F95-6C94-4B88-85D9-65B940EFFE8F}" type="presParOf" srcId="{5FCB509A-1886-4789-9C8A-B5C901752813}" destId="{1A9A247F-6788-4E41-917C-FD81DE761D7C}" srcOrd="1" destOrd="0" presId="urn:microsoft.com/office/officeart/2005/8/layout/hierarchy3"/>
    <dgm:cxn modelId="{AADDD916-7D46-4CDC-83CA-5F896C616BBD}" type="presParOf" srcId="{5FCB509A-1886-4789-9C8A-B5C901752813}" destId="{CA8895BE-B086-4969-9E9F-AE554E7F8743}" srcOrd="2" destOrd="0" presId="urn:microsoft.com/office/officeart/2005/8/layout/hierarchy3"/>
    <dgm:cxn modelId="{12725DB9-E299-4CD7-8E45-46AF32E016AE}" type="presParOf" srcId="{5FCB509A-1886-4789-9C8A-B5C901752813}" destId="{4567948A-E0A8-4194-AD79-677B5AFF68C9}" srcOrd="3" destOrd="0" presId="urn:microsoft.com/office/officeart/2005/8/layout/hierarchy3"/>
    <dgm:cxn modelId="{A98FF373-DF96-463A-A243-E1B649EA6A99}" type="presParOf" srcId="{5FCB509A-1886-4789-9C8A-B5C901752813}" destId="{23E5819E-9DFD-447E-87C8-A6C4349CB678}" srcOrd="4" destOrd="0" presId="urn:microsoft.com/office/officeart/2005/8/layout/hierarchy3"/>
    <dgm:cxn modelId="{8735009F-F684-4CC8-9D3B-B1F1485190FD}" type="presParOf" srcId="{5FCB509A-1886-4789-9C8A-B5C901752813}" destId="{14A1E573-A3DD-401B-9EA9-D144A039AC4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6259CFB-CA38-49A3-9BD4-D6FEED93F8F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0635091-C505-434C-8A5A-0A06055B9668}">
      <dgm:prSet/>
      <dgm:spPr/>
      <dgm:t>
        <a:bodyPr/>
        <a:lstStyle/>
        <a:p>
          <a:pPr rtl="0"/>
          <a:r>
            <a:rPr lang="pl-PL" dirty="0" smtClean="0"/>
            <a:t>Akty </a:t>
          </a:r>
          <a:r>
            <a:rPr lang="pl-PL" dirty="0" err="1" smtClean="0"/>
            <a:t>nieustawodawcze</a:t>
          </a:r>
          <a:endParaRPr lang="pl-PL" dirty="0"/>
        </a:p>
      </dgm:t>
    </dgm:pt>
    <dgm:pt modelId="{319A928C-5677-4707-A3D8-0D066C6A57F5}" type="parTrans" cxnId="{D04B9378-6BD8-4B9A-A29F-B727F0881B1C}">
      <dgm:prSet/>
      <dgm:spPr/>
      <dgm:t>
        <a:bodyPr/>
        <a:lstStyle/>
        <a:p>
          <a:endParaRPr lang="pl-PL"/>
        </a:p>
      </dgm:t>
    </dgm:pt>
    <dgm:pt modelId="{1C94A152-D4DA-4A72-818D-0FB448A73765}" type="sibTrans" cxnId="{D04B9378-6BD8-4B9A-A29F-B727F0881B1C}">
      <dgm:prSet/>
      <dgm:spPr/>
      <dgm:t>
        <a:bodyPr/>
        <a:lstStyle/>
        <a:p>
          <a:endParaRPr lang="pl-PL"/>
        </a:p>
      </dgm:t>
    </dgm:pt>
    <dgm:pt modelId="{F22CD614-A6EE-4C9A-A40B-89080C1C7A62}">
      <dgm:prSet/>
      <dgm:spPr/>
      <dgm:t>
        <a:bodyPr/>
        <a:lstStyle/>
        <a:p>
          <a:pPr rtl="0"/>
          <a:r>
            <a:rPr lang="pl-PL" dirty="0" smtClean="0"/>
            <a:t>Rozporządzenia </a:t>
          </a:r>
          <a:endParaRPr lang="pl-PL" dirty="0"/>
        </a:p>
      </dgm:t>
    </dgm:pt>
    <dgm:pt modelId="{533B5870-FF28-483D-98A5-FC4D3B38CC05}" type="parTrans" cxnId="{9D9008EE-D99E-4C19-ADA0-6E5DEAC6D782}">
      <dgm:prSet/>
      <dgm:spPr/>
      <dgm:t>
        <a:bodyPr/>
        <a:lstStyle/>
        <a:p>
          <a:endParaRPr lang="pl-PL"/>
        </a:p>
      </dgm:t>
    </dgm:pt>
    <dgm:pt modelId="{702730A2-2D96-4249-A7D4-925C26772406}" type="sibTrans" cxnId="{9D9008EE-D99E-4C19-ADA0-6E5DEAC6D782}">
      <dgm:prSet/>
      <dgm:spPr/>
      <dgm:t>
        <a:bodyPr/>
        <a:lstStyle/>
        <a:p>
          <a:endParaRPr lang="pl-PL"/>
        </a:p>
      </dgm:t>
    </dgm:pt>
    <dgm:pt modelId="{6C40BA30-8557-46E0-B20F-A19FCABB45BF}">
      <dgm:prSet/>
      <dgm:spPr/>
      <dgm:t>
        <a:bodyPr/>
        <a:lstStyle/>
        <a:p>
          <a:pPr rtl="0"/>
          <a:r>
            <a:rPr lang="pl-PL" dirty="0" smtClean="0"/>
            <a:t>Dyrektywy </a:t>
          </a:r>
          <a:endParaRPr lang="pl-PL" dirty="0"/>
        </a:p>
      </dgm:t>
    </dgm:pt>
    <dgm:pt modelId="{1496246C-13A7-4F1C-91DA-CABB5CF5A7DD}" type="parTrans" cxnId="{E25D0F6F-26C1-4F74-BB22-16FC1C3FDD0B}">
      <dgm:prSet/>
      <dgm:spPr/>
      <dgm:t>
        <a:bodyPr/>
        <a:lstStyle/>
        <a:p>
          <a:endParaRPr lang="pl-PL"/>
        </a:p>
      </dgm:t>
    </dgm:pt>
    <dgm:pt modelId="{57DEA762-A139-4F97-AB7A-A1F9A681F6E5}" type="sibTrans" cxnId="{E25D0F6F-26C1-4F74-BB22-16FC1C3FDD0B}">
      <dgm:prSet/>
      <dgm:spPr/>
      <dgm:t>
        <a:bodyPr/>
        <a:lstStyle/>
        <a:p>
          <a:endParaRPr lang="pl-PL"/>
        </a:p>
      </dgm:t>
    </dgm:pt>
    <dgm:pt modelId="{91B138BA-1BF1-4F9E-B595-B4D58E1E91C2}">
      <dgm:prSet/>
      <dgm:spPr/>
      <dgm:t>
        <a:bodyPr/>
        <a:lstStyle/>
        <a:p>
          <a:pPr rtl="0"/>
          <a:r>
            <a:rPr lang="pl-PL" dirty="0" smtClean="0"/>
            <a:t>Decyzje</a:t>
          </a:r>
          <a:endParaRPr lang="pl-PL" dirty="0"/>
        </a:p>
      </dgm:t>
    </dgm:pt>
    <dgm:pt modelId="{E3C6C53E-974C-4E02-AE7D-67339A6B98D7}" type="parTrans" cxnId="{6657CB79-5FBF-4FE9-AEBB-93C4B02B6EE6}">
      <dgm:prSet/>
      <dgm:spPr/>
      <dgm:t>
        <a:bodyPr/>
        <a:lstStyle/>
        <a:p>
          <a:endParaRPr lang="pl-PL"/>
        </a:p>
      </dgm:t>
    </dgm:pt>
    <dgm:pt modelId="{75723170-647A-4B15-A062-FF9FF8454219}" type="sibTrans" cxnId="{6657CB79-5FBF-4FE9-AEBB-93C4B02B6EE6}">
      <dgm:prSet/>
      <dgm:spPr/>
      <dgm:t>
        <a:bodyPr/>
        <a:lstStyle/>
        <a:p>
          <a:endParaRPr lang="pl-PL"/>
        </a:p>
      </dgm:t>
    </dgm:pt>
    <dgm:pt modelId="{EF0CACB7-A142-4E22-AC3D-36760CBEBBAA}">
      <dgm:prSet/>
      <dgm:spPr/>
      <dgm:t>
        <a:bodyPr/>
        <a:lstStyle/>
        <a:p>
          <a:r>
            <a:rPr lang="pl-PL" dirty="0" smtClean="0"/>
            <a:t>24 TUE</a:t>
          </a:r>
          <a:endParaRPr lang="pl-PL" dirty="0"/>
        </a:p>
      </dgm:t>
    </dgm:pt>
    <dgm:pt modelId="{C60B7F5B-DEED-4CC6-9764-C2264A7D36A9}" type="parTrans" cxnId="{C4F8AF67-16FD-457F-BB1C-4FC79196EED9}">
      <dgm:prSet/>
      <dgm:spPr/>
    </dgm:pt>
    <dgm:pt modelId="{3E592EE8-157A-457D-B93F-DD9820B8F419}" type="sibTrans" cxnId="{C4F8AF67-16FD-457F-BB1C-4FC79196EED9}">
      <dgm:prSet/>
      <dgm:spPr/>
    </dgm:pt>
    <dgm:pt modelId="{E2254341-01E3-46C8-ADD8-9DD204A6FB3A}">
      <dgm:prSet/>
      <dgm:spPr/>
      <dgm:t>
        <a:bodyPr/>
        <a:lstStyle/>
        <a:p>
          <a:r>
            <a:rPr lang="pl-PL" dirty="0" smtClean="0"/>
            <a:t>26 TUE</a:t>
          </a:r>
          <a:endParaRPr lang="pl-PL" dirty="0"/>
        </a:p>
      </dgm:t>
    </dgm:pt>
    <dgm:pt modelId="{2E0FEA9F-21D9-476A-8E9E-33876279AD26}" type="parTrans" cxnId="{449F51A5-E0B5-47C8-9906-790CD45EB936}">
      <dgm:prSet/>
      <dgm:spPr/>
    </dgm:pt>
    <dgm:pt modelId="{8D51043D-A1AE-4C5E-AFA9-9F76B24435EC}" type="sibTrans" cxnId="{449F51A5-E0B5-47C8-9906-790CD45EB936}">
      <dgm:prSet/>
      <dgm:spPr/>
    </dgm:pt>
    <dgm:pt modelId="{19D72E4A-548B-4C82-BC73-369E181C3341}" type="pres">
      <dgm:prSet presAssocID="{56259CFB-CA38-49A3-9BD4-D6FEED93F8F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3134B8D2-4875-4CCA-B9A1-A62ABE8889D8}" type="pres">
      <dgm:prSet presAssocID="{40635091-C505-434C-8A5A-0A06055B9668}" presName="root" presStyleCnt="0"/>
      <dgm:spPr/>
    </dgm:pt>
    <dgm:pt modelId="{AC41A2AA-E5AC-4D8F-A371-8AC743D4B138}" type="pres">
      <dgm:prSet presAssocID="{40635091-C505-434C-8A5A-0A06055B9668}" presName="rootComposite" presStyleCnt="0"/>
      <dgm:spPr/>
    </dgm:pt>
    <dgm:pt modelId="{A4376209-3EA6-4667-BE21-FA0FF8C77E48}" type="pres">
      <dgm:prSet presAssocID="{40635091-C505-434C-8A5A-0A06055B9668}" presName="rootText" presStyleLbl="node1" presStyleIdx="0" presStyleCnt="1"/>
      <dgm:spPr/>
      <dgm:t>
        <a:bodyPr/>
        <a:lstStyle/>
        <a:p>
          <a:endParaRPr lang="pl-PL"/>
        </a:p>
      </dgm:t>
    </dgm:pt>
    <dgm:pt modelId="{F280BBE3-E242-4814-9BA0-4895F0DE2371}" type="pres">
      <dgm:prSet presAssocID="{40635091-C505-434C-8A5A-0A06055B9668}" presName="rootConnector" presStyleLbl="node1" presStyleIdx="0" presStyleCnt="1"/>
      <dgm:spPr/>
      <dgm:t>
        <a:bodyPr/>
        <a:lstStyle/>
        <a:p>
          <a:endParaRPr lang="pl-PL"/>
        </a:p>
      </dgm:t>
    </dgm:pt>
    <dgm:pt modelId="{2DDED3AE-D481-408F-AD6F-6528F111152F}" type="pres">
      <dgm:prSet presAssocID="{40635091-C505-434C-8A5A-0A06055B9668}" presName="childShape" presStyleCnt="0"/>
      <dgm:spPr/>
    </dgm:pt>
    <dgm:pt modelId="{87CF2E76-F78A-4C50-BC78-482B1ACCC671}" type="pres">
      <dgm:prSet presAssocID="{533B5870-FF28-483D-98A5-FC4D3B38CC05}" presName="Name13" presStyleLbl="parChTrans1D2" presStyleIdx="0" presStyleCnt="5"/>
      <dgm:spPr/>
      <dgm:t>
        <a:bodyPr/>
        <a:lstStyle/>
        <a:p>
          <a:endParaRPr lang="pl-PL"/>
        </a:p>
      </dgm:t>
    </dgm:pt>
    <dgm:pt modelId="{009C4B56-BB8F-4679-9BC3-CF5EB9F1A301}" type="pres">
      <dgm:prSet presAssocID="{F22CD614-A6EE-4C9A-A40B-89080C1C7A62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3ED5905-A656-4696-B8DC-2F810A7142DA}" type="pres">
      <dgm:prSet presAssocID="{1496246C-13A7-4F1C-91DA-CABB5CF5A7DD}" presName="Name13" presStyleLbl="parChTrans1D2" presStyleIdx="1" presStyleCnt="5"/>
      <dgm:spPr/>
      <dgm:t>
        <a:bodyPr/>
        <a:lstStyle/>
        <a:p>
          <a:endParaRPr lang="pl-PL"/>
        </a:p>
      </dgm:t>
    </dgm:pt>
    <dgm:pt modelId="{1EFFFF6D-C553-45C0-8445-C9BFDD3F130D}" type="pres">
      <dgm:prSet presAssocID="{6C40BA30-8557-46E0-B20F-A19FCABB45BF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3B207D9-B519-49A4-9F58-C9851613AD64}" type="pres">
      <dgm:prSet presAssocID="{E3C6C53E-974C-4E02-AE7D-67339A6B98D7}" presName="Name13" presStyleLbl="parChTrans1D2" presStyleIdx="2" presStyleCnt="5"/>
      <dgm:spPr/>
      <dgm:t>
        <a:bodyPr/>
        <a:lstStyle/>
        <a:p>
          <a:endParaRPr lang="pl-PL"/>
        </a:p>
      </dgm:t>
    </dgm:pt>
    <dgm:pt modelId="{D58251E0-C499-4358-BCD9-1743087A3C80}" type="pres">
      <dgm:prSet presAssocID="{91B138BA-1BF1-4F9E-B595-B4D58E1E91C2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A52F59-43C4-4E9B-8A41-75B2180B0869}" type="pres">
      <dgm:prSet presAssocID="{C60B7F5B-DEED-4CC6-9764-C2264A7D36A9}" presName="Name13" presStyleLbl="parChTrans1D2" presStyleIdx="3" presStyleCnt="5"/>
      <dgm:spPr/>
    </dgm:pt>
    <dgm:pt modelId="{976AE121-7714-483F-92C9-13B6C7C03B9A}" type="pres">
      <dgm:prSet presAssocID="{EF0CACB7-A142-4E22-AC3D-36760CBEBBAA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537FAFF-C40F-4AE8-AB82-3E427723F563}" type="pres">
      <dgm:prSet presAssocID="{2E0FEA9F-21D9-476A-8E9E-33876279AD26}" presName="Name13" presStyleLbl="parChTrans1D2" presStyleIdx="4" presStyleCnt="5"/>
      <dgm:spPr/>
    </dgm:pt>
    <dgm:pt modelId="{63C7384D-8596-4629-8019-84B2EFDDF2F9}" type="pres">
      <dgm:prSet presAssocID="{E2254341-01E3-46C8-ADD8-9DD204A6FB3A}" presName="childText" presStyleLbl="bgAcc1" presStyleIdx="4" presStyleCnt="5" custLinFactNeighborX="979" custLinFactNeighborY="-177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2E21C8D-6189-499A-83A1-C6F68A05153F}" type="presOf" srcId="{1496246C-13A7-4F1C-91DA-CABB5CF5A7DD}" destId="{33ED5905-A656-4696-B8DC-2F810A7142DA}" srcOrd="0" destOrd="0" presId="urn:microsoft.com/office/officeart/2005/8/layout/hierarchy3"/>
    <dgm:cxn modelId="{9BC772B6-40F0-4D65-BE6A-AB96CA3D2129}" type="presOf" srcId="{91B138BA-1BF1-4F9E-B595-B4D58E1E91C2}" destId="{D58251E0-C499-4358-BCD9-1743087A3C80}" srcOrd="0" destOrd="0" presId="urn:microsoft.com/office/officeart/2005/8/layout/hierarchy3"/>
    <dgm:cxn modelId="{449F51A5-E0B5-47C8-9906-790CD45EB936}" srcId="{40635091-C505-434C-8A5A-0A06055B9668}" destId="{E2254341-01E3-46C8-ADD8-9DD204A6FB3A}" srcOrd="4" destOrd="0" parTransId="{2E0FEA9F-21D9-476A-8E9E-33876279AD26}" sibTransId="{8D51043D-A1AE-4C5E-AFA9-9F76B24435EC}"/>
    <dgm:cxn modelId="{F53136F1-3B58-424E-AA0A-8EFA84477C94}" type="presOf" srcId="{EF0CACB7-A142-4E22-AC3D-36760CBEBBAA}" destId="{976AE121-7714-483F-92C9-13B6C7C03B9A}" srcOrd="0" destOrd="0" presId="urn:microsoft.com/office/officeart/2005/8/layout/hierarchy3"/>
    <dgm:cxn modelId="{9D9008EE-D99E-4C19-ADA0-6E5DEAC6D782}" srcId="{40635091-C505-434C-8A5A-0A06055B9668}" destId="{F22CD614-A6EE-4C9A-A40B-89080C1C7A62}" srcOrd="0" destOrd="0" parTransId="{533B5870-FF28-483D-98A5-FC4D3B38CC05}" sibTransId="{702730A2-2D96-4249-A7D4-925C26772406}"/>
    <dgm:cxn modelId="{197F4B12-401E-4528-AEE9-6053B988C25A}" type="presOf" srcId="{E3C6C53E-974C-4E02-AE7D-67339A6B98D7}" destId="{C3B207D9-B519-49A4-9F58-C9851613AD64}" srcOrd="0" destOrd="0" presId="urn:microsoft.com/office/officeart/2005/8/layout/hierarchy3"/>
    <dgm:cxn modelId="{3F1093C8-7CB8-4A34-933E-DF4816987503}" type="presOf" srcId="{E2254341-01E3-46C8-ADD8-9DD204A6FB3A}" destId="{63C7384D-8596-4629-8019-84B2EFDDF2F9}" srcOrd="0" destOrd="0" presId="urn:microsoft.com/office/officeart/2005/8/layout/hierarchy3"/>
    <dgm:cxn modelId="{1317AC9F-112E-448D-919F-8B94AABFD1C4}" type="presOf" srcId="{C60B7F5B-DEED-4CC6-9764-C2264A7D36A9}" destId="{88A52F59-43C4-4E9B-8A41-75B2180B0869}" srcOrd="0" destOrd="0" presId="urn:microsoft.com/office/officeart/2005/8/layout/hierarchy3"/>
    <dgm:cxn modelId="{E25D0F6F-26C1-4F74-BB22-16FC1C3FDD0B}" srcId="{40635091-C505-434C-8A5A-0A06055B9668}" destId="{6C40BA30-8557-46E0-B20F-A19FCABB45BF}" srcOrd="1" destOrd="0" parTransId="{1496246C-13A7-4F1C-91DA-CABB5CF5A7DD}" sibTransId="{57DEA762-A139-4F97-AB7A-A1F9A681F6E5}"/>
    <dgm:cxn modelId="{60534878-F5FC-4EBF-85E9-7B667BD2936F}" type="presOf" srcId="{2E0FEA9F-21D9-476A-8E9E-33876279AD26}" destId="{2537FAFF-C40F-4AE8-AB82-3E427723F563}" srcOrd="0" destOrd="0" presId="urn:microsoft.com/office/officeart/2005/8/layout/hierarchy3"/>
    <dgm:cxn modelId="{7AF455F5-DCED-4E90-AD3E-FFDCBAC30E4D}" type="presOf" srcId="{6C40BA30-8557-46E0-B20F-A19FCABB45BF}" destId="{1EFFFF6D-C553-45C0-8445-C9BFDD3F130D}" srcOrd="0" destOrd="0" presId="urn:microsoft.com/office/officeart/2005/8/layout/hierarchy3"/>
    <dgm:cxn modelId="{6657CB79-5FBF-4FE9-AEBB-93C4B02B6EE6}" srcId="{40635091-C505-434C-8A5A-0A06055B9668}" destId="{91B138BA-1BF1-4F9E-B595-B4D58E1E91C2}" srcOrd="2" destOrd="0" parTransId="{E3C6C53E-974C-4E02-AE7D-67339A6B98D7}" sibTransId="{75723170-647A-4B15-A062-FF9FF8454219}"/>
    <dgm:cxn modelId="{91994DF6-33B9-4DF6-8B6A-DFB39A334F97}" type="presOf" srcId="{533B5870-FF28-483D-98A5-FC4D3B38CC05}" destId="{87CF2E76-F78A-4C50-BC78-482B1ACCC671}" srcOrd="0" destOrd="0" presId="urn:microsoft.com/office/officeart/2005/8/layout/hierarchy3"/>
    <dgm:cxn modelId="{C4F8AF67-16FD-457F-BB1C-4FC79196EED9}" srcId="{40635091-C505-434C-8A5A-0A06055B9668}" destId="{EF0CACB7-A142-4E22-AC3D-36760CBEBBAA}" srcOrd="3" destOrd="0" parTransId="{C60B7F5B-DEED-4CC6-9764-C2264A7D36A9}" sibTransId="{3E592EE8-157A-457D-B93F-DD9820B8F419}"/>
    <dgm:cxn modelId="{F5CC5B5B-FF63-436D-962E-7E5840356037}" type="presOf" srcId="{40635091-C505-434C-8A5A-0A06055B9668}" destId="{F280BBE3-E242-4814-9BA0-4895F0DE2371}" srcOrd="1" destOrd="0" presId="urn:microsoft.com/office/officeart/2005/8/layout/hierarchy3"/>
    <dgm:cxn modelId="{168D9DC8-6826-4684-A276-9392ED040C63}" type="presOf" srcId="{40635091-C505-434C-8A5A-0A06055B9668}" destId="{A4376209-3EA6-4667-BE21-FA0FF8C77E48}" srcOrd="0" destOrd="0" presId="urn:microsoft.com/office/officeart/2005/8/layout/hierarchy3"/>
    <dgm:cxn modelId="{41707C26-AADB-4E7B-9855-020EBD170346}" type="presOf" srcId="{F22CD614-A6EE-4C9A-A40B-89080C1C7A62}" destId="{009C4B56-BB8F-4679-9BC3-CF5EB9F1A301}" srcOrd="0" destOrd="0" presId="urn:microsoft.com/office/officeart/2005/8/layout/hierarchy3"/>
    <dgm:cxn modelId="{2C202685-63C8-4D6C-A4DF-AD4432BEFE90}" type="presOf" srcId="{56259CFB-CA38-49A3-9BD4-D6FEED93F8FA}" destId="{19D72E4A-548B-4C82-BC73-369E181C3341}" srcOrd="0" destOrd="0" presId="urn:microsoft.com/office/officeart/2005/8/layout/hierarchy3"/>
    <dgm:cxn modelId="{D04B9378-6BD8-4B9A-A29F-B727F0881B1C}" srcId="{56259CFB-CA38-49A3-9BD4-D6FEED93F8FA}" destId="{40635091-C505-434C-8A5A-0A06055B9668}" srcOrd="0" destOrd="0" parTransId="{319A928C-5677-4707-A3D8-0D066C6A57F5}" sibTransId="{1C94A152-D4DA-4A72-818D-0FB448A73765}"/>
    <dgm:cxn modelId="{2F8F2E51-11C1-485D-A369-C46143A8F6CF}" type="presParOf" srcId="{19D72E4A-548B-4C82-BC73-369E181C3341}" destId="{3134B8D2-4875-4CCA-B9A1-A62ABE8889D8}" srcOrd="0" destOrd="0" presId="urn:microsoft.com/office/officeart/2005/8/layout/hierarchy3"/>
    <dgm:cxn modelId="{44CC0F38-CFB3-4A72-AA85-91F1C110DD17}" type="presParOf" srcId="{3134B8D2-4875-4CCA-B9A1-A62ABE8889D8}" destId="{AC41A2AA-E5AC-4D8F-A371-8AC743D4B138}" srcOrd="0" destOrd="0" presId="urn:microsoft.com/office/officeart/2005/8/layout/hierarchy3"/>
    <dgm:cxn modelId="{1F27A7D7-A4D3-4DB7-89E1-FDEAC07C9F12}" type="presParOf" srcId="{AC41A2AA-E5AC-4D8F-A371-8AC743D4B138}" destId="{A4376209-3EA6-4667-BE21-FA0FF8C77E48}" srcOrd="0" destOrd="0" presId="urn:microsoft.com/office/officeart/2005/8/layout/hierarchy3"/>
    <dgm:cxn modelId="{C3767918-344E-469F-80EB-FFF9ECD758F1}" type="presParOf" srcId="{AC41A2AA-E5AC-4D8F-A371-8AC743D4B138}" destId="{F280BBE3-E242-4814-9BA0-4895F0DE2371}" srcOrd="1" destOrd="0" presId="urn:microsoft.com/office/officeart/2005/8/layout/hierarchy3"/>
    <dgm:cxn modelId="{32156E24-2638-4C01-8DD5-BD027191C41E}" type="presParOf" srcId="{3134B8D2-4875-4CCA-B9A1-A62ABE8889D8}" destId="{2DDED3AE-D481-408F-AD6F-6528F111152F}" srcOrd="1" destOrd="0" presId="urn:microsoft.com/office/officeart/2005/8/layout/hierarchy3"/>
    <dgm:cxn modelId="{417B5B89-6213-4A04-BF71-D429018E9DD3}" type="presParOf" srcId="{2DDED3AE-D481-408F-AD6F-6528F111152F}" destId="{87CF2E76-F78A-4C50-BC78-482B1ACCC671}" srcOrd="0" destOrd="0" presId="urn:microsoft.com/office/officeart/2005/8/layout/hierarchy3"/>
    <dgm:cxn modelId="{52074C09-10F5-4F6D-B6C6-49489CFD01D7}" type="presParOf" srcId="{2DDED3AE-D481-408F-AD6F-6528F111152F}" destId="{009C4B56-BB8F-4679-9BC3-CF5EB9F1A301}" srcOrd="1" destOrd="0" presId="urn:microsoft.com/office/officeart/2005/8/layout/hierarchy3"/>
    <dgm:cxn modelId="{DA05447C-B09B-4E86-8357-6A1AD15C8EED}" type="presParOf" srcId="{2DDED3AE-D481-408F-AD6F-6528F111152F}" destId="{33ED5905-A656-4696-B8DC-2F810A7142DA}" srcOrd="2" destOrd="0" presId="urn:microsoft.com/office/officeart/2005/8/layout/hierarchy3"/>
    <dgm:cxn modelId="{C46262AB-A934-44F0-BD77-9B56D779FBEC}" type="presParOf" srcId="{2DDED3AE-D481-408F-AD6F-6528F111152F}" destId="{1EFFFF6D-C553-45C0-8445-C9BFDD3F130D}" srcOrd="3" destOrd="0" presId="urn:microsoft.com/office/officeart/2005/8/layout/hierarchy3"/>
    <dgm:cxn modelId="{D3E7D997-D684-4980-A0DA-CAA9D2468284}" type="presParOf" srcId="{2DDED3AE-D481-408F-AD6F-6528F111152F}" destId="{C3B207D9-B519-49A4-9F58-C9851613AD64}" srcOrd="4" destOrd="0" presId="urn:microsoft.com/office/officeart/2005/8/layout/hierarchy3"/>
    <dgm:cxn modelId="{B384E20A-D72D-4A31-B6C9-A3ECF427F72B}" type="presParOf" srcId="{2DDED3AE-D481-408F-AD6F-6528F111152F}" destId="{D58251E0-C499-4358-BCD9-1743087A3C80}" srcOrd="5" destOrd="0" presId="urn:microsoft.com/office/officeart/2005/8/layout/hierarchy3"/>
    <dgm:cxn modelId="{06D6C4E5-EF5C-430C-ABC4-3FB847779D24}" type="presParOf" srcId="{2DDED3AE-D481-408F-AD6F-6528F111152F}" destId="{88A52F59-43C4-4E9B-8A41-75B2180B0869}" srcOrd="6" destOrd="0" presId="urn:microsoft.com/office/officeart/2005/8/layout/hierarchy3"/>
    <dgm:cxn modelId="{669DA2A7-32A4-4097-AD73-75647241E804}" type="presParOf" srcId="{2DDED3AE-D481-408F-AD6F-6528F111152F}" destId="{976AE121-7714-483F-92C9-13B6C7C03B9A}" srcOrd="7" destOrd="0" presId="urn:microsoft.com/office/officeart/2005/8/layout/hierarchy3"/>
    <dgm:cxn modelId="{BB58A297-A93B-4B56-9243-36DC1D6208A0}" type="presParOf" srcId="{2DDED3AE-D481-408F-AD6F-6528F111152F}" destId="{2537FAFF-C40F-4AE8-AB82-3E427723F563}" srcOrd="8" destOrd="0" presId="urn:microsoft.com/office/officeart/2005/8/layout/hierarchy3"/>
    <dgm:cxn modelId="{966EC203-58CC-4A4F-8F1B-18A882829BB5}" type="presParOf" srcId="{2DDED3AE-D481-408F-AD6F-6528F111152F}" destId="{63C7384D-8596-4629-8019-84B2EFDDF2F9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F9C0423-4BE1-49A8-A4D6-87892A6D5B88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1767292-E26C-4A4C-BB66-E8B638C37A33}">
      <dgm:prSet/>
      <dgm:spPr/>
      <dgm:t>
        <a:bodyPr/>
        <a:lstStyle/>
        <a:p>
          <a:pPr rtl="0"/>
          <a:r>
            <a:rPr lang="pl-PL" dirty="0" smtClean="0"/>
            <a:t>Zupełna</a:t>
          </a:r>
          <a:endParaRPr lang="pl-PL" dirty="0"/>
        </a:p>
      </dgm:t>
    </dgm:pt>
    <dgm:pt modelId="{124F8C69-2BBB-442D-AABB-BD0FEEBB2F79}" type="parTrans" cxnId="{6693B5B8-3185-4E9A-AB02-9E8A26FB8F29}">
      <dgm:prSet/>
      <dgm:spPr/>
      <dgm:t>
        <a:bodyPr/>
        <a:lstStyle/>
        <a:p>
          <a:endParaRPr lang="pl-PL"/>
        </a:p>
      </dgm:t>
    </dgm:pt>
    <dgm:pt modelId="{3131BC95-14A2-4306-A751-54E8012D7882}" type="sibTrans" cxnId="{6693B5B8-3185-4E9A-AB02-9E8A26FB8F29}">
      <dgm:prSet/>
      <dgm:spPr/>
      <dgm:t>
        <a:bodyPr/>
        <a:lstStyle/>
        <a:p>
          <a:endParaRPr lang="pl-PL"/>
        </a:p>
      </dgm:t>
    </dgm:pt>
    <dgm:pt modelId="{48331932-4AD1-4501-A011-B349F604CF52}">
      <dgm:prSet/>
      <dgm:spPr/>
      <dgm:t>
        <a:bodyPr/>
        <a:lstStyle/>
        <a:p>
          <a:pPr rtl="0"/>
          <a:r>
            <a:rPr lang="pl-PL" dirty="0" smtClean="0"/>
            <a:t>Częściowa</a:t>
          </a:r>
          <a:endParaRPr lang="pl-PL" dirty="0"/>
        </a:p>
      </dgm:t>
    </dgm:pt>
    <dgm:pt modelId="{ABE6F397-C035-45D6-B5A0-E5ED59E098BD}" type="parTrans" cxnId="{04D24DE6-7652-4B47-931B-E620A241476C}">
      <dgm:prSet/>
      <dgm:spPr/>
      <dgm:t>
        <a:bodyPr/>
        <a:lstStyle/>
        <a:p>
          <a:endParaRPr lang="pl-PL"/>
        </a:p>
      </dgm:t>
    </dgm:pt>
    <dgm:pt modelId="{FA6CBC89-E931-4E4C-89B4-92513FD19DA9}" type="sibTrans" cxnId="{04D24DE6-7652-4B47-931B-E620A241476C}">
      <dgm:prSet/>
      <dgm:spPr/>
      <dgm:t>
        <a:bodyPr/>
        <a:lstStyle/>
        <a:p>
          <a:endParaRPr lang="pl-PL"/>
        </a:p>
      </dgm:t>
    </dgm:pt>
    <dgm:pt modelId="{5CA5C6A8-1FDE-4023-83AE-6FEAAAAC589E}">
      <dgm:prSet/>
      <dgm:spPr/>
      <dgm:t>
        <a:bodyPr/>
        <a:lstStyle/>
        <a:p>
          <a:pPr rtl="0"/>
          <a:r>
            <a:rPr lang="pl-PL" i="1" dirty="0" smtClean="0"/>
            <a:t>Sensu </a:t>
          </a:r>
          <a:r>
            <a:rPr lang="pl-PL" i="1" dirty="0" err="1" smtClean="0"/>
            <a:t>stricto</a:t>
          </a:r>
          <a:endParaRPr lang="pl-PL" i="1" dirty="0"/>
        </a:p>
      </dgm:t>
    </dgm:pt>
    <dgm:pt modelId="{9545707E-FEEE-4879-A328-359449FA51E3}" type="parTrans" cxnId="{5D080C6D-EA86-4874-AA8A-DEFFDDA6B19F}">
      <dgm:prSet/>
      <dgm:spPr/>
      <dgm:t>
        <a:bodyPr/>
        <a:lstStyle/>
        <a:p>
          <a:endParaRPr lang="pl-PL"/>
        </a:p>
      </dgm:t>
    </dgm:pt>
    <dgm:pt modelId="{11D0AD94-CCD4-4491-847C-494F215AC9E2}" type="sibTrans" cxnId="{5D080C6D-EA86-4874-AA8A-DEFFDDA6B19F}">
      <dgm:prSet/>
      <dgm:spPr/>
      <dgm:t>
        <a:bodyPr/>
        <a:lstStyle/>
        <a:p>
          <a:endParaRPr lang="pl-PL"/>
        </a:p>
      </dgm:t>
    </dgm:pt>
    <dgm:pt modelId="{D04242E9-0AF9-436A-801B-DC17454DADBE}">
      <dgm:prSet/>
      <dgm:spPr/>
      <dgm:t>
        <a:bodyPr/>
        <a:lstStyle/>
        <a:p>
          <a:pPr rtl="0"/>
          <a:r>
            <a:rPr lang="pl-PL" dirty="0" smtClean="0"/>
            <a:t>Opcjonalna </a:t>
          </a:r>
          <a:endParaRPr lang="pl-PL" dirty="0"/>
        </a:p>
      </dgm:t>
    </dgm:pt>
    <dgm:pt modelId="{234E2CFC-1CF0-4266-87E8-FC7DFE1E1181}" type="parTrans" cxnId="{2B6DB319-F9F0-468C-BFA5-69140D42D6A8}">
      <dgm:prSet/>
      <dgm:spPr/>
      <dgm:t>
        <a:bodyPr/>
        <a:lstStyle/>
        <a:p>
          <a:endParaRPr lang="pl-PL"/>
        </a:p>
      </dgm:t>
    </dgm:pt>
    <dgm:pt modelId="{D1F91080-B290-4148-A46C-038C43386801}" type="sibTrans" cxnId="{2B6DB319-F9F0-468C-BFA5-69140D42D6A8}">
      <dgm:prSet/>
      <dgm:spPr/>
      <dgm:t>
        <a:bodyPr/>
        <a:lstStyle/>
        <a:p>
          <a:endParaRPr lang="pl-PL"/>
        </a:p>
      </dgm:t>
    </dgm:pt>
    <dgm:pt modelId="{904887C5-9C70-49A0-ABAD-1BD0011758FE}">
      <dgm:prSet/>
      <dgm:spPr/>
      <dgm:t>
        <a:bodyPr/>
        <a:lstStyle/>
        <a:p>
          <a:pPr rtl="0"/>
          <a:r>
            <a:rPr lang="pl-PL" dirty="0" smtClean="0"/>
            <a:t>Alternatywna</a:t>
          </a:r>
          <a:endParaRPr lang="pl-PL" dirty="0"/>
        </a:p>
      </dgm:t>
    </dgm:pt>
    <dgm:pt modelId="{D8D0F2C2-B4A1-4357-8F44-58CDE8C26554}" type="parTrans" cxnId="{7D2EB3A2-440D-4CD1-8A19-63A69B0CCB24}">
      <dgm:prSet/>
      <dgm:spPr/>
      <dgm:t>
        <a:bodyPr/>
        <a:lstStyle/>
        <a:p>
          <a:endParaRPr lang="pl-PL"/>
        </a:p>
      </dgm:t>
    </dgm:pt>
    <dgm:pt modelId="{ED2438F3-BE3C-4A76-B9FE-AC69789CA247}" type="sibTrans" cxnId="{7D2EB3A2-440D-4CD1-8A19-63A69B0CCB24}">
      <dgm:prSet/>
      <dgm:spPr/>
      <dgm:t>
        <a:bodyPr/>
        <a:lstStyle/>
        <a:p>
          <a:endParaRPr lang="pl-PL"/>
        </a:p>
      </dgm:t>
    </dgm:pt>
    <dgm:pt modelId="{4FD6279C-6A32-4696-8818-2C31733CE133}">
      <dgm:prSet/>
      <dgm:spPr/>
      <dgm:t>
        <a:bodyPr/>
        <a:lstStyle/>
        <a:p>
          <a:pPr rtl="0"/>
          <a:r>
            <a:rPr lang="pl-PL" dirty="0" smtClean="0"/>
            <a:t>Minimalna</a:t>
          </a:r>
          <a:endParaRPr lang="pl-PL" dirty="0"/>
        </a:p>
      </dgm:t>
    </dgm:pt>
    <dgm:pt modelId="{DB113433-D770-4CCF-8942-899A37E71870}" type="parTrans" cxnId="{F024C809-A5C1-4335-9AC3-EAAD10A7A3B7}">
      <dgm:prSet/>
      <dgm:spPr/>
      <dgm:t>
        <a:bodyPr/>
        <a:lstStyle/>
        <a:p>
          <a:endParaRPr lang="pl-PL"/>
        </a:p>
      </dgm:t>
    </dgm:pt>
    <dgm:pt modelId="{385FB6DB-60EB-4512-8BFB-3504179EA04B}" type="sibTrans" cxnId="{F024C809-A5C1-4335-9AC3-EAAD10A7A3B7}">
      <dgm:prSet/>
      <dgm:spPr/>
      <dgm:t>
        <a:bodyPr/>
        <a:lstStyle/>
        <a:p>
          <a:endParaRPr lang="pl-PL"/>
        </a:p>
      </dgm:t>
    </dgm:pt>
    <dgm:pt modelId="{6E1A5B04-8B4C-46D5-B163-112A0C9FC632}" type="pres">
      <dgm:prSet presAssocID="{DF9C0423-4BE1-49A8-A4D6-87892A6D5B8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62E76CA3-F878-4E14-8639-60645EDB3544}" type="pres">
      <dgm:prSet presAssocID="{21767292-E26C-4A4C-BB66-E8B638C37A33}" presName="hierRoot1" presStyleCnt="0">
        <dgm:presLayoutVars>
          <dgm:hierBranch val="init"/>
        </dgm:presLayoutVars>
      </dgm:prSet>
      <dgm:spPr/>
    </dgm:pt>
    <dgm:pt modelId="{CFB25652-96AB-4D8A-A9AD-EFA220984FA9}" type="pres">
      <dgm:prSet presAssocID="{21767292-E26C-4A4C-BB66-E8B638C37A33}" presName="rootComposite1" presStyleCnt="0"/>
      <dgm:spPr/>
    </dgm:pt>
    <dgm:pt modelId="{CDE2BE38-14AA-45EF-AA92-4AF9E7253CE5}" type="pres">
      <dgm:prSet presAssocID="{21767292-E26C-4A4C-BB66-E8B638C37A33}" presName="rootText1" presStyleLbl="node0" presStyleIdx="0" presStyleCnt="2" custLinFactNeighborX="-23659" custLinFactNeighborY="-8201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92C9884-E7E4-48F1-A4BD-A379DE1E34D2}" type="pres">
      <dgm:prSet presAssocID="{21767292-E26C-4A4C-BB66-E8B638C37A33}" presName="rootConnector1" presStyleLbl="node1" presStyleIdx="0" presStyleCnt="0"/>
      <dgm:spPr/>
      <dgm:t>
        <a:bodyPr/>
        <a:lstStyle/>
        <a:p>
          <a:endParaRPr lang="pl-PL"/>
        </a:p>
      </dgm:t>
    </dgm:pt>
    <dgm:pt modelId="{AC94926F-CAE0-470D-962E-F791ACB5CC01}" type="pres">
      <dgm:prSet presAssocID="{21767292-E26C-4A4C-BB66-E8B638C37A33}" presName="hierChild2" presStyleCnt="0"/>
      <dgm:spPr/>
    </dgm:pt>
    <dgm:pt modelId="{BC255D56-02FE-4ABE-9B1C-47657BA3F80E}" type="pres">
      <dgm:prSet presAssocID="{21767292-E26C-4A4C-BB66-E8B638C37A33}" presName="hierChild3" presStyleCnt="0"/>
      <dgm:spPr/>
    </dgm:pt>
    <dgm:pt modelId="{6EC8B426-0BE5-419E-9454-936D37AFE4F9}" type="pres">
      <dgm:prSet presAssocID="{48331932-4AD1-4501-A011-B349F604CF52}" presName="hierRoot1" presStyleCnt="0">
        <dgm:presLayoutVars>
          <dgm:hierBranch val="init"/>
        </dgm:presLayoutVars>
      </dgm:prSet>
      <dgm:spPr/>
    </dgm:pt>
    <dgm:pt modelId="{5CDA72DA-1E0E-41CA-80DE-0DB725A7AEFC}" type="pres">
      <dgm:prSet presAssocID="{48331932-4AD1-4501-A011-B349F604CF52}" presName="rootComposite1" presStyleCnt="0"/>
      <dgm:spPr/>
    </dgm:pt>
    <dgm:pt modelId="{1FAE7196-AE1D-43DC-A63E-5FEB511975F5}" type="pres">
      <dgm:prSet presAssocID="{48331932-4AD1-4501-A011-B349F604CF52}" presName="rootText1" presStyleLbl="node0" presStyleIdx="1" presStyleCnt="2" custLinFactNeighborX="94609" custLinFactNeighborY="-8201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5EA30BE-B89B-4453-BC3C-B534211B2E6A}" type="pres">
      <dgm:prSet presAssocID="{48331932-4AD1-4501-A011-B349F604CF52}" presName="rootConnector1" presStyleLbl="node1" presStyleIdx="0" presStyleCnt="0"/>
      <dgm:spPr/>
      <dgm:t>
        <a:bodyPr/>
        <a:lstStyle/>
        <a:p>
          <a:endParaRPr lang="pl-PL"/>
        </a:p>
      </dgm:t>
    </dgm:pt>
    <dgm:pt modelId="{5C84DCC7-238F-4033-9C46-53828DD52188}" type="pres">
      <dgm:prSet presAssocID="{48331932-4AD1-4501-A011-B349F604CF52}" presName="hierChild2" presStyleCnt="0"/>
      <dgm:spPr/>
    </dgm:pt>
    <dgm:pt modelId="{7A5410C5-19A3-4F5B-8C3F-84CE61F9F51A}" type="pres">
      <dgm:prSet presAssocID="{9545707E-FEEE-4879-A328-359449FA51E3}" presName="Name37" presStyleLbl="parChTrans1D2" presStyleIdx="0" presStyleCnt="4"/>
      <dgm:spPr/>
      <dgm:t>
        <a:bodyPr/>
        <a:lstStyle/>
        <a:p>
          <a:endParaRPr lang="pl-PL"/>
        </a:p>
      </dgm:t>
    </dgm:pt>
    <dgm:pt modelId="{ED1F8C3A-3458-41D4-9C6B-365FA899CF98}" type="pres">
      <dgm:prSet presAssocID="{5CA5C6A8-1FDE-4023-83AE-6FEAAAAC589E}" presName="hierRoot2" presStyleCnt="0">
        <dgm:presLayoutVars>
          <dgm:hierBranch val="init"/>
        </dgm:presLayoutVars>
      </dgm:prSet>
      <dgm:spPr/>
    </dgm:pt>
    <dgm:pt modelId="{C1A9A42B-F568-4973-ABD6-DB19F1416F64}" type="pres">
      <dgm:prSet presAssocID="{5CA5C6A8-1FDE-4023-83AE-6FEAAAAC589E}" presName="rootComposite" presStyleCnt="0"/>
      <dgm:spPr/>
    </dgm:pt>
    <dgm:pt modelId="{33002619-1C67-4196-9A9A-B9AACA6B6C8A}" type="pres">
      <dgm:prSet presAssocID="{5CA5C6A8-1FDE-4023-83AE-6FEAAAAC589E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E1F4272-B127-441E-9819-525381B18EA2}" type="pres">
      <dgm:prSet presAssocID="{5CA5C6A8-1FDE-4023-83AE-6FEAAAAC589E}" presName="rootConnector" presStyleLbl="node2" presStyleIdx="0" presStyleCnt="4"/>
      <dgm:spPr/>
      <dgm:t>
        <a:bodyPr/>
        <a:lstStyle/>
        <a:p>
          <a:endParaRPr lang="pl-PL"/>
        </a:p>
      </dgm:t>
    </dgm:pt>
    <dgm:pt modelId="{2C4CAB2F-EA37-48FE-826D-E06DE6C71AC4}" type="pres">
      <dgm:prSet presAssocID="{5CA5C6A8-1FDE-4023-83AE-6FEAAAAC589E}" presName="hierChild4" presStyleCnt="0"/>
      <dgm:spPr/>
    </dgm:pt>
    <dgm:pt modelId="{8DF0BF9C-434E-4821-8D8A-CD95E433869E}" type="pres">
      <dgm:prSet presAssocID="{5CA5C6A8-1FDE-4023-83AE-6FEAAAAC589E}" presName="hierChild5" presStyleCnt="0"/>
      <dgm:spPr/>
    </dgm:pt>
    <dgm:pt modelId="{E0547AF7-1B15-461C-B0B0-543832E86ECD}" type="pres">
      <dgm:prSet presAssocID="{234E2CFC-1CF0-4266-87E8-FC7DFE1E1181}" presName="Name37" presStyleLbl="parChTrans1D2" presStyleIdx="1" presStyleCnt="4"/>
      <dgm:spPr/>
      <dgm:t>
        <a:bodyPr/>
        <a:lstStyle/>
        <a:p>
          <a:endParaRPr lang="pl-PL"/>
        </a:p>
      </dgm:t>
    </dgm:pt>
    <dgm:pt modelId="{DB550AC8-5EA1-491F-B7F1-8764CA455B62}" type="pres">
      <dgm:prSet presAssocID="{D04242E9-0AF9-436A-801B-DC17454DADBE}" presName="hierRoot2" presStyleCnt="0">
        <dgm:presLayoutVars>
          <dgm:hierBranch val="init"/>
        </dgm:presLayoutVars>
      </dgm:prSet>
      <dgm:spPr/>
    </dgm:pt>
    <dgm:pt modelId="{DFDDE6F0-6E97-4DAA-AAC7-0268E5D2BC7D}" type="pres">
      <dgm:prSet presAssocID="{D04242E9-0AF9-436A-801B-DC17454DADBE}" presName="rootComposite" presStyleCnt="0"/>
      <dgm:spPr/>
    </dgm:pt>
    <dgm:pt modelId="{2B9F0E20-33F0-496A-A013-EE9FA03D3C9D}" type="pres">
      <dgm:prSet presAssocID="{D04242E9-0AF9-436A-801B-DC17454DADBE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172D720-48A8-47D5-B7D2-C0D7424D0399}" type="pres">
      <dgm:prSet presAssocID="{D04242E9-0AF9-436A-801B-DC17454DADBE}" presName="rootConnector" presStyleLbl="node2" presStyleIdx="1" presStyleCnt="4"/>
      <dgm:spPr/>
      <dgm:t>
        <a:bodyPr/>
        <a:lstStyle/>
        <a:p>
          <a:endParaRPr lang="pl-PL"/>
        </a:p>
      </dgm:t>
    </dgm:pt>
    <dgm:pt modelId="{AF0BB5C5-890C-448A-A2C0-2BE9D09DBB0E}" type="pres">
      <dgm:prSet presAssocID="{D04242E9-0AF9-436A-801B-DC17454DADBE}" presName="hierChild4" presStyleCnt="0"/>
      <dgm:spPr/>
    </dgm:pt>
    <dgm:pt modelId="{9E11DDB2-8A44-47F7-B3B4-B4B0B20DB615}" type="pres">
      <dgm:prSet presAssocID="{D04242E9-0AF9-436A-801B-DC17454DADBE}" presName="hierChild5" presStyleCnt="0"/>
      <dgm:spPr/>
    </dgm:pt>
    <dgm:pt modelId="{FC0446B9-5D59-4D84-ADD5-EDD4ACBEC5AA}" type="pres">
      <dgm:prSet presAssocID="{D8D0F2C2-B4A1-4357-8F44-58CDE8C26554}" presName="Name37" presStyleLbl="parChTrans1D2" presStyleIdx="2" presStyleCnt="4"/>
      <dgm:spPr/>
      <dgm:t>
        <a:bodyPr/>
        <a:lstStyle/>
        <a:p>
          <a:endParaRPr lang="pl-PL"/>
        </a:p>
      </dgm:t>
    </dgm:pt>
    <dgm:pt modelId="{059DCAEA-AB65-4D9F-9813-672CD89F4171}" type="pres">
      <dgm:prSet presAssocID="{904887C5-9C70-49A0-ABAD-1BD0011758FE}" presName="hierRoot2" presStyleCnt="0">
        <dgm:presLayoutVars>
          <dgm:hierBranch val="init"/>
        </dgm:presLayoutVars>
      </dgm:prSet>
      <dgm:spPr/>
    </dgm:pt>
    <dgm:pt modelId="{16532C0B-A00F-4169-9CB9-03D464BEC099}" type="pres">
      <dgm:prSet presAssocID="{904887C5-9C70-49A0-ABAD-1BD0011758FE}" presName="rootComposite" presStyleCnt="0"/>
      <dgm:spPr/>
    </dgm:pt>
    <dgm:pt modelId="{EAB939DF-4C8E-4F71-B13F-D40814BA7061}" type="pres">
      <dgm:prSet presAssocID="{904887C5-9C70-49A0-ABAD-1BD0011758FE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B890C1B-B74C-480C-8365-8BEEC22C31C9}" type="pres">
      <dgm:prSet presAssocID="{904887C5-9C70-49A0-ABAD-1BD0011758FE}" presName="rootConnector" presStyleLbl="node2" presStyleIdx="2" presStyleCnt="4"/>
      <dgm:spPr/>
      <dgm:t>
        <a:bodyPr/>
        <a:lstStyle/>
        <a:p>
          <a:endParaRPr lang="pl-PL"/>
        </a:p>
      </dgm:t>
    </dgm:pt>
    <dgm:pt modelId="{E25356E1-DD1E-4330-A382-67CC8F6692A9}" type="pres">
      <dgm:prSet presAssocID="{904887C5-9C70-49A0-ABAD-1BD0011758FE}" presName="hierChild4" presStyleCnt="0"/>
      <dgm:spPr/>
    </dgm:pt>
    <dgm:pt modelId="{44A62B17-2F0E-4099-99FE-0E3BE1218069}" type="pres">
      <dgm:prSet presAssocID="{904887C5-9C70-49A0-ABAD-1BD0011758FE}" presName="hierChild5" presStyleCnt="0"/>
      <dgm:spPr/>
    </dgm:pt>
    <dgm:pt modelId="{36F46004-9D64-4C31-B1A4-C962D5F33FDB}" type="pres">
      <dgm:prSet presAssocID="{DB113433-D770-4CCF-8942-899A37E71870}" presName="Name37" presStyleLbl="parChTrans1D2" presStyleIdx="3" presStyleCnt="4"/>
      <dgm:spPr/>
      <dgm:t>
        <a:bodyPr/>
        <a:lstStyle/>
        <a:p>
          <a:endParaRPr lang="pl-PL"/>
        </a:p>
      </dgm:t>
    </dgm:pt>
    <dgm:pt modelId="{783B0D08-0D27-480A-B43A-78ADAF9D25C7}" type="pres">
      <dgm:prSet presAssocID="{4FD6279C-6A32-4696-8818-2C31733CE133}" presName="hierRoot2" presStyleCnt="0">
        <dgm:presLayoutVars>
          <dgm:hierBranch val="init"/>
        </dgm:presLayoutVars>
      </dgm:prSet>
      <dgm:spPr/>
    </dgm:pt>
    <dgm:pt modelId="{636D818C-E8E8-459B-BF44-844868753AFA}" type="pres">
      <dgm:prSet presAssocID="{4FD6279C-6A32-4696-8818-2C31733CE133}" presName="rootComposite" presStyleCnt="0"/>
      <dgm:spPr/>
    </dgm:pt>
    <dgm:pt modelId="{E086A079-3155-4DFE-8312-B199EBC72988}" type="pres">
      <dgm:prSet presAssocID="{4FD6279C-6A32-4696-8818-2C31733CE133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5E262A9-4F01-4B0A-A3C6-B9C16564D751}" type="pres">
      <dgm:prSet presAssocID="{4FD6279C-6A32-4696-8818-2C31733CE133}" presName="rootConnector" presStyleLbl="node2" presStyleIdx="3" presStyleCnt="4"/>
      <dgm:spPr/>
      <dgm:t>
        <a:bodyPr/>
        <a:lstStyle/>
        <a:p>
          <a:endParaRPr lang="pl-PL"/>
        </a:p>
      </dgm:t>
    </dgm:pt>
    <dgm:pt modelId="{42882F76-B88F-42B9-9E64-5E40E770CD11}" type="pres">
      <dgm:prSet presAssocID="{4FD6279C-6A32-4696-8818-2C31733CE133}" presName="hierChild4" presStyleCnt="0"/>
      <dgm:spPr/>
    </dgm:pt>
    <dgm:pt modelId="{C96B578B-8AE3-45E9-85F8-BD9BCD3E9F22}" type="pres">
      <dgm:prSet presAssocID="{4FD6279C-6A32-4696-8818-2C31733CE133}" presName="hierChild5" presStyleCnt="0"/>
      <dgm:spPr/>
    </dgm:pt>
    <dgm:pt modelId="{794F6C42-2E63-40E8-BB6C-26BA19DC9AF6}" type="pres">
      <dgm:prSet presAssocID="{48331932-4AD1-4501-A011-B349F604CF52}" presName="hierChild3" presStyleCnt="0"/>
      <dgm:spPr/>
    </dgm:pt>
  </dgm:ptLst>
  <dgm:cxnLst>
    <dgm:cxn modelId="{0C05807B-1F5D-4788-AC55-A67B309318DE}" type="presOf" srcId="{D04242E9-0AF9-436A-801B-DC17454DADBE}" destId="{E172D720-48A8-47D5-B7D2-C0D7424D0399}" srcOrd="1" destOrd="0" presId="urn:microsoft.com/office/officeart/2005/8/layout/orgChart1"/>
    <dgm:cxn modelId="{EC5AF04B-43ED-4EF3-936A-2E03FE6F9471}" type="presOf" srcId="{904887C5-9C70-49A0-ABAD-1BD0011758FE}" destId="{EAB939DF-4C8E-4F71-B13F-D40814BA7061}" srcOrd="0" destOrd="0" presId="urn:microsoft.com/office/officeart/2005/8/layout/orgChart1"/>
    <dgm:cxn modelId="{930F0B4E-9BC6-40A4-AD27-613CD5E87613}" type="presOf" srcId="{5CA5C6A8-1FDE-4023-83AE-6FEAAAAC589E}" destId="{8E1F4272-B127-441E-9819-525381B18EA2}" srcOrd="1" destOrd="0" presId="urn:microsoft.com/office/officeart/2005/8/layout/orgChart1"/>
    <dgm:cxn modelId="{41EF0AA7-8D9B-4432-B827-A82A13230AAD}" type="presOf" srcId="{48331932-4AD1-4501-A011-B349F604CF52}" destId="{1FAE7196-AE1D-43DC-A63E-5FEB511975F5}" srcOrd="0" destOrd="0" presId="urn:microsoft.com/office/officeart/2005/8/layout/orgChart1"/>
    <dgm:cxn modelId="{7D2EB3A2-440D-4CD1-8A19-63A69B0CCB24}" srcId="{48331932-4AD1-4501-A011-B349F604CF52}" destId="{904887C5-9C70-49A0-ABAD-1BD0011758FE}" srcOrd="2" destOrd="0" parTransId="{D8D0F2C2-B4A1-4357-8F44-58CDE8C26554}" sibTransId="{ED2438F3-BE3C-4A76-B9FE-AC69789CA247}"/>
    <dgm:cxn modelId="{F024C809-A5C1-4335-9AC3-EAAD10A7A3B7}" srcId="{48331932-4AD1-4501-A011-B349F604CF52}" destId="{4FD6279C-6A32-4696-8818-2C31733CE133}" srcOrd="3" destOrd="0" parTransId="{DB113433-D770-4CCF-8942-899A37E71870}" sibTransId="{385FB6DB-60EB-4512-8BFB-3504179EA04B}"/>
    <dgm:cxn modelId="{5182A40B-2906-4D2C-82E5-5042CFD71952}" type="presOf" srcId="{234E2CFC-1CF0-4266-87E8-FC7DFE1E1181}" destId="{E0547AF7-1B15-461C-B0B0-543832E86ECD}" srcOrd="0" destOrd="0" presId="urn:microsoft.com/office/officeart/2005/8/layout/orgChart1"/>
    <dgm:cxn modelId="{04D24DE6-7652-4B47-931B-E620A241476C}" srcId="{DF9C0423-4BE1-49A8-A4D6-87892A6D5B88}" destId="{48331932-4AD1-4501-A011-B349F604CF52}" srcOrd="1" destOrd="0" parTransId="{ABE6F397-C035-45D6-B5A0-E5ED59E098BD}" sibTransId="{FA6CBC89-E931-4E4C-89B4-92513FD19DA9}"/>
    <dgm:cxn modelId="{5D080C6D-EA86-4874-AA8A-DEFFDDA6B19F}" srcId="{48331932-4AD1-4501-A011-B349F604CF52}" destId="{5CA5C6A8-1FDE-4023-83AE-6FEAAAAC589E}" srcOrd="0" destOrd="0" parTransId="{9545707E-FEEE-4879-A328-359449FA51E3}" sibTransId="{11D0AD94-CCD4-4491-847C-494F215AC9E2}"/>
    <dgm:cxn modelId="{5BBC7163-6F1C-4F24-89CD-7068EC7E4667}" type="presOf" srcId="{904887C5-9C70-49A0-ABAD-1BD0011758FE}" destId="{AB890C1B-B74C-480C-8365-8BEEC22C31C9}" srcOrd="1" destOrd="0" presId="urn:microsoft.com/office/officeart/2005/8/layout/orgChart1"/>
    <dgm:cxn modelId="{072E1922-0F2C-41EE-802A-0300BF5B0F21}" type="presOf" srcId="{21767292-E26C-4A4C-BB66-E8B638C37A33}" destId="{CDE2BE38-14AA-45EF-AA92-4AF9E7253CE5}" srcOrd="0" destOrd="0" presId="urn:microsoft.com/office/officeart/2005/8/layout/orgChart1"/>
    <dgm:cxn modelId="{A5D790CD-A202-4D40-8B8D-A17AFF1F4751}" type="presOf" srcId="{4FD6279C-6A32-4696-8818-2C31733CE133}" destId="{E086A079-3155-4DFE-8312-B199EBC72988}" srcOrd="0" destOrd="0" presId="urn:microsoft.com/office/officeart/2005/8/layout/orgChart1"/>
    <dgm:cxn modelId="{84B24A37-9A48-4FEB-B685-FCFDB5A9BF53}" type="presOf" srcId="{D04242E9-0AF9-436A-801B-DC17454DADBE}" destId="{2B9F0E20-33F0-496A-A013-EE9FA03D3C9D}" srcOrd="0" destOrd="0" presId="urn:microsoft.com/office/officeart/2005/8/layout/orgChart1"/>
    <dgm:cxn modelId="{16139676-8451-481D-A1AB-CC41307E6901}" type="presOf" srcId="{4FD6279C-6A32-4696-8818-2C31733CE133}" destId="{65E262A9-4F01-4B0A-A3C6-B9C16564D751}" srcOrd="1" destOrd="0" presId="urn:microsoft.com/office/officeart/2005/8/layout/orgChart1"/>
    <dgm:cxn modelId="{6693B5B8-3185-4E9A-AB02-9E8A26FB8F29}" srcId="{DF9C0423-4BE1-49A8-A4D6-87892A6D5B88}" destId="{21767292-E26C-4A4C-BB66-E8B638C37A33}" srcOrd="0" destOrd="0" parTransId="{124F8C69-2BBB-442D-AABB-BD0FEEBB2F79}" sibTransId="{3131BC95-14A2-4306-A751-54E8012D7882}"/>
    <dgm:cxn modelId="{97A9DF20-305F-4020-94A8-A3C501202870}" type="presOf" srcId="{DB113433-D770-4CCF-8942-899A37E71870}" destId="{36F46004-9D64-4C31-B1A4-C962D5F33FDB}" srcOrd="0" destOrd="0" presId="urn:microsoft.com/office/officeart/2005/8/layout/orgChart1"/>
    <dgm:cxn modelId="{401BF446-B74C-47BF-B58B-8FF84C7EDA81}" type="presOf" srcId="{DF9C0423-4BE1-49A8-A4D6-87892A6D5B88}" destId="{6E1A5B04-8B4C-46D5-B163-112A0C9FC632}" srcOrd="0" destOrd="0" presId="urn:microsoft.com/office/officeart/2005/8/layout/orgChart1"/>
    <dgm:cxn modelId="{5E79A8A0-E93B-4D76-8E3C-15C49AF05BAD}" type="presOf" srcId="{D8D0F2C2-B4A1-4357-8F44-58CDE8C26554}" destId="{FC0446B9-5D59-4D84-ADD5-EDD4ACBEC5AA}" srcOrd="0" destOrd="0" presId="urn:microsoft.com/office/officeart/2005/8/layout/orgChart1"/>
    <dgm:cxn modelId="{0D3B35D7-5BEC-47FC-B2C4-667BED65F6FC}" type="presOf" srcId="{21767292-E26C-4A4C-BB66-E8B638C37A33}" destId="{E92C9884-E7E4-48F1-A4BD-A379DE1E34D2}" srcOrd="1" destOrd="0" presId="urn:microsoft.com/office/officeart/2005/8/layout/orgChart1"/>
    <dgm:cxn modelId="{D7865333-E6F7-46C9-AB06-85F9F0DACE97}" type="presOf" srcId="{9545707E-FEEE-4879-A328-359449FA51E3}" destId="{7A5410C5-19A3-4F5B-8C3F-84CE61F9F51A}" srcOrd="0" destOrd="0" presId="urn:microsoft.com/office/officeart/2005/8/layout/orgChart1"/>
    <dgm:cxn modelId="{2B6DB319-F9F0-468C-BFA5-69140D42D6A8}" srcId="{48331932-4AD1-4501-A011-B349F604CF52}" destId="{D04242E9-0AF9-436A-801B-DC17454DADBE}" srcOrd="1" destOrd="0" parTransId="{234E2CFC-1CF0-4266-87E8-FC7DFE1E1181}" sibTransId="{D1F91080-B290-4148-A46C-038C43386801}"/>
    <dgm:cxn modelId="{25AA9F1E-843D-4721-B239-50167F3AD71C}" type="presOf" srcId="{48331932-4AD1-4501-A011-B349F604CF52}" destId="{05EA30BE-B89B-4453-BC3C-B534211B2E6A}" srcOrd="1" destOrd="0" presId="urn:microsoft.com/office/officeart/2005/8/layout/orgChart1"/>
    <dgm:cxn modelId="{37A74C1A-D2FF-498C-B2B5-F2764EA7B099}" type="presOf" srcId="{5CA5C6A8-1FDE-4023-83AE-6FEAAAAC589E}" destId="{33002619-1C67-4196-9A9A-B9AACA6B6C8A}" srcOrd="0" destOrd="0" presId="urn:microsoft.com/office/officeart/2005/8/layout/orgChart1"/>
    <dgm:cxn modelId="{E0B3F315-D5E8-4346-99B0-E5386912C862}" type="presParOf" srcId="{6E1A5B04-8B4C-46D5-B163-112A0C9FC632}" destId="{62E76CA3-F878-4E14-8639-60645EDB3544}" srcOrd="0" destOrd="0" presId="urn:microsoft.com/office/officeart/2005/8/layout/orgChart1"/>
    <dgm:cxn modelId="{31564CD1-88D1-4FA9-9B9D-E97B291A9155}" type="presParOf" srcId="{62E76CA3-F878-4E14-8639-60645EDB3544}" destId="{CFB25652-96AB-4D8A-A9AD-EFA220984FA9}" srcOrd="0" destOrd="0" presId="urn:microsoft.com/office/officeart/2005/8/layout/orgChart1"/>
    <dgm:cxn modelId="{4295CD6C-923F-4E4D-8CBA-47B5562DA816}" type="presParOf" srcId="{CFB25652-96AB-4D8A-A9AD-EFA220984FA9}" destId="{CDE2BE38-14AA-45EF-AA92-4AF9E7253CE5}" srcOrd="0" destOrd="0" presId="urn:microsoft.com/office/officeart/2005/8/layout/orgChart1"/>
    <dgm:cxn modelId="{076794CB-3D61-493C-A287-86BDCC3C18FA}" type="presParOf" srcId="{CFB25652-96AB-4D8A-A9AD-EFA220984FA9}" destId="{E92C9884-E7E4-48F1-A4BD-A379DE1E34D2}" srcOrd="1" destOrd="0" presId="urn:microsoft.com/office/officeart/2005/8/layout/orgChart1"/>
    <dgm:cxn modelId="{76833FBD-977C-4154-ACA5-564DED83BFE6}" type="presParOf" srcId="{62E76CA3-F878-4E14-8639-60645EDB3544}" destId="{AC94926F-CAE0-470D-962E-F791ACB5CC01}" srcOrd="1" destOrd="0" presId="urn:microsoft.com/office/officeart/2005/8/layout/orgChart1"/>
    <dgm:cxn modelId="{69AB5357-10CF-44C5-B771-DE6F9A8314C8}" type="presParOf" srcId="{62E76CA3-F878-4E14-8639-60645EDB3544}" destId="{BC255D56-02FE-4ABE-9B1C-47657BA3F80E}" srcOrd="2" destOrd="0" presId="urn:microsoft.com/office/officeart/2005/8/layout/orgChart1"/>
    <dgm:cxn modelId="{0B63056E-8CAE-4B70-B3C1-AAC127787243}" type="presParOf" srcId="{6E1A5B04-8B4C-46D5-B163-112A0C9FC632}" destId="{6EC8B426-0BE5-419E-9454-936D37AFE4F9}" srcOrd="1" destOrd="0" presId="urn:microsoft.com/office/officeart/2005/8/layout/orgChart1"/>
    <dgm:cxn modelId="{3E391741-F7A5-4B2B-9AF1-57F2C7F138FF}" type="presParOf" srcId="{6EC8B426-0BE5-419E-9454-936D37AFE4F9}" destId="{5CDA72DA-1E0E-41CA-80DE-0DB725A7AEFC}" srcOrd="0" destOrd="0" presId="urn:microsoft.com/office/officeart/2005/8/layout/orgChart1"/>
    <dgm:cxn modelId="{EBA4820C-8C32-4977-92FA-33762FF7FB63}" type="presParOf" srcId="{5CDA72DA-1E0E-41CA-80DE-0DB725A7AEFC}" destId="{1FAE7196-AE1D-43DC-A63E-5FEB511975F5}" srcOrd="0" destOrd="0" presId="urn:microsoft.com/office/officeart/2005/8/layout/orgChart1"/>
    <dgm:cxn modelId="{718780A6-EB94-466C-82F8-F8D95DDDE884}" type="presParOf" srcId="{5CDA72DA-1E0E-41CA-80DE-0DB725A7AEFC}" destId="{05EA30BE-B89B-4453-BC3C-B534211B2E6A}" srcOrd="1" destOrd="0" presId="urn:microsoft.com/office/officeart/2005/8/layout/orgChart1"/>
    <dgm:cxn modelId="{F429EB25-A312-4D32-9363-FC609C9FDA8D}" type="presParOf" srcId="{6EC8B426-0BE5-419E-9454-936D37AFE4F9}" destId="{5C84DCC7-238F-4033-9C46-53828DD52188}" srcOrd="1" destOrd="0" presId="urn:microsoft.com/office/officeart/2005/8/layout/orgChart1"/>
    <dgm:cxn modelId="{DE33B19D-F3E5-4CA7-920E-AC75BC871954}" type="presParOf" srcId="{5C84DCC7-238F-4033-9C46-53828DD52188}" destId="{7A5410C5-19A3-4F5B-8C3F-84CE61F9F51A}" srcOrd="0" destOrd="0" presId="urn:microsoft.com/office/officeart/2005/8/layout/orgChart1"/>
    <dgm:cxn modelId="{D068F29D-E126-4077-B542-0F42A31CEA8E}" type="presParOf" srcId="{5C84DCC7-238F-4033-9C46-53828DD52188}" destId="{ED1F8C3A-3458-41D4-9C6B-365FA899CF98}" srcOrd="1" destOrd="0" presId="urn:microsoft.com/office/officeart/2005/8/layout/orgChart1"/>
    <dgm:cxn modelId="{F3D331E2-600A-4DD1-8AA3-817E5D936A1E}" type="presParOf" srcId="{ED1F8C3A-3458-41D4-9C6B-365FA899CF98}" destId="{C1A9A42B-F568-4973-ABD6-DB19F1416F64}" srcOrd="0" destOrd="0" presId="urn:microsoft.com/office/officeart/2005/8/layout/orgChart1"/>
    <dgm:cxn modelId="{FD39DFFC-AD8E-4753-875F-FBFD0B7D7A87}" type="presParOf" srcId="{C1A9A42B-F568-4973-ABD6-DB19F1416F64}" destId="{33002619-1C67-4196-9A9A-B9AACA6B6C8A}" srcOrd="0" destOrd="0" presId="urn:microsoft.com/office/officeart/2005/8/layout/orgChart1"/>
    <dgm:cxn modelId="{8E6AD68B-492D-4D8E-95A6-881C2AF097AE}" type="presParOf" srcId="{C1A9A42B-F568-4973-ABD6-DB19F1416F64}" destId="{8E1F4272-B127-441E-9819-525381B18EA2}" srcOrd="1" destOrd="0" presId="urn:microsoft.com/office/officeart/2005/8/layout/orgChart1"/>
    <dgm:cxn modelId="{E0174E61-8CF1-4FD4-A8E9-C149281E3B4C}" type="presParOf" srcId="{ED1F8C3A-3458-41D4-9C6B-365FA899CF98}" destId="{2C4CAB2F-EA37-48FE-826D-E06DE6C71AC4}" srcOrd="1" destOrd="0" presId="urn:microsoft.com/office/officeart/2005/8/layout/orgChart1"/>
    <dgm:cxn modelId="{C4993BE1-C9BC-4B1F-9984-340D43E1BDFE}" type="presParOf" srcId="{ED1F8C3A-3458-41D4-9C6B-365FA899CF98}" destId="{8DF0BF9C-434E-4821-8D8A-CD95E433869E}" srcOrd="2" destOrd="0" presId="urn:microsoft.com/office/officeart/2005/8/layout/orgChart1"/>
    <dgm:cxn modelId="{98327055-9F5F-492B-9277-C1A8CE90C0E1}" type="presParOf" srcId="{5C84DCC7-238F-4033-9C46-53828DD52188}" destId="{E0547AF7-1B15-461C-B0B0-543832E86ECD}" srcOrd="2" destOrd="0" presId="urn:microsoft.com/office/officeart/2005/8/layout/orgChart1"/>
    <dgm:cxn modelId="{43282535-8FB5-420C-AB77-2EF090F2E01F}" type="presParOf" srcId="{5C84DCC7-238F-4033-9C46-53828DD52188}" destId="{DB550AC8-5EA1-491F-B7F1-8764CA455B62}" srcOrd="3" destOrd="0" presId="urn:microsoft.com/office/officeart/2005/8/layout/orgChart1"/>
    <dgm:cxn modelId="{BAE8BF77-05C1-408A-AAE8-CA0ACD2B7539}" type="presParOf" srcId="{DB550AC8-5EA1-491F-B7F1-8764CA455B62}" destId="{DFDDE6F0-6E97-4DAA-AAC7-0268E5D2BC7D}" srcOrd="0" destOrd="0" presId="urn:microsoft.com/office/officeart/2005/8/layout/orgChart1"/>
    <dgm:cxn modelId="{D22CD7C7-FB64-4F21-84DD-E35CB23E54D5}" type="presParOf" srcId="{DFDDE6F0-6E97-4DAA-AAC7-0268E5D2BC7D}" destId="{2B9F0E20-33F0-496A-A013-EE9FA03D3C9D}" srcOrd="0" destOrd="0" presId="urn:microsoft.com/office/officeart/2005/8/layout/orgChart1"/>
    <dgm:cxn modelId="{C5D505EA-17F4-432C-838D-63B39FFFA09E}" type="presParOf" srcId="{DFDDE6F0-6E97-4DAA-AAC7-0268E5D2BC7D}" destId="{E172D720-48A8-47D5-B7D2-C0D7424D0399}" srcOrd="1" destOrd="0" presId="urn:microsoft.com/office/officeart/2005/8/layout/orgChart1"/>
    <dgm:cxn modelId="{73F02F59-FFDA-41E6-922C-8D6FE2097A51}" type="presParOf" srcId="{DB550AC8-5EA1-491F-B7F1-8764CA455B62}" destId="{AF0BB5C5-890C-448A-A2C0-2BE9D09DBB0E}" srcOrd="1" destOrd="0" presId="urn:microsoft.com/office/officeart/2005/8/layout/orgChart1"/>
    <dgm:cxn modelId="{3B14A327-D126-476C-A671-1C9D2436BDFA}" type="presParOf" srcId="{DB550AC8-5EA1-491F-B7F1-8764CA455B62}" destId="{9E11DDB2-8A44-47F7-B3B4-B4B0B20DB615}" srcOrd="2" destOrd="0" presId="urn:microsoft.com/office/officeart/2005/8/layout/orgChart1"/>
    <dgm:cxn modelId="{2DF76EF0-9E22-4438-928F-8BF8164F6D2F}" type="presParOf" srcId="{5C84DCC7-238F-4033-9C46-53828DD52188}" destId="{FC0446B9-5D59-4D84-ADD5-EDD4ACBEC5AA}" srcOrd="4" destOrd="0" presId="urn:microsoft.com/office/officeart/2005/8/layout/orgChart1"/>
    <dgm:cxn modelId="{5B639D8D-74E9-4162-8C4E-EAD95C2ECC0E}" type="presParOf" srcId="{5C84DCC7-238F-4033-9C46-53828DD52188}" destId="{059DCAEA-AB65-4D9F-9813-672CD89F4171}" srcOrd="5" destOrd="0" presId="urn:microsoft.com/office/officeart/2005/8/layout/orgChart1"/>
    <dgm:cxn modelId="{A2FA6193-4055-4CCB-A046-97C309CFFC47}" type="presParOf" srcId="{059DCAEA-AB65-4D9F-9813-672CD89F4171}" destId="{16532C0B-A00F-4169-9CB9-03D464BEC099}" srcOrd="0" destOrd="0" presId="urn:microsoft.com/office/officeart/2005/8/layout/orgChart1"/>
    <dgm:cxn modelId="{532568D2-8425-4383-805E-516F811BCBE1}" type="presParOf" srcId="{16532C0B-A00F-4169-9CB9-03D464BEC099}" destId="{EAB939DF-4C8E-4F71-B13F-D40814BA7061}" srcOrd="0" destOrd="0" presId="urn:microsoft.com/office/officeart/2005/8/layout/orgChart1"/>
    <dgm:cxn modelId="{C17DA090-EC81-4B70-92CD-1777F487175B}" type="presParOf" srcId="{16532C0B-A00F-4169-9CB9-03D464BEC099}" destId="{AB890C1B-B74C-480C-8365-8BEEC22C31C9}" srcOrd="1" destOrd="0" presId="urn:microsoft.com/office/officeart/2005/8/layout/orgChart1"/>
    <dgm:cxn modelId="{32EDAEF0-D7CF-4034-8B5B-336B359296F4}" type="presParOf" srcId="{059DCAEA-AB65-4D9F-9813-672CD89F4171}" destId="{E25356E1-DD1E-4330-A382-67CC8F6692A9}" srcOrd="1" destOrd="0" presId="urn:microsoft.com/office/officeart/2005/8/layout/orgChart1"/>
    <dgm:cxn modelId="{ECDD681E-0C85-41A3-821B-694895C50280}" type="presParOf" srcId="{059DCAEA-AB65-4D9F-9813-672CD89F4171}" destId="{44A62B17-2F0E-4099-99FE-0E3BE1218069}" srcOrd="2" destOrd="0" presId="urn:microsoft.com/office/officeart/2005/8/layout/orgChart1"/>
    <dgm:cxn modelId="{869A33A2-A390-4203-952A-BCF2BEE2EAF8}" type="presParOf" srcId="{5C84DCC7-238F-4033-9C46-53828DD52188}" destId="{36F46004-9D64-4C31-B1A4-C962D5F33FDB}" srcOrd="6" destOrd="0" presId="urn:microsoft.com/office/officeart/2005/8/layout/orgChart1"/>
    <dgm:cxn modelId="{4266CF38-93E2-4D10-BE21-A6789385C5DD}" type="presParOf" srcId="{5C84DCC7-238F-4033-9C46-53828DD52188}" destId="{783B0D08-0D27-480A-B43A-78ADAF9D25C7}" srcOrd="7" destOrd="0" presId="urn:microsoft.com/office/officeart/2005/8/layout/orgChart1"/>
    <dgm:cxn modelId="{DDF01472-240A-4B65-94BE-B346C1CD8C6E}" type="presParOf" srcId="{783B0D08-0D27-480A-B43A-78ADAF9D25C7}" destId="{636D818C-E8E8-459B-BF44-844868753AFA}" srcOrd="0" destOrd="0" presId="urn:microsoft.com/office/officeart/2005/8/layout/orgChart1"/>
    <dgm:cxn modelId="{E9B57CBE-E095-4E84-93C3-D03A84AB5937}" type="presParOf" srcId="{636D818C-E8E8-459B-BF44-844868753AFA}" destId="{E086A079-3155-4DFE-8312-B199EBC72988}" srcOrd="0" destOrd="0" presId="urn:microsoft.com/office/officeart/2005/8/layout/orgChart1"/>
    <dgm:cxn modelId="{779EC231-123F-435D-A983-21A35E77431B}" type="presParOf" srcId="{636D818C-E8E8-459B-BF44-844868753AFA}" destId="{65E262A9-4F01-4B0A-A3C6-B9C16564D751}" srcOrd="1" destOrd="0" presId="urn:microsoft.com/office/officeart/2005/8/layout/orgChart1"/>
    <dgm:cxn modelId="{7EE2B535-D2AB-4ABE-91B2-BCE3E7A36738}" type="presParOf" srcId="{783B0D08-0D27-480A-B43A-78ADAF9D25C7}" destId="{42882F76-B88F-42B9-9E64-5E40E770CD11}" srcOrd="1" destOrd="0" presId="urn:microsoft.com/office/officeart/2005/8/layout/orgChart1"/>
    <dgm:cxn modelId="{23ED5792-8C7D-4092-BC66-2C2E7E2978CF}" type="presParOf" srcId="{783B0D08-0D27-480A-B43A-78ADAF9D25C7}" destId="{C96B578B-8AE3-45E9-85F8-BD9BCD3E9F22}" srcOrd="2" destOrd="0" presId="urn:microsoft.com/office/officeart/2005/8/layout/orgChart1"/>
    <dgm:cxn modelId="{CA3BCF51-726C-447E-9C73-A21B26363A34}" type="presParOf" srcId="{6EC8B426-0BE5-419E-9454-936D37AFE4F9}" destId="{794F6C42-2E63-40E8-BB6C-26BA19DC9AF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5B73C6-1967-4144-9F4C-7FA8F6600A33}">
      <dsp:nvSpPr>
        <dsp:cNvPr id="0" name=""/>
        <dsp:cNvSpPr/>
      </dsp:nvSpPr>
      <dsp:spPr>
        <a:xfrm>
          <a:off x="3927745" y="2140994"/>
          <a:ext cx="2057600" cy="979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7317"/>
              </a:lnTo>
              <a:lnTo>
                <a:pt x="2057600" y="667317"/>
              </a:lnTo>
              <a:lnTo>
                <a:pt x="2057600" y="979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43AE87-6DCE-4F43-9623-AB236E330A81}">
      <dsp:nvSpPr>
        <dsp:cNvPr id="0" name=""/>
        <dsp:cNvSpPr/>
      </dsp:nvSpPr>
      <dsp:spPr>
        <a:xfrm>
          <a:off x="1870144" y="2140994"/>
          <a:ext cx="2057600" cy="979230"/>
        </a:xfrm>
        <a:custGeom>
          <a:avLst/>
          <a:gdLst/>
          <a:ahLst/>
          <a:cxnLst/>
          <a:rect l="0" t="0" r="0" b="0"/>
          <a:pathLst>
            <a:path>
              <a:moveTo>
                <a:pt x="2057600" y="0"/>
              </a:moveTo>
              <a:lnTo>
                <a:pt x="2057600" y="667317"/>
              </a:lnTo>
              <a:lnTo>
                <a:pt x="0" y="667317"/>
              </a:lnTo>
              <a:lnTo>
                <a:pt x="0" y="979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B3FDF-B860-40F1-A09B-1AE5F8C69CC5}">
      <dsp:nvSpPr>
        <dsp:cNvPr id="0" name=""/>
        <dsp:cNvSpPr/>
      </dsp:nvSpPr>
      <dsp:spPr>
        <a:xfrm>
          <a:off x="2244253" y="2960"/>
          <a:ext cx="3366983" cy="21380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BF2FD1-7AA7-46F4-B10A-ACBD1BBA0261}">
      <dsp:nvSpPr>
        <dsp:cNvPr id="0" name=""/>
        <dsp:cNvSpPr/>
      </dsp:nvSpPr>
      <dsp:spPr>
        <a:xfrm>
          <a:off x="2618362" y="358363"/>
          <a:ext cx="3366983" cy="2138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900" kern="1200" dirty="0" smtClean="0"/>
            <a:t>Prawo UE</a:t>
          </a:r>
          <a:endParaRPr lang="pl-PL" sz="4900" kern="1200" dirty="0"/>
        </a:p>
      </dsp:txBody>
      <dsp:txXfrm>
        <a:off x="2618362" y="358363"/>
        <a:ext cx="3366983" cy="2138034"/>
      </dsp:txXfrm>
    </dsp:sp>
    <dsp:sp modelId="{9241184E-E7FD-46FA-93D3-459AC20BF5AA}">
      <dsp:nvSpPr>
        <dsp:cNvPr id="0" name=""/>
        <dsp:cNvSpPr/>
      </dsp:nvSpPr>
      <dsp:spPr>
        <a:xfrm>
          <a:off x="186652" y="3120225"/>
          <a:ext cx="3366983" cy="21380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0B2E9C-1919-4F6E-8669-A383CB992E7F}">
      <dsp:nvSpPr>
        <dsp:cNvPr id="0" name=""/>
        <dsp:cNvSpPr/>
      </dsp:nvSpPr>
      <dsp:spPr>
        <a:xfrm>
          <a:off x="560762" y="3475629"/>
          <a:ext cx="3366983" cy="2138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900" kern="1200" dirty="0" smtClean="0"/>
            <a:t>Prawo pierwotne</a:t>
          </a:r>
          <a:endParaRPr lang="pl-PL" sz="4900" kern="1200" dirty="0"/>
        </a:p>
      </dsp:txBody>
      <dsp:txXfrm>
        <a:off x="560762" y="3475629"/>
        <a:ext cx="3366983" cy="2138034"/>
      </dsp:txXfrm>
    </dsp:sp>
    <dsp:sp modelId="{869B3AF8-73EB-4179-887A-F5D41900E060}">
      <dsp:nvSpPr>
        <dsp:cNvPr id="0" name=""/>
        <dsp:cNvSpPr/>
      </dsp:nvSpPr>
      <dsp:spPr>
        <a:xfrm>
          <a:off x="4301854" y="3120225"/>
          <a:ext cx="3366983" cy="21380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794DE0-E777-4E44-8814-7941EAD4E2F8}">
      <dsp:nvSpPr>
        <dsp:cNvPr id="0" name=""/>
        <dsp:cNvSpPr/>
      </dsp:nvSpPr>
      <dsp:spPr>
        <a:xfrm>
          <a:off x="4675963" y="3475629"/>
          <a:ext cx="3366983" cy="2138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900" kern="1200" dirty="0" smtClean="0"/>
            <a:t>Prawo wtórne</a:t>
          </a:r>
          <a:endParaRPr lang="pl-PL" sz="4900" kern="1200" dirty="0"/>
        </a:p>
      </dsp:txBody>
      <dsp:txXfrm>
        <a:off x="4675963" y="3475629"/>
        <a:ext cx="3366983" cy="2138034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42CE83-BF8E-4C5D-8588-38FC238B7D68}">
      <dsp:nvSpPr>
        <dsp:cNvPr id="0" name=""/>
        <dsp:cNvSpPr/>
      </dsp:nvSpPr>
      <dsp:spPr>
        <a:xfrm>
          <a:off x="0" y="37838"/>
          <a:ext cx="8229600" cy="14496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l" defTabSz="2622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900" kern="1200" dirty="0" smtClean="0"/>
            <a:t>Inne akty</a:t>
          </a:r>
          <a:endParaRPr lang="pl-PL" sz="5900" kern="1200" dirty="0"/>
        </a:p>
      </dsp:txBody>
      <dsp:txXfrm>
        <a:off x="0" y="37838"/>
        <a:ext cx="8229600" cy="1449630"/>
      </dsp:txXfrm>
    </dsp:sp>
    <dsp:sp modelId="{67B88C50-0EF3-4489-933A-0DF472D4D956}">
      <dsp:nvSpPr>
        <dsp:cNvPr id="0" name=""/>
        <dsp:cNvSpPr/>
      </dsp:nvSpPr>
      <dsp:spPr>
        <a:xfrm>
          <a:off x="0" y="1487468"/>
          <a:ext cx="8229600" cy="3908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74930" rIns="419608" bIns="74930" numCol="1" spcCol="1270" anchor="t" anchorCtr="0">
          <a:noAutofit/>
        </a:bodyPr>
        <a:lstStyle/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4600" kern="1200" dirty="0" smtClean="0"/>
            <a:t>Zalecenia</a:t>
          </a:r>
          <a:endParaRPr lang="pl-PL" sz="4600" kern="1200" dirty="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4600" kern="1200" dirty="0" smtClean="0"/>
            <a:t>Opinie</a:t>
          </a:r>
          <a:endParaRPr lang="pl-PL" sz="4600" kern="1200" dirty="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4600" kern="1200" dirty="0" smtClean="0"/>
            <a:t>Porozumienia międzyinstytucjonalne</a:t>
          </a:r>
          <a:endParaRPr lang="pl-PL" sz="4600" kern="1200" dirty="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4600" kern="1200" dirty="0" smtClean="0"/>
            <a:t>Instrumenty nieformalne </a:t>
          </a:r>
          <a:endParaRPr lang="pl-PL" sz="4600" kern="1200" dirty="0"/>
        </a:p>
      </dsp:txBody>
      <dsp:txXfrm>
        <a:off x="0" y="1487468"/>
        <a:ext cx="8229600" cy="39081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80FB93-E866-4E3C-9678-CC7F1D92A1C8}">
      <dsp:nvSpPr>
        <dsp:cNvPr id="0" name=""/>
        <dsp:cNvSpPr/>
      </dsp:nvSpPr>
      <dsp:spPr>
        <a:xfrm>
          <a:off x="2449190" y="1209"/>
          <a:ext cx="3331219" cy="1665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63500" rIns="95250" bIns="63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000" kern="1200" dirty="0" smtClean="0"/>
            <a:t>Źródła prawa</a:t>
          </a:r>
          <a:endParaRPr lang="pl-PL" sz="5000" kern="1200" dirty="0"/>
        </a:p>
      </dsp:txBody>
      <dsp:txXfrm>
        <a:off x="2449190" y="1209"/>
        <a:ext cx="3331219" cy="1665609"/>
      </dsp:txXfrm>
    </dsp:sp>
    <dsp:sp modelId="{D9BA2341-46C2-495F-B435-C831589C5556}">
      <dsp:nvSpPr>
        <dsp:cNvPr id="0" name=""/>
        <dsp:cNvSpPr/>
      </dsp:nvSpPr>
      <dsp:spPr>
        <a:xfrm>
          <a:off x="2782312" y="1666819"/>
          <a:ext cx="333121" cy="1249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207"/>
              </a:lnTo>
              <a:lnTo>
                <a:pt x="333121" y="12492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3E4B2D-AE03-432B-8A8B-9A7AAA8DEEB3}">
      <dsp:nvSpPr>
        <dsp:cNvPr id="0" name=""/>
        <dsp:cNvSpPr/>
      </dsp:nvSpPr>
      <dsp:spPr>
        <a:xfrm>
          <a:off x="3115434" y="2083221"/>
          <a:ext cx="2664975" cy="1665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000" kern="1200" dirty="0" smtClean="0"/>
            <a:t>materialne</a:t>
          </a:r>
          <a:endParaRPr lang="pl-PL" sz="4000" kern="1200" dirty="0"/>
        </a:p>
      </dsp:txBody>
      <dsp:txXfrm>
        <a:off x="3115434" y="2083221"/>
        <a:ext cx="2664975" cy="1665609"/>
      </dsp:txXfrm>
    </dsp:sp>
    <dsp:sp modelId="{3DD1FAED-A574-46E3-B930-BA361E49F88E}">
      <dsp:nvSpPr>
        <dsp:cNvPr id="0" name=""/>
        <dsp:cNvSpPr/>
      </dsp:nvSpPr>
      <dsp:spPr>
        <a:xfrm>
          <a:off x="2782312" y="1666819"/>
          <a:ext cx="333121" cy="3331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1219"/>
              </a:lnTo>
              <a:lnTo>
                <a:pt x="333121" y="3331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3EBCF8-96FB-4EC3-9C46-DF3A85023F17}">
      <dsp:nvSpPr>
        <dsp:cNvPr id="0" name=""/>
        <dsp:cNvSpPr/>
      </dsp:nvSpPr>
      <dsp:spPr>
        <a:xfrm>
          <a:off x="3115434" y="4165233"/>
          <a:ext cx="2664975" cy="1665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000" kern="1200" dirty="0" smtClean="0"/>
            <a:t>formalne</a:t>
          </a:r>
          <a:endParaRPr lang="pl-PL" sz="4000" kern="1200" dirty="0"/>
        </a:p>
      </dsp:txBody>
      <dsp:txXfrm>
        <a:off x="3115434" y="4165233"/>
        <a:ext cx="2664975" cy="166560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B0730F-D3D4-46EB-9DD2-87A1612F6D37}">
      <dsp:nvSpPr>
        <dsp:cNvPr id="0" name=""/>
        <dsp:cNvSpPr/>
      </dsp:nvSpPr>
      <dsp:spPr>
        <a:xfrm>
          <a:off x="4114799" y="2101633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B7539F-0105-4A38-B160-3419F7D085F5}">
      <dsp:nvSpPr>
        <dsp:cNvPr id="0" name=""/>
        <dsp:cNvSpPr/>
      </dsp:nvSpPr>
      <dsp:spPr>
        <a:xfrm>
          <a:off x="4069079" y="2101633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A07FD-EB74-4EEE-83F0-AC3338678D3D}">
      <dsp:nvSpPr>
        <dsp:cNvPr id="0" name=""/>
        <dsp:cNvSpPr/>
      </dsp:nvSpPr>
      <dsp:spPr>
        <a:xfrm>
          <a:off x="1203548" y="2101633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0B15F9-462C-4326-8C0D-398AF0B93678}">
      <dsp:nvSpPr>
        <dsp:cNvPr id="0" name=""/>
        <dsp:cNvSpPr/>
      </dsp:nvSpPr>
      <dsp:spPr>
        <a:xfrm>
          <a:off x="2911803" y="898636"/>
          <a:ext cx="2405992" cy="1202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Źródła:</a:t>
          </a:r>
          <a:endParaRPr lang="pl-PL" sz="2100" kern="1200" dirty="0"/>
        </a:p>
      </dsp:txBody>
      <dsp:txXfrm>
        <a:off x="2911803" y="898636"/>
        <a:ext cx="2405992" cy="1202996"/>
      </dsp:txXfrm>
    </dsp:sp>
    <dsp:sp modelId="{F3D0E3D1-99F3-4E2F-81BC-DCA48EDBDB4A}">
      <dsp:nvSpPr>
        <dsp:cNvPr id="0" name=""/>
        <dsp:cNvSpPr/>
      </dsp:nvSpPr>
      <dsp:spPr>
        <a:xfrm>
          <a:off x="552" y="2606891"/>
          <a:ext cx="2405992" cy="1202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Traktaty </a:t>
          </a:r>
          <a:endParaRPr lang="pl-PL" sz="2100" kern="1200" dirty="0"/>
        </a:p>
      </dsp:txBody>
      <dsp:txXfrm>
        <a:off x="552" y="2606891"/>
        <a:ext cx="2405992" cy="1202996"/>
      </dsp:txXfrm>
    </dsp:sp>
    <dsp:sp modelId="{0A6D2C33-01BE-40F5-88F6-2259171258C9}">
      <dsp:nvSpPr>
        <dsp:cNvPr id="0" name=""/>
        <dsp:cNvSpPr/>
      </dsp:nvSpPr>
      <dsp:spPr>
        <a:xfrm>
          <a:off x="2911803" y="2606891"/>
          <a:ext cx="2405992" cy="1202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Prawo wewnętrzne Państw Członkowskich</a:t>
          </a:r>
          <a:endParaRPr lang="pl-PL" sz="2100" kern="1200" dirty="0"/>
        </a:p>
      </dsp:txBody>
      <dsp:txXfrm>
        <a:off x="2911803" y="2606891"/>
        <a:ext cx="2405992" cy="1202996"/>
      </dsp:txXfrm>
    </dsp:sp>
    <dsp:sp modelId="{362F5EA2-A60B-4E70-AFD4-52523BDCAB09}">
      <dsp:nvSpPr>
        <dsp:cNvPr id="0" name=""/>
        <dsp:cNvSpPr/>
      </dsp:nvSpPr>
      <dsp:spPr>
        <a:xfrm>
          <a:off x="5823054" y="2606891"/>
          <a:ext cx="2405992" cy="1202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Prawo Międzynarodowe</a:t>
          </a:r>
          <a:endParaRPr lang="pl-PL" sz="2100" kern="1200" dirty="0"/>
        </a:p>
      </dsp:txBody>
      <dsp:txXfrm>
        <a:off x="5823054" y="2606891"/>
        <a:ext cx="2405992" cy="120299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6CEF6E-52E7-4531-906A-12DD1CD01E32}">
      <dsp:nvSpPr>
        <dsp:cNvPr id="0" name=""/>
        <dsp:cNvSpPr/>
      </dsp:nvSpPr>
      <dsp:spPr>
        <a:xfrm>
          <a:off x="0" y="0"/>
          <a:ext cx="8229600" cy="141255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100" kern="1200" dirty="0" smtClean="0"/>
            <a:t>Mogą być zawierane jeżeli:</a:t>
          </a:r>
          <a:endParaRPr lang="pl-PL" sz="5100" kern="1200" dirty="0"/>
        </a:p>
      </dsp:txBody>
      <dsp:txXfrm>
        <a:off x="0" y="0"/>
        <a:ext cx="8229600" cy="1412557"/>
      </dsp:txXfrm>
    </dsp:sp>
    <dsp:sp modelId="{ABAD18EE-BC48-43FB-8FEE-407A7A1271B1}">
      <dsp:nvSpPr>
        <dsp:cNvPr id="0" name=""/>
        <dsp:cNvSpPr/>
      </dsp:nvSpPr>
      <dsp:spPr>
        <a:xfrm>
          <a:off x="4018" y="1412557"/>
          <a:ext cx="2740521" cy="29663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Przewidują to traktaty lub prawnie wiążące akty UE</a:t>
          </a:r>
          <a:endParaRPr lang="pl-PL" sz="2700" kern="1200" dirty="0"/>
        </a:p>
      </dsp:txBody>
      <dsp:txXfrm>
        <a:off x="4018" y="1412557"/>
        <a:ext cx="2740521" cy="2966370"/>
      </dsp:txXfrm>
    </dsp:sp>
    <dsp:sp modelId="{5007B354-8366-475A-ADCA-30B952E4EA66}">
      <dsp:nvSpPr>
        <dsp:cNvPr id="0" name=""/>
        <dsp:cNvSpPr/>
      </dsp:nvSpPr>
      <dsp:spPr>
        <a:xfrm>
          <a:off x="2744539" y="1412557"/>
          <a:ext cx="2740521" cy="29663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Zawarcie jest niezbędne do osiągnięcia, jednego z celów, o których mowa w traktatach </a:t>
          </a:r>
          <a:endParaRPr lang="pl-PL" sz="2700" kern="1200" dirty="0"/>
        </a:p>
      </dsp:txBody>
      <dsp:txXfrm>
        <a:off x="2744539" y="1412557"/>
        <a:ext cx="2740521" cy="2966370"/>
      </dsp:txXfrm>
    </dsp:sp>
    <dsp:sp modelId="{C2807B8D-4A28-4F20-BC75-B6A16857EEB8}">
      <dsp:nvSpPr>
        <dsp:cNvPr id="0" name=""/>
        <dsp:cNvSpPr/>
      </dsp:nvSpPr>
      <dsp:spPr>
        <a:xfrm>
          <a:off x="5485060" y="1412557"/>
          <a:ext cx="2740521" cy="29663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gdy może mieć to na wspólne zasady lub zmienić ich zakres (doktryna ERTA)</a:t>
          </a:r>
          <a:endParaRPr lang="pl-PL" sz="2700" kern="1200" dirty="0"/>
        </a:p>
      </dsp:txBody>
      <dsp:txXfrm>
        <a:off x="5485060" y="1412557"/>
        <a:ext cx="2740521" cy="2966370"/>
      </dsp:txXfrm>
    </dsp:sp>
    <dsp:sp modelId="{6441A243-0852-477B-8A76-E11CD85BD021}">
      <dsp:nvSpPr>
        <dsp:cNvPr id="0" name=""/>
        <dsp:cNvSpPr/>
      </dsp:nvSpPr>
      <dsp:spPr>
        <a:xfrm>
          <a:off x="0" y="4378928"/>
          <a:ext cx="8229600" cy="32959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98E8E1-0BA9-4760-ACAA-4BE73C0B8297}">
      <dsp:nvSpPr>
        <dsp:cNvPr id="0" name=""/>
        <dsp:cNvSpPr/>
      </dsp:nvSpPr>
      <dsp:spPr>
        <a:xfrm>
          <a:off x="0" y="667777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9FA166-EC87-404E-95E7-599E150B6965}">
      <dsp:nvSpPr>
        <dsp:cNvPr id="0" name=""/>
        <dsp:cNvSpPr/>
      </dsp:nvSpPr>
      <dsp:spPr>
        <a:xfrm>
          <a:off x="411480" y="94880"/>
          <a:ext cx="6542449" cy="7795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Wiąże się z realizacją kompetencji wyłącznych (art. 3 TFUE)</a:t>
          </a:r>
          <a:endParaRPr lang="pl-PL" sz="1400" kern="1200" dirty="0"/>
        </a:p>
      </dsp:txBody>
      <dsp:txXfrm>
        <a:off x="411480" y="94880"/>
        <a:ext cx="6542449" cy="779537"/>
      </dsp:txXfrm>
    </dsp:sp>
    <dsp:sp modelId="{F23AAEB3-18B1-490B-B988-ECB34522BF5E}">
      <dsp:nvSpPr>
        <dsp:cNvPr id="0" name=""/>
        <dsp:cNvSpPr/>
      </dsp:nvSpPr>
      <dsp:spPr>
        <a:xfrm>
          <a:off x="0" y="1690259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D51945-41FD-4AF5-BA70-138BFF18853A}">
      <dsp:nvSpPr>
        <dsp:cNvPr id="0" name=""/>
        <dsp:cNvSpPr/>
      </dsp:nvSpPr>
      <dsp:spPr>
        <a:xfrm>
          <a:off x="411480" y="1096177"/>
          <a:ext cx="6542449" cy="8007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Zostało przewidziane w akcie ustawodawczym UE</a:t>
          </a:r>
          <a:endParaRPr lang="pl-PL" sz="1400" kern="1200" dirty="0"/>
        </a:p>
      </dsp:txBody>
      <dsp:txXfrm>
        <a:off x="411480" y="1096177"/>
        <a:ext cx="6542449" cy="800721"/>
      </dsp:txXfrm>
    </dsp:sp>
    <dsp:sp modelId="{47ACBFA7-4F4B-42F9-8C93-ED93511A375F}">
      <dsp:nvSpPr>
        <dsp:cNvPr id="0" name=""/>
        <dsp:cNvSpPr/>
      </dsp:nvSpPr>
      <dsp:spPr>
        <a:xfrm>
          <a:off x="0" y="2601672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61EE29-183E-473E-BF8C-05ACF1D7B693}">
      <dsp:nvSpPr>
        <dsp:cNvPr id="0" name=""/>
        <dsp:cNvSpPr/>
      </dsp:nvSpPr>
      <dsp:spPr>
        <a:xfrm>
          <a:off x="411480" y="2118659"/>
          <a:ext cx="6542449" cy="6896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Jest niezbędne do umożliwienia wykonywania UE jej wewnętrznych kompetencji</a:t>
          </a:r>
          <a:endParaRPr lang="pl-PL" sz="1400" kern="1200" dirty="0"/>
        </a:p>
      </dsp:txBody>
      <dsp:txXfrm>
        <a:off x="411480" y="2118659"/>
        <a:ext cx="6542449" cy="689652"/>
      </dsp:txXfrm>
    </dsp:sp>
    <dsp:sp modelId="{7B04AAE9-ED20-4E7F-9204-25CA6FD6C885}">
      <dsp:nvSpPr>
        <dsp:cNvPr id="0" name=""/>
        <dsp:cNvSpPr/>
      </dsp:nvSpPr>
      <dsp:spPr>
        <a:xfrm>
          <a:off x="0" y="3598040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8A36A4-D6CD-43A1-B206-979E1CB43BE8}">
      <dsp:nvSpPr>
        <dsp:cNvPr id="0" name=""/>
        <dsp:cNvSpPr/>
      </dsp:nvSpPr>
      <dsp:spPr>
        <a:xfrm>
          <a:off x="411480" y="3030072"/>
          <a:ext cx="6542449" cy="7221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Może wpływać na wspólne zasady lub zmieniać ich zakres</a:t>
          </a:r>
          <a:endParaRPr lang="pl-PL" sz="1400" kern="1200" dirty="0"/>
        </a:p>
      </dsp:txBody>
      <dsp:txXfrm>
        <a:off x="411480" y="3030072"/>
        <a:ext cx="6542449" cy="72219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3664CF-C172-45D9-AB60-E7E369FA1FFF}">
      <dsp:nvSpPr>
        <dsp:cNvPr id="0" name=""/>
        <dsp:cNvSpPr/>
      </dsp:nvSpPr>
      <dsp:spPr>
        <a:xfrm>
          <a:off x="3963910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297"/>
              </a:lnTo>
              <a:lnTo>
                <a:pt x="1659783" y="538297"/>
              </a:lnTo>
              <a:lnTo>
                <a:pt x="1659783" y="789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7B6CA2-6123-4B4C-93A4-6C40F6A8BE34}">
      <dsp:nvSpPr>
        <dsp:cNvPr id="0" name=""/>
        <dsp:cNvSpPr/>
      </dsp:nvSpPr>
      <dsp:spPr>
        <a:xfrm>
          <a:off x="2304127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1659783" y="0"/>
              </a:moveTo>
              <a:lnTo>
                <a:pt x="1659783" y="538297"/>
              </a:lnTo>
              <a:lnTo>
                <a:pt x="0" y="538297"/>
              </a:lnTo>
              <a:lnTo>
                <a:pt x="0" y="789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601D40-CFA7-4881-85E4-4F8247C8AC1B}">
      <dsp:nvSpPr>
        <dsp:cNvPr id="0" name=""/>
        <dsp:cNvSpPr/>
      </dsp:nvSpPr>
      <dsp:spPr>
        <a:xfrm>
          <a:off x="2605906" y="17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DEAD36-C137-46A6-8377-A47319EE549E}">
      <dsp:nvSpPr>
        <dsp:cNvPr id="0" name=""/>
        <dsp:cNvSpPr/>
      </dsp:nvSpPr>
      <dsp:spPr>
        <a:xfrm>
          <a:off x="2907684" y="286707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Prawo wtórne</a:t>
          </a:r>
          <a:endParaRPr lang="pl-PL" sz="2400" kern="1200" dirty="0"/>
        </a:p>
      </dsp:txBody>
      <dsp:txXfrm>
        <a:off x="2907684" y="286707"/>
        <a:ext cx="2716009" cy="1724665"/>
      </dsp:txXfrm>
    </dsp:sp>
    <dsp:sp modelId="{89AAD8C6-53E3-460D-98CF-ED28448A2D0D}">
      <dsp:nvSpPr>
        <dsp:cNvPr id="0" name=""/>
        <dsp:cNvSpPr/>
      </dsp:nvSpPr>
      <dsp:spPr>
        <a:xfrm>
          <a:off x="946122" y="2514589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43D08C-E273-47D3-9D78-73B9382010F1}">
      <dsp:nvSpPr>
        <dsp:cNvPr id="0" name=""/>
        <dsp:cNvSpPr/>
      </dsp:nvSpPr>
      <dsp:spPr>
        <a:xfrm>
          <a:off x="1247901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Akty ustawodawcze</a:t>
          </a:r>
          <a:endParaRPr lang="pl-PL" sz="2400" kern="1200" dirty="0"/>
        </a:p>
      </dsp:txBody>
      <dsp:txXfrm>
        <a:off x="1247901" y="2801279"/>
        <a:ext cx="2716009" cy="1724665"/>
      </dsp:txXfrm>
    </dsp:sp>
    <dsp:sp modelId="{4A67ADFF-4F49-4A7A-B8E1-45EAB75C55C3}">
      <dsp:nvSpPr>
        <dsp:cNvPr id="0" name=""/>
        <dsp:cNvSpPr/>
      </dsp:nvSpPr>
      <dsp:spPr>
        <a:xfrm>
          <a:off x="4265689" y="2514589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1F7579-A604-4D51-8FD9-FA2CBD613EE6}">
      <dsp:nvSpPr>
        <dsp:cNvPr id="0" name=""/>
        <dsp:cNvSpPr/>
      </dsp:nvSpPr>
      <dsp:spPr>
        <a:xfrm>
          <a:off x="4567468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Akty </a:t>
          </a:r>
          <a:r>
            <a:rPr lang="pl-PL" sz="2400" kern="1200" dirty="0" err="1" smtClean="0"/>
            <a:t>nieustawodawcze</a:t>
          </a:r>
          <a:endParaRPr lang="pl-PL" sz="2400" kern="1200" dirty="0"/>
        </a:p>
      </dsp:txBody>
      <dsp:txXfrm>
        <a:off x="4567468" y="2801279"/>
        <a:ext cx="2716009" cy="172466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8544C0-7434-4299-93EF-EC315B0FE681}">
      <dsp:nvSpPr>
        <dsp:cNvPr id="0" name=""/>
        <dsp:cNvSpPr/>
      </dsp:nvSpPr>
      <dsp:spPr>
        <a:xfrm>
          <a:off x="2957512" y="4179"/>
          <a:ext cx="2314574" cy="11572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Akty ustawodawcze</a:t>
          </a:r>
          <a:endParaRPr lang="pl-PL" sz="2500" kern="1200" dirty="0"/>
        </a:p>
      </dsp:txBody>
      <dsp:txXfrm>
        <a:off x="2957512" y="4179"/>
        <a:ext cx="2314574" cy="1157287"/>
      </dsp:txXfrm>
    </dsp:sp>
    <dsp:sp modelId="{F4878A56-2818-4C3A-B3DE-A1EBA1231EFA}">
      <dsp:nvSpPr>
        <dsp:cNvPr id="0" name=""/>
        <dsp:cNvSpPr/>
      </dsp:nvSpPr>
      <dsp:spPr>
        <a:xfrm>
          <a:off x="3188970" y="1161467"/>
          <a:ext cx="231457" cy="8679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7965"/>
              </a:lnTo>
              <a:lnTo>
                <a:pt x="231457" y="8679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9A247F-6788-4E41-917C-FD81DE761D7C}">
      <dsp:nvSpPr>
        <dsp:cNvPr id="0" name=""/>
        <dsp:cNvSpPr/>
      </dsp:nvSpPr>
      <dsp:spPr>
        <a:xfrm>
          <a:off x="3420427" y="1450789"/>
          <a:ext cx="1851659" cy="11572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Rozporządzenia </a:t>
          </a:r>
          <a:endParaRPr lang="pl-PL" sz="1800" kern="1200" dirty="0"/>
        </a:p>
      </dsp:txBody>
      <dsp:txXfrm>
        <a:off x="3420427" y="1450789"/>
        <a:ext cx="1851659" cy="1157287"/>
      </dsp:txXfrm>
    </dsp:sp>
    <dsp:sp modelId="{CA8895BE-B086-4969-9E9F-AE554E7F8743}">
      <dsp:nvSpPr>
        <dsp:cNvPr id="0" name=""/>
        <dsp:cNvSpPr/>
      </dsp:nvSpPr>
      <dsp:spPr>
        <a:xfrm>
          <a:off x="3188970" y="1161467"/>
          <a:ext cx="231457" cy="2314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4574"/>
              </a:lnTo>
              <a:lnTo>
                <a:pt x="231457" y="23145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67948A-E0A8-4194-AD79-677B5AFF68C9}">
      <dsp:nvSpPr>
        <dsp:cNvPr id="0" name=""/>
        <dsp:cNvSpPr/>
      </dsp:nvSpPr>
      <dsp:spPr>
        <a:xfrm>
          <a:off x="3420427" y="2897398"/>
          <a:ext cx="1851659" cy="11572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Dyrektywy</a:t>
          </a:r>
          <a:endParaRPr lang="pl-PL" sz="1800" kern="1200" dirty="0"/>
        </a:p>
      </dsp:txBody>
      <dsp:txXfrm>
        <a:off x="3420427" y="2897398"/>
        <a:ext cx="1851659" cy="1157287"/>
      </dsp:txXfrm>
    </dsp:sp>
    <dsp:sp modelId="{23E5819E-9DFD-447E-87C8-A6C4349CB678}">
      <dsp:nvSpPr>
        <dsp:cNvPr id="0" name=""/>
        <dsp:cNvSpPr/>
      </dsp:nvSpPr>
      <dsp:spPr>
        <a:xfrm>
          <a:off x="3188970" y="1161467"/>
          <a:ext cx="231457" cy="37611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61184"/>
              </a:lnTo>
              <a:lnTo>
                <a:pt x="231457" y="37611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1E573-A3DD-401B-9EA9-D144A039AC40}">
      <dsp:nvSpPr>
        <dsp:cNvPr id="0" name=""/>
        <dsp:cNvSpPr/>
      </dsp:nvSpPr>
      <dsp:spPr>
        <a:xfrm>
          <a:off x="3420427" y="4344007"/>
          <a:ext cx="1851659" cy="11572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Decyzje </a:t>
          </a:r>
          <a:endParaRPr lang="pl-PL" sz="1800" kern="1200" dirty="0"/>
        </a:p>
      </dsp:txBody>
      <dsp:txXfrm>
        <a:off x="3420427" y="4344007"/>
        <a:ext cx="1851659" cy="1157287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376209-3EA6-4667-BE21-FA0FF8C77E48}">
      <dsp:nvSpPr>
        <dsp:cNvPr id="0" name=""/>
        <dsp:cNvSpPr/>
      </dsp:nvSpPr>
      <dsp:spPr>
        <a:xfrm>
          <a:off x="3375421" y="483"/>
          <a:ext cx="1478756" cy="7393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Akty </a:t>
          </a:r>
          <a:r>
            <a:rPr lang="pl-PL" sz="1300" kern="1200" dirty="0" err="1" smtClean="0"/>
            <a:t>nieustawodawcze</a:t>
          </a:r>
          <a:endParaRPr lang="pl-PL" sz="1300" kern="1200" dirty="0"/>
        </a:p>
      </dsp:txBody>
      <dsp:txXfrm>
        <a:off x="3375421" y="483"/>
        <a:ext cx="1478756" cy="739378"/>
      </dsp:txXfrm>
    </dsp:sp>
    <dsp:sp modelId="{87CF2E76-F78A-4C50-BC78-482B1ACCC671}">
      <dsp:nvSpPr>
        <dsp:cNvPr id="0" name=""/>
        <dsp:cNvSpPr/>
      </dsp:nvSpPr>
      <dsp:spPr>
        <a:xfrm>
          <a:off x="3523297" y="739861"/>
          <a:ext cx="147875" cy="554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4533"/>
              </a:lnTo>
              <a:lnTo>
                <a:pt x="147875" y="5545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C4B56-BB8F-4679-9BC3-CF5EB9F1A301}">
      <dsp:nvSpPr>
        <dsp:cNvPr id="0" name=""/>
        <dsp:cNvSpPr/>
      </dsp:nvSpPr>
      <dsp:spPr>
        <a:xfrm>
          <a:off x="3671173" y="924706"/>
          <a:ext cx="1183005" cy="739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Rozporządzenia </a:t>
          </a:r>
          <a:endParaRPr lang="pl-PL" sz="1100" kern="1200" dirty="0"/>
        </a:p>
      </dsp:txBody>
      <dsp:txXfrm>
        <a:off x="3671173" y="924706"/>
        <a:ext cx="1183005" cy="739378"/>
      </dsp:txXfrm>
    </dsp:sp>
    <dsp:sp modelId="{33ED5905-A656-4696-B8DC-2F810A7142DA}">
      <dsp:nvSpPr>
        <dsp:cNvPr id="0" name=""/>
        <dsp:cNvSpPr/>
      </dsp:nvSpPr>
      <dsp:spPr>
        <a:xfrm>
          <a:off x="3523297" y="739861"/>
          <a:ext cx="147875" cy="14787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8756"/>
              </a:lnTo>
              <a:lnTo>
                <a:pt x="147875" y="14787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FFFF6D-C553-45C0-8445-C9BFDD3F130D}">
      <dsp:nvSpPr>
        <dsp:cNvPr id="0" name=""/>
        <dsp:cNvSpPr/>
      </dsp:nvSpPr>
      <dsp:spPr>
        <a:xfrm>
          <a:off x="3671173" y="1848929"/>
          <a:ext cx="1183005" cy="739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Dyrektywy </a:t>
          </a:r>
          <a:endParaRPr lang="pl-PL" sz="1100" kern="1200" dirty="0"/>
        </a:p>
      </dsp:txBody>
      <dsp:txXfrm>
        <a:off x="3671173" y="1848929"/>
        <a:ext cx="1183005" cy="739378"/>
      </dsp:txXfrm>
    </dsp:sp>
    <dsp:sp modelId="{C3B207D9-B519-49A4-9F58-C9851613AD64}">
      <dsp:nvSpPr>
        <dsp:cNvPr id="0" name=""/>
        <dsp:cNvSpPr/>
      </dsp:nvSpPr>
      <dsp:spPr>
        <a:xfrm>
          <a:off x="3523297" y="739861"/>
          <a:ext cx="147875" cy="2402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2978"/>
              </a:lnTo>
              <a:lnTo>
                <a:pt x="147875" y="24029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8251E0-C499-4358-BCD9-1743087A3C80}">
      <dsp:nvSpPr>
        <dsp:cNvPr id="0" name=""/>
        <dsp:cNvSpPr/>
      </dsp:nvSpPr>
      <dsp:spPr>
        <a:xfrm>
          <a:off x="3671173" y="2773151"/>
          <a:ext cx="1183005" cy="739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Decyzje</a:t>
          </a:r>
          <a:endParaRPr lang="pl-PL" sz="1100" kern="1200" dirty="0"/>
        </a:p>
      </dsp:txBody>
      <dsp:txXfrm>
        <a:off x="3671173" y="2773151"/>
        <a:ext cx="1183005" cy="739378"/>
      </dsp:txXfrm>
    </dsp:sp>
    <dsp:sp modelId="{88A52F59-43C4-4E9B-8A41-75B2180B0869}">
      <dsp:nvSpPr>
        <dsp:cNvPr id="0" name=""/>
        <dsp:cNvSpPr/>
      </dsp:nvSpPr>
      <dsp:spPr>
        <a:xfrm>
          <a:off x="3523297" y="739861"/>
          <a:ext cx="147875" cy="3327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7201"/>
              </a:lnTo>
              <a:lnTo>
                <a:pt x="147875" y="33272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AE121-7714-483F-92C9-13B6C7C03B9A}">
      <dsp:nvSpPr>
        <dsp:cNvPr id="0" name=""/>
        <dsp:cNvSpPr/>
      </dsp:nvSpPr>
      <dsp:spPr>
        <a:xfrm>
          <a:off x="3671173" y="3697374"/>
          <a:ext cx="1183005" cy="739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24 TUE</a:t>
          </a:r>
          <a:endParaRPr lang="pl-PL" sz="1100" kern="1200" dirty="0"/>
        </a:p>
      </dsp:txBody>
      <dsp:txXfrm>
        <a:off x="3671173" y="3697374"/>
        <a:ext cx="1183005" cy="739378"/>
      </dsp:txXfrm>
    </dsp:sp>
    <dsp:sp modelId="{2537FAFF-C40F-4AE8-AB82-3E427723F563}">
      <dsp:nvSpPr>
        <dsp:cNvPr id="0" name=""/>
        <dsp:cNvSpPr/>
      </dsp:nvSpPr>
      <dsp:spPr>
        <a:xfrm>
          <a:off x="3523297" y="739861"/>
          <a:ext cx="159457" cy="4238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8337"/>
              </a:lnTo>
              <a:lnTo>
                <a:pt x="159457" y="4238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C7384D-8596-4629-8019-84B2EFDDF2F9}">
      <dsp:nvSpPr>
        <dsp:cNvPr id="0" name=""/>
        <dsp:cNvSpPr/>
      </dsp:nvSpPr>
      <dsp:spPr>
        <a:xfrm>
          <a:off x="3682754" y="4608510"/>
          <a:ext cx="1183005" cy="739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26 TUE</a:t>
          </a:r>
          <a:endParaRPr lang="pl-PL" sz="1100" kern="1200" dirty="0"/>
        </a:p>
      </dsp:txBody>
      <dsp:txXfrm>
        <a:off x="3682754" y="4608510"/>
        <a:ext cx="1183005" cy="73937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F46004-9D64-4C31-B1A4-C962D5F33FDB}">
      <dsp:nvSpPr>
        <dsp:cNvPr id="0" name=""/>
        <dsp:cNvSpPr/>
      </dsp:nvSpPr>
      <dsp:spPr>
        <a:xfrm>
          <a:off x="5794689" y="1439733"/>
          <a:ext cx="1542847" cy="1100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4529"/>
              </a:lnTo>
              <a:lnTo>
                <a:pt x="1542847" y="914529"/>
              </a:lnTo>
              <a:lnTo>
                <a:pt x="1542847" y="11009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0446B9-5D59-4D84-ADD5-EDD4ACBEC5AA}">
      <dsp:nvSpPr>
        <dsp:cNvPr id="0" name=""/>
        <dsp:cNvSpPr/>
      </dsp:nvSpPr>
      <dsp:spPr>
        <a:xfrm>
          <a:off x="5189045" y="1439733"/>
          <a:ext cx="605643" cy="1100968"/>
        </a:xfrm>
        <a:custGeom>
          <a:avLst/>
          <a:gdLst/>
          <a:ahLst/>
          <a:cxnLst/>
          <a:rect l="0" t="0" r="0" b="0"/>
          <a:pathLst>
            <a:path>
              <a:moveTo>
                <a:pt x="605643" y="0"/>
              </a:moveTo>
              <a:lnTo>
                <a:pt x="605643" y="914529"/>
              </a:lnTo>
              <a:lnTo>
                <a:pt x="0" y="914529"/>
              </a:lnTo>
              <a:lnTo>
                <a:pt x="0" y="11009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47AF7-1B15-461C-B0B0-543832E86ECD}">
      <dsp:nvSpPr>
        <dsp:cNvPr id="0" name=""/>
        <dsp:cNvSpPr/>
      </dsp:nvSpPr>
      <dsp:spPr>
        <a:xfrm>
          <a:off x="3040554" y="1439733"/>
          <a:ext cx="2754134" cy="1100968"/>
        </a:xfrm>
        <a:custGeom>
          <a:avLst/>
          <a:gdLst/>
          <a:ahLst/>
          <a:cxnLst/>
          <a:rect l="0" t="0" r="0" b="0"/>
          <a:pathLst>
            <a:path>
              <a:moveTo>
                <a:pt x="2754134" y="0"/>
              </a:moveTo>
              <a:lnTo>
                <a:pt x="2754134" y="914529"/>
              </a:lnTo>
              <a:lnTo>
                <a:pt x="0" y="914529"/>
              </a:lnTo>
              <a:lnTo>
                <a:pt x="0" y="11009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5410C5-19A3-4F5B-8C3F-84CE61F9F51A}">
      <dsp:nvSpPr>
        <dsp:cNvPr id="0" name=""/>
        <dsp:cNvSpPr/>
      </dsp:nvSpPr>
      <dsp:spPr>
        <a:xfrm>
          <a:off x="892063" y="1439733"/>
          <a:ext cx="4902626" cy="1100968"/>
        </a:xfrm>
        <a:custGeom>
          <a:avLst/>
          <a:gdLst/>
          <a:ahLst/>
          <a:cxnLst/>
          <a:rect l="0" t="0" r="0" b="0"/>
          <a:pathLst>
            <a:path>
              <a:moveTo>
                <a:pt x="4902626" y="0"/>
              </a:moveTo>
              <a:lnTo>
                <a:pt x="4902626" y="914529"/>
              </a:lnTo>
              <a:lnTo>
                <a:pt x="0" y="914529"/>
              </a:lnTo>
              <a:lnTo>
                <a:pt x="0" y="11009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2BE38-14AA-45EF-AA92-4AF9E7253CE5}">
      <dsp:nvSpPr>
        <dsp:cNvPr id="0" name=""/>
        <dsp:cNvSpPr/>
      </dsp:nvSpPr>
      <dsp:spPr>
        <a:xfrm>
          <a:off x="658410" y="551926"/>
          <a:ext cx="1775612" cy="8878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Zupełna</a:t>
          </a:r>
          <a:endParaRPr lang="pl-PL" sz="2200" kern="1200" dirty="0"/>
        </a:p>
      </dsp:txBody>
      <dsp:txXfrm>
        <a:off x="658410" y="551926"/>
        <a:ext cx="1775612" cy="887806"/>
      </dsp:txXfrm>
    </dsp:sp>
    <dsp:sp modelId="{1FAE7196-AE1D-43DC-A63E-5FEB511975F5}">
      <dsp:nvSpPr>
        <dsp:cNvPr id="0" name=""/>
        <dsp:cNvSpPr/>
      </dsp:nvSpPr>
      <dsp:spPr>
        <a:xfrm>
          <a:off x="4906883" y="551926"/>
          <a:ext cx="1775612" cy="8878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Częściowa</a:t>
          </a:r>
          <a:endParaRPr lang="pl-PL" sz="2200" kern="1200" dirty="0"/>
        </a:p>
      </dsp:txBody>
      <dsp:txXfrm>
        <a:off x="4906883" y="551926"/>
        <a:ext cx="1775612" cy="887806"/>
      </dsp:txXfrm>
    </dsp:sp>
    <dsp:sp modelId="{33002619-1C67-4196-9A9A-B9AACA6B6C8A}">
      <dsp:nvSpPr>
        <dsp:cNvPr id="0" name=""/>
        <dsp:cNvSpPr/>
      </dsp:nvSpPr>
      <dsp:spPr>
        <a:xfrm>
          <a:off x="4256" y="2540701"/>
          <a:ext cx="1775612" cy="8878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i="1" kern="1200" dirty="0" smtClean="0"/>
            <a:t>Sensu </a:t>
          </a:r>
          <a:r>
            <a:rPr lang="pl-PL" sz="2200" i="1" kern="1200" dirty="0" err="1" smtClean="0"/>
            <a:t>stricto</a:t>
          </a:r>
          <a:endParaRPr lang="pl-PL" sz="2200" i="1" kern="1200" dirty="0"/>
        </a:p>
      </dsp:txBody>
      <dsp:txXfrm>
        <a:off x="4256" y="2540701"/>
        <a:ext cx="1775612" cy="887806"/>
      </dsp:txXfrm>
    </dsp:sp>
    <dsp:sp modelId="{2B9F0E20-33F0-496A-A013-EE9FA03D3C9D}">
      <dsp:nvSpPr>
        <dsp:cNvPr id="0" name=""/>
        <dsp:cNvSpPr/>
      </dsp:nvSpPr>
      <dsp:spPr>
        <a:xfrm>
          <a:off x="2152748" y="2540701"/>
          <a:ext cx="1775612" cy="8878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Opcjonalna </a:t>
          </a:r>
          <a:endParaRPr lang="pl-PL" sz="2200" kern="1200" dirty="0"/>
        </a:p>
      </dsp:txBody>
      <dsp:txXfrm>
        <a:off x="2152748" y="2540701"/>
        <a:ext cx="1775612" cy="887806"/>
      </dsp:txXfrm>
    </dsp:sp>
    <dsp:sp modelId="{EAB939DF-4C8E-4F71-B13F-D40814BA7061}">
      <dsp:nvSpPr>
        <dsp:cNvPr id="0" name=""/>
        <dsp:cNvSpPr/>
      </dsp:nvSpPr>
      <dsp:spPr>
        <a:xfrm>
          <a:off x="4301239" y="2540701"/>
          <a:ext cx="1775612" cy="8878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Alternatywna</a:t>
          </a:r>
          <a:endParaRPr lang="pl-PL" sz="2200" kern="1200" dirty="0"/>
        </a:p>
      </dsp:txBody>
      <dsp:txXfrm>
        <a:off x="4301239" y="2540701"/>
        <a:ext cx="1775612" cy="887806"/>
      </dsp:txXfrm>
    </dsp:sp>
    <dsp:sp modelId="{E086A079-3155-4DFE-8312-B199EBC72988}">
      <dsp:nvSpPr>
        <dsp:cNvPr id="0" name=""/>
        <dsp:cNvSpPr/>
      </dsp:nvSpPr>
      <dsp:spPr>
        <a:xfrm>
          <a:off x="6449730" y="2540701"/>
          <a:ext cx="1775612" cy="8878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Minimalna</a:t>
          </a:r>
          <a:endParaRPr lang="pl-PL" sz="2200" kern="1200" dirty="0"/>
        </a:p>
      </dsp:txBody>
      <dsp:txXfrm>
        <a:off x="6449730" y="2540701"/>
        <a:ext cx="1775612" cy="887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704A-A2B3-40A1-9775-FDF068E9666C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EE31-C327-48FA-BB8D-8D9A952D851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704A-A2B3-40A1-9775-FDF068E9666C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EE31-C327-48FA-BB8D-8D9A952D85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704A-A2B3-40A1-9775-FDF068E9666C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EE31-C327-48FA-BB8D-8D9A952D85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704A-A2B3-40A1-9775-FDF068E9666C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EE31-C327-48FA-BB8D-8D9A952D85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704A-A2B3-40A1-9775-FDF068E9666C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5D2EE31-C327-48FA-BB8D-8D9A952D85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704A-A2B3-40A1-9775-FDF068E9666C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EE31-C327-48FA-BB8D-8D9A952D85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704A-A2B3-40A1-9775-FDF068E9666C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EE31-C327-48FA-BB8D-8D9A952D85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704A-A2B3-40A1-9775-FDF068E9666C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EE31-C327-48FA-BB8D-8D9A952D85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704A-A2B3-40A1-9775-FDF068E9666C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EE31-C327-48FA-BB8D-8D9A952D85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704A-A2B3-40A1-9775-FDF068E9666C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EE31-C327-48FA-BB8D-8D9A952D85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l-P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704A-A2B3-40A1-9775-FDF068E9666C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EE31-C327-48FA-BB8D-8D9A952D85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F03704A-A2B3-40A1-9775-FDF068E9666C}" type="datetimeFigureOut">
              <a:rPr lang="pl-PL" smtClean="0"/>
              <a:pPr/>
              <a:t>2019-04-06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D2EE31-C327-48FA-BB8D-8D9A952D851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Pojęcie i źródła prawa UE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Akty konstytucyjne Rady Europejskiej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Wspólna obrona (art. 42 ust. 2 TUE)</a:t>
            </a:r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Uproszczona zmiana cz. III TFUE (art. 48 ust. 6 TUE)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Ogólne zasady prawa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Ogólne zasady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Stanowią prawo pierwotne</a:t>
            </a:r>
          </a:p>
          <a:p>
            <a:r>
              <a:rPr lang="pl-PL" dirty="0" smtClean="0"/>
              <a:t>Są stosowane do interpretacji i oceny legalności:</a:t>
            </a:r>
          </a:p>
          <a:p>
            <a:pPr lvl="1"/>
            <a:r>
              <a:rPr lang="pl-PL" dirty="0" smtClean="0"/>
              <a:t>Aktów instytucji, organów i jednostek organizacyjnych UE</a:t>
            </a:r>
          </a:p>
          <a:p>
            <a:pPr lvl="1"/>
            <a:r>
              <a:rPr lang="pl-PL" dirty="0" smtClean="0"/>
              <a:t>Aktów Państw Członkowskich, które wykonują prawo UE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Umowy międzynarodowe UE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Mają charakter wiążący dla instytucji UE i Państw Członkowskich (art. 216 TFUE)</a:t>
            </a:r>
          </a:p>
          <a:p>
            <a:endParaRPr lang="pl-PL" dirty="0" smtClean="0"/>
          </a:p>
          <a:p>
            <a:r>
              <a:rPr lang="pl-PL" dirty="0" smtClean="0"/>
              <a:t>Mogą być zawierane z państwami trzecimi oraz organizacjami międzynarodowymi.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Umowy międzynarodowe UE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Umowy międzynarodowe mogą być zawierane wyłącznie przez UE gdy ich zawarcie:</a:t>
            </a:r>
            <a:br>
              <a:rPr lang="pl-PL" dirty="0" smtClean="0"/>
            </a:b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2132856"/>
          <a:ext cx="8229600" cy="3993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Skutki prawne zawarcia umowy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Zewnętrzne</a:t>
            </a:r>
          </a:p>
          <a:p>
            <a:r>
              <a:rPr lang="pl-PL" dirty="0" smtClean="0"/>
              <a:t>Wewnętrzne:</a:t>
            </a:r>
          </a:p>
          <a:p>
            <a:pPr lvl="1"/>
            <a:r>
              <a:rPr lang="pl-PL" dirty="0" smtClean="0"/>
              <a:t>Bezpośrednie stosowanie</a:t>
            </a:r>
          </a:p>
          <a:p>
            <a:pPr lvl="1"/>
            <a:r>
              <a:rPr lang="pl-PL" dirty="0" smtClean="0"/>
              <a:t>Możliwość badania przez TSUE:</a:t>
            </a:r>
          </a:p>
          <a:p>
            <a:pPr lvl="2"/>
            <a:r>
              <a:rPr lang="pl-PL" dirty="0" smtClean="0"/>
              <a:t>Przedmiotu i celu</a:t>
            </a:r>
          </a:p>
          <a:p>
            <a:pPr lvl="2"/>
            <a:r>
              <a:rPr lang="pl-PL" dirty="0" smtClean="0"/>
              <a:t>Jasności i precyzyjności norm </a:t>
            </a:r>
          </a:p>
          <a:p>
            <a:pPr lvl="2"/>
            <a:r>
              <a:rPr lang="pl-PL" dirty="0" smtClean="0"/>
              <a:t>Bezwarunkowości norm i jej zupełności</a:t>
            </a:r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Umowy mieszane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Stronami są zarówno UE i Państwa Członkowskie</a:t>
            </a:r>
          </a:p>
          <a:p>
            <a:endParaRPr lang="pl-PL" dirty="0" smtClean="0"/>
          </a:p>
          <a:p>
            <a:r>
              <a:rPr lang="pl-PL" dirty="0" smtClean="0"/>
              <a:t>Wiąże UE w całość (co do zasady)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95536" y="90872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620688"/>
          <a:ext cx="8229600" cy="5505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67544" y="620688"/>
          <a:ext cx="822960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Akty ustawodawcze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Wymagają uzasadnienia</a:t>
            </a:r>
          </a:p>
          <a:p>
            <a:endParaRPr lang="pl-PL" dirty="0" smtClean="0"/>
          </a:p>
          <a:p>
            <a:r>
              <a:rPr lang="pl-PL" dirty="0" smtClean="0"/>
              <a:t>Wymagają ogłoszenia </a:t>
            </a:r>
          </a:p>
          <a:p>
            <a:endParaRPr lang="pl-PL" dirty="0" smtClean="0"/>
          </a:p>
          <a:p>
            <a:r>
              <a:rPr lang="pl-PL" dirty="0" smtClean="0"/>
              <a:t>Wchodzą w życie z dniem w nich określonym, lub 20 dni po publikacji</a:t>
            </a:r>
          </a:p>
          <a:p>
            <a:endParaRPr lang="pl-PL" dirty="0" smtClean="0"/>
          </a:p>
          <a:p>
            <a:r>
              <a:rPr lang="pl-PL" dirty="0" smtClean="0"/>
              <a:t>Podlegają kontroli co do zasady pomocniczości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764704"/>
          <a:ext cx="8229600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Charakter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Akty delegowane</a:t>
            </a:r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Akty wykonawcze</a:t>
            </a: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Akt delegowany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Wydawany przez Komisję na podstawie upoważnienia</a:t>
            </a:r>
          </a:p>
          <a:p>
            <a:r>
              <a:rPr lang="pl-PL" dirty="0" smtClean="0"/>
              <a:t>O zasięgu ogólnym</a:t>
            </a:r>
          </a:p>
          <a:p>
            <a:r>
              <a:rPr lang="pl-PL" dirty="0" smtClean="0"/>
              <a:t>Uzupełniający lub zmieniający</a:t>
            </a:r>
          </a:p>
          <a:p>
            <a:r>
              <a:rPr lang="pl-PL" dirty="0" smtClean="0"/>
              <a:t>Odnosi się do elementów innych niż istotne</a:t>
            </a:r>
          </a:p>
          <a:p>
            <a:r>
              <a:rPr lang="pl-PL" dirty="0" smtClean="0"/>
              <a:t>Mieści się w zakresie delegacji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Akt delegujący kompetencje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Akt ustawodawczy</a:t>
            </a:r>
          </a:p>
          <a:p>
            <a:r>
              <a:rPr lang="pl-PL" dirty="0" smtClean="0"/>
              <a:t>Wyraźnie określa warunki przekazanych uprawnień</a:t>
            </a:r>
          </a:p>
          <a:p>
            <a:pPr lvl="1"/>
            <a:r>
              <a:rPr lang="pl-PL" dirty="0" smtClean="0"/>
              <a:t>Delegacja może być odwołana </a:t>
            </a:r>
          </a:p>
          <a:p>
            <a:pPr lvl="1"/>
            <a:r>
              <a:rPr lang="pl-PL" dirty="0" smtClean="0"/>
              <a:t>PE lub Rada mogą wyrazić sprzeciw (jeśli akt tak stanowi)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Akt wykonawczy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Upoważnienie w wiążącym akcie prawnym</a:t>
            </a:r>
          </a:p>
          <a:p>
            <a:r>
              <a:rPr lang="pl-PL" dirty="0" smtClean="0"/>
              <a:t>W celu ujednolicenia warunków wykonywania aktu podstawowego</a:t>
            </a:r>
          </a:p>
          <a:p>
            <a:r>
              <a:rPr lang="pl-PL" dirty="0" smtClean="0"/>
              <a:t>Nie ingeruje w treść aktu pierwotnego</a:t>
            </a:r>
          </a:p>
          <a:p>
            <a:r>
              <a:rPr lang="pl-PL" dirty="0" smtClean="0"/>
              <a:t>Wydaje go Komisja lub Rada</a:t>
            </a:r>
          </a:p>
          <a:p>
            <a:r>
              <a:rPr lang="pl-PL" dirty="0" smtClean="0"/>
              <a:t>Podlega kontroli państw </a:t>
            </a:r>
            <a:r>
              <a:rPr lang="pl-PL" dirty="0" err="1" smtClean="0"/>
              <a:t>człokowakich</a:t>
            </a:r>
            <a:endParaRPr lang="pl-PL" dirty="0" smtClean="0"/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Akty </a:t>
            </a:r>
            <a:r>
              <a:rPr lang="pl-PL" dirty="0" err="1" smtClean="0"/>
              <a:t>nieustawodawcze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Uzasadnienie</a:t>
            </a:r>
          </a:p>
          <a:p>
            <a:r>
              <a:rPr lang="pl-PL" dirty="0" smtClean="0"/>
              <a:t>Ogłoszenie: </a:t>
            </a:r>
          </a:p>
          <a:p>
            <a:pPr lvl="1"/>
            <a:r>
              <a:rPr lang="pl-PL" dirty="0" smtClean="0"/>
              <a:t>Rozporządzenie </a:t>
            </a:r>
          </a:p>
          <a:p>
            <a:pPr lvl="1"/>
            <a:r>
              <a:rPr lang="pl-PL" dirty="0" smtClean="0"/>
              <a:t>Dyrektywa</a:t>
            </a:r>
          </a:p>
          <a:p>
            <a:pPr lvl="1"/>
            <a:r>
              <a:rPr lang="pl-PL" dirty="0" smtClean="0"/>
              <a:t>Decyzja ogólna</a:t>
            </a:r>
          </a:p>
          <a:p>
            <a:r>
              <a:rPr lang="pl-PL" dirty="0" smtClean="0"/>
              <a:t>Notyfikacja:</a:t>
            </a:r>
          </a:p>
          <a:p>
            <a:pPr lvl="1"/>
            <a:r>
              <a:rPr lang="pl-PL" dirty="0" smtClean="0"/>
              <a:t>Decyzje konkretne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Rozporządzenie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Ujednolica praw UE</a:t>
            </a:r>
          </a:p>
          <a:p>
            <a:r>
              <a:rPr lang="pl-PL" dirty="0" smtClean="0"/>
              <a:t>Akt o charakterze generalnym</a:t>
            </a:r>
          </a:p>
          <a:p>
            <a:r>
              <a:rPr lang="pl-PL" dirty="0" smtClean="0"/>
              <a:t>Nie może być przez państwo członkowskie zmieniony ani uchylony</a:t>
            </a:r>
          </a:p>
          <a:p>
            <a:r>
              <a:rPr lang="pl-PL" dirty="0" smtClean="0"/>
              <a:t>Zastępuje prawo krajowe</a:t>
            </a:r>
          </a:p>
          <a:p>
            <a:r>
              <a:rPr lang="pl-PL" dirty="0" smtClean="0"/>
              <a:t>Stosowany bezpośrednio </a:t>
            </a: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Harmonizacja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Dyrektywa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Narzędzie harmonizacji</a:t>
            </a:r>
          </a:p>
          <a:p>
            <a:r>
              <a:rPr lang="pl-PL" dirty="0" smtClean="0"/>
              <a:t>Wymaga transpozycji</a:t>
            </a:r>
          </a:p>
          <a:p>
            <a:r>
              <a:rPr lang="pl-PL" dirty="0" smtClean="0"/>
              <a:t>Skierowana do państw członkowskich</a:t>
            </a:r>
          </a:p>
          <a:p>
            <a:r>
              <a:rPr lang="pl-PL" dirty="0" smtClean="0"/>
              <a:t>Można powołać przeciwko państwu</a:t>
            </a:r>
          </a:p>
          <a:p>
            <a:r>
              <a:rPr lang="pl-PL" dirty="0" smtClean="0"/>
              <a:t>W okresie transpozycji istnieje obowiązek powstrzymania się od działań, będących w sprzeczności z celem dyrektywy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476672"/>
          <a:ext cx="8229600" cy="5832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Brak lub wadliwa implementacja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Szczebel UE (Komisja, państwa członkowskie)</a:t>
            </a:r>
          </a:p>
          <a:p>
            <a:pPr lvl="1"/>
            <a:r>
              <a:rPr lang="pl-PL" dirty="0" smtClean="0"/>
              <a:t>Skarga przeciwko państwu członkowskiemu </a:t>
            </a:r>
          </a:p>
          <a:p>
            <a:r>
              <a:rPr lang="pl-PL" dirty="0" smtClean="0"/>
              <a:t>Szczebel krajowy (jednostka)</a:t>
            </a:r>
          </a:p>
          <a:p>
            <a:pPr lvl="1"/>
            <a:r>
              <a:rPr lang="pl-PL" dirty="0" smtClean="0"/>
              <a:t>Skutek bezpośredni</a:t>
            </a:r>
          </a:p>
          <a:p>
            <a:pPr lvl="1"/>
            <a:r>
              <a:rPr lang="pl-PL" dirty="0" smtClean="0"/>
              <a:t>Skutek pośredni</a:t>
            </a:r>
          </a:p>
          <a:p>
            <a:pPr lvl="1"/>
            <a:r>
              <a:rPr lang="pl-PL" dirty="0" smtClean="0"/>
              <a:t>Odpowiedzialność odszkodowawcza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Decyzja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Akt konkretno-indywidualny</a:t>
            </a:r>
          </a:p>
          <a:p>
            <a:r>
              <a:rPr lang="pl-PL" dirty="0" smtClean="0"/>
              <a:t>Wiąże w całości adresatów </a:t>
            </a:r>
          </a:p>
          <a:p>
            <a:r>
              <a:rPr lang="pl-PL" dirty="0" smtClean="0"/>
              <a:t>Może nałożyć obowiązki</a:t>
            </a:r>
          </a:p>
          <a:p>
            <a:r>
              <a:rPr lang="pl-PL" dirty="0" smtClean="0"/>
              <a:t>Jeżeli jest wydana przeciwko państwu to:</a:t>
            </a:r>
          </a:p>
          <a:p>
            <a:pPr lvl="1"/>
            <a:r>
              <a:rPr lang="pl-PL" dirty="0" smtClean="0"/>
              <a:t>Jednostka się może na nią powołać</a:t>
            </a:r>
          </a:p>
          <a:p>
            <a:pPr lvl="1"/>
            <a:r>
              <a:rPr lang="pl-PL" dirty="0" smtClean="0"/>
              <a:t>Nie wywołuje skutków horyzontalnych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692696"/>
          <a:ext cx="8229600" cy="5433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Źródła prawa UE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r>
              <a:rPr lang="pl-PL" dirty="0" smtClean="0"/>
              <a:t>Prawo pierwotne</a:t>
            </a:r>
          </a:p>
          <a:p>
            <a:r>
              <a:rPr lang="pl-PL" dirty="0" smtClean="0"/>
              <a:t>Umowy międzynarodowe UE</a:t>
            </a:r>
          </a:p>
          <a:p>
            <a:r>
              <a:rPr lang="pl-PL" dirty="0" smtClean="0"/>
              <a:t>Prawo wtórne</a:t>
            </a:r>
          </a:p>
          <a:p>
            <a:r>
              <a:rPr lang="pl-PL" dirty="0" smtClean="0"/>
              <a:t>Akty Wspólnej Polityki Zagranicznej i Bezpieczeństwa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Prawo pierwotne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Ustanowione przez Państwa Członkowskie</a:t>
            </a:r>
          </a:p>
          <a:p>
            <a:endParaRPr lang="pl-PL" dirty="0" smtClean="0"/>
          </a:p>
          <a:p>
            <a:r>
              <a:rPr lang="pl-PL" dirty="0" smtClean="0"/>
              <a:t>Hierarchicznie wyższe od prawa stanowionego przez instytucje UE</a:t>
            </a:r>
          </a:p>
          <a:p>
            <a:endParaRPr lang="pl-PL" dirty="0" smtClean="0"/>
          </a:p>
          <a:p>
            <a:r>
              <a:rPr lang="pl-PL" dirty="0" smtClean="0"/>
              <a:t>Pierwszeństwo przed prawem wtórnym i krajowym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Prawo pierwotne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Traktaty :</a:t>
            </a:r>
          </a:p>
          <a:p>
            <a:pPr lvl="1"/>
            <a:r>
              <a:rPr lang="pl-PL" dirty="0" smtClean="0"/>
              <a:t>Traktat o Unii Europejskiej</a:t>
            </a:r>
          </a:p>
          <a:p>
            <a:pPr lvl="1"/>
            <a:r>
              <a:rPr lang="pl-PL" dirty="0" smtClean="0"/>
              <a:t>Traktat o Funkcjonowaniu Unii Europejskiej</a:t>
            </a:r>
          </a:p>
          <a:p>
            <a:r>
              <a:rPr lang="pl-PL" dirty="0" smtClean="0"/>
              <a:t>Akty Rady lub Rady Europejskiej o charakterze konstytucyjnym </a:t>
            </a:r>
          </a:p>
          <a:p>
            <a:r>
              <a:rPr lang="pl-PL" dirty="0" smtClean="0"/>
              <a:t>Ogólne zasady prawa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Prawo pierwotne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Oparte na wspólnej zgodzie Państw Członkowskich</a:t>
            </a:r>
          </a:p>
          <a:p>
            <a:r>
              <a:rPr lang="pl-PL" dirty="0" smtClean="0"/>
              <a:t>Może być </a:t>
            </a:r>
            <a:r>
              <a:rPr lang="pl-PL" dirty="0" smtClean="0"/>
              <a:t>zmienione przez PC</a:t>
            </a:r>
            <a:endParaRPr lang="pl-PL" dirty="0" smtClean="0"/>
          </a:p>
          <a:p>
            <a:r>
              <a:rPr lang="pl-PL" dirty="0" smtClean="0"/>
              <a:t>Podstawa działania UE i jej instytucji</a:t>
            </a:r>
          </a:p>
          <a:p>
            <a:r>
              <a:rPr lang="pl-PL" dirty="0" smtClean="0"/>
              <a:t>Pierwszeństwo w stosunku do prawa pierwotnego i krajowego</a:t>
            </a:r>
          </a:p>
          <a:p>
            <a:r>
              <a:rPr lang="pl-PL" dirty="0" smtClean="0"/>
              <a:t>Może określać prawa i obowiązki jednostek </a:t>
            </a:r>
          </a:p>
          <a:p>
            <a:r>
              <a:rPr lang="pl-PL" dirty="0" smtClean="0"/>
              <a:t>Wyłączne uprawnienie TSUE do prowadzenia jego wykładni (brak możliwości kontroli jego legalności)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Akty konstytucyjne Rady lub Rady Europejskiej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Wymagane jest ich przyjęcie przez Państwa Członkowskie</a:t>
            </a:r>
          </a:p>
          <a:p>
            <a:endParaRPr lang="pl-PL" dirty="0" smtClean="0"/>
          </a:p>
          <a:p>
            <a:r>
              <a:rPr lang="pl-PL" dirty="0" smtClean="0"/>
              <a:t>Procedura organiczna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Akty konstytucyjne Rady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Uzupełnianie praw obywateli Unii (art. 25 TFUE)</a:t>
            </a:r>
          </a:p>
          <a:p>
            <a:r>
              <a:rPr lang="pl-PL" dirty="0" smtClean="0"/>
              <a:t>Bezpośrednie wybory do Parlamentu Europejskiego (art. 223 ust. 1 TFUE)</a:t>
            </a:r>
          </a:p>
          <a:p>
            <a:r>
              <a:rPr lang="pl-PL" dirty="0" smtClean="0"/>
              <a:t>Decyzja Rady o „zasobach własnych” (art. 311 TFUE)</a:t>
            </a:r>
          </a:p>
          <a:p>
            <a:r>
              <a:rPr lang="pl-PL" dirty="0" smtClean="0"/>
              <a:t>Przystąpienie UE do EKPC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rzchołek">
  <a:themeElements>
    <a:clrScheme name="Wierzchołek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Wierzchołek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rzchołek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405</TotalTime>
  <Words>685</Words>
  <Application>Microsoft Office PowerPoint</Application>
  <PresentationFormat>Pokaz na ekranie (4:3)</PresentationFormat>
  <Paragraphs>176</Paragraphs>
  <Slides>32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3" baseType="lpstr">
      <vt:lpstr>Wierzchołek</vt:lpstr>
      <vt:lpstr>Pojęcie i źródła prawa UE</vt:lpstr>
      <vt:lpstr>Slajd 2</vt:lpstr>
      <vt:lpstr>Slajd 3</vt:lpstr>
      <vt:lpstr>Źródła prawa UE</vt:lpstr>
      <vt:lpstr>Prawo pierwotne</vt:lpstr>
      <vt:lpstr>Prawo pierwotne</vt:lpstr>
      <vt:lpstr>Prawo pierwotne</vt:lpstr>
      <vt:lpstr>Akty konstytucyjne Rady lub Rady Europejskiej</vt:lpstr>
      <vt:lpstr>Akty konstytucyjne Rady</vt:lpstr>
      <vt:lpstr>Akty konstytucyjne Rady Europejskiej</vt:lpstr>
      <vt:lpstr>Ogólne zasady prawa</vt:lpstr>
      <vt:lpstr>Ogólne zasady prawa</vt:lpstr>
      <vt:lpstr>Umowy międzynarodowe UE</vt:lpstr>
      <vt:lpstr>Umowy międzynarodowe UE</vt:lpstr>
      <vt:lpstr>Umowy międzynarodowe mogą być zawierane wyłącznie przez UE gdy ich zawarcie: </vt:lpstr>
      <vt:lpstr>Skutki prawne zawarcia umowy</vt:lpstr>
      <vt:lpstr>Umowy mieszane</vt:lpstr>
      <vt:lpstr>Slajd 18</vt:lpstr>
      <vt:lpstr>Slajd 19</vt:lpstr>
      <vt:lpstr>Akty ustawodawcze</vt:lpstr>
      <vt:lpstr>Slajd 21</vt:lpstr>
      <vt:lpstr>Charakter</vt:lpstr>
      <vt:lpstr>Akt delegowany</vt:lpstr>
      <vt:lpstr>Akt delegujący kompetencje</vt:lpstr>
      <vt:lpstr>Akt wykonawczy</vt:lpstr>
      <vt:lpstr>Akty nieustawodawcze</vt:lpstr>
      <vt:lpstr>Rozporządzenie</vt:lpstr>
      <vt:lpstr>Harmonizacja</vt:lpstr>
      <vt:lpstr>Dyrektywa</vt:lpstr>
      <vt:lpstr>Brak lub wadliwa implementacja</vt:lpstr>
      <vt:lpstr>Decyzja</vt:lpstr>
      <vt:lpstr>Slajd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pc5</dc:creator>
  <cp:lastModifiedBy>Red</cp:lastModifiedBy>
  <cp:revision>22</cp:revision>
  <dcterms:created xsi:type="dcterms:W3CDTF">2019-03-12T10:10:13Z</dcterms:created>
  <dcterms:modified xsi:type="dcterms:W3CDTF">2019-04-06T16:08:20Z</dcterms:modified>
</cp:coreProperties>
</file>