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2" r:id="rId3"/>
    <p:sldId id="276" r:id="rId4"/>
    <p:sldId id="257" r:id="rId5"/>
    <p:sldId id="259" r:id="rId6"/>
    <p:sldId id="273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9" r:id="rId16"/>
    <p:sldId id="274" r:id="rId17"/>
    <p:sldId id="270" r:id="rId18"/>
    <p:sldId id="275" r:id="rId19"/>
    <p:sldId id="268" r:id="rId20"/>
    <p:sldId id="271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73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5AD8F4-951F-47C0-AB04-B9AF65D54257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D2DFF659-0F77-4FBA-A0B4-D8C07AFF6665}">
      <dgm:prSet phldrT="[Tekst]"/>
      <dgm:spPr/>
      <dgm:t>
        <a:bodyPr/>
        <a:lstStyle/>
        <a:p>
          <a:r>
            <a:rPr lang="pl-PL" dirty="0"/>
            <a:t>Znaczenie przedmiotowe</a:t>
          </a:r>
        </a:p>
      </dgm:t>
    </dgm:pt>
    <dgm:pt modelId="{22D289B2-B078-49D6-A6F9-F42970442378}" type="parTrans" cxnId="{9A2838E2-FDE4-4B23-B59C-D676612FD9A5}">
      <dgm:prSet/>
      <dgm:spPr/>
      <dgm:t>
        <a:bodyPr/>
        <a:lstStyle/>
        <a:p>
          <a:endParaRPr lang="pl-PL"/>
        </a:p>
      </dgm:t>
    </dgm:pt>
    <dgm:pt modelId="{4C3B741D-7DD6-42E6-88C2-FC99BD92C91B}" type="sibTrans" cxnId="{9A2838E2-FDE4-4B23-B59C-D676612FD9A5}">
      <dgm:prSet/>
      <dgm:spPr/>
      <dgm:t>
        <a:bodyPr/>
        <a:lstStyle/>
        <a:p>
          <a:endParaRPr lang="pl-PL"/>
        </a:p>
      </dgm:t>
    </dgm:pt>
    <dgm:pt modelId="{A57ED461-C8E6-4C8D-989D-1035ED00D869}">
      <dgm:prSet phldrT="[Tekst]"/>
      <dgm:spPr/>
      <dgm:t>
        <a:bodyPr/>
        <a:lstStyle/>
        <a:p>
          <a:r>
            <a:rPr lang="pl-PL" dirty="0"/>
            <a:t>Przekaz o określonych cechach:</a:t>
          </a:r>
        </a:p>
      </dgm:t>
    </dgm:pt>
    <dgm:pt modelId="{24B1AF9F-2FBD-429D-9433-AEE6ADA66BC7}" type="parTrans" cxnId="{43463CAE-B862-49B7-9EF9-6CF08FB57C20}">
      <dgm:prSet/>
      <dgm:spPr/>
      <dgm:t>
        <a:bodyPr/>
        <a:lstStyle/>
        <a:p>
          <a:endParaRPr lang="pl-PL"/>
        </a:p>
      </dgm:t>
    </dgm:pt>
    <dgm:pt modelId="{BAB36A54-ED9E-4180-BA8D-45D3EB7E183A}" type="sibTrans" cxnId="{43463CAE-B862-49B7-9EF9-6CF08FB57C20}">
      <dgm:prSet/>
      <dgm:spPr/>
      <dgm:t>
        <a:bodyPr/>
        <a:lstStyle/>
        <a:p>
          <a:endParaRPr lang="pl-PL"/>
        </a:p>
      </dgm:t>
    </dgm:pt>
    <dgm:pt modelId="{B96F6062-6621-4077-BFDE-1AB3D27EDDB2}">
      <dgm:prSet phldrT="[Tekst]"/>
      <dgm:spPr/>
      <dgm:t>
        <a:bodyPr/>
        <a:lstStyle/>
        <a:p>
          <a:r>
            <a:rPr lang="pl-PL" dirty="0"/>
            <a:t>Periodyczny, otwarty, różnorodny, ukazujący się nie rzadziej niż raz do roku, oznaczony stałym tytułem</a:t>
          </a:r>
        </a:p>
      </dgm:t>
    </dgm:pt>
    <dgm:pt modelId="{1865820F-3DA7-4F62-933D-B7F628ED8173}" type="parTrans" cxnId="{D2203125-385F-4A08-A0BF-38D21E295C22}">
      <dgm:prSet/>
      <dgm:spPr/>
      <dgm:t>
        <a:bodyPr/>
        <a:lstStyle/>
        <a:p>
          <a:endParaRPr lang="pl-PL"/>
        </a:p>
      </dgm:t>
    </dgm:pt>
    <dgm:pt modelId="{EEE8D628-7F7E-4172-BCC7-6F4E554B4CCD}" type="sibTrans" cxnId="{D2203125-385F-4A08-A0BF-38D21E295C22}">
      <dgm:prSet/>
      <dgm:spPr/>
      <dgm:t>
        <a:bodyPr/>
        <a:lstStyle/>
        <a:p>
          <a:endParaRPr lang="pl-PL"/>
        </a:p>
      </dgm:t>
    </dgm:pt>
    <dgm:pt modelId="{FD5254CD-C3D0-4A23-91B3-E0BA16944AF2}">
      <dgm:prSet phldrT="[Tekst]"/>
      <dgm:spPr/>
      <dgm:t>
        <a:bodyPr/>
        <a:lstStyle/>
        <a:p>
          <a:r>
            <a:rPr lang="pl-PL" dirty="0"/>
            <a:t>Znaczenie </a:t>
          </a:r>
        </a:p>
        <a:p>
          <a:r>
            <a:rPr lang="pl-PL" dirty="0"/>
            <a:t>podmiotowe</a:t>
          </a:r>
        </a:p>
      </dgm:t>
    </dgm:pt>
    <dgm:pt modelId="{6DC08FBF-7878-4DE2-8D93-43833FE53471}" type="parTrans" cxnId="{0CB6F86F-1D2F-4E26-96F5-81A1367AC990}">
      <dgm:prSet/>
      <dgm:spPr/>
      <dgm:t>
        <a:bodyPr/>
        <a:lstStyle/>
        <a:p>
          <a:endParaRPr lang="pl-PL"/>
        </a:p>
      </dgm:t>
    </dgm:pt>
    <dgm:pt modelId="{DCF3D85A-EAE8-4189-B736-EA887E4EB389}" type="sibTrans" cxnId="{0CB6F86F-1D2F-4E26-96F5-81A1367AC990}">
      <dgm:prSet/>
      <dgm:spPr/>
      <dgm:t>
        <a:bodyPr/>
        <a:lstStyle/>
        <a:p>
          <a:endParaRPr lang="pl-PL"/>
        </a:p>
      </dgm:t>
    </dgm:pt>
    <dgm:pt modelId="{E3E09CEF-5953-4FB1-9AB6-070B95385D56}">
      <dgm:prSet phldrT="[Tekst]"/>
      <dgm:spPr/>
      <dgm:t>
        <a:bodyPr/>
        <a:lstStyle/>
        <a:p>
          <a:r>
            <a:rPr lang="pl-PL" dirty="0"/>
            <a:t>Zespoły ludzi i poszczególne osoby  zajmujące się działalnością dziennikarską</a:t>
          </a:r>
        </a:p>
      </dgm:t>
    </dgm:pt>
    <dgm:pt modelId="{BDF8E9B4-204D-47D6-86E2-5D32AC27ECCF}" type="parTrans" cxnId="{F62AAA4C-27C5-4C85-A585-7AFA4D2F00AC}">
      <dgm:prSet/>
      <dgm:spPr/>
      <dgm:t>
        <a:bodyPr/>
        <a:lstStyle/>
        <a:p>
          <a:endParaRPr lang="pl-PL"/>
        </a:p>
      </dgm:t>
    </dgm:pt>
    <dgm:pt modelId="{9F0DB9E0-D334-4847-AA67-5D85AF3B3E29}" type="sibTrans" cxnId="{F62AAA4C-27C5-4C85-A585-7AFA4D2F00AC}">
      <dgm:prSet/>
      <dgm:spPr/>
      <dgm:t>
        <a:bodyPr/>
        <a:lstStyle/>
        <a:p>
          <a:endParaRPr lang="pl-PL"/>
        </a:p>
      </dgm:t>
    </dgm:pt>
    <dgm:pt modelId="{AB0405B2-851E-41E7-8336-6DC54C151121}">
      <dgm:prSet phldrT="[Tekst]"/>
      <dgm:spPr/>
      <dgm:t>
        <a:bodyPr/>
        <a:lstStyle/>
        <a:p>
          <a:r>
            <a:rPr lang="pl-PL" dirty="0"/>
            <a:t>Znaczenie instytucjonalne</a:t>
          </a:r>
        </a:p>
      </dgm:t>
    </dgm:pt>
    <dgm:pt modelId="{BF028C4B-07B7-4D98-AB08-326808D0B27D}" type="parTrans" cxnId="{08385318-CF56-4C6A-999E-A92E22B78C2C}">
      <dgm:prSet/>
      <dgm:spPr/>
      <dgm:t>
        <a:bodyPr/>
        <a:lstStyle/>
        <a:p>
          <a:endParaRPr lang="pl-PL"/>
        </a:p>
      </dgm:t>
    </dgm:pt>
    <dgm:pt modelId="{3F011740-5F86-4C94-B6B2-94F5BB97530C}" type="sibTrans" cxnId="{08385318-CF56-4C6A-999E-A92E22B78C2C}">
      <dgm:prSet/>
      <dgm:spPr/>
      <dgm:t>
        <a:bodyPr/>
        <a:lstStyle/>
        <a:p>
          <a:endParaRPr lang="pl-PL"/>
        </a:p>
      </dgm:t>
    </dgm:pt>
    <dgm:pt modelId="{4E15EC8A-D701-412A-A2B6-171BDFA0CFFA}">
      <dgm:prSet phldrT="[Tekst]"/>
      <dgm:spPr/>
      <dgm:t>
        <a:bodyPr/>
        <a:lstStyle/>
        <a:p>
          <a:r>
            <a:rPr lang="pl-PL" dirty="0"/>
            <a:t>Środki masowego przekazu</a:t>
          </a:r>
        </a:p>
      </dgm:t>
    </dgm:pt>
    <dgm:pt modelId="{73681394-8D00-468B-9105-715FF441A016}" type="parTrans" cxnId="{FBAF627D-84CC-49E5-89AD-6D3575DD3F69}">
      <dgm:prSet/>
      <dgm:spPr/>
      <dgm:t>
        <a:bodyPr/>
        <a:lstStyle/>
        <a:p>
          <a:endParaRPr lang="pl-PL"/>
        </a:p>
      </dgm:t>
    </dgm:pt>
    <dgm:pt modelId="{0092C0E4-08C6-425B-972F-189E7C13E036}" type="sibTrans" cxnId="{FBAF627D-84CC-49E5-89AD-6D3575DD3F69}">
      <dgm:prSet/>
      <dgm:spPr/>
      <dgm:t>
        <a:bodyPr/>
        <a:lstStyle/>
        <a:p>
          <a:endParaRPr lang="pl-PL"/>
        </a:p>
      </dgm:t>
    </dgm:pt>
    <dgm:pt modelId="{B5F595F6-B91C-496B-BCE1-7F5B7E8E6A7F}" type="pres">
      <dgm:prSet presAssocID="{C95AD8F4-951F-47C0-AB04-B9AF65D54257}" presName="theList" presStyleCnt="0">
        <dgm:presLayoutVars>
          <dgm:dir/>
          <dgm:animLvl val="lvl"/>
          <dgm:resizeHandles val="exact"/>
        </dgm:presLayoutVars>
      </dgm:prSet>
      <dgm:spPr/>
    </dgm:pt>
    <dgm:pt modelId="{8A2BAC26-0528-4D51-BC0A-E049BEB315F3}" type="pres">
      <dgm:prSet presAssocID="{D2DFF659-0F77-4FBA-A0B4-D8C07AFF6665}" presName="compNode" presStyleCnt="0"/>
      <dgm:spPr/>
    </dgm:pt>
    <dgm:pt modelId="{2A2947C4-E197-428D-B84F-2D5ABC5616D2}" type="pres">
      <dgm:prSet presAssocID="{D2DFF659-0F77-4FBA-A0B4-D8C07AFF6665}" presName="aNode" presStyleLbl="bgShp" presStyleIdx="0" presStyleCnt="3"/>
      <dgm:spPr/>
    </dgm:pt>
    <dgm:pt modelId="{8FE117D0-F073-4089-A861-290E9E14C3A5}" type="pres">
      <dgm:prSet presAssocID="{D2DFF659-0F77-4FBA-A0B4-D8C07AFF6665}" presName="textNode" presStyleLbl="bgShp" presStyleIdx="0" presStyleCnt="3"/>
      <dgm:spPr/>
    </dgm:pt>
    <dgm:pt modelId="{CFE72B80-C09B-4C65-B21F-7796B8D5BADD}" type="pres">
      <dgm:prSet presAssocID="{D2DFF659-0F77-4FBA-A0B4-D8C07AFF6665}" presName="compChildNode" presStyleCnt="0"/>
      <dgm:spPr/>
    </dgm:pt>
    <dgm:pt modelId="{005E17E5-7AF1-4E0C-AD27-DAD40C8DE545}" type="pres">
      <dgm:prSet presAssocID="{D2DFF659-0F77-4FBA-A0B4-D8C07AFF6665}" presName="theInnerList" presStyleCnt="0"/>
      <dgm:spPr/>
    </dgm:pt>
    <dgm:pt modelId="{F4F6B900-AA22-4205-969C-65A5E3D2F106}" type="pres">
      <dgm:prSet presAssocID="{A57ED461-C8E6-4C8D-989D-1035ED00D869}" presName="childNode" presStyleLbl="node1" presStyleIdx="0" presStyleCnt="4">
        <dgm:presLayoutVars>
          <dgm:bulletEnabled val="1"/>
        </dgm:presLayoutVars>
      </dgm:prSet>
      <dgm:spPr/>
    </dgm:pt>
    <dgm:pt modelId="{27D97524-46C2-4BB8-8170-648AF725F7E8}" type="pres">
      <dgm:prSet presAssocID="{A57ED461-C8E6-4C8D-989D-1035ED00D869}" presName="aSpace2" presStyleCnt="0"/>
      <dgm:spPr/>
    </dgm:pt>
    <dgm:pt modelId="{523DF999-E435-40BB-9920-BFCEBC19E591}" type="pres">
      <dgm:prSet presAssocID="{B96F6062-6621-4077-BFDE-1AB3D27EDDB2}" presName="childNode" presStyleLbl="node1" presStyleIdx="1" presStyleCnt="4">
        <dgm:presLayoutVars>
          <dgm:bulletEnabled val="1"/>
        </dgm:presLayoutVars>
      </dgm:prSet>
      <dgm:spPr/>
    </dgm:pt>
    <dgm:pt modelId="{489E0A0E-38AD-422B-98E5-B01077E9CF44}" type="pres">
      <dgm:prSet presAssocID="{D2DFF659-0F77-4FBA-A0B4-D8C07AFF6665}" presName="aSpace" presStyleCnt="0"/>
      <dgm:spPr/>
    </dgm:pt>
    <dgm:pt modelId="{AD2B1698-AB83-4AC4-8F94-75140B37D21F}" type="pres">
      <dgm:prSet presAssocID="{FD5254CD-C3D0-4A23-91B3-E0BA16944AF2}" presName="compNode" presStyleCnt="0"/>
      <dgm:spPr/>
    </dgm:pt>
    <dgm:pt modelId="{F0975669-0636-4AAC-82BD-731A2E787C58}" type="pres">
      <dgm:prSet presAssocID="{FD5254CD-C3D0-4A23-91B3-E0BA16944AF2}" presName="aNode" presStyleLbl="bgShp" presStyleIdx="1" presStyleCnt="3"/>
      <dgm:spPr/>
    </dgm:pt>
    <dgm:pt modelId="{B1FACAA8-32B2-4CBB-B883-E87ECC7A7743}" type="pres">
      <dgm:prSet presAssocID="{FD5254CD-C3D0-4A23-91B3-E0BA16944AF2}" presName="textNode" presStyleLbl="bgShp" presStyleIdx="1" presStyleCnt="3"/>
      <dgm:spPr/>
    </dgm:pt>
    <dgm:pt modelId="{532CB30E-4F71-4918-AB73-50689253B6AD}" type="pres">
      <dgm:prSet presAssocID="{FD5254CD-C3D0-4A23-91B3-E0BA16944AF2}" presName="compChildNode" presStyleCnt="0"/>
      <dgm:spPr/>
    </dgm:pt>
    <dgm:pt modelId="{CF0D6FBC-5A93-4D7A-A69F-15DAD0673505}" type="pres">
      <dgm:prSet presAssocID="{FD5254CD-C3D0-4A23-91B3-E0BA16944AF2}" presName="theInnerList" presStyleCnt="0"/>
      <dgm:spPr/>
    </dgm:pt>
    <dgm:pt modelId="{AA70871C-0963-43BA-9924-3EEA2F1211F1}" type="pres">
      <dgm:prSet presAssocID="{E3E09CEF-5953-4FB1-9AB6-070B95385D56}" presName="childNode" presStyleLbl="node1" presStyleIdx="2" presStyleCnt="4">
        <dgm:presLayoutVars>
          <dgm:bulletEnabled val="1"/>
        </dgm:presLayoutVars>
      </dgm:prSet>
      <dgm:spPr/>
    </dgm:pt>
    <dgm:pt modelId="{101A0AE0-0A82-4A75-84BF-F608ED44BDC5}" type="pres">
      <dgm:prSet presAssocID="{FD5254CD-C3D0-4A23-91B3-E0BA16944AF2}" presName="aSpace" presStyleCnt="0"/>
      <dgm:spPr/>
    </dgm:pt>
    <dgm:pt modelId="{AB4CD5A9-8A51-4CF9-B385-3A0DD67252C2}" type="pres">
      <dgm:prSet presAssocID="{AB0405B2-851E-41E7-8336-6DC54C151121}" presName="compNode" presStyleCnt="0"/>
      <dgm:spPr/>
    </dgm:pt>
    <dgm:pt modelId="{8D477679-254E-4175-A6AD-A95A94DDEC6D}" type="pres">
      <dgm:prSet presAssocID="{AB0405B2-851E-41E7-8336-6DC54C151121}" presName="aNode" presStyleLbl="bgShp" presStyleIdx="2" presStyleCnt="3"/>
      <dgm:spPr/>
    </dgm:pt>
    <dgm:pt modelId="{C4256402-9451-4D2F-96CA-89C7A6BD7ED0}" type="pres">
      <dgm:prSet presAssocID="{AB0405B2-851E-41E7-8336-6DC54C151121}" presName="textNode" presStyleLbl="bgShp" presStyleIdx="2" presStyleCnt="3"/>
      <dgm:spPr/>
    </dgm:pt>
    <dgm:pt modelId="{69A3D48D-48FC-4271-8BD3-053592E3687D}" type="pres">
      <dgm:prSet presAssocID="{AB0405B2-851E-41E7-8336-6DC54C151121}" presName="compChildNode" presStyleCnt="0"/>
      <dgm:spPr/>
    </dgm:pt>
    <dgm:pt modelId="{C21D6B25-6558-49CE-8CD8-4B543C9BBFDC}" type="pres">
      <dgm:prSet presAssocID="{AB0405B2-851E-41E7-8336-6DC54C151121}" presName="theInnerList" presStyleCnt="0"/>
      <dgm:spPr/>
    </dgm:pt>
    <dgm:pt modelId="{6D92BB87-E8C5-4A20-A85B-7EFF3640E0EB}" type="pres">
      <dgm:prSet presAssocID="{4E15EC8A-D701-412A-A2B6-171BDFA0CFFA}" presName="childNode" presStyleLbl="node1" presStyleIdx="3" presStyleCnt="4">
        <dgm:presLayoutVars>
          <dgm:bulletEnabled val="1"/>
        </dgm:presLayoutVars>
      </dgm:prSet>
      <dgm:spPr/>
    </dgm:pt>
  </dgm:ptLst>
  <dgm:cxnLst>
    <dgm:cxn modelId="{8C449414-8BC3-4083-8B1B-B0B7FD31A399}" type="presOf" srcId="{B96F6062-6621-4077-BFDE-1AB3D27EDDB2}" destId="{523DF999-E435-40BB-9920-BFCEBC19E591}" srcOrd="0" destOrd="0" presId="urn:microsoft.com/office/officeart/2005/8/layout/lProcess2"/>
    <dgm:cxn modelId="{08385318-CF56-4C6A-999E-A92E22B78C2C}" srcId="{C95AD8F4-951F-47C0-AB04-B9AF65D54257}" destId="{AB0405B2-851E-41E7-8336-6DC54C151121}" srcOrd="2" destOrd="0" parTransId="{BF028C4B-07B7-4D98-AB08-326808D0B27D}" sibTransId="{3F011740-5F86-4C94-B6B2-94F5BB97530C}"/>
    <dgm:cxn modelId="{D2203125-385F-4A08-A0BF-38D21E295C22}" srcId="{D2DFF659-0F77-4FBA-A0B4-D8C07AFF6665}" destId="{B96F6062-6621-4077-BFDE-1AB3D27EDDB2}" srcOrd="1" destOrd="0" parTransId="{1865820F-3DA7-4F62-933D-B7F628ED8173}" sibTransId="{EEE8D628-7F7E-4172-BCC7-6F4E554B4CCD}"/>
    <dgm:cxn modelId="{F62AAA4C-27C5-4C85-A585-7AFA4D2F00AC}" srcId="{FD5254CD-C3D0-4A23-91B3-E0BA16944AF2}" destId="{E3E09CEF-5953-4FB1-9AB6-070B95385D56}" srcOrd="0" destOrd="0" parTransId="{BDF8E9B4-204D-47D6-86E2-5D32AC27ECCF}" sibTransId="{9F0DB9E0-D334-4847-AA67-5D85AF3B3E29}"/>
    <dgm:cxn modelId="{8E6CD46D-EED7-4A34-8932-D15468EC8BC9}" type="presOf" srcId="{D2DFF659-0F77-4FBA-A0B4-D8C07AFF6665}" destId="{2A2947C4-E197-428D-B84F-2D5ABC5616D2}" srcOrd="0" destOrd="0" presId="urn:microsoft.com/office/officeart/2005/8/layout/lProcess2"/>
    <dgm:cxn modelId="{0CB6F86F-1D2F-4E26-96F5-81A1367AC990}" srcId="{C95AD8F4-951F-47C0-AB04-B9AF65D54257}" destId="{FD5254CD-C3D0-4A23-91B3-E0BA16944AF2}" srcOrd="1" destOrd="0" parTransId="{6DC08FBF-7878-4DE2-8D93-43833FE53471}" sibTransId="{DCF3D85A-EAE8-4189-B736-EA887E4EB389}"/>
    <dgm:cxn modelId="{FBAF627D-84CC-49E5-89AD-6D3575DD3F69}" srcId="{AB0405B2-851E-41E7-8336-6DC54C151121}" destId="{4E15EC8A-D701-412A-A2B6-171BDFA0CFFA}" srcOrd="0" destOrd="0" parTransId="{73681394-8D00-468B-9105-715FF441A016}" sibTransId="{0092C0E4-08C6-425B-972F-189E7C13E036}"/>
    <dgm:cxn modelId="{7156A18B-4FC1-4502-8054-5B9333568A26}" type="presOf" srcId="{C95AD8F4-951F-47C0-AB04-B9AF65D54257}" destId="{B5F595F6-B91C-496B-BCE1-7F5B7E8E6A7F}" srcOrd="0" destOrd="0" presId="urn:microsoft.com/office/officeart/2005/8/layout/lProcess2"/>
    <dgm:cxn modelId="{B8605C8E-C9A1-42CD-9751-BC0F4AB2C611}" type="presOf" srcId="{4E15EC8A-D701-412A-A2B6-171BDFA0CFFA}" destId="{6D92BB87-E8C5-4A20-A85B-7EFF3640E0EB}" srcOrd="0" destOrd="0" presId="urn:microsoft.com/office/officeart/2005/8/layout/lProcess2"/>
    <dgm:cxn modelId="{2AD1939E-8278-4711-A600-9B3270916478}" type="presOf" srcId="{AB0405B2-851E-41E7-8336-6DC54C151121}" destId="{C4256402-9451-4D2F-96CA-89C7A6BD7ED0}" srcOrd="1" destOrd="0" presId="urn:microsoft.com/office/officeart/2005/8/layout/lProcess2"/>
    <dgm:cxn modelId="{43463CAE-B862-49B7-9EF9-6CF08FB57C20}" srcId="{D2DFF659-0F77-4FBA-A0B4-D8C07AFF6665}" destId="{A57ED461-C8E6-4C8D-989D-1035ED00D869}" srcOrd="0" destOrd="0" parTransId="{24B1AF9F-2FBD-429D-9433-AEE6ADA66BC7}" sibTransId="{BAB36A54-ED9E-4180-BA8D-45D3EB7E183A}"/>
    <dgm:cxn modelId="{9B6125BB-BD2F-4ABF-A61E-5070682668F0}" type="presOf" srcId="{D2DFF659-0F77-4FBA-A0B4-D8C07AFF6665}" destId="{8FE117D0-F073-4089-A861-290E9E14C3A5}" srcOrd="1" destOrd="0" presId="urn:microsoft.com/office/officeart/2005/8/layout/lProcess2"/>
    <dgm:cxn modelId="{D3C2B0CB-7AD0-4B8A-953B-4782197FA96B}" type="presOf" srcId="{AB0405B2-851E-41E7-8336-6DC54C151121}" destId="{8D477679-254E-4175-A6AD-A95A94DDEC6D}" srcOrd="0" destOrd="0" presId="urn:microsoft.com/office/officeart/2005/8/layout/lProcess2"/>
    <dgm:cxn modelId="{0D8858CC-7377-4EDE-9F95-F4D0614DAFE7}" type="presOf" srcId="{A57ED461-C8E6-4C8D-989D-1035ED00D869}" destId="{F4F6B900-AA22-4205-969C-65A5E3D2F106}" srcOrd="0" destOrd="0" presId="urn:microsoft.com/office/officeart/2005/8/layout/lProcess2"/>
    <dgm:cxn modelId="{8C22E3E0-589D-4DA4-87D7-DBD4129E1FCF}" type="presOf" srcId="{FD5254CD-C3D0-4A23-91B3-E0BA16944AF2}" destId="{F0975669-0636-4AAC-82BD-731A2E787C58}" srcOrd="0" destOrd="0" presId="urn:microsoft.com/office/officeart/2005/8/layout/lProcess2"/>
    <dgm:cxn modelId="{9A2838E2-FDE4-4B23-B59C-D676612FD9A5}" srcId="{C95AD8F4-951F-47C0-AB04-B9AF65D54257}" destId="{D2DFF659-0F77-4FBA-A0B4-D8C07AFF6665}" srcOrd="0" destOrd="0" parTransId="{22D289B2-B078-49D6-A6F9-F42970442378}" sibTransId="{4C3B741D-7DD6-42E6-88C2-FC99BD92C91B}"/>
    <dgm:cxn modelId="{790D08E3-3486-47A8-BC50-DC8E4736BA22}" type="presOf" srcId="{E3E09CEF-5953-4FB1-9AB6-070B95385D56}" destId="{AA70871C-0963-43BA-9924-3EEA2F1211F1}" srcOrd="0" destOrd="0" presId="urn:microsoft.com/office/officeart/2005/8/layout/lProcess2"/>
    <dgm:cxn modelId="{3C28AFE8-7CD7-472B-95AA-32D91ACBF7F5}" type="presOf" srcId="{FD5254CD-C3D0-4A23-91B3-E0BA16944AF2}" destId="{B1FACAA8-32B2-4CBB-B883-E87ECC7A7743}" srcOrd="1" destOrd="0" presId="urn:microsoft.com/office/officeart/2005/8/layout/lProcess2"/>
    <dgm:cxn modelId="{B751BE55-BEC6-4CD2-A72B-505305255E04}" type="presParOf" srcId="{B5F595F6-B91C-496B-BCE1-7F5B7E8E6A7F}" destId="{8A2BAC26-0528-4D51-BC0A-E049BEB315F3}" srcOrd="0" destOrd="0" presId="urn:microsoft.com/office/officeart/2005/8/layout/lProcess2"/>
    <dgm:cxn modelId="{ED28C22A-7E8B-4FA0-9AF6-9E0651EB5CAC}" type="presParOf" srcId="{8A2BAC26-0528-4D51-BC0A-E049BEB315F3}" destId="{2A2947C4-E197-428D-B84F-2D5ABC5616D2}" srcOrd="0" destOrd="0" presId="urn:microsoft.com/office/officeart/2005/8/layout/lProcess2"/>
    <dgm:cxn modelId="{8B7A3332-78C0-4219-A69B-D9EA04263E32}" type="presParOf" srcId="{8A2BAC26-0528-4D51-BC0A-E049BEB315F3}" destId="{8FE117D0-F073-4089-A861-290E9E14C3A5}" srcOrd="1" destOrd="0" presId="urn:microsoft.com/office/officeart/2005/8/layout/lProcess2"/>
    <dgm:cxn modelId="{3E9F1E3F-333B-4384-A81C-C5A8B6A5CF3A}" type="presParOf" srcId="{8A2BAC26-0528-4D51-BC0A-E049BEB315F3}" destId="{CFE72B80-C09B-4C65-B21F-7796B8D5BADD}" srcOrd="2" destOrd="0" presId="urn:microsoft.com/office/officeart/2005/8/layout/lProcess2"/>
    <dgm:cxn modelId="{CEA9C0E0-6959-4796-98A3-0DEE0F908F1E}" type="presParOf" srcId="{CFE72B80-C09B-4C65-B21F-7796B8D5BADD}" destId="{005E17E5-7AF1-4E0C-AD27-DAD40C8DE545}" srcOrd="0" destOrd="0" presId="urn:microsoft.com/office/officeart/2005/8/layout/lProcess2"/>
    <dgm:cxn modelId="{E1900BEE-D071-4713-9CFB-B9260533B576}" type="presParOf" srcId="{005E17E5-7AF1-4E0C-AD27-DAD40C8DE545}" destId="{F4F6B900-AA22-4205-969C-65A5E3D2F106}" srcOrd="0" destOrd="0" presId="urn:microsoft.com/office/officeart/2005/8/layout/lProcess2"/>
    <dgm:cxn modelId="{4EB075F5-E621-4659-97ED-B475A2B081C6}" type="presParOf" srcId="{005E17E5-7AF1-4E0C-AD27-DAD40C8DE545}" destId="{27D97524-46C2-4BB8-8170-648AF725F7E8}" srcOrd="1" destOrd="0" presId="urn:microsoft.com/office/officeart/2005/8/layout/lProcess2"/>
    <dgm:cxn modelId="{BD59E7A4-E387-4D54-A364-A1DB6DF7C47F}" type="presParOf" srcId="{005E17E5-7AF1-4E0C-AD27-DAD40C8DE545}" destId="{523DF999-E435-40BB-9920-BFCEBC19E591}" srcOrd="2" destOrd="0" presId="urn:microsoft.com/office/officeart/2005/8/layout/lProcess2"/>
    <dgm:cxn modelId="{336A2A8D-60BD-48CB-87EF-82DB516CB238}" type="presParOf" srcId="{B5F595F6-B91C-496B-BCE1-7F5B7E8E6A7F}" destId="{489E0A0E-38AD-422B-98E5-B01077E9CF44}" srcOrd="1" destOrd="0" presId="urn:microsoft.com/office/officeart/2005/8/layout/lProcess2"/>
    <dgm:cxn modelId="{2096B6D7-6CF4-4876-BE63-C828561A5853}" type="presParOf" srcId="{B5F595F6-B91C-496B-BCE1-7F5B7E8E6A7F}" destId="{AD2B1698-AB83-4AC4-8F94-75140B37D21F}" srcOrd="2" destOrd="0" presId="urn:microsoft.com/office/officeart/2005/8/layout/lProcess2"/>
    <dgm:cxn modelId="{F02AE276-FB69-4DF0-AA66-8E2381F25102}" type="presParOf" srcId="{AD2B1698-AB83-4AC4-8F94-75140B37D21F}" destId="{F0975669-0636-4AAC-82BD-731A2E787C58}" srcOrd="0" destOrd="0" presId="urn:microsoft.com/office/officeart/2005/8/layout/lProcess2"/>
    <dgm:cxn modelId="{4D90AA23-BBC7-4F45-906A-AEC28325E592}" type="presParOf" srcId="{AD2B1698-AB83-4AC4-8F94-75140B37D21F}" destId="{B1FACAA8-32B2-4CBB-B883-E87ECC7A7743}" srcOrd="1" destOrd="0" presId="urn:microsoft.com/office/officeart/2005/8/layout/lProcess2"/>
    <dgm:cxn modelId="{10C0D5C7-4A7A-4C79-8413-650A2654748B}" type="presParOf" srcId="{AD2B1698-AB83-4AC4-8F94-75140B37D21F}" destId="{532CB30E-4F71-4918-AB73-50689253B6AD}" srcOrd="2" destOrd="0" presId="urn:microsoft.com/office/officeart/2005/8/layout/lProcess2"/>
    <dgm:cxn modelId="{2A111ACE-1CCA-435A-8536-E010F4FDA95B}" type="presParOf" srcId="{532CB30E-4F71-4918-AB73-50689253B6AD}" destId="{CF0D6FBC-5A93-4D7A-A69F-15DAD0673505}" srcOrd="0" destOrd="0" presId="urn:microsoft.com/office/officeart/2005/8/layout/lProcess2"/>
    <dgm:cxn modelId="{6D271A0F-8F8A-40AA-B7FF-51F6E36F5FCC}" type="presParOf" srcId="{CF0D6FBC-5A93-4D7A-A69F-15DAD0673505}" destId="{AA70871C-0963-43BA-9924-3EEA2F1211F1}" srcOrd="0" destOrd="0" presId="urn:microsoft.com/office/officeart/2005/8/layout/lProcess2"/>
    <dgm:cxn modelId="{22C7825D-4A22-4DBD-86C7-96BB3AEC103D}" type="presParOf" srcId="{B5F595F6-B91C-496B-BCE1-7F5B7E8E6A7F}" destId="{101A0AE0-0A82-4A75-84BF-F608ED44BDC5}" srcOrd="3" destOrd="0" presId="urn:microsoft.com/office/officeart/2005/8/layout/lProcess2"/>
    <dgm:cxn modelId="{5B14E12E-01D0-48FD-B9E1-D7517EED0F75}" type="presParOf" srcId="{B5F595F6-B91C-496B-BCE1-7F5B7E8E6A7F}" destId="{AB4CD5A9-8A51-4CF9-B385-3A0DD67252C2}" srcOrd="4" destOrd="0" presId="urn:microsoft.com/office/officeart/2005/8/layout/lProcess2"/>
    <dgm:cxn modelId="{37F54801-AC1F-43C3-8747-2760F6AC4F34}" type="presParOf" srcId="{AB4CD5A9-8A51-4CF9-B385-3A0DD67252C2}" destId="{8D477679-254E-4175-A6AD-A95A94DDEC6D}" srcOrd="0" destOrd="0" presId="urn:microsoft.com/office/officeart/2005/8/layout/lProcess2"/>
    <dgm:cxn modelId="{8FEABCC2-930D-4AA6-9B4D-3F037DB34162}" type="presParOf" srcId="{AB4CD5A9-8A51-4CF9-B385-3A0DD67252C2}" destId="{C4256402-9451-4D2F-96CA-89C7A6BD7ED0}" srcOrd="1" destOrd="0" presId="urn:microsoft.com/office/officeart/2005/8/layout/lProcess2"/>
    <dgm:cxn modelId="{0917C1F4-DE60-4913-8185-A66F1FD6CB37}" type="presParOf" srcId="{AB4CD5A9-8A51-4CF9-B385-3A0DD67252C2}" destId="{69A3D48D-48FC-4271-8BD3-053592E3687D}" srcOrd="2" destOrd="0" presId="urn:microsoft.com/office/officeart/2005/8/layout/lProcess2"/>
    <dgm:cxn modelId="{BD9C23D6-266C-4E91-9647-C564906FFEBF}" type="presParOf" srcId="{69A3D48D-48FC-4271-8BD3-053592E3687D}" destId="{C21D6B25-6558-49CE-8CD8-4B543C9BBFDC}" srcOrd="0" destOrd="0" presId="urn:microsoft.com/office/officeart/2005/8/layout/lProcess2"/>
    <dgm:cxn modelId="{4D67C0D2-C9DC-42D5-912C-34C196156CD3}" type="presParOf" srcId="{C21D6B25-6558-49CE-8CD8-4B543C9BBFDC}" destId="{6D92BB87-E8C5-4A20-A85B-7EFF3640E0EB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3DBF7C9-2AA0-4BE9-9C92-E7477E2B2A24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E7B56E2-A191-4F67-BF7E-F00113FE9812}">
      <dgm:prSet phldrT="[Tekst]"/>
      <dgm:spPr/>
      <dgm:t>
        <a:bodyPr/>
        <a:lstStyle/>
        <a:p>
          <a:r>
            <a:rPr lang="pl-PL" dirty="0"/>
            <a:t>Periodyczność</a:t>
          </a:r>
        </a:p>
      </dgm:t>
    </dgm:pt>
    <dgm:pt modelId="{C26FB93B-A6A6-4123-8D83-52E5CEE55867}" type="parTrans" cxnId="{5AE2D32A-F624-472E-80A7-5A8BAC1F92C7}">
      <dgm:prSet/>
      <dgm:spPr/>
      <dgm:t>
        <a:bodyPr/>
        <a:lstStyle/>
        <a:p>
          <a:endParaRPr lang="pl-PL"/>
        </a:p>
      </dgm:t>
    </dgm:pt>
    <dgm:pt modelId="{B543F968-0205-4B82-96F1-AB4CE1FF6817}" type="sibTrans" cxnId="{5AE2D32A-F624-472E-80A7-5A8BAC1F92C7}">
      <dgm:prSet/>
      <dgm:spPr/>
      <dgm:t>
        <a:bodyPr/>
        <a:lstStyle/>
        <a:p>
          <a:endParaRPr lang="pl-PL"/>
        </a:p>
      </dgm:t>
    </dgm:pt>
    <dgm:pt modelId="{E4D6F8C7-8EEF-4893-910F-17AD4DA1877E}">
      <dgm:prSet phldrT="[Tekst]"/>
      <dgm:spPr/>
      <dgm:t>
        <a:bodyPr/>
        <a:lstStyle/>
        <a:p>
          <a:r>
            <a:rPr lang="pl-PL" dirty="0"/>
            <a:t>Powtarzające się regularnie</a:t>
          </a:r>
        </a:p>
      </dgm:t>
    </dgm:pt>
    <dgm:pt modelId="{06A15DAA-2B24-4700-BDF2-D2A4A2F47BB1}" type="parTrans" cxnId="{9D9C318A-7BD2-4826-84A2-E84F7D61E150}">
      <dgm:prSet/>
      <dgm:spPr/>
      <dgm:t>
        <a:bodyPr/>
        <a:lstStyle/>
        <a:p>
          <a:endParaRPr lang="pl-PL"/>
        </a:p>
      </dgm:t>
    </dgm:pt>
    <dgm:pt modelId="{353687CF-1EBA-4A83-BFF0-8F11440A7AFD}" type="sibTrans" cxnId="{9D9C318A-7BD2-4826-84A2-E84F7D61E150}">
      <dgm:prSet/>
      <dgm:spPr/>
      <dgm:t>
        <a:bodyPr/>
        <a:lstStyle/>
        <a:p>
          <a:endParaRPr lang="pl-PL"/>
        </a:p>
      </dgm:t>
    </dgm:pt>
    <dgm:pt modelId="{6B927B54-3D23-498D-8D3A-2546CCB4B928}">
      <dgm:prSet phldrT="[Tekst]"/>
      <dgm:spPr/>
      <dgm:t>
        <a:bodyPr/>
        <a:lstStyle/>
        <a:p>
          <a:r>
            <a:rPr lang="pl-PL" dirty="0"/>
            <a:t>Kolejne numery w oznaczonej jedn. czasu</a:t>
          </a:r>
        </a:p>
      </dgm:t>
    </dgm:pt>
    <dgm:pt modelId="{61280A0F-8002-4B7E-B835-0206381A543C}" type="parTrans" cxnId="{219D3AAB-38FA-4BF3-8084-D923244C53D3}">
      <dgm:prSet/>
      <dgm:spPr/>
      <dgm:t>
        <a:bodyPr/>
        <a:lstStyle/>
        <a:p>
          <a:endParaRPr lang="pl-PL"/>
        </a:p>
      </dgm:t>
    </dgm:pt>
    <dgm:pt modelId="{2381ADCD-4275-4695-BC1E-6CE8151B8460}" type="sibTrans" cxnId="{219D3AAB-38FA-4BF3-8084-D923244C53D3}">
      <dgm:prSet/>
      <dgm:spPr/>
      <dgm:t>
        <a:bodyPr/>
        <a:lstStyle/>
        <a:p>
          <a:endParaRPr lang="pl-PL"/>
        </a:p>
      </dgm:t>
    </dgm:pt>
    <dgm:pt modelId="{C3BF1D6F-28EE-4915-B915-5248BB5236DB}">
      <dgm:prSet phldrT="[Tekst]"/>
      <dgm:spPr/>
      <dgm:t>
        <a:bodyPr/>
        <a:lstStyle/>
        <a:p>
          <a:r>
            <a:rPr lang="pl-PL" dirty="0"/>
            <a:t>Aktualizacja informacji na stronie www.</a:t>
          </a:r>
        </a:p>
        <a:p>
          <a:r>
            <a:rPr lang="pl-PL" dirty="0"/>
            <a:t>SN, wyr 28.10.2016r., I CSK 695/15</a:t>
          </a:r>
        </a:p>
      </dgm:t>
    </dgm:pt>
    <dgm:pt modelId="{82003DE9-3AFE-4B84-B33B-AFEF9D4409FF}" type="parTrans" cxnId="{06438593-F9DC-4303-86FC-C8DFA675FEAF}">
      <dgm:prSet/>
      <dgm:spPr/>
      <dgm:t>
        <a:bodyPr/>
        <a:lstStyle/>
        <a:p>
          <a:endParaRPr lang="pl-PL"/>
        </a:p>
      </dgm:t>
    </dgm:pt>
    <dgm:pt modelId="{E90BE7C2-9611-42BA-B0C6-257540D7824B}" type="sibTrans" cxnId="{06438593-F9DC-4303-86FC-C8DFA675FEAF}">
      <dgm:prSet/>
      <dgm:spPr/>
      <dgm:t>
        <a:bodyPr/>
        <a:lstStyle/>
        <a:p>
          <a:endParaRPr lang="pl-PL"/>
        </a:p>
      </dgm:t>
    </dgm:pt>
    <dgm:pt modelId="{165FC759-DCC6-4D01-B4DF-8C0452E00D37}" type="pres">
      <dgm:prSet presAssocID="{93DBF7C9-2AA0-4BE9-9C92-E7477E2B2A24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FDE98E7-22EE-419E-A087-C74BAA78E2E7}" type="pres">
      <dgm:prSet presAssocID="{CE7B56E2-A191-4F67-BF7E-F00113FE9812}" presName="centerShape" presStyleLbl="node0" presStyleIdx="0" presStyleCnt="1"/>
      <dgm:spPr/>
    </dgm:pt>
    <dgm:pt modelId="{16898755-659E-4935-B76D-AA229A83C3BB}" type="pres">
      <dgm:prSet presAssocID="{06A15DAA-2B24-4700-BDF2-D2A4A2F47BB1}" presName="parTrans" presStyleLbl="bgSibTrans2D1" presStyleIdx="0" presStyleCnt="3"/>
      <dgm:spPr/>
    </dgm:pt>
    <dgm:pt modelId="{8B6EE729-AD27-488A-B195-F888787133A4}" type="pres">
      <dgm:prSet presAssocID="{E4D6F8C7-8EEF-4893-910F-17AD4DA1877E}" presName="node" presStyleLbl="node1" presStyleIdx="0" presStyleCnt="3">
        <dgm:presLayoutVars>
          <dgm:bulletEnabled val="1"/>
        </dgm:presLayoutVars>
      </dgm:prSet>
      <dgm:spPr/>
    </dgm:pt>
    <dgm:pt modelId="{413A3B7C-39F4-48C6-8329-C51D0087A3F8}" type="pres">
      <dgm:prSet presAssocID="{61280A0F-8002-4B7E-B835-0206381A543C}" presName="parTrans" presStyleLbl="bgSibTrans2D1" presStyleIdx="1" presStyleCnt="3"/>
      <dgm:spPr/>
    </dgm:pt>
    <dgm:pt modelId="{8F06D068-FDF3-4450-81CD-5024F590E0E4}" type="pres">
      <dgm:prSet presAssocID="{6B927B54-3D23-498D-8D3A-2546CCB4B928}" presName="node" presStyleLbl="node1" presStyleIdx="1" presStyleCnt="3">
        <dgm:presLayoutVars>
          <dgm:bulletEnabled val="1"/>
        </dgm:presLayoutVars>
      </dgm:prSet>
      <dgm:spPr/>
    </dgm:pt>
    <dgm:pt modelId="{19D0391B-73E0-4DAF-8F9F-2368C10CDE2B}" type="pres">
      <dgm:prSet presAssocID="{82003DE9-3AFE-4B84-B33B-AFEF9D4409FF}" presName="parTrans" presStyleLbl="bgSibTrans2D1" presStyleIdx="2" presStyleCnt="3"/>
      <dgm:spPr/>
    </dgm:pt>
    <dgm:pt modelId="{86B02BB0-2D02-4A69-B42D-517B1EB3F1D6}" type="pres">
      <dgm:prSet presAssocID="{C3BF1D6F-28EE-4915-B915-5248BB5236DB}" presName="node" presStyleLbl="node1" presStyleIdx="2" presStyleCnt="3" custScaleY="234057" custRadScaleRad="108490" custRadScaleInc="6847">
        <dgm:presLayoutVars>
          <dgm:bulletEnabled val="1"/>
        </dgm:presLayoutVars>
      </dgm:prSet>
      <dgm:spPr/>
    </dgm:pt>
  </dgm:ptLst>
  <dgm:cxnLst>
    <dgm:cxn modelId="{CE23260F-F821-45F1-8DCB-CF379D14BFB5}" type="presOf" srcId="{61280A0F-8002-4B7E-B835-0206381A543C}" destId="{413A3B7C-39F4-48C6-8329-C51D0087A3F8}" srcOrd="0" destOrd="0" presId="urn:microsoft.com/office/officeart/2005/8/layout/radial4"/>
    <dgm:cxn modelId="{58FCCF16-A572-4148-A8F6-B7B3872A944D}" type="presOf" srcId="{6B927B54-3D23-498D-8D3A-2546CCB4B928}" destId="{8F06D068-FDF3-4450-81CD-5024F590E0E4}" srcOrd="0" destOrd="0" presId="urn:microsoft.com/office/officeart/2005/8/layout/radial4"/>
    <dgm:cxn modelId="{5AE2D32A-F624-472E-80A7-5A8BAC1F92C7}" srcId="{93DBF7C9-2AA0-4BE9-9C92-E7477E2B2A24}" destId="{CE7B56E2-A191-4F67-BF7E-F00113FE9812}" srcOrd="0" destOrd="0" parTransId="{C26FB93B-A6A6-4123-8D83-52E5CEE55867}" sibTransId="{B543F968-0205-4B82-96F1-AB4CE1FF6817}"/>
    <dgm:cxn modelId="{F95BB782-EFEA-4E46-8A17-B383DF78F96D}" type="presOf" srcId="{C3BF1D6F-28EE-4915-B915-5248BB5236DB}" destId="{86B02BB0-2D02-4A69-B42D-517B1EB3F1D6}" srcOrd="0" destOrd="0" presId="urn:microsoft.com/office/officeart/2005/8/layout/radial4"/>
    <dgm:cxn modelId="{9D9C318A-7BD2-4826-84A2-E84F7D61E150}" srcId="{CE7B56E2-A191-4F67-BF7E-F00113FE9812}" destId="{E4D6F8C7-8EEF-4893-910F-17AD4DA1877E}" srcOrd="0" destOrd="0" parTransId="{06A15DAA-2B24-4700-BDF2-D2A4A2F47BB1}" sibTransId="{353687CF-1EBA-4A83-BFF0-8F11440A7AFD}"/>
    <dgm:cxn modelId="{B4784091-1322-4E8C-BE38-FD7AB6495653}" type="presOf" srcId="{E4D6F8C7-8EEF-4893-910F-17AD4DA1877E}" destId="{8B6EE729-AD27-488A-B195-F888787133A4}" srcOrd="0" destOrd="0" presId="urn:microsoft.com/office/officeart/2005/8/layout/radial4"/>
    <dgm:cxn modelId="{06438593-F9DC-4303-86FC-C8DFA675FEAF}" srcId="{CE7B56E2-A191-4F67-BF7E-F00113FE9812}" destId="{C3BF1D6F-28EE-4915-B915-5248BB5236DB}" srcOrd="2" destOrd="0" parTransId="{82003DE9-3AFE-4B84-B33B-AFEF9D4409FF}" sibTransId="{E90BE7C2-9611-42BA-B0C6-257540D7824B}"/>
    <dgm:cxn modelId="{6469A9A8-C85B-48D3-B261-D5AC8369714B}" type="presOf" srcId="{82003DE9-3AFE-4B84-B33B-AFEF9D4409FF}" destId="{19D0391B-73E0-4DAF-8F9F-2368C10CDE2B}" srcOrd="0" destOrd="0" presId="urn:microsoft.com/office/officeart/2005/8/layout/radial4"/>
    <dgm:cxn modelId="{219D3AAB-38FA-4BF3-8084-D923244C53D3}" srcId="{CE7B56E2-A191-4F67-BF7E-F00113FE9812}" destId="{6B927B54-3D23-498D-8D3A-2546CCB4B928}" srcOrd="1" destOrd="0" parTransId="{61280A0F-8002-4B7E-B835-0206381A543C}" sibTransId="{2381ADCD-4275-4695-BC1E-6CE8151B8460}"/>
    <dgm:cxn modelId="{C114E3B3-D375-49BF-B579-A8FDCE1E02FD}" type="presOf" srcId="{06A15DAA-2B24-4700-BDF2-D2A4A2F47BB1}" destId="{16898755-659E-4935-B76D-AA229A83C3BB}" srcOrd="0" destOrd="0" presId="urn:microsoft.com/office/officeart/2005/8/layout/radial4"/>
    <dgm:cxn modelId="{B5417FCA-AD30-478A-8161-9232543DD734}" type="presOf" srcId="{93DBF7C9-2AA0-4BE9-9C92-E7477E2B2A24}" destId="{165FC759-DCC6-4D01-B4DF-8C0452E00D37}" srcOrd="0" destOrd="0" presId="urn:microsoft.com/office/officeart/2005/8/layout/radial4"/>
    <dgm:cxn modelId="{A25BEEEB-3CC1-4A82-BAE9-966A7E19F502}" type="presOf" srcId="{CE7B56E2-A191-4F67-BF7E-F00113FE9812}" destId="{FFDE98E7-22EE-419E-A087-C74BAA78E2E7}" srcOrd="0" destOrd="0" presId="urn:microsoft.com/office/officeart/2005/8/layout/radial4"/>
    <dgm:cxn modelId="{32C70305-D139-4D71-A63F-45AA0F17440B}" type="presParOf" srcId="{165FC759-DCC6-4D01-B4DF-8C0452E00D37}" destId="{FFDE98E7-22EE-419E-A087-C74BAA78E2E7}" srcOrd="0" destOrd="0" presId="urn:microsoft.com/office/officeart/2005/8/layout/radial4"/>
    <dgm:cxn modelId="{D51BD57D-3289-498E-8541-E83B0054868B}" type="presParOf" srcId="{165FC759-DCC6-4D01-B4DF-8C0452E00D37}" destId="{16898755-659E-4935-B76D-AA229A83C3BB}" srcOrd="1" destOrd="0" presId="urn:microsoft.com/office/officeart/2005/8/layout/radial4"/>
    <dgm:cxn modelId="{DC292E47-7543-447C-8523-A7ADD5EE9AB1}" type="presParOf" srcId="{165FC759-DCC6-4D01-B4DF-8C0452E00D37}" destId="{8B6EE729-AD27-488A-B195-F888787133A4}" srcOrd="2" destOrd="0" presId="urn:microsoft.com/office/officeart/2005/8/layout/radial4"/>
    <dgm:cxn modelId="{4FA57308-7E63-4B68-A105-22DD321656D8}" type="presParOf" srcId="{165FC759-DCC6-4D01-B4DF-8C0452E00D37}" destId="{413A3B7C-39F4-48C6-8329-C51D0087A3F8}" srcOrd="3" destOrd="0" presId="urn:microsoft.com/office/officeart/2005/8/layout/radial4"/>
    <dgm:cxn modelId="{0CBCAA96-2B6E-4116-AA94-D9A3AAB68545}" type="presParOf" srcId="{165FC759-DCC6-4D01-B4DF-8C0452E00D37}" destId="{8F06D068-FDF3-4450-81CD-5024F590E0E4}" srcOrd="4" destOrd="0" presId="urn:microsoft.com/office/officeart/2005/8/layout/radial4"/>
    <dgm:cxn modelId="{8512C41B-0768-45A7-9F3C-26FB9BD8ED23}" type="presParOf" srcId="{165FC759-DCC6-4D01-B4DF-8C0452E00D37}" destId="{19D0391B-73E0-4DAF-8F9F-2368C10CDE2B}" srcOrd="5" destOrd="0" presId="urn:microsoft.com/office/officeart/2005/8/layout/radial4"/>
    <dgm:cxn modelId="{0F8D7C56-EEB3-4BF2-AC3B-C02264BF9A6E}" type="presParOf" srcId="{165FC759-DCC6-4D01-B4DF-8C0452E00D37}" destId="{86B02BB0-2D02-4A69-B42D-517B1EB3F1D6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06EF4B-7BEB-46AA-9DEE-2E5982D6E79F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03820309-C7AB-40D5-B062-EDFFC0C2EC91}">
      <dgm:prSet phldrT="[Tekst]"/>
      <dgm:spPr/>
      <dgm:t>
        <a:bodyPr/>
        <a:lstStyle/>
        <a:p>
          <a:r>
            <a:rPr lang="pl-PL" dirty="0"/>
            <a:t>Otwartość i różnorodność</a:t>
          </a:r>
        </a:p>
      </dgm:t>
    </dgm:pt>
    <dgm:pt modelId="{BC5ECE50-15B5-45C6-8BCF-9A2AFAFA7070}" type="parTrans" cxnId="{C9CAB49C-416F-44B5-BC99-77A07C395EFF}">
      <dgm:prSet/>
      <dgm:spPr/>
      <dgm:t>
        <a:bodyPr/>
        <a:lstStyle/>
        <a:p>
          <a:endParaRPr lang="pl-PL"/>
        </a:p>
      </dgm:t>
    </dgm:pt>
    <dgm:pt modelId="{D1BEFE83-9767-4806-8C5A-25696A537A4C}" type="sibTrans" cxnId="{C9CAB49C-416F-44B5-BC99-77A07C395EFF}">
      <dgm:prSet/>
      <dgm:spPr/>
      <dgm:t>
        <a:bodyPr/>
        <a:lstStyle/>
        <a:p>
          <a:endParaRPr lang="pl-PL"/>
        </a:p>
      </dgm:t>
    </dgm:pt>
    <dgm:pt modelId="{311F0AFB-D258-401D-8763-43C43C145B65}">
      <dgm:prSet phldrT="[Tekst]"/>
      <dgm:spPr/>
      <dgm:t>
        <a:bodyPr/>
        <a:lstStyle/>
        <a:p>
          <a:r>
            <a:rPr lang="pl-PL" dirty="0"/>
            <a:t>Nie stanowi jednorodnej zamkniętej struktury</a:t>
          </a:r>
        </a:p>
      </dgm:t>
    </dgm:pt>
    <dgm:pt modelId="{E92F5C67-D3CF-446C-9EFA-5CC1310E03B3}" type="parTrans" cxnId="{B53967BE-746D-4C35-8DD4-964748E1E6A0}">
      <dgm:prSet/>
      <dgm:spPr/>
      <dgm:t>
        <a:bodyPr/>
        <a:lstStyle/>
        <a:p>
          <a:endParaRPr lang="pl-PL"/>
        </a:p>
      </dgm:t>
    </dgm:pt>
    <dgm:pt modelId="{33DE329A-DCC7-4E06-9A5E-9B81A2C4449E}" type="sibTrans" cxnId="{B53967BE-746D-4C35-8DD4-964748E1E6A0}">
      <dgm:prSet/>
      <dgm:spPr/>
      <dgm:t>
        <a:bodyPr/>
        <a:lstStyle/>
        <a:p>
          <a:endParaRPr lang="pl-PL"/>
        </a:p>
      </dgm:t>
    </dgm:pt>
    <dgm:pt modelId="{49FE0C88-952B-473C-B144-E22C22A5D4AE}">
      <dgm:prSet/>
      <dgm:spPr/>
      <dgm:t>
        <a:bodyPr/>
        <a:lstStyle/>
        <a:p>
          <a:r>
            <a:rPr lang="pl-PL" dirty="0"/>
            <a:t>Ukazywanie się nie rzadziej niż raz do roku</a:t>
          </a:r>
        </a:p>
      </dgm:t>
    </dgm:pt>
    <dgm:pt modelId="{BAFB00DC-4015-4B36-9E09-1F0BAADF4143}" type="parTrans" cxnId="{2EE34B45-FB8C-4850-9790-46B49D128E5E}">
      <dgm:prSet/>
      <dgm:spPr/>
      <dgm:t>
        <a:bodyPr/>
        <a:lstStyle/>
        <a:p>
          <a:endParaRPr lang="pl-PL"/>
        </a:p>
      </dgm:t>
    </dgm:pt>
    <dgm:pt modelId="{042373A5-4749-48B4-B844-177EB304875B}" type="sibTrans" cxnId="{2EE34B45-FB8C-4850-9790-46B49D128E5E}">
      <dgm:prSet/>
      <dgm:spPr/>
      <dgm:t>
        <a:bodyPr/>
        <a:lstStyle/>
        <a:p>
          <a:endParaRPr lang="pl-PL"/>
        </a:p>
      </dgm:t>
    </dgm:pt>
    <dgm:pt modelId="{9C3EF49A-9637-44B4-8592-8AD0068F59D2}">
      <dgm:prSet/>
      <dgm:spPr/>
      <dgm:t>
        <a:bodyPr/>
        <a:lstStyle/>
        <a:p>
          <a:r>
            <a:rPr lang="pl-PL" dirty="0"/>
            <a:t>Stały tytuł numer i data</a:t>
          </a:r>
        </a:p>
      </dgm:t>
    </dgm:pt>
    <dgm:pt modelId="{E59A465E-E8C2-4C8D-B6C6-CC8B69101FA1}" type="parTrans" cxnId="{35E83FA4-34B0-46CC-8CD0-7ABEB143A800}">
      <dgm:prSet/>
      <dgm:spPr/>
      <dgm:t>
        <a:bodyPr/>
        <a:lstStyle/>
        <a:p>
          <a:endParaRPr lang="pl-PL"/>
        </a:p>
      </dgm:t>
    </dgm:pt>
    <dgm:pt modelId="{C5C35F12-B7F9-4A70-9262-40E7C576FB39}" type="sibTrans" cxnId="{35E83FA4-34B0-46CC-8CD0-7ABEB143A800}">
      <dgm:prSet/>
      <dgm:spPr/>
      <dgm:t>
        <a:bodyPr/>
        <a:lstStyle/>
        <a:p>
          <a:endParaRPr lang="pl-PL"/>
        </a:p>
      </dgm:t>
    </dgm:pt>
    <dgm:pt modelId="{18D00A8F-F5DF-4216-BB5D-908D3FD2FA3B}" type="pres">
      <dgm:prSet presAssocID="{AF06EF4B-7BEB-46AA-9DEE-2E5982D6E79F}" presName="Name0" presStyleCnt="0">
        <dgm:presLayoutVars>
          <dgm:dir/>
          <dgm:animLvl val="lvl"/>
          <dgm:resizeHandles val="exact"/>
        </dgm:presLayoutVars>
      </dgm:prSet>
      <dgm:spPr/>
    </dgm:pt>
    <dgm:pt modelId="{07F76EAA-DED3-45B7-A440-44AB0EBE9F5B}" type="pres">
      <dgm:prSet presAssocID="{03820309-C7AB-40D5-B062-EDFFC0C2EC91}" presName="linNode" presStyleCnt="0"/>
      <dgm:spPr/>
    </dgm:pt>
    <dgm:pt modelId="{57FF99F9-6E93-4C3F-B388-6F0F6DDAF381}" type="pres">
      <dgm:prSet presAssocID="{03820309-C7AB-40D5-B062-EDFFC0C2EC91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2F282A82-8802-46E3-938D-09170C222C19}" type="pres">
      <dgm:prSet presAssocID="{03820309-C7AB-40D5-B062-EDFFC0C2EC91}" presName="descendantText" presStyleLbl="alignAccFollowNode1" presStyleIdx="0" presStyleCnt="1">
        <dgm:presLayoutVars>
          <dgm:bulletEnabled val="1"/>
        </dgm:presLayoutVars>
      </dgm:prSet>
      <dgm:spPr/>
    </dgm:pt>
    <dgm:pt modelId="{E8C1DCF1-911A-43AB-AE18-C3DAFD239527}" type="pres">
      <dgm:prSet presAssocID="{D1BEFE83-9767-4806-8C5A-25696A537A4C}" presName="sp" presStyleCnt="0"/>
      <dgm:spPr/>
    </dgm:pt>
    <dgm:pt modelId="{CED60ED0-2F1F-440F-B103-42358B4744B1}" type="pres">
      <dgm:prSet presAssocID="{49FE0C88-952B-473C-B144-E22C22A5D4AE}" presName="linNode" presStyleCnt="0"/>
      <dgm:spPr/>
    </dgm:pt>
    <dgm:pt modelId="{DC5B48B9-4106-4648-A381-41A7D6A06059}" type="pres">
      <dgm:prSet presAssocID="{49FE0C88-952B-473C-B144-E22C22A5D4AE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F1EEFACC-CDB6-49F0-9128-91E88E70542B}" type="pres">
      <dgm:prSet presAssocID="{042373A5-4749-48B4-B844-177EB304875B}" presName="sp" presStyleCnt="0"/>
      <dgm:spPr/>
    </dgm:pt>
    <dgm:pt modelId="{F6EB8771-8ECE-49D4-AEDA-61E5D581A226}" type="pres">
      <dgm:prSet presAssocID="{9C3EF49A-9637-44B4-8592-8AD0068F59D2}" presName="linNode" presStyleCnt="0"/>
      <dgm:spPr/>
    </dgm:pt>
    <dgm:pt modelId="{09CF7F5E-2626-46DD-957F-B10FAEAC01F6}" type="pres">
      <dgm:prSet presAssocID="{9C3EF49A-9637-44B4-8592-8AD0068F59D2}" presName="parentText" presStyleLbl="node1" presStyleIdx="2" presStyleCnt="3">
        <dgm:presLayoutVars>
          <dgm:chMax val="1"/>
          <dgm:bulletEnabled val="1"/>
        </dgm:presLayoutVars>
      </dgm:prSet>
      <dgm:spPr/>
    </dgm:pt>
  </dgm:ptLst>
  <dgm:cxnLst>
    <dgm:cxn modelId="{4B2C3C04-80F5-4257-8C58-B51DC9412645}" type="presOf" srcId="{311F0AFB-D258-401D-8763-43C43C145B65}" destId="{2F282A82-8802-46E3-938D-09170C222C19}" srcOrd="0" destOrd="0" presId="urn:microsoft.com/office/officeart/2005/8/layout/vList5"/>
    <dgm:cxn modelId="{01303806-5E79-4B2A-90D1-9BCDE46BF265}" type="presOf" srcId="{9C3EF49A-9637-44B4-8592-8AD0068F59D2}" destId="{09CF7F5E-2626-46DD-957F-B10FAEAC01F6}" srcOrd="0" destOrd="0" presId="urn:microsoft.com/office/officeart/2005/8/layout/vList5"/>
    <dgm:cxn modelId="{5F48FB42-8C51-41C6-8E82-E88AEE662904}" type="presOf" srcId="{03820309-C7AB-40D5-B062-EDFFC0C2EC91}" destId="{57FF99F9-6E93-4C3F-B388-6F0F6DDAF381}" srcOrd="0" destOrd="0" presId="urn:microsoft.com/office/officeart/2005/8/layout/vList5"/>
    <dgm:cxn modelId="{2EE34B45-FB8C-4850-9790-46B49D128E5E}" srcId="{AF06EF4B-7BEB-46AA-9DEE-2E5982D6E79F}" destId="{49FE0C88-952B-473C-B144-E22C22A5D4AE}" srcOrd="1" destOrd="0" parTransId="{BAFB00DC-4015-4B36-9E09-1F0BAADF4143}" sibTransId="{042373A5-4749-48B4-B844-177EB304875B}"/>
    <dgm:cxn modelId="{69A94C51-37D8-4B36-8D7A-8806C2CA916A}" type="presOf" srcId="{49FE0C88-952B-473C-B144-E22C22A5D4AE}" destId="{DC5B48B9-4106-4648-A381-41A7D6A06059}" srcOrd="0" destOrd="0" presId="urn:microsoft.com/office/officeart/2005/8/layout/vList5"/>
    <dgm:cxn modelId="{C9CAB49C-416F-44B5-BC99-77A07C395EFF}" srcId="{AF06EF4B-7BEB-46AA-9DEE-2E5982D6E79F}" destId="{03820309-C7AB-40D5-B062-EDFFC0C2EC91}" srcOrd="0" destOrd="0" parTransId="{BC5ECE50-15B5-45C6-8BCF-9A2AFAFA7070}" sibTransId="{D1BEFE83-9767-4806-8C5A-25696A537A4C}"/>
    <dgm:cxn modelId="{35E83FA4-34B0-46CC-8CD0-7ABEB143A800}" srcId="{AF06EF4B-7BEB-46AA-9DEE-2E5982D6E79F}" destId="{9C3EF49A-9637-44B4-8592-8AD0068F59D2}" srcOrd="2" destOrd="0" parTransId="{E59A465E-E8C2-4C8D-B6C6-CC8B69101FA1}" sibTransId="{C5C35F12-B7F9-4A70-9262-40E7C576FB39}"/>
    <dgm:cxn modelId="{B53967BE-746D-4C35-8DD4-964748E1E6A0}" srcId="{03820309-C7AB-40D5-B062-EDFFC0C2EC91}" destId="{311F0AFB-D258-401D-8763-43C43C145B65}" srcOrd="0" destOrd="0" parTransId="{E92F5C67-D3CF-446C-9EFA-5CC1310E03B3}" sibTransId="{33DE329A-DCC7-4E06-9A5E-9B81A2C4449E}"/>
    <dgm:cxn modelId="{A48FEFD0-EC7B-480C-997D-188A4E7BB5C9}" type="presOf" srcId="{AF06EF4B-7BEB-46AA-9DEE-2E5982D6E79F}" destId="{18D00A8F-F5DF-4216-BB5D-908D3FD2FA3B}" srcOrd="0" destOrd="0" presId="urn:microsoft.com/office/officeart/2005/8/layout/vList5"/>
    <dgm:cxn modelId="{9795D799-7061-42D1-814C-8FFAD37578F8}" type="presParOf" srcId="{18D00A8F-F5DF-4216-BB5D-908D3FD2FA3B}" destId="{07F76EAA-DED3-45B7-A440-44AB0EBE9F5B}" srcOrd="0" destOrd="0" presId="urn:microsoft.com/office/officeart/2005/8/layout/vList5"/>
    <dgm:cxn modelId="{AD0BD872-3A04-446A-B71A-2FF612344FE4}" type="presParOf" srcId="{07F76EAA-DED3-45B7-A440-44AB0EBE9F5B}" destId="{57FF99F9-6E93-4C3F-B388-6F0F6DDAF381}" srcOrd="0" destOrd="0" presId="urn:microsoft.com/office/officeart/2005/8/layout/vList5"/>
    <dgm:cxn modelId="{274BE0BB-677E-4B21-9A11-EB197A9250E5}" type="presParOf" srcId="{07F76EAA-DED3-45B7-A440-44AB0EBE9F5B}" destId="{2F282A82-8802-46E3-938D-09170C222C19}" srcOrd="1" destOrd="0" presId="urn:microsoft.com/office/officeart/2005/8/layout/vList5"/>
    <dgm:cxn modelId="{1630B93E-F121-4995-B870-C502BC9C015D}" type="presParOf" srcId="{18D00A8F-F5DF-4216-BB5D-908D3FD2FA3B}" destId="{E8C1DCF1-911A-43AB-AE18-C3DAFD239527}" srcOrd="1" destOrd="0" presId="urn:microsoft.com/office/officeart/2005/8/layout/vList5"/>
    <dgm:cxn modelId="{83FD4309-D859-471A-BCB1-67D10300B162}" type="presParOf" srcId="{18D00A8F-F5DF-4216-BB5D-908D3FD2FA3B}" destId="{CED60ED0-2F1F-440F-B103-42358B4744B1}" srcOrd="2" destOrd="0" presId="urn:microsoft.com/office/officeart/2005/8/layout/vList5"/>
    <dgm:cxn modelId="{97698C61-A748-49EF-A5BC-2D4B5B5BB0F7}" type="presParOf" srcId="{CED60ED0-2F1F-440F-B103-42358B4744B1}" destId="{DC5B48B9-4106-4648-A381-41A7D6A06059}" srcOrd="0" destOrd="0" presId="urn:microsoft.com/office/officeart/2005/8/layout/vList5"/>
    <dgm:cxn modelId="{512E2A8D-DDAE-44E6-8172-60B1BE270A2E}" type="presParOf" srcId="{18D00A8F-F5DF-4216-BB5D-908D3FD2FA3B}" destId="{F1EEFACC-CDB6-49F0-9128-91E88E70542B}" srcOrd="3" destOrd="0" presId="urn:microsoft.com/office/officeart/2005/8/layout/vList5"/>
    <dgm:cxn modelId="{C7D0CA8D-4B22-40A1-AD0B-E041519E10FB}" type="presParOf" srcId="{18D00A8F-F5DF-4216-BB5D-908D3FD2FA3B}" destId="{F6EB8771-8ECE-49D4-AEDA-61E5D581A226}" srcOrd="4" destOrd="0" presId="urn:microsoft.com/office/officeart/2005/8/layout/vList5"/>
    <dgm:cxn modelId="{9FA3ACD3-31A0-4452-964A-8D4DFC5CF1D9}" type="presParOf" srcId="{F6EB8771-8ECE-49D4-AEDA-61E5D581A226}" destId="{09CF7F5E-2626-46DD-957F-B10FAEAC01F6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FFA1A76-B61D-411C-98B6-834B7AE4E697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EFABFFEC-D928-45F8-BE17-5756DAB873B5}">
      <dgm:prSet phldrT="[Tekst]"/>
      <dgm:spPr/>
      <dgm:t>
        <a:bodyPr/>
        <a:lstStyle/>
        <a:p>
          <a:r>
            <a:rPr lang="pl-PL" dirty="0"/>
            <a:t>Dziennik</a:t>
          </a:r>
        </a:p>
      </dgm:t>
    </dgm:pt>
    <dgm:pt modelId="{E7955533-D68C-4459-8A71-A8E32A801695}" type="parTrans" cxnId="{36E407B1-B734-4BFE-BBEC-99F2AA6D281C}">
      <dgm:prSet/>
      <dgm:spPr/>
      <dgm:t>
        <a:bodyPr/>
        <a:lstStyle/>
        <a:p>
          <a:endParaRPr lang="pl-PL"/>
        </a:p>
      </dgm:t>
    </dgm:pt>
    <dgm:pt modelId="{6E078DE2-99ED-44B2-A80E-2A38CF5437F2}" type="sibTrans" cxnId="{36E407B1-B734-4BFE-BBEC-99F2AA6D281C}">
      <dgm:prSet/>
      <dgm:spPr/>
      <dgm:t>
        <a:bodyPr/>
        <a:lstStyle/>
        <a:p>
          <a:endParaRPr lang="pl-PL"/>
        </a:p>
      </dgm:t>
    </dgm:pt>
    <dgm:pt modelId="{810B9EEF-7989-47DD-AE0D-63D5AB093EBE}">
      <dgm:prSet phldrT="[Tekst]"/>
      <dgm:spPr/>
      <dgm:t>
        <a:bodyPr/>
        <a:lstStyle/>
        <a:p>
          <a:r>
            <a:rPr lang="pl-PL" dirty="0"/>
            <a:t>Ogólnoinformacyjny druk periodyczny</a:t>
          </a:r>
        </a:p>
      </dgm:t>
    </dgm:pt>
    <dgm:pt modelId="{C1137034-B1BA-4BF0-B1E2-38DDFA2443A0}" type="parTrans" cxnId="{C421286C-A3D3-45F9-9B65-15932407A32E}">
      <dgm:prSet/>
      <dgm:spPr/>
      <dgm:t>
        <a:bodyPr/>
        <a:lstStyle/>
        <a:p>
          <a:endParaRPr lang="pl-PL"/>
        </a:p>
      </dgm:t>
    </dgm:pt>
    <dgm:pt modelId="{FC45FD9E-0F10-4E65-9CC1-316FF325EBA8}" type="sibTrans" cxnId="{C421286C-A3D3-45F9-9B65-15932407A32E}">
      <dgm:prSet/>
      <dgm:spPr/>
      <dgm:t>
        <a:bodyPr/>
        <a:lstStyle/>
        <a:p>
          <a:endParaRPr lang="pl-PL"/>
        </a:p>
      </dgm:t>
    </dgm:pt>
    <dgm:pt modelId="{AD022150-5214-4ABA-84E1-3B8DE3703CB2}">
      <dgm:prSet phldrT="[Tekst]"/>
      <dgm:spPr/>
      <dgm:t>
        <a:bodyPr/>
        <a:lstStyle/>
        <a:p>
          <a:r>
            <a:rPr lang="pl-PL" dirty="0"/>
            <a:t>Przekaz za pomocą druku, dźwięku, dźwięku i obrazu</a:t>
          </a:r>
        </a:p>
      </dgm:t>
    </dgm:pt>
    <dgm:pt modelId="{A5548F98-0AB6-48A4-8BD6-6DF72B8A04E2}" type="parTrans" cxnId="{EADE6ED9-219E-46F6-B8D3-541639E76F25}">
      <dgm:prSet/>
      <dgm:spPr/>
      <dgm:t>
        <a:bodyPr/>
        <a:lstStyle/>
        <a:p>
          <a:endParaRPr lang="pl-PL"/>
        </a:p>
      </dgm:t>
    </dgm:pt>
    <dgm:pt modelId="{3D948FBB-DA21-4584-9234-CB5243FCF26E}" type="sibTrans" cxnId="{EADE6ED9-219E-46F6-B8D3-541639E76F25}">
      <dgm:prSet/>
      <dgm:spPr/>
      <dgm:t>
        <a:bodyPr/>
        <a:lstStyle/>
        <a:p>
          <a:endParaRPr lang="pl-PL"/>
        </a:p>
      </dgm:t>
    </dgm:pt>
    <dgm:pt modelId="{1AB9FC79-BE41-4738-9D2F-D86ADD7776F8}">
      <dgm:prSet phldrT="[Tekst]"/>
      <dgm:spPr/>
      <dgm:t>
        <a:bodyPr/>
        <a:lstStyle/>
        <a:p>
          <a:r>
            <a:rPr lang="pl-PL" dirty="0"/>
            <a:t>Ukazujący się </a:t>
          </a:r>
          <a:r>
            <a:rPr lang="pl-PL" b="1" dirty="0"/>
            <a:t>częściej </a:t>
          </a:r>
          <a:r>
            <a:rPr lang="pl-PL" b="0" dirty="0"/>
            <a:t>niż raz w tygodniu </a:t>
          </a:r>
          <a:endParaRPr lang="pl-PL" dirty="0"/>
        </a:p>
      </dgm:t>
    </dgm:pt>
    <dgm:pt modelId="{893E2335-ADCA-49E1-8646-438ACB4DCCC9}" type="parTrans" cxnId="{D2AA9325-ED64-4803-8A4C-28898E5BA7DB}">
      <dgm:prSet/>
      <dgm:spPr/>
      <dgm:t>
        <a:bodyPr/>
        <a:lstStyle/>
        <a:p>
          <a:endParaRPr lang="pl-PL"/>
        </a:p>
      </dgm:t>
    </dgm:pt>
    <dgm:pt modelId="{D9F3AD77-DFFE-42C9-888A-24086FCFC14D}" type="sibTrans" cxnId="{D2AA9325-ED64-4803-8A4C-28898E5BA7DB}">
      <dgm:prSet/>
      <dgm:spPr/>
      <dgm:t>
        <a:bodyPr/>
        <a:lstStyle/>
        <a:p>
          <a:endParaRPr lang="pl-PL"/>
        </a:p>
      </dgm:t>
    </dgm:pt>
    <dgm:pt modelId="{78C742E9-EA8C-4C89-B138-166F204E85CE}" type="pres">
      <dgm:prSet presAssocID="{AFFA1A76-B61D-411C-98B6-834B7AE4E697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13CEBB03-7CA9-43F6-8593-6227C082D29F}" type="pres">
      <dgm:prSet presAssocID="{EFABFFEC-D928-45F8-BE17-5756DAB873B5}" presName="root1" presStyleCnt="0"/>
      <dgm:spPr/>
    </dgm:pt>
    <dgm:pt modelId="{29331E89-238C-4D15-8D91-FB2198BDE3F0}" type="pres">
      <dgm:prSet presAssocID="{EFABFFEC-D928-45F8-BE17-5756DAB873B5}" presName="LevelOneTextNode" presStyleLbl="node0" presStyleIdx="0" presStyleCnt="1" custAng="0" custScaleX="102698" custScaleY="86410">
        <dgm:presLayoutVars>
          <dgm:chPref val="3"/>
        </dgm:presLayoutVars>
      </dgm:prSet>
      <dgm:spPr/>
    </dgm:pt>
    <dgm:pt modelId="{D6C91326-CFE9-4E59-BFB2-FFA3B35F5B54}" type="pres">
      <dgm:prSet presAssocID="{EFABFFEC-D928-45F8-BE17-5756DAB873B5}" presName="level2hierChild" presStyleCnt="0"/>
      <dgm:spPr/>
    </dgm:pt>
    <dgm:pt modelId="{63C4F011-6658-4CDC-8B8A-20BE7DEDF885}" type="pres">
      <dgm:prSet presAssocID="{C1137034-B1BA-4BF0-B1E2-38DDFA2443A0}" presName="conn2-1" presStyleLbl="parChTrans1D2" presStyleIdx="0" presStyleCnt="3"/>
      <dgm:spPr/>
    </dgm:pt>
    <dgm:pt modelId="{41C6E006-527F-4551-BCC9-09B7AABA4F8B}" type="pres">
      <dgm:prSet presAssocID="{C1137034-B1BA-4BF0-B1E2-38DDFA2443A0}" presName="connTx" presStyleLbl="parChTrans1D2" presStyleIdx="0" presStyleCnt="3"/>
      <dgm:spPr/>
    </dgm:pt>
    <dgm:pt modelId="{92808980-FC05-4750-B480-3EF3E670EA08}" type="pres">
      <dgm:prSet presAssocID="{810B9EEF-7989-47DD-AE0D-63D5AB093EBE}" presName="root2" presStyleCnt="0"/>
      <dgm:spPr/>
    </dgm:pt>
    <dgm:pt modelId="{DC1661DC-AE97-424C-B4D0-E506C356B21B}" type="pres">
      <dgm:prSet presAssocID="{810B9EEF-7989-47DD-AE0D-63D5AB093EBE}" presName="LevelTwoTextNode" presStyleLbl="node2" presStyleIdx="0" presStyleCnt="3" custScaleX="237116" custScaleY="122811">
        <dgm:presLayoutVars>
          <dgm:chPref val="3"/>
        </dgm:presLayoutVars>
      </dgm:prSet>
      <dgm:spPr/>
    </dgm:pt>
    <dgm:pt modelId="{E0578AFA-8A95-4F40-ABDD-0D0FD9B3F004}" type="pres">
      <dgm:prSet presAssocID="{810B9EEF-7989-47DD-AE0D-63D5AB093EBE}" presName="level3hierChild" presStyleCnt="0"/>
      <dgm:spPr/>
    </dgm:pt>
    <dgm:pt modelId="{17A73C69-F4C4-432A-B7EB-C2E1D150A69A}" type="pres">
      <dgm:prSet presAssocID="{A5548F98-0AB6-48A4-8BD6-6DF72B8A04E2}" presName="conn2-1" presStyleLbl="parChTrans1D2" presStyleIdx="1" presStyleCnt="3"/>
      <dgm:spPr/>
    </dgm:pt>
    <dgm:pt modelId="{CE6EC19C-61D9-4A7D-B1F0-05D5C8973333}" type="pres">
      <dgm:prSet presAssocID="{A5548F98-0AB6-48A4-8BD6-6DF72B8A04E2}" presName="connTx" presStyleLbl="parChTrans1D2" presStyleIdx="1" presStyleCnt="3"/>
      <dgm:spPr/>
    </dgm:pt>
    <dgm:pt modelId="{5C1B781B-79A4-4742-AE6D-65240B660743}" type="pres">
      <dgm:prSet presAssocID="{AD022150-5214-4ABA-84E1-3B8DE3703CB2}" presName="root2" presStyleCnt="0"/>
      <dgm:spPr/>
    </dgm:pt>
    <dgm:pt modelId="{62935DD3-3CBF-4721-A35D-E62D1D432901}" type="pres">
      <dgm:prSet presAssocID="{AD022150-5214-4ABA-84E1-3B8DE3703CB2}" presName="LevelTwoTextNode" presStyleLbl="node2" presStyleIdx="1" presStyleCnt="3" custScaleX="242017" custScaleY="109580">
        <dgm:presLayoutVars>
          <dgm:chPref val="3"/>
        </dgm:presLayoutVars>
      </dgm:prSet>
      <dgm:spPr/>
    </dgm:pt>
    <dgm:pt modelId="{6B8F6D7D-52D0-4673-B4FA-311949D1FA90}" type="pres">
      <dgm:prSet presAssocID="{AD022150-5214-4ABA-84E1-3B8DE3703CB2}" presName="level3hierChild" presStyleCnt="0"/>
      <dgm:spPr/>
    </dgm:pt>
    <dgm:pt modelId="{0FEDA8E7-8C03-467C-AFFC-4238B81EC30A}" type="pres">
      <dgm:prSet presAssocID="{893E2335-ADCA-49E1-8646-438ACB4DCCC9}" presName="conn2-1" presStyleLbl="parChTrans1D2" presStyleIdx="2" presStyleCnt="3"/>
      <dgm:spPr/>
    </dgm:pt>
    <dgm:pt modelId="{AFCDCC56-A25E-4650-9A9C-4FD71A4F19D3}" type="pres">
      <dgm:prSet presAssocID="{893E2335-ADCA-49E1-8646-438ACB4DCCC9}" presName="connTx" presStyleLbl="parChTrans1D2" presStyleIdx="2" presStyleCnt="3"/>
      <dgm:spPr/>
    </dgm:pt>
    <dgm:pt modelId="{08B4A0B1-D889-4B5A-895B-7A1C8A26B951}" type="pres">
      <dgm:prSet presAssocID="{1AB9FC79-BE41-4738-9D2F-D86ADD7776F8}" presName="root2" presStyleCnt="0"/>
      <dgm:spPr/>
    </dgm:pt>
    <dgm:pt modelId="{805EC712-EE86-46EA-A055-0474AED4B009}" type="pres">
      <dgm:prSet presAssocID="{1AB9FC79-BE41-4738-9D2F-D86ADD7776F8}" presName="LevelTwoTextNode" presStyleLbl="node2" presStyleIdx="2" presStyleCnt="3" custScaleX="247897" custScaleY="132706">
        <dgm:presLayoutVars>
          <dgm:chPref val="3"/>
        </dgm:presLayoutVars>
      </dgm:prSet>
      <dgm:spPr/>
    </dgm:pt>
    <dgm:pt modelId="{C82260A8-B6D0-41FB-8CBC-8F3892224B6B}" type="pres">
      <dgm:prSet presAssocID="{1AB9FC79-BE41-4738-9D2F-D86ADD7776F8}" presName="level3hierChild" presStyleCnt="0"/>
      <dgm:spPr/>
    </dgm:pt>
  </dgm:ptLst>
  <dgm:cxnLst>
    <dgm:cxn modelId="{25BA7D0E-E642-4A74-898D-80ED67E005CE}" type="presOf" srcId="{893E2335-ADCA-49E1-8646-438ACB4DCCC9}" destId="{AFCDCC56-A25E-4650-9A9C-4FD71A4F19D3}" srcOrd="1" destOrd="0" presId="urn:microsoft.com/office/officeart/2008/layout/HorizontalMultiLevelHierarchy"/>
    <dgm:cxn modelId="{D2AA9325-ED64-4803-8A4C-28898E5BA7DB}" srcId="{EFABFFEC-D928-45F8-BE17-5756DAB873B5}" destId="{1AB9FC79-BE41-4738-9D2F-D86ADD7776F8}" srcOrd="2" destOrd="0" parTransId="{893E2335-ADCA-49E1-8646-438ACB4DCCC9}" sibTransId="{D9F3AD77-DFFE-42C9-888A-24086FCFC14D}"/>
    <dgm:cxn modelId="{1A94FE29-BD33-4214-9169-BC774D4CFE81}" type="presOf" srcId="{893E2335-ADCA-49E1-8646-438ACB4DCCC9}" destId="{0FEDA8E7-8C03-467C-AFFC-4238B81EC30A}" srcOrd="0" destOrd="0" presId="urn:microsoft.com/office/officeart/2008/layout/HorizontalMultiLevelHierarchy"/>
    <dgm:cxn modelId="{6EB74F35-6A23-4C63-9AE1-BEF8AC470569}" type="presOf" srcId="{EFABFFEC-D928-45F8-BE17-5756DAB873B5}" destId="{29331E89-238C-4D15-8D91-FB2198BDE3F0}" srcOrd="0" destOrd="0" presId="urn:microsoft.com/office/officeart/2008/layout/HorizontalMultiLevelHierarchy"/>
    <dgm:cxn modelId="{083FB839-91A8-47A4-99D6-21551EA39558}" type="presOf" srcId="{AD022150-5214-4ABA-84E1-3B8DE3703CB2}" destId="{62935DD3-3CBF-4721-A35D-E62D1D432901}" srcOrd="0" destOrd="0" presId="urn:microsoft.com/office/officeart/2008/layout/HorizontalMultiLevelHierarchy"/>
    <dgm:cxn modelId="{42553367-5742-4A4A-BA26-79347F184664}" type="presOf" srcId="{AFFA1A76-B61D-411C-98B6-834B7AE4E697}" destId="{78C742E9-EA8C-4C89-B138-166F204E85CE}" srcOrd="0" destOrd="0" presId="urn:microsoft.com/office/officeart/2008/layout/HorizontalMultiLevelHierarchy"/>
    <dgm:cxn modelId="{C421286C-A3D3-45F9-9B65-15932407A32E}" srcId="{EFABFFEC-D928-45F8-BE17-5756DAB873B5}" destId="{810B9EEF-7989-47DD-AE0D-63D5AB093EBE}" srcOrd="0" destOrd="0" parTransId="{C1137034-B1BA-4BF0-B1E2-38DDFA2443A0}" sibTransId="{FC45FD9E-0F10-4E65-9CC1-316FF325EBA8}"/>
    <dgm:cxn modelId="{22A4406C-C585-48E8-92E8-E5B28A080ECA}" type="presOf" srcId="{A5548F98-0AB6-48A4-8BD6-6DF72B8A04E2}" destId="{17A73C69-F4C4-432A-B7EB-C2E1D150A69A}" srcOrd="0" destOrd="0" presId="urn:microsoft.com/office/officeart/2008/layout/HorizontalMultiLevelHierarchy"/>
    <dgm:cxn modelId="{0DFD179B-BA65-44B4-B02C-62088ED9C09E}" type="presOf" srcId="{C1137034-B1BA-4BF0-B1E2-38DDFA2443A0}" destId="{41C6E006-527F-4551-BCC9-09B7AABA4F8B}" srcOrd="1" destOrd="0" presId="urn:microsoft.com/office/officeart/2008/layout/HorizontalMultiLevelHierarchy"/>
    <dgm:cxn modelId="{36E407B1-B734-4BFE-BBEC-99F2AA6D281C}" srcId="{AFFA1A76-B61D-411C-98B6-834B7AE4E697}" destId="{EFABFFEC-D928-45F8-BE17-5756DAB873B5}" srcOrd="0" destOrd="0" parTransId="{E7955533-D68C-4459-8A71-A8E32A801695}" sibTransId="{6E078DE2-99ED-44B2-A80E-2A38CF5437F2}"/>
    <dgm:cxn modelId="{F10047C8-5E9A-43A0-BB40-35CE4DBCB511}" type="presOf" srcId="{1AB9FC79-BE41-4738-9D2F-D86ADD7776F8}" destId="{805EC712-EE86-46EA-A055-0474AED4B009}" srcOrd="0" destOrd="0" presId="urn:microsoft.com/office/officeart/2008/layout/HorizontalMultiLevelHierarchy"/>
    <dgm:cxn modelId="{F9A7BDD6-E8BC-46DD-9BF0-1185B07DDE59}" type="presOf" srcId="{A5548F98-0AB6-48A4-8BD6-6DF72B8A04E2}" destId="{CE6EC19C-61D9-4A7D-B1F0-05D5C8973333}" srcOrd="1" destOrd="0" presId="urn:microsoft.com/office/officeart/2008/layout/HorizontalMultiLevelHierarchy"/>
    <dgm:cxn modelId="{EADE6ED9-219E-46F6-B8D3-541639E76F25}" srcId="{EFABFFEC-D928-45F8-BE17-5756DAB873B5}" destId="{AD022150-5214-4ABA-84E1-3B8DE3703CB2}" srcOrd="1" destOrd="0" parTransId="{A5548F98-0AB6-48A4-8BD6-6DF72B8A04E2}" sibTransId="{3D948FBB-DA21-4584-9234-CB5243FCF26E}"/>
    <dgm:cxn modelId="{6D35CDEE-AC83-4F82-B42B-977CA3AFB784}" type="presOf" srcId="{C1137034-B1BA-4BF0-B1E2-38DDFA2443A0}" destId="{63C4F011-6658-4CDC-8B8A-20BE7DEDF885}" srcOrd="0" destOrd="0" presId="urn:microsoft.com/office/officeart/2008/layout/HorizontalMultiLevelHierarchy"/>
    <dgm:cxn modelId="{7475FAF7-76F7-4131-9D81-BAAC07C48C14}" type="presOf" srcId="{810B9EEF-7989-47DD-AE0D-63D5AB093EBE}" destId="{DC1661DC-AE97-424C-B4D0-E506C356B21B}" srcOrd="0" destOrd="0" presId="urn:microsoft.com/office/officeart/2008/layout/HorizontalMultiLevelHierarchy"/>
    <dgm:cxn modelId="{5C441092-0A2B-437F-B622-E04592183691}" type="presParOf" srcId="{78C742E9-EA8C-4C89-B138-166F204E85CE}" destId="{13CEBB03-7CA9-43F6-8593-6227C082D29F}" srcOrd="0" destOrd="0" presId="urn:microsoft.com/office/officeart/2008/layout/HorizontalMultiLevelHierarchy"/>
    <dgm:cxn modelId="{FDB939AA-65BC-45C9-8D4B-1EB9CB2E2387}" type="presParOf" srcId="{13CEBB03-7CA9-43F6-8593-6227C082D29F}" destId="{29331E89-238C-4D15-8D91-FB2198BDE3F0}" srcOrd="0" destOrd="0" presId="urn:microsoft.com/office/officeart/2008/layout/HorizontalMultiLevelHierarchy"/>
    <dgm:cxn modelId="{AEE9B9F6-0103-4EF8-8F27-91871BEC844F}" type="presParOf" srcId="{13CEBB03-7CA9-43F6-8593-6227C082D29F}" destId="{D6C91326-CFE9-4E59-BFB2-FFA3B35F5B54}" srcOrd="1" destOrd="0" presId="urn:microsoft.com/office/officeart/2008/layout/HorizontalMultiLevelHierarchy"/>
    <dgm:cxn modelId="{0B6AAD9E-3CAE-4535-A974-7F0232FAF5BD}" type="presParOf" srcId="{D6C91326-CFE9-4E59-BFB2-FFA3B35F5B54}" destId="{63C4F011-6658-4CDC-8B8A-20BE7DEDF885}" srcOrd="0" destOrd="0" presId="urn:microsoft.com/office/officeart/2008/layout/HorizontalMultiLevelHierarchy"/>
    <dgm:cxn modelId="{845F0F78-EDC0-42F4-9598-4F0E9A734D1E}" type="presParOf" srcId="{63C4F011-6658-4CDC-8B8A-20BE7DEDF885}" destId="{41C6E006-527F-4551-BCC9-09B7AABA4F8B}" srcOrd="0" destOrd="0" presId="urn:microsoft.com/office/officeart/2008/layout/HorizontalMultiLevelHierarchy"/>
    <dgm:cxn modelId="{E57CA9F0-346C-46B1-A8F7-828613014A1B}" type="presParOf" srcId="{D6C91326-CFE9-4E59-BFB2-FFA3B35F5B54}" destId="{92808980-FC05-4750-B480-3EF3E670EA08}" srcOrd="1" destOrd="0" presId="urn:microsoft.com/office/officeart/2008/layout/HorizontalMultiLevelHierarchy"/>
    <dgm:cxn modelId="{6932A87C-5427-496A-A807-1D77E6854E87}" type="presParOf" srcId="{92808980-FC05-4750-B480-3EF3E670EA08}" destId="{DC1661DC-AE97-424C-B4D0-E506C356B21B}" srcOrd="0" destOrd="0" presId="urn:microsoft.com/office/officeart/2008/layout/HorizontalMultiLevelHierarchy"/>
    <dgm:cxn modelId="{2088EB0C-44E9-4790-9191-C681930B43F5}" type="presParOf" srcId="{92808980-FC05-4750-B480-3EF3E670EA08}" destId="{E0578AFA-8A95-4F40-ABDD-0D0FD9B3F004}" srcOrd="1" destOrd="0" presId="urn:microsoft.com/office/officeart/2008/layout/HorizontalMultiLevelHierarchy"/>
    <dgm:cxn modelId="{524C892D-4B87-4CC2-A21E-B9C391F3C75D}" type="presParOf" srcId="{D6C91326-CFE9-4E59-BFB2-FFA3B35F5B54}" destId="{17A73C69-F4C4-432A-B7EB-C2E1D150A69A}" srcOrd="2" destOrd="0" presId="urn:microsoft.com/office/officeart/2008/layout/HorizontalMultiLevelHierarchy"/>
    <dgm:cxn modelId="{E5B35B62-9B31-4FA3-B377-B8AC3127EFA3}" type="presParOf" srcId="{17A73C69-F4C4-432A-B7EB-C2E1D150A69A}" destId="{CE6EC19C-61D9-4A7D-B1F0-05D5C8973333}" srcOrd="0" destOrd="0" presId="urn:microsoft.com/office/officeart/2008/layout/HorizontalMultiLevelHierarchy"/>
    <dgm:cxn modelId="{64AC89F0-AB97-4866-94C7-4221246D3AC4}" type="presParOf" srcId="{D6C91326-CFE9-4E59-BFB2-FFA3B35F5B54}" destId="{5C1B781B-79A4-4742-AE6D-65240B660743}" srcOrd="3" destOrd="0" presId="urn:microsoft.com/office/officeart/2008/layout/HorizontalMultiLevelHierarchy"/>
    <dgm:cxn modelId="{12D2215C-1478-4E49-8281-9C66F66C44A0}" type="presParOf" srcId="{5C1B781B-79A4-4742-AE6D-65240B660743}" destId="{62935DD3-3CBF-4721-A35D-E62D1D432901}" srcOrd="0" destOrd="0" presId="urn:microsoft.com/office/officeart/2008/layout/HorizontalMultiLevelHierarchy"/>
    <dgm:cxn modelId="{C16FC11A-DDA9-4C0A-AD27-9DD06BDC495D}" type="presParOf" srcId="{5C1B781B-79A4-4742-AE6D-65240B660743}" destId="{6B8F6D7D-52D0-4673-B4FA-311949D1FA90}" srcOrd="1" destOrd="0" presId="urn:microsoft.com/office/officeart/2008/layout/HorizontalMultiLevelHierarchy"/>
    <dgm:cxn modelId="{D8F3ABF6-BFCC-404E-A4F4-CF85E485BF22}" type="presParOf" srcId="{D6C91326-CFE9-4E59-BFB2-FFA3B35F5B54}" destId="{0FEDA8E7-8C03-467C-AFFC-4238B81EC30A}" srcOrd="4" destOrd="0" presId="urn:microsoft.com/office/officeart/2008/layout/HorizontalMultiLevelHierarchy"/>
    <dgm:cxn modelId="{1E0409BB-80E7-4756-9579-A78CD40C36F1}" type="presParOf" srcId="{0FEDA8E7-8C03-467C-AFFC-4238B81EC30A}" destId="{AFCDCC56-A25E-4650-9A9C-4FD71A4F19D3}" srcOrd="0" destOrd="0" presId="urn:microsoft.com/office/officeart/2008/layout/HorizontalMultiLevelHierarchy"/>
    <dgm:cxn modelId="{679B5904-EC34-4F61-A5EA-65C42EF1F711}" type="presParOf" srcId="{D6C91326-CFE9-4E59-BFB2-FFA3B35F5B54}" destId="{08B4A0B1-D889-4B5A-895B-7A1C8A26B951}" srcOrd="5" destOrd="0" presId="urn:microsoft.com/office/officeart/2008/layout/HorizontalMultiLevelHierarchy"/>
    <dgm:cxn modelId="{A6DA94DE-6EB0-4988-8111-2E647E740F84}" type="presParOf" srcId="{08B4A0B1-D889-4B5A-895B-7A1C8A26B951}" destId="{805EC712-EE86-46EA-A055-0474AED4B009}" srcOrd="0" destOrd="0" presId="urn:microsoft.com/office/officeart/2008/layout/HorizontalMultiLevelHierarchy"/>
    <dgm:cxn modelId="{51006EC7-3A38-45E4-B3FC-7275D3C874F9}" type="presParOf" srcId="{08B4A0B1-D889-4B5A-895B-7A1C8A26B951}" destId="{C82260A8-B6D0-41FB-8CBC-8F3892224B6B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42512CD-61E5-49AE-9019-64827E345126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AB7A0B4-B3A4-487A-8041-6891E865E103}">
      <dgm:prSet phldrT="[Tekst]"/>
      <dgm:spPr/>
      <dgm:t>
        <a:bodyPr/>
        <a:lstStyle/>
        <a:p>
          <a:r>
            <a:rPr lang="pl-PL" dirty="0"/>
            <a:t>czasopismo</a:t>
          </a:r>
        </a:p>
      </dgm:t>
    </dgm:pt>
    <dgm:pt modelId="{9E7D32ED-83F1-409B-BEB6-D8BFDF5F88FC}" type="parTrans" cxnId="{5F7C8807-5686-49DB-B5B9-BA537C6A052D}">
      <dgm:prSet/>
      <dgm:spPr/>
      <dgm:t>
        <a:bodyPr/>
        <a:lstStyle/>
        <a:p>
          <a:endParaRPr lang="pl-PL"/>
        </a:p>
      </dgm:t>
    </dgm:pt>
    <dgm:pt modelId="{0B630AE9-6FC0-4725-83A8-5395B15B0D5C}" type="sibTrans" cxnId="{5F7C8807-5686-49DB-B5B9-BA537C6A052D}">
      <dgm:prSet/>
      <dgm:spPr/>
      <dgm:t>
        <a:bodyPr/>
        <a:lstStyle/>
        <a:p>
          <a:endParaRPr lang="pl-PL"/>
        </a:p>
      </dgm:t>
    </dgm:pt>
    <dgm:pt modelId="{5ED90ACB-033D-4CDD-BB1E-023ADC6A0AB4}">
      <dgm:prSet phldrT="[Tekst]"/>
      <dgm:spPr/>
      <dgm:t>
        <a:bodyPr/>
        <a:lstStyle/>
        <a:p>
          <a:r>
            <a:rPr lang="pl-PL" dirty="0"/>
            <a:t>Druk periodyczny</a:t>
          </a:r>
        </a:p>
      </dgm:t>
    </dgm:pt>
    <dgm:pt modelId="{561F4F70-1E77-4A52-BC72-7C53A827CB0B}" type="parTrans" cxnId="{81B9D63C-A138-4AA7-9FB3-1C27DEDFEA8A}">
      <dgm:prSet/>
      <dgm:spPr/>
      <dgm:t>
        <a:bodyPr/>
        <a:lstStyle/>
        <a:p>
          <a:endParaRPr lang="pl-PL"/>
        </a:p>
      </dgm:t>
    </dgm:pt>
    <dgm:pt modelId="{2A3D5B2D-7FCB-486C-849E-5A7958202BFB}" type="sibTrans" cxnId="{81B9D63C-A138-4AA7-9FB3-1C27DEDFEA8A}">
      <dgm:prSet/>
      <dgm:spPr/>
      <dgm:t>
        <a:bodyPr/>
        <a:lstStyle/>
        <a:p>
          <a:endParaRPr lang="pl-PL"/>
        </a:p>
      </dgm:t>
    </dgm:pt>
    <dgm:pt modelId="{4AED9D4A-0D73-442C-AA1F-A985A9CF2A85}">
      <dgm:prSet phldrT="[Tekst]"/>
      <dgm:spPr/>
      <dgm:t>
        <a:bodyPr/>
        <a:lstStyle/>
        <a:p>
          <a:r>
            <a:rPr lang="pl-PL" dirty="0"/>
            <a:t>Przekaz za pomocą druku, dźwięku, dźwięku i obrazu</a:t>
          </a:r>
        </a:p>
      </dgm:t>
    </dgm:pt>
    <dgm:pt modelId="{CEF901CC-1C7B-429D-86CF-506CEA74D338}" type="parTrans" cxnId="{6DE066D9-D135-4E1D-9C62-3E42C27FBF93}">
      <dgm:prSet/>
      <dgm:spPr/>
      <dgm:t>
        <a:bodyPr/>
        <a:lstStyle/>
        <a:p>
          <a:endParaRPr lang="pl-PL"/>
        </a:p>
      </dgm:t>
    </dgm:pt>
    <dgm:pt modelId="{E184525E-C375-4AA2-AA7F-8037A5FA79AF}" type="sibTrans" cxnId="{6DE066D9-D135-4E1D-9C62-3E42C27FBF93}">
      <dgm:prSet/>
      <dgm:spPr/>
      <dgm:t>
        <a:bodyPr/>
        <a:lstStyle/>
        <a:p>
          <a:endParaRPr lang="pl-PL"/>
        </a:p>
      </dgm:t>
    </dgm:pt>
    <dgm:pt modelId="{31CAF794-0B06-4FBC-8B0A-41CC384AB413}">
      <dgm:prSet phldrT="[Tekst]"/>
      <dgm:spPr/>
      <dgm:t>
        <a:bodyPr/>
        <a:lstStyle/>
        <a:p>
          <a:r>
            <a:rPr lang="pl-PL" dirty="0"/>
            <a:t>Ukazuje się </a:t>
          </a:r>
          <a:r>
            <a:rPr lang="pl-PL" b="1" dirty="0"/>
            <a:t>nie częściej niż raz w tygodniu, a nie rzadziej niż raz w roku </a:t>
          </a:r>
          <a:endParaRPr lang="pl-PL" dirty="0"/>
        </a:p>
      </dgm:t>
    </dgm:pt>
    <dgm:pt modelId="{38933FF5-1240-4E72-A8D4-E419E7BFB0CB}" type="parTrans" cxnId="{D3ACB870-F9D7-43F8-8462-D090EC23F1C9}">
      <dgm:prSet/>
      <dgm:spPr/>
      <dgm:t>
        <a:bodyPr/>
        <a:lstStyle/>
        <a:p>
          <a:endParaRPr lang="pl-PL"/>
        </a:p>
      </dgm:t>
    </dgm:pt>
    <dgm:pt modelId="{4076D093-CBE1-4D2A-85C3-26E4CF939854}" type="sibTrans" cxnId="{D3ACB870-F9D7-43F8-8462-D090EC23F1C9}">
      <dgm:prSet/>
      <dgm:spPr/>
      <dgm:t>
        <a:bodyPr/>
        <a:lstStyle/>
        <a:p>
          <a:endParaRPr lang="pl-PL"/>
        </a:p>
      </dgm:t>
    </dgm:pt>
    <dgm:pt modelId="{208D6349-B60F-4A8F-9772-586BD685C18F}" type="pres">
      <dgm:prSet presAssocID="{C42512CD-61E5-49AE-9019-64827E345126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EE4D2D3E-F54D-48DF-8CC4-6DE338DC4618}" type="pres">
      <dgm:prSet presAssocID="{8AB7A0B4-B3A4-487A-8041-6891E865E103}" presName="root1" presStyleCnt="0"/>
      <dgm:spPr/>
    </dgm:pt>
    <dgm:pt modelId="{1DE929DF-891B-4793-8621-9DD8396568B1}" type="pres">
      <dgm:prSet presAssocID="{8AB7A0B4-B3A4-487A-8041-6891E865E103}" presName="LevelOneTextNode" presStyleLbl="node0" presStyleIdx="0" presStyleCnt="1">
        <dgm:presLayoutVars>
          <dgm:chPref val="3"/>
        </dgm:presLayoutVars>
      </dgm:prSet>
      <dgm:spPr/>
    </dgm:pt>
    <dgm:pt modelId="{6BA8BA80-FAC4-430E-BD26-74C024EB4F06}" type="pres">
      <dgm:prSet presAssocID="{8AB7A0B4-B3A4-487A-8041-6891E865E103}" presName="level2hierChild" presStyleCnt="0"/>
      <dgm:spPr/>
    </dgm:pt>
    <dgm:pt modelId="{918D7479-9021-4B2D-9D68-0579661A3081}" type="pres">
      <dgm:prSet presAssocID="{561F4F70-1E77-4A52-BC72-7C53A827CB0B}" presName="conn2-1" presStyleLbl="parChTrans1D2" presStyleIdx="0" presStyleCnt="3"/>
      <dgm:spPr/>
    </dgm:pt>
    <dgm:pt modelId="{FFCFE30D-CE27-4EFF-8779-D8BA2A902022}" type="pres">
      <dgm:prSet presAssocID="{561F4F70-1E77-4A52-BC72-7C53A827CB0B}" presName="connTx" presStyleLbl="parChTrans1D2" presStyleIdx="0" presStyleCnt="3"/>
      <dgm:spPr/>
    </dgm:pt>
    <dgm:pt modelId="{9E879D62-8C4F-478C-842B-92A3466CB62F}" type="pres">
      <dgm:prSet presAssocID="{5ED90ACB-033D-4CDD-BB1E-023ADC6A0AB4}" presName="root2" presStyleCnt="0"/>
      <dgm:spPr/>
    </dgm:pt>
    <dgm:pt modelId="{C2AB5749-C271-403A-B91B-A47AD3580FE0}" type="pres">
      <dgm:prSet presAssocID="{5ED90ACB-033D-4CDD-BB1E-023ADC6A0AB4}" presName="LevelTwoTextNode" presStyleLbl="node2" presStyleIdx="0" presStyleCnt="3" custScaleX="288732">
        <dgm:presLayoutVars>
          <dgm:chPref val="3"/>
        </dgm:presLayoutVars>
      </dgm:prSet>
      <dgm:spPr/>
    </dgm:pt>
    <dgm:pt modelId="{F6DCFA98-44A6-4028-9A5A-D88D77666CBA}" type="pres">
      <dgm:prSet presAssocID="{5ED90ACB-033D-4CDD-BB1E-023ADC6A0AB4}" presName="level3hierChild" presStyleCnt="0"/>
      <dgm:spPr/>
    </dgm:pt>
    <dgm:pt modelId="{505847FF-FA24-4FC8-9D94-B3B160573E0F}" type="pres">
      <dgm:prSet presAssocID="{CEF901CC-1C7B-429D-86CF-506CEA74D338}" presName="conn2-1" presStyleLbl="parChTrans1D2" presStyleIdx="1" presStyleCnt="3"/>
      <dgm:spPr/>
    </dgm:pt>
    <dgm:pt modelId="{09A83546-C3AA-4D24-B982-710A9D64F491}" type="pres">
      <dgm:prSet presAssocID="{CEF901CC-1C7B-429D-86CF-506CEA74D338}" presName="connTx" presStyleLbl="parChTrans1D2" presStyleIdx="1" presStyleCnt="3"/>
      <dgm:spPr/>
    </dgm:pt>
    <dgm:pt modelId="{08311E62-C524-4A65-BF8F-62EFCE8AFB6E}" type="pres">
      <dgm:prSet presAssocID="{4AED9D4A-0D73-442C-AA1F-A985A9CF2A85}" presName="root2" presStyleCnt="0"/>
      <dgm:spPr/>
    </dgm:pt>
    <dgm:pt modelId="{F7A52B80-4734-402D-8450-13F47F1F0CB6}" type="pres">
      <dgm:prSet presAssocID="{4AED9D4A-0D73-442C-AA1F-A985A9CF2A85}" presName="LevelTwoTextNode" presStyleLbl="node2" presStyleIdx="1" presStyleCnt="3" custScaleX="346025">
        <dgm:presLayoutVars>
          <dgm:chPref val="3"/>
        </dgm:presLayoutVars>
      </dgm:prSet>
      <dgm:spPr/>
    </dgm:pt>
    <dgm:pt modelId="{81839D56-5521-4FBC-A42E-E4E2538CB361}" type="pres">
      <dgm:prSet presAssocID="{4AED9D4A-0D73-442C-AA1F-A985A9CF2A85}" presName="level3hierChild" presStyleCnt="0"/>
      <dgm:spPr/>
    </dgm:pt>
    <dgm:pt modelId="{E22551A8-ADD9-42DB-AE15-01932E741AB7}" type="pres">
      <dgm:prSet presAssocID="{38933FF5-1240-4E72-A8D4-E419E7BFB0CB}" presName="conn2-1" presStyleLbl="parChTrans1D2" presStyleIdx="2" presStyleCnt="3"/>
      <dgm:spPr/>
    </dgm:pt>
    <dgm:pt modelId="{0482DB4E-E684-4A69-93BF-5A7D9EEB4DF7}" type="pres">
      <dgm:prSet presAssocID="{38933FF5-1240-4E72-A8D4-E419E7BFB0CB}" presName="connTx" presStyleLbl="parChTrans1D2" presStyleIdx="2" presStyleCnt="3"/>
      <dgm:spPr/>
    </dgm:pt>
    <dgm:pt modelId="{5D8F793A-2708-4C43-B65B-307120BE30C6}" type="pres">
      <dgm:prSet presAssocID="{31CAF794-0B06-4FBC-8B0A-41CC384AB413}" presName="root2" presStyleCnt="0"/>
      <dgm:spPr/>
    </dgm:pt>
    <dgm:pt modelId="{28113EE1-881C-419C-8707-7D96B430239C}" type="pres">
      <dgm:prSet presAssocID="{31CAF794-0B06-4FBC-8B0A-41CC384AB413}" presName="LevelTwoTextNode" presStyleLbl="node2" presStyleIdx="2" presStyleCnt="3" custScaleX="430475">
        <dgm:presLayoutVars>
          <dgm:chPref val="3"/>
        </dgm:presLayoutVars>
      </dgm:prSet>
      <dgm:spPr/>
    </dgm:pt>
    <dgm:pt modelId="{5FB4BF35-0916-4E8D-99D5-660635D0D781}" type="pres">
      <dgm:prSet presAssocID="{31CAF794-0B06-4FBC-8B0A-41CC384AB413}" presName="level3hierChild" presStyleCnt="0"/>
      <dgm:spPr/>
    </dgm:pt>
  </dgm:ptLst>
  <dgm:cxnLst>
    <dgm:cxn modelId="{5F7C8807-5686-49DB-B5B9-BA537C6A052D}" srcId="{C42512CD-61E5-49AE-9019-64827E345126}" destId="{8AB7A0B4-B3A4-487A-8041-6891E865E103}" srcOrd="0" destOrd="0" parTransId="{9E7D32ED-83F1-409B-BEB6-D8BFDF5F88FC}" sibTransId="{0B630AE9-6FC0-4725-83A8-5395B15B0D5C}"/>
    <dgm:cxn modelId="{FAFC7E08-867D-4451-A517-1CF286AAE804}" type="presOf" srcId="{4AED9D4A-0D73-442C-AA1F-A985A9CF2A85}" destId="{F7A52B80-4734-402D-8450-13F47F1F0CB6}" srcOrd="0" destOrd="0" presId="urn:microsoft.com/office/officeart/2008/layout/HorizontalMultiLevelHierarchy"/>
    <dgm:cxn modelId="{4F493523-04ED-4329-88E5-4815D0062DB3}" type="presOf" srcId="{8AB7A0B4-B3A4-487A-8041-6891E865E103}" destId="{1DE929DF-891B-4793-8621-9DD8396568B1}" srcOrd="0" destOrd="0" presId="urn:microsoft.com/office/officeart/2008/layout/HorizontalMultiLevelHierarchy"/>
    <dgm:cxn modelId="{1BADE023-E0BD-406D-9F69-2E9459EA5F77}" type="presOf" srcId="{38933FF5-1240-4E72-A8D4-E419E7BFB0CB}" destId="{0482DB4E-E684-4A69-93BF-5A7D9EEB4DF7}" srcOrd="1" destOrd="0" presId="urn:microsoft.com/office/officeart/2008/layout/HorizontalMultiLevelHierarchy"/>
    <dgm:cxn modelId="{E0C1D926-55B8-4CA4-A1F0-8E34A0251E55}" type="presOf" srcId="{561F4F70-1E77-4A52-BC72-7C53A827CB0B}" destId="{918D7479-9021-4B2D-9D68-0579661A3081}" srcOrd="0" destOrd="0" presId="urn:microsoft.com/office/officeart/2008/layout/HorizontalMultiLevelHierarchy"/>
    <dgm:cxn modelId="{81B9D63C-A138-4AA7-9FB3-1C27DEDFEA8A}" srcId="{8AB7A0B4-B3A4-487A-8041-6891E865E103}" destId="{5ED90ACB-033D-4CDD-BB1E-023ADC6A0AB4}" srcOrd="0" destOrd="0" parTransId="{561F4F70-1E77-4A52-BC72-7C53A827CB0B}" sibTransId="{2A3D5B2D-7FCB-486C-849E-5A7958202BFB}"/>
    <dgm:cxn modelId="{22D3BE64-8FFF-4AD2-B9C2-2D0C77173F58}" type="presOf" srcId="{38933FF5-1240-4E72-A8D4-E419E7BFB0CB}" destId="{E22551A8-ADD9-42DB-AE15-01932E741AB7}" srcOrd="0" destOrd="0" presId="urn:microsoft.com/office/officeart/2008/layout/HorizontalMultiLevelHierarchy"/>
    <dgm:cxn modelId="{8502F349-5335-4415-8F7A-DD09084C667A}" type="presOf" srcId="{5ED90ACB-033D-4CDD-BB1E-023ADC6A0AB4}" destId="{C2AB5749-C271-403A-B91B-A47AD3580FE0}" srcOrd="0" destOrd="0" presId="urn:microsoft.com/office/officeart/2008/layout/HorizontalMultiLevelHierarchy"/>
    <dgm:cxn modelId="{5816F06E-C86F-4717-804F-0F7127015B3C}" type="presOf" srcId="{561F4F70-1E77-4A52-BC72-7C53A827CB0B}" destId="{FFCFE30D-CE27-4EFF-8779-D8BA2A902022}" srcOrd="1" destOrd="0" presId="urn:microsoft.com/office/officeart/2008/layout/HorizontalMultiLevelHierarchy"/>
    <dgm:cxn modelId="{D3ACB870-F9D7-43F8-8462-D090EC23F1C9}" srcId="{8AB7A0B4-B3A4-487A-8041-6891E865E103}" destId="{31CAF794-0B06-4FBC-8B0A-41CC384AB413}" srcOrd="2" destOrd="0" parTransId="{38933FF5-1240-4E72-A8D4-E419E7BFB0CB}" sibTransId="{4076D093-CBE1-4D2A-85C3-26E4CF939854}"/>
    <dgm:cxn modelId="{26B05E71-C402-441C-AB51-C7AD057DC17D}" type="presOf" srcId="{31CAF794-0B06-4FBC-8B0A-41CC384AB413}" destId="{28113EE1-881C-419C-8707-7D96B430239C}" srcOrd="0" destOrd="0" presId="urn:microsoft.com/office/officeart/2008/layout/HorizontalMultiLevelHierarchy"/>
    <dgm:cxn modelId="{6166818A-1CE4-4F40-B16F-011D0D4BE9D6}" type="presOf" srcId="{CEF901CC-1C7B-429D-86CF-506CEA74D338}" destId="{09A83546-C3AA-4D24-B982-710A9D64F491}" srcOrd="1" destOrd="0" presId="urn:microsoft.com/office/officeart/2008/layout/HorizontalMultiLevelHierarchy"/>
    <dgm:cxn modelId="{3272AAA9-CA1B-4A71-B4EF-2B031DE3DB13}" type="presOf" srcId="{C42512CD-61E5-49AE-9019-64827E345126}" destId="{208D6349-B60F-4A8F-9772-586BD685C18F}" srcOrd="0" destOrd="0" presId="urn:microsoft.com/office/officeart/2008/layout/HorizontalMultiLevelHierarchy"/>
    <dgm:cxn modelId="{D6D0FBC8-D8B5-4627-8E9A-B273CFB9AF1C}" type="presOf" srcId="{CEF901CC-1C7B-429D-86CF-506CEA74D338}" destId="{505847FF-FA24-4FC8-9D94-B3B160573E0F}" srcOrd="0" destOrd="0" presId="urn:microsoft.com/office/officeart/2008/layout/HorizontalMultiLevelHierarchy"/>
    <dgm:cxn modelId="{6DE066D9-D135-4E1D-9C62-3E42C27FBF93}" srcId="{8AB7A0B4-B3A4-487A-8041-6891E865E103}" destId="{4AED9D4A-0D73-442C-AA1F-A985A9CF2A85}" srcOrd="1" destOrd="0" parTransId="{CEF901CC-1C7B-429D-86CF-506CEA74D338}" sibTransId="{E184525E-C375-4AA2-AA7F-8037A5FA79AF}"/>
    <dgm:cxn modelId="{6AACE6F1-C2FF-4BAB-8D3B-C3B5C9A29F9B}" type="presParOf" srcId="{208D6349-B60F-4A8F-9772-586BD685C18F}" destId="{EE4D2D3E-F54D-48DF-8CC4-6DE338DC4618}" srcOrd="0" destOrd="0" presId="urn:microsoft.com/office/officeart/2008/layout/HorizontalMultiLevelHierarchy"/>
    <dgm:cxn modelId="{030C757C-A68B-47E6-BC20-BF146026654A}" type="presParOf" srcId="{EE4D2D3E-F54D-48DF-8CC4-6DE338DC4618}" destId="{1DE929DF-891B-4793-8621-9DD8396568B1}" srcOrd="0" destOrd="0" presId="urn:microsoft.com/office/officeart/2008/layout/HorizontalMultiLevelHierarchy"/>
    <dgm:cxn modelId="{AA020554-64BE-4E58-9323-5A49164CA67F}" type="presParOf" srcId="{EE4D2D3E-F54D-48DF-8CC4-6DE338DC4618}" destId="{6BA8BA80-FAC4-430E-BD26-74C024EB4F06}" srcOrd="1" destOrd="0" presId="urn:microsoft.com/office/officeart/2008/layout/HorizontalMultiLevelHierarchy"/>
    <dgm:cxn modelId="{8759B8FE-ADEE-43B6-BBCE-297ED30A8CE2}" type="presParOf" srcId="{6BA8BA80-FAC4-430E-BD26-74C024EB4F06}" destId="{918D7479-9021-4B2D-9D68-0579661A3081}" srcOrd="0" destOrd="0" presId="urn:microsoft.com/office/officeart/2008/layout/HorizontalMultiLevelHierarchy"/>
    <dgm:cxn modelId="{FCDC4A67-93FF-4B86-812D-FE100A61888F}" type="presParOf" srcId="{918D7479-9021-4B2D-9D68-0579661A3081}" destId="{FFCFE30D-CE27-4EFF-8779-D8BA2A902022}" srcOrd="0" destOrd="0" presId="urn:microsoft.com/office/officeart/2008/layout/HorizontalMultiLevelHierarchy"/>
    <dgm:cxn modelId="{1AD6E870-AB77-411D-A8E8-2C2E7C4ABEA2}" type="presParOf" srcId="{6BA8BA80-FAC4-430E-BD26-74C024EB4F06}" destId="{9E879D62-8C4F-478C-842B-92A3466CB62F}" srcOrd="1" destOrd="0" presId="urn:microsoft.com/office/officeart/2008/layout/HorizontalMultiLevelHierarchy"/>
    <dgm:cxn modelId="{3A4E4473-0119-405A-80A2-4848C24938C5}" type="presParOf" srcId="{9E879D62-8C4F-478C-842B-92A3466CB62F}" destId="{C2AB5749-C271-403A-B91B-A47AD3580FE0}" srcOrd="0" destOrd="0" presId="urn:microsoft.com/office/officeart/2008/layout/HorizontalMultiLevelHierarchy"/>
    <dgm:cxn modelId="{527A18CE-1809-44D0-8CD0-032FA4B3713C}" type="presParOf" srcId="{9E879D62-8C4F-478C-842B-92A3466CB62F}" destId="{F6DCFA98-44A6-4028-9A5A-D88D77666CBA}" srcOrd="1" destOrd="0" presId="urn:microsoft.com/office/officeart/2008/layout/HorizontalMultiLevelHierarchy"/>
    <dgm:cxn modelId="{2718C0AA-EC0A-49AD-806A-035E544D82E2}" type="presParOf" srcId="{6BA8BA80-FAC4-430E-BD26-74C024EB4F06}" destId="{505847FF-FA24-4FC8-9D94-B3B160573E0F}" srcOrd="2" destOrd="0" presId="urn:microsoft.com/office/officeart/2008/layout/HorizontalMultiLevelHierarchy"/>
    <dgm:cxn modelId="{7BDD7AF7-22A9-4557-91CD-5BC79A993080}" type="presParOf" srcId="{505847FF-FA24-4FC8-9D94-B3B160573E0F}" destId="{09A83546-C3AA-4D24-B982-710A9D64F491}" srcOrd="0" destOrd="0" presId="urn:microsoft.com/office/officeart/2008/layout/HorizontalMultiLevelHierarchy"/>
    <dgm:cxn modelId="{552737B8-943F-42BD-8BDD-1659A8A7352C}" type="presParOf" srcId="{6BA8BA80-FAC4-430E-BD26-74C024EB4F06}" destId="{08311E62-C524-4A65-BF8F-62EFCE8AFB6E}" srcOrd="3" destOrd="0" presId="urn:microsoft.com/office/officeart/2008/layout/HorizontalMultiLevelHierarchy"/>
    <dgm:cxn modelId="{5BEF3091-8B6E-4F9A-9EE5-0B7A97A0EE0E}" type="presParOf" srcId="{08311E62-C524-4A65-BF8F-62EFCE8AFB6E}" destId="{F7A52B80-4734-402D-8450-13F47F1F0CB6}" srcOrd="0" destOrd="0" presId="urn:microsoft.com/office/officeart/2008/layout/HorizontalMultiLevelHierarchy"/>
    <dgm:cxn modelId="{5B6D3A4A-6DD4-468B-BAD9-1A380F58C4CB}" type="presParOf" srcId="{08311E62-C524-4A65-BF8F-62EFCE8AFB6E}" destId="{81839D56-5521-4FBC-A42E-E4E2538CB361}" srcOrd="1" destOrd="0" presId="urn:microsoft.com/office/officeart/2008/layout/HorizontalMultiLevelHierarchy"/>
    <dgm:cxn modelId="{2ED54974-4BC8-4140-980A-F974DC5E2D73}" type="presParOf" srcId="{6BA8BA80-FAC4-430E-BD26-74C024EB4F06}" destId="{E22551A8-ADD9-42DB-AE15-01932E741AB7}" srcOrd="4" destOrd="0" presId="urn:microsoft.com/office/officeart/2008/layout/HorizontalMultiLevelHierarchy"/>
    <dgm:cxn modelId="{6F4D5A01-5582-453A-9B1F-BE6745357696}" type="presParOf" srcId="{E22551A8-ADD9-42DB-AE15-01932E741AB7}" destId="{0482DB4E-E684-4A69-93BF-5A7D9EEB4DF7}" srcOrd="0" destOrd="0" presId="urn:microsoft.com/office/officeart/2008/layout/HorizontalMultiLevelHierarchy"/>
    <dgm:cxn modelId="{49884387-6D66-4BFC-9951-83D1B49786A3}" type="presParOf" srcId="{6BA8BA80-FAC4-430E-BD26-74C024EB4F06}" destId="{5D8F793A-2708-4C43-B65B-307120BE30C6}" srcOrd="5" destOrd="0" presId="urn:microsoft.com/office/officeart/2008/layout/HorizontalMultiLevelHierarchy"/>
    <dgm:cxn modelId="{B810ED5D-79CB-480D-B3EB-C5161F9772F9}" type="presParOf" srcId="{5D8F793A-2708-4C43-B65B-307120BE30C6}" destId="{28113EE1-881C-419C-8707-7D96B430239C}" srcOrd="0" destOrd="0" presId="urn:microsoft.com/office/officeart/2008/layout/HorizontalMultiLevelHierarchy"/>
    <dgm:cxn modelId="{78E07818-F5C4-41B9-BE27-A42E0D27AB0E}" type="presParOf" srcId="{5D8F793A-2708-4C43-B65B-307120BE30C6}" destId="{5FB4BF35-0916-4E8D-99D5-660635D0D781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5BF464D-8648-4E42-82E6-611713FF6B66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F7BFDA31-A2FE-4ADF-9DC6-5B7D0077A0F7}">
      <dgm:prSet phldrT="[Tekst]"/>
      <dgm:spPr/>
      <dgm:t>
        <a:bodyPr/>
        <a:lstStyle/>
        <a:p>
          <a:r>
            <a:rPr lang="pl-PL" dirty="0"/>
            <a:t>Materiał prasowy</a:t>
          </a:r>
        </a:p>
      </dgm:t>
    </dgm:pt>
    <dgm:pt modelId="{B60E2645-FA2E-431A-BAC3-8F5E7C08ABDB}" type="parTrans" cxnId="{2C1C2F0B-F75B-49F3-BDFC-8748DDA31CDC}">
      <dgm:prSet/>
      <dgm:spPr/>
      <dgm:t>
        <a:bodyPr/>
        <a:lstStyle/>
        <a:p>
          <a:endParaRPr lang="pl-PL"/>
        </a:p>
      </dgm:t>
    </dgm:pt>
    <dgm:pt modelId="{E2D6B202-882D-40E7-9992-8FE678574C3D}" type="sibTrans" cxnId="{2C1C2F0B-F75B-49F3-BDFC-8748DDA31CDC}">
      <dgm:prSet/>
      <dgm:spPr/>
      <dgm:t>
        <a:bodyPr/>
        <a:lstStyle/>
        <a:p>
          <a:endParaRPr lang="pl-PL"/>
        </a:p>
      </dgm:t>
    </dgm:pt>
    <dgm:pt modelId="{628C940B-4579-4D2C-954F-00BE3779C79E}">
      <dgm:prSet phldrT="[Tekst]"/>
      <dgm:spPr/>
      <dgm:t>
        <a:bodyPr/>
        <a:lstStyle/>
        <a:p>
          <a:r>
            <a:rPr lang="pl-PL" dirty="0"/>
            <a:t>Materiał, który został już opublikowany</a:t>
          </a:r>
        </a:p>
      </dgm:t>
    </dgm:pt>
    <dgm:pt modelId="{7419A489-A91E-4AE3-B76A-D01A990D35FD}" type="parTrans" cxnId="{37E012F5-FFDF-41AF-AC7F-4AEBA7A38FAB}">
      <dgm:prSet/>
      <dgm:spPr/>
      <dgm:t>
        <a:bodyPr/>
        <a:lstStyle/>
        <a:p>
          <a:endParaRPr lang="pl-PL"/>
        </a:p>
      </dgm:t>
    </dgm:pt>
    <dgm:pt modelId="{A6FCAEF6-E9F2-4210-988C-642290C68122}" type="sibTrans" cxnId="{37E012F5-FFDF-41AF-AC7F-4AEBA7A38FAB}">
      <dgm:prSet/>
      <dgm:spPr/>
      <dgm:t>
        <a:bodyPr/>
        <a:lstStyle/>
        <a:p>
          <a:endParaRPr lang="pl-PL"/>
        </a:p>
      </dgm:t>
    </dgm:pt>
    <dgm:pt modelId="{64657A5E-D894-4F96-8191-A928B6423731}">
      <dgm:prSet phldrT="[Tekst]"/>
      <dgm:spPr/>
      <dgm:t>
        <a:bodyPr/>
        <a:lstStyle/>
        <a:p>
          <a:r>
            <a:rPr lang="pl-PL" dirty="0"/>
            <a:t>Materiał, który nie został jeszcze opublikowany, ale który zakwalifikowano do druku</a:t>
          </a:r>
        </a:p>
      </dgm:t>
    </dgm:pt>
    <dgm:pt modelId="{11B0CB19-B471-466E-A470-5496392BF04A}" type="parTrans" cxnId="{C2AF0279-A285-4375-82F5-E0DC815183A9}">
      <dgm:prSet/>
      <dgm:spPr/>
      <dgm:t>
        <a:bodyPr/>
        <a:lstStyle/>
        <a:p>
          <a:endParaRPr lang="pl-PL"/>
        </a:p>
      </dgm:t>
    </dgm:pt>
    <dgm:pt modelId="{89E39026-837F-48E9-B733-A08FDEDF6DC7}" type="sibTrans" cxnId="{C2AF0279-A285-4375-82F5-E0DC815183A9}">
      <dgm:prSet/>
      <dgm:spPr/>
      <dgm:t>
        <a:bodyPr/>
        <a:lstStyle/>
        <a:p>
          <a:endParaRPr lang="pl-PL"/>
        </a:p>
      </dgm:t>
    </dgm:pt>
    <dgm:pt modelId="{CAE4211E-21E7-40BF-86BE-B6C05554663F}">
      <dgm:prSet phldrT="[Tekst]"/>
      <dgm:spPr/>
      <dgm:t>
        <a:bodyPr/>
        <a:lstStyle/>
        <a:p>
          <a:r>
            <a:rPr lang="pl-PL" dirty="0"/>
            <a:t>Materiał, który nie został zakwalifikowany do publikacji, ale który był przez autora przeznaczony do druku </a:t>
          </a:r>
        </a:p>
      </dgm:t>
    </dgm:pt>
    <dgm:pt modelId="{211E102F-CF0D-402F-90AC-F70E2E4DCB98}" type="parTrans" cxnId="{F7372737-E451-4FE8-B07D-3755D912ED38}">
      <dgm:prSet/>
      <dgm:spPr/>
      <dgm:t>
        <a:bodyPr/>
        <a:lstStyle/>
        <a:p>
          <a:endParaRPr lang="pl-PL"/>
        </a:p>
      </dgm:t>
    </dgm:pt>
    <dgm:pt modelId="{9CFDE7B5-25F4-40A9-9B7F-1872824DD796}" type="sibTrans" cxnId="{F7372737-E451-4FE8-B07D-3755D912ED38}">
      <dgm:prSet/>
      <dgm:spPr/>
      <dgm:t>
        <a:bodyPr/>
        <a:lstStyle/>
        <a:p>
          <a:endParaRPr lang="pl-PL"/>
        </a:p>
      </dgm:t>
    </dgm:pt>
    <dgm:pt modelId="{D2EC769B-48FA-4D36-BD19-ECE3F703EA6B}" type="pres">
      <dgm:prSet presAssocID="{55BF464D-8648-4E42-82E6-611713FF6B66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73CDA5D5-16EC-425C-BE8D-83EA0EF97930}" type="pres">
      <dgm:prSet presAssocID="{F7BFDA31-A2FE-4ADF-9DC6-5B7D0077A0F7}" presName="root1" presStyleCnt="0"/>
      <dgm:spPr/>
    </dgm:pt>
    <dgm:pt modelId="{AA2AC794-E332-4833-B00C-8AD254029233}" type="pres">
      <dgm:prSet presAssocID="{F7BFDA31-A2FE-4ADF-9DC6-5B7D0077A0F7}" presName="LevelOneTextNode" presStyleLbl="node0" presStyleIdx="0" presStyleCnt="1">
        <dgm:presLayoutVars>
          <dgm:chPref val="3"/>
        </dgm:presLayoutVars>
      </dgm:prSet>
      <dgm:spPr/>
    </dgm:pt>
    <dgm:pt modelId="{A245F45C-A59F-44EE-9472-4CFF333FA29F}" type="pres">
      <dgm:prSet presAssocID="{F7BFDA31-A2FE-4ADF-9DC6-5B7D0077A0F7}" presName="level2hierChild" presStyleCnt="0"/>
      <dgm:spPr/>
    </dgm:pt>
    <dgm:pt modelId="{004BC264-D7AA-4D3A-A162-CC6F73DBCBA3}" type="pres">
      <dgm:prSet presAssocID="{7419A489-A91E-4AE3-B76A-D01A990D35FD}" presName="conn2-1" presStyleLbl="parChTrans1D2" presStyleIdx="0" presStyleCnt="3"/>
      <dgm:spPr/>
    </dgm:pt>
    <dgm:pt modelId="{F9C2F2FE-6498-4A26-8259-5C15F9636D77}" type="pres">
      <dgm:prSet presAssocID="{7419A489-A91E-4AE3-B76A-D01A990D35FD}" presName="connTx" presStyleLbl="parChTrans1D2" presStyleIdx="0" presStyleCnt="3"/>
      <dgm:spPr/>
    </dgm:pt>
    <dgm:pt modelId="{30A26DA6-F4DD-42E1-A602-FC5231BDAFBE}" type="pres">
      <dgm:prSet presAssocID="{628C940B-4579-4D2C-954F-00BE3779C79E}" presName="root2" presStyleCnt="0"/>
      <dgm:spPr/>
    </dgm:pt>
    <dgm:pt modelId="{7677E1B7-E308-4A88-B48B-95E632303BDE}" type="pres">
      <dgm:prSet presAssocID="{628C940B-4579-4D2C-954F-00BE3779C79E}" presName="LevelTwoTextNode" presStyleLbl="node2" presStyleIdx="0" presStyleCnt="3" custScaleX="224721">
        <dgm:presLayoutVars>
          <dgm:chPref val="3"/>
        </dgm:presLayoutVars>
      </dgm:prSet>
      <dgm:spPr/>
    </dgm:pt>
    <dgm:pt modelId="{26980F13-866A-4A4B-BB8D-48796D57E62A}" type="pres">
      <dgm:prSet presAssocID="{628C940B-4579-4D2C-954F-00BE3779C79E}" presName="level3hierChild" presStyleCnt="0"/>
      <dgm:spPr/>
    </dgm:pt>
    <dgm:pt modelId="{6EBD1937-9F6E-4A03-82EC-8B643352C56E}" type="pres">
      <dgm:prSet presAssocID="{11B0CB19-B471-466E-A470-5496392BF04A}" presName="conn2-1" presStyleLbl="parChTrans1D2" presStyleIdx="1" presStyleCnt="3"/>
      <dgm:spPr/>
    </dgm:pt>
    <dgm:pt modelId="{28CE064A-39B9-4051-8AAA-B8873D1D302C}" type="pres">
      <dgm:prSet presAssocID="{11B0CB19-B471-466E-A470-5496392BF04A}" presName="connTx" presStyleLbl="parChTrans1D2" presStyleIdx="1" presStyleCnt="3"/>
      <dgm:spPr/>
    </dgm:pt>
    <dgm:pt modelId="{E4EF177D-A7B5-42DE-923B-F74F69AD4C91}" type="pres">
      <dgm:prSet presAssocID="{64657A5E-D894-4F96-8191-A928B6423731}" presName="root2" presStyleCnt="0"/>
      <dgm:spPr/>
    </dgm:pt>
    <dgm:pt modelId="{B006C1BA-A475-4735-82CF-8944531DD763}" type="pres">
      <dgm:prSet presAssocID="{64657A5E-D894-4F96-8191-A928B6423731}" presName="LevelTwoTextNode" presStyleLbl="node2" presStyleIdx="1" presStyleCnt="3" custScaleX="229292" custScaleY="124457">
        <dgm:presLayoutVars>
          <dgm:chPref val="3"/>
        </dgm:presLayoutVars>
      </dgm:prSet>
      <dgm:spPr/>
    </dgm:pt>
    <dgm:pt modelId="{3DA146D4-8C3D-40E6-B83B-272F647012A9}" type="pres">
      <dgm:prSet presAssocID="{64657A5E-D894-4F96-8191-A928B6423731}" presName="level3hierChild" presStyleCnt="0"/>
      <dgm:spPr/>
    </dgm:pt>
    <dgm:pt modelId="{5182B042-330C-49FF-B636-346F301C02CE}" type="pres">
      <dgm:prSet presAssocID="{211E102F-CF0D-402F-90AC-F70E2E4DCB98}" presName="conn2-1" presStyleLbl="parChTrans1D2" presStyleIdx="2" presStyleCnt="3"/>
      <dgm:spPr/>
    </dgm:pt>
    <dgm:pt modelId="{48984825-6CBA-41BD-B61C-FA026656AA3D}" type="pres">
      <dgm:prSet presAssocID="{211E102F-CF0D-402F-90AC-F70E2E4DCB98}" presName="connTx" presStyleLbl="parChTrans1D2" presStyleIdx="2" presStyleCnt="3"/>
      <dgm:spPr/>
    </dgm:pt>
    <dgm:pt modelId="{FE7ACAB8-DE3B-4068-A707-78391712C97B}" type="pres">
      <dgm:prSet presAssocID="{CAE4211E-21E7-40BF-86BE-B6C05554663F}" presName="root2" presStyleCnt="0"/>
      <dgm:spPr/>
    </dgm:pt>
    <dgm:pt modelId="{E04262B7-1D57-429D-B391-50C6A0CF045C}" type="pres">
      <dgm:prSet presAssocID="{CAE4211E-21E7-40BF-86BE-B6C05554663F}" presName="LevelTwoTextNode" presStyleLbl="node2" presStyleIdx="2" presStyleCnt="3" custScaleX="228378" custScaleY="152894">
        <dgm:presLayoutVars>
          <dgm:chPref val="3"/>
        </dgm:presLayoutVars>
      </dgm:prSet>
      <dgm:spPr/>
    </dgm:pt>
    <dgm:pt modelId="{E4AE2463-A5F2-4D14-B5D3-7A8E03F6237D}" type="pres">
      <dgm:prSet presAssocID="{CAE4211E-21E7-40BF-86BE-B6C05554663F}" presName="level3hierChild" presStyleCnt="0"/>
      <dgm:spPr/>
    </dgm:pt>
  </dgm:ptLst>
  <dgm:cxnLst>
    <dgm:cxn modelId="{2C1C2F0B-F75B-49F3-BDFC-8748DDA31CDC}" srcId="{55BF464D-8648-4E42-82E6-611713FF6B66}" destId="{F7BFDA31-A2FE-4ADF-9DC6-5B7D0077A0F7}" srcOrd="0" destOrd="0" parTransId="{B60E2645-FA2E-431A-BAC3-8F5E7C08ABDB}" sibTransId="{E2D6B202-882D-40E7-9992-8FE678574C3D}"/>
    <dgm:cxn modelId="{F7372737-E451-4FE8-B07D-3755D912ED38}" srcId="{F7BFDA31-A2FE-4ADF-9DC6-5B7D0077A0F7}" destId="{CAE4211E-21E7-40BF-86BE-B6C05554663F}" srcOrd="2" destOrd="0" parTransId="{211E102F-CF0D-402F-90AC-F70E2E4DCB98}" sibTransId="{9CFDE7B5-25F4-40A9-9B7F-1872824DD796}"/>
    <dgm:cxn modelId="{C6568F69-E588-42DB-918A-6D352A788812}" type="presOf" srcId="{F7BFDA31-A2FE-4ADF-9DC6-5B7D0077A0F7}" destId="{AA2AC794-E332-4833-B00C-8AD254029233}" srcOrd="0" destOrd="0" presId="urn:microsoft.com/office/officeart/2008/layout/HorizontalMultiLevelHierarchy"/>
    <dgm:cxn modelId="{43EE344B-39CF-4968-8A30-9CCE925F2E59}" type="presOf" srcId="{55BF464D-8648-4E42-82E6-611713FF6B66}" destId="{D2EC769B-48FA-4D36-BD19-ECE3F703EA6B}" srcOrd="0" destOrd="0" presId="urn:microsoft.com/office/officeart/2008/layout/HorizontalMultiLevelHierarchy"/>
    <dgm:cxn modelId="{25E92853-A10F-4A9D-9E2F-65C05B1EF37E}" type="presOf" srcId="{CAE4211E-21E7-40BF-86BE-B6C05554663F}" destId="{E04262B7-1D57-429D-B391-50C6A0CF045C}" srcOrd="0" destOrd="0" presId="urn:microsoft.com/office/officeart/2008/layout/HorizontalMultiLevelHierarchy"/>
    <dgm:cxn modelId="{C2AF0279-A285-4375-82F5-E0DC815183A9}" srcId="{F7BFDA31-A2FE-4ADF-9DC6-5B7D0077A0F7}" destId="{64657A5E-D894-4F96-8191-A928B6423731}" srcOrd="1" destOrd="0" parTransId="{11B0CB19-B471-466E-A470-5496392BF04A}" sibTransId="{89E39026-837F-48E9-B733-A08FDEDF6DC7}"/>
    <dgm:cxn modelId="{36953880-6E2C-4925-B173-97229D8C4EF3}" type="presOf" srcId="{7419A489-A91E-4AE3-B76A-D01A990D35FD}" destId="{004BC264-D7AA-4D3A-A162-CC6F73DBCBA3}" srcOrd="0" destOrd="0" presId="urn:microsoft.com/office/officeart/2008/layout/HorizontalMultiLevelHierarchy"/>
    <dgm:cxn modelId="{BBEB788E-8774-445F-8C8F-75EE2F38F0F3}" type="presOf" srcId="{211E102F-CF0D-402F-90AC-F70E2E4DCB98}" destId="{5182B042-330C-49FF-B636-346F301C02CE}" srcOrd="0" destOrd="0" presId="urn:microsoft.com/office/officeart/2008/layout/HorizontalMultiLevelHierarchy"/>
    <dgm:cxn modelId="{E10FA1B6-D17F-405F-925D-6659B08375A0}" type="presOf" srcId="{64657A5E-D894-4F96-8191-A928B6423731}" destId="{B006C1BA-A475-4735-82CF-8944531DD763}" srcOrd="0" destOrd="0" presId="urn:microsoft.com/office/officeart/2008/layout/HorizontalMultiLevelHierarchy"/>
    <dgm:cxn modelId="{951774CA-B2BD-4A5D-B144-FAAE5F8E1A92}" type="presOf" srcId="{628C940B-4579-4D2C-954F-00BE3779C79E}" destId="{7677E1B7-E308-4A88-B48B-95E632303BDE}" srcOrd="0" destOrd="0" presId="urn:microsoft.com/office/officeart/2008/layout/HorizontalMultiLevelHierarchy"/>
    <dgm:cxn modelId="{D59770D1-37D5-4810-8414-2AB6EE39D79F}" type="presOf" srcId="{211E102F-CF0D-402F-90AC-F70E2E4DCB98}" destId="{48984825-6CBA-41BD-B61C-FA026656AA3D}" srcOrd="1" destOrd="0" presId="urn:microsoft.com/office/officeart/2008/layout/HorizontalMultiLevelHierarchy"/>
    <dgm:cxn modelId="{2AEC7EDA-F957-4F58-ACA6-BCD6B3BBAD54}" type="presOf" srcId="{7419A489-A91E-4AE3-B76A-D01A990D35FD}" destId="{F9C2F2FE-6498-4A26-8259-5C15F9636D77}" srcOrd="1" destOrd="0" presId="urn:microsoft.com/office/officeart/2008/layout/HorizontalMultiLevelHierarchy"/>
    <dgm:cxn modelId="{AF3ADEEF-0CD9-4D08-8102-35B3EC3BB804}" type="presOf" srcId="{11B0CB19-B471-466E-A470-5496392BF04A}" destId="{6EBD1937-9F6E-4A03-82EC-8B643352C56E}" srcOrd="0" destOrd="0" presId="urn:microsoft.com/office/officeart/2008/layout/HorizontalMultiLevelHierarchy"/>
    <dgm:cxn modelId="{EA2C39F0-3E5A-4B07-8023-E60DE6822D9A}" type="presOf" srcId="{11B0CB19-B471-466E-A470-5496392BF04A}" destId="{28CE064A-39B9-4051-8AAA-B8873D1D302C}" srcOrd="1" destOrd="0" presId="urn:microsoft.com/office/officeart/2008/layout/HorizontalMultiLevelHierarchy"/>
    <dgm:cxn modelId="{37E012F5-FFDF-41AF-AC7F-4AEBA7A38FAB}" srcId="{F7BFDA31-A2FE-4ADF-9DC6-5B7D0077A0F7}" destId="{628C940B-4579-4D2C-954F-00BE3779C79E}" srcOrd="0" destOrd="0" parTransId="{7419A489-A91E-4AE3-B76A-D01A990D35FD}" sibTransId="{A6FCAEF6-E9F2-4210-988C-642290C68122}"/>
    <dgm:cxn modelId="{6A551933-50C2-4849-9ED6-4B303865F575}" type="presParOf" srcId="{D2EC769B-48FA-4D36-BD19-ECE3F703EA6B}" destId="{73CDA5D5-16EC-425C-BE8D-83EA0EF97930}" srcOrd="0" destOrd="0" presId="urn:microsoft.com/office/officeart/2008/layout/HorizontalMultiLevelHierarchy"/>
    <dgm:cxn modelId="{DE1ED9A8-401A-435D-BA38-F9464343CC98}" type="presParOf" srcId="{73CDA5D5-16EC-425C-BE8D-83EA0EF97930}" destId="{AA2AC794-E332-4833-B00C-8AD254029233}" srcOrd="0" destOrd="0" presId="urn:microsoft.com/office/officeart/2008/layout/HorizontalMultiLevelHierarchy"/>
    <dgm:cxn modelId="{51A41091-BFD1-4659-BEBD-2153AF31285B}" type="presParOf" srcId="{73CDA5D5-16EC-425C-BE8D-83EA0EF97930}" destId="{A245F45C-A59F-44EE-9472-4CFF333FA29F}" srcOrd="1" destOrd="0" presId="urn:microsoft.com/office/officeart/2008/layout/HorizontalMultiLevelHierarchy"/>
    <dgm:cxn modelId="{16506180-612B-4BB2-B237-DC72009D44D7}" type="presParOf" srcId="{A245F45C-A59F-44EE-9472-4CFF333FA29F}" destId="{004BC264-D7AA-4D3A-A162-CC6F73DBCBA3}" srcOrd="0" destOrd="0" presId="urn:microsoft.com/office/officeart/2008/layout/HorizontalMultiLevelHierarchy"/>
    <dgm:cxn modelId="{1AB5CD9D-3392-4F2F-874D-FACAF5333CFA}" type="presParOf" srcId="{004BC264-D7AA-4D3A-A162-CC6F73DBCBA3}" destId="{F9C2F2FE-6498-4A26-8259-5C15F9636D77}" srcOrd="0" destOrd="0" presId="urn:microsoft.com/office/officeart/2008/layout/HorizontalMultiLevelHierarchy"/>
    <dgm:cxn modelId="{10C50E43-8375-4B5A-9878-0CC0580C80DA}" type="presParOf" srcId="{A245F45C-A59F-44EE-9472-4CFF333FA29F}" destId="{30A26DA6-F4DD-42E1-A602-FC5231BDAFBE}" srcOrd="1" destOrd="0" presId="urn:microsoft.com/office/officeart/2008/layout/HorizontalMultiLevelHierarchy"/>
    <dgm:cxn modelId="{D25FF747-93A2-4B98-A72C-81517356197F}" type="presParOf" srcId="{30A26DA6-F4DD-42E1-A602-FC5231BDAFBE}" destId="{7677E1B7-E308-4A88-B48B-95E632303BDE}" srcOrd="0" destOrd="0" presId="urn:microsoft.com/office/officeart/2008/layout/HorizontalMultiLevelHierarchy"/>
    <dgm:cxn modelId="{1927ED08-DAEE-4F2F-9A97-4B39358CA215}" type="presParOf" srcId="{30A26DA6-F4DD-42E1-A602-FC5231BDAFBE}" destId="{26980F13-866A-4A4B-BB8D-48796D57E62A}" srcOrd="1" destOrd="0" presId="urn:microsoft.com/office/officeart/2008/layout/HorizontalMultiLevelHierarchy"/>
    <dgm:cxn modelId="{34AA2E85-83E9-45E1-92D3-5018C25365B2}" type="presParOf" srcId="{A245F45C-A59F-44EE-9472-4CFF333FA29F}" destId="{6EBD1937-9F6E-4A03-82EC-8B643352C56E}" srcOrd="2" destOrd="0" presId="urn:microsoft.com/office/officeart/2008/layout/HorizontalMultiLevelHierarchy"/>
    <dgm:cxn modelId="{D3E23476-1305-4D23-A29E-421391E14E15}" type="presParOf" srcId="{6EBD1937-9F6E-4A03-82EC-8B643352C56E}" destId="{28CE064A-39B9-4051-8AAA-B8873D1D302C}" srcOrd="0" destOrd="0" presId="urn:microsoft.com/office/officeart/2008/layout/HorizontalMultiLevelHierarchy"/>
    <dgm:cxn modelId="{D3BD48CC-491C-4C56-9DD9-D85854097D21}" type="presParOf" srcId="{A245F45C-A59F-44EE-9472-4CFF333FA29F}" destId="{E4EF177D-A7B5-42DE-923B-F74F69AD4C91}" srcOrd="3" destOrd="0" presId="urn:microsoft.com/office/officeart/2008/layout/HorizontalMultiLevelHierarchy"/>
    <dgm:cxn modelId="{D7F580EC-8A98-4121-BD47-447C391E2B11}" type="presParOf" srcId="{E4EF177D-A7B5-42DE-923B-F74F69AD4C91}" destId="{B006C1BA-A475-4735-82CF-8944531DD763}" srcOrd="0" destOrd="0" presId="urn:microsoft.com/office/officeart/2008/layout/HorizontalMultiLevelHierarchy"/>
    <dgm:cxn modelId="{BEACDB75-0CD6-40F5-AE45-59649B131D71}" type="presParOf" srcId="{E4EF177D-A7B5-42DE-923B-F74F69AD4C91}" destId="{3DA146D4-8C3D-40E6-B83B-272F647012A9}" srcOrd="1" destOrd="0" presId="urn:microsoft.com/office/officeart/2008/layout/HorizontalMultiLevelHierarchy"/>
    <dgm:cxn modelId="{BE7DF548-4FC8-4A29-82FD-D80AA151A5F6}" type="presParOf" srcId="{A245F45C-A59F-44EE-9472-4CFF333FA29F}" destId="{5182B042-330C-49FF-B636-346F301C02CE}" srcOrd="4" destOrd="0" presId="urn:microsoft.com/office/officeart/2008/layout/HorizontalMultiLevelHierarchy"/>
    <dgm:cxn modelId="{DE3405CA-F905-4EE0-A099-A3134F20E1F2}" type="presParOf" srcId="{5182B042-330C-49FF-B636-346F301C02CE}" destId="{48984825-6CBA-41BD-B61C-FA026656AA3D}" srcOrd="0" destOrd="0" presId="urn:microsoft.com/office/officeart/2008/layout/HorizontalMultiLevelHierarchy"/>
    <dgm:cxn modelId="{56210A0D-D6F2-4B3D-9742-93CE54469466}" type="presParOf" srcId="{A245F45C-A59F-44EE-9472-4CFF333FA29F}" destId="{FE7ACAB8-DE3B-4068-A707-78391712C97B}" srcOrd="5" destOrd="0" presId="urn:microsoft.com/office/officeart/2008/layout/HorizontalMultiLevelHierarchy"/>
    <dgm:cxn modelId="{66442C8C-F0B7-4AEC-822B-0DB9A00D5524}" type="presParOf" srcId="{FE7ACAB8-DE3B-4068-A707-78391712C97B}" destId="{E04262B7-1D57-429D-B391-50C6A0CF045C}" srcOrd="0" destOrd="0" presId="urn:microsoft.com/office/officeart/2008/layout/HorizontalMultiLevelHierarchy"/>
    <dgm:cxn modelId="{877ED965-BBE0-4484-A21C-E2D033E9AC4B}" type="presParOf" srcId="{FE7ACAB8-DE3B-4068-A707-78391712C97B}" destId="{E4AE2463-A5F2-4D14-B5D3-7A8E03F6237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2947C4-E197-428D-B84F-2D5ABC5616D2}">
      <dsp:nvSpPr>
        <dsp:cNvPr id="0" name=""/>
        <dsp:cNvSpPr/>
      </dsp:nvSpPr>
      <dsp:spPr>
        <a:xfrm>
          <a:off x="1172" y="0"/>
          <a:ext cx="3047255" cy="35814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700" kern="1200" dirty="0"/>
            <a:t>Znaczenie przedmiotowe</a:t>
          </a:r>
        </a:p>
      </dsp:txBody>
      <dsp:txXfrm>
        <a:off x="1172" y="0"/>
        <a:ext cx="3047255" cy="1074420"/>
      </dsp:txXfrm>
    </dsp:sp>
    <dsp:sp modelId="{F4F6B900-AA22-4205-969C-65A5E3D2F106}">
      <dsp:nvSpPr>
        <dsp:cNvPr id="0" name=""/>
        <dsp:cNvSpPr/>
      </dsp:nvSpPr>
      <dsp:spPr>
        <a:xfrm>
          <a:off x="305897" y="1075469"/>
          <a:ext cx="2437804" cy="10798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/>
            <a:t>Przekaz o określonych cechach:</a:t>
          </a:r>
        </a:p>
      </dsp:txBody>
      <dsp:txXfrm>
        <a:off x="337524" y="1107096"/>
        <a:ext cx="2374550" cy="1016587"/>
      </dsp:txXfrm>
    </dsp:sp>
    <dsp:sp modelId="{523DF999-E435-40BB-9920-BFCEBC19E591}">
      <dsp:nvSpPr>
        <dsp:cNvPr id="0" name=""/>
        <dsp:cNvSpPr/>
      </dsp:nvSpPr>
      <dsp:spPr>
        <a:xfrm>
          <a:off x="305897" y="2321439"/>
          <a:ext cx="2437804" cy="10798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/>
            <a:t>Periodyczny, otwarty, różnorodny, ukazujący się nie rzadziej niż raz do roku, oznaczony stałym tytułem</a:t>
          </a:r>
        </a:p>
      </dsp:txBody>
      <dsp:txXfrm>
        <a:off x="337524" y="2353066"/>
        <a:ext cx="2374550" cy="1016587"/>
      </dsp:txXfrm>
    </dsp:sp>
    <dsp:sp modelId="{F0975669-0636-4AAC-82BD-731A2E787C58}">
      <dsp:nvSpPr>
        <dsp:cNvPr id="0" name=""/>
        <dsp:cNvSpPr/>
      </dsp:nvSpPr>
      <dsp:spPr>
        <a:xfrm>
          <a:off x="3276972" y="0"/>
          <a:ext cx="3047255" cy="35814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700" kern="1200" dirty="0"/>
            <a:t>Znaczenie </a:t>
          </a:r>
        </a:p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700" kern="1200" dirty="0"/>
            <a:t>podmiotowe</a:t>
          </a:r>
        </a:p>
      </dsp:txBody>
      <dsp:txXfrm>
        <a:off x="3276972" y="0"/>
        <a:ext cx="3047255" cy="1074420"/>
      </dsp:txXfrm>
    </dsp:sp>
    <dsp:sp modelId="{AA70871C-0963-43BA-9924-3EEA2F1211F1}">
      <dsp:nvSpPr>
        <dsp:cNvPr id="0" name=""/>
        <dsp:cNvSpPr/>
      </dsp:nvSpPr>
      <dsp:spPr>
        <a:xfrm>
          <a:off x="3581697" y="1074420"/>
          <a:ext cx="2437804" cy="23279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/>
            <a:t>Zespoły ludzi i poszczególne osoby  zajmujące się działalnością dziennikarską</a:t>
          </a:r>
        </a:p>
      </dsp:txBody>
      <dsp:txXfrm>
        <a:off x="3649879" y="1142602"/>
        <a:ext cx="2301440" cy="2191546"/>
      </dsp:txXfrm>
    </dsp:sp>
    <dsp:sp modelId="{8D477679-254E-4175-A6AD-A95A94DDEC6D}">
      <dsp:nvSpPr>
        <dsp:cNvPr id="0" name=""/>
        <dsp:cNvSpPr/>
      </dsp:nvSpPr>
      <dsp:spPr>
        <a:xfrm>
          <a:off x="6552772" y="0"/>
          <a:ext cx="3047255" cy="35814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700" kern="1200" dirty="0"/>
            <a:t>Znaczenie instytucjonalne</a:t>
          </a:r>
        </a:p>
      </dsp:txBody>
      <dsp:txXfrm>
        <a:off x="6552772" y="0"/>
        <a:ext cx="3047255" cy="1074420"/>
      </dsp:txXfrm>
    </dsp:sp>
    <dsp:sp modelId="{6D92BB87-E8C5-4A20-A85B-7EFF3640E0EB}">
      <dsp:nvSpPr>
        <dsp:cNvPr id="0" name=""/>
        <dsp:cNvSpPr/>
      </dsp:nvSpPr>
      <dsp:spPr>
        <a:xfrm>
          <a:off x="6857497" y="1074420"/>
          <a:ext cx="2437804" cy="23279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/>
            <a:t>Środki masowego przekazu</a:t>
          </a:r>
        </a:p>
      </dsp:txBody>
      <dsp:txXfrm>
        <a:off x="6925679" y="1142602"/>
        <a:ext cx="2301440" cy="21915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DE98E7-22EE-419E-A087-C74BAA78E2E7}">
      <dsp:nvSpPr>
        <dsp:cNvPr id="0" name=""/>
        <dsp:cNvSpPr/>
      </dsp:nvSpPr>
      <dsp:spPr>
        <a:xfrm>
          <a:off x="3984169" y="1947878"/>
          <a:ext cx="1632860" cy="16328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Periodyczność</a:t>
          </a:r>
        </a:p>
      </dsp:txBody>
      <dsp:txXfrm>
        <a:off x="4223296" y="2187005"/>
        <a:ext cx="1154606" cy="1154606"/>
      </dsp:txXfrm>
    </dsp:sp>
    <dsp:sp modelId="{16898755-659E-4935-B76D-AA229A83C3BB}">
      <dsp:nvSpPr>
        <dsp:cNvPr id="0" name=""/>
        <dsp:cNvSpPr/>
      </dsp:nvSpPr>
      <dsp:spPr>
        <a:xfrm rot="12900000">
          <a:off x="2931655" y="1661923"/>
          <a:ext cx="1253760" cy="465365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6EE729-AD27-488A-B195-F888787133A4}">
      <dsp:nvSpPr>
        <dsp:cNvPr id="0" name=""/>
        <dsp:cNvSpPr/>
      </dsp:nvSpPr>
      <dsp:spPr>
        <a:xfrm>
          <a:off x="2269417" y="914555"/>
          <a:ext cx="1551217" cy="1240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Powtarzające się regularnie</a:t>
          </a:r>
        </a:p>
      </dsp:txBody>
      <dsp:txXfrm>
        <a:off x="2305764" y="950902"/>
        <a:ext cx="1478523" cy="1168279"/>
      </dsp:txXfrm>
    </dsp:sp>
    <dsp:sp modelId="{413A3B7C-39F4-48C6-8329-C51D0087A3F8}">
      <dsp:nvSpPr>
        <dsp:cNvPr id="0" name=""/>
        <dsp:cNvSpPr/>
      </dsp:nvSpPr>
      <dsp:spPr>
        <a:xfrm rot="16200000">
          <a:off x="4173719" y="1015345"/>
          <a:ext cx="1253760" cy="465365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06D068-FDF3-4450-81CD-5024F590E0E4}">
      <dsp:nvSpPr>
        <dsp:cNvPr id="0" name=""/>
        <dsp:cNvSpPr/>
      </dsp:nvSpPr>
      <dsp:spPr>
        <a:xfrm>
          <a:off x="4024991" y="661"/>
          <a:ext cx="1551217" cy="1240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Kolejne numery w oznaczonej jedn. czasu</a:t>
          </a:r>
        </a:p>
      </dsp:txBody>
      <dsp:txXfrm>
        <a:off x="4061338" y="37008"/>
        <a:ext cx="1478523" cy="1168279"/>
      </dsp:txXfrm>
    </dsp:sp>
    <dsp:sp modelId="{19D0391B-73E0-4DAF-8F9F-2368C10CDE2B}">
      <dsp:nvSpPr>
        <dsp:cNvPr id="0" name=""/>
        <dsp:cNvSpPr/>
      </dsp:nvSpPr>
      <dsp:spPr>
        <a:xfrm rot="19746492">
          <a:off x="5471289" y="1703861"/>
          <a:ext cx="1425707" cy="465365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B02BB0-2D02-4A69-B42D-517B1EB3F1D6}">
      <dsp:nvSpPr>
        <dsp:cNvPr id="0" name=""/>
        <dsp:cNvSpPr/>
      </dsp:nvSpPr>
      <dsp:spPr>
        <a:xfrm>
          <a:off x="6020261" y="118258"/>
          <a:ext cx="1551217" cy="2904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Aktualizacja informacji na stronie www.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SN, wyr 28.10.2016r., I CSK 695/15</a:t>
          </a:r>
        </a:p>
      </dsp:txBody>
      <dsp:txXfrm>
        <a:off x="6065695" y="163692"/>
        <a:ext cx="1460349" cy="281371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282A82-8802-46E3-938D-09170C222C19}">
      <dsp:nvSpPr>
        <dsp:cNvPr id="0" name=""/>
        <dsp:cNvSpPr/>
      </dsp:nvSpPr>
      <dsp:spPr>
        <a:xfrm rot="5400000">
          <a:off x="6067151" y="-2493554"/>
          <a:ext cx="923329" cy="614476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800" kern="1200" dirty="0"/>
            <a:t>Nie stanowi jednorodnej zamkniętej struktury</a:t>
          </a:r>
        </a:p>
      </dsp:txBody>
      <dsp:txXfrm rot="-5400000">
        <a:off x="3456432" y="162238"/>
        <a:ext cx="6099695" cy="833183"/>
      </dsp:txXfrm>
    </dsp:sp>
    <dsp:sp modelId="{57FF99F9-6E93-4C3F-B388-6F0F6DDAF381}">
      <dsp:nvSpPr>
        <dsp:cNvPr id="0" name=""/>
        <dsp:cNvSpPr/>
      </dsp:nvSpPr>
      <dsp:spPr>
        <a:xfrm>
          <a:off x="0" y="1748"/>
          <a:ext cx="3456432" cy="11541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 dirty="0"/>
            <a:t>Otwartość i różnorodność</a:t>
          </a:r>
        </a:p>
      </dsp:txBody>
      <dsp:txXfrm>
        <a:off x="56342" y="58090"/>
        <a:ext cx="3343748" cy="1041478"/>
      </dsp:txXfrm>
    </dsp:sp>
    <dsp:sp modelId="{DC5B48B9-4106-4648-A381-41A7D6A06059}">
      <dsp:nvSpPr>
        <dsp:cNvPr id="0" name=""/>
        <dsp:cNvSpPr/>
      </dsp:nvSpPr>
      <dsp:spPr>
        <a:xfrm>
          <a:off x="0" y="1213618"/>
          <a:ext cx="3456432" cy="11541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 dirty="0"/>
            <a:t>Ukazywanie się nie rzadziej niż raz do roku</a:t>
          </a:r>
        </a:p>
      </dsp:txBody>
      <dsp:txXfrm>
        <a:off x="56342" y="1269960"/>
        <a:ext cx="3343748" cy="1041478"/>
      </dsp:txXfrm>
    </dsp:sp>
    <dsp:sp modelId="{09CF7F5E-2626-46DD-957F-B10FAEAC01F6}">
      <dsp:nvSpPr>
        <dsp:cNvPr id="0" name=""/>
        <dsp:cNvSpPr/>
      </dsp:nvSpPr>
      <dsp:spPr>
        <a:xfrm>
          <a:off x="0" y="2425489"/>
          <a:ext cx="3456432" cy="11541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 dirty="0"/>
            <a:t>Stały tytuł numer i data</a:t>
          </a:r>
        </a:p>
      </dsp:txBody>
      <dsp:txXfrm>
        <a:off x="56342" y="2481831"/>
        <a:ext cx="3343748" cy="104147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EDA8E7-8C03-467C-AFFC-4238B81EC30A}">
      <dsp:nvSpPr>
        <dsp:cNvPr id="0" name=""/>
        <dsp:cNvSpPr/>
      </dsp:nvSpPr>
      <dsp:spPr>
        <a:xfrm>
          <a:off x="1929435" y="1453430"/>
          <a:ext cx="362311" cy="7798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1155" y="0"/>
              </a:lnTo>
              <a:lnTo>
                <a:pt x="181155" y="779827"/>
              </a:lnTo>
              <a:lnTo>
                <a:pt x="362311" y="779827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2089093" y="1821847"/>
        <a:ext cx="42994" cy="42994"/>
      </dsp:txXfrm>
    </dsp:sp>
    <dsp:sp modelId="{17A73C69-F4C4-432A-B7EB-C2E1D150A69A}">
      <dsp:nvSpPr>
        <dsp:cNvPr id="0" name=""/>
        <dsp:cNvSpPr/>
      </dsp:nvSpPr>
      <dsp:spPr>
        <a:xfrm>
          <a:off x="1929435" y="1380385"/>
          <a:ext cx="36231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73045"/>
              </a:moveTo>
              <a:lnTo>
                <a:pt x="181155" y="73045"/>
              </a:lnTo>
              <a:lnTo>
                <a:pt x="181155" y="45720"/>
              </a:lnTo>
              <a:lnTo>
                <a:pt x="362311" y="45720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2101507" y="1417021"/>
        <a:ext cx="18167" cy="18167"/>
      </dsp:txXfrm>
    </dsp:sp>
    <dsp:sp modelId="{63C4F011-6658-4CDC-8B8A-20BE7DEDF885}">
      <dsp:nvSpPr>
        <dsp:cNvPr id="0" name=""/>
        <dsp:cNvSpPr/>
      </dsp:nvSpPr>
      <dsp:spPr>
        <a:xfrm>
          <a:off x="1929435" y="646277"/>
          <a:ext cx="362311" cy="807153"/>
        </a:xfrm>
        <a:custGeom>
          <a:avLst/>
          <a:gdLst/>
          <a:ahLst/>
          <a:cxnLst/>
          <a:rect l="0" t="0" r="0" b="0"/>
          <a:pathLst>
            <a:path>
              <a:moveTo>
                <a:pt x="0" y="807153"/>
              </a:moveTo>
              <a:lnTo>
                <a:pt x="181155" y="807153"/>
              </a:lnTo>
              <a:lnTo>
                <a:pt x="181155" y="0"/>
              </a:lnTo>
              <a:lnTo>
                <a:pt x="362311" y="0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2088472" y="1027735"/>
        <a:ext cx="44237" cy="44237"/>
      </dsp:txXfrm>
    </dsp:sp>
    <dsp:sp modelId="{29331E89-238C-4D15-8D91-FB2198BDE3F0}">
      <dsp:nvSpPr>
        <dsp:cNvPr id="0" name=""/>
        <dsp:cNvSpPr/>
      </dsp:nvSpPr>
      <dsp:spPr>
        <a:xfrm rot="16200000">
          <a:off x="389923" y="1169828"/>
          <a:ext cx="2511818" cy="5672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800" kern="1200" dirty="0"/>
            <a:t>Dziennik</a:t>
          </a:r>
        </a:p>
      </dsp:txBody>
      <dsp:txXfrm>
        <a:off x="389923" y="1169828"/>
        <a:ext cx="2511818" cy="567204"/>
      </dsp:txXfrm>
    </dsp:sp>
    <dsp:sp modelId="{DC1661DC-AE97-424C-B4D0-E506C356B21B}">
      <dsp:nvSpPr>
        <dsp:cNvPr id="0" name=""/>
        <dsp:cNvSpPr/>
      </dsp:nvSpPr>
      <dsp:spPr>
        <a:xfrm>
          <a:off x="2291746" y="307132"/>
          <a:ext cx="4295488" cy="678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Ogólnoinformacyjny druk periodyczny</a:t>
          </a:r>
        </a:p>
      </dsp:txBody>
      <dsp:txXfrm>
        <a:off x="2291746" y="307132"/>
        <a:ext cx="4295488" cy="678289"/>
      </dsp:txXfrm>
    </dsp:sp>
    <dsp:sp modelId="{62935DD3-3CBF-4721-A35D-E62D1D432901}">
      <dsp:nvSpPr>
        <dsp:cNvPr id="0" name=""/>
        <dsp:cNvSpPr/>
      </dsp:nvSpPr>
      <dsp:spPr>
        <a:xfrm>
          <a:off x="2291746" y="1123498"/>
          <a:ext cx="4384272" cy="6052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/>
            <a:t>Przekaz za pomocą druku, dźwięku, dźwięku i obrazu</a:t>
          </a:r>
        </a:p>
      </dsp:txBody>
      <dsp:txXfrm>
        <a:off x="2291746" y="1123498"/>
        <a:ext cx="4384272" cy="605214"/>
      </dsp:txXfrm>
    </dsp:sp>
    <dsp:sp modelId="{805EC712-EE86-46EA-A055-0474AED4B009}">
      <dsp:nvSpPr>
        <dsp:cNvPr id="0" name=""/>
        <dsp:cNvSpPr/>
      </dsp:nvSpPr>
      <dsp:spPr>
        <a:xfrm>
          <a:off x="2291746" y="1866788"/>
          <a:ext cx="4490792" cy="7329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Ukazujący się </a:t>
          </a:r>
          <a:r>
            <a:rPr lang="pl-PL" sz="1600" b="1" kern="1200" dirty="0"/>
            <a:t>częściej </a:t>
          </a:r>
          <a:r>
            <a:rPr lang="pl-PL" sz="1600" b="0" kern="1200" dirty="0"/>
            <a:t>niż raz w tygodniu </a:t>
          </a:r>
          <a:endParaRPr lang="pl-PL" sz="1600" kern="1200" dirty="0"/>
        </a:p>
      </dsp:txBody>
      <dsp:txXfrm>
        <a:off x="2291746" y="1866788"/>
        <a:ext cx="4490792" cy="73294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2551A8-ADD9-42DB-AE15-01932E741AB7}">
      <dsp:nvSpPr>
        <dsp:cNvPr id="0" name=""/>
        <dsp:cNvSpPr/>
      </dsp:nvSpPr>
      <dsp:spPr>
        <a:xfrm>
          <a:off x="719908" y="1311388"/>
          <a:ext cx="326902" cy="6229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3451" y="0"/>
              </a:lnTo>
              <a:lnTo>
                <a:pt x="163451" y="622909"/>
              </a:lnTo>
              <a:lnTo>
                <a:pt x="326902" y="622909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865773" y="1605255"/>
        <a:ext cx="35173" cy="35173"/>
      </dsp:txXfrm>
    </dsp:sp>
    <dsp:sp modelId="{505847FF-FA24-4FC8-9D94-B3B160573E0F}">
      <dsp:nvSpPr>
        <dsp:cNvPr id="0" name=""/>
        <dsp:cNvSpPr/>
      </dsp:nvSpPr>
      <dsp:spPr>
        <a:xfrm>
          <a:off x="719908" y="1265668"/>
          <a:ext cx="32690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26902" y="45720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875187" y="1303215"/>
        <a:ext cx="16345" cy="16345"/>
      </dsp:txXfrm>
    </dsp:sp>
    <dsp:sp modelId="{918D7479-9021-4B2D-9D68-0579661A3081}">
      <dsp:nvSpPr>
        <dsp:cNvPr id="0" name=""/>
        <dsp:cNvSpPr/>
      </dsp:nvSpPr>
      <dsp:spPr>
        <a:xfrm>
          <a:off x="719908" y="688478"/>
          <a:ext cx="326902" cy="622909"/>
        </a:xfrm>
        <a:custGeom>
          <a:avLst/>
          <a:gdLst/>
          <a:ahLst/>
          <a:cxnLst/>
          <a:rect l="0" t="0" r="0" b="0"/>
          <a:pathLst>
            <a:path>
              <a:moveTo>
                <a:pt x="0" y="622909"/>
              </a:moveTo>
              <a:lnTo>
                <a:pt x="163451" y="622909"/>
              </a:lnTo>
              <a:lnTo>
                <a:pt x="163451" y="0"/>
              </a:lnTo>
              <a:lnTo>
                <a:pt x="326902" y="0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865773" y="982346"/>
        <a:ext cx="35173" cy="35173"/>
      </dsp:txXfrm>
    </dsp:sp>
    <dsp:sp modelId="{1DE929DF-891B-4793-8621-9DD8396568B1}">
      <dsp:nvSpPr>
        <dsp:cNvPr id="0" name=""/>
        <dsp:cNvSpPr/>
      </dsp:nvSpPr>
      <dsp:spPr>
        <a:xfrm rot="16200000">
          <a:off x="-840642" y="1062224"/>
          <a:ext cx="2622776" cy="4983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500" kern="1200" dirty="0"/>
            <a:t>czasopismo</a:t>
          </a:r>
        </a:p>
      </dsp:txBody>
      <dsp:txXfrm>
        <a:off x="-840642" y="1062224"/>
        <a:ext cx="2622776" cy="498327"/>
      </dsp:txXfrm>
    </dsp:sp>
    <dsp:sp modelId="{C2AB5749-C271-403A-B91B-A47AD3580FE0}">
      <dsp:nvSpPr>
        <dsp:cNvPr id="0" name=""/>
        <dsp:cNvSpPr/>
      </dsp:nvSpPr>
      <dsp:spPr>
        <a:xfrm>
          <a:off x="1046811" y="439314"/>
          <a:ext cx="4719364" cy="4983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/>
            <a:t>Druk periodyczny</a:t>
          </a:r>
        </a:p>
      </dsp:txBody>
      <dsp:txXfrm>
        <a:off x="1046811" y="439314"/>
        <a:ext cx="4719364" cy="498327"/>
      </dsp:txXfrm>
    </dsp:sp>
    <dsp:sp modelId="{F7A52B80-4734-402D-8450-13F47F1F0CB6}">
      <dsp:nvSpPr>
        <dsp:cNvPr id="0" name=""/>
        <dsp:cNvSpPr/>
      </dsp:nvSpPr>
      <dsp:spPr>
        <a:xfrm>
          <a:off x="1046811" y="1062224"/>
          <a:ext cx="5655827" cy="4983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Przekaz za pomocą druku, dźwięku, dźwięku i obrazu</a:t>
          </a:r>
        </a:p>
      </dsp:txBody>
      <dsp:txXfrm>
        <a:off x="1046811" y="1062224"/>
        <a:ext cx="5655827" cy="498327"/>
      </dsp:txXfrm>
    </dsp:sp>
    <dsp:sp modelId="{28113EE1-881C-419C-8707-7D96B430239C}">
      <dsp:nvSpPr>
        <dsp:cNvPr id="0" name=""/>
        <dsp:cNvSpPr/>
      </dsp:nvSpPr>
      <dsp:spPr>
        <a:xfrm>
          <a:off x="1046811" y="1685133"/>
          <a:ext cx="7036174" cy="4983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Ukazuje się </a:t>
          </a:r>
          <a:r>
            <a:rPr lang="pl-PL" sz="1400" b="1" kern="1200" dirty="0"/>
            <a:t>nie częściej niż raz w tygodniu, a nie rzadziej niż raz w roku </a:t>
          </a:r>
          <a:endParaRPr lang="pl-PL" sz="1400" kern="1200" dirty="0"/>
        </a:p>
      </dsp:txBody>
      <dsp:txXfrm>
        <a:off x="1046811" y="1685133"/>
        <a:ext cx="7036174" cy="49832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82B042-330C-49FF-B636-346F301C02CE}">
      <dsp:nvSpPr>
        <dsp:cNvPr id="0" name=""/>
        <dsp:cNvSpPr/>
      </dsp:nvSpPr>
      <dsp:spPr>
        <a:xfrm>
          <a:off x="2447488" y="1558031"/>
          <a:ext cx="388385" cy="8124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94192" y="0"/>
              </a:lnTo>
              <a:lnTo>
                <a:pt x="194192" y="812463"/>
              </a:lnTo>
              <a:lnTo>
                <a:pt x="388385" y="812463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2619167" y="1941749"/>
        <a:ext cx="45026" cy="45026"/>
      </dsp:txXfrm>
    </dsp:sp>
    <dsp:sp modelId="{6EBD1937-9F6E-4A03-82EC-8B643352C56E}">
      <dsp:nvSpPr>
        <dsp:cNvPr id="0" name=""/>
        <dsp:cNvSpPr/>
      </dsp:nvSpPr>
      <dsp:spPr>
        <a:xfrm>
          <a:off x="2447488" y="1401451"/>
          <a:ext cx="388385" cy="156579"/>
        </a:xfrm>
        <a:custGeom>
          <a:avLst/>
          <a:gdLst/>
          <a:ahLst/>
          <a:cxnLst/>
          <a:rect l="0" t="0" r="0" b="0"/>
          <a:pathLst>
            <a:path>
              <a:moveTo>
                <a:pt x="0" y="156579"/>
              </a:moveTo>
              <a:lnTo>
                <a:pt x="194192" y="156579"/>
              </a:lnTo>
              <a:lnTo>
                <a:pt x="194192" y="0"/>
              </a:lnTo>
              <a:lnTo>
                <a:pt x="388385" y="0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2631211" y="1469272"/>
        <a:ext cx="20938" cy="20938"/>
      </dsp:txXfrm>
    </dsp:sp>
    <dsp:sp modelId="{004BC264-D7AA-4D3A-A162-CC6F73DBCBA3}">
      <dsp:nvSpPr>
        <dsp:cNvPr id="0" name=""/>
        <dsp:cNvSpPr/>
      </dsp:nvSpPr>
      <dsp:spPr>
        <a:xfrm>
          <a:off x="2447488" y="588987"/>
          <a:ext cx="388385" cy="969043"/>
        </a:xfrm>
        <a:custGeom>
          <a:avLst/>
          <a:gdLst/>
          <a:ahLst/>
          <a:cxnLst/>
          <a:rect l="0" t="0" r="0" b="0"/>
          <a:pathLst>
            <a:path>
              <a:moveTo>
                <a:pt x="0" y="969043"/>
              </a:moveTo>
              <a:lnTo>
                <a:pt x="194192" y="969043"/>
              </a:lnTo>
              <a:lnTo>
                <a:pt x="194192" y="0"/>
              </a:lnTo>
              <a:lnTo>
                <a:pt x="388385" y="0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2615581" y="1047409"/>
        <a:ext cx="52198" cy="52198"/>
      </dsp:txXfrm>
    </dsp:sp>
    <dsp:sp modelId="{AA2AC794-E332-4833-B00C-8AD254029233}">
      <dsp:nvSpPr>
        <dsp:cNvPr id="0" name=""/>
        <dsp:cNvSpPr/>
      </dsp:nvSpPr>
      <dsp:spPr>
        <a:xfrm rot="16200000">
          <a:off x="593431" y="1262005"/>
          <a:ext cx="3116062" cy="5920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300" kern="1200" dirty="0"/>
            <a:t>Materiał prasowy</a:t>
          </a:r>
        </a:p>
      </dsp:txBody>
      <dsp:txXfrm>
        <a:off x="593431" y="1262005"/>
        <a:ext cx="3116062" cy="592051"/>
      </dsp:txXfrm>
    </dsp:sp>
    <dsp:sp modelId="{7677E1B7-E308-4A88-B48B-95E632303BDE}">
      <dsp:nvSpPr>
        <dsp:cNvPr id="0" name=""/>
        <dsp:cNvSpPr/>
      </dsp:nvSpPr>
      <dsp:spPr>
        <a:xfrm>
          <a:off x="2835873" y="292961"/>
          <a:ext cx="4363924" cy="5920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Materiał, który został już opublikowany</a:t>
          </a:r>
        </a:p>
      </dsp:txBody>
      <dsp:txXfrm>
        <a:off x="2835873" y="292961"/>
        <a:ext cx="4363924" cy="592051"/>
      </dsp:txXfrm>
    </dsp:sp>
    <dsp:sp modelId="{B006C1BA-A475-4735-82CF-8944531DD763}">
      <dsp:nvSpPr>
        <dsp:cNvPr id="0" name=""/>
        <dsp:cNvSpPr/>
      </dsp:nvSpPr>
      <dsp:spPr>
        <a:xfrm>
          <a:off x="2835873" y="1033026"/>
          <a:ext cx="4452689" cy="7368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Materiał, który nie został jeszcze opublikowany, ale który zakwalifikowano do druku</a:t>
          </a:r>
        </a:p>
      </dsp:txBody>
      <dsp:txXfrm>
        <a:off x="2835873" y="1033026"/>
        <a:ext cx="4452689" cy="736849"/>
      </dsp:txXfrm>
    </dsp:sp>
    <dsp:sp modelId="{E04262B7-1D57-429D-B391-50C6A0CF045C}">
      <dsp:nvSpPr>
        <dsp:cNvPr id="0" name=""/>
        <dsp:cNvSpPr/>
      </dsp:nvSpPr>
      <dsp:spPr>
        <a:xfrm>
          <a:off x="2835873" y="1917888"/>
          <a:ext cx="4434940" cy="9052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Materiał, który nie został zakwalifikowany do publikacji, ale który był przez autora przeznaczony do druku </a:t>
          </a:r>
        </a:p>
      </dsp:txBody>
      <dsp:txXfrm>
        <a:off x="2835873" y="1917888"/>
        <a:ext cx="4434940" cy="9052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9125BF-F6FE-4CBB-8841-2225250CDE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Prasa drukowana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CDEE4D3-5B30-4830-9EB4-1F6F29450D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Źródła uregulowania oraz podstawowe pojęcia prawa prasowego </a:t>
            </a:r>
          </a:p>
        </p:txBody>
      </p:sp>
    </p:spTree>
    <p:extLst>
      <p:ext uri="{BB962C8B-B14F-4D97-AF65-F5344CB8AC3E}">
        <p14:creationId xmlns:p14="http://schemas.microsoft.com/office/powerpoint/2010/main" val="468583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9155CD8-B635-4D3F-B3E5-A2C2BC99A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Czasopismo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5373447-9601-4348-9782-941564E543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czasopismem jest druk periodyczny ukazujący się nie częściej niż raz w tygodniu, a nie rzadziej niż raz w roku; przepis ten stosuje się odpowiednio do przekazu za pomocą dźwięku oraz dźwięku i obrazu innego niż określony w pkt 2; (art. 7 ust. 2 pkt 3 Pr. Pras.)</a:t>
            </a:r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56F2A651-26FC-439B-8475-72E63136ADE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99441730"/>
              </p:ext>
            </p:extLst>
          </p:nvPr>
        </p:nvGraphicFramePr>
        <p:xfrm>
          <a:off x="1855433" y="3515557"/>
          <a:ext cx="8304567" cy="26227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78665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6905151-F129-4882-93DE-7BCF10191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Materiał prasowy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5C923F-A142-402E-8958-2C2B27621F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materiałem prasowym jest każdy opublikowany lub przekazany do opublikowania w prasie tekst albo obraz o charakterze informacyjnym, publicystycznym, dokumentalnym lub innym, niezależnie od środków przekazu, rodzaju, formy, przeznaczenia czy autorstwa; (art. 7 ust. 2 pkt 4 Pr. Pras.)</a:t>
            </a:r>
          </a:p>
          <a:p>
            <a:pPr marL="0" indent="0" algn="just">
              <a:buNone/>
            </a:pPr>
            <a:endParaRPr lang="pl-PL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28ED12B7-A73B-4425-A30B-38FE8A7265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01980386"/>
              </p:ext>
            </p:extLst>
          </p:nvPr>
        </p:nvGraphicFramePr>
        <p:xfrm>
          <a:off x="1899821" y="3524435"/>
          <a:ext cx="9144000" cy="31160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499346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CBE025-891F-4620-9C16-482B75E47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1" dirty="0" err="1"/>
              <a:t>Impressum</a:t>
            </a:r>
            <a:endParaRPr lang="pl-PL" i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AC0A794-2BD3-417E-BBD3-288DC0394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pl-PL" dirty="0"/>
              <a:t>Art. 27. 1. Na każdym egzemplarzu druków periodycznych, serwisów agencyjnych oraz innych podobnych druków prasowych należy w widocznym i zwyczajowo przyjętym miejscu podać: </a:t>
            </a:r>
          </a:p>
          <a:p>
            <a:pPr marL="457200" indent="-457200" algn="just">
              <a:buAutoNum type="arabicParenR"/>
            </a:pPr>
            <a:r>
              <a:rPr lang="pl-PL" dirty="0"/>
              <a:t>nazwę i adres wydawcy lub innego właściwego organu; </a:t>
            </a:r>
          </a:p>
          <a:p>
            <a:pPr marL="457200" indent="-457200" algn="just">
              <a:buAutoNum type="arabicParenR"/>
            </a:pPr>
            <a:r>
              <a:rPr lang="pl-PL" dirty="0"/>
              <a:t>adres redakcji oraz imię i nazwisko redaktora naczelnego; </a:t>
            </a:r>
          </a:p>
          <a:p>
            <a:pPr marL="457200" indent="-457200" algn="just">
              <a:buAutoNum type="arabicParenR"/>
            </a:pPr>
            <a:r>
              <a:rPr lang="pl-PL" dirty="0"/>
              <a:t>miejsce i datę wydania; </a:t>
            </a:r>
          </a:p>
          <a:p>
            <a:pPr marL="457200" indent="-457200" algn="just">
              <a:buAutoNum type="arabicParenR"/>
            </a:pPr>
            <a:r>
              <a:rPr lang="pl-PL" dirty="0"/>
              <a:t>nazwę zakładu wykonującego dany druk prasowy; </a:t>
            </a:r>
          </a:p>
          <a:p>
            <a:pPr marL="457200" indent="-457200" algn="just">
              <a:buAutoNum type="arabicParenR"/>
            </a:pPr>
            <a:r>
              <a:rPr lang="pl-PL" dirty="0"/>
              <a:t>(uchylony) 38) </a:t>
            </a:r>
          </a:p>
          <a:p>
            <a:pPr marL="457200" indent="-457200" algn="just">
              <a:buAutoNum type="arabicParenR"/>
            </a:pPr>
            <a:r>
              <a:rPr lang="pl-PL" dirty="0"/>
              <a:t>międzynarodowy znak informacyjny; </a:t>
            </a:r>
          </a:p>
          <a:p>
            <a:pPr marL="457200" indent="-457200" algn="just">
              <a:buAutoNum type="arabicParenR"/>
            </a:pPr>
            <a:r>
              <a:rPr lang="pl-PL" dirty="0"/>
              <a:t>bieżącą numerację. </a:t>
            </a:r>
          </a:p>
          <a:p>
            <a:pPr marL="0" indent="0" algn="just">
              <a:buNone/>
            </a:pPr>
            <a:r>
              <a:rPr lang="pl-PL" dirty="0"/>
              <a:t>2. Przepis ust. 1 stosuje się odpowiednio do nagrań radiowych i telewizyjnych oraz kronik filmowych.</a:t>
            </a:r>
          </a:p>
        </p:txBody>
      </p:sp>
    </p:spTree>
    <p:extLst>
      <p:ext uri="{BB962C8B-B14F-4D97-AF65-F5344CB8AC3E}">
        <p14:creationId xmlns:p14="http://schemas.microsoft.com/office/powerpoint/2010/main" val="23158178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A51B1B-1E41-4867-ACA6-304E13B81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Numer ISSN / ISBN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20EE306-763F-48E8-ACCB-8013FA6BF8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i="1" dirty="0"/>
              <a:t>International Standard Serial </a:t>
            </a:r>
            <a:r>
              <a:rPr lang="pl-PL" i="1" dirty="0" err="1"/>
              <a:t>Number</a:t>
            </a:r>
            <a:r>
              <a:rPr lang="pl-PL" i="1" dirty="0"/>
              <a:t> – </a:t>
            </a:r>
            <a:r>
              <a:rPr lang="pl-PL" dirty="0"/>
              <a:t>Międzynarodowy Znormalizowany Numer Wydawnictw Ciągłych </a:t>
            </a:r>
          </a:p>
          <a:p>
            <a:pPr lvl="1"/>
            <a:r>
              <a:rPr lang="pl-PL" i="0" dirty="0"/>
              <a:t>Wydawnictwo ciągłe – o niesprecyzowanym bliżej zakończeniu, ukazujące się pod wspólnym tytułem, mające części, oznaczone numerycznie lub chronologicznie w określonych lub nieokreślonych odstępach czasu,  </a:t>
            </a:r>
          </a:p>
          <a:p>
            <a:r>
              <a:rPr lang="pl-PL" dirty="0"/>
              <a:t>Ośrodkiem upoważnionym do nadawania numeru ISSN jest Biblioteka Narodowa [www.bn.org.pl] </a:t>
            </a:r>
          </a:p>
          <a:p>
            <a:r>
              <a:rPr lang="pl-PL" dirty="0"/>
              <a:t>Numer składa się z 8 cyfr podzielonych myślnikiem na dwie grupy, może być wzbogacony o dodatkowe oznaczenia kodowe danego kraju, </a:t>
            </a:r>
          </a:p>
          <a:p>
            <a:r>
              <a:rPr lang="pl-PL" dirty="0"/>
              <a:t>Numer ISBN – </a:t>
            </a:r>
            <a:r>
              <a:rPr lang="pl-PL" i="1" dirty="0"/>
              <a:t>International Standard </a:t>
            </a:r>
            <a:r>
              <a:rPr lang="pl-PL" i="1" dirty="0" err="1"/>
              <a:t>Book</a:t>
            </a:r>
            <a:r>
              <a:rPr lang="pl-PL" i="1" dirty="0"/>
              <a:t> </a:t>
            </a:r>
            <a:r>
              <a:rPr lang="pl-PL" i="1" dirty="0" err="1"/>
              <a:t>Number</a:t>
            </a:r>
            <a:r>
              <a:rPr lang="pl-PL" i="1" dirty="0"/>
              <a:t>- </a:t>
            </a:r>
            <a:r>
              <a:rPr lang="pl-PL" dirty="0"/>
              <a:t> indywidualny numer nadawany seriom wydawniczym, który może być zamieszczany jednocześnie i obok ISSN</a:t>
            </a:r>
          </a:p>
        </p:txBody>
      </p:sp>
    </p:spTree>
    <p:extLst>
      <p:ext uri="{BB962C8B-B14F-4D97-AF65-F5344CB8AC3E}">
        <p14:creationId xmlns:p14="http://schemas.microsoft.com/office/powerpoint/2010/main" val="29973043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6E1278-2105-4354-9F16-39349ED76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Podmioty związane z działalnością prasową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4178F6E-7B33-4101-936C-6C455EFD9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dziennikarzem</a:t>
            </a:r>
            <a:r>
              <a:rPr lang="pl-PL" dirty="0"/>
              <a:t> jest osoba zajmująca się redagowaniem, tworzeniem lub przygotowywaniem materiałów prasowych, pozostająca w stosunku pracy z redakcją albo zajmująca się taką działalnością na rzecz i z upoważnienia redakcji; (art. 7 ust. 2 pkt 5)</a:t>
            </a:r>
          </a:p>
          <a:p>
            <a:r>
              <a:rPr lang="pl-PL" b="1" dirty="0"/>
              <a:t>redaktorem</a:t>
            </a:r>
            <a:r>
              <a:rPr lang="pl-PL" dirty="0"/>
              <a:t> jest dziennikarz decydujący lub współdecydujący o publikacji materiałów prasowych; (art. 7 ust, 2 pkt. 6)</a:t>
            </a:r>
          </a:p>
          <a:p>
            <a:r>
              <a:rPr lang="pl-PL" b="1" dirty="0"/>
              <a:t>redaktorem naczelnym </a:t>
            </a:r>
            <a:r>
              <a:rPr lang="pl-PL" dirty="0"/>
              <a:t>jest osoba posiadająca uprawnienia do decydowania o całokształcie działalności redakcji; (art. 7 ust. 2 pkt 7)</a:t>
            </a:r>
          </a:p>
        </p:txBody>
      </p:sp>
    </p:spTree>
    <p:extLst>
      <p:ext uri="{BB962C8B-B14F-4D97-AF65-F5344CB8AC3E}">
        <p14:creationId xmlns:p14="http://schemas.microsoft.com/office/powerpoint/2010/main" val="13872272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826414-EF6C-4C6B-8189-2558AFDDA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Redaktor naczelny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0D47348-5BD2-4005-87E4-5EF3C8F944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285999"/>
            <a:ext cx="10204883" cy="410592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pl-PL" dirty="0"/>
              <a:t>Art. 25. 1. Redakcją kieruje redaktor naczelny. </a:t>
            </a:r>
          </a:p>
          <a:p>
            <a:pPr marL="0" indent="0" algn="just">
              <a:buNone/>
            </a:pPr>
            <a:r>
              <a:rPr lang="pl-PL" dirty="0"/>
              <a:t>2. Redaktorem naczelnym dziennika lub czasopisma może być osoba, która ma </a:t>
            </a:r>
            <a:r>
              <a:rPr lang="pl-PL" b="1" dirty="0"/>
              <a:t>pełną zdolność do czynności prawnych, posiada obywatelstwo polskie i nie jest pozbawiona praw publicznych</a:t>
            </a:r>
            <a:r>
              <a:rPr lang="pl-PL" dirty="0"/>
              <a:t>. </a:t>
            </a:r>
          </a:p>
          <a:p>
            <a:pPr marL="0" indent="0" algn="just">
              <a:buNone/>
            </a:pPr>
            <a:r>
              <a:rPr lang="pl-PL" dirty="0"/>
              <a:t>3. Redaktorem naczelnym dziennika lub czasopisma nie może być osoba </a:t>
            </a:r>
            <a:r>
              <a:rPr lang="pl-PL" u="sng" dirty="0"/>
              <a:t>skazana za zbrodnię </a:t>
            </a:r>
            <a:r>
              <a:rPr lang="pl-PL" dirty="0"/>
              <a:t>wymienioną w rozdziale XVII ustawy z dnia 6 czerwca 1997 r. – Kodeks karny (Dz. U. z 2018 r. poz. 1600), jeżeli nie upłynął okres 10 lat od zakończenia odbywania kary, oraz osoba </a:t>
            </a:r>
            <a:r>
              <a:rPr lang="pl-PL" u="sng" dirty="0"/>
              <a:t>skazana za występek </a:t>
            </a:r>
            <a:r>
              <a:rPr lang="pl-PL" dirty="0"/>
              <a:t>tego samego rodzaju, jeżeli nie upłynął okres 3 lat od zakończenia odbywania kary, osoba </a:t>
            </a:r>
            <a:r>
              <a:rPr lang="pl-PL" u="sng" dirty="0"/>
              <a:t>skazana za przestępstwo </a:t>
            </a:r>
            <a:r>
              <a:rPr lang="pl-PL" dirty="0"/>
              <a:t>popełnione w wyniku motywacji zasługującej na szczególne potępienie, a także osoba, </a:t>
            </a:r>
            <a:r>
              <a:rPr lang="pl-PL" u="sng" dirty="0"/>
              <a:t>która co najmniej trzykrotnie była karana za przestępstwa określone w niniejszej ustawie</a:t>
            </a:r>
            <a:r>
              <a:rPr lang="pl-PL" dirty="0"/>
              <a:t>. Organ rejestracyjny w uzgodnieniu z ministrem właściwym do spraw zagranicznych może zwolnić redaktora naczelnego od wymogu posiadania obywatelstwa polskiego. </a:t>
            </a:r>
          </a:p>
          <a:p>
            <a:pPr marL="0" indent="0" algn="just">
              <a:buNone/>
            </a:pPr>
            <a:r>
              <a:rPr lang="pl-PL" dirty="0"/>
              <a:t>4. Redaktor naczelny odpowiada za treść przygotowywanych przez redakcję materiałów prasowych oraz za sprawy redakcyjne i finansowe redakcji w granicach określonych w statucie lub właściwych przepisach. Jest również obowiązany do dbania o poprawność języka materiałów prasowych oraz przeciwdziałania jego wulgaryzacji. </a:t>
            </a:r>
          </a:p>
          <a:p>
            <a:pPr marL="0" indent="0" algn="just">
              <a:buNone/>
            </a:pPr>
            <a:r>
              <a:rPr lang="pl-PL" dirty="0"/>
              <a:t>4a. W wypadku gdy redaktor naczelny uzyskuje immunitet procesowy, obowiązany jest wskazać redaktora, który ponosi odpowiedzialność określoną w art. 49a. </a:t>
            </a:r>
          </a:p>
          <a:p>
            <a:pPr marL="0" indent="0" algn="just">
              <a:buNone/>
            </a:pPr>
            <a:r>
              <a:rPr lang="pl-PL" dirty="0"/>
              <a:t>5. Redaktora naczelnego powołuje i odwołuje wydawca, organ założycielski wydawnictwa lub inny właściwy organ.</a:t>
            </a:r>
          </a:p>
        </p:txBody>
      </p:sp>
    </p:spTree>
    <p:extLst>
      <p:ext uri="{BB962C8B-B14F-4D97-AF65-F5344CB8AC3E}">
        <p14:creationId xmlns:p14="http://schemas.microsoft.com/office/powerpoint/2010/main" val="8323818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663048-CB55-4A2D-8B80-5582CB0B8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Inne obowiązki redaktora naczelnego wynikające z Prawa prasowego: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12AC948-D56B-4CB3-921D-B8104DFB8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Publikacja sprostowań prasowych (art. 31a ust. 1),</a:t>
            </a:r>
          </a:p>
          <a:p>
            <a:r>
              <a:rPr lang="pl-PL" dirty="0"/>
              <a:t>Publikacja komunikatów urzędowych (art. 34 ust. 1)</a:t>
            </a:r>
          </a:p>
          <a:p>
            <a:r>
              <a:rPr lang="pl-PL" dirty="0"/>
              <a:t>Publikacja wyroków i innych ogłoszeń zawierających klauzulę o opublikowaniu, ogłoszeń sądów lub innych organów państwowych, a także listów gończych (art. 35)</a:t>
            </a:r>
          </a:p>
        </p:txBody>
      </p:sp>
    </p:spTree>
    <p:extLst>
      <p:ext uri="{BB962C8B-B14F-4D97-AF65-F5344CB8AC3E}">
        <p14:creationId xmlns:p14="http://schemas.microsoft.com/office/powerpoint/2010/main" val="6221325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109A676-1214-451C-A16B-9628B3A81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Wydawca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7FA1338-863A-4FF1-87A8-093D4BFD3E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b="1" dirty="0"/>
              <a:t>Wydawcą</a:t>
            </a:r>
            <a:r>
              <a:rPr lang="pl-PL" dirty="0"/>
              <a:t> może być osoba prawna, fizyczna lub inna jednostka organizacyjna, choćby nie posiadała osobowości prawnej. W szczególności wydawcą może być organ państwowy, przedsiębiorstwo państwowe, organizacja polityczna, związek zawodowy, organizacja spółdzielcza, samorządowa i inna organizacja społeczna oraz kościół i inny związek wyznaniowy  </a:t>
            </a:r>
          </a:p>
          <a:p>
            <a:r>
              <a:rPr lang="pl-PL" dirty="0"/>
              <a:t>Organizacja polityczna, związek zawodowy, przedsiębiorstwo państwowe, organizacja spółdzielcza, samorządowa i inna organizacja społeczna oraz kościół i inny związek wyznaniowy może realizować uprawnienia wydawnicze bezpośrednio lub za pośrednictwem wydawnictw własnych, jak również innych wydawnictw, działających jako nakładca.(art. 8)</a:t>
            </a:r>
          </a:p>
          <a:p>
            <a:r>
              <a:rPr lang="pl-PL" dirty="0"/>
              <a:t>Wydawca:</a:t>
            </a:r>
          </a:p>
          <a:p>
            <a:pPr lvl="1"/>
            <a:r>
              <a:rPr lang="pl-PL" dirty="0"/>
              <a:t>Ustanawia redakcję,</a:t>
            </a:r>
          </a:p>
          <a:p>
            <a:pPr lvl="1"/>
            <a:r>
              <a:rPr lang="pl-PL" dirty="0"/>
              <a:t>Tworzy warunki techniczne do przygotowania wydawnictwa,</a:t>
            </a:r>
          </a:p>
          <a:p>
            <a:pPr lvl="1"/>
            <a:r>
              <a:rPr lang="pl-PL" dirty="0"/>
              <a:t>Organizuje proces techniczny wytworzenia periodyku,</a:t>
            </a:r>
          </a:p>
          <a:p>
            <a:pPr lvl="1"/>
            <a:r>
              <a:rPr lang="pl-PL" dirty="0"/>
              <a:t>Zajmuje się jego udostępnieniem i reklamą.</a:t>
            </a:r>
          </a:p>
        </p:txBody>
      </p:sp>
    </p:spTree>
    <p:extLst>
      <p:ext uri="{BB962C8B-B14F-4D97-AF65-F5344CB8AC3E}">
        <p14:creationId xmlns:p14="http://schemas.microsoft.com/office/powerpoint/2010/main" val="14806991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58FF834-A9A5-48DA-94AC-BF37FD85B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Prawa i obowiązki wydawcy wynikające z Prawa prasowego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2DB41E3-0375-4A64-9F39-6B121F7BDF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Powołuje i odwołuje redaktora naczelnego (art. 25 ust. 5)</a:t>
            </a:r>
          </a:p>
          <a:p>
            <a:r>
              <a:rPr lang="pl-PL" dirty="0"/>
              <a:t>Ponosi koszt opublikowania sprostowania, jeśli możliwy termin opublikowania przekracza 6 miesięcy (art. 32 ust. 2)</a:t>
            </a:r>
          </a:p>
          <a:p>
            <a:r>
              <a:rPr lang="pl-PL" dirty="0"/>
              <a:t>Ma prawo odmówić publikacji reklamy lub ogłoszenia jeśli ich treść jest sprzeczna z linią programową bądź charakterem publikacji (art. 36 ust. 4)</a:t>
            </a:r>
          </a:p>
          <a:p>
            <a:r>
              <a:rPr lang="pl-PL" dirty="0"/>
              <a:t>Na żądanie uprawnionych podmiotów ma obowiązek ujawnić dane podmiotów zamieszczających odpłatne ogłoszenia lub reklamy w sprawach działalności gospodarczej (art. 36 ust. 6)</a:t>
            </a:r>
          </a:p>
          <a:p>
            <a:r>
              <a:rPr lang="pl-PL" dirty="0"/>
              <a:t>Ponosi solidarną odpowiedzialność za naruszenie prawa spowodowane publikacją materiału prasowego (art. 38)</a:t>
            </a:r>
          </a:p>
          <a:p>
            <a:r>
              <a:rPr lang="pl-PL" dirty="0"/>
              <a:t>Ponosi odpowiedzialność karną za wydawanie prasy bez rejestracji albo zawieszonej (art. 45)</a:t>
            </a:r>
          </a:p>
        </p:txBody>
      </p:sp>
    </p:spTree>
    <p:extLst>
      <p:ext uri="{BB962C8B-B14F-4D97-AF65-F5344CB8AC3E}">
        <p14:creationId xmlns:p14="http://schemas.microsoft.com/office/powerpoint/2010/main" val="1500835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729536A-F340-46FB-AD05-ED2F7A93A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Redakcja i podmioty wspomagające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66AB534-AA33-4920-84D1-BEBB7EEE8D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redakcją jest jednostka organizująca proces przygotowywania (zbierania, oceniania i opracowywania) materiałów do publikacji w prasie. (art. 7 ust. 2 pkt 8.)</a:t>
            </a:r>
          </a:p>
          <a:p>
            <a:r>
              <a:rPr lang="pl-PL" dirty="0"/>
              <a:t>Przy redakcji działa </a:t>
            </a:r>
            <a:r>
              <a:rPr lang="pl-PL" b="1" dirty="0"/>
              <a:t>kolegium redakcyjne</a:t>
            </a:r>
            <a:r>
              <a:rPr lang="pl-PL" dirty="0"/>
              <a:t>, jeżeli statut redakcji lub właściwe przepisy tak stanowią. (art. 25 ust. 6)</a:t>
            </a:r>
          </a:p>
          <a:p>
            <a:r>
              <a:rPr lang="pl-PL" dirty="0"/>
              <a:t>Przy redakcji może też działać </a:t>
            </a:r>
            <a:r>
              <a:rPr lang="pl-PL" b="1" dirty="0"/>
              <a:t>rada redakcyjna </a:t>
            </a:r>
            <a:r>
              <a:rPr lang="pl-PL" dirty="0"/>
              <a:t>(programowa, naukowa), jako organ opiniodawczo-doradczy redaktora naczelnego. (art. 25 ust. 7)</a:t>
            </a:r>
          </a:p>
          <a:p>
            <a:r>
              <a:rPr lang="pl-PL" dirty="0"/>
              <a:t>Czy  redakcja może składać się z jednej osoby? II SA/</a:t>
            </a:r>
            <a:r>
              <a:rPr lang="pl-PL" dirty="0" err="1"/>
              <a:t>Wa</a:t>
            </a:r>
            <a:r>
              <a:rPr lang="pl-PL" dirty="0"/>
              <a:t> 1885/07 z dn. 30.10.2008r.</a:t>
            </a:r>
          </a:p>
        </p:txBody>
      </p:sp>
    </p:spTree>
    <p:extLst>
      <p:ext uri="{BB962C8B-B14F-4D97-AF65-F5344CB8AC3E}">
        <p14:creationId xmlns:p14="http://schemas.microsoft.com/office/powerpoint/2010/main" val="647384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F4DEED-9EA2-4ACA-9CF6-144E40688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Zakres regulacji ustawy: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DB4F32E-62BF-4694-9B2F-C9B016D0B5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Art. 7. 1. Ustawa reguluje prasową działalność wydawniczą i dziennikarską</a:t>
            </a:r>
          </a:p>
          <a:p>
            <a:endParaRPr lang="pl-PL" dirty="0"/>
          </a:p>
          <a:p>
            <a:r>
              <a:rPr lang="pl-PL" b="1" u="sng" dirty="0"/>
              <a:t>Działalność wydawnicza </a:t>
            </a:r>
            <a:r>
              <a:rPr lang="pl-PL" dirty="0">
                <a:sym typeface="Wingdings" panose="05000000000000000000" pitchFamily="2" charset="2"/>
              </a:rPr>
              <a:t> prowadzi do ogłoszenia drukiem materiałów prasowych i ich publikacji, </a:t>
            </a:r>
          </a:p>
          <a:p>
            <a:r>
              <a:rPr lang="pl-PL" b="1" u="sng" dirty="0">
                <a:sym typeface="Wingdings" panose="05000000000000000000" pitchFamily="2" charset="2"/>
              </a:rPr>
              <a:t>Działalność dziennikarska </a:t>
            </a:r>
            <a:r>
              <a:rPr lang="pl-PL" dirty="0">
                <a:sym typeface="Wingdings" panose="05000000000000000000" pitchFamily="2" charset="2"/>
              </a:rPr>
              <a:t> odnosi się do redagowania, tworzenia lub przygotowywania materiałów prasowych, </a:t>
            </a:r>
          </a:p>
          <a:p>
            <a:endParaRPr lang="pl-PL" dirty="0">
              <a:sym typeface="Wingdings" panose="05000000000000000000" pitchFamily="2" charset="2"/>
            </a:endParaRPr>
          </a:p>
          <a:p>
            <a:r>
              <a:rPr lang="pl-PL" dirty="0"/>
              <a:t>Art. 54b. Przepisy o odpowiedzialności prawnej i postępowaniu w sprawach prasowych stosuje się odpowiednio do naruszeń prawa związanych z przekazywaniem myśli ludzkiej za pomocą innych niż prasa środków przeznaczonych do rozpowszechniania, niezależnie od techniki przekazu, w szczególności publikacji nieperiodycznych oraz innych wytworów druku, wizji i fonii. </a:t>
            </a:r>
          </a:p>
        </p:txBody>
      </p:sp>
    </p:spTree>
    <p:extLst>
      <p:ext uri="{BB962C8B-B14F-4D97-AF65-F5344CB8AC3E}">
        <p14:creationId xmlns:p14="http://schemas.microsoft.com/office/powerpoint/2010/main" val="29208166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BCA2C570-2994-4DE6-BF3E-437616399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Dziękuję za uwagę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3CEB019D-84C6-4652-98D2-37B5DF3F619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Agnieszka Kwiecień-Madej</a:t>
            </a:r>
          </a:p>
        </p:txBody>
      </p:sp>
    </p:spTree>
    <p:extLst>
      <p:ext uri="{BB962C8B-B14F-4D97-AF65-F5344CB8AC3E}">
        <p14:creationId xmlns:p14="http://schemas.microsoft.com/office/powerpoint/2010/main" val="298495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B87547-5D9A-4AF8-9700-74996CECD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Wyłączenia z zastosowania prawa prasowego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BF5D7C7-9670-4D99-BF93-E3856AED1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/>
              <a:t>Art. 9. Przepisów niniejszej ustawy nie stosuje się do: </a:t>
            </a:r>
          </a:p>
          <a:p>
            <a:r>
              <a:rPr lang="pl-PL" dirty="0"/>
              <a:t>1) Dziennika Ustaw Rzeczypospolitej Polskiej, Dziennika Urzędowego Rzeczypospolitej Polskiej „Monitor Polski” oraz innych urzędowych organów publikacyjnych; </a:t>
            </a:r>
          </a:p>
          <a:p>
            <a:r>
              <a:rPr lang="pl-PL" dirty="0"/>
              <a:t>2) Diariusza Sejmowego i własnych sprawozdań z działalności Sejmu i jego organów, a także wewnętrznych wydawnictw organów stanowiących jednostek samorządu terytorialnego; </a:t>
            </a:r>
          </a:p>
          <a:p>
            <a:pPr algn="just"/>
            <a:r>
              <a:rPr lang="pl-PL"/>
              <a:t>3) orzecznictwa </a:t>
            </a:r>
            <a:r>
              <a:rPr lang="pl-PL" dirty="0"/>
              <a:t>sądów, oraz innych urzędowych publikacji o tym charakterze; </a:t>
            </a:r>
          </a:p>
          <a:p>
            <a:r>
              <a:rPr lang="pl-PL" dirty="0"/>
              <a:t>4) wydawnictw prasowych obcych przedstawicielstw dyplomatycznych, urzędów konsularnych i organizacji międzynarodowych, które na podstawie ustaw, umów i zwyczajów międzynarodowych korzystają z prawa prowadzenia działalności wydawniczej.</a:t>
            </a:r>
          </a:p>
        </p:txBody>
      </p:sp>
    </p:spTree>
    <p:extLst>
      <p:ext uri="{BB962C8B-B14F-4D97-AF65-F5344CB8AC3E}">
        <p14:creationId xmlns:p14="http://schemas.microsoft.com/office/powerpoint/2010/main" val="3575772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D54829-0CED-4969-B3AC-F17380DE8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Pojęcie prasy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15C245-7B95-436B-A931-F9CD213EFD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prasa oznacza publikacje periodyczne, które nie tworzą zamkniętej, jednorodnej całości, ukazujące się nie rzadziej niż raz do roku, opatrzone stałym tytułem albo nazwą, numerem bieżącym i datą, a w szczególności: dzienniki i czasopisma, serwisy agencyjne, stałe przekazy teleksowe, biuletyny, programy radiowe i telewizyjne oraz kroniki filmowe; prasą są także wszelkie istniejące i powstające w wyniku postępu technicznego środki masowego przekazywania, w tym także rozgłośnie oraz </a:t>
            </a:r>
            <a:r>
              <a:rPr lang="pl-PL" dirty="0" err="1"/>
              <a:t>tele</a:t>
            </a:r>
            <a:r>
              <a:rPr lang="pl-PL" dirty="0"/>
              <a:t>- i radiowęzły zakładowe, upowszechniające publikacje periodyczne za pomocą druku, wizji, fonii lub innej techniki rozpowszechniania; prasa obejmuje również zespoły ludzi i poszczególne osoby zajmujące się działalnością dziennikarską; (art. 7 ust. 2 pkt 1 Pr. Pras.)</a:t>
            </a:r>
          </a:p>
        </p:txBody>
      </p:sp>
    </p:spTree>
    <p:extLst>
      <p:ext uri="{BB962C8B-B14F-4D97-AF65-F5344CB8AC3E}">
        <p14:creationId xmlns:p14="http://schemas.microsoft.com/office/powerpoint/2010/main" val="3771654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F83522-D99B-48FF-A33B-5221360C1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PRASA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344029ED-DDF2-42F5-AE45-A98CD66D3D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7944065"/>
              </p:ext>
            </p:extLst>
          </p:nvPr>
        </p:nvGraphicFramePr>
        <p:xfrm>
          <a:off x="1371600" y="2286000"/>
          <a:ext cx="96012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3291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AB1B762-E2F5-4E6F-8C27-F90104568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SN, wyr. z dn. 24.06.2014r., I CSK 532/13,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368D497-6058-4A38-96F8-F32D16654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Pojęcie prasy obejmuje także publikacje rozpowszechniane za pomocą Internetu, jeżeli spełniają one wymagania określone w art. 7 ust. 2 ustawy z 1984r. – Prawo prasowe. Dotyczy to nie tylko tych sytuacji, gdy internetowej publikacji towarzyszy publikacja tradycyjna, drukowana, stanowiąca inną, elektroniczną jej postać online, ale także przypadków, gdy istnieje tylko publikacja w formie elektronicznej, ale zachowuje cechy prasy: określoną periodyczność, nie tworzy zamkniętej, jednorodnej całości, ma stały tytuł (nazwę), kolejny numer i datę. Chodzi tu regularnie rozpowszechniane za pomocą </a:t>
            </a:r>
            <a:r>
              <a:rPr lang="pl-PL" dirty="0" err="1"/>
              <a:t>internetu</a:t>
            </a:r>
            <a:r>
              <a:rPr lang="pl-PL" dirty="0"/>
              <a:t> biuletyny, serwisy i inne periodyki. </a:t>
            </a:r>
          </a:p>
        </p:txBody>
      </p:sp>
    </p:spTree>
    <p:extLst>
      <p:ext uri="{BB962C8B-B14F-4D97-AF65-F5344CB8AC3E}">
        <p14:creationId xmlns:p14="http://schemas.microsoft.com/office/powerpoint/2010/main" val="3912732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CB50EC-D842-4C16-A8EF-874813584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Cechy prasy (przedmiotowe)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C59A3BAA-5209-44CC-9E98-DD6F3A7864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1479822"/>
              </p:ext>
            </p:extLst>
          </p:nvPr>
        </p:nvGraphicFramePr>
        <p:xfrm>
          <a:off x="1371600" y="2286000"/>
          <a:ext cx="96012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81876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28FEFB-9924-4613-99DD-0CCB73A91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Cechy prasy (</a:t>
            </a:r>
            <a:r>
              <a:rPr lang="pl-PL" dirty="0" err="1"/>
              <a:t>c.d</a:t>
            </a:r>
            <a:r>
              <a:rPr lang="pl-PL" dirty="0"/>
              <a:t>)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AF384537-D139-4548-9F07-A2774E0032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7082484"/>
              </p:ext>
            </p:extLst>
          </p:nvPr>
        </p:nvGraphicFramePr>
        <p:xfrm>
          <a:off x="1371600" y="2286000"/>
          <a:ext cx="96012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26094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2C9002A-A4CB-4612-8F21-B55194F25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Dzienniki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42E23B5-E44D-413F-9519-DA1A4BC901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dziennikiem jest ogólnoinformacyjny druk periodyczny lub przekaz za pomocą dźwięku oraz dźwięku i obrazu, ukazujący się częściej niż raz w tygodniu; (art. 7 ust. 2 pkt 2 Pr. Pras)</a:t>
            </a:r>
          </a:p>
          <a:p>
            <a:endParaRPr lang="pl-PL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0BDD52C0-3E1C-4209-B6B8-F215CA7CEC5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47341604"/>
              </p:ext>
            </p:extLst>
          </p:nvPr>
        </p:nvGraphicFramePr>
        <p:xfrm>
          <a:off x="2015231" y="3231472"/>
          <a:ext cx="8144769" cy="29068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0487109"/>
      </p:ext>
    </p:extLst>
  </p:cSld>
  <p:clrMapOvr>
    <a:masterClrMapping/>
  </p:clrMapOvr>
</p:sld>
</file>

<file path=ppt/theme/theme1.xml><?xml version="1.0" encoding="utf-8"?>
<a:theme xmlns:a="http://schemas.openxmlformats.org/drawingml/2006/main" name="Przycinanie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TM10001105[[fn=Przycinanie]]</Template>
  <TotalTime>161</TotalTime>
  <Words>1729</Words>
  <Application>Microsoft Office PowerPoint</Application>
  <PresentationFormat>Panoramiczny</PresentationFormat>
  <Paragraphs>110</Paragraphs>
  <Slides>20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2" baseType="lpstr">
      <vt:lpstr>Franklin Gothic Book</vt:lpstr>
      <vt:lpstr>Przycinanie</vt:lpstr>
      <vt:lpstr>Prasa drukowana</vt:lpstr>
      <vt:lpstr>Zakres regulacji ustawy: </vt:lpstr>
      <vt:lpstr>Wyłączenia z zastosowania prawa prasowego </vt:lpstr>
      <vt:lpstr>Pojęcie prasy</vt:lpstr>
      <vt:lpstr>PRASA</vt:lpstr>
      <vt:lpstr>SN, wyr. z dn. 24.06.2014r., I CSK 532/13, </vt:lpstr>
      <vt:lpstr>Cechy prasy (przedmiotowe)</vt:lpstr>
      <vt:lpstr>Cechy prasy (c.d)</vt:lpstr>
      <vt:lpstr>Dzienniki</vt:lpstr>
      <vt:lpstr>Czasopismo </vt:lpstr>
      <vt:lpstr>Materiał prasowy </vt:lpstr>
      <vt:lpstr>Impressum</vt:lpstr>
      <vt:lpstr>Numer ISSN / ISBN</vt:lpstr>
      <vt:lpstr>Podmioty związane z działalnością prasową</vt:lpstr>
      <vt:lpstr>Redaktor naczelny</vt:lpstr>
      <vt:lpstr>Inne obowiązki redaktora naczelnego wynikające z Prawa prasowego:</vt:lpstr>
      <vt:lpstr>Wydawca</vt:lpstr>
      <vt:lpstr>Prawa i obowiązki wydawcy wynikające z Prawa prasowego</vt:lpstr>
      <vt:lpstr>Redakcja i podmioty wspomagające</vt:lpstr>
      <vt:lpstr>Dziękuję za uwagę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Prasa drukowana</dc:title>
  <dc:creator>Uzytkownik</dc:creator>
  <cp:lastModifiedBy>Agnieszka Agnieszka</cp:lastModifiedBy>
  <cp:revision>15</cp:revision>
  <dcterms:created xsi:type="dcterms:W3CDTF">2018-10-13T13:18:40Z</dcterms:created>
  <dcterms:modified xsi:type="dcterms:W3CDTF">2019-10-12T15:35:38Z</dcterms:modified>
</cp:coreProperties>
</file>