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25" name="PlaceHolder 2"/>
          <p:cNvSpPr>
            <a:spLocks noGrp="1"/>
          </p:cNvSpPr>
          <p:nvPr>
            <p:ph type="body"/>
          </p:nvPr>
        </p:nvSpPr>
        <p:spPr>
          <a:xfrm>
            <a:off x="504000" y="1768680"/>
            <a:ext cx="9072000" cy="2090880"/>
          </a:xfrm>
          <a:prstGeom prst="rect">
            <a:avLst/>
          </a:prstGeom>
        </p:spPr>
        <p:txBody>
          <a:bodyPr lIns="0" rIns="0" tIns="0" bIns="0">
            <a:normAutofit/>
          </a:bodyPr>
          <a:p>
            <a:endParaRPr b="0" lang="pl-PL" sz="3200" spc="-1" strike="noStrike">
              <a:latin typeface="Arial"/>
            </a:endParaRPr>
          </a:p>
        </p:txBody>
      </p:sp>
      <p:sp>
        <p:nvSpPr>
          <p:cNvPr id="26" name="PlaceHolder 3"/>
          <p:cNvSpPr>
            <a:spLocks noGrp="1"/>
          </p:cNvSpPr>
          <p:nvPr>
            <p:ph type="body"/>
          </p:nvPr>
        </p:nvSpPr>
        <p:spPr>
          <a:xfrm>
            <a:off x="504000" y="4058640"/>
            <a:ext cx="907200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28" name="PlaceHolder 2"/>
          <p:cNvSpPr>
            <a:spLocks noGrp="1"/>
          </p:cNvSpPr>
          <p:nvPr>
            <p:ph type="body"/>
          </p:nvPr>
        </p:nvSpPr>
        <p:spPr>
          <a:xfrm>
            <a:off x="504000" y="1768680"/>
            <a:ext cx="4426920" cy="2090880"/>
          </a:xfrm>
          <a:prstGeom prst="rect">
            <a:avLst/>
          </a:prstGeom>
        </p:spPr>
        <p:txBody>
          <a:bodyPr lIns="0" rIns="0" tIns="0" bIns="0">
            <a:normAutofit/>
          </a:bodyPr>
          <a:p>
            <a:endParaRPr b="0" lang="pl-PL" sz="3200" spc="-1" strike="noStrike">
              <a:latin typeface="Arial"/>
            </a:endParaRPr>
          </a:p>
        </p:txBody>
      </p:sp>
      <p:sp>
        <p:nvSpPr>
          <p:cNvPr id="29" name="PlaceHolder 3"/>
          <p:cNvSpPr>
            <a:spLocks noGrp="1"/>
          </p:cNvSpPr>
          <p:nvPr>
            <p:ph type="body"/>
          </p:nvPr>
        </p:nvSpPr>
        <p:spPr>
          <a:xfrm>
            <a:off x="5152680" y="1768680"/>
            <a:ext cx="4426920" cy="2090880"/>
          </a:xfrm>
          <a:prstGeom prst="rect">
            <a:avLst/>
          </a:prstGeom>
        </p:spPr>
        <p:txBody>
          <a:bodyPr lIns="0" rIns="0" tIns="0" bIns="0">
            <a:normAutofit/>
          </a:bodyPr>
          <a:p>
            <a:endParaRPr b="0" lang="pl-PL" sz="3200" spc="-1" strike="noStrike">
              <a:latin typeface="Arial"/>
            </a:endParaRPr>
          </a:p>
        </p:txBody>
      </p:sp>
      <p:sp>
        <p:nvSpPr>
          <p:cNvPr id="30" name="PlaceHolder 4"/>
          <p:cNvSpPr>
            <a:spLocks noGrp="1"/>
          </p:cNvSpPr>
          <p:nvPr>
            <p:ph type="body"/>
          </p:nvPr>
        </p:nvSpPr>
        <p:spPr>
          <a:xfrm>
            <a:off x="504000" y="4058640"/>
            <a:ext cx="4426920" cy="2090880"/>
          </a:xfrm>
          <a:prstGeom prst="rect">
            <a:avLst/>
          </a:prstGeom>
        </p:spPr>
        <p:txBody>
          <a:bodyPr lIns="0" rIns="0" tIns="0" bIns="0">
            <a:normAutofit/>
          </a:bodyPr>
          <a:p>
            <a:endParaRPr b="0" lang="pl-PL" sz="3200" spc="-1" strike="noStrike">
              <a:latin typeface="Arial"/>
            </a:endParaRPr>
          </a:p>
        </p:txBody>
      </p:sp>
      <p:sp>
        <p:nvSpPr>
          <p:cNvPr id="31" name="PlaceHolder 5"/>
          <p:cNvSpPr>
            <a:spLocks noGrp="1"/>
          </p:cNvSpPr>
          <p:nvPr>
            <p:ph type="body"/>
          </p:nvPr>
        </p:nvSpPr>
        <p:spPr>
          <a:xfrm>
            <a:off x="5152680" y="4058640"/>
            <a:ext cx="442692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33" name="PlaceHolder 2"/>
          <p:cNvSpPr>
            <a:spLocks noGrp="1"/>
          </p:cNvSpPr>
          <p:nvPr>
            <p:ph type="body"/>
          </p:nvPr>
        </p:nvSpPr>
        <p:spPr>
          <a:xfrm>
            <a:off x="504000" y="1768680"/>
            <a:ext cx="2921040" cy="2090880"/>
          </a:xfrm>
          <a:prstGeom prst="rect">
            <a:avLst/>
          </a:prstGeom>
        </p:spPr>
        <p:txBody>
          <a:bodyPr lIns="0" rIns="0" tIns="0" bIns="0">
            <a:normAutofit/>
          </a:bodyPr>
          <a:p>
            <a:endParaRPr b="0" lang="pl-PL" sz="3200" spc="-1" strike="noStrike">
              <a:latin typeface="Arial"/>
            </a:endParaRPr>
          </a:p>
        </p:txBody>
      </p:sp>
      <p:sp>
        <p:nvSpPr>
          <p:cNvPr id="34" name="PlaceHolder 3"/>
          <p:cNvSpPr>
            <a:spLocks noGrp="1"/>
          </p:cNvSpPr>
          <p:nvPr>
            <p:ph type="body"/>
          </p:nvPr>
        </p:nvSpPr>
        <p:spPr>
          <a:xfrm>
            <a:off x="3571560" y="1768680"/>
            <a:ext cx="2921040" cy="2090880"/>
          </a:xfrm>
          <a:prstGeom prst="rect">
            <a:avLst/>
          </a:prstGeom>
        </p:spPr>
        <p:txBody>
          <a:bodyPr lIns="0" rIns="0" tIns="0" bIns="0">
            <a:normAutofit/>
          </a:bodyPr>
          <a:p>
            <a:endParaRPr b="0" lang="pl-PL" sz="3200" spc="-1" strike="noStrike">
              <a:latin typeface="Arial"/>
            </a:endParaRPr>
          </a:p>
        </p:txBody>
      </p:sp>
      <p:sp>
        <p:nvSpPr>
          <p:cNvPr id="35" name="PlaceHolder 4"/>
          <p:cNvSpPr>
            <a:spLocks noGrp="1"/>
          </p:cNvSpPr>
          <p:nvPr>
            <p:ph type="body"/>
          </p:nvPr>
        </p:nvSpPr>
        <p:spPr>
          <a:xfrm>
            <a:off x="6639120" y="1768680"/>
            <a:ext cx="2921040" cy="2090880"/>
          </a:xfrm>
          <a:prstGeom prst="rect">
            <a:avLst/>
          </a:prstGeom>
        </p:spPr>
        <p:txBody>
          <a:bodyPr lIns="0" rIns="0" tIns="0" bIns="0">
            <a:normAutofit/>
          </a:bodyPr>
          <a:p>
            <a:endParaRPr b="0" lang="pl-PL" sz="3200" spc="-1" strike="noStrike">
              <a:latin typeface="Arial"/>
            </a:endParaRPr>
          </a:p>
        </p:txBody>
      </p:sp>
      <p:sp>
        <p:nvSpPr>
          <p:cNvPr id="36" name="PlaceHolder 5"/>
          <p:cNvSpPr>
            <a:spLocks noGrp="1"/>
          </p:cNvSpPr>
          <p:nvPr>
            <p:ph type="body"/>
          </p:nvPr>
        </p:nvSpPr>
        <p:spPr>
          <a:xfrm>
            <a:off x="504000" y="4058640"/>
            <a:ext cx="2921040" cy="2090880"/>
          </a:xfrm>
          <a:prstGeom prst="rect">
            <a:avLst/>
          </a:prstGeom>
        </p:spPr>
        <p:txBody>
          <a:bodyPr lIns="0" rIns="0" tIns="0" bIns="0">
            <a:normAutofit/>
          </a:bodyPr>
          <a:p>
            <a:endParaRPr b="0" lang="pl-PL" sz="3200" spc="-1" strike="noStrike">
              <a:latin typeface="Arial"/>
            </a:endParaRPr>
          </a:p>
        </p:txBody>
      </p:sp>
      <p:sp>
        <p:nvSpPr>
          <p:cNvPr id="37" name="PlaceHolder 6"/>
          <p:cNvSpPr>
            <a:spLocks noGrp="1"/>
          </p:cNvSpPr>
          <p:nvPr>
            <p:ph type="body"/>
          </p:nvPr>
        </p:nvSpPr>
        <p:spPr>
          <a:xfrm>
            <a:off x="3571560" y="4058640"/>
            <a:ext cx="2921040" cy="2090880"/>
          </a:xfrm>
          <a:prstGeom prst="rect">
            <a:avLst/>
          </a:prstGeom>
        </p:spPr>
        <p:txBody>
          <a:bodyPr lIns="0" rIns="0" tIns="0" bIns="0">
            <a:normAutofit/>
          </a:bodyPr>
          <a:p>
            <a:endParaRPr b="0" lang="pl-PL" sz="3200" spc="-1" strike="noStrike">
              <a:latin typeface="Arial"/>
            </a:endParaRPr>
          </a:p>
        </p:txBody>
      </p:sp>
      <p:sp>
        <p:nvSpPr>
          <p:cNvPr id="38" name="PlaceHolder 7"/>
          <p:cNvSpPr>
            <a:spLocks noGrp="1"/>
          </p:cNvSpPr>
          <p:nvPr>
            <p:ph type="body"/>
          </p:nvPr>
        </p:nvSpPr>
        <p:spPr>
          <a:xfrm>
            <a:off x="6639120" y="4058640"/>
            <a:ext cx="292104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45" name="PlaceHolder 2"/>
          <p:cNvSpPr>
            <a:spLocks noGrp="1"/>
          </p:cNvSpPr>
          <p:nvPr>
            <p:ph type="subTitle"/>
          </p:nvPr>
        </p:nvSpPr>
        <p:spPr>
          <a:xfrm>
            <a:off x="504000" y="1768680"/>
            <a:ext cx="9072000" cy="4384080"/>
          </a:xfrm>
          <a:prstGeom prst="rect">
            <a:avLst/>
          </a:prstGeom>
        </p:spPr>
        <p:txBody>
          <a:bodyPr lIns="0" rIns="0" tIns="0" bIns="0" anchor="ctr">
            <a:spAutoFit/>
          </a:bodyPr>
          <a:p>
            <a:pPr algn="ctr"/>
            <a:endParaRPr b="0" lang="pl-PL"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47" name="PlaceHolder 2"/>
          <p:cNvSpPr>
            <a:spLocks noGrp="1"/>
          </p:cNvSpPr>
          <p:nvPr>
            <p:ph type="body"/>
          </p:nvPr>
        </p:nvSpPr>
        <p:spPr>
          <a:xfrm>
            <a:off x="504000" y="1768680"/>
            <a:ext cx="9072000" cy="4384080"/>
          </a:xfrm>
          <a:prstGeom prst="rect">
            <a:avLst/>
          </a:prstGeom>
        </p:spPr>
        <p:txBody>
          <a:bodyPr lIns="0" rIns="0" tIns="0" bIns="0">
            <a:normAutofit/>
          </a:bodyPr>
          <a:p>
            <a:endParaRPr b="0" lang="pl-PL"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49" name="PlaceHolder 2"/>
          <p:cNvSpPr>
            <a:spLocks noGrp="1"/>
          </p:cNvSpPr>
          <p:nvPr>
            <p:ph type="body"/>
          </p:nvPr>
        </p:nvSpPr>
        <p:spPr>
          <a:xfrm>
            <a:off x="504000" y="1768680"/>
            <a:ext cx="4426920" cy="4384080"/>
          </a:xfrm>
          <a:prstGeom prst="rect">
            <a:avLst/>
          </a:prstGeom>
        </p:spPr>
        <p:txBody>
          <a:bodyPr lIns="0" rIns="0" tIns="0" bIns="0">
            <a:normAutofit/>
          </a:bodyPr>
          <a:p>
            <a:endParaRPr b="0" lang="pl-PL" sz="3200" spc="-1" strike="noStrike">
              <a:latin typeface="Arial"/>
            </a:endParaRPr>
          </a:p>
        </p:txBody>
      </p:sp>
      <p:sp>
        <p:nvSpPr>
          <p:cNvPr id="50" name="PlaceHolder 3"/>
          <p:cNvSpPr>
            <a:spLocks noGrp="1"/>
          </p:cNvSpPr>
          <p:nvPr>
            <p:ph type="body"/>
          </p:nvPr>
        </p:nvSpPr>
        <p:spPr>
          <a:xfrm>
            <a:off x="5152680" y="1768680"/>
            <a:ext cx="4426920" cy="4384080"/>
          </a:xfrm>
          <a:prstGeom prst="rect">
            <a:avLst/>
          </a:prstGeom>
        </p:spPr>
        <p:txBody>
          <a:bodyPr lIns="0" rIns="0" tIns="0" bIns="0">
            <a:normAutofit/>
          </a:bodyPr>
          <a:p>
            <a:endParaRPr b="0" lang="pl-PL"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504000" y="301320"/>
            <a:ext cx="9072000" cy="5850360"/>
          </a:xfrm>
          <a:prstGeom prst="rect">
            <a:avLst/>
          </a:prstGeom>
        </p:spPr>
        <p:txBody>
          <a:bodyPr lIns="0" rIns="0" tIns="0" bIns="0" anchor="ctr">
            <a:spAutoFit/>
          </a:bodyPr>
          <a:p>
            <a:pPr algn="ctr"/>
            <a:endParaRPr b="0" lang="pl-PL"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54" name="PlaceHolder 2"/>
          <p:cNvSpPr>
            <a:spLocks noGrp="1"/>
          </p:cNvSpPr>
          <p:nvPr>
            <p:ph type="body"/>
          </p:nvPr>
        </p:nvSpPr>
        <p:spPr>
          <a:xfrm>
            <a:off x="504000" y="1768680"/>
            <a:ext cx="4426920" cy="2090880"/>
          </a:xfrm>
          <a:prstGeom prst="rect">
            <a:avLst/>
          </a:prstGeom>
        </p:spPr>
        <p:txBody>
          <a:bodyPr lIns="0" rIns="0" tIns="0" bIns="0">
            <a:normAutofit/>
          </a:bodyPr>
          <a:p>
            <a:endParaRPr b="0" lang="pl-PL" sz="3200" spc="-1" strike="noStrike">
              <a:latin typeface="Arial"/>
            </a:endParaRPr>
          </a:p>
        </p:txBody>
      </p:sp>
      <p:sp>
        <p:nvSpPr>
          <p:cNvPr id="55" name="PlaceHolder 3"/>
          <p:cNvSpPr>
            <a:spLocks noGrp="1"/>
          </p:cNvSpPr>
          <p:nvPr>
            <p:ph type="body"/>
          </p:nvPr>
        </p:nvSpPr>
        <p:spPr>
          <a:xfrm>
            <a:off x="5152680" y="1768680"/>
            <a:ext cx="4426920" cy="4384080"/>
          </a:xfrm>
          <a:prstGeom prst="rect">
            <a:avLst/>
          </a:prstGeom>
        </p:spPr>
        <p:txBody>
          <a:bodyPr lIns="0" rIns="0" tIns="0" bIns="0">
            <a:normAutofit/>
          </a:bodyPr>
          <a:p>
            <a:endParaRPr b="0" lang="pl-PL" sz="3200" spc="-1" strike="noStrike">
              <a:latin typeface="Arial"/>
            </a:endParaRPr>
          </a:p>
        </p:txBody>
      </p:sp>
      <p:sp>
        <p:nvSpPr>
          <p:cNvPr id="56" name="PlaceHolder 4"/>
          <p:cNvSpPr>
            <a:spLocks noGrp="1"/>
          </p:cNvSpPr>
          <p:nvPr>
            <p:ph type="body"/>
          </p:nvPr>
        </p:nvSpPr>
        <p:spPr>
          <a:xfrm>
            <a:off x="504000" y="4058640"/>
            <a:ext cx="442692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4" name="PlaceHolder 2"/>
          <p:cNvSpPr>
            <a:spLocks noGrp="1"/>
          </p:cNvSpPr>
          <p:nvPr>
            <p:ph type="subTitle"/>
          </p:nvPr>
        </p:nvSpPr>
        <p:spPr>
          <a:xfrm>
            <a:off x="504000" y="1768680"/>
            <a:ext cx="9072000" cy="4384080"/>
          </a:xfrm>
          <a:prstGeom prst="rect">
            <a:avLst/>
          </a:prstGeom>
        </p:spPr>
        <p:txBody>
          <a:bodyPr lIns="0" rIns="0" tIns="0" bIns="0" anchor="ctr">
            <a:spAutoFit/>
          </a:bodyPr>
          <a:p>
            <a:pPr algn="ctr"/>
            <a:endParaRPr b="0" lang="pl-PL"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58" name="PlaceHolder 2"/>
          <p:cNvSpPr>
            <a:spLocks noGrp="1"/>
          </p:cNvSpPr>
          <p:nvPr>
            <p:ph type="body"/>
          </p:nvPr>
        </p:nvSpPr>
        <p:spPr>
          <a:xfrm>
            <a:off x="504000" y="1768680"/>
            <a:ext cx="4426920" cy="4384080"/>
          </a:xfrm>
          <a:prstGeom prst="rect">
            <a:avLst/>
          </a:prstGeom>
        </p:spPr>
        <p:txBody>
          <a:bodyPr lIns="0" rIns="0" tIns="0" bIns="0">
            <a:normAutofit/>
          </a:bodyPr>
          <a:p>
            <a:endParaRPr b="0" lang="pl-PL" sz="3200" spc="-1" strike="noStrike">
              <a:latin typeface="Arial"/>
            </a:endParaRPr>
          </a:p>
        </p:txBody>
      </p:sp>
      <p:sp>
        <p:nvSpPr>
          <p:cNvPr id="59" name="PlaceHolder 3"/>
          <p:cNvSpPr>
            <a:spLocks noGrp="1"/>
          </p:cNvSpPr>
          <p:nvPr>
            <p:ph type="body"/>
          </p:nvPr>
        </p:nvSpPr>
        <p:spPr>
          <a:xfrm>
            <a:off x="5152680" y="1768680"/>
            <a:ext cx="4426920" cy="2090880"/>
          </a:xfrm>
          <a:prstGeom prst="rect">
            <a:avLst/>
          </a:prstGeom>
        </p:spPr>
        <p:txBody>
          <a:bodyPr lIns="0" rIns="0" tIns="0" bIns="0">
            <a:normAutofit/>
          </a:bodyPr>
          <a:p>
            <a:endParaRPr b="0" lang="pl-PL" sz="3200" spc="-1" strike="noStrike">
              <a:latin typeface="Arial"/>
            </a:endParaRPr>
          </a:p>
        </p:txBody>
      </p:sp>
      <p:sp>
        <p:nvSpPr>
          <p:cNvPr id="60" name="PlaceHolder 4"/>
          <p:cNvSpPr>
            <a:spLocks noGrp="1"/>
          </p:cNvSpPr>
          <p:nvPr>
            <p:ph type="body"/>
          </p:nvPr>
        </p:nvSpPr>
        <p:spPr>
          <a:xfrm>
            <a:off x="5152680" y="4058640"/>
            <a:ext cx="442692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62" name="PlaceHolder 2"/>
          <p:cNvSpPr>
            <a:spLocks noGrp="1"/>
          </p:cNvSpPr>
          <p:nvPr>
            <p:ph type="body"/>
          </p:nvPr>
        </p:nvSpPr>
        <p:spPr>
          <a:xfrm>
            <a:off x="504000" y="1768680"/>
            <a:ext cx="4426920" cy="2090880"/>
          </a:xfrm>
          <a:prstGeom prst="rect">
            <a:avLst/>
          </a:prstGeom>
        </p:spPr>
        <p:txBody>
          <a:bodyPr lIns="0" rIns="0" tIns="0" bIns="0">
            <a:normAutofit/>
          </a:bodyPr>
          <a:p>
            <a:endParaRPr b="0" lang="pl-PL" sz="3200" spc="-1" strike="noStrike">
              <a:latin typeface="Arial"/>
            </a:endParaRPr>
          </a:p>
        </p:txBody>
      </p:sp>
      <p:sp>
        <p:nvSpPr>
          <p:cNvPr id="63" name="PlaceHolder 3"/>
          <p:cNvSpPr>
            <a:spLocks noGrp="1"/>
          </p:cNvSpPr>
          <p:nvPr>
            <p:ph type="body"/>
          </p:nvPr>
        </p:nvSpPr>
        <p:spPr>
          <a:xfrm>
            <a:off x="5152680" y="1768680"/>
            <a:ext cx="4426920" cy="2090880"/>
          </a:xfrm>
          <a:prstGeom prst="rect">
            <a:avLst/>
          </a:prstGeom>
        </p:spPr>
        <p:txBody>
          <a:bodyPr lIns="0" rIns="0" tIns="0" bIns="0">
            <a:normAutofit/>
          </a:bodyPr>
          <a:p>
            <a:endParaRPr b="0" lang="pl-PL" sz="3200" spc="-1" strike="noStrike">
              <a:latin typeface="Arial"/>
            </a:endParaRPr>
          </a:p>
        </p:txBody>
      </p:sp>
      <p:sp>
        <p:nvSpPr>
          <p:cNvPr id="64" name="PlaceHolder 4"/>
          <p:cNvSpPr>
            <a:spLocks noGrp="1"/>
          </p:cNvSpPr>
          <p:nvPr>
            <p:ph type="body"/>
          </p:nvPr>
        </p:nvSpPr>
        <p:spPr>
          <a:xfrm>
            <a:off x="504000" y="4058640"/>
            <a:ext cx="907200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66" name="PlaceHolder 2"/>
          <p:cNvSpPr>
            <a:spLocks noGrp="1"/>
          </p:cNvSpPr>
          <p:nvPr>
            <p:ph type="body"/>
          </p:nvPr>
        </p:nvSpPr>
        <p:spPr>
          <a:xfrm>
            <a:off x="504000" y="1768680"/>
            <a:ext cx="9072000" cy="2090880"/>
          </a:xfrm>
          <a:prstGeom prst="rect">
            <a:avLst/>
          </a:prstGeom>
        </p:spPr>
        <p:txBody>
          <a:bodyPr lIns="0" rIns="0" tIns="0" bIns="0">
            <a:normAutofit/>
          </a:bodyPr>
          <a:p>
            <a:endParaRPr b="0" lang="pl-PL" sz="3200" spc="-1" strike="noStrike">
              <a:latin typeface="Arial"/>
            </a:endParaRPr>
          </a:p>
        </p:txBody>
      </p:sp>
      <p:sp>
        <p:nvSpPr>
          <p:cNvPr id="67" name="PlaceHolder 3"/>
          <p:cNvSpPr>
            <a:spLocks noGrp="1"/>
          </p:cNvSpPr>
          <p:nvPr>
            <p:ph type="body"/>
          </p:nvPr>
        </p:nvSpPr>
        <p:spPr>
          <a:xfrm>
            <a:off x="504000" y="4058640"/>
            <a:ext cx="907200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69" name="PlaceHolder 2"/>
          <p:cNvSpPr>
            <a:spLocks noGrp="1"/>
          </p:cNvSpPr>
          <p:nvPr>
            <p:ph type="body"/>
          </p:nvPr>
        </p:nvSpPr>
        <p:spPr>
          <a:xfrm>
            <a:off x="504000" y="1768680"/>
            <a:ext cx="4426920" cy="2090880"/>
          </a:xfrm>
          <a:prstGeom prst="rect">
            <a:avLst/>
          </a:prstGeom>
        </p:spPr>
        <p:txBody>
          <a:bodyPr lIns="0" rIns="0" tIns="0" bIns="0">
            <a:normAutofit/>
          </a:bodyPr>
          <a:p>
            <a:endParaRPr b="0" lang="pl-PL" sz="3200" spc="-1" strike="noStrike">
              <a:latin typeface="Arial"/>
            </a:endParaRPr>
          </a:p>
        </p:txBody>
      </p:sp>
      <p:sp>
        <p:nvSpPr>
          <p:cNvPr id="70" name="PlaceHolder 3"/>
          <p:cNvSpPr>
            <a:spLocks noGrp="1"/>
          </p:cNvSpPr>
          <p:nvPr>
            <p:ph type="body"/>
          </p:nvPr>
        </p:nvSpPr>
        <p:spPr>
          <a:xfrm>
            <a:off x="5152680" y="1768680"/>
            <a:ext cx="4426920" cy="2090880"/>
          </a:xfrm>
          <a:prstGeom prst="rect">
            <a:avLst/>
          </a:prstGeom>
        </p:spPr>
        <p:txBody>
          <a:bodyPr lIns="0" rIns="0" tIns="0" bIns="0">
            <a:normAutofit/>
          </a:bodyPr>
          <a:p>
            <a:endParaRPr b="0" lang="pl-PL" sz="3200" spc="-1" strike="noStrike">
              <a:latin typeface="Arial"/>
            </a:endParaRPr>
          </a:p>
        </p:txBody>
      </p:sp>
      <p:sp>
        <p:nvSpPr>
          <p:cNvPr id="71" name="PlaceHolder 4"/>
          <p:cNvSpPr>
            <a:spLocks noGrp="1"/>
          </p:cNvSpPr>
          <p:nvPr>
            <p:ph type="body"/>
          </p:nvPr>
        </p:nvSpPr>
        <p:spPr>
          <a:xfrm>
            <a:off x="504000" y="4058640"/>
            <a:ext cx="4426920" cy="2090880"/>
          </a:xfrm>
          <a:prstGeom prst="rect">
            <a:avLst/>
          </a:prstGeom>
        </p:spPr>
        <p:txBody>
          <a:bodyPr lIns="0" rIns="0" tIns="0" bIns="0">
            <a:normAutofit/>
          </a:bodyPr>
          <a:p>
            <a:endParaRPr b="0" lang="pl-PL" sz="3200" spc="-1" strike="noStrike">
              <a:latin typeface="Arial"/>
            </a:endParaRPr>
          </a:p>
        </p:txBody>
      </p:sp>
      <p:sp>
        <p:nvSpPr>
          <p:cNvPr id="72" name="PlaceHolder 5"/>
          <p:cNvSpPr>
            <a:spLocks noGrp="1"/>
          </p:cNvSpPr>
          <p:nvPr>
            <p:ph type="body"/>
          </p:nvPr>
        </p:nvSpPr>
        <p:spPr>
          <a:xfrm>
            <a:off x="5152680" y="4058640"/>
            <a:ext cx="442692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74" name="PlaceHolder 2"/>
          <p:cNvSpPr>
            <a:spLocks noGrp="1"/>
          </p:cNvSpPr>
          <p:nvPr>
            <p:ph type="body"/>
          </p:nvPr>
        </p:nvSpPr>
        <p:spPr>
          <a:xfrm>
            <a:off x="504000" y="1768680"/>
            <a:ext cx="2921040" cy="2090880"/>
          </a:xfrm>
          <a:prstGeom prst="rect">
            <a:avLst/>
          </a:prstGeom>
        </p:spPr>
        <p:txBody>
          <a:bodyPr lIns="0" rIns="0" tIns="0" bIns="0">
            <a:normAutofit/>
          </a:bodyPr>
          <a:p>
            <a:endParaRPr b="0" lang="pl-PL" sz="3200" spc="-1" strike="noStrike">
              <a:latin typeface="Arial"/>
            </a:endParaRPr>
          </a:p>
        </p:txBody>
      </p:sp>
      <p:sp>
        <p:nvSpPr>
          <p:cNvPr id="75" name="PlaceHolder 3"/>
          <p:cNvSpPr>
            <a:spLocks noGrp="1"/>
          </p:cNvSpPr>
          <p:nvPr>
            <p:ph type="body"/>
          </p:nvPr>
        </p:nvSpPr>
        <p:spPr>
          <a:xfrm>
            <a:off x="3571560" y="1768680"/>
            <a:ext cx="2921040" cy="2090880"/>
          </a:xfrm>
          <a:prstGeom prst="rect">
            <a:avLst/>
          </a:prstGeom>
        </p:spPr>
        <p:txBody>
          <a:bodyPr lIns="0" rIns="0" tIns="0" bIns="0">
            <a:normAutofit/>
          </a:bodyPr>
          <a:p>
            <a:endParaRPr b="0" lang="pl-PL" sz="3200" spc="-1" strike="noStrike">
              <a:latin typeface="Arial"/>
            </a:endParaRPr>
          </a:p>
        </p:txBody>
      </p:sp>
      <p:sp>
        <p:nvSpPr>
          <p:cNvPr id="76" name="PlaceHolder 4"/>
          <p:cNvSpPr>
            <a:spLocks noGrp="1"/>
          </p:cNvSpPr>
          <p:nvPr>
            <p:ph type="body"/>
          </p:nvPr>
        </p:nvSpPr>
        <p:spPr>
          <a:xfrm>
            <a:off x="6639120" y="1768680"/>
            <a:ext cx="2921040" cy="2090880"/>
          </a:xfrm>
          <a:prstGeom prst="rect">
            <a:avLst/>
          </a:prstGeom>
        </p:spPr>
        <p:txBody>
          <a:bodyPr lIns="0" rIns="0" tIns="0" bIns="0">
            <a:normAutofit/>
          </a:bodyPr>
          <a:p>
            <a:endParaRPr b="0" lang="pl-PL" sz="3200" spc="-1" strike="noStrike">
              <a:latin typeface="Arial"/>
            </a:endParaRPr>
          </a:p>
        </p:txBody>
      </p:sp>
      <p:sp>
        <p:nvSpPr>
          <p:cNvPr id="77" name="PlaceHolder 5"/>
          <p:cNvSpPr>
            <a:spLocks noGrp="1"/>
          </p:cNvSpPr>
          <p:nvPr>
            <p:ph type="body"/>
          </p:nvPr>
        </p:nvSpPr>
        <p:spPr>
          <a:xfrm>
            <a:off x="504000" y="4058640"/>
            <a:ext cx="2921040" cy="2090880"/>
          </a:xfrm>
          <a:prstGeom prst="rect">
            <a:avLst/>
          </a:prstGeom>
        </p:spPr>
        <p:txBody>
          <a:bodyPr lIns="0" rIns="0" tIns="0" bIns="0">
            <a:normAutofit/>
          </a:bodyPr>
          <a:p>
            <a:endParaRPr b="0" lang="pl-PL" sz="3200" spc="-1" strike="noStrike">
              <a:latin typeface="Arial"/>
            </a:endParaRPr>
          </a:p>
        </p:txBody>
      </p:sp>
      <p:sp>
        <p:nvSpPr>
          <p:cNvPr id="78" name="PlaceHolder 6"/>
          <p:cNvSpPr>
            <a:spLocks noGrp="1"/>
          </p:cNvSpPr>
          <p:nvPr>
            <p:ph type="body"/>
          </p:nvPr>
        </p:nvSpPr>
        <p:spPr>
          <a:xfrm>
            <a:off x="3571560" y="4058640"/>
            <a:ext cx="2921040" cy="2090880"/>
          </a:xfrm>
          <a:prstGeom prst="rect">
            <a:avLst/>
          </a:prstGeom>
        </p:spPr>
        <p:txBody>
          <a:bodyPr lIns="0" rIns="0" tIns="0" bIns="0">
            <a:normAutofit/>
          </a:bodyPr>
          <a:p>
            <a:endParaRPr b="0" lang="pl-PL" sz="3200" spc="-1" strike="noStrike">
              <a:latin typeface="Arial"/>
            </a:endParaRPr>
          </a:p>
        </p:txBody>
      </p:sp>
      <p:sp>
        <p:nvSpPr>
          <p:cNvPr id="79" name="PlaceHolder 7"/>
          <p:cNvSpPr>
            <a:spLocks noGrp="1"/>
          </p:cNvSpPr>
          <p:nvPr>
            <p:ph type="body"/>
          </p:nvPr>
        </p:nvSpPr>
        <p:spPr>
          <a:xfrm>
            <a:off x="6639120" y="4058640"/>
            <a:ext cx="292104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84" name="PlaceHolder 2"/>
          <p:cNvSpPr>
            <a:spLocks noGrp="1"/>
          </p:cNvSpPr>
          <p:nvPr>
            <p:ph type="subTitle"/>
          </p:nvPr>
        </p:nvSpPr>
        <p:spPr>
          <a:xfrm>
            <a:off x="504000" y="1768680"/>
            <a:ext cx="9072000" cy="4384080"/>
          </a:xfrm>
          <a:prstGeom prst="rect">
            <a:avLst/>
          </a:prstGeom>
        </p:spPr>
        <p:txBody>
          <a:bodyPr lIns="0" rIns="0" tIns="0" bIns="0" anchor="ctr">
            <a:spAutoFit/>
          </a:bodyPr>
          <a:p>
            <a:pPr algn="ctr"/>
            <a:endParaRPr b="0" lang="pl-PL"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86" name="PlaceHolder 2"/>
          <p:cNvSpPr>
            <a:spLocks noGrp="1"/>
          </p:cNvSpPr>
          <p:nvPr>
            <p:ph type="body"/>
          </p:nvPr>
        </p:nvSpPr>
        <p:spPr>
          <a:xfrm>
            <a:off x="504000" y="1768680"/>
            <a:ext cx="9072000" cy="4384080"/>
          </a:xfrm>
          <a:prstGeom prst="rect">
            <a:avLst/>
          </a:prstGeom>
        </p:spPr>
        <p:txBody>
          <a:bodyPr lIns="0" rIns="0" tIns="0" bIns="0">
            <a:normAutofit/>
          </a:bodyPr>
          <a:p>
            <a:endParaRPr b="0" lang="pl-PL"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88" name="PlaceHolder 2"/>
          <p:cNvSpPr>
            <a:spLocks noGrp="1"/>
          </p:cNvSpPr>
          <p:nvPr>
            <p:ph type="body"/>
          </p:nvPr>
        </p:nvSpPr>
        <p:spPr>
          <a:xfrm>
            <a:off x="504000" y="1768680"/>
            <a:ext cx="4426920" cy="4384080"/>
          </a:xfrm>
          <a:prstGeom prst="rect">
            <a:avLst/>
          </a:prstGeom>
        </p:spPr>
        <p:txBody>
          <a:bodyPr lIns="0" rIns="0" tIns="0" bIns="0">
            <a:normAutofit/>
          </a:bodyPr>
          <a:p>
            <a:endParaRPr b="0" lang="pl-PL" sz="3200" spc="-1" strike="noStrike">
              <a:latin typeface="Arial"/>
            </a:endParaRPr>
          </a:p>
        </p:txBody>
      </p:sp>
      <p:sp>
        <p:nvSpPr>
          <p:cNvPr id="89" name="PlaceHolder 3"/>
          <p:cNvSpPr>
            <a:spLocks noGrp="1"/>
          </p:cNvSpPr>
          <p:nvPr>
            <p:ph type="body"/>
          </p:nvPr>
        </p:nvSpPr>
        <p:spPr>
          <a:xfrm>
            <a:off x="5152680" y="1768680"/>
            <a:ext cx="4426920" cy="4384080"/>
          </a:xfrm>
          <a:prstGeom prst="rect">
            <a:avLst/>
          </a:prstGeom>
        </p:spPr>
        <p:txBody>
          <a:bodyPr lIns="0" rIns="0" tIns="0" bIns="0">
            <a:normAutofit/>
          </a:bodyPr>
          <a:p>
            <a:endParaRPr b="0" lang="pl-PL"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6" name="PlaceHolder 2"/>
          <p:cNvSpPr>
            <a:spLocks noGrp="1"/>
          </p:cNvSpPr>
          <p:nvPr>
            <p:ph type="body"/>
          </p:nvPr>
        </p:nvSpPr>
        <p:spPr>
          <a:xfrm>
            <a:off x="504000" y="1768680"/>
            <a:ext cx="9072000" cy="4384080"/>
          </a:xfrm>
          <a:prstGeom prst="rect">
            <a:avLst/>
          </a:prstGeom>
        </p:spPr>
        <p:txBody>
          <a:bodyPr lIns="0" rIns="0" tIns="0" bIns="0">
            <a:normAutofit/>
          </a:bodyPr>
          <a:p>
            <a:endParaRPr b="0" lang="pl-PL"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504000" y="301320"/>
            <a:ext cx="9072000" cy="5850360"/>
          </a:xfrm>
          <a:prstGeom prst="rect">
            <a:avLst/>
          </a:prstGeom>
        </p:spPr>
        <p:txBody>
          <a:bodyPr lIns="0" rIns="0" tIns="0" bIns="0" anchor="ctr">
            <a:spAutoFit/>
          </a:bodyPr>
          <a:p>
            <a:pPr algn="ctr"/>
            <a:endParaRPr b="0" lang="pl-PL"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93" name="PlaceHolder 2"/>
          <p:cNvSpPr>
            <a:spLocks noGrp="1"/>
          </p:cNvSpPr>
          <p:nvPr>
            <p:ph type="body"/>
          </p:nvPr>
        </p:nvSpPr>
        <p:spPr>
          <a:xfrm>
            <a:off x="504000" y="1768680"/>
            <a:ext cx="4426920" cy="2090880"/>
          </a:xfrm>
          <a:prstGeom prst="rect">
            <a:avLst/>
          </a:prstGeom>
        </p:spPr>
        <p:txBody>
          <a:bodyPr lIns="0" rIns="0" tIns="0" bIns="0">
            <a:normAutofit/>
          </a:bodyPr>
          <a:p>
            <a:endParaRPr b="0" lang="pl-PL" sz="3200" spc="-1" strike="noStrike">
              <a:latin typeface="Arial"/>
            </a:endParaRPr>
          </a:p>
        </p:txBody>
      </p:sp>
      <p:sp>
        <p:nvSpPr>
          <p:cNvPr id="94" name="PlaceHolder 3"/>
          <p:cNvSpPr>
            <a:spLocks noGrp="1"/>
          </p:cNvSpPr>
          <p:nvPr>
            <p:ph type="body"/>
          </p:nvPr>
        </p:nvSpPr>
        <p:spPr>
          <a:xfrm>
            <a:off x="5152680" y="1768680"/>
            <a:ext cx="4426920" cy="4384080"/>
          </a:xfrm>
          <a:prstGeom prst="rect">
            <a:avLst/>
          </a:prstGeom>
        </p:spPr>
        <p:txBody>
          <a:bodyPr lIns="0" rIns="0" tIns="0" bIns="0">
            <a:normAutofit/>
          </a:bodyPr>
          <a:p>
            <a:endParaRPr b="0" lang="pl-PL" sz="3200" spc="-1" strike="noStrike">
              <a:latin typeface="Arial"/>
            </a:endParaRPr>
          </a:p>
        </p:txBody>
      </p:sp>
      <p:sp>
        <p:nvSpPr>
          <p:cNvPr id="95" name="PlaceHolder 4"/>
          <p:cNvSpPr>
            <a:spLocks noGrp="1"/>
          </p:cNvSpPr>
          <p:nvPr>
            <p:ph type="body"/>
          </p:nvPr>
        </p:nvSpPr>
        <p:spPr>
          <a:xfrm>
            <a:off x="504000" y="4058640"/>
            <a:ext cx="442692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97" name="PlaceHolder 2"/>
          <p:cNvSpPr>
            <a:spLocks noGrp="1"/>
          </p:cNvSpPr>
          <p:nvPr>
            <p:ph type="body"/>
          </p:nvPr>
        </p:nvSpPr>
        <p:spPr>
          <a:xfrm>
            <a:off x="504000" y="1768680"/>
            <a:ext cx="4426920" cy="4384080"/>
          </a:xfrm>
          <a:prstGeom prst="rect">
            <a:avLst/>
          </a:prstGeom>
        </p:spPr>
        <p:txBody>
          <a:bodyPr lIns="0" rIns="0" tIns="0" bIns="0">
            <a:normAutofit/>
          </a:bodyPr>
          <a:p>
            <a:endParaRPr b="0" lang="pl-PL" sz="3200" spc="-1" strike="noStrike">
              <a:latin typeface="Arial"/>
            </a:endParaRPr>
          </a:p>
        </p:txBody>
      </p:sp>
      <p:sp>
        <p:nvSpPr>
          <p:cNvPr id="98" name="PlaceHolder 3"/>
          <p:cNvSpPr>
            <a:spLocks noGrp="1"/>
          </p:cNvSpPr>
          <p:nvPr>
            <p:ph type="body"/>
          </p:nvPr>
        </p:nvSpPr>
        <p:spPr>
          <a:xfrm>
            <a:off x="5152680" y="1768680"/>
            <a:ext cx="4426920" cy="2090880"/>
          </a:xfrm>
          <a:prstGeom prst="rect">
            <a:avLst/>
          </a:prstGeom>
        </p:spPr>
        <p:txBody>
          <a:bodyPr lIns="0" rIns="0" tIns="0" bIns="0">
            <a:normAutofit/>
          </a:bodyPr>
          <a:p>
            <a:endParaRPr b="0" lang="pl-PL" sz="3200" spc="-1" strike="noStrike">
              <a:latin typeface="Arial"/>
            </a:endParaRPr>
          </a:p>
        </p:txBody>
      </p:sp>
      <p:sp>
        <p:nvSpPr>
          <p:cNvPr id="99" name="PlaceHolder 4"/>
          <p:cNvSpPr>
            <a:spLocks noGrp="1"/>
          </p:cNvSpPr>
          <p:nvPr>
            <p:ph type="body"/>
          </p:nvPr>
        </p:nvSpPr>
        <p:spPr>
          <a:xfrm>
            <a:off x="5152680" y="4058640"/>
            <a:ext cx="442692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101" name="PlaceHolder 2"/>
          <p:cNvSpPr>
            <a:spLocks noGrp="1"/>
          </p:cNvSpPr>
          <p:nvPr>
            <p:ph type="body"/>
          </p:nvPr>
        </p:nvSpPr>
        <p:spPr>
          <a:xfrm>
            <a:off x="504000" y="1768680"/>
            <a:ext cx="4426920" cy="2090880"/>
          </a:xfrm>
          <a:prstGeom prst="rect">
            <a:avLst/>
          </a:prstGeom>
        </p:spPr>
        <p:txBody>
          <a:bodyPr lIns="0" rIns="0" tIns="0" bIns="0">
            <a:normAutofit/>
          </a:bodyPr>
          <a:p>
            <a:endParaRPr b="0" lang="pl-PL" sz="3200" spc="-1" strike="noStrike">
              <a:latin typeface="Arial"/>
            </a:endParaRPr>
          </a:p>
        </p:txBody>
      </p:sp>
      <p:sp>
        <p:nvSpPr>
          <p:cNvPr id="102" name="PlaceHolder 3"/>
          <p:cNvSpPr>
            <a:spLocks noGrp="1"/>
          </p:cNvSpPr>
          <p:nvPr>
            <p:ph type="body"/>
          </p:nvPr>
        </p:nvSpPr>
        <p:spPr>
          <a:xfrm>
            <a:off x="5152680" y="1768680"/>
            <a:ext cx="4426920" cy="2090880"/>
          </a:xfrm>
          <a:prstGeom prst="rect">
            <a:avLst/>
          </a:prstGeom>
        </p:spPr>
        <p:txBody>
          <a:bodyPr lIns="0" rIns="0" tIns="0" bIns="0">
            <a:normAutofit/>
          </a:bodyPr>
          <a:p>
            <a:endParaRPr b="0" lang="pl-PL" sz="3200" spc="-1" strike="noStrike">
              <a:latin typeface="Arial"/>
            </a:endParaRPr>
          </a:p>
        </p:txBody>
      </p:sp>
      <p:sp>
        <p:nvSpPr>
          <p:cNvPr id="103" name="PlaceHolder 4"/>
          <p:cNvSpPr>
            <a:spLocks noGrp="1"/>
          </p:cNvSpPr>
          <p:nvPr>
            <p:ph type="body"/>
          </p:nvPr>
        </p:nvSpPr>
        <p:spPr>
          <a:xfrm>
            <a:off x="504000" y="4058640"/>
            <a:ext cx="907200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105" name="PlaceHolder 2"/>
          <p:cNvSpPr>
            <a:spLocks noGrp="1"/>
          </p:cNvSpPr>
          <p:nvPr>
            <p:ph type="body"/>
          </p:nvPr>
        </p:nvSpPr>
        <p:spPr>
          <a:xfrm>
            <a:off x="504000" y="1768680"/>
            <a:ext cx="9072000" cy="2090880"/>
          </a:xfrm>
          <a:prstGeom prst="rect">
            <a:avLst/>
          </a:prstGeom>
        </p:spPr>
        <p:txBody>
          <a:bodyPr lIns="0" rIns="0" tIns="0" bIns="0">
            <a:normAutofit/>
          </a:bodyPr>
          <a:p>
            <a:endParaRPr b="0" lang="pl-PL" sz="3200" spc="-1" strike="noStrike">
              <a:latin typeface="Arial"/>
            </a:endParaRPr>
          </a:p>
        </p:txBody>
      </p:sp>
      <p:sp>
        <p:nvSpPr>
          <p:cNvPr id="106" name="PlaceHolder 3"/>
          <p:cNvSpPr>
            <a:spLocks noGrp="1"/>
          </p:cNvSpPr>
          <p:nvPr>
            <p:ph type="body"/>
          </p:nvPr>
        </p:nvSpPr>
        <p:spPr>
          <a:xfrm>
            <a:off x="504000" y="4058640"/>
            <a:ext cx="907200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108" name="PlaceHolder 2"/>
          <p:cNvSpPr>
            <a:spLocks noGrp="1"/>
          </p:cNvSpPr>
          <p:nvPr>
            <p:ph type="body"/>
          </p:nvPr>
        </p:nvSpPr>
        <p:spPr>
          <a:xfrm>
            <a:off x="504000" y="1768680"/>
            <a:ext cx="4426920" cy="2090880"/>
          </a:xfrm>
          <a:prstGeom prst="rect">
            <a:avLst/>
          </a:prstGeom>
        </p:spPr>
        <p:txBody>
          <a:bodyPr lIns="0" rIns="0" tIns="0" bIns="0">
            <a:normAutofit/>
          </a:bodyPr>
          <a:p>
            <a:endParaRPr b="0" lang="pl-PL" sz="3200" spc="-1" strike="noStrike">
              <a:latin typeface="Arial"/>
            </a:endParaRPr>
          </a:p>
        </p:txBody>
      </p:sp>
      <p:sp>
        <p:nvSpPr>
          <p:cNvPr id="109" name="PlaceHolder 3"/>
          <p:cNvSpPr>
            <a:spLocks noGrp="1"/>
          </p:cNvSpPr>
          <p:nvPr>
            <p:ph type="body"/>
          </p:nvPr>
        </p:nvSpPr>
        <p:spPr>
          <a:xfrm>
            <a:off x="5152680" y="1768680"/>
            <a:ext cx="4426920" cy="2090880"/>
          </a:xfrm>
          <a:prstGeom prst="rect">
            <a:avLst/>
          </a:prstGeom>
        </p:spPr>
        <p:txBody>
          <a:bodyPr lIns="0" rIns="0" tIns="0" bIns="0">
            <a:normAutofit/>
          </a:bodyPr>
          <a:p>
            <a:endParaRPr b="0" lang="pl-PL" sz="3200" spc="-1" strike="noStrike">
              <a:latin typeface="Arial"/>
            </a:endParaRPr>
          </a:p>
        </p:txBody>
      </p:sp>
      <p:sp>
        <p:nvSpPr>
          <p:cNvPr id="110" name="PlaceHolder 4"/>
          <p:cNvSpPr>
            <a:spLocks noGrp="1"/>
          </p:cNvSpPr>
          <p:nvPr>
            <p:ph type="body"/>
          </p:nvPr>
        </p:nvSpPr>
        <p:spPr>
          <a:xfrm>
            <a:off x="504000" y="4058640"/>
            <a:ext cx="4426920" cy="2090880"/>
          </a:xfrm>
          <a:prstGeom prst="rect">
            <a:avLst/>
          </a:prstGeom>
        </p:spPr>
        <p:txBody>
          <a:bodyPr lIns="0" rIns="0" tIns="0" bIns="0">
            <a:normAutofit/>
          </a:bodyPr>
          <a:p>
            <a:endParaRPr b="0" lang="pl-PL" sz="3200" spc="-1" strike="noStrike">
              <a:latin typeface="Arial"/>
            </a:endParaRPr>
          </a:p>
        </p:txBody>
      </p:sp>
      <p:sp>
        <p:nvSpPr>
          <p:cNvPr id="111" name="PlaceHolder 5"/>
          <p:cNvSpPr>
            <a:spLocks noGrp="1"/>
          </p:cNvSpPr>
          <p:nvPr>
            <p:ph type="body"/>
          </p:nvPr>
        </p:nvSpPr>
        <p:spPr>
          <a:xfrm>
            <a:off x="5152680" y="4058640"/>
            <a:ext cx="442692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113" name="PlaceHolder 2"/>
          <p:cNvSpPr>
            <a:spLocks noGrp="1"/>
          </p:cNvSpPr>
          <p:nvPr>
            <p:ph type="body"/>
          </p:nvPr>
        </p:nvSpPr>
        <p:spPr>
          <a:xfrm>
            <a:off x="504000" y="1768680"/>
            <a:ext cx="2921040" cy="2090880"/>
          </a:xfrm>
          <a:prstGeom prst="rect">
            <a:avLst/>
          </a:prstGeom>
        </p:spPr>
        <p:txBody>
          <a:bodyPr lIns="0" rIns="0" tIns="0" bIns="0">
            <a:normAutofit/>
          </a:bodyPr>
          <a:p>
            <a:endParaRPr b="0" lang="pl-PL" sz="3200" spc="-1" strike="noStrike">
              <a:latin typeface="Arial"/>
            </a:endParaRPr>
          </a:p>
        </p:txBody>
      </p:sp>
      <p:sp>
        <p:nvSpPr>
          <p:cNvPr id="114" name="PlaceHolder 3"/>
          <p:cNvSpPr>
            <a:spLocks noGrp="1"/>
          </p:cNvSpPr>
          <p:nvPr>
            <p:ph type="body"/>
          </p:nvPr>
        </p:nvSpPr>
        <p:spPr>
          <a:xfrm>
            <a:off x="3571560" y="1768680"/>
            <a:ext cx="2921040" cy="2090880"/>
          </a:xfrm>
          <a:prstGeom prst="rect">
            <a:avLst/>
          </a:prstGeom>
        </p:spPr>
        <p:txBody>
          <a:bodyPr lIns="0" rIns="0" tIns="0" bIns="0">
            <a:normAutofit/>
          </a:bodyPr>
          <a:p>
            <a:endParaRPr b="0" lang="pl-PL" sz="3200" spc="-1" strike="noStrike">
              <a:latin typeface="Arial"/>
            </a:endParaRPr>
          </a:p>
        </p:txBody>
      </p:sp>
      <p:sp>
        <p:nvSpPr>
          <p:cNvPr id="115" name="PlaceHolder 4"/>
          <p:cNvSpPr>
            <a:spLocks noGrp="1"/>
          </p:cNvSpPr>
          <p:nvPr>
            <p:ph type="body"/>
          </p:nvPr>
        </p:nvSpPr>
        <p:spPr>
          <a:xfrm>
            <a:off x="6639120" y="1768680"/>
            <a:ext cx="2921040" cy="2090880"/>
          </a:xfrm>
          <a:prstGeom prst="rect">
            <a:avLst/>
          </a:prstGeom>
        </p:spPr>
        <p:txBody>
          <a:bodyPr lIns="0" rIns="0" tIns="0" bIns="0">
            <a:normAutofit/>
          </a:bodyPr>
          <a:p>
            <a:endParaRPr b="0" lang="pl-PL" sz="3200" spc="-1" strike="noStrike">
              <a:latin typeface="Arial"/>
            </a:endParaRPr>
          </a:p>
        </p:txBody>
      </p:sp>
      <p:sp>
        <p:nvSpPr>
          <p:cNvPr id="116" name="PlaceHolder 5"/>
          <p:cNvSpPr>
            <a:spLocks noGrp="1"/>
          </p:cNvSpPr>
          <p:nvPr>
            <p:ph type="body"/>
          </p:nvPr>
        </p:nvSpPr>
        <p:spPr>
          <a:xfrm>
            <a:off x="504000" y="4058640"/>
            <a:ext cx="2921040" cy="2090880"/>
          </a:xfrm>
          <a:prstGeom prst="rect">
            <a:avLst/>
          </a:prstGeom>
        </p:spPr>
        <p:txBody>
          <a:bodyPr lIns="0" rIns="0" tIns="0" bIns="0">
            <a:normAutofit/>
          </a:bodyPr>
          <a:p>
            <a:endParaRPr b="0" lang="pl-PL" sz="3200" spc="-1" strike="noStrike">
              <a:latin typeface="Arial"/>
            </a:endParaRPr>
          </a:p>
        </p:txBody>
      </p:sp>
      <p:sp>
        <p:nvSpPr>
          <p:cNvPr id="117" name="PlaceHolder 6"/>
          <p:cNvSpPr>
            <a:spLocks noGrp="1"/>
          </p:cNvSpPr>
          <p:nvPr>
            <p:ph type="body"/>
          </p:nvPr>
        </p:nvSpPr>
        <p:spPr>
          <a:xfrm>
            <a:off x="3571560" y="4058640"/>
            <a:ext cx="2921040" cy="2090880"/>
          </a:xfrm>
          <a:prstGeom prst="rect">
            <a:avLst/>
          </a:prstGeom>
        </p:spPr>
        <p:txBody>
          <a:bodyPr lIns="0" rIns="0" tIns="0" bIns="0">
            <a:normAutofit/>
          </a:bodyPr>
          <a:p>
            <a:endParaRPr b="0" lang="pl-PL" sz="3200" spc="-1" strike="noStrike">
              <a:latin typeface="Arial"/>
            </a:endParaRPr>
          </a:p>
        </p:txBody>
      </p:sp>
      <p:sp>
        <p:nvSpPr>
          <p:cNvPr id="118" name="PlaceHolder 7"/>
          <p:cNvSpPr>
            <a:spLocks noGrp="1"/>
          </p:cNvSpPr>
          <p:nvPr>
            <p:ph type="body"/>
          </p:nvPr>
        </p:nvSpPr>
        <p:spPr>
          <a:xfrm>
            <a:off x="6639120" y="4058640"/>
            <a:ext cx="292104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8" name="PlaceHolder 2"/>
          <p:cNvSpPr>
            <a:spLocks noGrp="1"/>
          </p:cNvSpPr>
          <p:nvPr>
            <p:ph type="body"/>
          </p:nvPr>
        </p:nvSpPr>
        <p:spPr>
          <a:xfrm>
            <a:off x="504000" y="1768680"/>
            <a:ext cx="4426920" cy="4384080"/>
          </a:xfrm>
          <a:prstGeom prst="rect">
            <a:avLst/>
          </a:prstGeom>
        </p:spPr>
        <p:txBody>
          <a:bodyPr lIns="0" rIns="0" tIns="0" bIns="0">
            <a:normAutofit/>
          </a:bodyPr>
          <a:p>
            <a:endParaRPr b="0" lang="pl-PL" sz="3200" spc="-1" strike="noStrike">
              <a:latin typeface="Arial"/>
            </a:endParaRPr>
          </a:p>
        </p:txBody>
      </p:sp>
      <p:sp>
        <p:nvSpPr>
          <p:cNvPr id="9" name="PlaceHolder 3"/>
          <p:cNvSpPr>
            <a:spLocks noGrp="1"/>
          </p:cNvSpPr>
          <p:nvPr>
            <p:ph type="body"/>
          </p:nvPr>
        </p:nvSpPr>
        <p:spPr>
          <a:xfrm>
            <a:off x="5152680" y="1768680"/>
            <a:ext cx="4426920" cy="4384080"/>
          </a:xfrm>
          <a:prstGeom prst="rect">
            <a:avLst/>
          </a:prstGeom>
        </p:spPr>
        <p:txBody>
          <a:bodyPr lIns="0" rIns="0" tIns="0" bIns="0">
            <a:normAutofit/>
          </a:bodyPr>
          <a:p>
            <a:endParaRPr b="0" lang="pl-PL"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301320"/>
            <a:ext cx="9072000" cy="5850360"/>
          </a:xfrm>
          <a:prstGeom prst="rect">
            <a:avLst/>
          </a:prstGeom>
        </p:spPr>
        <p:txBody>
          <a:bodyPr lIns="0" rIns="0" tIns="0" bIns="0" anchor="ctr">
            <a:spAutoFit/>
          </a:bodyPr>
          <a:p>
            <a:pPr algn="ctr"/>
            <a:endParaRPr b="0" lang="pl-PL"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13" name="PlaceHolder 2"/>
          <p:cNvSpPr>
            <a:spLocks noGrp="1"/>
          </p:cNvSpPr>
          <p:nvPr>
            <p:ph type="body"/>
          </p:nvPr>
        </p:nvSpPr>
        <p:spPr>
          <a:xfrm>
            <a:off x="504000" y="1768680"/>
            <a:ext cx="4426920" cy="2090880"/>
          </a:xfrm>
          <a:prstGeom prst="rect">
            <a:avLst/>
          </a:prstGeom>
        </p:spPr>
        <p:txBody>
          <a:bodyPr lIns="0" rIns="0" tIns="0" bIns="0">
            <a:normAutofit/>
          </a:bodyPr>
          <a:p>
            <a:endParaRPr b="0" lang="pl-PL" sz="3200" spc="-1" strike="noStrike">
              <a:latin typeface="Arial"/>
            </a:endParaRPr>
          </a:p>
        </p:txBody>
      </p:sp>
      <p:sp>
        <p:nvSpPr>
          <p:cNvPr id="14" name="PlaceHolder 3"/>
          <p:cNvSpPr>
            <a:spLocks noGrp="1"/>
          </p:cNvSpPr>
          <p:nvPr>
            <p:ph type="body"/>
          </p:nvPr>
        </p:nvSpPr>
        <p:spPr>
          <a:xfrm>
            <a:off x="5152680" y="1768680"/>
            <a:ext cx="4426920" cy="4384080"/>
          </a:xfrm>
          <a:prstGeom prst="rect">
            <a:avLst/>
          </a:prstGeom>
        </p:spPr>
        <p:txBody>
          <a:bodyPr lIns="0" rIns="0" tIns="0" bIns="0">
            <a:normAutofit/>
          </a:bodyPr>
          <a:p>
            <a:endParaRPr b="0" lang="pl-PL" sz="3200" spc="-1" strike="noStrike">
              <a:latin typeface="Arial"/>
            </a:endParaRPr>
          </a:p>
        </p:txBody>
      </p:sp>
      <p:sp>
        <p:nvSpPr>
          <p:cNvPr id="15" name="PlaceHolder 4"/>
          <p:cNvSpPr>
            <a:spLocks noGrp="1"/>
          </p:cNvSpPr>
          <p:nvPr>
            <p:ph type="body"/>
          </p:nvPr>
        </p:nvSpPr>
        <p:spPr>
          <a:xfrm>
            <a:off x="504000" y="4058640"/>
            <a:ext cx="442692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17" name="PlaceHolder 2"/>
          <p:cNvSpPr>
            <a:spLocks noGrp="1"/>
          </p:cNvSpPr>
          <p:nvPr>
            <p:ph type="body"/>
          </p:nvPr>
        </p:nvSpPr>
        <p:spPr>
          <a:xfrm>
            <a:off x="504000" y="1768680"/>
            <a:ext cx="4426920" cy="4384080"/>
          </a:xfrm>
          <a:prstGeom prst="rect">
            <a:avLst/>
          </a:prstGeom>
        </p:spPr>
        <p:txBody>
          <a:bodyPr lIns="0" rIns="0" tIns="0" bIns="0">
            <a:normAutofit/>
          </a:bodyPr>
          <a:p>
            <a:endParaRPr b="0" lang="pl-PL" sz="3200" spc="-1" strike="noStrike">
              <a:latin typeface="Arial"/>
            </a:endParaRPr>
          </a:p>
        </p:txBody>
      </p:sp>
      <p:sp>
        <p:nvSpPr>
          <p:cNvPr id="18" name="PlaceHolder 3"/>
          <p:cNvSpPr>
            <a:spLocks noGrp="1"/>
          </p:cNvSpPr>
          <p:nvPr>
            <p:ph type="body"/>
          </p:nvPr>
        </p:nvSpPr>
        <p:spPr>
          <a:xfrm>
            <a:off x="5152680" y="1768680"/>
            <a:ext cx="4426920" cy="2090880"/>
          </a:xfrm>
          <a:prstGeom prst="rect">
            <a:avLst/>
          </a:prstGeom>
        </p:spPr>
        <p:txBody>
          <a:bodyPr lIns="0" rIns="0" tIns="0" bIns="0">
            <a:normAutofit/>
          </a:bodyPr>
          <a:p>
            <a:endParaRPr b="0" lang="pl-PL" sz="3200" spc="-1" strike="noStrike">
              <a:latin typeface="Arial"/>
            </a:endParaRPr>
          </a:p>
        </p:txBody>
      </p:sp>
      <p:sp>
        <p:nvSpPr>
          <p:cNvPr id="19" name="PlaceHolder 4"/>
          <p:cNvSpPr>
            <a:spLocks noGrp="1"/>
          </p:cNvSpPr>
          <p:nvPr>
            <p:ph type="body"/>
          </p:nvPr>
        </p:nvSpPr>
        <p:spPr>
          <a:xfrm>
            <a:off x="5152680" y="4058640"/>
            <a:ext cx="4426920" cy="2090880"/>
          </a:xfrm>
          <a:prstGeom prst="rect">
            <a:avLst/>
          </a:prstGeom>
        </p:spPr>
        <p:txBody>
          <a:bodyPr lIns="0" rIns="0" tIns="0" bIns="0">
            <a:normAutofit/>
          </a:bodyPr>
          <a:p>
            <a:endParaRPr b="0" lang="pl-PL"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301320"/>
            <a:ext cx="9072000" cy="1261800"/>
          </a:xfrm>
          <a:prstGeom prst="rect">
            <a:avLst/>
          </a:prstGeom>
        </p:spPr>
        <p:txBody>
          <a:bodyPr lIns="0" rIns="0" tIns="0" bIns="0" anchor="ctr">
            <a:spAutoFit/>
          </a:bodyPr>
          <a:p>
            <a:pPr algn="ctr"/>
            <a:endParaRPr b="0" lang="pl-PL" sz="4400" spc="-1" strike="noStrike">
              <a:latin typeface="Arial"/>
            </a:endParaRPr>
          </a:p>
        </p:txBody>
      </p:sp>
      <p:sp>
        <p:nvSpPr>
          <p:cNvPr id="21" name="PlaceHolder 2"/>
          <p:cNvSpPr>
            <a:spLocks noGrp="1"/>
          </p:cNvSpPr>
          <p:nvPr>
            <p:ph type="body"/>
          </p:nvPr>
        </p:nvSpPr>
        <p:spPr>
          <a:xfrm>
            <a:off x="504000" y="1768680"/>
            <a:ext cx="4426920" cy="2090880"/>
          </a:xfrm>
          <a:prstGeom prst="rect">
            <a:avLst/>
          </a:prstGeom>
        </p:spPr>
        <p:txBody>
          <a:bodyPr lIns="0" rIns="0" tIns="0" bIns="0">
            <a:normAutofit/>
          </a:bodyPr>
          <a:p>
            <a:endParaRPr b="0" lang="pl-PL" sz="3200" spc="-1" strike="noStrike">
              <a:latin typeface="Arial"/>
            </a:endParaRPr>
          </a:p>
        </p:txBody>
      </p:sp>
      <p:sp>
        <p:nvSpPr>
          <p:cNvPr id="22" name="PlaceHolder 3"/>
          <p:cNvSpPr>
            <a:spLocks noGrp="1"/>
          </p:cNvSpPr>
          <p:nvPr>
            <p:ph type="body"/>
          </p:nvPr>
        </p:nvSpPr>
        <p:spPr>
          <a:xfrm>
            <a:off x="5152680" y="1768680"/>
            <a:ext cx="4426920" cy="2090880"/>
          </a:xfrm>
          <a:prstGeom prst="rect">
            <a:avLst/>
          </a:prstGeom>
        </p:spPr>
        <p:txBody>
          <a:bodyPr lIns="0" rIns="0" tIns="0" bIns="0">
            <a:normAutofit/>
          </a:bodyPr>
          <a:p>
            <a:endParaRPr b="0" lang="pl-PL" sz="3200" spc="-1" strike="noStrike">
              <a:latin typeface="Arial"/>
            </a:endParaRPr>
          </a:p>
        </p:txBody>
      </p:sp>
      <p:sp>
        <p:nvSpPr>
          <p:cNvPr id="23" name="PlaceHolder 4"/>
          <p:cNvSpPr>
            <a:spLocks noGrp="1"/>
          </p:cNvSpPr>
          <p:nvPr>
            <p:ph type="body"/>
          </p:nvPr>
        </p:nvSpPr>
        <p:spPr>
          <a:xfrm>
            <a:off x="504000" y="4058640"/>
            <a:ext cx="9072000" cy="2090880"/>
          </a:xfrm>
          <a:prstGeom prst="rect">
            <a:avLst/>
          </a:prstGeom>
        </p:spPr>
        <p:txBody>
          <a:bodyPr lIns="0" rIns="0" tIns="0" bIns="0">
            <a:normAutofit/>
          </a:bodyPr>
          <a:p>
            <a:endParaRPr b="0" lang="pl-PL"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c3e50"/>
        </a:solidFill>
      </p:bgPr>
    </p:bg>
    <p:spTree>
      <p:nvGrpSpPr>
        <p:cNvPr id="1" name=""/>
        <p:cNvGrpSpPr/>
        <p:nvPr/>
      </p:nvGrpSpPr>
      <p:grpSpPr>
        <a:xfrm>
          <a:off x="0" y="0"/>
          <a:ext cx="0" cy="0"/>
          <a:chOff x="0" y="0"/>
          <a:chExt cx="0" cy="0"/>
        </a:xfrm>
      </p:grpSpPr>
      <p:sp>
        <p:nvSpPr>
          <p:cNvPr id="0" name="CustomShape 1"/>
          <p:cNvSpPr/>
          <p:nvPr/>
        </p:nvSpPr>
        <p:spPr>
          <a:xfrm>
            <a:off x="0" y="0"/>
            <a:ext cx="10079280" cy="5039280"/>
          </a:xfrm>
          <a:prstGeom prst="rect">
            <a:avLst/>
          </a:prstGeom>
          <a:solidFill>
            <a:srgbClr val="1abc9c"/>
          </a:solidFill>
          <a:ln>
            <a:noFill/>
          </a:ln>
        </p:spPr>
        <p:style>
          <a:lnRef idx="0"/>
          <a:fillRef idx="0"/>
          <a:effectRef idx="0"/>
          <a:fontRef idx="minor"/>
        </p:style>
      </p:sp>
      <p:sp>
        <p:nvSpPr>
          <p:cNvPr id="1" name="PlaceHolder 2"/>
          <p:cNvSpPr>
            <a:spLocks noGrp="1"/>
          </p:cNvSpPr>
          <p:nvPr>
            <p:ph type="title"/>
          </p:nvPr>
        </p:nvSpPr>
        <p:spPr>
          <a:xfrm>
            <a:off x="2700000" y="3148560"/>
            <a:ext cx="4679280" cy="1262160"/>
          </a:xfrm>
          <a:prstGeom prst="rect">
            <a:avLst/>
          </a:prstGeom>
        </p:spPr>
        <p:txBody>
          <a:bodyPr lIns="0" rIns="0" tIns="0" bIns="0" anchor="ctr" anchorCtr="1">
            <a:spAutoFit/>
          </a:bodyPr>
          <a:p>
            <a:r>
              <a:rPr b="0" lang="pl-PL" sz="1800" spc="-1" strike="noStrike">
                <a:latin typeface="Arial"/>
              </a:rPr>
              <a:t>Kliknij, aby edytować format tekstu tytułu</a:t>
            </a:r>
            <a:endParaRPr b="0" lang="pl-PL" sz="1800" spc="-1" strike="noStrike">
              <a:latin typeface="Arial"/>
            </a:endParaRPr>
          </a:p>
        </p:txBody>
      </p:sp>
      <p:sp>
        <p:nvSpPr>
          <p:cNvPr id="2" name="PlaceHolder 3"/>
          <p:cNvSpPr>
            <a:spLocks noGrp="1"/>
          </p:cNvSpPr>
          <p:nvPr>
            <p:ph type="body"/>
          </p:nvPr>
        </p:nvSpPr>
        <p:spPr>
          <a:xfrm>
            <a:off x="3420000" y="5040000"/>
            <a:ext cx="6299280" cy="2159280"/>
          </a:xfrm>
          <a:prstGeom prst="rect">
            <a:avLst/>
          </a:prstGeom>
        </p:spPr>
        <p:txBody>
          <a:bodyPr lIns="0" rIns="0" tIns="0" bIns="0">
            <a:normAutofit fontScale="87000"/>
          </a:bodyPr>
          <a:p>
            <a:pPr marL="432000" indent="-324000">
              <a:spcBef>
                <a:spcPts val="1417"/>
              </a:spcBef>
              <a:buClr>
                <a:srgbClr val="ffffff"/>
              </a:buClr>
              <a:buSzPct val="45000"/>
              <a:buFont typeface="Wingdings" charset="2"/>
              <a:buChar char=""/>
            </a:pPr>
            <a:r>
              <a:rPr b="0" lang="pl-PL" sz="1800" spc="-1" strike="noStrike">
                <a:latin typeface="Arial"/>
              </a:rPr>
              <a:t>Kliknij, aby edytować format tekstu konspektu</a:t>
            </a:r>
            <a:endParaRPr b="0" lang="pl-PL" sz="1800" spc="-1" strike="noStrike">
              <a:latin typeface="Arial"/>
            </a:endParaRPr>
          </a:p>
          <a:p>
            <a:pPr lvl="1" marL="864000" indent="-324000">
              <a:spcBef>
                <a:spcPts val="1134"/>
              </a:spcBef>
              <a:buClr>
                <a:srgbClr val="ffffff"/>
              </a:buClr>
              <a:buSzPct val="75000"/>
              <a:buFont typeface="Symbol" charset="2"/>
              <a:buChar char=""/>
            </a:pPr>
            <a:r>
              <a:rPr b="0" lang="pl-PL" sz="1800" spc="-1" strike="noStrike">
                <a:latin typeface="Arial"/>
              </a:rPr>
              <a:t>Drugi poziom konspektu</a:t>
            </a:r>
            <a:endParaRPr b="0" lang="pl-PL" sz="1800" spc="-1" strike="noStrike">
              <a:latin typeface="Arial"/>
            </a:endParaRPr>
          </a:p>
          <a:p>
            <a:pPr lvl="2" marL="1296000" indent="-288000">
              <a:spcBef>
                <a:spcPts val="850"/>
              </a:spcBef>
              <a:buClr>
                <a:srgbClr val="ffffff"/>
              </a:buClr>
              <a:buSzPct val="45000"/>
              <a:buFont typeface="Wingdings" charset="2"/>
              <a:buChar char=""/>
            </a:pPr>
            <a:r>
              <a:rPr b="0" lang="pl-PL" sz="1800" spc="-1" strike="noStrike">
                <a:latin typeface="Arial"/>
              </a:rPr>
              <a:t>Trzeci poziom konspektu</a:t>
            </a:r>
            <a:endParaRPr b="0" lang="pl-PL" sz="1800" spc="-1" strike="noStrike">
              <a:latin typeface="Arial"/>
            </a:endParaRPr>
          </a:p>
          <a:p>
            <a:pPr lvl="3" marL="1728000" indent="-216000">
              <a:spcBef>
                <a:spcPts val="567"/>
              </a:spcBef>
              <a:buClr>
                <a:srgbClr val="ffffff"/>
              </a:buClr>
              <a:buSzPct val="75000"/>
              <a:buFont typeface="Symbol" charset="2"/>
              <a:buChar char=""/>
            </a:pPr>
            <a:r>
              <a:rPr b="0" lang="pl-PL" sz="1800" spc="-1" strike="noStrike">
                <a:latin typeface="Arial"/>
              </a:rPr>
              <a:t>Czwarty poziom konspektu</a:t>
            </a:r>
            <a:endParaRPr b="0" lang="pl-PL" sz="1800" spc="-1" strike="noStrike">
              <a:latin typeface="Arial"/>
            </a:endParaRPr>
          </a:p>
          <a:p>
            <a:pPr lvl="4" marL="2160000" indent="-216000">
              <a:spcBef>
                <a:spcPts val="283"/>
              </a:spcBef>
              <a:buClr>
                <a:srgbClr val="ffffff"/>
              </a:buClr>
              <a:buSzPct val="45000"/>
              <a:buFont typeface="Wingdings" charset="2"/>
              <a:buChar char=""/>
            </a:pPr>
            <a:r>
              <a:rPr b="0" lang="pl-PL" sz="1800" spc="-1" strike="noStrike">
                <a:latin typeface="Arial"/>
              </a:rPr>
              <a:t>Piąty poziom konspektu</a:t>
            </a:r>
            <a:endParaRPr b="0" lang="pl-PL" sz="1800" spc="-1" strike="noStrike">
              <a:latin typeface="Arial"/>
            </a:endParaRPr>
          </a:p>
          <a:p>
            <a:pPr lvl="5" marL="2592000" indent="-216000">
              <a:spcBef>
                <a:spcPts val="283"/>
              </a:spcBef>
              <a:buClr>
                <a:srgbClr val="ffffff"/>
              </a:buClr>
              <a:buSzPct val="45000"/>
              <a:buFont typeface="Wingdings" charset="2"/>
              <a:buChar char=""/>
            </a:pPr>
            <a:r>
              <a:rPr b="0" lang="pl-PL" sz="1800" spc="-1" strike="noStrike">
                <a:latin typeface="Arial"/>
              </a:rPr>
              <a:t>Szósty poziom konspektu</a:t>
            </a:r>
            <a:endParaRPr b="0" lang="pl-PL" sz="1800" spc="-1" strike="noStrike">
              <a:latin typeface="Arial"/>
            </a:endParaRPr>
          </a:p>
          <a:p>
            <a:pPr lvl="6" marL="3024000" indent="-216000">
              <a:spcBef>
                <a:spcPts val="283"/>
              </a:spcBef>
              <a:buClr>
                <a:srgbClr val="ffffff"/>
              </a:buClr>
              <a:buSzPct val="45000"/>
              <a:buFont typeface="Wingdings" charset="2"/>
              <a:buChar char=""/>
            </a:pPr>
            <a:r>
              <a:rPr b="0" lang="pl-PL" sz="1800" spc="-1" strike="noStrike">
                <a:latin typeface="Arial"/>
              </a:rPr>
              <a:t>Siódmy poziom konspektu</a:t>
            </a:r>
            <a:endParaRPr b="0" lang="pl-PL"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CustomShape 1"/>
          <p:cNvSpPr/>
          <p:nvPr/>
        </p:nvSpPr>
        <p:spPr>
          <a:xfrm>
            <a:off x="0" y="7200000"/>
            <a:ext cx="10079280" cy="359280"/>
          </a:xfrm>
          <a:prstGeom prst="rect">
            <a:avLst/>
          </a:prstGeom>
          <a:solidFill>
            <a:srgbClr val="2c3e50"/>
          </a:solidFill>
          <a:ln w="72000">
            <a:noFill/>
          </a:ln>
        </p:spPr>
        <p:style>
          <a:lnRef idx="0"/>
          <a:fillRef idx="0"/>
          <a:effectRef idx="0"/>
          <a:fontRef idx="minor"/>
        </p:style>
      </p:sp>
      <p:sp>
        <p:nvSpPr>
          <p:cNvPr id="40" name="CustomShape 2"/>
          <p:cNvSpPr/>
          <p:nvPr/>
        </p:nvSpPr>
        <p:spPr>
          <a:xfrm>
            <a:off x="0" y="0"/>
            <a:ext cx="10079280" cy="1619280"/>
          </a:xfrm>
          <a:prstGeom prst="rect">
            <a:avLst/>
          </a:prstGeom>
          <a:solidFill>
            <a:srgbClr val="2c3e50"/>
          </a:solidFill>
          <a:ln w="72000">
            <a:noFill/>
          </a:ln>
        </p:spPr>
        <p:style>
          <a:lnRef idx="0"/>
          <a:fillRef idx="0"/>
          <a:effectRef idx="0"/>
          <a:fontRef idx="minor"/>
        </p:style>
      </p:sp>
      <p:sp>
        <p:nvSpPr>
          <p:cNvPr id="41" name="CustomShape 3"/>
          <p:cNvSpPr/>
          <p:nvPr/>
        </p:nvSpPr>
        <p:spPr>
          <a:xfrm>
            <a:off x="9270000" y="6894000"/>
            <a:ext cx="539280" cy="539280"/>
          </a:xfrm>
          <a:prstGeom prst="ellipse">
            <a:avLst/>
          </a:prstGeom>
          <a:solidFill>
            <a:srgbClr val="1abc9c"/>
          </a:solidFill>
          <a:ln w="72000">
            <a:noFill/>
          </a:ln>
        </p:spPr>
        <p:style>
          <a:lnRef idx="0"/>
          <a:fillRef idx="0"/>
          <a:effectRef idx="0"/>
          <a:fontRef idx="minor"/>
        </p:style>
      </p:sp>
      <p:sp>
        <p:nvSpPr>
          <p:cNvPr id="42" name="PlaceHolder 4"/>
          <p:cNvSpPr>
            <a:spLocks noGrp="1"/>
          </p:cNvSpPr>
          <p:nvPr>
            <p:ph type="title"/>
          </p:nvPr>
        </p:nvSpPr>
        <p:spPr>
          <a:xfrm>
            <a:off x="504000" y="301320"/>
            <a:ext cx="9072000" cy="1261800"/>
          </a:xfrm>
          <a:prstGeom prst="rect">
            <a:avLst/>
          </a:prstGeom>
        </p:spPr>
        <p:txBody>
          <a:bodyPr lIns="0" rIns="0" tIns="0" bIns="0" anchor="ctr">
            <a:noAutofit/>
          </a:bodyPr>
          <a:p>
            <a:pPr algn="ctr"/>
            <a:r>
              <a:rPr b="0" lang="pl-PL" sz="4400" spc="-1" strike="noStrike">
                <a:latin typeface="Arial"/>
              </a:rPr>
              <a:t>Kliknij, aby edytować format tekstu tytułu</a:t>
            </a:r>
            <a:endParaRPr b="0" lang="pl-PL" sz="4400" spc="-1" strike="noStrike">
              <a:latin typeface="Arial"/>
            </a:endParaRPr>
          </a:p>
        </p:txBody>
      </p:sp>
      <p:sp>
        <p:nvSpPr>
          <p:cNvPr id="43" name="PlaceHolder 5"/>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pl-PL" sz="3200" spc="-1" strike="noStrike">
                <a:latin typeface="Arial"/>
              </a:rPr>
              <a:t>Kliknij, aby edytować format tekstu konspektu</a:t>
            </a:r>
            <a:endParaRPr b="0" lang="pl-PL" sz="3200" spc="-1" strike="noStrike">
              <a:latin typeface="Arial"/>
            </a:endParaRPr>
          </a:p>
          <a:p>
            <a:pPr lvl="1" marL="864000" indent="-324000">
              <a:spcBef>
                <a:spcPts val="1134"/>
              </a:spcBef>
              <a:buClr>
                <a:srgbClr val="000000"/>
              </a:buClr>
              <a:buSzPct val="75000"/>
              <a:buFont typeface="Symbol" charset="2"/>
              <a:buChar char=""/>
            </a:pPr>
            <a:r>
              <a:rPr b="0" lang="pl-PL" sz="2800" spc="-1" strike="noStrike">
                <a:latin typeface="Arial"/>
              </a:rPr>
              <a:t>Drugi poziom konspektu</a:t>
            </a:r>
            <a:endParaRPr b="0" lang="pl-PL" sz="2800" spc="-1" strike="noStrike">
              <a:latin typeface="Arial"/>
            </a:endParaRPr>
          </a:p>
          <a:p>
            <a:pPr lvl="2" marL="1296000" indent="-288000">
              <a:spcBef>
                <a:spcPts val="850"/>
              </a:spcBef>
              <a:buClr>
                <a:srgbClr val="000000"/>
              </a:buClr>
              <a:buSzPct val="45000"/>
              <a:buFont typeface="Wingdings" charset="2"/>
              <a:buChar char=""/>
            </a:pPr>
            <a:r>
              <a:rPr b="0" lang="pl-PL" sz="2400" spc="-1" strike="noStrike">
                <a:latin typeface="Arial"/>
              </a:rPr>
              <a:t>Trzeci poziom konspektu</a:t>
            </a:r>
            <a:endParaRPr b="0" lang="pl-PL" sz="2400" spc="-1" strike="noStrike">
              <a:latin typeface="Arial"/>
            </a:endParaRPr>
          </a:p>
          <a:p>
            <a:pPr lvl="3" marL="1728000" indent="-216000">
              <a:spcBef>
                <a:spcPts val="567"/>
              </a:spcBef>
              <a:buClr>
                <a:srgbClr val="000000"/>
              </a:buClr>
              <a:buSzPct val="75000"/>
              <a:buFont typeface="Symbol" charset="2"/>
              <a:buChar char=""/>
            </a:pPr>
            <a:r>
              <a:rPr b="0" lang="pl-PL" sz="2000" spc="-1" strike="noStrike">
                <a:latin typeface="Arial"/>
              </a:rPr>
              <a:t>Czwarty poziom konspektu</a:t>
            </a:r>
            <a:endParaRPr b="0" lang="pl-PL" sz="2000" spc="-1" strike="noStrike">
              <a:latin typeface="Arial"/>
            </a:endParaRPr>
          </a:p>
          <a:p>
            <a:pPr lvl="4" marL="2160000" indent="-216000">
              <a:spcBef>
                <a:spcPts val="283"/>
              </a:spcBef>
              <a:buClr>
                <a:srgbClr val="000000"/>
              </a:buClr>
              <a:buSzPct val="45000"/>
              <a:buFont typeface="Wingdings" charset="2"/>
              <a:buChar char=""/>
            </a:pPr>
            <a:r>
              <a:rPr b="0" lang="pl-PL" sz="2000" spc="-1" strike="noStrike">
                <a:latin typeface="Arial"/>
              </a:rPr>
              <a:t>Piąty poziom konspektu</a:t>
            </a:r>
            <a:endParaRPr b="0" lang="pl-PL" sz="2000" spc="-1" strike="noStrike">
              <a:latin typeface="Arial"/>
            </a:endParaRPr>
          </a:p>
          <a:p>
            <a:pPr lvl="5" marL="2592000" indent="-216000">
              <a:spcBef>
                <a:spcPts val="283"/>
              </a:spcBef>
              <a:buClr>
                <a:srgbClr val="000000"/>
              </a:buClr>
              <a:buSzPct val="45000"/>
              <a:buFont typeface="Wingdings" charset="2"/>
              <a:buChar char=""/>
            </a:pPr>
            <a:r>
              <a:rPr b="0" lang="pl-PL" sz="2000" spc="-1" strike="noStrike">
                <a:latin typeface="Arial"/>
              </a:rPr>
              <a:t>Szósty poziom konspektu</a:t>
            </a:r>
            <a:endParaRPr b="0" lang="pl-PL" sz="2000" spc="-1" strike="noStrike">
              <a:latin typeface="Arial"/>
            </a:endParaRPr>
          </a:p>
          <a:p>
            <a:pPr lvl="6" marL="3024000" indent="-216000">
              <a:spcBef>
                <a:spcPts val="283"/>
              </a:spcBef>
              <a:buClr>
                <a:srgbClr val="000000"/>
              </a:buClr>
              <a:buSzPct val="45000"/>
              <a:buFont typeface="Wingdings" charset="2"/>
              <a:buChar char=""/>
            </a:pPr>
            <a:r>
              <a:rPr b="0" lang="pl-PL" sz="2000" spc="-1" strike="noStrike">
                <a:latin typeface="Arial"/>
              </a:rPr>
              <a:t>Siódmy poziom konspektu</a:t>
            </a:r>
            <a:endParaRPr b="0" lang="pl-PL"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2c3e50"/>
        </a:solidFill>
      </p:bgPr>
    </p:bg>
    <p:spTree>
      <p:nvGrpSpPr>
        <p:cNvPr id="1" name=""/>
        <p:cNvGrpSpPr/>
        <p:nvPr/>
      </p:nvGrpSpPr>
      <p:grpSpPr>
        <a:xfrm>
          <a:off x="0" y="0"/>
          <a:ext cx="0" cy="0"/>
          <a:chOff x="0" y="0"/>
          <a:chExt cx="0" cy="0"/>
        </a:xfrm>
      </p:grpSpPr>
      <p:sp>
        <p:nvSpPr>
          <p:cNvPr id="80" name="CustomShape 1"/>
          <p:cNvSpPr/>
          <p:nvPr/>
        </p:nvSpPr>
        <p:spPr>
          <a:xfrm>
            <a:off x="2520000" y="2520000"/>
            <a:ext cx="5039280" cy="2519280"/>
          </a:xfrm>
          <a:prstGeom prst="wedgeRectCallout">
            <a:avLst>
              <a:gd name="adj1" fmla="val -42740"/>
              <a:gd name="adj2" fmla="val 114189"/>
            </a:avLst>
          </a:prstGeom>
          <a:solidFill>
            <a:srgbClr val="ffffff"/>
          </a:solidFill>
          <a:ln>
            <a:noFill/>
          </a:ln>
        </p:spPr>
        <p:style>
          <a:lnRef idx="0"/>
          <a:fillRef idx="0"/>
          <a:effectRef idx="0"/>
          <a:fontRef idx="minor"/>
        </p:style>
      </p:sp>
      <p:sp>
        <p:nvSpPr>
          <p:cNvPr id="81" name="PlaceHolder 2"/>
          <p:cNvSpPr>
            <a:spLocks noGrp="1"/>
          </p:cNvSpPr>
          <p:nvPr>
            <p:ph type="title"/>
          </p:nvPr>
        </p:nvSpPr>
        <p:spPr>
          <a:xfrm>
            <a:off x="504000" y="301320"/>
            <a:ext cx="9072000" cy="1261800"/>
          </a:xfrm>
          <a:prstGeom prst="rect">
            <a:avLst/>
          </a:prstGeom>
        </p:spPr>
        <p:txBody>
          <a:bodyPr lIns="0" rIns="0" tIns="0" bIns="0" anchor="ctr">
            <a:noAutofit/>
          </a:bodyPr>
          <a:p>
            <a:pPr algn="ctr"/>
            <a:r>
              <a:rPr b="0" lang="pl-PL" sz="4400" spc="-1" strike="noStrike">
                <a:latin typeface="Arial"/>
              </a:rPr>
              <a:t>Kliknij, aby edytować format tekstu tytułu</a:t>
            </a:r>
            <a:endParaRPr b="0" lang="pl-PL" sz="4400" spc="-1" strike="noStrike">
              <a:latin typeface="Arial"/>
            </a:endParaRPr>
          </a:p>
        </p:txBody>
      </p:sp>
      <p:sp>
        <p:nvSpPr>
          <p:cNvPr id="82" name="PlaceHolder 3"/>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pl-PL" sz="3200" spc="-1" strike="noStrike">
                <a:latin typeface="Arial"/>
              </a:rPr>
              <a:t>Kliknij, aby edytować format tekstu konspektu</a:t>
            </a:r>
            <a:endParaRPr b="0" lang="pl-PL" sz="3200" spc="-1" strike="noStrike">
              <a:latin typeface="Arial"/>
            </a:endParaRPr>
          </a:p>
          <a:p>
            <a:pPr lvl="1" marL="864000" indent="-324000">
              <a:spcBef>
                <a:spcPts val="1134"/>
              </a:spcBef>
              <a:buClr>
                <a:srgbClr val="ffffff"/>
              </a:buClr>
              <a:buSzPct val="75000"/>
              <a:buFont typeface="Symbol" charset="2"/>
              <a:buChar char=""/>
            </a:pPr>
            <a:r>
              <a:rPr b="0" lang="pl-PL" sz="2800" spc="-1" strike="noStrike">
                <a:latin typeface="Arial"/>
              </a:rPr>
              <a:t>Drugi poziom konspektu</a:t>
            </a:r>
            <a:endParaRPr b="0" lang="pl-PL" sz="2800" spc="-1" strike="noStrike">
              <a:latin typeface="Arial"/>
            </a:endParaRPr>
          </a:p>
          <a:p>
            <a:pPr lvl="2" marL="1296000" indent="-288000">
              <a:spcBef>
                <a:spcPts val="850"/>
              </a:spcBef>
              <a:buClr>
                <a:srgbClr val="ffffff"/>
              </a:buClr>
              <a:buSzPct val="45000"/>
              <a:buFont typeface="Wingdings" charset="2"/>
              <a:buChar char=""/>
            </a:pPr>
            <a:r>
              <a:rPr b="0" lang="pl-PL" sz="2400" spc="-1" strike="noStrike">
                <a:latin typeface="Arial"/>
              </a:rPr>
              <a:t>Trzeci poziom konspektu</a:t>
            </a:r>
            <a:endParaRPr b="0" lang="pl-PL" sz="2400" spc="-1" strike="noStrike">
              <a:latin typeface="Arial"/>
            </a:endParaRPr>
          </a:p>
          <a:p>
            <a:pPr lvl="3" marL="1728000" indent="-216000">
              <a:spcBef>
                <a:spcPts val="567"/>
              </a:spcBef>
              <a:buClr>
                <a:srgbClr val="ffffff"/>
              </a:buClr>
              <a:buSzPct val="75000"/>
              <a:buFont typeface="Symbol" charset="2"/>
              <a:buChar char=""/>
            </a:pPr>
            <a:r>
              <a:rPr b="0" lang="pl-PL" sz="2000" spc="-1" strike="noStrike">
                <a:latin typeface="Arial"/>
              </a:rPr>
              <a:t>Czwarty poziom konspektu</a:t>
            </a:r>
            <a:endParaRPr b="0" lang="pl-PL" sz="2000" spc="-1" strike="noStrike">
              <a:latin typeface="Arial"/>
            </a:endParaRPr>
          </a:p>
          <a:p>
            <a:pPr lvl="4" marL="2160000" indent="-216000">
              <a:spcBef>
                <a:spcPts val="283"/>
              </a:spcBef>
              <a:buClr>
                <a:srgbClr val="ffffff"/>
              </a:buClr>
              <a:buSzPct val="45000"/>
              <a:buFont typeface="Wingdings" charset="2"/>
              <a:buChar char=""/>
            </a:pPr>
            <a:r>
              <a:rPr b="0" lang="pl-PL" sz="2000" spc="-1" strike="noStrike">
                <a:latin typeface="Arial"/>
              </a:rPr>
              <a:t>Piąty poziom konspektu</a:t>
            </a:r>
            <a:endParaRPr b="0" lang="pl-PL" sz="2000" spc="-1" strike="noStrike">
              <a:latin typeface="Arial"/>
            </a:endParaRPr>
          </a:p>
          <a:p>
            <a:pPr lvl="5" marL="2592000" indent="-216000">
              <a:spcBef>
                <a:spcPts val="283"/>
              </a:spcBef>
              <a:buClr>
                <a:srgbClr val="ffffff"/>
              </a:buClr>
              <a:buSzPct val="45000"/>
              <a:buFont typeface="Wingdings" charset="2"/>
              <a:buChar char=""/>
            </a:pPr>
            <a:r>
              <a:rPr b="0" lang="pl-PL" sz="2000" spc="-1" strike="noStrike">
                <a:latin typeface="Arial"/>
              </a:rPr>
              <a:t>Szósty poziom konspektu</a:t>
            </a:r>
            <a:endParaRPr b="0" lang="pl-PL" sz="2000" spc="-1" strike="noStrike">
              <a:latin typeface="Arial"/>
            </a:endParaRPr>
          </a:p>
          <a:p>
            <a:pPr lvl="6" marL="3024000" indent="-216000">
              <a:spcBef>
                <a:spcPts val="283"/>
              </a:spcBef>
              <a:buClr>
                <a:srgbClr val="ffffff"/>
              </a:buClr>
              <a:buSzPct val="45000"/>
              <a:buFont typeface="Wingdings" charset="2"/>
              <a:buChar char=""/>
            </a:pPr>
            <a:r>
              <a:rPr b="0" lang="pl-PL" sz="2000" spc="-1" strike="noStrike">
                <a:latin typeface="Arial"/>
              </a:rPr>
              <a:t>Siódmy poziom konspektu</a:t>
            </a:r>
            <a:endParaRPr b="0" lang="pl-PL"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CustomShape 1"/>
          <p:cNvSpPr/>
          <p:nvPr/>
        </p:nvSpPr>
        <p:spPr>
          <a:xfrm>
            <a:off x="432000" y="1635480"/>
            <a:ext cx="9359280" cy="1097640"/>
          </a:xfrm>
          <a:prstGeom prst="rect">
            <a:avLst/>
          </a:prstGeom>
          <a:noFill/>
          <a:ln>
            <a:noFill/>
          </a:ln>
        </p:spPr>
        <p:style>
          <a:lnRef idx="0"/>
          <a:fillRef idx="0"/>
          <a:effectRef idx="0"/>
          <a:fontRef idx="minor"/>
        </p:style>
        <p:txBody>
          <a:bodyPr lIns="0" rIns="0" tIns="0" bIns="0" anchor="ctr" anchorCtr="1">
            <a:spAutoFit/>
          </a:bodyPr>
          <a:p>
            <a:pPr algn="ctr">
              <a:lnSpc>
                <a:spcPct val="100000"/>
              </a:lnSpc>
            </a:pPr>
            <a:r>
              <a:rPr b="1" lang="pl-PL" sz="3600" spc="-1" strike="noStrike">
                <a:solidFill>
                  <a:srgbClr val="ffffff"/>
                </a:solidFill>
                <a:latin typeface="Source Sans Pro Black"/>
                <a:ea typeface="DejaVu Sans"/>
              </a:rPr>
              <a:t>Probacja – wprowadzenie.</a:t>
            </a:r>
            <a:br/>
            <a:r>
              <a:rPr b="1" lang="pl-PL" sz="3600" spc="-1" strike="noStrike">
                <a:solidFill>
                  <a:srgbClr val="ffffff"/>
                </a:solidFill>
                <a:latin typeface="Source Sans Pro Black"/>
                <a:ea typeface="DejaVu Sans"/>
              </a:rPr>
              <a:t>Warunkowe umorzenie postępowania</a:t>
            </a:r>
            <a:endParaRPr b="0" lang="pl-PL" sz="3600" spc="-1" strike="noStrike">
              <a:latin typeface="Arial"/>
            </a:endParaRPr>
          </a:p>
        </p:txBody>
      </p:sp>
      <p:sp>
        <p:nvSpPr>
          <p:cNvPr id="120" name="CustomShape 2"/>
          <p:cNvSpPr/>
          <p:nvPr/>
        </p:nvSpPr>
        <p:spPr>
          <a:xfrm>
            <a:off x="360000" y="6041880"/>
            <a:ext cx="9359280" cy="3355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pl-PL" sz="2200" spc="-1" strike="noStrike">
                <a:solidFill>
                  <a:srgbClr val="ffffff"/>
                </a:solidFill>
                <a:latin typeface="Source Sans Pro"/>
                <a:ea typeface="DejaVu Sans"/>
              </a:rPr>
              <a:t>Mgr Agata Hulak – zajęcia nr 1</a:t>
            </a:r>
            <a:endParaRPr b="0" lang="pl-PL" sz="2200" spc="-1" strike="noStrike">
              <a:latin typeface="Arial"/>
            </a:endParaRPr>
          </a:p>
        </p:txBody>
      </p:sp>
      <p:sp>
        <p:nvSpPr>
          <p:cNvPr id="121" name="CustomShape 3"/>
          <p:cNvSpPr/>
          <p:nvPr/>
        </p:nvSpPr>
        <p:spPr>
          <a:xfrm>
            <a:off x="864000" y="3365280"/>
            <a:ext cx="8773200" cy="912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pl-PL" sz="1800" spc="-1" strike="noStrike">
                <a:solidFill>
                  <a:srgbClr val="000000"/>
                </a:solidFill>
                <a:latin typeface="Source Sans Pro"/>
                <a:ea typeface="DejaVu Sans"/>
              </a:rPr>
              <a:t>„</a:t>
            </a:r>
            <a:r>
              <a:rPr b="0" lang="pl-PL" sz="1800" spc="-1" strike="noStrike">
                <a:solidFill>
                  <a:srgbClr val="000000"/>
                </a:solidFill>
                <a:latin typeface="Source Sans Pro"/>
                <a:ea typeface="DejaVu Sans"/>
              </a:rPr>
              <a:t>Probacja może być uważana za inwestycję w ludzkość. Zachęca zamiast przynosić rozgoryczenie. Buduje, a nie degraduje. Jest inwestycją w ochronę społeczeństwa.”</a:t>
            </a:r>
            <a:endParaRPr b="0" lang="pl-PL" sz="1800" spc="-1" strike="noStrike">
              <a:latin typeface="Arial"/>
            </a:endParaRPr>
          </a:p>
          <a:p>
            <a:pPr algn="r">
              <a:lnSpc>
                <a:spcPct val="100000"/>
              </a:lnSpc>
            </a:pPr>
            <a:r>
              <a:rPr b="0" i="1" lang="pl-PL" sz="1800" spc="-1" strike="noStrike">
                <a:solidFill>
                  <a:srgbClr val="000000"/>
                </a:solidFill>
                <a:latin typeface="Source Sans Pro"/>
                <a:ea typeface="DejaVu Sans"/>
              </a:rPr>
              <a:t>Sanford Bates</a:t>
            </a:r>
            <a:r>
              <a:rPr b="0" lang="pl-PL" sz="1800" spc="-1" strike="noStrike">
                <a:solidFill>
                  <a:srgbClr val="000000"/>
                </a:solidFill>
                <a:latin typeface="Source Sans Pro"/>
                <a:ea typeface="DejaVu Sans"/>
              </a:rPr>
              <a:t> </a:t>
            </a:r>
            <a:endParaRPr b="0" lang="pl-PL" sz="1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CustomShape 1"/>
          <p:cNvSpPr/>
          <p:nvPr/>
        </p:nvSpPr>
        <p:spPr>
          <a:xfrm>
            <a:off x="360000" y="301320"/>
            <a:ext cx="9359280" cy="957960"/>
          </a:xfrm>
          <a:prstGeom prst="rect">
            <a:avLst/>
          </a:prstGeom>
          <a:noFill/>
          <a:ln>
            <a:noFill/>
          </a:ln>
        </p:spPr>
        <p:style>
          <a:lnRef idx="0"/>
          <a:fillRef idx="0"/>
          <a:effectRef idx="0"/>
          <a:fontRef idx="minor"/>
        </p:style>
      </p:sp>
      <p:sp>
        <p:nvSpPr>
          <p:cNvPr id="137" name="CustomShape 2"/>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56000"/>
          </a:bodyPr>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Warunkowe umorzenie postępowania karnego jest zinstytucjonalizowaną formą reakcji prawnokarnej na przypisany konkretnemu sprawcy fakt popełnienia przestępstwa.</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Stosowane jest wobec sprawców przestępstw wyraźnie mniejszej wagi.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Odbywa się to jednak pod warunkiem, że nie sprzeciwia się temu sprawca.</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Warunkowe umorzenie </a:t>
            </a:r>
            <a:r>
              <a:rPr b="1" lang="pl-PL" sz="3200" spc="-1" strike="noStrike" u="sng">
                <a:solidFill>
                  <a:srgbClr val="ff0000"/>
                </a:solidFill>
                <a:uFillTx/>
                <a:latin typeface="Source Sans Pro Semibold"/>
                <a:ea typeface="DejaVu Sans"/>
              </a:rPr>
              <a:t>nie jest skazaniem</a:t>
            </a:r>
            <a:r>
              <a:rPr b="1" lang="pl-PL" sz="3200" spc="-1" strike="noStrike">
                <a:solidFill>
                  <a:srgbClr val="2c3e50"/>
                </a:solidFill>
                <a:latin typeface="Source Sans Pro Semibold"/>
                <a:ea typeface="DejaVu Sans"/>
              </a:rPr>
              <a:t>, a co więcej, w razie odwołania tego środka (fakultatywnego lub obligatoryjnego podjęcia postępowania – art. 68 KK), postępowanie "toczy się od nowa na zasadach ogólnych" (art. 551 KPK).</a:t>
            </a: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CustomShape 1"/>
          <p:cNvSpPr/>
          <p:nvPr/>
        </p:nvSpPr>
        <p:spPr>
          <a:xfrm>
            <a:off x="360000" y="301320"/>
            <a:ext cx="9359280" cy="957960"/>
          </a:xfrm>
          <a:prstGeom prst="rect">
            <a:avLst/>
          </a:prstGeom>
          <a:noFill/>
          <a:ln>
            <a:noFill/>
          </a:ln>
        </p:spPr>
        <p:style>
          <a:lnRef idx="0"/>
          <a:fillRef idx="0"/>
          <a:effectRef idx="0"/>
          <a:fontRef idx="minor"/>
        </p:style>
      </p:sp>
      <p:sp>
        <p:nvSpPr>
          <p:cNvPr id="139" name="CustomShape 2"/>
          <p:cNvSpPr/>
          <p:nvPr/>
        </p:nvSpPr>
        <p:spPr>
          <a:xfrm>
            <a:off x="360000" y="1980000"/>
            <a:ext cx="9359280" cy="5039280"/>
          </a:xfrm>
          <a:prstGeom prst="rect">
            <a:avLst/>
          </a:prstGeom>
          <a:noFill/>
          <a:ln>
            <a:noFill/>
          </a:ln>
        </p:spPr>
        <p:style>
          <a:lnRef idx="0"/>
          <a:fillRef idx="0"/>
          <a:effectRef idx="0"/>
          <a:fontRef idx="minor"/>
        </p:style>
      </p:sp>
      <p:sp>
        <p:nvSpPr>
          <p:cNvPr id="140" name="CustomShape 3"/>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Warunkowe umorzenie postępowania</a:t>
            </a:r>
            <a:endParaRPr b="0" lang="pl-PL" sz="3600" spc="-1" strike="noStrike">
              <a:latin typeface="Arial"/>
            </a:endParaRPr>
          </a:p>
        </p:txBody>
      </p:sp>
      <p:sp>
        <p:nvSpPr>
          <p:cNvPr id="141" name="CustomShape 4"/>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45000"/>
          </a:bodyPr>
          <a:p>
            <a:pPr algn="just">
              <a:lnSpc>
                <a:spcPct val="100000"/>
              </a:lnSpc>
              <a:spcAft>
                <a:spcPts val="1414"/>
              </a:spcAft>
            </a:pPr>
            <a:r>
              <a:rPr b="1" lang="pl-PL" sz="2600" spc="-1" strike="noStrike">
                <a:solidFill>
                  <a:srgbClr val="2c3e50"/>
                </a:solidFill>
                <a:latin typeface="Source Sans Pro Semibold"/>
                <a:ea typeface="DejaVu Sans"/>
              </a:rPr>
              <a:t>- Warunkowe umorzenie postępowania polega na odstąpieniu od skazania i wymierzenia kary sprawcy uznanego za winnego popełnienia  przestępstwa (w tym przypadku brak jest wyroku skazującego) oraz zastosowaniu środków probacyjnych</a:t>
            </a:r>
            <a:endParaRPr b="0" lang="pl-PL" sz="2600" spc="-1" strike="noStrike">
              <a:latin typeface="Arial"/>
            </a:endParaRPr>
          </a:p>
          <a:p>
            <a:pPr algn="just">
              <a:lnSpc>
                <a:spcPct val="100000"/>
              </a:lnSpc>
              <a:spcAft>
                <a:spcPts val="1414"/>
              </a:spcAft>
            </a:pPr>
            <a:r>
              <a:rPr b="1" lang="pl-PL" sz="2600" spc="-1" strike="noStrike">
                <a:solidFill>
                  <a:srgbClr val="2c3e50"/>
                </a:solidFill>
                <a:latin typeface="Source Sans Pro Semibold"/>
                <a:ea typeface="DejaVu Sans"/>
              </a:rPr>
              <a:t>- Warunkowe umorzenie postępowania jest zawsze fakultatywne</a:t>
            </a:r>
            <a:endParaRPr b="0" lang="pl-PL" sz="2600" spc="-1" strike="noStrike">
              <a:latin typeface="Arial"/>
            </a:endParaRPr>
          </a:p>
          <a:p>
            <a:pPr algn="just">
              <a:lnSpc>
                <a:spcPct val="100000"/>
              </a:lnSpc>
              <a:spcAft>
                <a:spcPts val="1414"/>
              </a:spcAft>
            </a:pPr>
            <a:r>
              <a:rPr b="1" lang="pl-PL" sz="2600" spc="-1" strike="noStrike">
                <a:solidFill>
                  <a:srgbClr val="2c3e50"/>
                </a:solidFill>
                <a:latin typeface="Source Sans Pro Semibold"/>
                <a:ea typeface="DejaVu Sans"/>
              </a:rPr>
              <a:t>- Orzeka o nim jedynie SĄD - rozstrzyga wyrokiem (na posiedzeniu), wyrok warunkowo umarzający postępowanie karne podlega wpisowi w KRK (art.  1. ust. 2 pkt 2 ustawy o Krajowym Rejestrze Karnym)</a:t>
            </a:r>
            <a:endParaRPr b="0" lang="pl-PL" sz="2600" spc="-1" strike="noStrike">
              <a:latin typeface="Arial"/>
            </a:endParaRPr>
          </a:p>
          <a:p>
            <a:pPr algn="just">
              <a:lnSpc>
                <a:spcPct val="100000"/>
              </a:lnSpc>
              <a:spcAft>
                <a:spcPts val="1414"/>
              </a:spcAft>
            </a:pPr>
            <a:r>
              <a:rPr b="1" lang="pl-PL" sz="2600" spc="-1" strike="noStrike">
                <a:solidFill>
                  <a:srgbClr val="2c3e50"/>
                </a:solidFill>
                <a:latin typeface="Source Sans Pro Semibold"/>
                <a:ea typeface="DejaVu Sans"/>
              </a:rPr>
              <a:t>- Sprawca, wobec którego zastosowano warunkowe umorzenie postępowania, uważany jest za osobę niekaraną (o ile nie zostanie podjęte warunkowo umorzone postępowanie, w  którym zapadnie wyrok skazujący) </a:t>
            </a:r>
            <a:endParaRPr b="0" lang="pl-PL" sz="2600" spc="-1" strike="noStrike">
              <a:latin typeface="Arial"/>
            </a:endParaRPr>
          </a:p>
          <a:p>
            <a:pPr algn="just">
              <a:lnSpc>
                <a:spcPct val="100000"/>
              </a:lnSpc>
              <a:spcAft>
                <a:spcPts val="1414"/>
              </a:spcAft>
            </a:pPr>
            <a:r>
              <a:rPr b="1" lang="pl-PL" sz="2600" spc="-1" strike="noStrike">
                <a:solidFill>
                  <a:srgbClr val="2c3e50"/>
                </a:solidFill>
                <a:latin typeface="Source Sans Pro Semibold"/>
                <a:ea typeface="DejaVu Sans"/>
              </a:rPr>
              <a:t>- W wyroku warunkowo umarzającym należy dokładnie określić czyn przypisany oskarżonemu, jego kwalifikację prawną oraz oznaczyć okres próby (art. 342 § 1 k.p.k.) </a:t>
            </a:r>
            <a:endParaRPr b="0" lang="pl-PL" sz="2600" spc="-1" strike="noStrike">
              <a:latin typeface="Arial"/>
            </a:endParaRPr>
          </a:p>
          <a:p>
            <a:pPr algn="just">
              <a:lnSpc>
                <a:spcPct val="100000"/>
              </a:lnSpc>
              <a:spcAft>
                <a:spcPts val="1414"/>
              </a:spcAft>
            </a:pPr>
            <a:r>
              <a:rPr b="1" lang="pl-PL" sz="2600" spc="-1" strike="noStrike">
                <a:solidFill>
                  <a:srgbClr val="2c3e50"/>
                </a:solidFill>
                <a:latin typeface="Source Sans Pro Semibold"/>
                <a:ea typeface="DejaVu Sans"/>
              </a:rPr>
              <a:t>- Nie można warunkowo umorzyć postępowania, jeśli sprawa czynu się temu sprzeciwia</a:t>
            </a:r>
            <a:endParaRPr b="0" lang="pl-PL" sz="26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Merytoryczne podstawy stosowania warunkowego umorzenia postępowania</a:t>
            </a:r>
            <a:endParaRPr b="0" lang="pl-PL" sz="3600" spc="-1" strike="noStrike">
              <a:latin typeface="Arial"/>
            </a:endParaRPr>
          </a:p>
        </p:txBody>
      </p:sp>
      <p:sp>
        <p:nvSpPr>
          <p:cNvPr id="143" name="CustomShape 2"/>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20000"/>
          </a:bodyPr>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Każdorazowej ocenie sądu podlega: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1) stopień społecznej szkodliwości czynu – aby nie był znaczny,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2) wina sprawcy – aby nie była znaczna,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3) okoliczności popełnienia czynu – aby nie budziły wątpliwości,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4) istnienie uzasadnionego przypuszczenia, że sprawca, pomimo umorzenia postępowania będzie przestrzegał porządku prawnego, a w szczególności nie popełni przestępstwa - przy czym podstawą takiego przypuszczenia ma być ocena jego postawy, właściwości i warunków osobistych oraz dotychczasowy sposób życia.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O tym, jakimi kryteriami ma się kierować sąd przy ocenie stopnia społecznej szkodliwości czynu, stanowi art. 115 § 2 KK.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Zawarta w tym przepisie norma ma charakter bezwzględnie obowiązujący ( "sąd bierze pod uwagę"), co oznacza, że należy uwzględniać wszystkie wymienione tam, wchodzące w rachubę okoliczności.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Każda z nich może w określonej sytuacji wpływać na wyższy lub niższy stopień społecznej szkodliwości czynu. Chodzi, rzecz jasna, o konkretny stopień społecznej szkodliwości.</a:t>
            </a: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360000" y="301320"/>
            <a:ext cx="9359280" cy="957960"/>
          </a:xfrm>
          <a:prstGeom prst="rect">
            <a:avLst/>
          </a:prstGeom>
          <a:noFill/>
          <a:ln>
            <a:noFill/>
          </a:ln>
        </p:spPr>
        <p:style>
          <a:lnRef idx="0"/>
          <a:fillRef idx="0"/>
          <a:effectRef idx="0"/>
          <a:fontRef idx="minor"/>
        </p:style>
      </p:sp>
      <p:sp>
        <p:nvSpPr>
          <p:cNvPr id="145" name="CustomShape 2"/>
          <p:cNvSpPr/>
          <p:nvPr/>
        </p:nvSpPr>
        <p:spPr>
          <a:xfrm>
            <a:off x="360000" y="1980000"/>
            <a:ext cx="9359280" cy="5039280"/>
          </a:xfrm>
          <a:prstGeom prst="rect">
            <a:avLst/>
          </a:prstGeom>
          <a:noFill/>
          <a:ln>
            <a:noFill/>
          </a:ln>
        </p:spPr>
        <p:style>
          <a:lnRef idx="0"/>
          <a:fillRef idx="0"/>
          <a:effectRef idx="0"/>
          <a:fontRef idx="minor"/>
        </p:style>
      </p:sp>
      <p:sp>
        <p:nvSpPr>
          <p:cNvPr id="146" name="CustomShape 3"/>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Formalne podstawy stosowania instytucji</a:t>
            </a:r>
            <a:endParaRPr b="0" lang="pl-PL" sz="3600" spc="-1" strike="noStrike">
              <a:latin typeface="Arial"/>
            </a:endParaRPr>
          </a:p>
        </p:txBody>
      </p:sp>
      <p:sp>
        <p:nvSpPr>
          <p:cNvPr id="147" name="CustomShape 4"/>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15000"/>
          </a:bodyPr>
          <a:p>
            <a:pPr marL="432000" indent="-323280" algn="just">
              <a:lnSpc>
                <a:spcPct val="100000"/>
              </a:lnSpc>
              <a:spcAft>
                <a:spcPts val="1414"/>
              </a:spcAft>
              <a:buClr>
                <a:srgbClr val="2c3e50"/>
              </a:buClr>
              <a:buSzPct val="45000"/>
              <a:buFont typeface="Wingdings" charset="2"/>
              <a:buChar char=""/>
            </a:pPr>
            <a:r>
              <a:rPr b="1" lang="pl-PL" sz="3200" spc="-1" strike="noStrike" u="sng">
                <a:solidFill>
                  <a:srgbClr val="2c3e50"/>
                </a:solidFill>
                <a:uFillTx/>
                <a:latin typeface="Source Sans Pro Semibold"/>
                <a:ea typeface="DejaVu Sans"/>
              </a:rPr>
              <a:t>1. Brak karalności sprawcy</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 brak uprzedniego ukarania, sprawca ma być "nie karany za przestępstwo umyślne"</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ukaranie sprawcy za przestępstwo umyślne jest więc </a:t>
            </a:r>
            <a:r>
              <a:rPr b="1" lang="pl-PL" sz="3200" spc="-1" strike="noStrike" u="sng">
                <a:solidFill>
                  <a:srgbClr val="2c3e50"/>
                </a:solidFill>
                <a:uFillTx/>
                <a:latin typeface="Source Sans Pro Semibold"/>
                <a:ea typeface="DejaVu Sans"/>
              </a:rPr>
              <a:t>automatycznie bezwzględnie obowiązującą ujemną przesłanką</a:t>
            </a:r>
            <a:r>
              <a:rPr b="1" lang="pl-PL" sz="3200" spc="-1" strike="noStrike">
                <a:solidFill>
                  <a:srgbClr val="2c3e50"/>
                </a:solidFill>
                <a:latin typeface="Source Sans Pro Semibold"/>
                <a:ea typeface="DejaVu Sans"/>
              </a:rPr>
              <a:t> zastosowania warunkowego umorzenia postępowania karnego</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wyraz "karanie" należy rozumieć dosłownie - ma to być wyrok skazujący na karę w rozumieniu KK, a więc na jedną z kar określonych w art. 32 KK</a:t>
            </a:r>
            <a:endParaRPr b="0" lang="pl-PL" sz="3200" spc="-1" strike="noStrike">
              <a:latin typeface="Arial"/>
            </a:endParaRPr>
          </a:p>
          <a:p>
            <a:pPr algn="just">
              <a:lnSpc>
                <a:spcPct val="100000"/>
              </a:lnSpc>
              <a:spcAft>
                <a:spcPts val="1414"/>
              </a:spcAft>
            </a:pPr>
            <a:r>
              <a:rPr b="1" lang="pl-PL" sz="3200" spc="-1" strike="noStrike" u="sng">
                <a:solidFill>
                  <a:srgbClr val="2c3e50"/>
                </a:solidFill>
                <a:uFillTx/>
                <a:latin typeface="Source Sans Pro Semibold"/>
                <a:ea typeface="DejaVu Sans"/>
              </a:rPr>
              <a:t>2. Ustawowe zagrożenie karą</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warunkowe umorzenie postępowania może – na podstawie art. 66 § 2 KK – nastąpić tylko w sprawach o przestępstwa zagrożone karą nieprzekraczającą 5 lat pozbawienia wolności</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jest ono dopuszczalne także w sprawach niezagrożonych karą pozbawienia wolności, lecz karą łagodniejszą: grzywny i ograniczenia wolności</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dotyczy to zwyczajnego wymiaru kary określonego w sankcji odnoszącej się do danego typu przestępstwa</a:t>
            </a:r>
            <a:endParaRPr b="0" lang="pl-PL" sz="3200" spc="-1" strike="noStrike">
              <a:latin typeface="Arial"/>
            </a:endParaRPr>
          </a:p>
          <a:p>
            <a:pPr algn="just">
              <a:lnSpc>
                <a:spcPct val="100000"/>
              </a:lnSpc>
              <a:spcAft>
                <a:spcPts val="1414"/>
              </a:spcAft>
            </a:pPr>
            <a:r>
              <a:rPr b="1" lang="pl-PL" sz="3200" spc="-1" strike="noStrike" u="sng">
                <a:solidFill>
                  <a:srgbClr val="2c3e50"/>
                </a:solidFill>
                <a:uFillTx/>
                <a:latin typeface="Source Sans Pro Semibold"/>
                <a:ea typeface="DejaVu Sans"/>
              </a:rPr>
              <a:t>3. Dodatkowe przesłanki formalne</a:t>
            </a:r>
            <a:r>
              <a:rPr b="1" lang="pl-PL" sz="3200" spc="-1" strike="noStrike">
                <a:solidFill>
                  <a:srgbClr val="2c3e50"/>
                </a:solidFill>
                <a:latin typeface="Source Sans Pro Semibold"/>
                <a:ea typeface="DejaVu Sans"/>
              </a:rPr>
              <a:t> </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zostały zawarte w art. 72–73 ustawy z 23.7.2005 r. o przeciwdziałaniu narkomanii (tekst jedn. Dz.U. z 2018 r. poz. 1030 ze zm.). Przepisy te modyfikują ogólne przesłanki warunkowego umorzenia przewidziane w kodeksie karnym (zob. T. Kozioł, Wybrane zagadnienia warunkowego umorzenia postępowania wobec sprawcy uzależnionego lub używającego substancje psychoaktywne, Probacja 2011, Nr 2, s. 8 i n.)</a:t>
            </a: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Okres próby, dozór i obowiązki – art. 67 k.k.</a:t>
            </a:r>
            <a:endParaRPr b="0" lang="pl-PL" sz="3600" spc="-1" strike="noStrike">
              <a:latin typeface="Arial"/>
            </a:endParaRPr>
          </a:p>
        </p:txBody>
      </p:sp>
      <p:sp>
        <p:nvSpPr>
          <p:cNvPr id="149" name="CustomShape 2"/>
          <p:cNvSpPr/>
          <p:nvPr/>
        </p:nvSpPr>
        <p:spPr>
          <a:xfrm>
            <a:off x="357120" y="1980000"/>
            <a:ext cx="9359280" cy="5039280"/>
          </a:xfrm>
          <a:prstGeom prst="rect">
            <a:avLst/>
          </a:prstGeom>
          <a:noFill/>
          <a:ln>
            <a:noFill/>
          </a:ln>
        </p:spPr>
        <p:style>
          <a:lnRef idx="0"/>
          <a:fillRef idx="0"/>
          <a:effectRef idx="0"/>
          <a:fontRef idx="minor"/>
        </p:style>
        <p:txBody>
          <a:bodyPr lIns="0" rIns="0" tIns="0" bIns="0">
            <a:normAutofit fontScale="17000"/>
          </a:bodyPr>
          <a:p>
            <a:pPr algn="just">
              <a:lnSpc>
                <a:spcPct val="100000"/>
              </a:lnSpc>
              <a:spcAft>
                <a:spcPts val="1414"/>
              </a:spcAft>
            </a:pPr>
            <a:r>
              <a:rPr b="1" lang="pl-PL" sz="3200" spc="-1" strike="noStrike" u="sng">
                <a:solidFill>
                  <a:srgbClr val="2c3e50"/>
                </a:solidFill>
                <a:uFillTx/>
                <a:latin typeface="Source Sans Pro Semibold"/>
                <a:ea typeface="DejaVu Sans"/>
              </a:rPr>
              <a:t>1. Okres próby</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warunkowe umorzenie następuje na okres próby, który wynosi od roku do 3 lat i biegnie od uprawomocnienia się orzeczenia</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okres ten biegnie "od uprawomocnienia się orzeczenia"</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początek biegu okresu próby zaczyna się więc od dnia następnego po dniu, w którym, zależnie od sytuacji: a) bezskutecznie upłynął termin do wniesienia apelacji (jeśli jej nie wniesiono); </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b) bezskutecznie upłynął termin do złożenia wniosku o doręczenie odpisu wyroku wraz z uzasadnieniem; </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c) zapadł wyrok sądu II instancji. </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pewne rygory warunkowego umorzenia zaczynają jednak obowiązywać wcześniej, a ich niedochowanie może wywoływać dla sprawcy istotne skutki prawne - na mocy art. 68 § 3 KK </a:t>
            </a:r>
            <a:r>
              <a:rPr b="1" lang="pl-PL" sz="3200" spc="-1" strike="noStrike" u="sng">
                <a:solidFill>
                  <a:srgbClr val="2c3e50"/>
                </a:solidFill>
                <a:uFillTx/>
                <a:latin typeface="Source Sans Pro Semibold"/>
                <a:ea typeface="DejaVu Sans"/>
              </a:rPr>
              <a:t>sąd może podjąć postępowanie</a:t>
            </a:r>
            <a:r>
              <a:rPr b="1" lang="pl-PL" sz="3200" spc="-1" strike="noStrike">
                <a:solidFill>
                  <a:srgbClr val="2c3e50"/>
                </a:solidFill>
                <a:latin typeface="Source Sans Pro Semibold"/>
                <a:ea typeface="DejaVu Sans"/>
              </a:rPr>
              <a:t> karne, jeżeli sprawca po wydaniu wyroku, lecz jeszcze </a:t>
            </a:r>
            <a:r>
              <a:rPr b="1" lang="pl-PL" sz="3200" spc="-1" strike="noStrike" u="sng">
                <a:solidFill>
                  <a:srgbClr val="2c3e50"/>
                </a:solidFill>
                <a:uFillTx/>
                <a:latin typeface="Source Sans Pro Semibold"/>
                <a:ea typeface="DejaVu Sans"/>
              </a:rPr>
              <a:t>przed jego uprawomocnieniem</a:t>
            </a:r>
            <a:r>
              <a:rPr b="1" lang="pl-PL" sz="3200" spc="-1" strike="noStrike">
                <a:solidFill>
                  <a:srgbClr val="2c3e50"/>
                </a:solidFill>
                <a:latin typeface="Source Sans Pro Semibold"/>
                <a:ea typeface="DejaVu Sans"/>
              </a:rPr>
              <a:t>, rażąco narusza porządek prawny, a w szczególności gdy popełni w tym czasie przestępstwo - jest to jedyny rygor warunkowego umorzenia, który faktycznie wchodzi w życie już po wydaniu wyroku w I instancji</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pozostałe rygory i oddanie pod dozór, obowiązki okresu próby czy skutki prawne orzeczonego środka karnego, zaczynają obowiązywać dopiero od uprawomocnienia się wyroku</a:t>
            </a:r>
            <a:endParaRPr b="0" lang="pl-PL" sz="3200" spc="-1" strike="noStrike">
              <a:latin typeface="Arial"/>
            </a:endParaRPr>
          </a:p>
          <a:p>
            <a:pPr algn="just">
              <a:lnSpc>
                <a:spcPct val="100000"/>
              </a:lnSpc>
              <a:spcAft>
                <a:spcPts val="1414"/>
              </a:spcAft>
            </a:pP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351360" y="1980000"/>
            <a:ext cx="9359280" cy="5039280"/>
          </a:xfrm>
          <a:prstGeom prst="rect">
            <a:avLst/>
          </a:prstGeom>
          <a:noFill/>
          <a:ln>
            <a:noFill/>
          </a:ln>
        </p:spPr>
        <p:style>
          <a:lnRef idx="0"/>
          <a:fillRef idx="0"/>
          <a:effectRef idx="0"/>
          <a:fontRef idx="minor"/>
        </p:style>
        <p:txBody>
          <a:bodyPr lIns="0" rIns="0" tIns="0" bIns="0">
            <a:normAutofit fontScale="26000"/>
          </a:bodyPr>
          <a:p>
            <a:pPr algn="just">
              <a:lnSpc>
                <a:spcPct val="100000"/>
              </a:lnSpc>
              <a:spcAft>
                <a:spcPts val="1414"/>
              </a:spcAft>
            </a:pPr>
            <a:r>
              <a:rPr b="1" lang="pl-PL" sz="3200" spc="-1" strike="noStrike" u="sng">
                <a:solidFill>
                  <a:srgbClr val="2c3e50"/>
                </a:solidFill>
                <a:uFillTx/>
                <a:latin typeface="Source Sans Pro Semibold"/>
                <a:ea typeface="DejaVu Sans"/>
              </a:rPr>
              <a:t>2. Dozór</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umarzając warunkowo postępowanie karne, sąd </a:t>
            </a:r>
            <a:r>
              <a:rPr b="1" lang="pl-PL" sz="3200" spc="-1" strike="noStrike" u="sng">
                <a:solidFill>
                  <a:srgbClr val="2c3e50"/>
                </a:solidFill>
                <a:uFillTx/>
                <a:latin typeface="Source Sans Pro Semibold"/>
                <a:ea typeface="DejaVu Sans"/>
              </a:rPr>
              <a:t>może w okresie próby:</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oddać sprawcę pod dozór kuratora lub osoby godnej zaufania, stowarzyszenia, instytucji albo organizacji społecznej, do której działalności należy troska o wychowanie, zapobieganie demoralizacji lub pomoc skazanym</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możliwość oddania pod dozór sprawcy, wobec którego zastosowano warunkowe umorzenie postępowania, została wprowadzona dopiero w KK 1997 r. - w KK z 1969 r. pewnego rodzaju odpowiednikiem dozoru było poręczenie "osoby godnej zaufania" lub też "organizacji społecznej", do której sprawca należy, lub kolektywu, w którym pracuje, odbywa służbę albo się uczy (art. 28 § 1)</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dozór, podobnie jak przy innych środkach probacyjnych, jest elementem przesądzającym o rzeczywistej ich warunkowości - w odniesieniu do warunkowego umorzenia postępowania jest jednak instytucją fakultatywną, a w praktyce bywa stosowany na bardzo niewielką skalę</a:t>
            </a:r>
            <a:endParaRPr b="0" lang="pl-PL" sz="3200" spc="-1" strike="noStrike">
              <a:latin typeface="Arial"/>
            </a:endParaRPr>
          </a:p>
          <a:p>
            <a:pPr algn="just">
              <a:lnSpc>
                <a:spcPct val="100000"/>
              </a:lnSpc>
              <a:spcAft>
                <a:spcPts val="1414"/>
              </a:spcAft>
            </a:pPr>
            <a:endParaRPr b="0" lang="pl-PL" sz="3200" spc="-1" strike="noStrike">
              <a:latin typeface="Arial"/>
            </a:endParaRPr>
          </a:p>
          <a:p>
            <a:pPr algn="just">
              <a:lnSpc>
                <a:spcPct val="100000"/>
              </a:lnSpc>
              <a:spcAft>
                <a:spcPts val="1414"/>
              </a:spcAft>
            </a:pPr>
            <a:endParaRPr b="0" lang="pl-PL" sz="3200" spc="-1" strike="noStrike">
              <a:latin typeface="Arial"/>
            </a:endParaRPr>
          </a:p>
          <a:p>
            <a:pPr algn="just">
              <a:lnSpc>
                <a:spcPct val="100000"/>
              </a:lnSpc>
              <a:spcAft>
                <a:spcPts val="1414"/>
              </a:spcAft>
            </a:pP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216000" y="1728000"/>
            <a:ext cx="9491040" cy="5291280"/>
          </a:xfrm>
          <a:prstGeom prst="rect">
            <a:avLst/>
          </a:prstGeom>
          <a:noFill/>
          <a:ln>
            <a:noFill/>
          </a:ln>
        </p:spPr>
        <p:style>
          <a:lnRef idx="0"/>
          <a:fillRef idx="0"/>
          <a:effectRef idx="0"/>
          <a:fontRef idx="minor"/>
        </p:style>
        <p:txBody>
          <a:bodyPr lIns="0" rIns="0" tIns="0" bIns="0">
            <a:normAutofit fontScale="10000"/>
          </a:bodyPr>
          <a:p>
            <a:pPr algn="just">
              <a:lnSpc>
                <a:spcPct val="100000"/>
              </a:lnSpc>
              <a:spcAft>
                <a:spcPts val="1414"/>
              </a:spcAft>
            </a:pPr>
            <a:r>
              <a:rPr b="1" lang="pl-PL" sz="3200" spc="-1" strike="noStrike" u="sng">
                <a:solidFill>
                  <a:srgbClr val="2c3e50"/>
                </a:solidFill>
                <a:uFillTx/>
                <a:latin typeface="Source Sans Pro Semibold"/>
                <a:ea typeface="DejaVu Sans"/>
              </a:rPr>
              <a:t>3. Obowiązki okresu próby</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możliwość nałożenia obowiązków na sprawcę poddanego warunkowemu umorzeniu postępowania była znana Kodeksowi karnemu z 1969 r.- ten element probacyjny był obecny od chwili powstania tej instytucji</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katalog ten obejmuje obowiązki wymienione w art. 72 § 1 pkt 1–3, 5–6b, 7a lub 7b KK, tj.: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1) informowanie sądu lub kuratora o przebiegu okresu próby;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2) przeproszenie pokrzywdzonego;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3) wykonywanie ciążącego obowiązku łożenia na utrzymanie innej osoby;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4) powstrzymanie się od nadużywania alkoholu lub używania innych środków odurzających;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5) poddanie się terapii uzależnień;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6) poddanie się terapii, w szczególności psychoterapii lub psychoedukacji;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7) uczestnictwo w oddziaływaniach korekcyjno-edukacyjnych;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8) powstrzymanie się od kontaktowania się z pokrzywdzonym lub innymi osobami w określony sposób lub zbliżania się do pokrzywdzonego lub innych osób;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9) opuszczenie lokalu zajmowanego wspólnie z pokrzywdzonym</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Katalog ten obejmuje również obowiązek odszkodowawczy albo nawiązkę, a ponadto również świadczenie pieniężne (art. 67 § 3 KK)</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Jest mniej obszerny niż w przypadku warunkowego zawieszenia wykonania kary lub warunkowego przedterminowego zwolnienia i nie zawiera obowiązków, które z natury rzeczy, aby przyniosły pożądane rezultaty, muszą trwać dłużej (wykonywanie pracy zarobkowej, nauka, przygotowanie się do zawodu)</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katalog ma charakter zamknięty</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Obok określonych w § 3 obowiązków okresu próby sąd ma prawo orzeczenia dwóch środków karnych: świadczenia pieniężnego z art. 39 pkt 7 KK oraz zakazu prowadzenia pojazdów z art. 39 pkt 3 KK</a:t>
            </a:r>
            <a:endParaRPr b="0" lang="pl-PL" sz="3200" spc="-1" strike="noStrike">
              <a:latin typeface="Arial"/>
            </a:endParaRPr>
          </a:p>
          <a:p>
            <a:pPr algn="just">
              <a:lnSpc>
                <a:spcPct val="100000"/>
              </a:lnSpc>
              <a:spcAft>
                <a:spcPts val="1414"/>
              </a:spcAft>
            </a:pPr>
            <a:endParaRPr b="0" lang="pl-PL" sz="3200" spc="-1" strike="noStrike">
              <a:latin typeface="Arial"/>
            </a:endParaRPr>
          </a:p>
          <a:p>
            <a:pPr algn="just">
              <a:lnSpc>
                <a:spcPct val="100000"/>
              </a:lnSpc>
              <a:spcAft>
                <a:spcPts val="1414"/>
              </a:spcAft>
            </a:pPr>
            <a:endParaRPr b="0" lang="pl-PL" sz="3200" spc="-1" strike="noStrike">
              <a:latin typeface="Arial"/>
            </a:endParaRPr>
          </a:p>
          <a:p>
            <a:pPr algn="just">
              <a:lnSpc>
                <a:spcPct val="100000"/>
              </a:lnSpc>
              <a:spcAft>
                <a:spcPts val="1414"/>
              </a:spcAft>
            </a:pP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Podjęcie postępowania – art. 68 k.k.</a:t>
            </a:r>
            <a:endParaRPr b="0" lang="pl-PL" sz="3600" spc="-1" strike="noStrike">
              <a:latin typeface="Arial"/>
            </a:endParaRPr>
          </a:p>
        </p:txBody>
      </p:sp>
      <p:sp>
        <p:nvSpPr>
          <p:cNvPr id="153" name="CustomShape 2"/>
          <p:cNvSpPr/>
          <p:nvPr/>
        </p:nvSpPr>
        <p:spPr>
          <a:xfrm>
            <a:off x="213120" y="1728000"/>
            <a:ext cx="9491040" cy="5291280"/>
          </a:xfrm>
          <a:prstGeom prst="rect">
            <a:avLst/>
          </a:prstGeom>
          <a:noFill/>
          <a:ln>
            <a:noFill/>
          </a:ln>
        </p:spPr>
        <p:style>
          <a:lnRef idx="0"/>
          <a:fillRef idx="0"/>
          <a:effectRef idx="0"/>
          <a:fontRef idx="minor"/>
        </p:style>
        <p:txBody>
          <a:bodyPr lIns="0" rIns="0" tIns="0" bIns="0">
            <a:normAutofit fontScale="23000"/>
          </a:bodyPr>
          <a:p>
            <a:pPr algn="just">
              <a:lnSpc>
                <a:spcPct val="100000"/>
              </a:lnSpc>
              <a:spcAft>
                <a:spcPts val="1414"/>
              </a:spcAft>
            </a:pPr>
            <a:r>
              <a:rPr b="1" lang="pl-PL" sz="3200" spc="-1" strike="noStrike">
                <a:solidFill>
                  <a:srgbClr val="2c3e50"/>
                </a:solidFill>
                <a:latin typeface="Source Sans Pro Semibold"/>
                <a:ea typeface="DejaVu Sans"/>
              </a:rPr>
              <a:t>§ 1. Sąd podejmuje postępowanie karne, jeżeli sprawca w okresie próby popełnił przestępstwo umyślne, za które został prawomocnie skazany. </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2. Sąd może podjąć postępowanie karne, jeżeli sprawca w okresie próby rażąco narusza porządek prawny, w szczególności gdy popełnił inne niż określone w § 1 przestępstwo, jeżeli uchyla się od dozoru, wykonania nałożonego obowiązku lub orzeczonego środka karnego, środka kompensacyjnego lub przepadku albo nie wykonuje zawartej z pokrzywdzonym ugody.</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2a. Sąd podejmuje postępowanie karne, jeżeli okoliczności, o których mowa w § 2, zaistnieją po udzieleniu sprawcy pisemnego upomnienia przez sądowego kuratora zawodowego, chyba że przemawiają przeciwko temu szczególne względy.</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3. Sąd może podjąć postępowanie karne, jeżeli sprawca po wydaniu orzeczenia o warunkowym umorzeniu postępowania, lecz przed jego uprawomocnieniem się, rażąco narusza porządek prawny, a w szczególności gdy w tym czasie popełnił przestępstwo. </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4. Warunkowo umorzonego postępowania nie można podjąć później niż w ciągu 6 miesięcy od zakończenia okresu próby. </a:t>
            </a:r>
            <a:endParaRPr b="0" lang="pl-PL" sz="3200" spc="-1" strike="noStrike">
              <a:latin typeface="Arial"/>
            </a:endParaRPr>
          </a:p>
          <a:p>
            <a:pPr algn="just">
              <a:lnSpc>
                <a:spcPct val="100000"/>
              </a:lnSpc>
              <a:spcAft>
                <a:spcPts val="1414"/>
              </a:spcAft>
            </a:pPr>
            <a:endParaRPr b="0" lang="pl-PL" sz="3200" spc="-1" strike="noStrike">
              <a:latin typeface="Arial"/>
            </a:endParaRPr>
          </a:p>
          <a:p>
            <a:pPr algn="just">
              <a:lnSpc>
                <a:spcPct val="100000"/>
              </a:lnSpc>
              <a:spcAft>
                <a:spcPts val="1414"/>
              </a:spcAft>
            </a:pP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Podjęcie postępowania </a:t>
            </a:r>
            <a:endParaRPr b="0" lang="pl-PL" sz="3600" spc="-1" strike="noStrike">
              <a:latin typeface="Arial"/>
            </a:endParaRPr>
          </a:p>
        </p:txBody>
      </p:sp>
      <p:sp>
        <p:nvSpPr>
          <p:cNvPr id="155" name="CustomShape 2"/>
          <p:cNvSpPr/>
          <p:nvPr/>
        </p:nvSpPr>
        <p:spPr>
          <a:xfrm>
            <a:off x="213120" y="1728000"/>
            <a:ext cx="9491040" cy="5291280"/>
          </a:xfrm>
          <a:prstGeom prst="rect">
            <a:avLst/>
          </a:prstGeom>
          <a:noFill/>
          <a:ln>
            <a:noFill/>
          </a:ln>
        </p:spPr>
        <p:style>
          <a:lnRef idx="0"/>
          <a:fillRef idx="0"/>
          <a:effectRef idx="0"/>
          <a:fontRef idx="minor"/>
        </p:style>
        <p:txBody>
          <a:bodyPr lIns="0" rIns="0" tIns="0" bIns="0">
            <a:normAutofit fontScale="24000"/>
          </a:bodyPr>
          <a:p>
            <a:pPr algn="just">
              <a:lnSpc>
                <a:spcPct val="100000"/>
              </a:lnSpc>
              <a:spcAft>
                <a:spcPts val="1414"/>
              </a:spcAft>
            </a:pPr>
            <a:r>
              <a:rPr b="1" lang="pl-PL" sz="3200" spc="-1" strike="noStrike">
                <a:solidFill>
                  <a:srgbClr val="2c3e50"/>
                </a:solidFill>
                <a:latin typeface="Source Sans Pro Semibold"/>
                <a:ea typeface="DejaVu Sans"/>
              </a:rPr>
              <a:t>- możliwość odwołania środka probacyjnego i stworzenia realnych podstaw do wykorzystywania tej możliwości jest jedną z głównych gwarancji warunkowości środków probacyjnych, gdyż jest ona niczym innym jak sankcją za niedotrzymanie należących do istoty środka warunków</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istnieją dwie podstawy odwołania obligatoryjnego: </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a) pierwsza, określona w § 1, tj. popełnienie przestępstwa umyślnego </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b) druga, gdy okoliczności określone w § 2 zaistnieją po udzieleniu sprawcy pisemnego upomnienia przez sądowego kuratora zawodowego</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odwołanie dokonane na podstawie § 2a ma charakter względnie obligatoryjny, z uwagi na zawarcie w tym przepisie ocennej przesłanki negatywnej w postaci "szczególnych względów"</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głównymi podstawami odwołania fakultatywnego są natomiast rażące naruszenie porządku prawnego, a w szczególności popełnienie innego niż umyślne przestępstwa, następnie uchylanie się od dozoru, od wykonania nałożonego obowiązku lub orzeczonego środka karnego, kompensacyjnego lub przepadku, albo też niewykonywanie zawartej z pokrzywdzonym ugody</a:t>
            </a:r>
            <a:endParaRPr b="0" lang="pl-PL" sz="3200" spc="-1" strike="noStrike">
              <a:latin typeface="Arial"/>
            </a:endParaRPr>
          </a:p>
          <a:p>
            <a:pPr>
              <a:lnSpc>
                <a:spcPct val="100000"/>
              </a:lnSpc>
              <a:spcAft>
                <a:spcPts val="1414"/>
              </a:spcAft>
            </a:pPr>
            <a:endParaRPr b="0" lang="pl-PL" sz="3200" spc="-1" strike="noStrike">
              <a:latin typeface="Arial"/>
            </a:endParaRPr>
          </a:p>
          <a:p>
            <a:pPr>
              <a:lnSpc>
                <a:spcPct val="100000"/>
              </a:lnSpc>
              <a:spcAft>
                <a:spcPts val="1414"/>
              </a:spcAft>
            </a:pP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Podjęcie postępowania – art. 549-551 k.p.k.  </a:t>
            </a:r>
            <a:endParaRPr b="0" lang="pl-PL" sz="3600" spc="-1" strike="noStrike">
              <a:latin typeface="Arial"/>
            </a:endParaRPr>
          </a:p>
        </p:txBody>
      </p:sp>
      <p:sp>
        <p:nvSpPr>
          <p:cNvPr id="157" name="CustomShape 2"/>
          <p:cNvSpPr/>
          <p:nvPr/>
        </p:nvSpPr>
        <p:spPr>
          <a:xfrm>
            <a:off x="213120" y="1728000"/>
            <a:ext cx="9491040" cy="5291280"/>
          </a:xfrm>
          <a:prstGeom prst="rect">
            <a:avLst/>
          </a:prstGeom>
          <a:noFill/>
          <a:ln>
            <a:noFill/>
          </a:ln>
        </p:spPr>
        <p:style>
          <a:lnRef idx="0"/>
          <a:fillRef idx="0"/>
          <a:effectRef idx="0"/>
          <a:fontRef idx="minor"/>
        </p:style>
        <p:txBody>
          <a:bodyPr lIns="0" rIns="0" tIns="0" bIns="0">
            <a:normAutofit fontScale="20000"/>
          </a:bodyPr>
          <a:p>
            <a:pPr algn="just">
              <a:lnSpc>
                <a:spcPct val="100000"/>
              </a:lnSpc>
              <a:spcAft>
                <a:spcPts val="1414"/>
              </a:spcAft>
            </a:pPr>
            <a:r>
              <a:rPr b="1" lang="pl-PL" sz="3200" spc="-1" strike="noStrike">
                <a:solidFill>
                  <a:srgbClr val="2c3e50"/>
                </a:solidFill>
                <a:latin typeface="Source Sans Pro Semibold"/>
                <a:ea typeface="DejaVu Sans"/>
              </a:rPr>
              <a:t>- podjęcie warunkowo umorzonego postępowania następuje z urzędu albo na wniosek oskarżyciela, pokrzywdzonego lub sądowego kuratora zawodowego (art. 549 KPK)</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Microsoft YaHei"/>
              </a:rPr>
              <a:t>-  w kwestii podjęcia postępowania warunkowo umorzonego orzeka sąd pierwszej instancji właściwy do rozpoznania sprawy </a:t>
            </a:r>
            <a:r>
              <a:rPr b="1" lang="pl-PL" sz="3200" spc="-1" strike="noStrike">
                <a:solidFill>
                  <a:srgbClr val="2c3e50"/>
                </a:solidFill>
                <a:latin typeface="Source Sans Pro Semibold"/>
                <a:ea typeface="DejaVu Sans"/>
              </a:rPr>
              <a:t>(art. 550 § 1 KPK)</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Microsoft YaHei"/>
              </a:rPr>
              <a:t>- w posiedzeniu ma prawo wziąć udział prokurator, oskarżony i jego obrońca oraz pokrzywdzony i jego pełnomocnik </a:t>
            </a:r>
            <a:r>
              <a:rPr b="1" lang="pl-PL" sz="3200" spc="-1" strike="noStrike">
                <a:solidFill>
                  <a:srgbClr val="2c3e50"/>
                </a:solidFill>
                <a:latin typeface="Source Sans Pro Semibold"/>
                <a:ea typeface="DejaVu Sans"/>
              </a:rPr>
              <a:t>(art. 550 § 2 KPK)</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orzeczenie o podjęciu postępowania zapada w formie postanowienia, na które przysługuje zażalenie (art. 550 § 3 KPK)</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Microsoft YaHei"/>
              </a:rPr>
              <a:t>- o podjęciu postępowania warunkowo umorzonego należy powiadomić poręczającego </a:t>
            </a:r>
            <a:r>
              <a:rPr b="1" lang="pl-PL" sz="3200" spc="-1" strike="noStrike">
                <a:solidFill>
                  <a:srgbClr val="2c3e50"/>
                </a:solidFill>
                <a:latin typeface="Source Sans Pro Semibold"/>
                <a:ea typeface="DejaVu Sans"/>
              </a:rPr>
              <a:t>(art. 550 § 4 KPK)</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uprawomocnienie się postanowienia o podjęciu warunkowo umorzonego postępowania musi nastąpić przed upływem 6 miesięcy od zakończenia okresu próby</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uprawomocnienie się postanowienia o podjęciu postępowania czyni nieaktualnym uprzedni prawomocny wyrok o warunkowym umorzeniu (zob. wyr. SN z 1.9.1994 r., II KRN 151/94, Prok. i Pr. – wkł. 1995, Nr 1, poz. 15)</a:t>
            </a:r>
            <a:endParaRPr b="0" lang="pl-PL" sz="3200" spc="-1" strike="noStrike">
              <a:latin typeface="Arial"/>
            </a:endParaRPr>
          </a:p>
          <a:p>
            <a:pPr algn="just">
              <a:lnSpc>
                <a:spcPct val="100000"/>
              </a:lnSpc>
              <a:spcAft>
                <a:spcPts val="1414"/>
              </a:spcAft>
            </a:pPr>
            <a:r>
              <a:rPr b="1" lang="pl-PL" sz="3200" spc="-1" strike="noStrike">
                <a:solidFill>
                  <a:srgbClr val="2c3e50"/>
                </a:solidFill>
                <a:latin typeface="Source Sans Pro Semibold"/>
                <a:ea typeface="DejaVu Sans"/>
              </a:rPr>
              <a:t>- podjęte postępowanie toczy się od nowa na zasadach ogólnych (art. 551 KPK). </a:t>
            </a:r>
            <a:endParaRPr b="0" lang="pl-PL" sz="3200" spc="-1" strike="noStrike">
              <a:latin typeface="Arial"/>
            </a:endParaRPr>
          </a:p>
          <a:p>
            <a:pPr>
              <a:lnSpc>
                <a:spcPct val="100000"/>
              </a:lnSpc>
              <a:spcAft>
                <a:spcPts val="1414"/>
              </a:spcAft>
            </a:pPr>
            <a:endParaRPr b="0" lang="pl-PL" sz="3200" spc="-1" strike="noStrike">
              <a:latin typeface="Arial"/>
            </a:endParaRPr>
          </a:p>
          <a:p>
            <a:pPr>
              <a:lnSpc>
                <a:spcPct val="100000"/>
              </a:lnSpc>
              <a:spcAft>
                <a:spcPts val="1414"/>
              </a:spcAft>
            </a:pP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Probacja - definicja</a:t>
            </a:r>
            <a:endParaRPr b="0" lang="pl-PL" sz="3600" spc="-1" strike="noStrike">
              <a:latin typeface="Arial"/>
            </a:endParaRPr>
          </a:p>
        </p:txBody>
      </p:sp>
      <p:sp>
        <p:nvSpPr>
          <p:cNvPr id="123" name="CustomShape 2"/>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87000"/>
          </a:bodyPr>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Termin </a:t>
            </a:r>
            <a:r>
              <a:rPr b="1" i="1" lang="pl-PL" sz="3200" spc="-1" strike="noStrike">
                <a:solidFill>
                  <a:srgbClr val="2c3e50"/>
                </a:solidFill>
                <a:latin typeface="Source Sans Pro Semibold"/>
                <a:ea typeface="DejaVu Sans"/>
              </a:rPr>
              <a:t>„probacja”</a:t>
            </a:r>
            <a:r>
              <a:rPr b="1" lang="pl-PL" sz="3200" spc="-1" strike="noStrike">
                <a:solidFill>
                  <a:srgbClr val="2c3e50"/>
                </a:solidFill>
                <a:latin typeface="Source Sans Pro Semibold"/>
                <a:ea typeface="DejaVu Sans"/>
              </a:rPr>
              <a:t> pochodzi od łacińskiego słowa </a:t>
            </a:r>
            <a:r>
              <a:rPr b="1" i="1" lang="pl-PL" sz="3200" spc="-1" strike="noStrike">
                <a:solidFill>
                  <a:srgbClr val="2c3e50"/>
                </a:solidFill>
                <a:latin typeface="Source Sans Pro Semibold"/>
                <a:ea typeface="DejaVu Sans"/>
              </a:rPr>
              <a:t>„probare”</a:t>
            </a:r>
            <a:r>
              <a:rPr b="1" lang="pl-PL" sz="3200" spc="-1" strike="noStrike">
                <a:solidFill>
                  <a:srgbClr val="2c3e50"/>
                </a:solidFill>
                <a:latin typeface="Source Sans Pro Semibold"/>
                <a:ea typeface="DejaVu Sans"/>
              </a:rPr>
              <a:t> oznaczającego próbować, testować.</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Powyższe znaczenie terminu stanowiącego istotę probacji posunęło się daleko do przodu, zacieniając jego tradycyjne prawnicze znaczenie. Odnośnie probacji pojawiło się wiele koncepcji.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Probacja jest formą sankcji kryminalnych nałożoną przez sąd na sprawcę, po ogłoszeniu wyroku uznającego go winnym, lecz bez uprzedniego nałożenia na niego kary więzienia. </a:t>
            </a: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nSpc>
                <a:spcPct val="100000"/>
              </a:lnSpc>
            </a:pPr>
            <a:r>
              <a:rPr b="1" lang="pl-PL" sz="3600" spc="-1" strike="noStrike">
                <a:solidFill>
                  <a:srgbClr val="ffffff"/>
                </a:solidFill>
                <a:latin typeface="Source Sans Pro Black"/>
                <a:ea typeface="DejaVu Sans"/>
              </a:rPr>
              <a:t>Materiały źródłowe</a:t>
            </a:r>
            <a:endParaRPr b="0" lang="pl-PL" sz="3600" spc="-1" strike="noStrike">
              <a:latin typeface="Arial"/>
            </a:endParaRPr>
          </a:p>
        </p:txBody>
      </p:sp>
      <p:sp>
        <p:nvSpPr>
          <p:cNvPr id="159" name="CustomShape 2"/>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83000"/>
          </a:bodyPr>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Bałandynowicz A., </a:t>
            </a:r>
            <a:r>
              <a:rPr b="1" i="1" lang="pl-PL" sz="3200" spc="-1" strike="noStrike">
                <a:solidFill>
                  <a:srgbClr val="2c3e50"/>
                </a:solidFill>
                <a:latin typeface="Source Sans Pro Semibold"/>
                <a:ea typeface="DejaVu Sans"/>
              </a:rPr>
              <a:t>„Probacja – wielopasmowa teoria resocjalizacji z udziałem społeczeństwa” [w:] Teoretyczne podstawy probacji, </a:t>
            </a:r>
            <a:r>
              <a:rPr b="1" lang="pl-PL" sz="3200" spc="-1" strike="noStrike">
                <a:solidFill>
                  <a:srgbClr val="2c3e50"/>
                </a:solidFill>
                <a:latin typeface="Source Sans Pro Semibold"/>
                <a:ea typeface="DejaVu Sans"/>
              </a:rPr>
              <a:t>Probacja 1, 2009, s. 16-18</a:t>
            </a:r>
            <a:endParaRPr b="0" lang="pl-PL" sz="3200" spc="-1" strike="noStrike">
              <a:latin typeface="Arial"/>
            </a:endParaRPr>
          </a:p>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Skupiński J., Mierzwińska-Lorencka J., </a:t>
            </a:r>
            <a:r>
              <a:rPr b="1" i="1" lang="pl-PL" sz="3200" spc="-1" strike="noStrike">
                <a:solidFill>
                  <a:srgbClr val="2c3e50"/>
                </a:solidFill>
                <a:latin typeface="Source Sans Pro Semibold"/>
                <a:ea typeface="DejaVu Sans"/>
              </a:rPr>
              <a:t>„Kodeks karny. Komentarz” </a:t>
            </a:r>
            <a:r>
              <a:rPr b="1" lang="pl-PL" sz="3200" spc="-1" strike="noStrike">
                <a:solidFill>
                  <a:srgbClr val="2c3e50"/>
                </a:solidFill>
                <a:latin typeface="Source Sans Pro Semibold"/>
                <a:ea typeface="DejaVu Sans"/>
              </a:rPr>
              <a:t>red.</a:t>
            </a:r>
            <a:r>
              <a:rPr b="1" i="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Stefański R.</a:t>
            </a:r>
            <a:r>
              <a:rPr b="1" i="1" lang="pl-PL" sz="3200" spc="-1" strike="noStrike">
                <a:solidFill>
                  <a:srgbClr val="2c3e50"/>
                </a:solidFill>
                <a:latin typeface="Source Sans Pro Semibold"/>
                <a:ea typeface="DejaVu Sans"/>
              </a:rPr>
              <a:t>, Warszawa 2019,</a:t>
            </a:r>
            <a:r>
              <a:rPr b="1" lang="pl-PL" sz="3200" spc="-1" strike="noStrike">
                <a:solidFill>
                  <a:srgbClr val="2c3e50"/>
                </a:solidFill>
                <a:latin typeface="Source Sans Pro Semibold"/>
                <a:ea typeface="DejaVu Sans"/>
              </a:rPr>
              <a:t> (Legalis)</a:t>
            </a:r>
            <a:endParaRPr b="0" lang="pl-PL" sz="3200" spc="-1" strike="noStrike">
              <a:latin typeface="Arial"/>
            </a:endParaRPr>
          </a:p>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Ustawa z dnia 6 czerwca 1997 r. - Kodeks postępowania karnego</a:t>
            </a:r>
            <a:endParaRPr b="0" lang="pl-PL" sz="3200" spc="-1" strike="noStrike">
              <a:latin typeface="Arial"/>
            </a:endParaRPr>
          </a:p>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Ustawa z dnia 6 czerwca 1997 r. - Kodeks karny</a:t>
            </a: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2700000" y="2700000"/>
            <a:ext cx="4679280" cy="215928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Klasyfikacja terminu </a:t>
            </a:r>
            <a:r>
              <a:rPr b="1" i="1" lang="pl-PL" sz="3600" spc="-1" strike="noStrike">
                <a:solidFill>
                  <a:srgbClr val="ffffff"/>
                </a:solidFill>
                <a:latin typeface="Source Sans Pro Black"/>
                <a:ea typeface="DejaVu Sans"/>
              </a:rPr>
              <a:t>„probacja”</a:t>
            </a:r>
            <a:endParaRPr b="0" lang="pl-PL" sz="3600" spc="-1" strike="noStrike">
              <a:latin typeface="Arial"/>
            </a:endParaRPr>
          </a:p>
        </p:txBody>
      </p:sp>
      <p:sp>
        <p:nvSpPr>
          <p:cNvPr id="125" name="CustomShape 2"/>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11000"/>
          </a:bodyPr>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Klasyfikacja terminu ze względu na określone kryteria: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formalno-prawne –  probacja jest po prostu wstrzymaniem wykonania wyroku przez sąd; sprawca pozostaje w społeczeństwie pod dozorem na czas określony przez sąd; jeżeli zaangażuje się w cokolwiek, co jest zakazane przez sąd, dozór może zostać odwołany i sprawcę skazuje się za popełniony czyn - taką koncepcję probacji przyjęło środowisko prawnicze;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statusu podopiecznego – w tym kontekście probacja odzwierciedla status przestępcy skazanego na probację. Podczas gdy jego wolność pozostaje częściowo ograniczona, to status pozostaje lepszy niż innych przestępców. Osoby te nie są ani całkowicie wolne ani uwięzione; mogą pracować, utrzymywać rodzinę, uniknąć efektów więzienia i naprawić wyrządzone ofiarom szkody;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podsystemu wykonawczego w ramach sądownictwa karnego – probacja w tym kontekście odnosi się do organu administracji lub organizacji, która zajmuje się świadczeniem usług probacyjnych dla młodocianych lub dorosłych sprawców. Obejmuje ona zastosowanie konkretnych środków mających na celu pomoc przestępcy w uniknięciu kłopotów. Podkreśla rolę kuratora w pilnowaniu, nadzorowaniu i resocjalizacji klienta;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procesu – w tej definicji zawiera się zbiór funkcji, działań, usług i postępowanie samego sprawcy. Jest on postrzegany jako zjawisko równoległej działalności sądu, sprawcy i społeczeństwa. Proces obejmuje konieczność regularnego meldowania się skazanego u kuratora, konieczność świadczenia usług, których potrzebuje sprawca w trakcie resocjalizacji oraz doradztwa, a takŜe nadzoru kuratora w celu kontroli przestrzegania warunków probacji</a:t>
            </a: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1"/>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49000"/>
          </a:bodyPr>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Probacja jako środek resocjalizacji w oparciu o społeczeństwo bazuje na teorii, że najlepszym sposobem osiągnięcia celu, jakim jest resocjalizacja, jest organizowanie sankcji kryminalnych w społeczeństwie w przypadkach, gdy jest to uzasadnione funkcjami kary.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Zakłada się, że dana osoba nauczy się z powodzeniem żyć w społeczeństwie, a nie w sztucznym i oderwanym środowisku, jakim jest instytucja więzienna.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Probacja jako środek resocjalizacji w oparciu o społeczeństwo, w połączeniu z sensownym zaangażowaniem społecznym, zapewnia wymagane oddziaływanie społeczne, ekonomiczne oraz osobowościowe. </a:t>
            </a:r>
            <a:endParaRPr b="0" lang="pl-PL" sz="3200" spc="-1" strike="noStrike">
              <a:latin typeface="Arial"/>
            </a:endParaRPr>
          </a:p>
        </p:txBody>
      </p:sp>
      <p:sp>
        <p:nvSpPr>
          <p:cNvPr id="127" name="CustomShape 2"/>
          <p:cNvSpPr/>
          <p:nvPr/>
        </p:nvSpPr>
        <p:spPr>
          <a:xfrm>
            <a:off x="360000" y="30168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Cele probacji</a:t>
            </a:r>
            <a:endParaRPr b="0" lang="pl-PL" sz="36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nSpc>
                <a:spcPct val="100000"/>
              </a:lnSpc>
            </a:pPr>
            <a:r>
              <a:rPr b="1" lang="pl-PL" sz="3600" spc="-1" strike="noStrike">
                <a:solidFill>
                  <a:srgbClr val="ffffff"/>
                </a:solidFill>
                <a:latin typeface="Source Sans Pro Black"/>
                <a:ea typeface="DejaVu Sans"/>
              </a:rPr>
              <a:t>Środki związane z poddaniem sprawcy próbie</a:t>
            </a:r>
            <a:endParaRPr b="0" lang="pl-PL" sz="3600" spc="-1" strike="noStrike">
              <a:latin typeface="Arial"/>
            </a:endParaRPr>
          </a:p>
        </p:txBody>
      </p:sp>
      <p:sp>
        <p:nvSpPr>
          <p:cNvPr id="129" name="CustomShape 2"/>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a:bodyPr>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Wskazać należy, iż w treści przepisów Kodeksu karnego z 1997 r. nie występuje pojęcie probacji ani instytucji środków probacyjnych. Istnieje natomiast ścisły związek pomiędzy "środkami związanymi z poddaniem sprawcy próbie" wymienionymi w rozdziale VIII Kodeksu karnego, a instytucją probacji.</a:t>
            </a: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27000"/>
          </a:bodyPr>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Probacja jest zespołem działań mającym na celu resocjalizację i prewencję kryminalną. </a:t>
            </a:r>
            <a:endParaRPr b="0" lang="pl-PL" sz="3200" spc="-1" strike="noStrike">
              <a:latin typeface="Arial"/>
            </a:endParaRPr>
          </a:p>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Podstawą działań wynikających z probacji jest:</a:t>
            </a:r>
            <a:endParaRPr b="0" lang="pl-PL" sz="3200" spc="-1" strike="noStrike">
              <a:latin typeface="Arial"/>
            </a:endParaRPr>
          </a:p>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1) kontrolowana wolność, </a:t>
            </a:r>
            <a:endParaRPr b="0" lang="pl-PL" sz="3200" spc="-1" strike="noStrike">
              <a:latin typeface="Arial"/>
            </a:endParaRPr>
          </a:p>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2) opieka nad sprawcą przestępstwa, który pozostaje pod nadzorem kuratora.  </a:t>
            </a:r>
            <a:endParaRPr b="0" lang="pl-PL" sz="3200" spc="-1" strike="noStrike">
              <a:latin typeface="Arial"/>
            </a:endParaRPr>
          </a:p>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Koszty realizacji środków związanych z poddaniem sprawcy próbie są zdecydowanie niższe od kosztów wykonania kary bezwzględnego pozbawienia wolności - w USA obliczono, że utrzymanie przestępcy w więzieniu kosztuje od 10 do 13 razy więcej niż jego nadzorowanie w społeczeństwie. W innym raporcie ukazano, że probacja kosztuje zwykle od 100 do 300 USD rocznie, a utrzymanie przestępcy w więzieniu waha się od 1000 do 3000 USD rocznie (A. Bałandynowicz, </a:t>
            </a:r>
            <a:r>
              <a:rPr b="1" i="1" lang="pl-PL" sz="3200" spc="-1" strike="noStrike">
                <a:solidFill>
                  <a:srgbClr val="2c3e50"/>
                </a:solidFill>
                <a:latin typeface="Source Sans Pro Semibold"/>
                <a:ea typeface="DejaVu Sans"/>
              </a:rPr>
              <a:t>„Probacja...”</a:t>
            </a:r>
            <a:r>
              <a:rPr b="1" lang="pl-PL" sz="3200" spc="-1" strike="noStrike">
                <a:solidFill>
                  <a:srgbClr val="2c3e50"/>
                </a:solidFill>
                <a:latin typeface="Source Sans Pro Semibold"/>
                <a:ea typeface="DejaVu Sans"/>
              </a:rPr>
              <a:t>).</a:t>
            </a:r>
            <a:endParaRPr b="0" lang="pl-PL" sz="3200" spc="-1" strike="noStrike">
              <a:latin typeface="Arial"/>
            </a:endParaRPr>
          </a:p>
          <a:p>
            <a:pPr marL="432000" indent="-323280">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Istotny jest fakt, iż wspólną cechą instytucji probacyjnych ujętych w Kodeksie karnym z 1997 r. jest także: poddanie sprawcy próbie, ustalenie dozoru oraz nałożenie obowiązków probacyjnych.</a:t>
            </a:r>
            <a:endParaRPr b="0" lang="pl-PL" sz="3200" spc="-1" strike="noStrike">
              <a:latin typeface="Arial"/>
            </a:endParaRPr>
          </a:p>
          <a:p>
            <a:pPr>
              <a:lnSpc>
                <a:spcPct val="100000"/>
              </a:lnSpc>
              <a:spcAft>
                <a:spcPts val="1414"/>
              </a:spcAft>
            </a:pP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CustomShape 1"/>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a:bodyPr>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W  rozdziale VIII Kodeksu karnego przewidziane zostały następujące instytucje, nawiązujące do różnych systemów probacji:</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a) warunkowe umorzenie postępowania karnego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b) warunkowe zawieszenie wykonania kary (pozbawienia wolności)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c) warunkowe przedterminowe zwolnienie z odbycia reszty kary </a:t>
            </a: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Warunkowe umorzenie postępowania  </a:t>
            </a:r>
            <a:endParaRPr b="0" lang="pl-PL" sz="3600" spc="-1" strike="noStrike">
              <a:latin typeface="Arial"/>
            </a:endParaRPr>
          </a:p>
          <a:p>
            <a:pPr algn="ctr">
              <a:lnSpc>
                <a:spcPct val="100000"/>
              </a:lnSpc>
            </a:pPr>
            <a:r>
              <a:rPr b="1" lang="pl-PL" sz="3600" spc="-1" strike="noStrike">
                <a:solidFill>
                  <a:srgbClr val="ffffff"/>
                </a:solidFill>
                <a:latin typeface="Source Sans Pro Black"/>
                <a:ea typeface="DejaVu Sans"/>
              </a:rPr>
              <a:t>- art. 66 – 68 Kodeksu karnego </a:t>
            </a:r>
            <a:endParaRPr b="0" lang="pl-PL" sz="3600" spc="-1" strike="noStrike">
              <a:latin typeface="Arial"/>
            </a:endParaRPr>
          </a:p>
        </p:txBody>
      </p:sp>
      <p:sp>
        <p:nvSpPr>
          <p:cNvPr id="133" name="CustomShape 2"/>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49000"/>
          </a:bodyPr>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Art. 66.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1. Sąd może warunkowo umorzyć postępowanie karne, jeżeli </a:t>
            </a:r>
            <a:r>
              <a:rPr b="1" lang="pl-PL" sz="3200" spc="-1" strike="noStrike" u="sng">
                <a:solidFill>
                  <a:srgbClr val="2c3e50"/>
                </a:solidFill>
                <a:uFillTx/>
                <a:latin typeface="Source Sans Pro Semibold"/>
                <a:ea typeface="DejaVu Sans"/>
              </a:rPr>
              <a:t>wina i społeczna szkodliwość czynu nie są znaczne</a:t>
            </a:r>
            <a:r>
              <a:rPr b="1" lang="pl-PL" sz="3200" spc="-1" strike="noStrike">
                <a:solidFill>
                  <a:srgbClr val="2c3e50"/>
                </a:solidFill>
                <a:latin typeface="Source Sans Pro Semibold"/>
                <a:ea typeface="DejaVu Sans"/>
              </a:rPr>
              <a:t>, </a:t>
            </a:r>
            <a:r>
              <a:rPr b="1" lang="pl-PL" sz="3200" spc="-1" strike="noStrike" u="sng">
                <a:solidFill>
                  <a:srgbClr val="2c3e50"/>
                </a:solidFill>
                <a:uFillTx/>
                <a:latin typeface="Source Sans Pro Semibold"/>
                <a:ea typeface="DejaVu Sans"/>
              </a:rPr>
              <a:t>okoliczności jego popełnienia nie budzą wątpliwości</a:t>
            </a:r>
            <a:r>
              <a:rPr b="1" lang="pl-PL" sz="3200" spc="-1" strike="noStrike">
                <a:solidFill>
                  <a:srgbClr val="2c3e50"/>
                </a:solidFill>
                <a:latin typeface="Source Sans Pro Semibold"/>
                <a:ea typeface="DejaVu Sans"/>
              </a:rPr>
              <a:t>, a </a:t>
            </a:r>
            <a:r>
              <a:rPr b="1" lang="pl-PL" sz="3200" spc="-1" strike="noStrike" u="sng">
                <a:solidFill>
                  <a:srgbClr val="2c3e50"/>
                </a:solidFill>
                <a:uFillTx/>
                <a:latin typeface="Source Sans Pro Semibold"/>
                <a:ea typeface="DejaVu Sans"/>
              </a:rPr>
              <a:t>postawa sprawcy niekaranego za przestępstwo umyślne</a:t>
            </a:r>
            <a:r>
              <a:rPr b="1" lang="pl-PL" sz="3200" spc="-1" strike="noStrike">
                <a:solidFill>
                  <a:srgbClr val="2c3e50"/>
                </a:solidFill>
                <a:latin typeface="Source Sans Pro Semibold"/>
                <a:ea typeface="DejaVu Sans"/>
              </a:rPr>
              <a:t>, jego właściwości i warunki osobiste oraz dotychczasowy sposób życia uzasadniają przypuszczenie, że </a:t>
            </a:r>
            <a:r>
              <a:rPr b="1" lang="pl-PL" sz="3200" spc="-1" strike="noStrike" u="sng">
                <a:solidFill>
                  <a:srgbClr val="2c3e50"/>
                </a:solidFill>
                <a:uFillTx/>
                <a:latin typeface="Source Sans Pro Semibold"/>
                <a:ea typeface="DejaVu Sans"/>
              </a:rPr>
              <a:t>pomimo umorzenia postępowania będzie przestrzegał porządku prawnego</a:t>
            </a:r>
            <a:r>
              <a:rPr b="1" lang="pl-PL" sz="3200" spc="-1" strike="noStrike">
                <a:solidFill>
                  <a:srgbClr val="2c3e50"/>
                </a:solidFill>
                <a:latin typeface="Source Sans Pro Semibold"/>
                <a:ea typeface="DejaVu Sans"/>
              </a:rPr>
              <a:t>, w szczególności </a:t>
            </a:r>
            <a:r>
              <a:rPr b="1" lang="pl-PL" sz="3200" spc="-1" strike="noStrike" u="sng">
                <a:solidFill>
                  <a:srgbClr val="2c3e50"/>
                </a:solidFill>
                <a:uFillTx/>
                <a:latin typeface="Source Sans Pro Semibold"/>
                <a:ea typeface="DejaVu Sans"/>
              </a:rPr>
              <a:t>nie popełni przestępstwa</a:t>
            </a:r>
            <a:r>
              <a:rPr b="1" lang="pl-PL" sz="3200" spc="-1" strike="noStrike">
                <a:solidFill>
                  <a:srgbClr val="2c3e50"/>
                </a:solidFill>
                <a:latin typeface="Source Sans Pro Semibold"/>
                <a:ea typeface="DejaVu Sans"/>
              </a:rPr>
              <a:t>.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2. Warunkowego umorzenia </a:t>
            </a:r>
            <a:r>
              <a:rPr b="1" lang="pl-PL" sz="3200" spc="-1" strike="noStrike" u="sng">
                <a:solidFill>
                  <a:srgbClr val="2c3e50"/>
                </a:solidFill>
                <a:uFillTx/>
                <a:latin typeface="Source Sans Pro Semibold"/>
                <a:ea typeface="DejaVu Sans"/>
              </a:rPr>
              <a:t>nie stosuje się</a:t>
            </a:r>
            <a:r>
              <a:rPr b="1" lang="pl-PL" sz="3200" spc="-1" strike="noStrike">
                <a:solidFill>
                  <a:srgbClr val="2c3e50"/>
                </a:solidFill>
                <a:latin typeface="Source Sans Pro Semibold"/>
                <a:ea typeface="DejaVu Sans"/>
              </a:rPr>
              <a:t> do sprawcy </a:t>
            </a:r>
            <a:r>
              <a:rPr b="1" lang="pl-PL" sz="3200" spc="-1" strike="noStrike" u="sng">
                <a:solidFill>
                  <a:srgbClr val="2c3e50"/>
                </a:solidFill>
                <a:uFillTx/>
                <a:latin typeface="Source Sans Pro Semibold"/>
                <a:ea typeface="DejaVu Sans"/>
              </a:rPr>
              <a:t>przestępstwa zagrożonego karą przekraczającą 5 lat</a:t>
            </a:r>
            <a:r>
              <a:rPr b="1" lang="pl-PL" sz="3200" spc="-1" strike="noStrike">
                <a:solidFill>
                  <a:srgbClr val="2c3e50"/>
                </a:solidFill>
                <a:latin typeface="Source Sans Pro Semibold"/>
                <a:ea typeface="DejaVu Sans"/>
              </a:rPr>
              <a:t> pozbawienia wolności.</a:t>
            </a:r>
            <a:endParaRPr b="0" lang="pl-PL"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CustomShape 1"/>
          <p:cNvSpPr/>
          <p:nvPr/>
        </p:nvSpPr>
        <p:spPr>
          <a:xfrm>
            <a:off x="360000" y="301320"/>
            <a:ext cx="9359280" cy="957960"/>
          </a:xfrm>
          <a:prstGeom prst="rect">
            <a:avLst/>
          </a:prstGeom>
          <a:noFill/>
          <a:ln>
            <a:noFill/>
          </a:ln>
        </p:spPr>
        <p:style>
          <a:lnRef idx="0"/>
          <a:fillRef idx="0"/>
          <a:effectRef idx="0"/>
          <a:fontRef idx="minor"/>
        </p:style>
        <p:txBody>
          <a:bodyPr lIns="0" rIns="0" tIns="0" bIns="0" anchor="ctr">
            <a:noAutofit/>
          </a:bodyPr>
          <a:p>
            <a:pPr algn="ctr">
              <a:lnSpc>
                <a:spcPct val="100000"/>
              </a:lnSpc>
            </a:pPr>
            <a:r>
              <a:rPr b="1" lang="pl-PL" sz="3600" spc="-1" strike="noStrike">
                <a:solidFill>
                  <a:srgbClr val="ffffff"/>
                </a:solidFill>
                <a:latin typeface="Source Sans Pro Black"/>
                <a:ea typeface="DejaVu Sans"/>
              </a:rPr>
              <a:t>Art. 66 Kodeksu karnego</a:t>
            </a:r>
            <a:endParaRPr b="0" lang="pl-PL" sz="3600" spc="-1" strike="noStrike">
              <a:latin typeface="Arial"/>
            </a:endParaRPr>
          </a:p>
        </p:txBody>
      </p:sp>
      <p:sp>
        <p:nvSpPr>
          <p:cNvPr id="135" name="CustomShape 2"/>
          <p:cNvSpPr/>
          <p:nvPr/>
        </p:nvSpPr>
        <p:spPr>
          <a:xfrm>
            <a:off x="360000" y="1980000"/>
            <a:ext cx="9359280" cy="5039280"/>
          </a:xfrm>
          <a:prstGeom prst="rect">
            <a:avLst/>
          </a:prstGeom>
          <a:noFill/>
          <a:ln>
            <a:noFill/>
          </a:ln>
        </p:spPr>
        <p:style>
          <a:lnRef idx="0"/>
          <a:fillRef idx="0"/>
          <a:effectRef idx="0"/>
          <a:fontRef idx="minor"/>
        </p:style>
        <p:txBody>
          <a:bodyPr lIns="0" rIns="0" tIns="0" bIns="0">
            <a:normAutofit fontScale="55000"/>
          </a:bodyPr>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 </a:t>
            </a:r>
            <a:r>
              <a:rPr b="1" lang="pl-PL" sz="3200" spc="-1" strike="noStrike">
                <a:solidFill>
                  <a:srgbClr val="2c3e50"/>
                </a:solidFill>
                <a:latin typeface="Source Sans Pro Semibold"/>
                <a:ea typeface="DejaVu Sans"/>
              </a:rPr>
              <a:t>Przedmiotowy przepis zawiera określenie granic dopuszczalności stosowania instytucji warunkowego umorzenia postępowania karnego.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Określa formalne (obiektywne, opisowe) podstawy jej stosowania, jak i merytoryczne, wymagające oceny sądu i pozostawione do jego uznania.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W § 1 określono jedną przesłankę formalną (uprzednia niekaralność za przestępstwo umyślne) oraz cztery ocenne przesłanki merytoryczne. </a:t>
            </a:r>
            <a:endParaRPr b="0" lang="pl-PL" sz="3200" spc="-1" strike="noStrike">
              <a:latin typeface="Arial"/>
            </a:endParaRPr>
          </a:p>
          <a:p>
            <a:pPr marL="432000" indent="-323280" algn="just">
              <a:lnSpc>
                <a:spcPct val="100000"/>
              </a:lnSpc>
              <a:spcAft>
                <a:spcPts val="1414"/>
              </a:spcAft>
              <a:buClr>
                <a:srgbClr val="2c3e50"/>
              </a:buClr>
              <a:buSzPct val="45000"/>
              <a:buFont typeface="Wingdings" charset="2"/>
              <a:buChar char=""/>
            </a:pPr>
            <a:r>
              <a:rPr b="1" lang="pl-PL" sz="3200" spc="-1" strike="noStrike">
                <a:solidFill>
                  <a:srgbClr val="2c3e50"/>
                </a:solidFill>
                <a:latin typeface="Source Sans Pro Semibold"/>
                <a:ea typeface="DejaVu Sans"/>
              </a:rPr>
              <a:t>W § 2 określono drugą, ogólną formalną przesłankę dopuszczalności stosowania (ustawowe zagrożenie karą, która nie może przekraczać 5 lat pozbawienia wolności).</a:t>
            </a:r>
            <a:endParaRPr b="0" lang="pl-PL" sz="3200" spc="-1" strike="noStrike">
              <a:latin typeface="Arial"/>
            </a:endParaRPr>
          </a:p>
          <a:p>
            <a:pPr algn="just">
              <a:lnSpc>
                <a:spcPct val="100000"/>
              </a:lnSpc>
              <a:spcAft>
                <a:spcPts val="1414"/>
              </a:spcAft>
            </a:pPr>
            <a:endParaRPr b="0" lang="pl-PL"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166</TotalTime>
  <Application>LibreOffice/6.3.2.2$Windows_X86_64 LibreOffice_project/98b30e735bda24bc04ab42594c85f7fd8be07b9c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2020-03-13T13:20:54Z</dcterms:created>
  <dc:creator/>
  <dc:description/>
  <dc:language>pl-PL</dc:language>
  <cp:lastModifiedBy/>
  <dcterms:modified xsi:type="dcterms:W3CDTF">2020-03-14T13:32:29Z</dcterms:modified>
  <cp:revision>23</cp:revision>
  <dc:subject/>
  <dc:title>Midnightblue</dc:title>
</cp:coreProperties>
</file>