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30" name="PlaceHolder 2"/>
          <p:cNvSpPr>
            <a:spLocks noGrp="1"/>
          </p:cNvSpPr>
          <p:nvPr>
            <p:ph type="body"/>
          </p:nvPr>
        </p:nvSpPr>
        <p:spPr>
          <a:xfrm>
            <a:off x="3420000" y="5040000"/>
            <a:ext cx="630000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31" name="PlaceHolder 3"/>
          <p:cNvSpPr>
            <a:spLocks noGrp="1"/>
          </p:cNvSpPr>
          <p:nvPr>
            <p:ph type="body"/>
          </p:nvPr>
        </p:nvSpPr>
        <p:spPr>
          <a:xfrm>
            <a:off x="3420000" y="6168240"/>
            <a:ext cx="630000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33" name="PlaceHolder 2"/>
          <p:cNvSpPr>
            <a:spLocks noGrp="1"/>
          </p:cNvSpPr>
          <p:nvPr>
            <p:ph type="body"/>
          </p:nvPr>
        </p:nvSpPr>
        <p:spPr>
          <a:xfrm>
            <a:off x="342000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34" name="PlaceHolder 3"/>
          <p:cNvSpPr>
            <a:spLocks noGrp="1"/>
          </p:cNvSpPr>
          <p:nvPr>
            <p:ph type="body"/>
          </p:nvPr>
        </p:nvSpPr>
        <p:spPr>
          <a:xfrm>
            <a:off x="664812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35" name="PlaceHolder 4"/>
          <p:cNvSpPr>
            <a:spLocks noGrp="1"/>
          </p:cNvSpPr>
          <p:nvPr>
            <p:ph type="body"/>
          </p:nvPr>
        </p:nvSpPr>
        <p:spPr>
          <a:xfrm>
            <a:off x="342000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36" name="PlaceHolder 5"/>
          <p:cNvSpPr>
            <a:spLocks noGrp="1"/>
          </p:cNvSpPr>
          <p:nvPr>
            <p:ph type="body"/>
          </p:nvPr>
        </p:nvSpPr>
        <p:spPr>
          <a:xfrm>
            <a:off x="664812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38" name="PlaceHolder 2"/>
          <p:cNvSpPr>
            <a:spLocks noGrp="1"/>
          </p:cNvSpPr>
          <p:nvPr>
            <p:ph type="body"/>
          </p:nvPr>
        </p:nvSpPr>
        <p:spPr>
          <a:xfrm>
            <a:off x="3420000" y="504000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39" name="PlaceHolder 3"/>
          <p:cNvSpPr>
            <a:spLocks noGrp="1"/>
          </p:cNvSpPr>
          <p:nvPr>
            <p:ph type="body"/>
          </p:nvPr>
        </p:nvSpPr>
        <p:spPr>
          <a:xfrm>
            <a:off x="5550120" y="504000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40" name="PlaceHolder 4"/>
          <p:cNvSpPr>
            <a:spLocks noGrp="1"/>
          </p:cNvSpPr>
          <p:nvPr>
            <p:ph type="body"/>
          </p:nvPr>
        </p:nvSpPr>
        <p:spPr>
          <a:xfrm>
            <a:off x="7680240" y="504000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41" name="PlaceHolder 5"/>
          <p:cNvSpPr>
            <a:spLocks noGrp="1"/>
          </p:cNvSpPr>
          <p:nvPr>
            <p:ph type="body"/>
          </p:nvPr>
        </p:nvSpPr>
        <p:spPr>
          <a:xfrm>
            <a:off x="3420000" y="616824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42" name="PlaceHolder 6"/>
          <p:cNvSpPr>
            <a:spLocks noGrp="1"/>
          </p:cNvSpPr>
          <p:nvPr>
            <p:ph type="body"/>
          </p:nvPr>
        </p:nvSpPr>
        <p:spPr>
          <a:xfrm>
            <a:off x="5550120" y="616824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43" name="PlaceHolder 7"/>
          <p:cNvSpPr>
            <a:spLocks noGrp="1"/>
          </p:cNvSpPr>
          <p:nvPr>
            <p:ph type="body"/>
          </p:nvPr>
        </p:nvSpPr>
        <p:spPr>
          <a:xfrm>
            <a:off x="7680240" y="616824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51" name="PlaceHolder 2"/>
          <p:cNvSpPr>
            <a:spLocks noGrp="1"/>
          </p:cNvSpPr>
          <p:nvPr>
            <p:ph type="subTitle"/>
          </p:nvPr>
        </p:nvSpPr>
        <p:spPr>
          <a:xfrm>
            <a:off x="3420000" y="5040000"/>
            <a:ext cx="6300000" cy="2160000"/>
          </a:xfrm>
          <a:prstGeom prst="rect">
            <a:avLst/>
          </a:prstGeom>
        </p:spPr>
        <p:txBody>
          <a:bodyPr lIns="0" rIns="0" tIns="0" bIns="0" anchor="ctr">
            <a:spAutoFit/>
          </a:bodyPr>
          <a:p>
            <a:pPr algn="ctr"/>
            <a:endParaRPr b="0" lang="pl-PL" sz="2200" spc="-1" strike="noStrike">
              <a:solidFill>
                <a:srgbClr val="ffffff"/>
              </a:solidFill>
              <a:latin typeface="Source Sans Pro"/>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53" name="PlaceHolder 2"/>
          <p:cNvSpPr>
            <a:spLocks noGrp="1"/>
          </p:cNvSpPr>
          <p:nvPr>
            <p:ph type="body"/>
          </p:nvPr>
        </p:nvSpPr>
        <p:spPr>
          <a:xfrm>
            <a:off x="3420000" y="5040000"/>
            <a:ext cx="6300000" cy="216000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55" name="PlaceHolder 2"/>
          <p:cNvSpPr>
            <a:spLocks noGrp="1"/>
          </p:cNvSpPr>
          <p:nvPr>
            <p:ph type="body"/>
          </p:nvPr>
        </p:nvSpPr>
        <p:spPr>
          <a:xfrm>
            <a:off x="342000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56" name="PlaceHolder 3"/>
          <p:cNvSpPr>
            <a:spLocks noGrp="1"/>
          </p:cNvSpPr>
          <p:nvPr>
            <p:ph type="body"/>
          </p:nvPr>
        </p:nvSpPr>
        <p:spPr>
          <a:xfrm>
            <a:off x="664812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2700000" y="2700000"/>
            <a:ext cx="4680000" cy="10013760"/>
          </a:xfrm>
          <a:prstGeom prst="rect">
            <a:avLst/>
          </a:prstGeom>
        </p:spPr>
        <p:txBody>
          <a:bodyPr lIns="0" rIns="0" tIns="0" bIns="0" anchor="ctr">
            <a:spAutoFit/>
          </a:bodyPr>
          <a:p>
            <a:pPr algn="ctr"/>
            <a:endParaRPr b="0" lang="pl-PL" sz="2200" spc="-1" strike="noStrike">
              <a:solidFill>
                <a:srgbClr val="ffffff"/>
              </a:solidFill>
              <a:latin typeface="Source Sans Pro"/>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60" name="PlaceHolder 2"/>
          <p:cNvSpPr>
            <a:spLocks noGrp="1"/>
          </p:cNvSpPr>
          <p:nvPr>
            <p:ph type="body"/>
          </p:nvPr>
        </p:nvSpPr>
        <p:spPr>
          <a:xfrm>
            <a:off x="342000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61" name="PlaceHolder 3"/>
          <p:cNvSpPr>
            <a:spLocks noGrp="1"/>
          </p:cNvSpPr>
          <p:nvPr>
            <p:ph type="body"/>
          </p:nvPr>
        </p:nvSpPr>
        <p:spPr>
          <a:xfrm>
            <a:off x="664812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62" name="PlaceHolder 4"/>
          <p:cNvSpPr>
            <a:spLocks noGrp="1"/>
          </p:cNvSpPr>
          <p:nvPr>
            <p:ph type="body"/>
          </p:nvPr>
        </p:nvSpPr>
        <p:spPr>
          <a:xfrm>
            <a:off x="342000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9" name="PlaceHolder 2"/>
          <p:cNvSpPr>
            <a:spLocks noGrp="1"/>
          </p:cNvSpPr>
          <p:nvPr>
            <p:ph type="subTitle"/>
          </p:nvPr>
        </p:nvSpPr>
        <p:spPr>
          <a:xfrm>
            <a:off x="3420000" y="5040000"/>
            <a:ext cx="6300000" cy="2160000"/>
          </a:xfrm>
          <a:prstGeom prst="rect">
            <a:avLst/>
          </a:prstGeom>
        </p:spPr>
        <p:txBody>
          <a:bodyPr lIns="0" rIns="0" tIns="0" bIns="0" anchor="ctr">
            <a:spAutoFit/>
          </a:bodyPr>
          <a:p>
            <a:pPr algn="ctr"/>
            <a:endParaRPr b="0" lang="pl-PL" sz="2200" spc="-1" strike="noStrike">
              <a:solidFill>
                <a:srgbClr val="ffffff"/>
              </a:solidFill>
              <a:latin typeface="Source Sans Pro"/>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64" name="PlaceHolder 2"/>
          <p:cNvSpPr>
            <a:spLocks noGrp="1"/>
          </p:cNvSpPr>
          <p:nvPr>
            <p:ph type="body"/>
          </p:nvPr>
        </p:nvSpPr>
        <p:spPr>
          <a:xfrm>
            <a:off x="342000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65" name="PlaceHolder 3"/>
          <p:cNvSpPr>
            <a:spLocks noGrp="1"/>
          </p:cNvSpPr>
          <p:nvPr>
            <p:ph type="body"/>
          </p:nvPr>
        </p:nvSpPr>
        <p:spPr>
          <a:xfrm>
            <a:off x="664812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66" name="PlaceHolder 4"/>
          <p:cNvSpPr>
            <a:spLocks noGrp="1"/>
          </p:cNvSpPr>
          <p:nvPr>
            <p:ph type="body"/>
          </p:nvPr>
        </p:nvSpPr>
        <p:spPr>
          <a:xfrm>
            <a:off x="664812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68" name="PlaceHolder 2"/>
          <p:cNvSpPr>
            <a:spLocks noGrp="1"/>
          </p:cNvSpPr>
          <p:nvPr>
            <p:ph type="body"/>
          </p:nvPr>
        </p:nvSpPr>
        <p:spPr>
          <a:xfrm>
            <a:off x="342000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69" name="PlaceHolder 3"/>
          <p:cNvSpPr>
            <a:spLocks noGrp="1"/>
          </p:cNvSpPr>
          <p:nvPr>
            <p:ph type="body"/>
          </p:nvPr>
        </p:nvSpPr>
        <p:spPr>
          <a:xfrm>
            <a:off x="664812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70" name="PlaceHolder 4"/>
          <p:cNvSpPr>
            <a:spLocks noGrp="1"/>
          </p:cNvSpPr>
          <p:nvPr>
            <p:ph type="body"/>
          </p:nvPr>
        </p:nvSpPr>
        <p:spPr>
          <a:xfrm>
            <a:off x="3420000" y="6168240"/>
            <a:ext cx="630000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72" name="PlaceHolder 2"/>
          <p:cNvSpPr>
            <a:spLocks noGrp="1"/>
          </p:cNvSpPr>
          <p:nvPr>
            <p:ph type="body"/>
          </p:nvPr>
        </p:nvSpPr>
        <p:spPr>
          <a:xfrm>
            <a:off x="3420000" y="5040000"/>
            <a:ext cx="630000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73" name="PlaceHolder 3"/>
          <p:cNvSpPr>
            <a:spLocks noGrp="1"/>
          </p:cNvSpPr>
          <p:nvPr>
            <p:ph type="body"/>
          </p:nvPr>
        </p:nvSpPr>
        <p:spPr>
          <a:xfrm>
            <a:off x="3420000" y="6168240"/>
            <a:ext cx="630000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75" name="PlaceHolder 2"/>
          <p:cNvSpPr>
            <a:spLocks noGrp="1"/>
          </p:cNvSpPr>
          <p:nvPr>
            <p:ph type="body"/>
          </p:nvPr>
        </p:nvSpPr>
        <p:spPr>
          <a:xfrm>
            <a:off x="342000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76" name="PlaceHolder 3"/>
          <p:cNvSpPr>
            <a:spLocks noGrp="1"/>
          </p:cNvSpPr>
          <p:nvPr>
            <p:ph type="body"/>
          </p:nvPr>
        </p:nvSpPr>
        <p:spPr>
          <a:xfrm>
            <a:off x="664812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77" name="PlaceHolder 4"/>
          <p:cNvSpPr>
            <a:spLocks noGrp="1"/>
          </p:cNvSpPr>
          <p:nvPr>
            <p:ph type="body"/>
          </p:nvPr>
        </p:nvSpPr>
        <p:spPr>
          <a:xfrm>
            <a:off x="342000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78" name="PlaceHolder 5"/>
          <p:cNvSpPr>
            <a:spLocks noGrp="1"/>
          </p:cNvSpPr>
          <p:nvPr>
            <p:ph type="body"/>
          </p:nvPr>
        </p:nvSpPr>
        <p:spPr>
          <a:xfrm>
            <a:off x="664812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80" name="PlaceHolder 2"/>
          <p:cNvSpPr>
            <a:spLocks noGrp="1"/>
          </p:cNvSpPr>
          <p:nvPr>
            <p:ph type="body"/>
          </p:nvPr>
        </p:nvSpPr>
        <p:spPr>
          <a:xfrm>
            <a:off x="3420000" y="504000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81" name="PlaceHolder 3"/>
          <p:cNvSpPr>
            <a:spLocks noGrp="1"/>
          </p:cNvSpPr>
          <p:nvPr>
            <p:ph type="body"/>
          </p:nvPr>
        </p:nvSpPr>
        <p:spPr>
          <a:xfrm>
            <a:off x="5550120" y="504000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82" name="PlaceHolder 4"/>
          <p:cNvSpPr>
            <a:spLocks noGrp="1"/>
          </p:cNvSpPr>
          <p:nvPr>
            <p:ph type="body"/>
          </p:nvPr>
        </p:nvSpPr>
        <p:spPr>
          <a:xfrm>
            <a:off x="7680240" y="504000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83" name="PlaceHolder 5"/>
          <p:cNvSpPr>
            <a:spLocks noGrp="1"/>
          </p:cNvSpPr>
          <p:nvPr>
            <p:ph type="body"/>
          </p:nvPr>
        </p:nvSpPr>
        <p:spPr>
          <a:xfrm>
            <a:off x="3420000" y="616824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84" name="PlaceHolder 6"/>
          <p:cNvSpPr>
            <a:spLocks noGrp="1"/>
          </p:cNvSpPr>
          <p:nvPr>
            <p:ph type="body"/>
          </p:nvPr>
        </p:nvSpPr>
        <p:spPr>
          <a:xfrm>
            <a:off x="5550120" y="616824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85" name="PlaceHolder 7"/>
          <p:cNvSpPr>
            <a:spLocks noGrp="1"/>
          </p:cNvSpPr>
          <p:nvPr>
            <p:ph type="body"/>
          </p:nvPr>
        </p:nvSpPr>
        <p:spPr>
          <a:xfrm>
            <a:off x="7680240" y="616824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2"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93" name="PlaceHolder 2"/>
          <p:cNvSpPr>
            <a:spLocks noGrp="1"/>
          </p:cNvSpPr>
          <p:nvPr>
            <p:ph type="subTitle"/>
          </p:nvPr>
        </p:nvSpPr>
        <p:spPr>
          <a:xfrm>
            <a:off x="3420000" y="5040000"/>
            <a:ext cx="6300000" cy="2160000"/>
          </a:xfrm>
          <a:prstGeom prst="rect">
            <a:avLst/>
          </a:prstGeom>
        </p:spPr>
        <p:txBody>
          <a:bodyPr lIns="0" rIns="0" tIns="0" bIns="0" anchor="ctr">
            <a:spAutoFit/>
          </a:bodyPr>
          <a:p>
            <a:pPr algn="ctr"/>
            <a:endParaRPr b="0" lang="pl-PL" sz="2200" spc="-1" strike="noStrike">
              <a:solidFill>
                <a:srgbClr val="ffffff"/>
              </a:solidFill>
              <a:latin typeface="Source Sans Pro"/>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95" name="PlaceHolder 2"/>
          <p:cNvSpPr>
            <a:spLocks noGrp="1"/>
          </p:cNvSpPr>
          <p:nvPr>
            <p:ph type="body"/>
          </p:nvPr>
        </p:nvSpPr>
        <p:spPr>
          <a:xfrm>
            <a:off x="3420000" y="5040000"/>
            <a:ext cx="6300000" cy="216000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97" name="PlaceHolder 2"/>
          <p:cNvSpPr>
            <a:spLocks noGrp="1"/>
          </p:cNvSpPr>
          <p:nvPr>
            <p:ph type="body"/>
          </p:nvPr>
        </p:nvSpPr>
        <p:spPr>
          <a:xfrm>
            <a:off x="342000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98" name="PlaceHolder 3"/>
          <p:cNvSpPr>
            <a:spLocks noGrp="1"/>
          </p:cNvSpPr>
          <p:nvPr>
            <p:ph type="body"/>
          </p:nvPr>
        </p:nvSpPr>
        <p:spPr>
          <a:xfrm>
            <a:off x="664812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9"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11" name="PlaceHolder 2"/>
          <p:cNvSpPr>
            <a:spLocks noGrp="1"/>
          </p:cNvSpPr>
          <p:nvPr>
            <p:ph type="body"/>
          </p:nvPr>
        </p:nvSpPr>
        <p:spPr>
          <a:xfrm>
            <a:off x="3420000" y="5040000"/>
            <a:ext cx="6300000" cy="216000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0" name="PlaceHolder 1"/>
          <p:cNvSpPr>
            <a:spLocks noGrp="1"/>
          </p:cNvSpPr>
          <p:nvPr>
            <p:ph type="subTitle"/>
          </p:nvPr>
        </p:nvSpPr>
        <p:spPr>
          <a:xfrm>
            <a:off x="2700000" y="2700000"/>
            <a:ext cx="4680000" cy="10013760"/>
          </a:xfrm>
          <a:prstGeom prst="rect">
            <a:avLst/>
          </a:prstGeom>
        </p:spPr>
        <p:txBody>
          <a:bodyPr lIns="0" rIns="0" tIns="0" bIns="0" anchor="ctr">
            <a:spAutoFit/>
          </a:bodyPr>
          <a:p>
            <a:pPr algn="ctr"/>
            <a:endParaRPr b="0" lang="pl-PL" sz="2200" spc="-1" strike="noStrike">
              <a:solidFill>
                <a:srgbClr val="ffffff"/>
              </a:solidFill>
              <a:latin typeface="Source Sans Pro"/>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102" name="PlaceHolder 2"/>
          <p:cNvSpPr>
            <a:spLocks noGrp="1"/>
          </p:cNvSpPr>
          <p:nvPr>
            <p:ph type="body"/>
          </p:nvPr>
        </p:nvSpPr>
        <p:spPr>
          <a:xfrm>
            <a:off x="342000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03" name="PlaceHolder 3"/>
          <p:cNvSpPr>
            <a:spLocks noGrp="1"/>
          </p:cNvSpPr>
          <p:nvPr>
            <p:ph type="body"/>
          </p:nvPr>
        </p:nvSpPr>
        <p:spPr>
          <a:xfrm>
            <a:off x="664812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04" name="PlaceHolder 4"/>
          <p:cNvSpPr>
            <a:spLocks noGrp="1"/>
          </p:cNvSpPr>
          <p:nvPr>
            <p:ph type="body"/>
          </p:nvPr>
        </p:nvSpPr>
        <p:spPr>
          <a:xfrm>
            <a:off x="342000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106" name="PlaceHolder 2"/>
          <p:cNvSpPr>
            <a:spLocks noGrp="1"/>
          </p:cNvSpPr>
          <p:nvPr>
            <p:ph type="body"/>
          </p:nvPr>
        </p:nvSpPr>
        <p:spPr>
          <a:xfrm>
            <a:off x="342000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07" name="PlaceHolder 3"/>
          <p:cNvSpPr>
            <a:spLocks noGrp="1"/>
          </p:cNvSpPr>
          <p:nvPr>
            <p:ph type="body"/>
          </p:nvPr>
        </p:nvSpPr>
        <p:spPr>
          <a:xfrm>
            <a:off x="664812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08" name="PlaceHolder 4"/>
          <p:cNvSpPr>
            <a:spLocks noGrp="1"/>
          </p:cNvSpPr>
          <p:nvPr>
            <p:ph type="body"/>
          </p:nvPr>
        </p:nvSpPr>
        <p:spPr>
          <a:xfrm>
            <a:off x="664812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110" name="PlaceHolder 2"/>
          <p:cNvSpPr>
            <a:spLocks noGrp="1"/>
          </p:cNvSpPr>
          <p:nvPr>
            <p:ph type="body"/>
          </p:nvPr>
        </p:nvSpPr>
        <p:spPr>
          <a:xfrm>
            <a:off x="342000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11" name="PlaceHolder 3"/>
          <p:cNvSpPr>
            <a:spLocks noGrp="1"/>
          </p:cNvSpPr>
          <p:nvPr>
            <p:ph type="body"/>
          </p:nvPr>
        </p:nvSpPr>
        <p:spPr>
          <a:xfrm>
            <a:off x="664812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12" name="PlaceHolder 4"/>
          <p:cNvSpPr>
            <a:spLocks noGrp="1"/>
          </p:cNvSpPr>
          <p:nvPr>
            <p:ph type="body"/>
          </p:nvPr>
        </p:nvSpPr>
        <p:spPr>
          <a:xfrm>
            <a:off x="3420000" y="6168240"/>
            <a:ext cx="630000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114" name="PlaceHolder 2"/>
          <p:cNvSpPr>
            <a:spLocks noGrp="1"/>
          </p:cNvSpPr>
          <p:nvPr>
            <p:ph type="body"/>
          </p:nvPr>
        </p:nvSpPr>
        <p:spPr>
          <a:xfrm>
            <a:off x="3420000" y="5040000"/>
            <a:ext cx="630000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15" name="PlaceHolder 3"/>
          <p:cNvSpPr>
            <a:spLocks noGrp="1"/>
          </p:cNvSpPr>
          <p:nvPr>
            <p:ph type="body"/>
          </p:nvPr>
        </p:nvSpPr>
        <p:spPr>
          <a:xfrm>
            <a:off x="3420000" y="6168240"/>
            <a:ext cx="630000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117" name="PlaceHolder 2"/>
          <p:cNvSpPr>
            <a:spLocks noGrp="1"/>
          </p:cNvSpPr>
          <p:nvPr>
            <p:ph type="body"/>
          </p:nvPr>
        </p:nvSpPr>
        <p:spPr>
          <a:xfrm>
            <a:off x="342000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18" name="PlaceHolder 3"/>
          <p:cNvSpPr>
            <a:spLocks noGrp="1"/>
          </p:cNvSpPr>
          <p:nvPr>
            <p:ph type="body"/>
          </p:nvPr>
        </p:nvSpPr>
        <p:spPr>
          <a:xfrm>
            <a:off x="664812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19" name="PlaceHolder 4"/>
          <p:cNvSpPr>
            <a:spLocks noGrp="1"/>
          </p:cNvSpPr>
          <p:nvPr>
            <p:ph type="body"/>
          </p:nvPr>
        </p:nvSpPr>
        <p:spPr>
          <a:xfrm>
            <a:off x="342000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20" name="PlaceHolder 5"/>
          <p:cNvSpPr>
            <a:spLocks noGrp="1"/>
          </p:cNvSpPr>
          <p:nvPr>
            <p:ph type="body"/>
          </p:nvPr>
        </p:nvSpPr>
        <p:spPr>
          <a:xfrm>
            <a:off x="664812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122" name="PlaceHolder 2"/>
          <p:cNvSpPr>
            <a:spLocks noGrp="1"/>
          </p:cNvSpPr>
          <p:nvPr>
            <p:ph type="body"/>
          </p:nvPr>
        </p:nvSpPr>
        <p:spPr>
          <a:xfrm>
            <a:off x="3420000" y="504000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23" name="PlaceHolder 3"/>
          <p:cNvSpPr>
            <a:spLocks noGrp="1"/>
          </p:cNvSpPr>
          <p:nvPr>
            <p:ph type="body"/>
          </p:nvPr>
        </p:nvSpPr>
        <p:spPr>
          <a:xfrm>
            <a:off x="5550120" y="504000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24" name="PlaceHolder 4"/>
          <p:cNvSpPr>
            <a:spLocks noGrp="1"/>
          </p:cNvSpPr>
          <p:nvPr>
            <p:ph type="body"/>
          </p:nvPr>
        </p:nvSpPr>
        <p:spPr>
          <a:xfrm>
            <a:off x="7680240" y="504000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25" name="PlaceHolder 5"/>
          <p:cNvSpPr>
            <a:spLocks noGrp="1"/>
          </p:cNvSpPr>
          <p:nvPr>
            <p:ph type="body"/>
          </p:nvPr>
        </p:nvSpPr>
        <p:spPr>
          <a:xfrm>
            <a:off x="3420000" y="616824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26" name="PlaceHolder 6"/>
          <p:cNvSpPr>
            <a:spLocks noGrp="1"/>
          </p:cNvSpPr>
          <p:nvPr>
            <p:ph type="body"/>
          </p:nvPr>
        </p:nvSpPr>
        <p:spPr>
          <a:xfrm>
            <a:off x="5550120" y="616824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27" name="PlaceHolder 7"/>
          <p:cNvSpPr>
            <a:spLocks noGrp="1"/>
          </p:cNvSpPr>
          <p:nvPr>
            <p:ph type="body"/>
          </p:nvPr>
        </p:nvSpPr>
        <p:spPr>
          <a:xfrm>
            <a:off x="7680240" y="6168240"/>
            <a:ext cx="20282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13" name="PlaceHolder 2"/>
          <p:cNvSpPr>
            <a:spLocks noGrp="1"/>
          </p:cNvSpPr>
          <p:nvPr>
            <p:ph type="body"/>
          </p:nvPr>
        </p:nvSpPr>
        <p:spPr>
          <a:xfrm>
            <a:off x="342000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4" name="PlaceHolder 3"/>
          <p:cNvSpPr>
            <a:spLocks noGrp="1"/>
          </p:cNvSpPr>
          <p:nvPr>
            <p:ph type="body"/>
          </p:nvPr>
        </p:nvSpPr>
        <p:spPr>
          <a:xfrm>
            <a:off x="664812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2700000" y="2700000"/>
            <a:ext cx="4680000" cy="10013760"/>
          </a:xfrm>
          <a:prstGeom prst="rect">
            <a:avLst/>
          </a:prstGeom>
        </p:spPr>
        <p:txBody>
          <a:bodyPr lIns="0" rIns="0" tIns="0" bIns="0" anchor="ctr">
            <a:spAutoFit/>
          </a:bodyPr>
          <a:p>
            <a:pPr algn="ctr"/>
            <a:endParaRPr b="0" lang="pl-PL" sz="2200" spc="-1" strike="noStrike">
              <a:solidFill>
                <a:srgbClr val="ffffff"/>
              </a:solidFill>
              <a:latin typeface="Source Sans Pro"/>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18" name="PlaceHolder 2"/>
          <p:cNvSpPr>
            <a:spLocks noGrp="1"/>
          </p:cNvSpPr>
          <p:nvPr>
            <p:ph type="body"/>
          </p:nvPr>
        </p:nvSpPr>
        <p:spPr>
          <a:xfrm>
            <a:off x="342000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19" name="PlaceHolder 3"/>
          <p:cNvSpPr>
            <a:spLocks noGrp="1"/>
          </p:cNvSpPr>
          <p:nvPr>
            <p:ph type="body"/>
          </p:nvPr>
        </p:nvSpPr>
        <p:spPr>
          <a:xfrm>
            <a:off x="664812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20" name="PlaceHolder 4"/>
          <p:cNvSpPr>
            <a:spLocks noGrp="1"/>
          </p:cNvSpPr>
          <p:nvPr>
            <p:ph type="body"/>
          </p:nvPr>
        </p:nvSpPr>
        <p:spPr>
          <a:xfrm>
            <a:off x="342000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22" name="PlaceHolder 2"/>
          <p:cNvSpPr>
            <a:spLocks noGrp="1"/>
          </p:cNvSpPr>
          <p:nvPr>
            <p:ph type="body"/>
          </p:nvPr>
        </p:nvSpPr>
        <p:spPr>
          <a:xfrm>
            <a:off x="3420000" y="5040000"/>
            <a:ext cx="3074040" cy="216000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23" name="PlaceHolder 3"/>
          <p:cNvSpPr>
            <a:spLocks noGrp="1"/>
          </p:cNvSpPr>
          <p:nvPr>
            <p:ph type="body"/>
          </p:nvPr>
        </p:nvSpPr>
        <p:spPr>
          <a:xfrm>
            <a:off x="664812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24" name="PlaceHolder 4"/>
          <p:cNvSpPr>
            <a:spLocks noGrp="1"/>
          </p:cNvSpPr>
          <p:nvPr>
            <p:ph type="body"/>
          </p:nvPr>
        </p:nvSpPr>
        <p:spPr>
          <a:xfrm>
            <a:off x="6648120" y="616824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2700000" y="2700000"/>
            <a:ext cx="4680000" cy="2160000"/>
          </a:xfrm>
          <a:prstGeom prst="rect">
            <a:avLst/>
          </a:prstGeom>
        </p:spPr>
        <p:txBody>
          <a:bodyPr lIns="0" rIns="0" tIns="0" bIns="0" anchor="ctr" anchorCtr="1">
            <a:noAutofit/>
          </a:bodyPr>
          <a:p>
            <a:pPr algn="ctr"/>
            <a:endParaRPr b="1" lang="pl-PL" sz="3600" spc="-1" strike="noStrike">
              <a:solidFill>
                <a:srgbClr val="2c3e50"/>
              </a:solidFill>
              <a:latin typeface="Source Sans Pro Black"/>
            </a:endParaRPr>
          </a:p>
        </p:txBody>
      </p:sp>
      <p:sp>
        <p:nvSpPr>
          <p:cNvPr id="26" name="PlaceHolder 2"/>
          <p:cNvSpPr>
            <a:spLocks noGrp="1"/>
          </p:cNvSpPr>
          <p:nvPr>
            <p:ph type="body"/>
          </p:nvPr>
        </p:nvSpPr>
        <p:spPr>
          <a:xfrm>
            <a:off x="342000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27" name="PlaceHolder 3"/>
          <p:cNvSpPr>
            <a:spLocks noGrp="1"/>
          </p:cNvSpPr>
          <p:nvPr>
            <p:ph type="body"/>
          </p:nvPr>
        </p:nvSpPr>
        <p:spPr>
          <a:xfrm>
            <a:off x="6648120" y="5040000"/>
            <a:ext cx="3074040" cy="1029960"/>
          </a:xfrm>
          <a:prstGeom prst="rect">
            <a:avLst/>
          </a:prstGeom>
        </p:spPr>
        <p:txBody>
          <a:bodyPr lIns="0" rIns="0" tIns="0" bIns="0">
            <a:normAutofit/>
          </a:bodyPr>
          <a:p>
            <a:endParaRPr b="0" lang="pl-PL" sz="2000" spc="-1" strike="noStrike">
              <a:solidFill>
                <a:srgbClr val="ffffff"/>
              </a:solidFill>
              <a:latin typeface="Source Sans Pro"/>
            </a:endParaRPr>
          </a:p>
        </p:txBody>
      </p:sp>
      <p:sp>
        <p:nvSpPr>
          <p:cNvPr id="28" name="PlaceHolder 4"/>
          <p:cNvSpPr>
            <a:spLocks noGrp="1"/>
          </p:cNvSpPr>
          <p:nvPr>
            <p:ph type="body"/>
          </p:nvPr>
        </p:nvSpPr>
        <p:spPr>
          <a:xfrm>
            <a:off x="3420000" y="6168240"/>
            <a:ext cx="6300000" cy="1029960"/>
          </a:xfrm>
          <a:prstGeom prst="rect">
            <a:avLst/>
          </a:prstGeom>
        </p:spPr>
        <p:txBody>
          <a:bodyPr lIns="0" rIns="0" tIns="0" bIns="0">
            <a:normAutofit/>
          </a:bodyPr>
          <a:p>
            <a:endParaRPr b="0" lang="pl-PL" sz="2000" spc="-1" strike="noStrike">
              <a:solidFill>
                <a:srgbClr val="ffffff"/>
              </a:solidFill>
              <a:latin typeface="Source Sans Pro"/>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CustomShape 1"/>
          <p:cNvSpPr/>
          <p:nvPr/>
        </p:nvSpPr>
        <p:spPr>
          <a:xfrm>
            <a:off x="0" y="7200000"/>
            <a:ext cx="10080000" cy="360000"/>
          </a:xfrm>
          <a:prstGeom prst="rect">
            <a:avLst/>
          </a:prstGeom>
          <a:solidFill>
            <a:srgbClr val="2c3e50"/>
          </a:solidFill>
          <a:ln w="72000">
            <a:noFill/>
          </a:ln>
        </p:spPr>
        <p:style>
          <a:lnRef idx="0"/>
          <a:fillRef idx="0"/>
          <a:effectRef idx="0"/>
          <a:fontRef idx="minor"/>
        </p:style>
      </p:sp>
      <p:sp>
        <p:nvSpPr>
          <p:cNvPr id="1" name="CustomShape 2"/>
          <p:cNvSpPr/>
          <p:nvPr/>
        </p:nvSpPr>
        <p:spPr>
          <a:xfrm>
            <a:off x="0" y="0"/>
            <a:ext cx="10080000" cy="1620000"/>
          </a:xfrm>
          <a:prstGeom prst="rect">
            <a:avLst/>
          </a:prstGeom>
          <a:solidFill>
            <a:srgbClr val="2c3e50"/>
          </a:solidFill>
          <a:ln w="72000">
            <a:noFill/>
          </a:ln>
        </p:spPr>
        <p:style>
          <a:lnRef idx="0"/>
          <a:fillRef idx="0"/>
          <a:effectRef idx="0"/>
          <a:fontRef idx="minor"/>
        </p:style>
      </p:sp>
      <p:sp>
        <p:nvSpPr>
          <p:cNvPr id="2" name="PlaceHolder 3"/>
          <p:cNvSpPr>
            <a:spLocks noGrp="1"/>
          </p:cNvSpPr>
          <p:nvPr>
            <p:ph type="title"/>
          </p:nvPr>
        </p:nvSpPr>
        <p:spPr>
          <a:xfrm>
            <a:off x="360000" y="301320"/>
            <a:ext cx="9360000" cy="958680"/>
          </a:xfrm>
          <a:prstGeom prst="rect">
            <a:avLst/>
          </a:prstGeom>
        </p:spPr>
        <p:txBody>
          <a:bodyPr lIns="0" rIns="0" tIns="0" bIns="0" anchor="ctr">
            <a:noAutofit/>
          </a:bodyPr>
          <a:p>
            <a:r>
              <a:rPr b="1" lang="pl-PL" sz="3600" spc="-1" strike="noStrike">
                <a:solidFill>
                  <a:srgbClr val="ffffff"/>
                </a:solidFill>
                <a:latin typeface="Source Sans Pro Black"/>
              </a:rPr>
              <a:t>Kliknij, aby edytować format tekstu tytułu</a:t>
            </a:r>
            <a:endParaRPr b="1" lang="pl-PL" sz="3600" spc="-1" strike="noStrike">
              <a:solidFill>
                <a:srgbClr val="ffffff"/>
              </a:solidFill>
              <a:latin typeface="Source Sans Pro Black"/>
            </a:endParaRPr>
          </a:p>
        </p:txBody>
      </p:sp>
      <p:sp>
        <p:nvSpPr>
          <p:cNvPr id="3" name="PlaceHolder 4"/>
          <p:cNvSpPr>
            <a:spLocks noGrp="1"/>
          </p:cNvSpPr>
          <p:nvPr>
            <p:ph type="body"/>
          </p:nvPr>
        </p:nvSpPr>
        <p:spPr>
          <a:xfrm>
            <a:off x="360000" y="1980000"/>
            <a:ext cx="9360000" cy="5040000"/>
          </a:xfrm>
          <a:prstGeom prst="rect">
            <a:avLst/>
          </a:prstGeom>
        </p:spPr>
        <p:txBody>
          <a:bodyPr lIns="0" rIns="0" tIns="0" bIns="0">
            <a:normAutofit/>
          </a:bodyPr>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Kliknij, aby edytować format tekstu konspektu</a:t>
            </a:r>
            <a:endParaRPr b="1" lang="pl-PL" sz="3200" spc="-1" strike="noStrike">
              <a:solidFill>
                <a:srgbClr val="2c3e50"/>
              </a:solidFill>
              <a:latin typeface="Source Sans Pro Semibold"/>
            </a:endParaRPr>
          </a:p>
          <a:p>
            <a:pPr lvl="1" marL="864000" indent="-324000">
              <a:spcAft>
                <a:spcPts val="1134"/>
              </a:spcAft>
              <a:buClr>
                <a:srgbClr val="2c3e50"/>
              </a:buClr>
              <a:buSzPct val="75000"/>
              <a:buFont typeface="Symbol" charset="2"/>
              <a:buChar char=""/>
            </a:pPr>
            <a:r>
              <a:rPr b="0" lang="pl-PL" sz="2800" spc="-1" strike="noStrike">
                <a:solidFill>
                  <a:srgbClr val="2c3e50"/>
                </a:solidFill>
                <a:latin typeface="Source Sans Pro"/>
              </a:rPr>
              <a:t>Drugi poziom konspektu</a:t>
            </a:r>
            <a:endParaRPr b="0" lang="pl-PL" sz="2800" spc="-1" strike="noStrike">
              <a:solidFill>
                <a:srgbClr val="2c3e50"/>
              </a:solidFill>
              <a:latin typeface="Source Sans Pro"/>
            </a:endParaRPr>
          </a:p>
          <a:p>
            <a:pPr lvl="2" marL="1296000" indent="-288000">
              <a:spcAft>
                <a:spcPts val="850"/>
              </a:spcAft>
              <a:buClr>
                <a:srgbClr val="2c3e50"/>
              </a:buClr>
              <a:buSzPct val="45000"/>
              <a:buFont typeface="Wingdings" charset="2"/>
              <a:buChar char=""/>
            </a:pPr>
            <a:r>
              <a:rPr b="0" lang="pl-PL" sz="2400" spc="-1" strike="noStrike">
                <a:solidFill>
                  <a:srgbClr val="2c3e50"/>
                </a:solidFill>
                <a:latin typeface="Source Sans Pro"/>
              </a:rPr>
              <a:t>Trzeci poziom konspektu</a:t>
            </a:r>
            <a:endParaRPr b="0" lang="pl-PL" sz="2400" spc="-1" strike="noStrike">
              <a:solidFill>
                <a:srgbClr val="2c3e50"/>
              </a:solidFill>
              <a:latin typeface="Source Sans Pro"/>
            </a:endParaRPr>
          </a:p>
          <a:p>
            <a:pPr lvl="3" marL="1728000" indent="-216000">
              <a:spcAft>
                <a:spcPts val="567"/>
              </a:spcAft>
              <a:buClr>
                <a:srgbClr val="2c3e50"/>
              </a:buClr>
              <a:buSzPct val="75000"/>
              <a:buFont typeface="Symbol" charset="2"/>
              <a:buChar char=""/>
            </a:pPr>
            <a:r>
              <a:rPr b="0" lang="pl-PL" sz="2000" spc="-1" strike="noStrike">
                <a:solidFill>
                  <a:srgbClr val="2c3e50"/>
                </a:solidFill>
                <a:latin typeface="Source Sans Pro"/>
              </a:rPr>
              <a:t>Czwarty poziom konspektu</a:t>
            </a:r>
            <a:endParaRPr b="0" lang="pl-PL" sz="2000" spc="-1" strike="noStrike">
              <a:solidFill>
                <a:srgbClr val="2c3e50"/>
              </a:solidFill>
              <a:latin typeface="Source Sans Pro"/>
            </a:endParaRPr>
          </a:p>
          <a:p>
            <a:pPr lvl="4" marL="2160000" indent="-216000">
              <a:spcAft>
                <a:spcPts val="283"/>
              </a:spcAft>
              <a:buClr>
                <a:srgbClr val="2c3e50"/>
              </a:buClr>
              <a:buSzPct val="45000"/>
              <a:buFont typeface="Wingdings" charset="2"/>
              <a:buChar char=""/>
            </a:pPr>
            <a:r>
              <a:rPr b="0" lang="pl-PL" sz="2000" spc="-1" strike="noStrike">
                <a:solidFill>
                  <a:srgbClr val="2c3e50"/>
                </a:solidFill>
                <a:latin typeface="Source Sans Pro"/>
              </a:rPr>
              <a:t>Piąty poziom konspektu</a:t>
            </a:r>
            <a:endParaRPr b="0" lang="pl-PL" sz="2000" spc="-1" strike="noStrike">
              <a:solidFill>
                <a:srgbClr val="2c3e50"/>
              </a:solidFill>
              <a:latin typeface="Source Sans Pro"/>
            </a:endParaRPr>
          </a:p>
          <a:p>
            <a:pPr lvl="5" marL="2592000" indent="-216000">
              <a:spcAft>
                <a:spcPts val="283"/>
              </a:spcAft>
              <a:buClr>
                <a:srgbClr val="2c3e50"/>
              </a:buClr>
              <a:buSzPct val="45000"/>
              <a:buFont typeface="Wingdings" charset="2"/>
              <a:buChar char=""/>
            </a:pPr>
            <a:r>
              <a:rPr b="0" lang="pl-PL" sz="2000" spc="-1" strike="noStrike">
                <a:solidFill>
                  <a:srgbClr val="2c3e50"/>
                </a:solidFill>
                <a:latin typeface="Source Sans Pro"/>
              </a:rPr>
              <a:t>Szósty poziom konspektu</a:t>
            </a:r>
            <a:endParaRPr b="0" lang="pl-PL" sz="2000" spc="-1" strike="noStrike">
              <a:solidFill>
                <a:srgbClr val="2c3e50"/>
              </a:solidFill>
              <a:latin typeface="Source Sans Pro"/>
            </a:endParaRPr>
          </a:p>
          <a:p>
            <a:pPr lvl="6" marL="3024000" indent="-216000">
              <a:spcAft>
                <a:spcPts val="283"/>
              </a:spcAft>
              <a:buClr>
                <a:srgbClr val="2c3e50"/>
              </a:buClr>
              <a:buSzPct val="45000"/>
              <a:buFont typeface="Wingdings" charset="2"/>
              <a:buChar char=""/>
            </a:pPr>
            <a:r>
              <a:rPr b="0" lang="pl-PL" sz="2000" spc="-1" strike="noStrike">
                <a:solidFill>
                  <a:srgbClr val="2c3e50"/>
                </a:solidFill>
                <a:latin typeface="Source Sans Pro"/>
              </a:rPr>
              <a:t>Siódmy poziom konspektu</a:t>
            </a:r>
            <a:endParaRPr b="0" lang="pl-PL" sz="2000" spc="-1" strike="noStrike">
              <a:solidFill>
                <a:srgbClr val="2c3e50"/>
              </a:solidFill>
              <a:latin typeface="Source Sans Pro"/>
            </a:endParaRPr>
          </a:p>
        </p:txBody>
      </p:sp>
      <p:sp>
        <p:nvSpPr>
          <p:cNvPr id="4" name="PlaceHolder 5"/>
          <p:cNvSpPr>
            <a:spLocks noGrp="1"/>
          </p:cNvSpPr>
          <p:nvPr>
            <p:ph type="dt"/>
          </p:nvPr>
        </p:nvSpPr>
        <p:spPr>
          <a:xfrm>
            <a:off x="360000" y="7200000"/>
            <a:ext cx="2880000" cy="360000"/>
          </a:xfrm>
          <a:prstGeom prst="rect">
            <a:avLst/>
          </a:prstGeom>
        </p:spPr>
        <p:txBody>
          <a:bodyPr lIns="0" rIns="0" tIns="0" bIns="0">
            <a:noAutofit/>
          </a:bodyPr>
          <a:p>
            <a:r>
              <a:rPr b="1" lang="pl-PL" sz="1800" spc="-1" strike="noStrike">
                <a:solidFill>
                  <a:srgbClr val="ffffff"/>
                </a:solidFill>
                <a:latin typeface="Source Sans Pro Black"/>
              </a:rPr>
              <a:t>&lt;data/godzina&gt;</a:t>
            </a:r>
            <a:endParaRPr b="1" lang="pl-PL" sz="1800" spc="-1" strike="noStrike">
              <a:solidFill>
                <a:srgbClr val="ffffff"/>
              </a:solidFill>
              <a:latin typeface="Source Sans Pro Black"/>
            </a:endParaRPr>
          </a:p>
        </p:txBody>
      </p:sp>
      <p:sp>
        <p:nvSpPr>
          <p:cNvPr id="5" name="PlaceHolder 6"/>
          <p:cNvSpPr>
            <a:spLocks noGrp="1"/>
          </p:cNvSpPr>
          <p:nvPr>
            <p:ph type="ftr"/>
          </p:nvPr>
        </p:nvSpPr>
        <p:spPr>
          <a:xfrm>
            <a:off x="3420000" y="7200000"/>
            <a:ext cx="3240000" cy="360000"/>
          </a:xfrm>
          <a:prstGeom prst="rect">
            <a:avLst/>
          </a:prstGeom>
        </p:spPr>
        <p:txBody>
          <a:bodyPr lIns="0" rIns="0" tIns="0" bIns="0">
            <a:noAutofit/>
          </a:bodyPr>
          <a:p>
            <a:pPr algn="ctr"/>
            <a:r>
              <a:rPr b="1" lang="pl-PL" sz="1800" spc="-1" strike="noStrike">
                <a:solidFill>
                  <a:srgbClr val="ffffff"/>
                </a:solidFill>
                <a:latin typeface="Source Sans Pro Black"/>
              </a:rPr>
              <a:t>&lt;stopka&gt;</a:t>
            </a:r>
            <a:endParaRPr b="1" lang="pl-PL" sz="1800" spc="-1" strike="noStrike">
              <a:solidFill>
                <a:srgbClr val="ffffff"/>
              </a:solidFill>
              <a:latin typeface="Source Sans Pro Black"/>
            </a:endParaRPr>
          </a:p>
        </p:txBody>
      </p:sp>
      <p:sp>
        <p:nvSpPr>
          <p:cNvPr id="6" name="CustomShape 7"/>
          <p:cNvSpPr/>
          <p:nvPr/>
        </p:nvSpPr>
        <p:spPr>
          <a:xfrm>
            <a:off x="9270000" y="6894000"/>
            <a:ext cx="540000" cy="540000"/>
          </a:xfrm>
          <a:prstGeom prst="ellipse">
            <a:avLst/>
          </a:prstGeom>
          <a:solidFill>
            <a:srgbClr val="1abc9c"/>
          </a:solidFill>
          <a:ln w="72000">
            <a:noFill/>
          </a:ln>
        </p:spPr>
        <p:style>
          <a:lnRef idx="0"/>
          <a:fillRef idx="0"/>
          <a:effectRef idx="0"/>
          <a:fontRef idx="minor"/>
        </p:style>
      </p:sp>
      <p:sp>
        <p:nvSpPr>
          <p:cNvPr id="7" name="PlaceHolder 8"/>
          <p:cNvSpPr>
            <a:spLocks noGrp="1"/>
          </p:cNvSpPr>
          <p:nvPr>
            <p:ph type="sldNum"/>
          </p:nvPr>
        </p:nvSpPr>
        <p:spPr>
          <a:xfrm>
            <a:off x="9180000" y="6804000"/>
            <a:ext cx="720000" cy="720000"/>
          </a:xfrm>
          <a:prstGeom prst="rect">
            <a:avLst/>
          </a:prstGeom>
        </p:spPr>
        <p:txBody>
          <a:bodyPr lIns="0" rIns="0" tIns="0" bIns="0" anchor="ctr">
            <a:noAutofit/>
          </a:bodyPr>
          <a:p>
            <a:pPr algn="ctr"/>
            <a:fld id="{2535C17A-8164-487F-A8DD-79947EED6867}" type="slidenum">
              <a:rPr b="1" lang="pl-PL" sz="1800" spc="-1" strike="noStrike">
                <a:solidFill>
                  <a:srgbClr val="ffffff"/>
                </a:solidFill>
                <a:latin typeface="Source Sans Pro Black"/>
              </a:rPr>
              <a:t>&lt;numer&gt;</a:t>
            </a:fld>
            <a:endParaRPr b="1" lang="pl-PL" sz="1800" spc="-1" strike="noStrike">
              <a:solidFill>
                <a:srgbClr val="ffffff"/>
              </a:solidFill>
              <a:latin typeface="Source Sans Pro Black"/>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c3e50"/>
        </a:solidFill>
      </p:bgPr>
    </p:bg>
    <p:spTree>
      <p:nvGrpSpPr>
        <p:cNvPr id="1" name=""/>
        <p:cNvGrpSpPr/>
        <p:nvPr/>
      </p:nvGrpSpPr>
      <p:grpSpPr>
        <a:xfrm>
          <a:off x="0" y="0"/>
          <a:ext cx="0" cy="0"/>
          <a:chOff x="0" y="0"/>
          <a:chExt cx="0" cy="0"/>
        </a:xfrm>
      </p:grpSpPr>
      <p:sp>
        <p:nvSpPr>
          <p:cNvPr id="44" name="CustomShape 1"/>
          <p:cNvSpPr/>
          <p:nvPr/>
        </p:nvSpPr>
        <p:spPr>
          <a:xfrm>
            <a:off x="0" y="0"/>
            <a:ext cx="10080000" cy="5040000"/>
          </a:xfrm>
          <a:prstGeom prst="rect">
            <a:avLst/>
          </a:prstGeom>
          <a:solidFill>
            <a:srgbClr val="1abc9c"/>
          </a:solidFill>
          <a:ln>
            <a:noFill/>
          </a:ln>
        </p:spPr>
        <p:style>
          <a:lnRef idx="0"/>
          <a:fillRef idx="0"/>
          <a:effectRef idx="0"/>
          <a:fontRef idx="minor"/>
        </p:style>
      </p:sp>
      <p:sp>
        <p:nvSpPr>
          <p:cNvPr id="45" name="PlaceHolder 2"/>
          <p:cNvSpPr>
            <a:spLocks noGrp="1"/>
          </p:cNvSpPr>
          <p:nvPr>
            <p:ph type="title"/>
          </p:nvPr>
        </p:nvSpPr>
        <p:spPr>
          <a:xfrm>
            <a:off x="360000" y="3780000"/>
            <a:ext cx="9360000" cy="958680"/>
          </a:xfrm>
          <a:prstGeom prst="rect">
            <a:avLst/>
          </a:prstGeom>
        </p:spPr>
        <p:txBody>
          <a:bodyPr lIns="0" rIns="0" tIns="0" bIns="0" anchor="ctr" anchorCtr="1">
            <a:noAutofit/>
          </a:bodyPr>
          <a:p>
            <a:pPr algn="ctr"/>
            <a:r>
              <a:rPr b="1" lang="pl-PL" sz="3600" spc="-1" strike="noStrike">
                <a:solidFill>
                  <a:srgbClr val="ffffff"/>
                </a:solidFill>
                <a:latin typeface="Source Sans Pro Black"/>
              </a:rPr>
              <a:t>Kliknij, aby edytować format tekstu tytułu</a:t>
            </a:r>
            <a:endParaRPr b="1" lang="pl-PL" sz="3600" spc="-1" strike="noStrike">
              <a:solidFill>
                <a:srgbClr val="ffffff"/>
              </a:solidFill>
              <a:latin typeface="Source Sans Pro Black"/>
            </a:endParaRPr>
          </a:p>
        </p:txBody>
      </p:sp>
      <p:sp>
        <p:nvSpPr>
          <p:cNvPr id="46" name="PlaceHolder 3"/>
          <p:cNvSpPr>
            <a:spLocks noGrp="1"/>
          </p:cNvSpPr>
          <p:nvPr>
            <p:ph type="body"/>
          </p:nvPr>
        </p:nvSpPr>
        <p:spPr>
          <a:xfrm>
            <a:off x="360000" y="5220000"/>
            <a:ext cx="9360000" cy="1980000"/>
          </a:xfrm>
          <a:prstGeom prst="rect">
            <a:avLst/>
          </a:prstGeom>
        </p:spPr>
        <p:txBody>
          <a:bodyPr lIns="0" rIns="0" tIns="0" bIns="0">
            <a:normAutofit fontScale="60000"/>
          </a:bodyPr>
          <a:p>
            <a:pPr marL="432000" indent="-324000">
              <a:spcAft>
                <a:spcPts val="876"/>
              </a:spcAft>
            </a:pPr>
            <a:r>
              <a:rPr b="0" lang="pl-PL" sz="2000" spc="-1" strike="noStrike">
                <a:solidFill>
                  <a:srgbClr val="ffffff"/>
                </a:solidFill>
                <a:latin typeface="Source Sans Pro"/>
              </a:rPr>
              <a:t>Kliknij, aby edytować format tekstu konspektu</a:t>
            </a:r>
            <a:endParaRPr b="0" lang="pl-PL" sz="2000" spc="-1" strike="noStrike">
              <a:solidFill>
                <a:srgbClr val="ffffff"/>
              </a:solidFill>
              <a:latin typeface="Source Sans Pro"/>
            </a:endParaRPr>
          </a:p>
          <a:p>
            <a:pPr lvl="1" marL="864000" indent="-324000">
              <a:spcAft>
                <a:spcPts val="1134"/>
              </a:spcAft>
            </a:pPr>
            <a:r>
              <a:rPr b="0" lang="pl-PL" sz="2000" spc="-1" strike="noStrike">
                <a:solidFill>
                  <a:srgbClr val="ffffff"/>
                </a:solidFill>
                <a:latin typeface="Source Sans Pro"/>
              </a:rPr>
              <a:t>Drugi poziom konspektu</a:t>
            </a:r>
            <a:endParaRPr b="0" lang="pl-PL" sz="2000" spc="-1" strike="noStrike">
              <a:solidFill>
                <a:srgbClr val="ffffff"/>
              </a:solidFill>
              <a:latin typeface="Source Sans Pro"/>
            </a:endParaRPr>
          </a:p>
          <a:p>
            <a:pPr lvl="2" marL="1296000" indent="-288000">
              <a:spcAft>
                <a:spcPts val="850"/>
              </a:spcAft>
            </a:pPr>
            <a:r>
              <a:rPr b="0" lang="pl-PL" sz="2000" spc="-1" strike="noStrike">
                <a:solidFill>
                  <a:srgbClr val="ffffff"/>
                </a:solidFill>
                <a:latin typeface="Source Sans Pro"/>
              </a:rPr>
              <a:t>Trzeci poziom konspektu</a:t>
            </a:r>
            <a:endParaRPr b="0" lang="pl-PL" sz="2000" spc="-1" strike="noStrike">
              <a:solidFill>
                <a:srgbClr val="ffffff"/>
              </a:solidFill>
              <a:latin typeface="Source Sans Pro"/>
            </a:endParaRPr>
          </a:p>
          <a:p>
            <a:pPr lvl="3" marL="1728000" indent="-216000">
              <a:spcAft>
                <a:spcPts val="567"/>
              </a:spcAft>
            </a:pPr>
            <a:r>
              <a:rPr b="0" lang="pl-PL" sz="2000" spc="-1" strike="noStrike">
                <a:solidFill>
                  <a:srgbClr val="ffffff"/>
                </a:solidFill>
                <a:latin typeface="Source Sans Pro"/>
              </a:rPr>
              <a:t>Czwarty poziom konspektu</a:t>
            </a:r>
            <a:endParaRPr b="0" lang="pl-PL" sz="2000" spc="-1" strike="noStrike">
              <a:solidFill>
                <a:srgbClr val="ffffff"/>
              </a:solidFill>
              <a:latin typeface="Source Sans Pro"/>
            </a:endParaRPr>
          </a:p>
          <a:p>
            <a:pPr lvl="4" marL="2160000" indent="-216000">
              <a:spcAft>
                <a:spcPts val="283"/>
              </a:spcAft>
            </a:pPr>
            <a:r>
              <a:rPr b="0" lang="pl-PL" sz="2000" spc="-1" strike="noStrike">
                <a:solidFill>
                  <a:srgbClr val="ffffff"/>
                </a:solidFill>
                <a:latin typeface="Source Sans Pro"/>
              </a:rPr>
              <a:t>Piąty poziom konspektu</a:t>
            </a:r>
            <a:endParaRPr b="0" lang="pl-PL" sz="2000" spc="-1" strike="noStrike">
              <a:solidFill>
                <a:srgbClr val="ffffff"/>
              </a:solidFill>
              <a:latin typeface="Source Sans Pro"/>
            </a:endParaRPr>
          </a:p>
          <a:p>
            <a:pPr lvl="5" marL="2592000" indent="-216000">
              <a:spcAft>
                <a:spcPts val="283"/>
              </a:spcAft>
            </a:pPr>
            <a:r>
              <a:rPr b="0" lang="pl-PL" sz="2000" spc="-1" strike="noStrike">
                <a:solidFill>
                  <a:srgbClr val="ffffff"/>
                </a:solidFill>
                <a:latin typeface="Source Sans Pro"/>
              </a:rPr>
              <a:t>Szósty poziom konspektu</a:t>
            </a:r>
            <a:endParaRPr b="0" lang="pl-PL" sz="2000" spc="-1" strike="noStrike">
              <a:solidFill>
                <a:srgbClr val="ffffff"/>
              </a:solidFill>
              <a:latin typeface="Source Sans Pro"/>
            </a:endParaRPr>
          </a:p>
          <a:p>
            <a:pPr lvl="6" marL="3024000" indent="-216000">
              <a:spcAft>
                <a:spcPts val="283"/>
              </a:spcAft>
            </a:pPr>
            <a:r>
              <a:rPr b="0" lang="pl-PL" sz="2000" spc="-1" strike="noStrike">
                <a:solidFill>
                  <a:srgbClr val="ffffff"/>
                </a:solidFill>
                <a:latin typeface="Source Sans Pro"/>
              </a:rPr>
              <a:t>Siódmy poziom konspektu</a:t>
            </a:r>
            <a:endParaRPr b="0" lang="pl-PL" sz="2000" spc="-1" strike="noStrike">
              <a:solidFill>
                <a:srgbClr val="ffffff"/>
              </a:solidFill>
              <a:latin typeface="Source Sans Pro"/>
            </a:endParaRPr>
          </a:p>
        </p:txBody>
      </p:sp>
      <p:sp>
        <p:nvSpPr>
          <p:cNvPr id="47" name="PlaceHolder 4"/>
          <p:cNvSpPr>
            <a:spLocks noGrp="1"/>
          </p:cNvSpPr>
          <p:nvPr>
            <p:ph type="dt"/>
          </p:nvPr>
        </p:nvSpPr>
        <p:spPr>
          <a:xfrm>
            <a:off x="360000" y="7200000"/>
            <a:ext cx="2880000" cy="360000"/>
          </a:xfrm>
          <a:prstGeom prst="rect">
            <a:avLst/>
          </a:prstGeom>
        </p:spPr>
        <p:txBody>
          <a:bodyPr lIns="0" rIns="0" tIns="0" bIns="0">
            <a:noAutofit/>
          </a:bodyPr>
          <a:p>
            <a:r>
              <a:rPr b="1" lang="pl-PL" sz="1800" spc="-1" strike="noStrike">
                <a:solidFill>
                  <a:srgbClr val="ffffff"/>
                </a:solidFill>
                <a:latin typeface="Source Sans Pro Black"/>
              </a:rPr>
              <a:t>&lt;data/godzina&gt;</a:t>
            </a:r>
            <a:endParaRPr b="1" lang="pl-PL" sz="1800" spc="-1" strike="noStrike">
              <a:solidFill>
                <a:srgbClr val="ffffff"/>
              </a:solidFill>
              <a:latin typeface="Source Sans Pro Black"/>
            </a:endParaRPr>
          </a:p>
        </p:txBody>
      </p:sp>
      <p:sp>
        <p:nvSpPr>
          <p:cNvPr id="48" name="PlaceHolder 5"/>
          <p:cNvSpPr>
            <a:spLocks noGrp="1"/>
          </p:cNvSpPr>
          <p:nvPr>
            <p:ph type="ftr"/>
          </p:nvPr>
        </p:nvSpPr>
        <p:spPr>
          <a:xfrm>
            <a:off x="3420000" y="7200000"/>
            <a:ext cx="3240000" cy="360000"/>
          </a:xfrm>
          <a:prstGeom prst="rect">
            <a:avLst/>
          </a:prstGeom>
        </p:spPr>
        <p:txBody>
          <a:bodyPr lIns="0" rIns="0" tIns="0" bIns="0">
            <a:noAutofit/>
          </a:bodyPr>
          <a:p>
            <a:pPr algn="ctr"/>
            <a:r>
              <a:rPr b="1" lang="pl-PL" sz="1800" spc="-1" strike="noStrike">
                <a:solidFill>
                  <a:srgbClr val="ffffff"/>
                </a:solidFill>
                <a:latin typeface="Source Sans Pro Black"/>
              </a:rPr>
              <a:t>&lt;stopka&gt;</a:t>
            </a:r>
            <a:endParaRPr b="1" lang="pl-PL" sz="1800" spc="-1" strike="noStrike">
              <a:solidFill>
                <a:srgbClr val="ffffff"/>
              </a:solidFill>
              <a:latin typeface="Source Sans Pro Black"/>
            </a:endParaRPr>
          </a:p>
        </p:txBody>
      </p:sp>
      <p:sp>
        <p:nvSpPr>
          <p:cNvPr id="49" name="PlaceHolder 6"/>
          <p:cNvSpPr>
            <a:spLocks noGrp="1"/>
          </p:cNvSpPr>
          <p:nvPr>
            <p:ph type="sldNum"/>
          </p:nvPr>
        </p:nvSpPr>
        <p:spPr>
          <a:xfrm>
            <a:off x="9180000" y="6804000"/>
            <a:ext cx="720000" cy="720000"/>
          </a:xfrm>
          <a:prstGeom prst="rect">
            <a:avLst/>
          </a:prstGeom>
        </p:spPr>
        <p:txBody>
          <a:bodyPr lIns="0" rIns="0" tIns="0" bIns="0" anchor="ctr">
            <a:noAutofit/>
          </a:bodyPr>
          <a:p>
            <a:pPr algn="ctr"/>
            <a:fld id="{99324A77-5534-49C9-9105-AA60C8F6447C}" type="slidenum">
              <a:rPr b="1" lang="pl-PL" sz="1800" spc="-1" strike="noStrike">
                <a:solidFill>
                  <a:srgbClr val="ffffff"/>
                </a:solidFill>
                <a:latin typeface="Source Sans Pro Black"/>
              </a:rPr>
              <a:t>&lt;numer&gt;</a:t>
            </a:fld>
            <a:endParaRPr b="1" lang="pl-PL" sz="1800" spc="-1" strike="noStrike">
              <a:solidFill>
                <a:srgbClr val="ffffff"/>
              </a:solidFill>
              <a:latin typeface="Source Sans Pro Black"/>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c3e50"/>
        </a:solidFill>
      </p:bgPr>
    </p:bg>
    <p:spTree>
      <p:nvGrpSpPr>
        <p:cNvPr id="1" name=""/>
        <p:cNvGrpSpPr/>
        <p:nvPr/>
      </p:nvGrpSpPr>
      <p:grpSpPr>
        <a:xfrm>
          <a:off x="0" y="0"/>
          <a:ext cx="0" cy="0"/>
          <a:chOff x="0" y="0"/>
          <a:chExt cx="0" cy="0"/>
        </a:xfrm>
      </p:grpSpPr>
      <p:sp>
        <p:nvSpPr>
          <p:cNvPr id="86" name="CustomShape 1"/>
          <p:cNvSpPr/>
          <p:nvPr/>
        </p:nvSpPr>
        <p:spPr>
          <a:xfrm>
            <a:off x="2520000" y="2520000"/>
            <a:ext cx="5040000" cy="2520000"/>
          </a:xfrm>
          <a:prstGeom prst="wedgeRectCallout">
            <a:avLst>
              <a:gd name="adj1" fmla="val -42740"/>
              <a:gd name="adj2" fmla="val 114189"/>
            </a:avLst>
          </a:prstGeom>
          <a:solidFill>
            <a:srgbClr val="ffffff"/>
          </a:solidFill>
          <a:ln>
            <a:noFill/>
          </a:ln>
        </p:spPr>
        <p:style>
          <a:lnRef idx="0"/>
          <a:fillRef idx="0"/>
          <a:effectRef idx="0"/>
          <a:fontRef idx="minor"/>
        </p:style>
      </p:sp>
      <p:sp>
        <p:nvSpPr>
          <p:cNvPr id="87" name="PlaceHolder 2"/>
          <p:cNvSpPr>
            <a:spLocks noGrp="1"/>
          </p:cNvSpPr>
          <p:nvPr>
            <p:ph type="title"/>
          </p:nvPr>
        </p:nvSpPr>
        <p:spPr>
          <a:xfrm>
            <a:off x="2700000" y="2700000"/>
            <a:ext cx="4680000" cy="2160000"/>
          </a:xfrm>
          <a:prstGeom prst="rect">
            <a:avLst/>
          </a:prstGeom>
        </p:spPr>
        <p:txBody>
          <a:bodyPr lIns="0" rIns="0" tIns="0" bIns="0" anchor="ctr" anchorCtr="1">
            <a:noAutofit/>
          </a:bodyPr>
          <a:p>
            <a:pPr algn="ctr"/>
            <a:r>
              <a:rPr b="1" lang="pl-PL" sz="3600" spc="-1" strike="noStrike">
                <a:solidFill>
                  <a:srgbClr val="2c3e50"/>
                </a:solidFill>
                <a:latin typeface="Source Sans Pro Black"/>
              </a:rPr>
              <a:t>Kliknij, aby edytować format tekstu tytułu</a:t>
            </a:r>
            <a:endParaRPr b="1" lang="pl-PL" sz="3600" spc="-1" strike="noStrike">
              <a:solidFill>
                <a:srgbClr val="2c3e50"/>
              </a:solidFill>
              <a:latin typeface="Source Sans Pro Black"/>
            </a:endParaRPr>
          </a:p>
        </p:txBody>
      </p:sp>
      <p:sp>
        <p:nvSpPr>
          <p:cNvPr id="88" name="PlaceHolder 3"/>
          <p:cNvSpPr>
            <a:spLocks noGrp="1"/>
          </p:cNvSpPr>
          <p:nvPr>
            <p:ph type="body"/>
          </p:nvPr>
        </p:nvSpPr>
        <p:spPr>
          <a:xfrm>
            <a:off x="3420000" y="5040000"/>
            <a:ext cx="6300000" cy="2160000"/>
          </a:xfrm>
          <a:prstGeom prst="rect">
            <a:avLst/>
          </a:prstGeom>
        </p:spPr>
        <p:txBody>
          <a:bodyPr lIns="0" rIns="0" tIns="0" bIns="0">
            <a:normAutofit fontScale="69000"/>
          </a:bodyPr>
          <a:p>
            <a:pPr marL="432000" indent="-324000">
              <a:spcAft>
                <a:spcPts val="876"/>
              </a:spcAft>
            </a:pPr>
            <a:r>
              <a:rPr b="0" lang="pl-PL" sz="2000" spc="-1" strike="noStrike">
                <a:solidFill>
                  <a:srgbClr val="ffffff"/>
                </a:solidFill>
                <a:latin typeface="Source Sans Pro"/>
              </a:rPr>
              <a:t>Kliknij, aby edytować format tekstu konspektu</a:t>
            </a:r>
            <a:endParaRPr b="0" lang="pl-PL" sz="2000" spc="-1" strike="noStrike">
              <a:solidFill>
                <a:srgbClr val="ffffff"/>
              </a:solidFill>
              <a:latin typeface="Source Sans Pro"/>
            </a:endParaRPr>
          </a:p>
          <a:p>
            <a:pPr lvl="1" marL="864000" indent="-324000">
              <a:spcAft>
                <a:spcPts val="1134"/>
              </a:spcAft>
            </a:pPr>
            <a:r>
              <a:rPr b="0" lang="pl-PL" sz="2000" spc="-1" strike="noStrike">
                <a:solidFill>
                  <a:srgbClr val="ffffff"/>
                </a:solidFill>
                <a:latin typeface="Source Sans Pro"/>
              </a:rPr>
              <a:t>Drugi poziom konspektu</a:t>
            </a:r>
            <a:endParaRPr b="0" lang="pl-PL" sz="2000" spc="-1" strike="noStrike">
              <a:solidFill>
                <a:srgbClr val="ffffff"/>
              </a:solidFill>
              <a:latin typeface="Source Sans Pro"/>
            </a:endParaRPr>
          </a:p>
          <a:p>
            <a:pPr lvl="2" marL="1296000" indent="-288000">
              <a:spcAft>
                <a:spcPts val="850"/>
              </a:spcAft>
            </a:pPr>
            <a:r>
              <a:rPr b="0" lang="pl-PL" sz="2000" spc="-1" strike="noStrike">
                <a:solidFill>
                  <a:srgbClr val="ffffff"/>
                </a:solidFill>
                <a:latin typeface="Source Sans Pro"/>
              </a:rPr>
              <a:t>Trzeci poziom konspektu</a:t>
            </a:r>
            <a:endParaRPr b="0" lang="pl-PL" sz="2000" spc="-1" strike="noStrike">
              <a:solidFill>
                <a:srgbClr val="ffffff"/>
              </a:solidFill>
              <a:latin typeface="Source Sans Pro"/>
            </a:endParaRPr>
          </a:p>
          <a:p>
            <a:pPr lvl="3" marL="1728000" indent="-216000">
              <a:spcAft>
                <a:spcPts val="567"/>
              </a:spcAft>
            </a:pPr>
            <a:r>
              <a:rPr b="0" lang="pl-PL" sz="2000" spc="-1" strike="noStrike">
                <a:solidFill>
                  <a:srgbClr val="ffffff"/>
                </a:solidFill>
                <a:latin typeface="Source Sans Pro"/>
              </a:rPr>
              <a:t>Czwarty poziom konspektu</a:t>
            </a:r>
            <a:endParaRPr b="0" lang="pl-PL" sz="2000" spc="-1" strike="noStrike">
              <a:solidFill>
                <a:srgbClr val="ffffff"/>
              </a:solidFill>
              <a:latin typeface="Source Sans Pro"/>
            </a:endParaRPr>
          </a:p>
          <a:p>
            <a:pPr lvl="4" marL="2160000" indent="-216000">
              <a:spcAft>
                <a:spcPts val="283"/>
              </a:spcAft>
            </a:pPr>
            <a:r>
              <a:rPr b="0" lang="pl-PL" sz="2000" spc="-1" strike="noStrike">
                <a:solidFill>
                  <a:srgbClr val="ffffff"/>
                </a:solidFill>
                <a:latin typeface="Source Sans Pro"/>
              </a:rPr>
              <a:t>Piąty poziom konspektu</a:t>
            </a:r>
            <a:endParaRPr b="0" lang="pl-PL" sz="2000" spc="-1" strike="noStrike">
              <a:solidFill>
                <a:srgbClr val="ffffff"/>
              </a:solidFill>
              <a:latin typeface="Source Sans Pro"/>
            </a:endParaRPr>
          </a:p>
          <a:p>
            <a:pPr lvl="5" marL="2592000" indent="-216000">
              <a:spcAft>
                <a:spcPts val="283"/>
              </a:spcAft>
            </a:pPr>
            <a:r>
              <a:rPr b="0" lang="pl-PL" sz="2000" spc="-1" strike="noStrike">
                <a:solidFill>
                  <a:srgbClr val="ffffff"/>
                </a:solidFill>
                <a:latin typeface="Source Sans Pro"/>
              </a:rPr>
              <a:t>Szósty poziom konspektu</a:t>
            </a:r>
            <a:endParaRPr b="0" lang="pl-PL" sz="2000" spc="-1" strike="noStrike">
              <a:solidFill>
                <a:srgbClr val="ffffff"/>
              </a:solidFill>
              <a:latin typeface="Source Sans Pro"/>
            </a:endParaRPr>
          </a:p>
          <a:p>
            <a:pPr lvl="6" marL="3024000" indent="-216000">
              <a:spcAft>
                <a:spcPts val="283"/>
              </a:spcAft>
            </a:pPr>
            <a:r>
              <a:rPr b="0" lang="pl-PL" sz="2000" spc="-1" strike="noStrike">
                <a:solidFill>
                  <a:srgbClr val="ffffff"/>
                </a:solidFill>
                <a:latin typeface="Source Sans Pro"/>
              </a:rPr>
              <a:t>Siódmy poziom konspektu</a:t>
            </a:r>
            <a:endParaRPr b="0" lang="pl-PL" sz="2000" spc="-1" strike="noStrike">
              <a:solidFill>
                <a:srgbClr val="ffffff"/>
              </a:solidFill>
              <a:latin typeface="Source Sans Pro"/>
            </a:endParaRPr>
          </a:p>
        </p:txBody>
      </p:sp>
      <p:sp>
        <p:nvSpPr>
          <p:cNvPr id="89" name="PlaceHolder 4"/>
          <p:cNvSpPr>
            <a:spLocks noGrp="1"/>
          </p:cNvSpPr>
          <p:nvPr>
            <p:ph type="dt"/>
          </p:nvPr>
        </p:nvSpPr>
        <p:spPr>
          <a:xfrm>
            <a:off x="360000" y="7200000"/>
            <a:ext cx="2880000" cy="360000"/>
          </a:xfrm>
          <a:prstGeom prst="rect">
            <a:avLst/>
          </a:prstGeom>
        </p:spPr>
        <p:txBody>
          <a:bodyPr lIns="0" rIns="0" tIns="0" bIns="0">
            <a:noAutofit/>
          </a:bodyPr>
          <a:p>
            <a:r>
              <a:rPr b="1" lang="pl-PL" sz="1800" spc="-1" strike="noStrike">
                <a:solidFill>
                  <a:srgbClr val="ffffff"/>
                </a:solidFill>
                <a:latin typeface="Source Sans Pro Black"/>
              </a:rPr>
              <a:t>&lt;data/godzina&gt;</a:t>
            </a:r>
            <a:endParaRPr b="1" lang="pl-PL" sz="1800" spc="-1" strike="noStrike">
              <a:solidFill>
                <a:srgbClr val="ffffff"/>
              </a:solidFill>
              <a:latin typeface="Source Sans Pro Black"/>
            </a:endParaRPr>
          </a:p>
        </p:txBody>
      </p:sp>
      <p:sp>
        <p:nvSpPr>
          <p:cNvPr id="90" name="PlaceHolder 5"/>
          <p:cNvSpPr>
            <a:spLocks noGrp="1"/>
          </p:cNvSpPr>
          <p:nvPr>
            <p:ph type="ftr"/>
          </p:nvPr>
        </p:nvSpPr>
        <p:spPr>
          <a:xfrm>
            <a:off x="3420000" y="7200000"/>
            <a:ext cx="3240000" cy="360000"/>
          </a:xfrm>
          <a:prstGeom prst="rect">
            <a:avLst/>
          </a:prstGeom>
        </p:spPr>
        <p:txBody>
          <a:bodyPr lIns="0" rIns="0" tIns="0" bIns="0">
            <a:noAutofit/>
          </a:bodyPr>
          <a:p>
            <a:pPr algn="ctr"/>
            <a:r>
              <a:rPr b="1" lang="pl-PL" sz="1800" spc="-1" strike="noStrike">
                <a:solidFill>
                  <a:srgbClr val="ffffff"/>
                </a:solidFill>
                <a:latin typeface="Source Sans Pro Black"/>
              </a:rPr>
              <a:t>&lt;stopka&gt;</a:t>
            </a:r>
            <a:endParaRPr b="1" lang="pl-PL" sz="1800" spc="-1" strike="noStrike">
              <a:solidFill>
                <a:srgbClr val="ffffff"/>
              </a:solidFill>
              <a:latin typeface="Source Sans Pro Black"/>
            </a:endParaRPr>
          </a:p>
        </p:txBody>
      </p:sp>
      <p:sp>
        <p:nvSpPr>
          <p:cNvPr id="91" name="PlaceHolder 6"/>
          <p:cNvSpPr>
            <a:spLocks noGrp="1"/>
          </p:cNvSpPr>
          <p:nvPr>
            <p:ph type="sldNum"/>
          </p:nvPr>
        </p:nvSpPr>
        <p:spPr>
          <a:xfrm>
            <a:off x="9180000" y="6804000"/>
            <a:ext cx="720000" cy="720000"/>
          </a:xfrm>
          <a:prstGeom prst="rect">
            <a:avLst/>
          </a:prstGeom>
        </p:spPr>
        <p:txBody>
          <a:bodyPr lIns="0" rIns="0" tIns="0" bIns="0" anchor="ctr">
            <a:noAutofit/>
          </a:bodyPr>
          <a:p>
            <a:pPr algn="ctr"/>
            <a:fld id="{D8EFAB1F-2480-4AEE-84FD-467BFA3CF716}" type="slidenum">
              <a:rPr b="1" lang="pl-PL" sz="1800" spc="-1" strike="noStrike">
                <a:solidFill>
                  <a:srgbClr val="ffffff"/>
                </a:solidFill>
                <a:latin typeface="Source Sans Pro Black"/>
              </a:rPr>
              <a:t>&lt;numer&gt;</a:t>
            </a:fld>
            <a:endParaRPr b="1" lang="pl-PL" sz="1800" spc="-1" strike="noStrike">
              <a:solidFill>
                <a:srgbClr val="ffffff"/>
              </a:solidFill>
              <a:latin typeface="Source Sans Pro Black"/>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txBox="1"/>
          <p:nvPr/>
        </p:nvSpPr>
        <p:spPr>
          <a:xfrm>
            <a:off x="360000" y="3780000"/>
            <a:ext cx="9360000" cy="958680"/>
          </a:xfrm>
          <a:prstGeom prst="rect">
            <a:avLst/>
          </a:prstGeom>
          <a:noFill/>
          <a:ln>
            <a:noFill/>
          </a:ln>
        </p:spPr>
        <p:txBody>
          <a:bodyPr lIns="0" rIns="0" tIns="0" bIns="0" anchor="ctr" anchorCtr="1">
            <a:spAutoFit/>
          </a:bodyPr>
          <a:p>
            <a:pPr algn="ctr"/>
            <a:r>
              <a:rPr b="1" lang="pl-PL" sz="3600" spc="-1" strike="noStrike">
                <a:solidFill>
                  <a:srgbClr val="ffffff"/>
                </a:solidFill>
                <a:latin typeface="Source Sans Pro Black"/>
              </a:rPr>
              <a:t>Warunkowe zawieszenie wykonywania kary</a:t>
            </a:r>
            <a:endParaRPr b="1" lang="pl-PL" sz="3600" spc="-1" strike="noStrike">
              <a:solidFill>
                <a:srgbClr val="ffffff"/>
              </a:solidFill>
              <a:latin typeface="Source Sans Pro Black"/>
            </a:endParaRPr>
          </a:p>
        </p:txBody>
      </p:sp>
      <p:sp>
        <p:nvSpPr>
          <p:cNvPr id="129" name="TextShape 2"/>
          <p:cNvSpPr txBox="1"/>
          <p:nvPr/>
        </p:nvSpPr>
        <p:spPr>
          <a:xfrm>
            <a:off x="360000" y="5220000"/>
            <a:ext cx="9360000" cy="1980000"/>
          </a:xfrm>
          <a:prstGeom prst="rect">
            <a:avLst/>
          </a:prstGeom>
          <a:noFill/>
          <a:ln>
            <a:noFill/>
          </a:ln>
        </p:spPr>
        <p:txBody>
          <a:bodyPr lIns="0" rIns="0" tIns="0" bIns="0" anchor="ctr">
            <a:spAutoFit/>
          </a:bodyPr>
          <a:p>
            <a:pPr algn="ctr"/>
            <a:r>
              <a:rPr b="0" lang="pl-PL" sz="2200" spc="-1" strike="noStrike">
                <a:solidFill>
                  <a:srgbClr val="ffffff"/>
                </a:solidFill>
                <a:latin typeface="Source Sans Pro"/>
              </a:rPr>
              <a:t>Mgr Agata Hulak – zajęcia nr 2</a:t>
            </a:r>
            <a:endParaRPr b="0" lang="pl-PL" sz="2200" spc="-1" strike="noStrike">
              <a:solidFill>
                <a:srgbClr val="ffffff"/>
              </a:solidFill>
              <a:latin typeface="Source Sans Pro"/>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360000" y="1980000"/>
            <a:ext cx="9360000" cy="5040000"/>
          </a:xfrm>
          <a:prstGeom prst="rect">
            <a:avLst/>
          </a:prstGeom>
          <a:noFill/>
          <a:ln>
            <a:noFill/>
          </a:ln>
        </p:spPr>
        <p:txBody>
          <a:bodyPr lIns="0" rIns="0" tIns="0" bIns="0">
            <a:normAutofit fontScale="87000"/>
          </a:bodyPr>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Katalog obowiązków zawartych w art. 72 § 1 KK jest bardzo bogaty.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Jest on w znacznej mierze wzorowany na analogicznym katalogu zawartym w KK z 1969 r. (art. 74 § 2, 3 i 4).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Ma on charakter otwarty, z uwagi na zawartą w art. 72 § 1 pkt 8 KK klauzulę ogólną uprawniającą sąd do nałożenia obowiązku </a:t>
            </a:r>
            <a:r>
              <a:rPr b="1" i="1" lang="pl-PL" sz="3200" spc="-1" strike="noStrike">
                <a:solidFill>
                  <a:srgbClr val="2c3e50"/>
                </a:solidFill>
                <a:latin typeface="Source Sans Pro Semibold"/>
              </a:rPr>
              <a:t>"innego stosownego postępowania w okresie próby, jeżeli może to zapobiec popełnieniu ponownie przestępstwa"</a:t>
            </a:r>
            <a:r>
              <a:rPr b="1" lang="pl-PL" sz="3200" spc="-1" strike="noStrike">
                <a:solidFill>
                  <a:srgbClr val="2c3e50"/>
                </a:solidFill>
                <a:latin typeface="Source Sans Pro Semibold"/>
              </a:rPr>
              <a:t>. </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TextShape 1"/>
          <p:cNvSpPr txBox="1"/>
          <p:nvPr/>
        </p:nvSpPr>
        <p:spPr>
          <a:xfrm>
            <a:off x="360000" y="1980000"/>
            <a:ext cx="9360000" cy="5040000"/>
          </a:xfrm>
          <a:prstGeom prst="rect">
            <a:avLst/>
          </a:prstGeom>
          <a:noFill/>
          <a:ln>
            <a:noFill/>
          </a:ln>
        </p:spPr>
        <p:txBody>
          <a:bodyPr lIns="0" rIns="0" tIns="0" bIns="0">
            <a:normAutofit fontScale="60000"/>
          </a:bodyPr>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Artykuł 72 KK zawiera katalog obowiązków probacyjnych, przy czym jest on jedynym pełnym katalogiem odnoszącym się do środków probacyjnych, a więc nie tylko do warunkowego zawieszenia wykonania kary, ale i warunkowego umorzenia oraz warunkowego przedterminowego zwolnienia.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Warto przypomnieć, że regulacja dotycząca warunkowego przedterminowego zwolnienia została zawarta również w dużej mierze w KKW (zob. art. 159 § 1 KKW).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Są to więc obowiązki odnoszące się do instytucji normowanych w różnych aktach prawa karnego.</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txBox="1"/>
          <p:nvPr/>
        </p:nvSpPr>
        <p:spPr>
          <a:xfrm>
            <a:off x="360000" y="1980000"/>
            <a:ext cx="9360000" cy="5040000"/>
          </a:xfrm>
          <a:prstGeom prst="rect">
            <a:avLst/>
          </a:prstGeom>
          <a:noFill/>
          <a:ln>
            <a:noFill/>
          </a:ln>
        </p:spPr>
        <p:txBody>
          <a:bodyPr lIns="0" rIns="0" tIns="0" bIns="0">
            <a:normAutofit fontScale="80000"/>
          </a:bodyPr>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Czas trwania obowiązków nie może przekroczyć długości okresu próby. Jest to oczywiste, gdyż po upływie tego okresu obowiązek staje się praktycznie niekontrolowalny i jego niewykonanie byłoby pozbawione jakiejkolwiek sankcji.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Drugim powodem jest to, że obowiązki okresu próby mają charakter akcesoryjny i są powiązane z warunkowym zawieszeniem wykonania kary, a więc mają mu towarzyszyć. Jeżeli warunkowego zawieszenia już nie ma, to istniejący obowiązek traci rację bytu.</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TextShape 1"/>
          <p:cNvSpPr txBox="1"/>
          <p:nvPr/>
        </p:nvSpPr>
        <p:spPr>
          <a:xfrm>
            <a:off x="360000" y="301320"/>
            <a:ext cx="9360000" cy="958680"/>
          </a:xfrm>
          <a:prstGeom prst="rect">
            <a:avLst/>
          </a:prstGeom>
          <a:noFill/>
          <a:ln>
            <a:noFill/>
          </a:ln>
        </p:spPr>
        <p:txBody>
          <a:bodyPr lIns="0" rIns="0" tIns="0" bIns="0" anchor="ctr">
            <a:noAutofit/>
          </a:bodyPr>
          <a:p>
            <a:pPr algn="ctr"/>
            <a:r>
              <a:rPr b="1" lang="pl-PL" sz="3600" spc="-1" strike="noStrike">
                <a:solidFill>
                  <a:srgbClr val="ffffff"/>
                </a:solidFill>
                <a:latin typeface="Source Sans Pro Black"/>
              </a:rPr>
              <a:t>Dozór kuratora/ osoby godnej zaufania, stowarzyszenia - art. 73 k.k.</a:t>
            </a:r>
            <a:endParaRPr b="1" lang="pl-PL" sz="3600" spc="-1" strike="noStrike">
              <a:solidFill>
                <a:srgbClr val="ffffff"/>
              </a:solidFill>
              <a:latin typeface="Source Sans Pro Black"/>
            </a:endParaRPr>
          </a:p>
        </p:txBody>
      </p:sp>
      <p:sp>
        <p:nvSpPr>
          <p:cNvPr id="148" name="TextShape 2"/>
          <p:cNvSpPr txBox="1"/>
          <p:nvPr/>
        </p:nvSpPr>
        <p:spPr>
          <a:xfrm>
            <a:off x="360000" y="1980000"/>
            <a:ext cx="9360000" cy="5040000"/>
          </a:xfrm>
          <a:prstGeom prst="rect">
            <a:avLst/>
          </a:prstGeom>
          <a:noFill/>
          <a:ln>
            <a:noFill/>
          </a:ln>
        </p:spPr>
        <p:txBody>
          <a:bodyPr lIns="0" rIns="0" tIns="0" bIns="0">
            <a:normAutofit fontScale="55000"/>
          </a:bodyPr>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 1. Zawieszając wykonanie kary, sąd może w okresie próby oddać skazanego pod dozór kuratora lub osoby godnej zaufania, stowarzyszenia, instytucji albo organizacji społecznej, do której działalności należy troska o wychowanie, zapobieganie demoralizacji lub pomoc skazanym.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 2. Dozór jest obowiązkowy wobec młodocianego sprawcy przestępstwa umyślnego, sprawcy określonego w art. 64 § 2, a także wobec sprawcy przestępstwa popełnionego w związku z zaburzeniami preferencji seksualnych oraz sprawcy, który popełnił przestępstwo z użyciem przemocy na szkodę osoby wspólnie zamieszkującej. </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TextShape 1"/>
          <p:cNvSpPr txBox="1"/>
          <p:nvPr/>
        </p:nvSpPr>
        <p:spPr>
          <a:xfrm>
            <a:off x="360000" y="301320"/>
            <a:ext cx="9360000" cy="958680"/>
          </a:xfrm>
          <a:prstGeom prst="rect">
            <a:avLst/>
          </a:prstGeom>
          <a:noFill/>
          <a:ln>
            <a:noFill/>
          </a:ln>
        </p:spPr>
        <p:txBody>
          <a:bodyPr lIns="0" rIns="0" tIns="0" bIns="0" anchor="ctr">
            <a:noAutofit/>
          </a:bodyPr>
          <a:p>
            <a:pPr algn="ctr"/>
            <a:r>
              <a:rPr b="1" lang="pl-PL" sz="3600" spc="-1" strike="noStrike">
                <a:solidFill>
                  <a:srgbClr val="ffffff"/>
                </a:solidFill>
                <a:latin typeface="Source Sans Pro Black"/>
              </a:rPr>
              <a:t>Zarządzenie wykonania kary</a:t>
            </a:r>
            <a:endParaRPr b="1" lang="pl-PL" sz="3600" spc="-1" strike="noStrike">
              <a:solidFill>
                <a:srgbClr val="ffffff"/>
              </a:solidFill>
              <a:latin typeface="Source Sans Pro Black"/>
            </a:endParaRPr>
          </a:p>
        </p:txBody>
      </p:sp>
      <p:sp>
        <p:nvSpPr>
          <p:cNvPr id="150" name="TextShape 2"/>
          <p:cNvSpPr txBox="1"/>
          <p:nvPr/>
        </p:nvSpPr>
        <p:spPr>
          <a:xfrm>
            <a:off x="360000" y="1980000"/>
            <a:ext cx="9360000" cy="5040000"/>
          </a:xfrm>
          <a:prstGeom prst="rect">
            <a:avLst/>
          </a:prstGeom>
          <a:noFill/>
          <a:ln>
            <a:noFill/>
          </a:ln>
        </p:spPr>
        <p:txBody>
          <a:bodyPr lIns="0" rIns="0" tIns="0" bIns="0">
            <a:normAutofit fontScale="11000"/>
          </a:bodyPr>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1) Obligatoryjnie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Skazany w okresie próby popełnił przestępstwo umyślne, za które orzeczono prawomocnie karę pozbawiania wolności bez warunkowego zawieszenia (art. 75 § 1 k.k.)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Skazany za przestępstwo popełnione z użyciem przemocy lub groźby bezprawnej wobec osoby najbliższej lub innej osoby małoletniej zamieszkujących wspólnie ze sprawcą, w okresie próby rażąco narusza porządek prawny, ponownie używając przemocy lub groźby bezprawnej wobec osoby najbliższej lub innej osoby małoletniej zamieszkującej wspólnie ze sprawcą (art. 75 § 1a k.k.)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Skazany w okresie próby rażąco narusza porządek prawny, w szczególności, gdy popełnił inne niż określone wyżej przestępstwo, uchyla się od uiszczenia grzywny, dozoru, wykonania nałożonych na niego obowiązków lub orzeczonych środków karnych, środków kompensacyjnych albo przepadku mimo uprzedniego udzielenia mu pisemnego upomnienia przez sądowego kuratora zawodowego chyba, że przemawiają przeciwko temu szczególne względy (art. 75 § 2a k.k.) – przesłanka względnie obligatoryjna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2) Fakultatywnie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Skazany w okresie próby rażąco narusza porządek prawny, w szczególności, gdy popełnił inne niż określone w art. 75 § 1 kk przestępstwo, uchyla się od uiszczenia grzywny, dozoru, wykonania nałożonych na niego obowiązków, orzeczonych środków karnych, środków kompensacyjnych lub przepadku (art. 75 § 2 k.k.)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Skazany po wydaniu wyroku, lecz przed jego uprawomocnieniem się, rażąco narusza porządek prawny, a w szczególności gdy w tym czasie popełnił przestępstwo (art. 75 § 3 k.k.)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TextShape 1"/>
          <p:cNvSpPr txBox="1"/>
          <p:nvPr/>
        </p:nvSpPr>
        <p:spPr>
          <a:xfrm>
            <a:off x="360000" y="301320"/>
            <a:ext cx="9360000" cy="958680"/>
          </a:xfrm>
          <a:prstGeom prst="rect">
            <a:avLst/>
          </a:prstGeom>
          <a:noFill/>
          <a:ln>
            <a:noFill/>
          </a:ln>
        </p:spPr>
        <p:txBody>
          <a:bodyPr lIns="0" rIns="0" tIns="0" bIns="0" anchor="ctr">
            <a:noAutofit/>
          </a:bodyPr>
          <a:p>
            <a:pPr algn="ctr"/>
            <a:r>
              <a:rPr b="1" lang="pl-PL" sz="3600" spc="-1" strike="noStrike">
                <a:solidFill>
                  <a:srgbClr val="ffffff"/>
                </a:solidFill>
                <a:latin typeface="Source Sans Pro Black"/>
              </a:rPr>
              <a:t>Materiały źródłowe</a:t>
            </a:r>
            <a:endParaRPr b="1" lang="pl-PL" sz="3600" spc="-1" strike="noStrike">
              <a:solidFill>
                <a:srgbClr val="ffffff"/>
              </a:solidFill>
              <a:latin typeface="Source Sans Pro Black"/>
            </a:endParaRPr>
          </a:p>
        </p:txBody>
      </p:sp>
      <p:sp>
        <p:nvSpPr>
          <p:cNvPr id="152" name="TextShape 2"/>
          <p:cNvSpPr txBox="1"/>
          <p:nvPr/>
        </p:nvSpPr>
        <p:spPr>
          <a:xfrm>
            <a:off x="360000" y="1980000"/>
            <a:ext cx="9360000" cy="5040000"/>
          </a:xfrm>
          <a:prstGeom prst="rect">
            <a:avLst/>
          </a:prstGeom>
          <a:noFill/>
          <a:ln>
            <a:noFill/>
          </a:ln>
        </p:spPr>
        <p:txBody>
          <a:bodyPr lIns="0" rIns="0" tIns="0" bIns="0">
            <a:normAutofit/>
          </a:bodyPr>
          <a:p>
            <a:pPr marL="432000" indent="-324000">
              <a:lnSpc>
                <a:spcPct val="100000"/>
              </a:lnSpc>
              <a:spcAft>
                <a:spcPts val="1414"/>
              </a:spcAft>
              <a:buClr>
                <a:srgbClr val="2c3e50"/>
              </a:buClr>
              <a:buSzPct val="45000"/>
              <a:buFont typeface="Wingdings" charset="2"/>
              <a:buChar char=""/>
            </a:pP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Ustawa z dnia 6 czerwca 1997 r. - Kodeks karny</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Skupiński J., Mierzwińska-Lorencka J., </a:t>
            </a:r>
            <a:r>
              <a:rPr b="1" i="1" lang="pl-PL" sz="3200" spc="-1" strike="noStrike">
                <a:solidFill>
                  <a:srgbClr val="2c3e50"/>
                </a:solidFill>
                <a:latin typeface="Source Sans Pro Semibold"/>
                <a:ea typeface="DejaVu Sans"/>
              </a:rPr>
              <a:t>„Kodeks karny. Komentarz” </a:t>
            </a:r>
            <a:r>
              <a:rPr b="1" lang="pl-PL" sz="3200" spc="-1" strike="noStrike">
                <a:solidFill>
                  <a:srgbClr val="2c3e50"/>
                </a:solidFill>
                <a:latin typeface="Source Sans Pro Semibold"/>
                <a:ea typeface="DejaVu Sans"/>
              </a:rPr>
              <a:t>red.</a:t>
            </a:r>
            <a:r>
              <a:rPr b="1" i="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Stefański R.</a:t>
            </a:r>
            <a:r>
              <a:rPr b="1" i="1" lang="pl-PL" sz="3200" spc="-1" strike="noStrike">
                <a:solidFill>
                  <a:srgbClr val="2c3e50"/>
                </a:solidFill>
                <a:latin typeface="Source Sans Pro Semibold"/>
                <a:ea typeface="DejaVu Sans"/>
              </a:rPr>
              <a:t>, Warszawa 2019,</a:t>
            </a:r>
            <a:r>
              <a:rPr b="1" lang="pl-PL" sz="3200" spc="-1" strike="noStrike">
                <a:solidFill>
                  <a:srgbClr val="2c3e50"/>
                </a:solidFill>
                <a:latin typeface="Source Sans Pro Semibold"/>
                <a:ea typeface="DejaVu Sans"/>
              </a:rPr>
              <a:t> (Legalis)</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TextShape 1"/>
          <p:cNvSpPr txBox="1"/>
          <p:nvPr/>
        </p:nvSpPr>
        <p:spPr>
          <a:xfrm>
            <a:off x="2700000" y="2700000"/>
            <a:ext cx="4680000" cy="2160000"/>
          </a:xfrm>
          <a:prstGeom prst="rect">
            <a:avLst/>
          </a:prstGeom>
          <a:noFill/>
          <a:ln>
            <a:noFill/>
          </a:ln>
        </p:spPr>
        <p:txBody>
          <a:bodyPr lIns="0" rIns="0" tIns="0" bIns="0" anchor="ctr" anchorCtr="1">
            <a:noAutofit/>
          </a:bodyPr>
          <a:p>
            <a:pPr algn="ctr"/>
            <a:endParaRPr b="1" lang="pl-PL" sz="3600" spc="-1" strike="noStrike">
              <a:solidFill>
                <a:srgbClr val="2c3e50"/>
              </a:solidFill>
              <a:latin typeface="Source Sans Pro Black"/>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txBox="1"/>
          <p:nvPr/>
        </p:nvSpPr>
        <p:spPr>
          <a:xfrm>
            <a:off x="360000" y="301320"/>
            <a:ext cx="9360000" cy="958680"/>
          </a:xfrm>
          <a:prstGeom prst="rect">
            <a:avLst/>
          </a:prstGeom>
          <a:noFill/>
          <a:ln>
            <a:noFill/>
          </a:ln>
        </p:spPr>
        <p:txBody>
          <a:bodyPr lIns="0" rIns="0" tIns="0" bIns="0" anchor="ctr">
            <a:noAutofit/>
          </a:bodyPr>
          <a:p>
            <a:pPr algn="ctr"/>
            <a:r>
              <a:rPr b="1" lang="pl-PL" sz="3600" spc="-1" strike="noStrike">
                <a:solidFill>
                  <a:srgbClr val="ffffff"/>
                </a:solidFill>
                <a:latin typeface="Source Sans Pro Black"/>
              </a:rPr>
              <a:t>Art. 69 Kodeksu karnego</a:t>
            </a:r>
            <a:endParaRPr b="1" lang="pl-PL" sz="3600" spc="-1" strike="noStrike">
              <a:solidFill>
                <a:srgbClr val="ffffff"/>
              </a:solidFill>
              <a:latin typeface="Source Sans Pro Black"/>
            </a:endParaRPr>
          </a:p>
        </p:txBody>
      </p:sp>
      <p:sp>
        <p:nvSpPr>
          <p:cNvPr id="131" name="TextShape 2"/>
          <p:cNvSpPr txBox="1"/>
          <p:nvPr/>
        </p:nvSpPr>
        <p:spPr>
          <a:xfrm>
            <a:off x="360000" y="1980000"/>
            <a:ext cx="9360000" cy="5040000"/>
          </a:xfrm>
          <a:prstGeom prst="rect">
            <a:avLst/>
          </a:prstGeom>
          <a:noFill/>
          <a:ln>
            <a:noFill/>
          </a:ln>
        </p:spPr>
        <p:txBody>
          <a:bodyPr lIns="0" rIns="0" tIns="0" bIns="0">
            <a:normAutofit fontScale="34000"/>
          </a:bodyPr>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 </a:t>
            </a:r>
            <a:r>
              <a:rPr b="1" lang="pl-PL" sz="3200" spc="-1" strike="noStrike">
                <a:solidFill>
                  <a:srgbClr val="2c3e50"/>
                </a:solidFill>
                <a:latin typeface="Source Sans Pro Semibold"/>
              </a:rPr>
              <a:t>§ 1. Sąd może warunkowo zawiesić wykonanie kary pozbawienia wolności </a:t>
            </a:r>
            <a:r>
              <a:rPr b="1" lang="pl-PL" sz="3200" spc="-1" strike="noStrike" u="sng">
                <a:solidFill>
                  <a:srgbClr val="2c3e50"/>
                </a:solidFill>
                <a:uFillTx/>
                <a:latin typeface="Source Sans Pro Semibold"/>
              </a:rPr>
              <a:t>orzeczonej w wymiarze nieprzekraczającym roku</a:t>
            </a:r>
            <a:r>
              <a:rPr b="1" lang="pl-PL" sz="3200" spc="-1" strike="noStrike">
                <a:solidFill>
                  <a:srgbClr val="2c3e50"/>
                </a:solidFill>
                <a:latin typeface="Source Sans Pro Semibold"/>
              </a:rPr>
              <a:t>, jeżeli sprawca w czasie popełnienia przestępstwa nie był skazany na karę pozbawienia wolności i jest to wystarczające dla osiągnięcia wobec niego celów kary, a w szczególności zapobieżenia powrotowi do przestępstwa.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 2. Zawieszając wykonanie kary, sąd bierze pod uwagę przede wszystkim postawę sprawcy, jego właściwości i warunki osobiste, dotychczasowy sposób życia oraz zachowanie się po popełnieniu przestępstwa.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 3. (uchylony)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 4. Wobec sprawcy występku o charakterze chuligańskim oraz sprawcy przestępstwa określonego w art. 178a § 4 sąd może warunkowo zawiesić wykonanie kary jedynie w szczególnie uzasadnionych wypadkach. </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360000" y="301320"/>
            <a:ext cx="9360000" cy="958680"/>
          </a:xfrm>
          <a:prstGeom prst="rect">
            <a:avLst/>
          </a:prstGeom>
          <a:noFill/>
          <a:ln>
            <a:noFill/>
          </a:ln>
        </p:spPr>
        <p:txBody>
          <a:bodyPr lIns="0" rIns="0" tIns="0" bIns="0" anchor="ctr">
            <a:noAutofit/>
          </a:bodyPr>
          <a:p>
            <a:pPr algn="ctr"/>
            <a:r>
              <a:rPr b="1" lang="pl-PL" sz="3600" spc="-1" strike="noStrike">
                <a:solidFill>
                  <a:srgbClr val="ffffff"/>
                </a:solidFill>
                <a:latin typeface="Source Sans Pro Black"/>
              </a:rPr>
              <a:t>Warunkowe zawieszenie wykonania kary – informacje podstawowe</a:t>
            </a:r>
            <a:endParaRPr b="1" lang="pl-PL" sz="3600" spc="-1" strike="noStrike">
              <a:solidFill>
                <a:srgbClr val="ffffff"/>
              </a:solidFill>
              <a:latin typeface="Source Sans Pro Black"/>
            </a:endParaRPr>
          </a:p>
        </p:txBody>
      </p:sp>
      <p:sp>
        <p:nvSpPr>
          <p:cNvPr id="133" name="TextShape 2"/>
          <p:cNvSpPr txBox="1"/>
          <p:nvPr/>
        </p:nvSpPr>
        <p:spPr>
          <a:xfrm>
            <a:off x="360000" y="1980000"/>
            <a:ext cx="9360000" cy="5040000"/>
          </a:xfrm>
          <a:prstGeom prst="rect">
            <a:avLst/>
          </a:prstGeom>
          <a:noFill/>
          <a:ln>
            <a:noFill/>
          </a:ln>
        </p:spPr>
        <p:txBody>
          <a:bodyPr lIns="0" rIns="0" tIns="0" bIns="0">
            <a:normAutofit fontScale="31000"/>
          </a:bodyPr>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W art. 69–76 k.k. uregulowano ogólną problematykę warunkowego zawieszenia wykonania kary.</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Warunkowe zawieszenie wykonania kary </a:t>
            </a:r>
            <a:r>
              <a:rPr b="1" lang="pl-PL" sz="3200" spc="-1" strike="noStrike">
                <a:solidFill>
                  <a:srgbClr val="2c3e50"/>
                </a:solidFill>
                <a:latin typeface="Source Sans Pro Semibold"/>
              </a:rPr>
              <a:t>polega na wstrzymaniu wykonania orzeczonej kary pozbawienia wolności na okres próby.</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Polega na orzeczeniu przez sąd kary za popełnione przestępstwo z warunkowym zawieszeniem jej wykonania na okres próby, jeżeli będzie to wystarczające do osiągnięcia celów penalnych.</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W polskim prawie karnym występują jeszcze inne przepisy o charakterze szczególnym, modyfikujące uregulowania zawarte w rozdziale VIII k.k. - należy do nich m.in.: art. 58 § 1 KK, ustanawiający zasadę prymatu (pierwszeństwa) kar wolnościowych i stanowiący, że karę bezwzględnego pozbawienia wolności (tj. bez warunkowego zawieszenia jej wykonania) orzeka się tylko wtedy, gdy inna kara lub środek karny nie mogą w konkretnym przypadku spełnić celów kary.</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txBox="1"/>
          <p:nvPr/>
        </p:nvSpPr>
        <p:spPr>
          <a:xfrm>
            <a:off x="360000" y="301320"/>
            <a:ext cx="9360000" cy="958680"/>
          </a:xfrm>
          <a:prstGeom prst="rect">
            <a:avLst/>
          </a:prstGeom>
          <a:noFill/>
          <a:ln>
            <a:noFill/>
          </a:ln>
        </p:spPr>
        <p:txBody>
          <a:bodyPr lIns="0" rIns="0" tIns="0" bIns="0" anchor="ctr">
            <a:noAutofit/>
          </a:bodyPr>
          <a:p>
            <a:pPr algn="ctr"/>
            <a:r>
              <a:rPr b="1" lang="pl-PL" sz="3600" spc="-1" strike="noStrike">
                <a:solidFill>
                  <a:srgbClr val="ffffff"/>
                </a:solidFill>
                <a:latin typeface="Source Sans Pro Black"/>
              </a:rPr>
              <a:t>Przesłanki z art. 69 k.k.</a:t>
            </a:r>
            <a:endParaRPr b="1" lang="pl-PL" sz="3600" spc="-1" strike="noStrike">
              <a:solidFill>
                <a:srgbClr val="ffffff"/>
              </a:solidFill>
              <a:latin typeface="Source Sans Pro Black"/>
            </a:endParaRPr>
          </a:p>
        </p:txBody>
      </p:sp>
      <p:sp>
        <p:nvSpPr>
          <p:cNvPr id="135" name="TextShape 2"/>
          <p:cNvSpPr txBox="1"/>
          <p:nvPr/>
        </p:nvSpPr>
        <p:spPr>
          <a:xfrm>
            <a:off x="360000" y="1980000"/>
            <a:ext cx="9360000" cy="5040000"/>
          </a:xfrm>
          <a:prstGeom prst="rect">
            <a:avLst/>
          </a:prstGeom>
          <a:noFill/>
          <a:ln>
            <a:noFill/>
          </a:ln>
        </p:spPr>
        <p:txBody>
          <a:bodyPr lIns="0" rIns="0" tIns="0" bIns="0">
            <a:normAutofit fontScale="11000"/>
          </a:bodyPr>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1) Limit wymiaru kary pozbawienia wolności podlegającej warunkowemu zawieszeniu wynosi 1 rok.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Limit ten obowiązuje w odniesieniu do wszystkich kar pozbawienia wolności, których wykonanie zawieszono na podstawie art. 69 KK, a więc również kar wymierzonych jako łączne, na podstawie art. 89 KK</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2)  Sprawca w czasie popełnienia przestępstwa nie był skazany na karę pozbawienia wolności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3) Jest to wystarczające dla osiągnięcia wobec sprawców celów kary, a w szczególności zapobieżenia powrotowi do przestępstwa (zachodzi pozytywna prognoza kryminologiczna)</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WYJĄTEK – art. 60 § 5. W wypadkach określonych w § 3 i 4 sąd, wymierzając karę pozbawienia wolności do lat 5, może warunkowo zawiesić jej wykonanie na okres próby wynoszący do 10 lat, jeżeli uzna, że pomimo niewykonania kary sprawca nie popełni ponownie przestępstwa; przepisu art. 69 § 1 nie stosuje się, a przepisy art. 71–76 stosuje się odpowiednio.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Zawieszając warunkowo wykonanie kary, sąd bierze przede wszystkim pod uwagę postawę sprawy, jego właściwości i warunki osobiste, dotychczasowy sposób życia oraz zachowanie się po popełnieniu przestępstwa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Warunkowe zawieszenie wykonania kary stosuje się wyjątkowo - w szczególnie uzasadnionych wypadkach wobec sprawców występków o charakterze chuligańskim oraz sprawcy przestępstwa określonego 178a § 4 k.k.  </a:t>
            </a:r>
            <a:endParaRPr b="1" lang="pl-PL" sz="3200" spc="-1" strike="noStrike">
              <a:solidFill>
                <a:srgbClr val="2c3e50"/>
              </a:solidFill>
              <a:latin typeface="Source Sans Pro Semibold"/>
            </a:endParaRPr>
          </a:p>
          <a:p>
            <a:pPr marL="432000" indent="-324000" algn="just">
              <a:spcAft>
                <a:spcPts val="1414"/>
              </a:spcAft>
              <a:buClr>
                <a:srgbClr val="2c3e50"/>
              </a:buClr>
              <a:buSzPct val="45000"/>
              <a:buFont typeface="Wingdings" charset="2"/>
              <a:buChar char=""/>
            </a:pPr>
            <a:r>
              <a:rPr b="1" lang="pl-PL" sz="3200" spc="-1" strike="noStrike">
                <a:solidFill>
                  <a:srgbClr val="2c3e50"/>
                </a:solidFill>
                <a:latin typeface="Source Sans Pro Semibold"/>
              </a:rPr>
              <a:t>Kara podlegająca warunkowemu zawieszeniu może być w takich wypadkach zarówno wymierzona bezpośrednio, jak też może być wynikiem zastosowania nadzwyczajnego złagodzenia kary</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TextShape 1"/>
          <p:cNvSpPr txBox="1"/>
          <p:nvPr/>
        </p:nvSpPr>
        <p:spPr>
          <a:xfrm>
            <a:off x="360000" y="1980000"/>
            <a:ext cx="9360000" cy="5040000"/>
          </a:xfrm>
          <a:prstGeom prst="rect">
            <a:avLst/>
          </a:prstGeom>
          <a:noFill/>
          <a:ln>
            <a:noFill/>
          </a:ln>
        </p:spPr>
        <p:txBody>
          <a:bodyPr lIns="0" rIns="0" tIns="0" bIns="0">
            <a:normAutofit fontScale="22000"/>
          </a:bodyPr>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Przesłanka szczególno-prewencyjna jest w wypadku podejmowania decyzji o tym czy zastosować warunkowe zawieszenie wykonania kary przesłanką główną i pierwszoplanową.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W języku prawniczym określa się ją zwykle mianem pozytywnej (dodatniej) prognozy kryminologicznej. Nadrzędność tej przesłanki oznacza, że bez stwierdzenia tej dodatniej prognozy sąd nie powinien stosować tego środka probacyjnego.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Z art. 69 § 1 k.k. wynika bezwzględnie obowiązujący zakaz stosowania instytucji jeśli sprawca w czasie czynu był karany karą pozbawienia wolności i to niezależnie od tego czy była ona karą bezwzględną czy wymierzoną z zawieszeniem jej wykonania.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Zwrot "nie był karany" oznacza, że chodzi o skazujący wyrok prawomocny. Nie ma znaczenia czy skazanie na karę pozbawienia wolności nastąpiło za przestępstwo powszechne czy przestępstwo skarbowe. Zakaz stosowania instytucji zawarty w art. 69 § 1 k.k. nie dotyczy natomiast ukarania karą aresztu za wykroczenie. Chodzi bowiem o karę pozbawienia wolności z art. 32 k.k. </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TextShape 1"/>
          <p:cNvSpPr txBox="1"/>
          <p:nvPr/>
        </p:nvSpPr>
        <p:spPr>
          <a:xfrm>
            <a:off x="360000" y="301320"/>
            <a:ext cx="9360000" cy="958680"/>
          </a:xfrm>
          <a:prstGeom prst="rect">
            <a:avLst/>
          </a:prstGeom>
          <a:noFill/>
          <a:ln>
            <a:noFill/>
          </a:ln>
        </p:spPr>
        <p:txBody>
          <a:bodyPr lIns="0" rIns="0" tIns="0" bIns="0" anchor="ctr">
            <a:noAutofit/>
          </a:bodyPr>
          <a:p>
            <a:pPr algn="ctr"/>
            <a:r>
              <a:rPr b="1" lang="pl-PL" sz="3600" spc="-1" strike="noStrike">
                <a:solidFill>
                  <a:srgbClr val="ffffff"/>
                </a:solidFill>
                <a:latin typeface="Source Sans Pro Black"/>
              </a:rPr>
              <a:t>Okres próby – art. 70 k.k.</a:t>
            </a:r>
            <a:endParaRPr b="1" lang="pl-PL" sz="3600" spc="-1" strike="noStrike">
              <a:solidFill>
                <a:srgbClr val="ffffff"/>
              </a:solidFill>
              <a:latin typeface="Source Sans Pro Black"/>
            </a:endParaRPr>
          </a:p>
        </p:txBody>
      </p:sp>
      <p:sp>
        <p:nvSpPr>
          <p:cNvPr id="138" name="TextShape 2"/>
          <p:cNvSpPr txBox="1"/>
          <p:nvPr/>
        </p:nvSpPr>
        <p:spPr>
          <a:xfrm>
            <a:off x="360000" y="1980000"/>
            <a:ext cx="9360000" cy="5040000"/>
          </a:xfrm>
          <a:prstGeom prst="rect">
            <a:avLst/>
          </a:prstGeom>
          <a:noFill/>
          <a:ln>
            <a:noFill/>
          </a:ln>
        </p:spPr>
        <p:txBody>
          <a:bodyPr lIns="0" rIns="0" tIns="0" bIns="0">
            <a:normAutofit/>
          </a:bodyPr>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 </a:t>
            </a:r>
            <a:r>
              <a:rPr b="1" lang="pl-PL" sz="3200" spc="-1" strike="noStrike">
                <a:solidFill>
                  <a:srgbClr val="2c3e50"/>
                </a:solidFill>
                <a:latin typeface="Source Sans Pro Semibold"/>
              </a:rPr>
              <a:t>§ 1. Zawieszenie wykonania kary następuje na okres próby, który wynosi od roku do 3 lat i biegnie od uprawomocnienia się wyroku.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 2. W wypadku zawieszenia wykonania kary wobec sprawcy młodocianego oraz sprawcy, który popełnił przestępstwo z użyciem przemocy na szkodę osoby wspólnie zamieszkującej, okres próby wynosi od 2 do 5 lat.</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TextShape 1"/>
          <p:cNvSpPr txBox="1"/>
          <p:nvPr/>
        </p:nvSpPr>
        <p:spPr>
          <a:xfrm>
            <a:off x="360000" y="1980000"/>
            <a:ext cx="9360000" cy="5040000"/>
          </a:xfrm>
          <a:prstGeom prst="rect">
            <a:avLst/>
          </a:prstGeom>
          <a:noFill/>
          <a:ln>
            <a:noFill/>
          </a:ln>
        </p:spPr>
        <p:txBody>
          <a:bodyPr lIns="0" rIns="0" tIns="0" bIns="0">
            <a:normAutofit fontScale="35000"/>
          </a:bodyPr>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Wobec tzw. małego świadka koronnego okres próby wynosi od roku do 10 lat (art. 60 § 5 k.k.)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Przy określeniu długości okresu próby, sąd powinien mieć na uwadze zwłaszcza następujące okoliczności: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1) indywidualną, dodatnią prognozę kryminologiczną, jaką sąd stawiał w momencie podejmowania decyzji o zastosowaniu instytucji – w zależności od tego jak "silna" w przekonaniu sądu była ta prognoza powinien być oznaczony czas okresu próby;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2) czy na skazanego nałożono określone obowiązki i jakie, a w związku z tym uwzględniać możliwość wywiązania się z nich przez skazanego; to samo dotyczy sytuacji, w której wymierzono skazanemu grzywnę;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3) motywacyjną i powściągającą funkcję długości okresu próby. </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TextShape 1"/>
          <p:cNvSpPr txBox="1"/>
          <p:nvPr/>
        </p:nvSpPr>
        <p:spPr>
          <a:xfrm>
            <a:off x="360000" y="301320"/>
            <a:ext cx="9360000" cy="958680"/>
          </a:xfrm>
          <a:prstGeom prst="rect">
            <a:avLst/>
          </a:prstGeom>
          <a:noFill/>
          <a:ln>
            <a:noFill/>
          </a:ln>
        </p:spPr>
        <p:txBody>
          <a:bodyPr lIns="0" rIns="0" tIns="0" bIns="0" anchor="ctr">
            <a:noAutofit/>
          </a:bodyPr>
          <a:p>
            <a:pPr algn="ctr"/>
            <a:r>
              <a:rPr b="1" lang="pl-PL" sz="3600" spc="-1" strike="noStrike">
                <a:solidFill>
                  <a:srgbClr val="ffffff"/>
                </a:solidFill>
                <a:latin typeface="Source Sans Pro Black"/>
              </a:rPr>
              <a:t>Art. 71 – Kodeksu karnego </a:t>
            </a:r>
            <a:endParaRPr b="1" lang="pl-PL" sz="3600" spc="-1" strike="noStrike">
              <a:solidFill>
                <a:srgbClr val="ffffff"/>
              </a:solidFill>
              <a:latin typeface="Source Sans Pro Black"/>
            </a:endParaRPr>
          </a:p>
        </p:txBody>
      </p:sp>
      <p:sp>
        <p:nvSpPr>
          <p:cNvPr id="141" name="TextShape 2"/>
          <p:cNvSpPr txBox="1"/>
          <p:nvPr/>
        </p:nvSpPr>
        <p:spPr>
          <a:xfrm>
            <a:off x="360000" y="1980000"/>
            <a:ext cx="9360000" cy="5040000"/>
          </a:xfrm>
          <a:prstGeom prst="rect">
            <a:avLst/>
          </a:prstGeom>
          <a:noFill/>
          <a:ln>
            <a:noFill/>
          </a:ln>
        </p:spPr>
        <p:txBody>
          <a:bodyPr lIns="0" rIns="0" tIns="0" bIns="0">
            <a:normAutofit fontScale="91000"/>
          </a:bodyPr>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 1. Zawieszając wykonanie kary, sąd może orzec grzywnę, jeżeli jej wymierzenie obok kary pozbawienia wolności na innej podstawie nie jest możliwe.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 2. W razie zarządzenia wykonania kary grzywna orzeczona na podstawie § 1 nie podlega wykonaniu; kara pozbawienia wolności ulega skróceniu o okres odpowiadający połowie liczby uiszczonych stawek dziennych grzywny z zaokrągleniem w górę do pełnego dnia. </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txBox="1"/>
          <p:nvPr/>
        </p:nvSpPr>
        <p:spPr>
          <a:xfrm>
            <a:off x="360000" y="301320"/>
            <a:ext cx="9360000" cy="958680"/>
          </a:xfrm>
          <a:prstGeom prst="rect">
            <a:avLst/>
          </a:prstGeom>
          <a:noFill/>
          <a:ln>
            <a:noFill/>
          </a:ln>
        </p:spPr>
        <p:txBody>
          <a:bodyPr lIns="0" rIns="0" tIns="0" bIns="0" anchor="ctr">
            <a:noAutofit/>
          </a:bodyPr>
          <a:p>
            <a:pPr algn="ctr"/>
            <a:r>
              <a:rPr b="1" lang="pl-PL" sz="3600" spc="-1" strike="noStrike">
                <a:solidFill>
                  <a:srgbClr val="ffffff"/>
                </a:solidFill>
                <a:latin typeface="Source Sans Pro Black"/>
              </a:rPr>
              <a:t>Katalog obowiązków okresu próby</a:t>
            </a:r>
            <a:br/>
            <a:r>
              <a:rPr b="1" lang="pl-PL" sz="3600" spc="-1" strike="noStrike">
                <a:solidFill>
                  <a:srgbClr val="ffffff"/>
                </a:solidFill>
                <a:latin typeface="Source Sans Pro Black"/>
              </a:rPr>
              <a:t>- art. 72 k.k.</a:t>
            </a:r>
            <a:endParaRPr b="1" lang="pl-PL" sz="3600" spc="-1" strike="noStrike">
              <a:solidFill>
                <a:srgbClr val="ffffff"/>
              </a:solidFill>
              <a:latin typeface="Source Sans Pro Black"/>
            </a:endParaRPr>
          </a:p>
        </p:txBody>
      </p:sp>
      <p:sp>
        <p:nvSpPr>
          <p:cNvPr id="143" name="TextShape 2"/>
          <p:cNvSpPr txBox="1"/>
          <p:nvPr/>
        </p:nvSpPr>
        <p:spPr>
          <a:xfrm>
            <a:off x="360000" y="1980000"/>
            <a:ext cx="9360000" cy="5040000"/>
          </a:xfrm>
          <a:prstGeom prst="rect">
            <a:avLst/>
          </a:prstGeom>
          <a:noFill/>
          <a:ln>
            <a:noFill/>
          </a:ln>
        </p:spPr>
        <p:txBody>
          <a:bodyPr lIns="0" rIns="0" tIns="0" bIns="0">
            <a:normAutofit fontScale="15000"/>
          </a:bodyPr>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 1. Zawieszając wykonanie kary, sąd zobowiązuje, a jeżeli orzeka środek karny, może zobowiązać skazanego do: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1) informowania sądu lub kuratora o przebiegu okresu próby,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2) przeproszenia pokrzywdzonego,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3) wykonywania ciążącego na nim obowiązku łożenia na utrzymanie innej osoby,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4) wykonywania pracy zarobkowej, do nauki lub przygotowania się do zawodu,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5) powstrzymania się od nadużywania alkoholu lub używania innych środków odurzających,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6) poddania się terapii uzależnień,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6a) poddania się terapii, w szczególności psychoterapii lub psychoedukacji,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6b) uczestnictwa w oddziaływaniach korekcyjno-edukacyjnych,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7) powstrzymania się od przebywania w określonych środowiskach lub miejscach,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7a) powstrzymania się od kontaktowania się z pokrzywdzonym lub innymi osobami w określony sposób lub zbliżania się do pokrzywdzonego lub innych osób,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7b) opuszczenia lokalu zajmowanego wspólnie z pokrzywdzonym, </a:t>
            </a:r>
            <a:endParaRPr b="1" lang="pl-PL" sz="3200" spc="-1" strike="noStrike">
              <a:solidFill>
                <a:srgbClr val="2c3e50"/>
              </a:solidFill>
              <a:latin typeface="Source Sans Pro Semibold"/>
            </a:endParaRPr>
          </a:p>
          <a:p>
            <a:pPr marL="432000" indent="-324000">
              <a:spcAft>
                <a:spcPts val="1414"/>
              </a:spcAft>
              <a:buClr>
                <a:srgbClr val="2c3e50"/>
              </a:buClr>
              <a:buSzPct val="45000"/>
              <a:buFont typeface="Wingdings" charset="2"/>
              <a:buChar char=""/>
            </a:pPr>
            <a:r>
              <a:rPr b="1" lang="pl-PL" sz="3200" spc="-1" strike="noStrike">
                <a:solidFill>
                  <a:srgbClr val="2c3e50"/>
                </a:solidFill>
                <a:latin typeface="Source Sans Pro Semibold"/>
              </a:rPr>
              <a:t>8) innego stosownego postępowania w okresie próby, które może zapobiec popełnieniu ponownie przestępstwa – przy czym orzeka się przynajmniej jeden z obowiązków.</a:t>
            </a:r>
            <a:endParaRPr b="1" lang="pl-PL" sz="3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126</TotalTime>
  <Application>LibreOffice/6.3.2.2$Windows_X86_64 LibreOffice_project/98b30e735bda24bc04ab42594c85f7fd8be07b9c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2020-03-23T15:18:53Z</dcterms:created>
  <dc:creator/>
  <dc:description/>
  <dc:language>pl-PL</dc:language>
  <cp:lastModifiedBy/>
  <dcterms:modified xsi:type="dcterms:W3CDTF">2020-03-23T18:16:46Z</dcterms:modified>
  <cp:revision>19</cp:revision>
  <dc:subject/>
  <dc:title>Midnightblue</dc:title>
</cp:coreProperties>
</file>