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5" r:id="rId4"/>
    <p:sldId id="264" r:id="rId5"/>
    <p:sldId id="263" r:id="rId6"/>
    <p:sldId id="262" r:id="rId7"/>
    <p:sldId id="261" r:id="rId8"/>
    <p:sldId id="260" r:id="rId9"/>
    <p:sldId id="259" r:id="rId10"/>
    <p:sldId id="258" r:id="rId11"/>
    <p:sldId id="268" r:id="rId12"/>
    <p:sldId id="267" r:id="rId13"/>
    <p:sldId id="270" r:id="rId14"/>
    <p:sldId id="269" r:id="rId15"/>
    <p:sldId id="271" r:id="rId16"/>
    <p:sldId id="273" r:id="rId17"/>
    <p:sldId id="274" r:id="rId18"/>
    <p:sldId id="275" r:id="rId19"/>
    <p:sldId id="272" r:id="rId20"/>
    <p:sldId id="257" r:id="rId2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6DFE74-1148-454C-A0CA-6DE9E5E3267D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6C1493C3-B6CF-4682-8E31-E1860F369172}">
      <dgm:prSet/>
      <dgm:spPr/>
      <dgm:t>
        <a:bodyPr/>
        <a:lstStyle/>
        <a:p>
          <a:pPr rtl="0"/>
          <a:r>
            <a:rPr lang="pl-PL" dirty="0" smtClean="0"/>
            <a:t>Zakres przedmiotowy</a:t>
          </a:r>
          <a:endParaRPr lang="pl-PL" dirty="0"/>
        </a:p>
      </dgm:t>
    </dgm:pt>
    <dgm:pt modelId="{FC135CDA-55E3-47CB-82C9-C488C9BF7A54}" type="parTrans" cxnId="{8F244BE6-928B-4976-A5A8-F3D7EB13CE0D}">
      <dgm:prSet/>
      <dgm:spPr/>
      <dgm:t>
        <a:bodyPr/>
        <a:lstStyle/>
        <a:p>
          <a:endParaRPr lang="pl-PL"/>
        </a:p>
      </dgm:t>
    </dgm:pt>
    <dgm:pt modelId="{BD6A4F72-93E8-4FFE-B56C-F375C56A7109}" type="sibTrans" cxnId="{8F244BE6-928B-4976-A5A8-F3D7EB13CE0D}">
      <dgm:prSet/>
      <dgm:spPr/>
      <dgm:t>
        <a:bodyPr/>
        <a:lstStyle/>
        <a:p>
          <a:endParaRPr lang="pl-PL"/>
        </a:p>
      </dgm:t>
    </dgm:pt>
    <dgm:pt modelId="{4DB8AD53-DAE5-43C1-9895-BE39D4F724EF}">
      <dgm:prSet/>
      <dgm:spPr/>
      <dgm:t>
        <a:bodyPr/>
        <a:lstStyle/>
        <a:p>
          <a:pPr rtl="0"/>
          <a:r>
            <a:rPr lang="pl-PL" dirty="0" smtClean="0"/>
            <a:t>Wszystkie postanowienia traktatów</a:t>
          </a:r>
          <a:endParaRPr lang="pl-PL" dirty="0"/>
        </a:p>
      </dgm:t>
    </dgm:pt>
    <dgm:pt modelId="{9F14925C-187A-4C21-8B58-B10AAE55D6BE}" type="parTrans" cxnId="{23F22509-5B17-4397-9921-5FD775A0E42D}">
      <dgm:prSet/>
      <dgm:spPr/>
      <dgm:t>
        <a:bodyPr/>
        <a:lstStyle/>
        <a:p>
          <a:endParaRPr lang="pl-PL"/>
        </a:p>
      </dgm:t>
    </dgm:pt>
    <dgm:pt modelId="{159A0138-7310-4E3A-BF4B-301F08DFD618}" type="sibTrans" cxnId="{23F22509-5B17-4397-9921-5FD775A0E42D}">
      <dgm:prSet/>
      <dgm:spPr/>
      <dgm:t>
        <a:bodyPr/>
        <a:lstStyle/>
        <a:p>
          <a:endParaRPr lang="pl-PL"/>
        </a:p>
      </dgm:t>
    </dgm:pt>
    <dgm:pt modelId="{EDDA5B63-0801-45DD-A638-AABA6C066446}">
      <dgm:prSet/>
      <dgm:spPr/>
      <dgm:t>
        <a:bodyPr/>
        <a:lstStyle/>
        <a:p>
          <a:pPr rtl="0"/>
          <a:r>
            <a:rPr lang="pl-PL" dirty="0" smtClean="0"/>
            <a:t>Rozszerzenie lub ograniczenie kompetencji UE</a:t>
          </a:r>
          <a:endParaRPr lang="pl-PL" dirty="0"/>
        </a:p>
      </dgm:t>
    </dgm:pt>
    <dgm:pt modelId="{97FD4C8B-19B3-4786-9127-52AFED25D56A}" type="parTrans" cxnId="{1FE6053D-0F79-4385-A1FA-0854A968355E}">
      <dgm:prSet/>
      <dgm:spPr/>
      <dgm:t>
        <a:bodyPr/>
        <a:lstStyle/>
        <a:p>
          <a:endParaRPr lang="pl-PL"/>
        </a:p>
      </dgm:t>
    </dgm:pt>
    <dgm:pt modelId="{FAD110FA-A2D6-4C3A-822A-7BACCDF05C90}" type="sibTrans" cxnId="{1FE6053D-0F79-4385-A1FA-0854A968355E}">
      <dgm:prSet/>
      <dgm:spPr/>
      <dgm:t>
        <a:bodyPr/>
        <a:lstStyle/>
        <a:p>
          <a:endParaRPr lang="pl-PL"/>
        </a:p>
      </dgm:t>
    </dgm:pt>
    <dgm:pt modelId="{798BFA04-EB38-4F29-B8DA-14A82B553E86}" type="pres">
      <dgm:prSet presAssocID="{BF6DFE74-1148-454C-A0CA-6DE9E5E3267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08E09B5E-7CB8-4CE2-8576-26649E785E84}" type="pres">
      <dgm:prSet presAssocID="{6C1493C3-B6CF-4682-8E31-E1860F369172}" presName="root" presStyleCnt="0"/>
      <dgm:spPr/>
    </dgm:pt>
    <dgm:pt modelId="{9BB7FE69-C8F1-42B9-87CC-93B089287B06}" type="pres">
      <dgm:prSet presAssocID="{6C1493C3-B6CF-4682-8E31-E1860F369172}" presName="rootComposite" presStyleCnt="0"/>
      <dgm:spPr/>
    </dgm:pt>
    <dgm:pt modelId="{87A456F0-3DEC-4FB5-86D8-0B4F7E399824}" type="pres">
      <dgm:prSet presAssocID="{6C1493C3-B6CF-4682-8E31-E1860F369172}" presName="rootText" presStyleLbl="node1" presStyleIdx="0" presStyleCnt="1"/>
      <dgm:spPr/>
      <dgm:t>
        <a:bodyPr/>
        <a:lstStyle/>
        <a:p>
          <a:endParaRPr lang="pl-PL"/>
        </a:p>
      </dgm:t>
    </dgm:pt>
    <dgm:pt modelId="{F09E5612-60A3-444F-9867-F1D638E9C99B}" type="pres">
      <dgm:prSet presAssocID="{6C1493C3-B6CF-4682-8E31-E1860F369172}" presName="rootConnector" presStyleLbl="node1" presStyleIdx="0" presStyleCnt="1"/>
      <dgm:spPr/>
      <dgm:t>
        <a:bodyPr/>
        <a:lstStyle/>
        <a:p>
          <a:endParaRPr lang="pl-PL"/>
        </a:p>
      </dgm:t>
    </dgm:pt>
    <dgm:pt modelId="{98E5995B-85B2-451D-A2F1-43A988F7BF88}" type="pres">
      <dgm:prSet presAssocID="{6C1493C3-B6CF-4682-8E31-E1860F369172}" presName="childShape" presStyleCnt="0"/>
      <dgm:spPr/>
    </dgm:pt>
    <dgm:pt modelId="{E8F03E7F-8335-4497-8BC1-4A1A6A59A419}" type="pres">
      <dgm:prSet presAssocID="{9F14925C-187A-4C21-8B58-B10AAE55D6BE}" presName="Name13" presStyleLbl="parChTrans1D2" presStyleIdx="0" presStyleCnt="2"/>
      <dgm:spPr/>
      <dgm:t>
        <a:bodyPr/>
        <a:lstStyle/>
        <a:p>
          <a:endParaRPr lang="pl-PL"/>
        </a:p>
      </dgm:t>
    </dgm:pt>
    <dgm:pt modelId="{AB243900-6726-4D08-9E40-67962EBCF58E}" type="pres">
      <dgm:prSet presAssocID="{4DB8AD53-DAE5-43C1-9895-BE39D4F724EF}" presName="childText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CF50182-1818-4749-9B39-5B3355CF94A3}" type="pres">
      <dgm:prSet presAssocID="{97FD4C8B-19B3-4786-9127-52AFED25D56A}" presName="Name13" presStyleLbl="parChTrans1D2" presStyleIdx="1" presStyleCnt="2"/>
      <dgm:spPr/>
      <dgm:t>
        <a:bodyPr/>
        <a:lstStyle/>
        <a:p>
          <a:endParaRPr lang="pl-PL"/>
        </a:p>
      </dgm:t>
    </dgm:pt>
    <dgm:pt modelId="{A5842372-B57E-452B-8016-FBF8A372D3B6}" type="pres">
      <dgm:prSet presAssocID="{EDDA5B63-0801-45DD-A638-AABA6C066446}" presName="childTex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23F22509-5B17-4397-9921-5FD775A0E42D}" srcId="{6C1493C3-B6CF-4682-8E31-E1860F369172}" destId="{4DB8AD53-DAE5-43C1-9895-BE39D4F724EF}" srcOrd="0" destOrd="0" parTransId="{9F14925C-187A-4C21-8B58-B10AAE55D6BE}" sibTransId="{159A0138-7310-4E3A-BF4B-301F08DFD618}"/>
    <dgm:cxn modelId="{A3AE2304-DEED-493A-AAB7-8760E5ECA531}" type="presOf" srcId="{6C1493C3-B6CF-4682-8E31-E1860F369172}" destId="{87A456F0-3DEC-4FB5-86D8-0B4F7E399824}" srcOrd="0" destOrd="0" presId="urn:microsoft.com/office/officeart/2005/8/layout/hierarchy3"/>
    <dgm:cxn modelId="{7F23EDDC-83EC-4CE6-9D3E-125E11263AE3}" type="presOf" srcId="{9F14925C-187A-4C21-8B58-B10AAE55D6BE}" destId="{E8F03E7F-8335-4497-8BC1-4A1A6A59A419}" srcOrd="0" destOrd="0" presId="urn:microsoft.com/office/officeart/2005/8/layout/hierarchy3"/>
    <dgm:cxn modelId="{E3D56399-5573-426A-B119-3F87A6ABA966}" type="presOf" srcId="{BF6DFE74-1148-454C-A0CA-6DE9E5E3267D}" destId="{798BFA04-EB38-4F29-B8DA-14A82B553E86}" srcOrd="0" destOrd="0" presId="urn:microsoft.com/office/officeart/2005/8/layout/hierarchy3"/>
    <dgm:cxn modelId="{330156A3-C15D-4474-80EF-72CF86C7A7AA}" type="presOf" srcId="{4DB8AD53-DAE5-43C1-9895-BE39D4F724EF}" destId="{AB243900-6726-4D08-9E40-67962EBCF58E}" srcOrd="0" destOrd="0" presId="urn:microsoft.com/office/officeart/2005/8/layout/hierarchy3"/>
    <dgm:cxn modelId="{CAB92562-E735-44D4-B6BC-BD73ACFB8068}" type="presOf" srcId="{6C1493C3-B6CF-4682-8E31-E1860F369172}" destId="{F09E5612-60A3-444F-9867-F1D638E9C99B}" srcOrd="1" destOrd="0" presId="urn:microsoft.com/office/officeart/2005/8/layout/hierarchy3"/>
    <dgm:cxn modelId="{1FE6053D-0F79-4385-A1FA-0854A968355E}" srcId="{6C1493C3-B6CF-4682-8E31-E1860F369172}" destId="{EDDA5B63-0801-45DD-A638-AABA6C066446}" srcOrd="1" destOrd="0" parTransId="{97FD4C8B-19B3-4786-9127-52AFED25D56A}" sibTransId="{FAD110FA-A2D6-4C3A-822A-7BACCDF05C90}"/>
    <dgm:cxn modelId="{8F244BE6-928B-4976-A5A8-F3D7EB13CE0D}" srcId="{BF6DFE74-1148-454C-A0CA-6DE9E5E3267D}" destId="{6C1493C3-B6CF-4682-8E31-E1860F369172}" srcOrd="0" destOrd="0" parTransId="{FC135CDA-55E3-47CB-82C9-C488C9BF7A54}" sibTransId="{BD6A4F72-93E8-4FFE-B56C-F375C56A7109}"/>
    <dgm:cxn modelId="{1AB88E85-9D38-46A4-B5D7-16F764793DA5}" type="presOf" srcId="{97FD4C8B-19B3-4786-9127-52AFED25D56A}" destId="{7CF50182-1818-4749-9B39-5B3355CF94A3}" srcOrd="0" destOrd="0" presId="urn:microsoft.com/office/officeart/2005/8/layout/hierarchy3"/>
    <dgm:cxn modelId="{3C6D7901-3590-457B-A520-07CEA73B3953}" type="presOf" srcId="{EDDA5B63-0801-45DD-A638-AABA6C066446}" destId="{A5842372-B57E-452B-8016-FBF8A372D3B6}" srcOrd="0" destOrd="0" presId="urn:microsoft.com/office/officeart/2005/8/layout/hierarchy3"/>
    <dgm:cxn modelId="{566FF580-28E2-44C1-8F30-3774EDD25B8E}" type="presParOf" srcId="{798BFA04-EB38-4F29-B8DA-14A82B553E86}" destId="{08E09B5E-7CB8-4CE2-8576-26649E785E84}" srcOrd="0" destOrd="0" presId="urn:microsoft.com/office/officeart/2005/8/layout/hierarchy3"/>
    <dgm:cxn modelId="{90065D95-2532-4A96-83BA-3672707C38C6}" type="presParOf" srcId="{08E09B5E-7CB8-4CE2-8576-26649E785E84}" destId="{9BB7FE69-C8F1-42B9-87CC-93B089287B06}" srcOrd="0" destOrd="0" presId="urn:microsoft.com/office/officeart/2005/8/layout/hierarchy3"/>
    <dgm:cxn modelId="{10A11802-422F-42AF-8E7F-C9AE8E397110}" type="presParOf" srcId="{9BB7FE69-C8F1-42B9-87CC-93B089287B06}" destId="{87A456F0-3DEC-4FB5-86D8-0B4F7E399824}" srcOrd="0" destOrd="0" presId="urn:microsoft.com/office/officeart/2005/8/layout/hierarchy3"/>
    <dgm:cxn modelId="{E11001BE-B6F2-4FC7-82B6-5922754BF4D2}" type="presParOf" srcId="{9BB7FE69-C8F1-42B9-87CC-93B089287B06}" destId="{F09E5612-60A3-444F-9867-F1D638E9C99B}" srcOrd="1" destOrd="0" presId="urn:microsoft.com/office/officeart/2005/8/layout/hierarchy3"/>
    <dgm:cxn modelId="{0441DD7C-389D-4209-B654-37F1A69E0D0F}" type="presParOf" srcId="{08E09B5E-7CB8-4CE2-8576-26649E785E84}" destId="{98E5995B-85B2-451D-A2F1-43A988F7BF88}" srcOrd="1" destOrd="0" presId="urn:microsoft.com/office/officeart/2005/8/layout/hierarchy3"/>
    <dgm:cxn modelId="{77985B65-2937-4CFE-B827-CE1F0FB38A8B}" type="presParOf" srcId="{98E5995B-85B2-451D-A2F1-43A988F7BF88}" destId="{E8F03E7F-8335-4497-8BC1-4A1A6A59A419}" srcOrd="0" destOrd="0" presId="urn:microsoft.com/office/officeart/2005/8/layout/hierarchy3"/>
    <dgm:cxn modelId="{3CE49BDF-D2C2-475E-818A-ADF5C7A4687D}" type="presParOf" srcId="{98E5995B-85B2-451D-A2F1-43A988F7BF88}" destId="{AB243900-6726-4D08-9E40-67962EBCF58E}" srcOrd="1" destOrd="0" presId="urn:microsoft.com/office/officeart/2005/8/layout/hierarchy3"/>
    <dgm:cxn modelId="{35009ABE-BCCA-4842-9F9A-A432E10473DE}" type="presParOf" srcId="{98E5995B-85B2-451D-A2F1-43A988F7BF88}" destId="{7CF50182-1818-4749-9B39-5B3355CF94A3}" srcOrd="2" destOrd="0" presId="urn:microsoft.com/office/officeart/2005/8/layout/hierarchy3"/>
    <dgm:cxn modelId="{2A5EF5F4-F791-49A6-A6D0-480002EFD985}" type="presParOf" srcId="{98E5995B-85B2-451D-A2F1-43A988F7BF88}" destId="{A5842372-B57E-452B-8016-FBF8A372D3B6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F4814E-3133-4BE6-AA75-9962FB350892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89EA2555-FDE0-4790-A6FF-18158BFDAA9A}">
      <dgm:prSet/>
      <dgm:spPr/>
      <dgm:t>
        <a:bodyPr/>
        <a:lstStyle/>
        <a:p>
          <a:pPr rtl="0"/>
          <a:r>
            <a:rPr lang="pl-PL" dirty="0" smtClean="0"/>
            <a:t>Rząd każdego PC, PE lub KE przedkładają RUE propozycje zmiany traktatów</a:t>
          </a:r>
          <a:endParaRPr lang="pl-PL" dirty="0"/>
        </a:p>
      </dgm:t>
    </dgm:pt>
    <dgm:pt modelId="{44CB6650-E699-4DF6-8AC4-00AEB529FBD7}" type="parTrans" cxnId="{FCB9D74B-2963-4A90-8DF7-50850B277A47}">
      <dgm:prSet/>
      <dgm:spPr/>
      <dgm:t>
        <a:bodyPr/>
        <a:lstStyle/>
        <a:p>
          <a:endParaRPr lang="pl-PL"/>
        </a:p>
      </dgm:t>
    </dgm:pt>
    <dgm:pt modelId="{A6F448D4-EFBC-4ABB-BFEE-188E601AC432}" type="sibTrans" cxnId="{FCB9D74B-2963-4A90-8DF7-50850B277A47}">
      <dgm:prSet/>
      <dgm:spPr/>
      <dgm:t>
        <a:bodyPr/>
        <a:lstStyle/>
        <a:p>
          <a:endParaRPr lang="pl-PL"/>
        </a:p>
      </dgm:t>
    </dgm:pt>
    <dgm:pt modelId="{20BE36B3-03D6-405A-9F81-0B49B66134DE}">
      <dgm:prSet/>
      <dgm:spPr/>
      <dgm:t>
        <a:bodyPr/>
        <a:lstStyle/>
        <a:p>
          <a:pPr rtl="0"/>
          <a:r>
            <a:rPr lang="pl-PL" dirty="0" smtClean="0"/>
            <a:t>RUE przekazuje te propozycje RE i notyfikuje parlamentom narodowym</a:t>
          </a:r>
          <a:endParaRPr lang="pl-PL" dirty="0"/>
        </a:p>
      </dgm:t>
    </dgm:pt>
    <dgm:pt modelId="{2433F16D-692A-4136-937C-D83D0EC4E25D}" type="parTrans" cxnId="{D3949DC9-5F71-4071-AFFA-75760390DE37}">
      <dgm:prSet/>
      <dgm:spPr/>
      <dgm:t>
        <a:bodyPr/>
        <a:lstStyle/>
        <a:p>
          <a:endParaRPr lang="pl-PL"/>
        </a:p>
      </dgm:t>
    </dgm:pt>
    <dgm:pt modelId="{75DA4606-1113-44B3-8580-561507A13A1D}" type="sibTrans" cxnId="{D3949DC9-5F71-4071-AFFA-75760390DE37}">
      <dgm:prSet/>
      <dgm:spPr/>
      <dgm:t>
        <a:bodyPr/>
        <a:lstStyle/>
        <a:p>
          <a:endParaRPr lang="pl-PL"/>
        </a:p>
      </dgm:t>
    </dgm:pt>
    <dgm:pt modelId="{38933749-F042-452A-A8D7-8DA5D5F1F17E}">
      <dgm:prSet/>
      <dgm:spPr/>
      <dgm:t>
        <a:bodyPr/>
        <a:lstStyle/>
        <a:p>
          <a:pPr rtl="0"/>
          <a:r>
            <a:rPr lang="pl-PL" dirty="0" smtClean="0"/>
            <a:t>Po konsultacji z PE, KE i EBC (w przypadku zmian w dziedzinie polityki pieniężnej), RE podejmuje zwykła większością głosów decyzję w sprawie rozpatrzenia proponowanych zmian</a:t>
          </a:r>
          <a:endParaRPr lang="pl-PL" dirty="0"/>
        </a:p>
      </dgm:t>
    </dgm:pt>
    <dgm:pt modelId="{E52BA8CA-ABA5-4216-BDDA-9FAA555DBF60}" type="parTrans" cxnId="{D6B511EF-0790-4BF6-B549-A21C3F9DCE00}">
      <dgm:prSet/>
      <dgm:spPr/>
      <dgm:t>
        <a:bodyPr/>
        <a:lstStyle/>
        <a:p>
          <a:endParaRPr lang="pl-PL"/>
        </a:p>
      </dgm:t>
    </dgm:pt>
    <dgm:pt modelId="{D3623A40-1545-4A11-BFDA-90968558BE27}" type="sibTrans" cxnId="{D6B511EF-0790-4BF6-B549-A21C3F9DCE00}">
      <dgm:prSet/>
      <dgm:spPr/>
      <dgm:t>
        <a:bodyPr/>
        <a:lstStyle/>
        <a:p>
          <a:endParaRPr lang="pl-PL"/>
        </a:p>
      </dgm:t>
    </dgm:pt>
    <dgm:pt modelId="{28995F86-3268-40D4-8492-8D6F694F55D7}" type="pres">
      <dgm:prSet presAssocID="{A8F4814E-3133-4BE6-AA75-9962FB350892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74B2932-5DF1-4C27-9BEE-C4D25FB7A5CA}" type="pres">
      <dgm:prSet presAssocID="{A8F4814E-3133-4BE6-AA75-9962FB350892}" presName="dummyMaxCanvas" presStyleCnt="0">
        <dgm:presLayoutVars/>
      </dgm:prSet>
      <dgm:spPr/>
    </dgm:pt>
    <dgm:pt modelId="{68A8D335-EFDC-492B-8A42-117E4324E6ED}" type="pres">
      <dgm:prSet presAssocID="{A8F4814E-3133-4BE6-AA75-9962FB350892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E2851B6-64F6-4BFD-BF65-C0CC9F81A18E}" type="pres">
      <dgm:prSet presAssocID="{A8F4814E-3133-4BE6-AA75-9962FB350892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203FFE9-79F2-4BD0-981A-B35112194CFA}" type="pres">
      <dgm:prSet presAssocID="{A8F4814E-3133-4BE6-AA75-9962FB350892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550F4AC-75A2-41AE-B91F-4CC634EEB75F}" type="pres">
      <dgm:prSet presAssocID="{A8F4814E-3133-4BE6-AA75-9962FB350892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B19E1CD-B39E-472C-9BFF-7C85D737F766}" type="pres">
      <dgm:prSet presAssocID="{A8F4814E-3133-4BE6-AA75-9962FB350892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182DE03-AB37-4FBF-B10F-1BC8AD7584BA}" type="pres">
      <dgm:prSet presAssocID="{A8F4814E-3133-4BE6-AA75-9962FB350892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D35F9E2-FD5F-44D0-88C0-23C2EE41D80E}" type="pres">
      <dgm:prSet presAssocID="{A8F4814E-3133-4BE6-AA75-9962FB350892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25354BC-C02C-42F5-8878-654628395FEB}" type="pres">
      <dgm:prSet presAssocID="{A8F4814E-3133-4BE6-AA75-9962FB350892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BA93DC95-C264-4C4F-8C1A-70EEE35D59F3}" type="presOf" srcId="{20BE36B3-03D6-405A-9F81-0B49B66134DE}" destId="{CD35F9E2-FD5F-44D0-88C0-23C2EE41D80E}" srcOrd="1" destOrd="0" presId="urn:microsoft.com/office/officeart/2005/8/layout/vProcess5"/>
    <dgm:cxn modelId="{31666BF6-7D17-4BD5-85CD-B1018BAB4862}" type="presOf" srcId="{20BE36B3-03D6-405A-9F81-0B49B66134DE}" destId="{1E2851B6-64F6-4BFD-BF65-C0CC9F81A18E}" srcOrd="0" destOrd="0" presId="urn:microsoft.com/office/officeart/2005/8/layout/vProcess5"/>
    <dgm:cxn modelId="{8CDE14DB-1DD8-4341-A932-ED1071CACD16}" type="presOf" srcId="{38933749-F042-452A-A8D7-8DA5D5F1F17E}" destId="{F203FFE9-79F2-4BD0-981A-B35112194CFA}" srcOrd="0" destOrd="0" presId="urn:microsoft.com/office/officeart/2005/8/layout/vProcess5"/>
    <dgm:cxn modelId="{FCB9D74B-2963-4A90-8DF7-50850B277A47}" srcId="{A8F4814E-3133-4BE6-AA75-9962FB350892}" destId="{89EA2555-FDE0-4790-A6FF-18158BFDAA9A}" srcOrd="0" destOrd="0" parTransId="{44CB6650-E699-4DF6-8AC4-00AEB529FBD7}" sibTransId="{A6F448D4-EFBC-4ABB-BFEE-188E601AC432}"/>
    <dgm:cxn modelId="{03137871-868C-448D-8B2D-35785A306800}" type="presOf" srcId="{75DA4606-1113-44B3-8580-561507A13A1D}" destId="{1B19E1CD-B39E-472C-9BFF-7C85D737F766}" srcOrd="0" destOrd="0" presId="urn:microsoft.com/office/officeart/2005/8/layout/vProcess5"/>
    <dgm:cxn modelId="{0CEDC5B9-5B27-4D5F-9187-7536E26BB308}" type="presOf" srcId="{89EA2555-FDE0-4790-A6FF-18158BFDAA9A}" destId="{68A8D335-EFDC-492B-8A42-117E4324E6ED}" srcOrd="0" destOrd="0" presId="urn:microsoft.com/office/officeart/2005/8/layout/vProcess5"/>
    <dgm:cxn modelId="{3D838A3E-34B6-438C-A7FD-220F8BBBD33A}" type="presOf" srcId="{38933749-F042-452A-A8D7-8DA5D5F1F17E}" destId="{525354BC-C02C-42F5-8878-654628395FEB}" srcOrd="1" destOrd="0" presId="urn:microsoft.com/office/officeart/2005/8/layout/vProcess5"/>
    <dgm:cxn modelId="{D6B511EF-0790-4BF6-B549-A21C3F9DCE00}" srcId="{A8F4814E-3133-4BE6-AA75-9962FB350892}" destId="{38933749-F042-452A-A8D7-8DA5D5F1F17E}" srcOrd="2" destOrd="0" parTransId="{E52BA8CA-ABA5-4216-BDDA-9FAA555DBF60}" sibTransId="{D3623A40-1545-4A11-BFDA-90968558BE27}"/>
    <dgm:cxn modelId="{8EA4186E-5C02-44D1-90AD-34C42F16B21C}" type="presOf" srcId="{89EA2555-FDE0-4790-A6FF-18158BFDAA9A}" destId="{B182DE03-AB37-4FBF-B10F-1BC8AD7584BA}" srcOrd="1" destOrd="0" presId="urn:microsoft.com/office/officeart/2005/8/layout/vProcess5"/>
    <dgm:cxn modelId="{D3949DC9-5F71-4071-AFFA-75760390DE37}" srcId="{A8F4814E-3133-4BE6-AA75-9962FB350892}" destId="{20BE36B3-03D6-405A-9F81-0B49B66134DE}" srcOrd="1" destOrd="0" parTransId="{2433F16D-692A-4136-937C-D83D0EC4E25D}" sibTransId="{75DA4606-1113-44B3-8580-561507A13A1D}"/>
    <dgm:cxn modelId="{EEBB35C1-6E65-4DE7-A386-388ED6E3ADB7}" type="presOf" srcId="{A6F448D4-EFBC-4ABB-BFEE-188E601AC432}" destId="{A550F4AC-75A2-41AE-B91F-4CC634EEB75F}" srcOrd="0" destOrd="0" presId="urn:microsoft.com/office/officeart/2005/8/layout/vProcess5"/>
    <dgm:cxn modelId="{519D2A42-CBAF-4D94-A513-F6B877864B11}" type="presOf" srcId="{A8F4814E-3133-4BE6-AA75-9962FB350892}" destId="{28995F86-3268-40D4-8492-8D6F694F55D7}" srcOrd="0" destOrd="0" presId="urn:microsoft.com/office/officeart/2005/8/layout/vProcess5"/>
    <dgm:cxn modelId="{DD58B274-E09E-41AB-BC56-3AB27FA28C75}" type="presParOf" srcId="{28995F86-3268-40D4-8492-8D6F694F55D7}" destId="{A74B2932-5DF1-4C27-9BEE-C4D25FB7A5CA}" srcOrd="0" destOrd="0" presId="urn:microsoft.com/office/officeart/2005/8/layout/vProcess5"/>
    <dgm:cxn modelId="{7A3DA5FE-EC27-40B3-AA58-0173D8D615E9}" type="presParOf" srcId="{28995F86-3268-40D4-8492-8D6F694F55D7}" destId="{68A8D335-EFDC-492B-8A42-117E4324E6ED}" srcOrd="1" destOrd="0" presId="urn:microsoft.com/office/officeart/2005/8/layout/vProcess5"/>
    <dgm:cxn modelId="{C31E53F6-10C4-4BE9-89B0-C29F27D50935}" type="presParOf" srcId="{28995F86-3268-40D4-8492-8D6F694F55D7}" destId="{1E2851B6-64F6-4BFD-BF65-C0CC9F81A18E}" srcOrd="2" destOrd="0" presId="urn:microsoft.com/office/officeart/2005/8/layout/vProcess5"/>
    <dgm:cxn modelId="{E61E59E1-1B89-4D7A-A4A7-8A576395CF67}" type="presParOf" srcId="{28995F86-3268-40D4-8492-8D6F694F55D7}" destId="{F203FFE9-79F2-4BD0-981A-B35112194CFA}" srcOrd="3" destOrd="0" presId="urn:microsoft.com/office/officeart/2005/8/layout/vProcess5"/>
    <dgm:cxn modelId="{42E9FC8F-348B-454F-B2BB-221C9500E801}" type="presParOf" srcId="{28995F86-3268-40D4-8492-8D6F694F55D7}" destId="{A550F4AC-75A2-41AE-B91F-4CC634EEB75F}" srcOrd="4" destOrd="0" presId="urn:microsoft.com/office/officeart/2005/8/layout/vProcess5"/>
    <dgm:cxn modelId="{C17EEE7E-1536-4C47-94A1-03B30E519467}" type="presParOf" srcId="{28995F86-3268-40D4-8492-8D6F694F55D7}" destId="{1B19E1CD-B39E-472C-9BFF-7C85D737F766}" srcOrd="5" destOrd="0" presId="urn:microsoft.com/office/officeart/2005/8/layout/vProcess5"/>
    <dgm:cxn modelId="{AD971BFB-E44E-4E05-82A9-87FE0121BB10}" type="presParOf" srcId="{28995F86-3268-40D4-8492-8D6F694F55D7}" destId="{B182DE03-AB37-4FBF-B10F-1BC8AD7584BA}" srcOrd="6" destOrd="0" presId="urn:microsoft.com/office/officeart/2005/8/layout/vProcess5"/>
    <dgm:cxn modelId="{F33A3D96-EF86-4C12-BB0C-C5B79F9C7F3D}" type="presParOf" srcId="{28995F86-3268-40D4-8492-8D6F694F55D7}" destId="{CD35F9E2-FD5F-44D0-88C0-23C2EE41D80E}" srcOrd="7" destOrd="0" presId="urn:microsoft.com/office/officeart/2005/8/layout/vProcess5"/>
    <dgm:cxn modelId="{B234E390-EB47-4538-803F-DC193F70560E}" type="presParOf" srcId="{28995F86-3268-40D4-8492-8D6F694F55D7}" destId="{525354BC-C02C-42F5-8878-654628395FEB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0DFEB8B-F191-406B-8F04-D8A16FB7A243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97EAEC31-DCE6-4282-B283-72D0C9464003}">
      <dgm:prSet/>
      <dgm:spPr/>
      <dgm:t>
        <a:bodyPr/>
        <a:lstStyle/>
        <a:p>
          <a:pPr rtl="0"/>
          <a:r>
            <a:rPr lang="pl-PL" dirty="0" smtClean="0"/>
            <a:t>Przewodniczący RE zwołuje konwent</a:t>
          </a:r>
          <a:endParaRPr lang="pl-PL" dirty="0"/>
        </a:p>
      </dgm:t>
    </dgm:pt>
    <dgm:pt modelId="{30308007-7F97-4DD7-AF9E-959E761DB36C}" type="parTrans" cxnId="{4B262794-8F60-49C7-98DE-EFE79F8A30F0}">
      <dgm:prSet/>
      <dgm:spPr/>
      <dgm:t>
        <a:bodyPr/>
        <a:lstStyle/>
        <a:p>
          <a:endParaRPr lang="pl-PL"/>
        </a:p>
      </dgm:t>
    </dgm:pt>
    <dgm:pt modelId="{07E383BF-7C0F-4FA4-AC12-459410CBDAD1}" type="sibTrans" cxnId="{4B262794-8F60-49C7-98DE-EFE79F8A30F0}">
      <dgm:prSet/>
      <dgm:spPr/>
      <dgm:t>
        <a:bodyPr/>
        <a:lstStyle/>
        <a:p>
          <a:endParaRPr lang="pl-PL"/>
        </a:p>
      </dgm:t>
    </dgm:pt>
    <dgm:pt modelId="{9F994D8E-01D7-462D-BA58-CF5AE1DD2004}">
      <dgm:prSet/>
      <dgm:spPr/>
      <dgm:t>
        <a:bodyPr/>
        <a:lstStyle/>
        <a:p>
          <a:pPr rtl="0"/>
          <a:r>
            <a:rPr lang="pl-PL" dirty="0" smtClean="0"/>
            <a:t>Konwent rozpatruje propozycje zmian i przyjmuje w drodze konsensu zalecenia dla Komisji Międzynarodowej</a:t>
          </a:r>
          <a:endParaRPr lang="pl-PL" dirty="0"/>
        </a:p>
      </dgm:t>
    </dgm:pt>
    <dgm:pt modelId="{3E4DBD71-27D3-4E24-AFE3-3CB1A2586260}" type="parTrans" cxnId="{595F9D9B-2C75-4056-B29A-89929E8889E4}">
      <dgm:prSet/>
      <dgm:spPr/>
      <dgm:t>
        <a:bodyPr/>
        <a:lstStyle/>
        <a:p>
          <a:endParaRPr lang="pl-PL"/>
        </a:p>
      </dgm:t>
    </dgm:pt>
    <dgm:pt modelId="{45CCC0D2-2B4D-4A82-9B2C-2DB320EB29BC}" type="sibTrans" cxnId="{595F9D9B-2C75-4056-B29A-89929E8889E4}">
      <dgm:prSet/>
      <dgm:spPr/>
      <dgm:t>
        <a:bodyPr/>
        <a:lstStyle/>
        <a:p>
          <a:endParaRPr lang="pl-PL"/>
        </a:p>
      </dgm:t>
    </dgm:pt>
    <dgm:pt modelId="{8CADD1B6-B1D1-4888-A772-7EA6E91A566F}">
      <dgm:prSet/>
      <dgm:spPr/>
      <dgm:t>
        <a:bodyPr/>
        <a:lstStyle/>
        <a:p>
          <a:pPr rtl="0"/>
          <a:r>
            <a:rPr lang="pl-PL" dirty="0" smtClean="0"/>
            <a:t>Przewodniczący RE zwołuje Komisję Międzynarodową</a:t>
          </a:r>
          <a:endParaRPr lang="pl-PL" dirty="0"/>
        </a:p>
      </dgm:t>
    </dgm:pt>
    <dgm:pt modelId="{4BC8AD7F-6C48-4A22-B089-46E9C4781216}" type="parTrans" cxnId="{18D1CE99-95D4-462F-B04B-25FB44907846}">
      <dgm:prSet/>
      <dgm:spPr/>
      <dgm:t>
        <a:bodyPr/>
        <a:lstStyle/>
        <a:p>
          <a:endParaRPr lang="pl-PL"/>
        </a:p>
      </dgm:t>
    </dgm:pt>
    <dgm:pt modelId="{F31BD8C7-DB0B-42D2-9B30-9D0A96AB3810}" type="sibTrans" cxnId="{18D1CE99-95D4-462F-B04B-25FB44907846}">
      <dgm:prSet/>
      <dgm:spPr/>
      <dgm:t>
        <a:bodyPr/>
        <a:lstStyle/>
        <a:p>
          <a:endParaRPr lang="pl-PL"/>
        </a:p>
      </dgm:t>
    </dgm:pt>
    <dgm:pt modelId="{CFC84F6B-6F4B-49D5-8089-C56EEBB95AE4}">
      <dgm:prSet/>
      <dgm:spPr/>
      <dgm:t>
        <a:bodyPr/>
        <a:lstStyle/>
        <a:p>
          <a:pPr rtl="0"/>
          <a:r>
            <a:rPr lang="pl-PL" dirty="0" smtClean="0"/>
            <a:t>Zmiany przyjęte podczas Komisję Międzynarodową wchodzą w życie po ich ratyfikowaniu przez wszystkie PC </a:t>
          </a:r>
          <a:endParaRPr lang="pl-PL" dirty="0"/>
        </a:p>
      </dgm:t>
    </dgm:pt>
    <dgm:pt modelId="{C43931DD-BCA0-4ADB-A332-26C2780B81C3}" type="parTrans" cxnId="{FEE81B9B-A503-47AE-9F2E-8F89DF7FF23D}">
      <dgm:prSet/>
      <dgm:spPr/>
      <dgm:t>
        <a:bodyPr/>
        <a:lstStyle/>
        <a:p>
          <a:endParaRPr lang="pl-PL"/>
        </a:p>
      </dgm:t>
    </dgm:pt>
    <dgm:pt modelId="{C6F9275F-D003-4B64-B043-47050444A19F}" type="sibTrans" cxnId="{FEE81B9B-A503-47AE-9F2E-8F89DF7FF23D}">
      <dgm:prSet/>
      <dgm:spPr/>
      <dgm:t>
        <a:bodyPr/>
        <a:lstStyle/>
        <a:p>
          <a:endParaRPr lang="pl-PL"/>
        </a:p>
      </dgm:t>
    </dgm:pt>
    <dgm:pt modelId="{361DADDA-61F2-4778-84B0-0E8200C89AF7}" type="pres">
      <dgm:prSet presAssocID="{F0DFEB8B-F191-406B-8F04-D8A16FB7A24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E62BAEC-FC47-45AD-AC4B-B228BF6D02A2}" type="pres">
      <dgm:prSet presAssocID="{F0DFEB8B-F191-406B-8F04-D8A16FB7A243}" presName="dummyMaxCanvas" presStyleCnt="0">
        <dgm:presLayoutVars/>
      </dgm:prSet>
      <dgm:spPr/>
    </dgm:pt>
    <dgm:pt modelId="{0DA21501-8A2E-4EDE-A0D0-380ECFD2870D}" type="pres">
      <dgm:prSet presAssocID="{F0DFEB8B-F191-406B-8F04-D8A16FB7A243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F929AF9-81C0-4708-93F6-62BC8E14748E}" type="pres">
      <dgm:prSet presAssocID="{F0DFEB8B-F191-406B-8F04-D8A16FB7A243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84E3D73-482B-4E56-A772-1906971BAA3A}" type="pres">
      <dgm:prSet presAssocID="{F0DFEB8B-F191-406B-8F04-D8A16FB7A243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44C388B-8B5F-485E-AC58-B5E2D22D97D7}" type="pres">
      <dgm:prSet presAssocID="{F0DFEB8B-F191-406B-8F04-D8A16FB7A243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92F5803-FFAC-4F32-844A-4A21481C79DC}" type="pres">
      <dgm:prSet presAssocID="{F0DFEB8B-F191-406B-8F04-D8A16FB7A243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FEBFA31-1412-465E-AEBE-2C7B78E7A5E8}" type="pres">
      <dgm:prSet presAssocID="{F0DFEB8B-F191-406B-8F04-D8A16FB7A243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5941B2A-5740-4CC6-BBC4-8B42BAA50301}" type="pres">
      <dgm:prSet presAssocID="{F0DFEB8B-F191-406B-8F04-D8A16FB7A243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D15C2BD-DD41-4103-A0CD-A98E3FE6D1AA}" type="pres">
      <dgm:prSet presAssocID="{F0DFEB8B-F191-406B-8F04-D8A16FB7A243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4DD3B67-334F-474E-8C95-49688F312903}" type="pres">
      <dgm:prSet presAssocID="{F0DFEB8B-F191-406B-8F04-D8A16FB7A243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5368BFE-F51B-4A17-871E-7748F9246355}" type="pres">
      <dgm:prSet presAssocID="{F0DFEB8B-F191-406B-8F04-D8A16FB7A243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E8E9B5F-E555-40BB-8F84-5F788F521D7E}" type="pres">
      <dgm:prSet presAssocID="{F0DFEB8B-F191-406B-8F04-D8A16FB7A243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2A135C8-4BEF-45D1-99E8-7D87C751E5A9}" type="presOf" srcId="{CFC84F6B-6F4B-49D5-8089-C56EEBB95AE4}" destId="{B44C388B-8B5F-485E-AC58-B5E2D22D97D7}" srcOrd="0" destOrd="0" presId="urn:microsoft.com/office/officeart/2005/8/layout/vProcess5"/>
    <dgm:cxn modelId="{FEE81B9B-A503-47AE-9F2E-8F89DF7FF23D}" srcId="{F0DFEB8B-F191-406B-8F04-D8A16FB7A243}" destId="{CFC84F6B-6F4B-49D5-8089-C56EEBB95AE4}" srcOrd="3" destOrd="0" parTransId="{C43931DD-BCA0-4ADB-A332-26C2780B81C3}" sibTransId="{C6F9275F-D003-4B64-B043-47050444A19F}"/>
    <dgm:cxn modelId="{BE7FE651-3FFB-4F36-9DC3-389B41A1C9EB}" type="presOf" srcId="{07E383BF-7C0F-4FA4-AC12-459410CBDAD1}" destId="{092F5803-FFAC-4F32-844A-4A21481C79DC}" srcOrd="0" destOrd="0" presId="urn:microsoft.com/office/officeart/2005/8/layout/vProcess5"/>
    <dgm:cxn modelId="{FBBEDC53-DF16-426D-9FF3-1BD694F004FC}" type="presOf" srcId="{8CADD1B6-B1D1-4888-A772-7EA6E91A566F}" destId="{35368BFE-F51B-4A17-871E-7748F9246355}" srcOrd="1" destOrd="0" presId="urn:microsoft.com/office/officeart/2005/8/layout/vProcess5"/>
    <dgm:cxn modelId="{6DC2C49F-2F89-45C3-9B8E-E07C3C6F7E52}" type="presOf" srcId="{9F994D8E-01D7-462D-BA58-CF5AE1DD2004}" destId="{CF929AF9-81C0-4708-93F6-62BC8E14748E}" srcOrd="0" destOrd="0" presId="urn:microsoft.com/office/officeart/2005/8/layout/vProcess5"/>
    <dgm:cxn modelId="{4B262794-8F60-49C7-98DE-EFE79F8A30F0}" srcId="{F0DFEB8B-F191-406B-8F04-D8A16FB7A243}" destId="{97EAEC31-DCE6-4282-B283-72D0C9464003}" srcOrd="0" destOrd="0" parTransId="{30308007-7F97-4DD7-AF9E-959E761DB36C}" sibTransId="{07E383BF-7C0F-4FA4-AC12-459410CBDAD1}"/>
    <dgm:cxn modelId="{18D1CE99-95D4-462F-B04B-25FB44907846}" srcId="{F0DFEB8B-F191-406B-8F04-D8A16FB7A243}" destId="{8CADD1B6-B1D1-4888-A772-7EA6E91A566F}" srcOrd="2" destOrd="0" parTransId="{4BC8AD7F-6C48-4A22-B089-46E9C4781216}" sibTransId="{F31BD8C7-DB0B-42D2-9B30-9D0A96AB3810}"/>
    <dgm:cxn modelId="{3AD6FAE8-6141-4910-8B4C-4B276D52D96F}" type="presOf" srcId="{9F994D8E-01D7-462D-BA58-CF5AE1DD2004}" destId="{74DD3B67-334F-474E-8C95-49688F312903}" srcOrd="1" destOrd="0" presId="urn:microsoft.com/office/officeart/2005/8/layout/vProcess5"/>
    <dgm:cxn modelId="{785D3047-8134-46FA-BDF1-12BD613DD421}" type="presOf" srcId="{CFC84F6B-6F4B-49D5-8089-C56EEBB95AE4}" destId="{9E8E9B5F-E555-40BB-8F84-5F788F521D7E}" srcOrd="1" destOrd="0" presId="urn:microsoft.com/office/officeart/2005/8/layout/vProcess5"/>
    <dgm:cxn modelId="{C6577C46-34A2-4107-864A-CAC3C59F5882}" type="presOf" srcId="{97EAEC31-DCE6-4282-B283-72D0C9464003}" destId="{0D15C2BD-DD41-4103-A0CD-A98E3FE6D1AA}" srcOrd="1" destOrd="0" presId="urn:microsoft.com/office/officeart/2005/8/layout/vProcess5"/>
    <dgm:cxn modelId="{AFC38DF3-FE91-496F-9050-2177024CAA34}" type="presOf" srcId="{F0DFEB8B-F191-406B-8F04-D8A16FB7A243}" destId="{361DADDA-61F2-4778-84B0-0E8200C89AF7}" srcOrd="0" destOrd="0" presId="urn:microsoft.com/office/officeart/2005/8/layout/vProcess5"/>
    <dgm:cxn modelId="{165996F1-2A76-4929-86CB-6D121EFE6019}" type="presOf" srcId="{45CCC0D2-2B4D-4A82-9B2C-2DB320EB29BC}" destId="{2FEBFA31-1412-465E-AEBE-2C7B78E7A5E8}" srcOrd="0" destOrd="0" presId="urn:microsoft.com/office/officeart/2005/8/layout/vProcess5"/>
    <dgm:cxn modelId="{82235FEA-5ED6-4FFA-9278-AEDB713E9B3E}" type="presOf" srcId="{8CADD1B6-B1D1-4888-A772-7EA6E91A566F}" destId="{884E3D73-482B-4E56-A772-1906971BAA3A}" srcOrd="0" destOrd="0" presId="urn:microsoft.com/office/officeart/2005/8/layout/vProcess5"/>
    <dgm:cxn modelId="{595F9D9B-2C75-4056-B29A-89929E8889E4}" srcId="{F0DFEB8B-F191-406B-8F04-D8A16FB7A243}" destId="{9F994D8E-01D7-462D-BA58-CF5AE1DD2004}" srcOrd="1" destOrd="0" parTransId="{3E4DBD71-27D3-4E24-AFE3-3CB1A2586260}" sibTransId="{45CCC0D2-2B4D-4A82-9B2C-2DB320EB29BC}"/>
    <dgm:cxn modelId="{F515092C-51D8-4D79-81D0-D8C70169CF08}" type="presOf" srcId="{F31BD8C7-DB0B-42D2-9B30-9D0A96AB3810}" destId="{D5941B2A-5740-4CC6-BBC4-8B42BAA50301}" srcOrd="0" destOrd="0" presId="urn:microsoft.com/office/officeart/2005/8/layout/vProcess5"/>
    <dgm:cxn modelId="{798C8F39-4F74-44D3-BB49-4EC672CB3A52}" type="presOf" srcId="{97EAEC31-DCE6-4282-B283-72D0C9464003}" destId="{0DA21501-8A2E-4EDE-A0D0-380ECFD2870D}" srcOrd="0" destOrd="0" presId="urn:microsoft.com/office/officeart/2005/8/layout/vProcess5"/>
    <dgm:cxn modelId="{6100B80A-8614-43E6-A568-2B364FA4BC0B}" type="presParOf" srcId="{361DADDA-61F2-4778-84B0-0E8200C89AF7}" destId="{AE62BAEC-FC47-45AD-AC4B-B228BF6D02A2}" srcOrd="0" destOrd="0" presId="urn:microsoft.com/office/officeart/2005/8/layout/vProcess5"/>
    <dgm:cxn modelId="{8E52416B-4CC7-4E10-997E-19E16DD832A5}" type="presParOf" srcId="{361DADDA-61F2-4778-84B0-0E8200C89AF7}" destId="{0DA21501-8A2E-4EDE-A0D0-380ECFD2870D}" srcOrd="1" destOrd="0" presId="urn:microsoft.com/office/officeart/2005/8/layout/vProcess5"/>
    <dgm:cxn modelId="{E6B23636-DC57-4D58-984B-148CE8EF0379}" type="presParOf" srcId="{361DADDA-61F2-4778-84B0-0E8200C89AF7}" destId="{CF929AF9-81C0-4708-93F6-62BC8E14748E}" srcOrd="2" destOrd="0" presId="urn:microsoft.com/office/officeart/2005/8/layout/vProcess5"/>
    <dgm:cxn modelId="{9A974961-854D-4C3F-B272-849A3D036577}" type="presParOf" srcId="{361DADDA-61F2-4778-84B0-0E8200C89AF7}" destId="{884E3D73-482B-4E56-A772-1906971BAA3A}" srcOrd="3" destOrd="0" presId="urn:microsoft.com/office/officeart/2005/8/layout/vProcess5"/>
    <dgm:cxn modelId="{64487185-489C-42DD-ADDA-42BE7C51D5D9}" type="presParOf" srcId="{361DADDA-61F2-4778-84B0-0E8200C89AF7}" destId="{B44C388B-8B5F-485E-AC58-B5E2D22D97D7}" srcOrd="4" destOrd="0" presId="urn:microsoft.com/office/officeart/2005/8/layout/vProcess5"/>
    <dgm:cxn modelId="{E0BFF343-55F0-410A-8D6E-3CC73362D565}" type="presParOf" srcId="{361DADDA-61F2-4778-84B0-0E8200C89AF7}" destId="{092F5803-FFAC-4F32-844A-4A21481C79DC}" srcOrd="5" destOrd="0" presId="urn:microsoft.com/office/officeart/2005/8/layout/vProcess5"/>
    <dgm:cxn modelId="{8FE2DE42-B601-4D0F-BD4A-0D27A8E62EF9}" type="presParOf" srcId="{361DADDA-61F2-4778-84B0-0E8200C89AF7}" destId="{2FEBFA31-1412-465E-AEBE-2C7B78E7A5E8}" srcOrd="6" destOrd="0" presId="urn:microsoft.com/office/officeart/2005/8/layout/vProcess5"/>
    <dgm:cxn modelId="{D662AC5F-100E-4B81-B308-F6DEEB178849}" type="presParOf" srcId="{361DADDA-61F2-4778-84B0-0E8200C89AF7}" destId="{D5941B2A-5740-4CC6-BBC4-8B42BAA50301}" srcOrd="7" destOrd="0" presId="urn:microsoft.com/office/officeart/2005/8/layout/vProcess5"/>
    <dgm:cxn modelId="{36C243E9-13F0-4B07-8D5C-6BBEDCEBC1D6}" type="presParOf" srcId="{361DADDA-61F2-4778-84B0-0E8200C89AF7}" destId="{0D15C2BD-DD41-4103-A0CD-A98E3FE6D1AA}" srcOrd="8" destOrd="0" presId="urn:microsoft.com/office/officeart/2005/8/layout/vProcess5"/>
    <dgm:cxn modelId="{BAC2228D-6084-4C6F-9BFF-960E262C4375}" type="presParOf" srcId="{361DADDA-61F2-4778-84B0-0E8200C89AF7}" destId="{74DD3B67-334F-474E-8C95-49688F312903}" srcOrd="9" destOrd="0" presId="urn:microsoft.com/office/officeart/2005/8/layout/vProcess5"/>
    <dgm:cxn modelId="{2B849BC2-5916-4A96-BE54-650ABEC5387D}" type="presParOf" srcId="{361DADDA-61F2-4778-84B0-0E8200C89AF7}" destId="{35368BFE-F51B-4A17-871E-7748F9246355}" srcOrd="10" destOrd="0" presId="urn:microsoft.com/office/officeart/2005/8/layout/vProcess5"/>
    <dgm:cxn modelId="{23381915-3CAE-425F-87E5-115C550472C0}" type="presParOf" srcId="{361DADDA-61F2-4778-84B0-0E8200C89AF7}" destId="{9E8E9B5F-E555-40BB-8F84-5F788F521D7E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4349614-5DCA-47E4-86BA-02FC2AFAC5BF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BC3FC685-D166-445C-A2F9-4AEFD3A33C9F}">
      <dgm:prSet/>
      <dgm:spPr/>
      <dgm:t>
        <a:bodyPr/>
        <a:lstStyle/>
        <a:p>
          <a:pPr rtl="0"/>
          <a:r>
            <a:rPr lang="pl-PL" dirty="0" smtClean="0"/>
            <a:t>Procedury kładki </a:t>
          </a:r>
          <a:endParaRPr lang="pl-PL" dirty="0"/>
        </a:p>
      </dgm:t>
    </dgm:pt>
    <dgm:pt modelId="{FF1FA991-7E3F-474A-87D7-10328466BFD8}" type="parTrans" cxnId="{E3A7FBA8-CC81-4583-B36D-92FEEF4DC140}">
      <dgm:prSet/>
      <dgm:spPr/>
      <dgm:t>
        <a:bodyPr/>
        <a:lstStyle/>
        <a:p>
          <a:endParaRPr lang="pl-PL"/>
        </a:p>
      </dgm:t>
    </dgm:pt>
    <dgm:pt modelId="{62743776-6575-4DE4-BF61-425860340776}" type="sibTrans" cxnId="{E3A7FBA8-CC81-4583-B36D-92FEEF4DC140}">
      <dgm:prSet/>
      <dgm:spPr/>
      <dgm:t>
        <a:bodyPr/>
        <a:lstStyle/>
        <a:p>
          <a:endParaRPr lang="pl-PL"/>
        </a:p>
      </dgm:t>
    </dgm:pt>
    <dgm:pt modelId="{F33C8731-4B37-4F7B-A4F1-1CF9DFED73D4}">
      <dgm:prSet/>
      <dgm:spPr/>
      <dgm:t>
        <a:bodyPr/>
        <a:lstStyle/>
        <a:p>
          <a:pPr rtl="0"/>
          <a:r>
            <a:rPr lang="pl-PL" dirty="0" smtClean="0"/>
            <a:t>Strukturalne klauzule kładki (art. 48 ust. 6 i 7)</a:t>
          </a:r>
          <a:endParaRPr lang="pl-PL" dirty="0"/>
        </a:p>
      </dgm:t>
    </dgm:pt>
    <dgm:pt modelId="{0B59E0E6-DA6E-4A86-859B-A22346434691}" type="parTrans" cxnId="{41E66A34-DED7-44DF-A6A8-DFE4C8FA2893}">
      <dgm:prSet/>
      <dgm:spPr/>
      <dgm:t>
        <a:bodyPr/>
        <a:lstStyle/>
        <a:p>
          <a:endParaRPr lang="pl-PL"/>
        </a:p>
      </dgm:t>
    </dgm:pt>
    <dgm:pt modelId="{73A5B592-DA6A-44F7-8BA0-17FF1E9F4843}" type="sibTrans" cxnId="{41E66A34-DED7-44DF-A6A8-DFE4C8FA2893}">
      <dgm:prSet/>
      <dgm:spPr/>
      <dgm:t>
        <a:bodyPr/>
        <a:lstStyle/>
        <a:p>
          <a:endParaRPr lang="pl-PL"/>
        </a:p>
      </dgm:t>
    </dgm:pt>
    <dgm:pt modelId="{91293F7F-1750-48AE-8664-4C9915B70030}">
      <dgm:prSet/>
      <dgm:spPr/>
      <dgm:t>
        <a:bodyPr/>
        <a:lstStyle/>
        <a:p>
          <a:pPr rtl="0"/>
          <a:r>
            <a:rPr lang="pl-PL" dirty="0" smtClean="0"/>
            <a:t>Procedury kładki </a:t>
          </a:r>
          <a:r>
            <a:rPr lang="pl-PL" i="1" dirty="0" smtClean="0"/>
            <a:t>ad hoc</a:t>
          </a:r>
          <a:endParaRPr lang="pl-PL" i="1" dirty="0"/>
        </a:p>
      </dgm:t>
    </dgm:pt>
    <dgm:pt modelId="{D5B2A536-CCA0-4366-B655-AA7E8E6A12C4}" type="parTrans" cxnId="{13648804-69D1-4EDA-863D-D423E9DFA6FD}">
      <dgm:prSet/>
      <dgm:spPr/>
      <dgm:t>
        <a:bodyPr/>
        <a:lstStyle/>
        <a:p>
          <a:endParaRPr lang="pl-PL"/>
        </a:p>
      </dgm:t>
    </dgm:pt>
    <dgm:pt modelId="{12C76A5D-2B94-482F-BA05-27353ADCAF4A}" type="sibTrans" cxnId="{13648804-69D1-4EDA-863D-D423E9DFA6FD}">
      <dgm:prSet/>
      <dgm:spPr/>
      <dgm:t>
        <a:bodyPr/>
        <a:lstStyle/>
        <a:p>
          <a:endParaRPr lang="pl-PL"/>
        </a:p>
      </dgm:t>
    </dgm:pt>
    <dgm:pt modelId="{B99E1E70-90CA-4B16-AE82-DAB187CC96A5}" type="pres">
      <dgm:prSet presAssocID="{F4349614-5DCA-47E4-86BA-02FC2AFAC5B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783B6D41-DC64-4743-9C64-11ADB5BD310C}" type="pres">
      <dgm:prSet presAssocID="{BC3FC685-D166-445C-A2F9-4AEFD3A33C9F}" presName="root" presStyleCnt="0"/>
      <dgm:spPr/>
    </dgm:pt>
    <dgm:pt modelId="{11FF7317-3EE0-4964-99B3-17D52577F1A1}" type="pres">
      <dgm:prSet presAssocID="{BC3FC685-D166-445C-A2F9-4AEFD3A33C9F}" presName="rootComposite" presStyleCnt="0"/>
      <dgm:spPr/>
    </dgm:pt>
    <dgm:pt modelId="{75F35269-92A3-4C00-96A8-456AE1394DEB}" type="pres">
      <dgm:prSet presAssocID="{BC3FC685-D166-445C-A2F9-4AEFD3A33C9F}" presName="rootText" presStyleLbl="node1" presStyleIdx="0" presStyleCnt="1"/>
      <dgm:spPr/>
      <dgm:t>
        <a:bodyPr/>
        <a:lstStyle/>
        <a:p>
          <a:endParaRPr lang="pl-PL"/>
        </a:p>
      </dgm:t>
    </dgm:pt>
    <dgm:pt modelId="{7F5ACB8D-2549-4029-96EA-755789D34856}" type="pres">
      <dgm:prSet presAssocID="{BC3FC685-D166-445C-A2F9-4AEFD3A33C9F}" presName="rootConnector" presStyleLbl="node1" presStyleIdx="0" presStyleCnt="1"/>
      <dgm:spPr/>
      <dgm:t>
        <a:bodyPr/>
        <a:lstStyle/>
        <a:p>
          <a:endParaRPr lang="pl-PL"/>
        </a:p>
      </dgm:t>
    </dgm:pt>
    <dgm:pt modelId="{5AC58FF8-F7C6-4576-A3E8-07D3EF221CAA}" type="pres">
      <dgm:prSet presAssocID="{BC3FC685-D166-445C-A2F9-4AEFD3A33C9F}" presName="childShape" presStyleCnt="0"/>
      <dgm:spPr/>
    </dgm:pt>
    <dgm:pt modelId="{8AB13AAB-2C57-4344-AD6A-0905BA0410C8}" type="pres">
      <dgm:prSet presAssocID="{0B59E0E6-DA6E-4A86-859B-A22346434691}" presName="Name13" presStyleLbl="parChTrans1D2" presStyleIdx="0" presStyleCnt="2"/>
      <dgm:spPr/>
      <dgm:t>
        <a:bodyPr/>
        <a:lstStyle/>
        <a:p>
          <a:endParaRPr lang="pl-PL"/>
        </a:p>
      </dgm:t>
    </dgm:pt>
    <dgm:pt modelId="{7E2E571D-E7A1-40FF-89DC-CED136625C5D}" type="pres">
      <dgm:prSet presAssocID="{F33C8731-4B37-4F7B-A4F1-1CF9DFED73D4}" presName="childText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28D1B78-DF25-476D-A47F-B1A9C54B38EB}" type="pres">
      <dgm:prSet presAssocID="{D5B2A536-CCA0-4366-B655-AA7E8E6A12C4}" presName="Name13" presStyleLbl="parChTrans1D2" presStyleIdx="1" presStyleCnt="2"/>
      <dgm:spPr/>
      <dgm:t>
        <a:bodyPr/>
        <a:lstStyle/>
        <a:p>
          <a:endParaRPr lang="pl-PL"/>
        </a:p>
      </dgm:t>
    </dgm:pt>
    <dgm:pt modelId="{E5898C19-C69A-4826-8D06-3A82C6AAE5EB}" type="pres">
      <dgm:prSet presAssocID="{91293F7F-1750-48AE-8664-4C9915B70030}" presName="childTex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7678EC5E-46C9-423F-9AF0-1EC0772E4171}" type="presOf" srcId="{D5B2A536-CCA0-4366-B655-AA7E8E6A12C4}" destId="{628D1B78-DF25-476D-A47F-B1A9C54B38EB}" srcOrd="0" destOrd="0" presId="urn:microsoft.com/office/officeart/2005/8/layout/hierarchy3"/>
    <dgm:cxn modelId="{13648804-69D1-4EDA-863D-D423E9DFA6FD}" srcId="{BC3FC685-D166-445C-A2F9-4AEFD3A33C9F}" destId="{91293F7F-1750-48AE-8664-4C9915B70030}" srcOrd="1" destOrd="0" parTransId="{D5B2A536-CCA0-4366-B655-AA7E8E6A12C4}" sibTransId="{12C76A5D-2B94-482F-BA05-27353ADCAF4A}"/>
    <dgm:cxn modelId="{41E66A34-DED7-44DF-A6A8-DFE4C8FA2893}" srcId="{BC3FC685-D166-445C-A2F9-4AEFD3A33C9F}" destId="{F33C8731-4B37-4F7B-A4F1-1CF9DFED73D4}" srcOrd="0" destOrd="0" parTransId="{0B59E0E6-DA6E-4A86-859B-A22346434691}" sibTransId="{73A5B592-DA6A-44F7-8BA0-17FF1E9F4843}"/>
    <dgm:cxn modelId="{072A86BE-292A-48DB-AC31-09D09CDB6EEC}" type="presOf" srcId="{F33C8731-4B37-4F7B-A4F1-1CF9DFED73D4}" destId="{7E2E571D-E7A1-40FF-89DC-CED136625C5D}" srcOrd="0" destOrd="0" presId="urn:microsoft.com/office/officeart/2005/8/layout/hierarchy3"/>
    <dgm:cxn modelId="{B64546B1-717B-4775-B1CD-876ACE0D8823}" type="presOf" srcId="{BC3FC685-D166-445C-A2F9-4AEFD3A33C9F}" destId="{7F5ACB8D-2549-4029-96EA-755789D34856}" srcOrd="1" destOrd="0" presId="urn:microsoft.com/office/officeart/2005/8/layout/hierarchy3"/>
    <dgm:cxn modelId="{017089CF-720F-4170-B0EB-8ACAAD450AB8}" type="presOf" srcId="{BC3FC685-D166-445C-A2F9-4AEFD3A33C9F}" destId="{75F35269-92A3-4C00-96A8-456AE1394DEB}" srcOrd="0" destOrd="0" presId="urn:microsoft.com/office/officeart/2005/8/layout/hierarchy3"/>
    <dgm:cxn modelId="{1F9CB97A-8E77-496D-A091-5C61E72C1CCB}" type="presOf" srcId="{F4349614-5DCA-47E4-86BA-02FC2AFAC5BF}" destId="{B99E1E70-90CA-4B16-AE82-DAB187CC96A5}" srcOrd="0" destOrd="0" presId="urn:microsoft.com/office/officeart/2005/8/layout/hierarchy3"/>
    <dgm:cxn modelId="{E3A7FBA8-CC81-4583-B36D-92FEEF4DC140}" srcId="{F4349614-5DCA-47E4-86BA-02FC2AFAC5BF}" destId="{BC3FC685-D166-445C-A2F9-4AEFD3A33C9F}" srcOrd="0" destOrd="0" parTransId="{FF1FA991-7E3F-474A-87D7-10328466BFD8}" sibTransId="{62743776-6575-4DE4-BF61-425860340776}"/>
    <dgm:cxn modelId="{EBA66BD2-D401-4A9D-8A63-E206453347E0}" type="presOf" srcId="{0B59E0E6-DA6E-4A86-859B-A22346434691}" destId="{8AB13AAB-2C57-4344-AD6A-0905BA0410C8}" srcOrd="0" destOrd="0" presId="urn:microsoft.com/office/officeart/2005/8/layout/hierarchy3"/>
    <dgm:cxn modelId="{D6834A57-359D-410C-BCDC-1E6235F5B4D7}" type="presOf" srcId="{91293F7F-1750-48AE-8664-4C9915B70030}" destId="{E5898C19-C69A-4826-8D06-3A82C6AAE5EB}" srcOrd="0" destOrd="0" presId="urn:microsoft.com/office/officeart/2005/8/layout/hierarchy3"/>
    <dgm:cxn modelId="{5DB3D650-CFC2-4ED9-BA52-65278F7ADB3D}" type="presParOf" srcId="{B99E1E70-90CA-4B16-AE82-DAB187CC96A5}" destId="{783B6D41-DC64-4743-9C64-11ADB5BD310C}" srcOrd="0" destOrd="0" presId="urn:microsoft.com/office/officeart/2005/8/layout/hierarchy3"/>
    <dgm:cxn modelId="{866F05E8-354E-466E-9C34-754178661A19}" type="presParOf" srcId="{783B6D41-DC64-4743-9C64-11ADB5BD310C}" destId="{11FF7317-3EE0-4964-99B3-17D52577F1A1}" srcOrd="0" destOrd="0" presId="urn:microsoft.com/office/officeart/2005/8/layout/hierarchy3"/>
    <dgm:cxn modelId="{372F3B48-B1B2-4C02-A3FC-91E9F0998458}" type="presParOf" srcId="{11FF7317-3EE0-4964-99B3-17D52577F1A1}" destId="{75F35269-92A3-4C00-96A8-456AE1394DEB}" srcOrd="0" destOrd="0" presId="urn:microsoft.com/office/officeart/2005/8/layout/hierarchy3"/>
    <dgm:cxn modelId="{D8FEC41A-4160-4E11-942F-363A1E762BB9}" type="presParOf" srcId="{11FF7317-3EE0-4964-99B3-17D52577F1A1}" destId="{7F5ACB8D-2549-4029-96EA-755789D34856}" srcOrd="1" destOrd="0" presId="urn:microsoft.com/office/officeart/2005/8/layout/hierarchy3"/>
    <dgm:cxn modelId="{FCBF54AF-4B41-45AD-98A5-6A7479271441}" type="presParOf" srcId="{783B6D41-DC64-4743-9C64-11ADB5BD310C}" destId="{5AC58FF8-F7C6-4576-A3E8-07D3EF221CAA}" srcOrd="1" destOrd="0" presId="urn:microsoft.com/office/officeart/2005/8/layout/hierarchy3"/>
    <dgm:cxn modelId="{3DDF6D63-3C14-41A1-9F0B-E2BEC472A94A}" type="presParOf" srcId="{5AC58FF8-F7C6-4576-A3E8-07D3EF221CAA}" destId="{8AB13AAB-2C57-4344-AD6A-0905BA0410C8}" srcOrd="0" destOrd="0" presId="urn:microsoft.com/office/officeart/2005/8/layout/hierarchy3"/>
    <dgm:cxn modelId="{8806CD58-8948-420E-93FE-E7C035A4A201}" type="presParOf" srcId="{5AC58FF8-F7C6-4576-A3E8-07D3EF221CAA}" destId="{7E2E571D-E7A1-40FF-89DC-CED136625C5D}" srcOrd="1" destOrd="0" presId="urn:microsoft.com/office/officeart/2005/8/layout/hierarchy3"/>
    <dgm:cxn modelId="{43AA2294-5B2D-4394-BD25-8D6D6C197034}" type="presParOf" srcId="{5AC58FF8-F7C6-4576-A3E8-07D3EF221CAA}" destId="{628D1B78-DF25-476D-A47F-B1A9C54B38EB}" srcOrd="2" destOrd="0" presId="urn:microsoft.com/office/officeart/2005/8/layout/hierarchy3"/>
    <dgm:cxn modelId="{816B7ED1-D3EE-4CD7-88E8-D99C9384D0FA}" type="presParOf" srcId="{5AC58FF8-F7C6-4576-A3E8-07D3EF221CAA}" destId="{E5898C19-C69A-4826-8D06-3A82C6AAE5EB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C8CC304-2C0D-4095-BCA8-B492E627D147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10D53BCA-DB17-4D2D-A97B-A9F16165912F}">
      <dgm:prSet/>
      <dgm:spPr/>
      <dgm:t>
        <a:bodyPr/>
        <a:lstStyle/>
        <a:p>
          <a:pPr rtl="0"/>
          <a:r>
            <a:rPr lang="pl-PL" dirty="0" smtClean="0"/>
            <a:t>Zakres przedmiotowy </a:t>
          </a:r>
          <a:endParaRPr lang="pl-PL" dirty="0"/>
        </a:p>
      </dgm:t>
    </dgm:pt>
    <dgm:pt modelId="{D08FBB0E-6CD8-48BE-B3CD-2BF9DA3BBF96}" type="parTrans" cxnId="{ED0F9B99-A133-43A6-9A56-D2B731DB808D}">
      <dgm:prSet/>
      <dgm:spPr/>
      <dgm:t>
        <a:bodyPr/>
        <a:lstStyle/>
        <a:p>
          <a:endParaRPr lang="pl-PL"/>
        </a:p>
      </dgm:t>
    </dgm:pt>
    <dgm:pt modelId="{657027CD-4A61-4C6C-A17A-43E2D8B67348}" type="sibTrans" cxnId="{ED0F9B99-A133-43A6-9A56-D2B731DB808D}">
      <dgm:prSet/>
      <dgm:spPr/>
      <dgm:t>
        <a:bodyPr/>
        <a:lstStyle/>
        <a:p>
          <a:endParaRPr lang="pl-PL"/>
        </a:p>
      </dgm:t>
    </dgm:pt>
    <dgm:pt modelId="{DF61C128-B318-4F48-9156-D5B8556D8D34}">
      <dgm:prSet/>
      <dgm:spPr/>
      <dgm:t>
        <a:bodyPr/>
        <a:lstStyle/>
        <a:p>
          <a:pPr rtl="0"/>
          <a:r>
            <a:rPr lang="pl-PL" dirty="0" smtClean="0"/>
            <a:t>Dotyczy cz. III TFUE</a:t>
          </a:r>
          <a:endParaRPr lang="pl-PL" dirty="0"/>
        </a:p>
      </dgm:t>
    </dgm:pt>
    <dgm:pt modelId="{A6C7A410-436E-4EC0-869E-B84844A68496}" type="parTrans" cxnId="{F8587CD9-FCC4-4021-B76B-129FDACD6AFE}">
      <dgm:prSet/>
      <dgm:spPr/>
      <dgm:t>
        <a:bodyPr/>
        <a:lstStyle/>
        <a:p>
          <a:endParaRPr lang="pl-PL"/>
        </a:p>
      </dgm:t>
    </dgm:pt>
    <dgm:pt modelId="{5EF074AC-5BAE-4DA0-A4BA-182354778719}" type="sibTrans" cxnId="{F8587CD9-FCC4-4021-B76B-129FDACD6AFE}">
      <dgm:prSet/>
      <dgm:spPr/>
      <dgm:t>
        <a:bodyPr/>
        <a:lstStyle/>
        <a:p>
          <a:endParaRPr lang="pl-PL"/>
        </a:p>
      </dgm:t>
    </dgm:pt>
    <dgm:pt modelId="{68F81458-DE2D-4481-BBD3-AD7A6BCC81A6}">
      <dgm:prSet/>
      <dgm:spPr/>
      <dgm:t>
        <a:bodyPr/>
        <a:lstStyle/>
        <a:p>
          <a:pPr rtl="0"/>
          <a:r>
            <a:rPr lang="pl-PL" dirty="0" smtClean="0"/>
            <a:t>Nie może zwiększać kompetencji UE</a:t>
          </a:r>
          <a:endParaRPr lang="pl-PL" dirty="0"/>
        </a:p>
      </dgm:t>
    </dgm:pt>
    <dgm:pt modelId="{47E3FEBB-0072-4550-9646-1ABD4927082D}" type="parTrans" cxnId="{470D5067-6B1C-4BC6-9D36-D9DBA94E62E5}">
      <dgm:prSet/>
      <dgm:spPr/>
      <dgm:t>
        <a:bodyPr/>
        <a:lstStyle/>
        <a:p>
          <a:endParaRPr lang="pl-PL"/>
        </a:p>
      </dgm:t>
    </dgm:pt>
    <dgm:pt modelId="{C6693B86-B400-4562-8975-2A3F0D91EF81}" type="sibTrans" cxnId="{470D5067-6B1C-4BC6-9D36-D9DBA94E62E5}">
      <dgm:prSet/>
      <dgm:spPr/>
      <dgm:t>
        <a:bodyPr/>
        <a:lstStyle/>
        <a:p>
          <a:endParaRPr lang="pl-PL"/>
        </a:p>
      </dgm:t>
    </dgm:pt>
    <dgm:pt modelId="{7B1AA995-0A80-4EEC-BF76-27CC2386D9B9}" type="pres">
      <dgm:prSet presAssocID="{4C8CC304-2C0D-4095-BCA8-B492E627D14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92EB160B-4F1E-4734-AED8-2096832C63FC}" type="pres">
      <dgm:prSet presAssocID="{10D53BCA-DB17-4D2D-A97B-A9F16165912F}" presName="root" presStyleCnt="0"/>
      <dgm:spPr/>
    </dgm:pt>
    <dgm:pt modelId="{593D3D2F-39BC-4BE9-9F76-362784E0E0E3}" type="pres">
      <dgm:prSet presAssocID="{10D53BCA-DB17-4D2D-A97B-A9F16165912F}" presName="rootComposite" presStyleCnt="0"/>
      <dgm:spPr/>
    </dgm:pt>
    <dgm:pt modelId="{5E13B24D-5DC9-4111-82D4-9BFD44EE1C22}" type="pres">
      <dgm:prSet presAssocID="{10D53BCA-DB17-4D2D-A97B-A9F16165912F}" presName="rootText" presStyleLbl="node1" presStyleIdx="0" presStyleCnt="1"/>
      <dgm:spPr/>
      <dgm:t>
        <a:bodyPr/>
        <a:lstStyle/>
        <a:p>
          <a:endParaRPr lang="pl-PL"/>
        </a:p>
      </dgm:t>
    </dgm:pt>
    <dgm:pt modelId="{FF4F3625-5C06-4E1E-8262-CDC5B7EC56B1}" type="pres">
      <dgm:prSet presAssocID="{10D53BCA-DB17-4D2D-A97B-A9F16165912F}" presName="rootConnector" presStyleLbl="node1" presStyleIdx="0" presStyleCnt="1"/>
      <dgm:spPr/>
      <dgm:t>
        <a:bodyPr/>
        <a:lstStyle/>
        <a:p>
          <a:endParaRPr lang="pl-PL"/>
        </a:p>
      </dgm:t>
    </dgm:pt>
    <dgm:pt modelId="{44FA6994-5175-4E03-997D-F921D97A274B}" type="pres">
      <dgm:prSet presAssocID="{10D53BCA-DB17-4D2D-A97B-A9F16165912F}" presName="childShape" presStyleCnt="0"/>
      <dgm:spPr/>
    </dgm:pt>
    <dgm:pt modelId="{C305E344-368D-4841-9951-A498DCFFC4B6}" type="pres">
      <dgm:prSet presAssocID="{A6C7A410-436E-4EC0-869E-B84844A68496}" presName="Name13" presStyleLbl="parChTrans1D2" presStyleIdx="0" presStyleCnt="2"/>
      <dgm:spPr/>
      <dgm:t>
        <a:bodyPr/>
        <a:lstStyle/>
        <a:p>
          <a:endParaRPr lang="pl-PL"/>
        </a:p>
      </dgm:t>
    </dgm:pt>
    <dgm:pt modelId="{49EC1E8B-F5B0-45E5-AC9A-78E67BDF1579}" type="pres">
      <dgm:prSet presAssocID="{DF61C128-B318-4F48-9156-D5B8556D8D34}" presName="childText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3DD487A-A9CC-4450-80F8-E6CAAC148403}" type="pres">
      <dgm:prSet presAssocID="{47E3FEBB-0072-4550-9646-1ABD4927082D}" presName="Name13" presStyleLbl="parChTrans1D2" presStyleIdx="1" presStyleCnt="2"/>
      <dgm:spPr/>
      <dgm:t>
        <a:bodyPr/>
        <a:lstStyle/>
        <a:p>
          <a:endParaRPr lang="pl-PL"/>
        </a:p>
      </dgm:t>
    </dgm:pt>
    <dgm:pt modelId="{F687D3FA-E36E-4EE7-AEF1-D7CDE0880753}" type="pres">
      <dgm:prSet presAssocID="{68F81458-DE2D-4481-BBD3-AD7A6BCC81A6}" presName="childTex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F8587CD9-FCC4-4021-B76B-129FDACD6AFE}" srcId="{10D53BCA-DB17-4D2D-A97B-A9F16165912F}" destId="{DF61C128-B318-4F48-9156-D5B8556D8D34}" srcOrd="0" destOrd="0" parTransId="{A6C7A410-436E-4EC0-869E-B84844A68496}" sibTransId="{5EF074AC-5BAE-4DA0-A4BA-182354778719}"/>
    <dgm:cxn modelId="{3E881830-62A3-4373-ADED-A550373D3CB8}" type="presOf" srcId="{DF61C128-B318-4F48-9156-D5B8556D8D34}" destId="{49EC1E8B-F5B0-45E5-AC9A-78E67BDF1579}" srcOrd="0" destOrd="0" presId="urn:microsoft.com/office/officeart/2005/8/layout/hierarchy3"/>
    <dgm:cxn modelId="{73DBB4D2-B701-44C7-8208-4750AEC6925C}" type="presOf" srcId="{68F81458-DE2D-4481-BBD3-AD7A6BCC81A6}" destId="{F687D3FA-E36E-4EE7-AEF1-D7CDE0880753}" srcOrd="0" destOrd="0" presId="urn:microsoft.com/office/officeart/2005/8/layout/hierarchy3"/>
    <dgm:cxn modelId="{470D5067-6B1C-4BC6-9D36-D9DBA94E62E5}" srcId="{10D53BCA-DB17-4D2D-A97B-A9F16165912F}" destId="{68F81458-DE2D-4481-BBD3-AD7A6BCC81A6}" srcOrd="1" destOrd="0" parTransId="{47E3FEBB-0072-4550-9646-1ABD4927082D}" sibTransId="{C6693B86-B400-4562-8975-2A3F0D91EF81}"/>
    <dgm:cxn modelId="{23348CF8-01A6-45A0-8B6C-4A4291E438D9}" type="presOf" srcId="{4C8CC304-2C0D-4095-BCA8-B492E627D147}" destId="{7B1AA995-0A80-4EEC-BF76-27CC2386D9B9}" srcOrd="0" destOrd="0" presId="urn:microsoft.com/office/officeart/2005/8/layout/hierarchy3"/>
    <dgm:cxn modelId="{ED3D89C4-3EA3-4553-A870-C0A4E71C9AFE}" type="presOf" srcId="{A6C7A410-436E-4EC0-869E-B84844A68496}" destId="{C305E344-368D-4841-9951-A498DCFFC4B6}" srcOrd="0" destOrd="0" presId="urn:microsoft.com/office/officeart/2005/8/layout/hierarchy3"/>
    <dgm:cxn modelId="{9807B5F7-5296-4DCF-8C76-35CE6F0C9E27}" type="presOf" srcId="{10D53BCA-DB17-4D2D-A97B-A9F16165912F}" destId="{FF4F3625-5C06-4E1E-8262-CDC5B7EC56B1}" srcOrd="1" destOrd="0" presId="urn:microsoft.com/office/officeart/2005/8/layout/hierarchy3"/>
    <dgm:cxn modelId="{D1F04B29-AE2B-4C76-9E68-5D39D9346AC4}" type="presOf" srcId="{10D53BCA-DB17-4D2D-A97B-A9F16165912F}" destId="{5E13B24D-5DC9-4111-82D4-9BFD44EE1C22}" srcOrd="0" destOrd="0" presId="urn:microsoft.com/office/officeart/2005/8/layout/hierarchy3"/>
    <dgm:cxn modelId="{FE643C40-ACAB-4012-B504-DE39A5328380}" type="presOf" srcId="{47E3FEBB-0072-4550-9646-1ABD4927082D}" destId="{73DD487A-A9CC-4450-80F8-E6CAAC148403}" srcOrd="0" destOrd="0" presId="urn:microsoft.com/office/officeart/2005/8/layout/hierarchy3"/>
    <dgm:cxn modelId="{ED0F9B99-A133-43A6-9A56-D2B731DB808D}" srcId="{4C8CC304-2C0D-4095-BCA8-B492E627D147}" destId="{10D53BCA-DB17-4D2D-A97B-A9F16165912F}" srcOrd="0" destOrd="0" parTransId="{D08FBB0E-6CD8-48BE-B3CD-2BF9DA3BBF96}" sibTransId="{657027CD-4A61-4C6C-A17A-43E2D8B67348}"/>
    <dgm:cxn modelId="{6F8EC201-592E-4925-9199-E6FA5CD0853C}" type="presParOf" srcId="{7B1AA995-0A80-4EEC-BF76-27CC2386D9B9}" destId="{92EB160B-4F1E-4734-AED8-2096832C63FC}" srcOrd="0" destOrd="0" presId="urn:microsoft.com/office/officeart/2005/8/layout/hierarchy3"/>
    <dgm:cxn modelId="{FF1FA03C-BB13-45D2-A3D3-3DD891DE6F80}" type="presParOf" srcId="{92EB160B-4F1E-4734-AED8-2096832C63FC}" destId="{593D3D2F-39BC-4BE9-9F76-362784E0E0E3}" srcOrd="0" destOrd="0" presId="urn:microsoft.com/office/officeart/2005/8/layout/hierarchy3"/>
    <dgm:cxn modelId="{762C5760-AB4D-4700-BAE0-EC892D953CE7}" type="presParOf" srcId="{593D3D2F-39BC-4BE9-9F76-362784E0E0E3}" destId="{5E13B24D-5DC9-4111-82D4-9BFD44EE1C22}" srcOrd="0" destOrd="0" presId="urn:microsoft.com/office/officeart/2005/8/layout/hierarchy3"/>
    <dgm:cxn modelId="{90A4FBB4-8E00-443E-A6EF-E337F1E09F0A}" type="presParOf" srcId="{593D3D2F-39BC-4BE9-9F76-362784E0E0E3}" destId="{FF4F3625-5C06-4E1E-8262-CDC5B7EC56B1}" srcOrd="1" destOrd="0" presId="urn:microsoft.com/office/officeart/2005/8/layout/hierarchy3"/>
    <dgm:cxn modelId="{8C9372FC-08D8-4C74-AAFC-301D98160390}" type="presParOf" srcId="{92EB160B-4F1E-4734-AED8-2096832C63FC}" destId="{44FA6994-5175-4E03-997D-F921D97A274B}" srcOrd="1" destOrd="0" presId="urn:microsoft.com/office/officeart/2005/8/layout/hierarchy3"/>
    <dgm:cxn modelId="{35CE70B9-8993-459D-B3C6-5B19939E5E77}" type="presParOf" srcId="{44FA6994-5175-4E03-997D-F921D97A274B}" destId="{C305E344-368D-4841-9951-A498DCFFC4B6}" srcOrd="0" destOrd="0" presId="urn:microsoft.com/office/officeart/2005/8/layout/hierarchy3"/>
    <dgm:cxn modelId="{A7397053-40BE-45A4-89FC-3A9A12C2563C}" type="presParOf" srcId="{44FA6994-5175-4E03-997D-F921D97A274B}" destId="{49EC1E8B-F5B0-45E5-AC9A-78E67BDF1579}" srcOrd="1" destOrd="0" presId="urn:microsoft.com/office/officeart/2005/8/layout/hierarchy3"/>
    <dgm:cxn modelId="{27CCC376-A2A8-487F-B001-FD9FA611B610}" type="presParOf" srcId="{44FA6994-5175-4E03-997D-F921D97A274B}" destId="{73DD487A-A9CC-4450-80F8-E6CAAC148403}" srcOrd="2" destOrd="0" presId="urn:microsoft.com/office/officeart/2005/8/layout/hierarchy3"/>
    <dgm:cxn modelId="{C09FCB35-AB6D-41D9-B7CA-4E34E13DCAAA}" type="presParOf" srcId="{44FA6994-5175-4E03-997D-F921D97A274B}" destId="{F687D3FA-E36E-4EE7-AEF1-D7CDE088075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8352377-6D0E-4411-80CF-209006CCAEC8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C3FE751D-0079-44B9-8B3A-5B17B67FE7F8}">
      <dgm:prSet/>
      <dgm:spPr/>
      <dgm:t>
        <a:bodyPr/>
        <a:lstStyle/>
        <a:p>
          <a:pPr rtl="0"/>
          <a:r>
            <a:rPr lang="pl-PL" dirty="0" smtClean="0"/>
            <a:t>Rząd każdego PC, PE lub KE przedkładają RUE propozycje zmiany traktatów</a:t>
          </a:r>
          <a:endParaRPr lang="pl-PL" dirty="0"/>
        </a:p>
      </dgm:t>
    </dgm:pt>
    <dgm:pt modelId="{EF4BE39C-D759-4117-A81E-755DBD80C296}" type="parTrans" cxnId="{8B0DF99F-E31D-45EF-9AD5-B232ECA55B0A}">
      <dgm:prSet/>
      <dgm:spPr/>
      <dgm:t>
        <a:bodyPr/>
        <a:lstStyle/>
        <a:p>
          <a:endParaRPr lang="pl-PL"/>
        </a:p>
      </dgm:t>
    </dgm:pt>
    <dgm:pt modelId="{9A39B7BE-5B45-4D1F-99A0-905D0B538CEC}" type="sibTrans" cxnId="{8B0DF99F-E31D-45EF-9AD5-B232ECA55B0A}">
      <dgm:prSet/>
      <dgm:spPr/>
      <dgm:t>
        <a:bodyPr/>
        <a:lstStyle/>
        <a:p>
          <a:endParaRPr lang="pl-PL"/>
        </a:p>
      </dgm:t>
    </dgm:pt>
    <dgm:pt modelId="{12F8209E-BB74-4092-BC34-8F322D77B862}">
      <dgm:prSet/>
      <dgm:spPr/>
      <dgm:t>
        <a:bodyPr/>
        <a:lstStyle/>
        <a:p>
          <a:pPr rtl="0"/>
          <a:r>
            <a:rPr lang="pl-PL" dirty="0" smtClean="0"/>
            <a:t>Decyzje podejmuje RE, stanowiąc jednomyślnie, po konsultacji z PE i Komisją  (czasem EBC)</a:t>
          </a:r>
          <a:endParaRPr lang="pl-PL" dirty="0"/>
        </a:p>
      </dgm:t>
    </dgm:pt>
    <dgm:pt modelId="{84D63375-A1E2-457E-A9A5-F5F451BBC00E}" type="parTrans" cxnId="{551D8097-E809-46FB-8569-4FDC4D3EF2B2}">
      <dgm:prSet/>
      <dgm:spPr/>
      <dgm:t>
        <a:bodyPr/>
        <a:lstStyle/>
        <a:p>
          <a:endParaRPr lang="pl-PL"/>
        </a:p>
      </dgm:t>
    </dgm:pt>
    <dgm:pt modelId="{637FC494-5D36-469B-94AB-040B9078C87A}" type="sibTrans" cxnId="{551D8097-E809-46FB-8569-4FDC4D3EF2B2}">
      <dgm:prSet/>
      <dgm:spPr/>
      <dgm:t>
        <a:bodyPr/>
        <a:lstStyle/>
        <a:p>
          <a:endParaRPr lang="pl-PL"/>
        </a:p>
      </dgm:t>
    </dgm:pt>
    <dgm:pt modelId="{1E48F342-05BB-41AB-9591-B80D236BC59F}">
      <dgm:prSet/>
      <dgm:spPr/>
      <dgm:t>
        <a:bodyPr/>
        <a:lstStyle/>
        <a:p>
          <a:pPr rtl="0"/>
          <a:r>
            <a:rPr lang="pl-PL" dirty="0" smtClean="0"/>
            <a:t>Wymaga zatwierdzenia przez PC</a:t>
          </a:r>
          <a:endParaRPr lang="pl-PL" dirty="0"/>
        </a:p>
      </dgm:t>
    </dgm:pt>
    <dgm:pt modelId="{947F03BA-F406-4BEE-BABA-ECBF0707D611}" type="parTrans" cxnId="{417108E9-EA55-42DC-A7D1-FCEACBDE182F}">
      <dgm:prSet/>
      <dgm:spPr/>
      <dgm:t>
        <a:bodyPr/>
        <a:lstStyle/>
        <a:p>
          <a:endParaRPr lang="pl-PL"/>
        </a:p>
      </dgm:t>
    </dgm:pt>
    <dgm:pt modelId="{BA400BD0-50F4-4E87-BAC9-E2D0D624E850}" type="sibTrans" cxnId="{417108E9-EA55-42DC-A7D1-FCEACBDE182F}">
      <dgm:prSet/>
      <dgm:spPr/>
      <dgm:t>
        <a:bodyPr/>
        <a:lstStyle/>
        <a:p>
          <a:endParaRPr lang="pl-PL"/>
        </a:p>
      </dgm:t>
    </dgm:pt>
    <dgm:pt modelId="{1B4592DE-E660-4246-ACD5-2C309524EE9A}" type="pres">
      <dgm:prSet presAssocID="{C8352377-6D0E-4411-80CF-209006CCAEC8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786DAB83-E8E8-4244-8895-4DB5C4B2C373}" type="pres">
      <dgm:prSet presAssocID="{C8352377-6D0E-4411-80CF-209006CCAEC8}" presName="arrow" presStyleLbl="bgShp" presStyleIdx="0" presStyleCnt="1"/>
      <dgm:spPr/>
    </dgm:pt>
    <dgm:pt modelId="{C8F60F13-C10C-43F3-B728-C0F97F1BC8AB}" type="pres">
      <dgm:prSet presAssocID="{C8352377-6D0E-4411-80CF-209006CCAEC8}" presName="linearProcess" presStyleCnt="0"/>
      <dgm:spPr/>
    </dgm:pt>
    <dgm:pt modelId="{A50BA3B9-B614-4C65-A1CD-B48EB967D501}" type="pres">
      <dgm:prSet presAssocID="{C3FE751D-0079-44B9-8B3A-5B17B67FE7F8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13C5896-74BD-4820-87A7-78318790B878}" type="pres">
      <dgm:prSet presAssocID="{9A39B7BE-5B45-4D1F-99A0-905D0B538CEC}" presName="sibTrans" presStyleCnt="0"/>
      <dgm:spPr/>
    </dgm:pt>
    <dgm:pt modelId="{51EA0EA0-A45A-44AC-AA5B-8010E2FE0D4D}" type="pres">
      <dgm:prSet presAssocID="{12F8209E-BB74-4092-BC34-8F322D77B862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D52B408-C0DC-45E2-9CFF-129997FDC754}" type="pres">
      <dgm:prSet presAssocID="{637FC494-5D36-469B-94AB-040B9078C87A}" presName="sibTrans" presStyleCnt="0"/>
      <dgm:spPr/>
    </dgm:pt>
    <dgm:pt modelId="{5B06037B-95BD-4FA1-BDF2-DEA25B547CAE}" type="pres">
      <dgm:prSet presAssocID="{1E48F342-05BB-41AB-9591-B80D236BC59F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931F5633-E176-4B83-B9F6-E58A6F2042F5}" type="presOf" srcId="{12F8209E-BB74-4092-BC34-8F322D77B862}" destId="{51EA0EA0-A45A-44AC-AA5B-8010E2FE0D4D}" srcOrd="0" destOrd="0" presId="urn:microsoft.com/office/officeart/2005/8/layout/hProcess9"/>
    <dgm:cxn modelId="{27729047-86EB-4D24-8722-3CC7C518B875}" type="presOf" srcId="{C8352377-6D0E-4411-80CF-209006CCAEC8}" destId="{1B4592DE-E660-4246-ACD5-2C309524EE9A}" srcOrd="0" destOrd="0" presId="urn:microsoft.com/office/officeart/2005/8/layout/hProcess9"/>
    <dgm:cxn modelId="{B60FBB38-4112-47FC-97E5-AA8ECD48E84D}" type="presOf" srcId="{C3FE751D-0079-44B9-8B3A-5B17B67FE7F8}" destId="{A50BA3B9-B614-4C65-A1CD-B48EB967D501}" srcOrd="0" destOrd="0" presId="urn:microsoft.com/office/officeart/2005/8/layout/hProcess9"/>
    <dgm:cxn modelId="{551D8097-E809-46FB-8569-4FDC4D3EF2B2}" srcId="{C8352377-6D0E-4411-80CF-209006CCAEC8}" destId="{12F8209E-BB74-4092-BC34-8F322D77B862}" srcOrd="1" destOrd="0" parTransId="{84D63375-A1E2-457E-A9A5-F5F451BBC00E}" sibTransId="{637FC494-5D36-469B-94AB-040B9078C87A}"/>
    <dgm:cxn modelId="{8B0DF99F-E31D-45EF-9AD5-B232ECA55B0A}" srcId="{C8352377-6D0E-4411-80CF-209006CCAEC8}" destId="{C3FE751D-0079-44B9-8B3A-5B17B67FE7F8}" srcOrd="0" destOrd="0" parTransId="{EF4BE39C-D759-4117-A81E-755DBD80C296}" sibTransId="{9A39B7BE-5B45-4D1F-99A0-905D0B538CEC}"/>
    <dgm:cxn modelId="{417108E9-EA55-42DC-A7D1-FCEACBDE182F}" srcId="{C8352377-6D0E-4411-80CF-209006CCAEC8}" destId="{1E48F342-05BB-41AB-9591-B80D236BC59F}" srcOrd="2" destOrd="0" parTransId="{947F03BA-F406-4BEE-BABA-ECBF0707D611}" sibTransId="{BA400BD0-50F4-4E87-BAC9-E2D0D624E850}"/>
    <dgm:cxn modelId="{F7B57C73-51CE-4E0A-84D7-0CF2AC4B4B4C}" type="presOf" srcId="{1E48F342-05BB-41AB-9591-B80D236BC59F}" destId="{5B06037B-95BD-4FA1-BDF2-DEA25B547CAE}" srcOrd="0" destOrd="0" presId="urn:microsoft.com/office/officeart/2005/8/layout/hProcess9"/>
    <dgm:cxn modelId="{ED95EB4F-2BD9-4644-B7C1-7443E5613799}" type="presParOf" srcId="{1B4592DE-E660-4246-ACD5-2C309524EE9A}" destId="{786DAB83-E8E8-4244-8895-4DB5C4B2C373}" srcOrd="0" destOrd="0" presId="urn:microsoft.com/office/officeart/2005/8/layout/hProcess9"/>
    <dgm:cxn modelId="{F453C38B-CD1B-4C2C-A8DA-295D0E7F230F}" type="presParOf" srcId="{1B4592DE-E660-4246-ACD5-2C309524EE9A}" destId="{C8F60F13-C10C-43F3-B728-C0F97F1BC8AB}" srcOrd="1" destOrd="0" presId="urn:microsoft.com/office/officeart/2005/8/layout/hProcess9"/>
    <dgm:cxn modelId="{4463DE92-E496-4DA2-A77E-74C0A365E613}" type="presParOf" srcId="{C8F60F13-C10C-43F3-B728-C0F97F1BC8AB}" destId="{A50BA3B9-B614-4C65-A1CD-B48EB967D501}" srcOrd="0" destOrd="0" presId="urn:microsoft.com/office/officeart/2005/8/layout/hProcess9"/>
    <dgm:cxn modelId="{64450B61-8F78-465A-B96C-E6DF1F1E8131}" type="presParOf" srcId="{C8F60F13-C10C-43F3-B728-C0F97F1BC8AB}" destId="{113C5896-74BD-4820-87A7-78318790B878}" srcOrd="1" destOrd="0" presId="urn:microsoft.com/office/officeart/2005/8/layout/hProcess9"/>
    <dgm:cxn modelId="{E1EBE0DA-1CC9-4E26-B685-60C9ECA8C169}" type="presParOf" srcId="{C8F60F13-C10C-43F3-B728-C0F97F1BC8AB}" destId="{51EA0EA0-A45A-44AC-AA5B-8010E2FE0D4D}" srcOrd="2" destOrd="0" presId="urn:microsoft.com/office/officeart/2005/8/layout/hProcess9"/>
    <dgm:cxn modelId="{42593BBF-BFA1-47AC-A1F1-26B571904224}" type="presParOf" srcId="{C8F60F13-C10C-43F3-B728-C0F97F1BC8AB}" destId="{4D52B408-C0DC-45E2-9CFF-129997FDC754}" srcOrd="3" destOrd="0" presId="urn:microsoft.com/office/officeart/2005/8/layout/hProcess9"/>
    <dgm:cxn modelId="{569E6C8B-B6D1-442B-84BE-7EFF1D21BF7A}" type="presParOf" srcId="{C8F60F13-C10C-43F3-B728-C0F97F1BC8AB}" destId="{5B06037B-95BD-4FA1-BDF2-DEA25B547CAE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1216315-333A-49D7-B76C-C3F79F11812D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E9F19A7B-0AF0-4884-9191-B61CDA86C4EE}">
      <dgm:prSet/>
      <dgm:spPr/>
      <dgm:t>
        <a:bodyPr/>
        <a:lstStyle/>
        <a:p>
          <a:pPr rtl="0"/>
          <a:r>
            <a:rPr lang="pl-PL" dirty="0" smtClean="0"/>
            <a:t>Zakres przedmiotowy</a:t>
          </a:r>
          <a:endParaRPr lang="pl-PL" dirty="0"/>
        </a:p>
      </dgm:t>
    </dgm:pt>
    <dgm:pt modelId="{64259B3C-0AFE-4801-AA50-2259AB7F6116}" type="parTrans" cxnId="{DA29112E-3981-47F0-A21E-CA6C3C58593F}">
      <dgm:prSet/>
      <dgm:spPr/>
      <dgm:t>
        <a:bodyPr/>
        <a:lstStyle/>
        <a:p>
          <a:endParaRPr lang="pl-PL"/>
        </a:p>
      </dgm:t>
    </dgm:pt>
    <dgm:pt modelId="{EE169F1E-04FB-421C-B6A4-007DAF5C0B1E}" type="sibTrans" cxnId="{DA29112E-3981-47F0-A21E-CA6C3C58593F}">
      <dgm:prSet/>
      <dgm:spPr/>
      <dgm:t>
        <a:bodyPr/>
        <a:lstStyle/>
        <a:p>
          <a:endParaRPr lang="pl-PL"/>
        </a:p>
      </dgm:t>
    </dgm:pt>
    <dgm:pt modelId="{8A672257-6130-42EC-9033-0A6BDFAC36BC}">
      <dgm:prSet/>
      <dgm:spPr/>
      <dgm:t>
        <a:bodyPr/>
        <a:lstStyle/>
        <a:p>
          <a:pPr rtl="0"/>
          <a:r>
            <a:rPr lang="pl-PL" dirty="0" smtClean="0"/>
            <a:t>Zmiana głosowania w Radzie </a:t>
          </a:r>
          <a:endParaRPr lang="pl-PL" dirty="0"/>
        </a:p>
      </dgm:t>
    </dgm:pt>
    <dgm:pt modelId="{7582B290-79D2-403C-BC24-C21199868C09}" type="parTrans" cxnId="{F56C9655-4600-428E-8EA3-67CBBB6DD8B4}">
      <dgm:prSet/>
      <dgm:spPr/>
      <dgm:t>
        <a:bodyPr/>
        <a:lstStyle/>
        <a:p>
          <a:endParaRPr lang="pl-PL"/>
        </a:p>
      </dgm:t>
    </dgm:pt>
    <dgm:pt modelId="{0EA79B8B-BD04-49B9-84F2-AE529F52D515}" type="sibTrans" cxnId="{F56C9655-4600-428E-8EA3-67CBBB6DD8B4}">
      <dgm:prSet/>
      <dgm:spPr/>
      <dgm:t>
        <a:bodyPr/>
        <a:lstStyle/>
        <a:p>
          <a:endParaRPr lang="pl-PL"/>
        </a:p>
      </dgm:t>
    </dgm:pt>
    <dgm:pt modelId="{20BBBF9F-2456-4F79-BE65-FDC3F3525656}">
      <dgm:prSet/>
      <dgm:spPr/>
      <dgm:t>
        <a:bodyPr/>
        <a:lstStyle/>
        <a:p>
          <a:pPr rtl="0"/>
          <a:r>
            <a:rPr lang="pl-PL" dirty="0" smtClean="0"/>
            <a:t>Zmiana procedury ustawodawczej ze specjalnej na zwykłą</a:t>
          </a:r>
          <a:endParaRPr lang="pl-PL" dirty="0"/>
        </a:p>
      </dgm:t>
    </dgm:pt>
    <dgm:pt modelId="{BAD1D895-2C4E-4F80-AFAC-EAB842707839}" type="parTrans" cxnId="{E7662ED9-AA61-4DBA-AEDF-46C95BA8DD4E}">
      <dgm:prSet/>
      <dgm:spPr/>
      <dgm:t>
        <a:bodyPr/>
        <a:lstStyle/>
        <a:p>
          <a:endParaRPr lang="pl-PL"/>
        </a:p>
      </dgm:t>
    </dgm:pt>
    <dgm:pt modelId="{8A048CBB-760C-4E18-8BD4-113DF6BB1980}" type="sibTrans" cxnId="{E7662ED9-AA61-4DBA-AEDF-46C95BA8DD4E}">
      <dgm:prSet/>
      <dgm:spPr/>
      <dgm:t>
        <a:bodyPr/>
        <a:lstStyle/>
        <a:p>
          <a:endParaRPr lang="pl-PL"/>
        </a:p>
      </dgm:t>
    </dgm:pt>
    <dgm:pt modelId="{67D7D4D7-3F87-4F26-8606-E8A64FB6E349}">
      <dgm:prSet/>
      <dgm:spPr/>
      <dgm:t>
        <a:bodyPr/>
        <a:lstStyle/>
        <a:p>
          <a:pPr rtl="0"/>
          <a:r>
            <a:rPr lang="pl-PL" dirty="0" smtClean="0"/>
            <a:t>Zmiana procedur nie może dotyczyć kwestii wojskowych i obronnych</a:t>
          </a:r>
          <a:endParaRPr lang="pl-PL" dirty="0"/>
        </a:p>
      </dgm:t>
    </dgm:pt>
    <dgm:pt modelId="{134E0EFA-5907-4410-81BC-3A3D5961F103}" type="parTrans" cxnId="{655167D2-4510-4C66-9D69-5B1D45FC135D}">
      <dgm:prSet/>
      <dgm:spPr/>
      <dgm:t>
        <a:bodyPr/>
        <a:lstStyle/>
        <a:p>
          <a:endParaRPr lang="pl-PL"/>
        </a:p>
      </dgm:t>
    </dgm:pt>
    <dgm:pt modelId="{FDF52FE2-E151-4EF6-9686-BBAF8F31562F}" type="sibTrans" cxnId="{655167D2-4510-4C66-9D69-5B1D45FC135D}">
      <dgm:prSet/>
      <dgm:spPr/>
      <dgm:t>
        <a:bodyPr/>
        <a:lstStyle/>
        <a:p>
          <a:endParaRPr lang="pl-PL"/>
        </a:p>
      </dgm:t>
    </dgm:pt>
    <dgm:pt modelId="{BBC931E2-B657-4991-97E9-33ED99A576C4}" type="pres">
      <dgm:prSet presAssocID="{21216315-333A-49D7-B76C-C3F79F11812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905B820E-FA53-413A-924D-F0490176EAE6}" type="pres">
      <dgm:prSet presAssocID="{E9F19A7B-0AF0-4884-9191-B61CDA86C4EE}" presName="root" presStyleCnt="0"/>
      <dgm:spPr/>
    </dgm:pt>
    <dgm:pt modelId="{C9EBA71C-1495-4057-99ED-ECE69244FE80}" type="pres">
      <dgm:prSet presAssocID="{E9F19A7B-0AF0-4884-9191-B61CDA86C4EE}" presName="rootComposite" presStyleCnt="0"/>
      <dgm:spPr/>
    </dgm:pt>
    <dgm:pt modelId="{7CF3DCC5-867E-4535-8919-C639845009C3}" type="pres">
      <dgm:prSet presAssocID="{E9F19A7B-0AF0-4884-9191-B61CDA86C4EE}" presName="rootText" presStyleLbl="node1" presStyleIdx="0" presStyleCnt="1"/>
      <dgm:spPr/>
      <dgm:t>
        <a:bodyPr/>
        <a:lstStyle/>
        <a:p>
          <a:endParaRPr lang="pl-PL"/>
        </a:p>
      </dgm:t>
    </dgm:pt>
    <dgm:pt modelId="{18F36A94-57F7-4235-8720-4FA9D043BC98}" type="pres">
      <dgm:prSet presAssocID="{E9F19A7B-0AF0-4884-9191-B61CDA86C4EE}" presName="rootConnector" presStyleLbl="node1" presStyleIdx="0" presStyleCnt="1"/>
      <dgm:spPr/>
      <dgm:t>
        <a:bodyPr/>
        <a:lstStyle/>
        <a:p>
          <a:endParaRPr lang="pl-PL"/>
        </a:p>
      </dgm:t>
    </dgm:pt>
    <dgm:pt modelId="{68A14424-2526-447C-860C-D677AEA42DE0}" type="pres">
      <dgm:prSet presAssocID="{E9F19A7B-0AF0-4884-9191-B61CDA86C4EE}" presName="childShape" presStyleCnt="0"/>
      <dgm:spPr/>
    </dgm:pt>
    <dgm:pt modelId="{6626A2C1-7490-48E3-8365-F1FC5326E8A2}" type="pres">
      <dgm:prSet presAssocID="{7582B290-79D2-403C-BC24-C21199868C09}" presName="Name13" presStyleLbl="parChTrans1D2" presStyleIdx="0" presStyleCnt="3"/>
      <dgm:spPr/>
      <dgm:t>
        <a:bodyPr/>
        <a:lstStyle/>
        <a:p>
          <a:endParaRPr lang="pl-PL"/>
        </a:p>
      </dgm:t>
    </dgm:pt>
    <dgm:pt modelId="{A9D63D24-7DD3-48C6-9A85-8A90EBE8CB84}" type="pres">
      <dgm:prSet presAssocID="{8A672257-6130-42EC-9033-0A6BDFAC36BC}" presName="childTex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1A742D6-8302-4890-BE11-99D099CF5797}" type="pres">
      <dgm:prSet presAssocID="{BAD1D895-2C4E-4F80-AFAC-EAB842707839}" presName="Name13" presStyleLbl="parChTrans1D2" presStyleIdx="1" presStyleCnt="3"/>
      <dgm:spPr/>
      <dgm:t>
        <a:bodyPr/>
        <a:lstStyle/>
        <a:p>
          <a:endParaRPr lang="pl-PL"/>
        </a:p>
      </dgm:t>
    </dgm:pt>
    <dgm:pt modelId="{52E47048-7133-4C84-96A9-1D514E5FF348}" type="pres">
      <dgm:prSet presAssocID="{20BBBF9F-2456-4F79-BE65-FDC3F3525656}" presName="childTex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A2906A7-8D90-4D79-9D64-DABC1F875C84}" type="pres">
      <dgm:prSet presAssocID="{134E0EFA-5907-4410-81BC-3A3D5961F103}" presName="Name13" presStyleLbl="parChTrans1D2" presStyleIdx="2" presStyleCnt="3"/>
      <dgm:spPr/>
      <dgm:t>
        <a:bodyPr/>
        <a:lstStyle/>
        <a:p>
          <a:endParaRPr lang="pl-PL"/>
        </a:p>
      </dgm:t>
    </dgm:pt>
    <dgm:pt modelId="{376CDECE-7214-4215-ACC8-E60015FD0FAC}" type="pres">
      <dgm:prSet presAssocID="{67D7D4D7-3F87-4F26-8606-E8A64FB6E349}" presName="childTex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C32CD741-2951-4584-9FE4-1065A56B647D}" type="presOf" srcId="{7582B290-79D2-403C-BC24-C21199868C09}" destId="{6626A2C1-7490-48E3-8365-F1FC5326E8A2}" srcOrd="0" destOrd="0" presId="urn:microsoft.com/office/officeart/2005/8/layout/hierarchy3"/>
    <dgm:cxn modelId="{93CD3E76-CDE5-4B0C-A6AE-F608BBD17181}" type="presOf" srcId="{BAD1D895-2C4E-4F80-AFAC-EAB842707839}" destId="{A1A742D6-8302-4890-BE11-99D099CF5797}" srcOrd="0" destOrd="0" presId="urn:microsoft.com/office/officeart/2005/8/layout/hierarchy3"/>
    <dgm:cxn modelId="{F56C9655-4600-428E-8EA3-67CBBB6DD8B4}" srcId="{E9F19A7B-0AF0-4884-9191-B61CDA86C4EE}" destId="{8A672257-6130-42EC-9033-0A6BDFAC36BC}" srcOrd="0" destOrd="0" parTransId="{7582B290-79D2-403C-BC24-C21199868C09}" sibTransId="{0EA79B8B-BD04-49B9-84F2-AE529F52D515}"/>
    <dgm:cxn modelId="{DA29112E-3981-47F0-A21E-CA6C3C58593F}" srcId="{21216315-333A-49D7-B76C-C3F79F11812D}" destId="{E9F19A7B-0AF0-4884-9191-B61CDA86C4EE}" srcOrd="0" destOrd="0" parTransId="{64259B3C-0AFE-4801-AA50-2259AB7F6116}" sibTransId="{EE169F1E-04FB-421C-B6A4-007DAF5C0B1E}"/>
    <dgm:cxn modelId="{B13FEE40-DFC2-48C2-92D9-D6F16EF11C27}" type="presOf" srcId="{8A672257-6130-42EC-9033-0A6BDFAC36BC}" destId="{A9D63D24-7DD3-48C6-9A85-8A90EBE8CB84}" srcOrd="0" destOrd="0" presId="urn:microsoft.com/office/officeart/2005/8/layout/hierarchy3"/>
    <dgm:cxn modelId="{D3D5D1A1-14C2-477C-A3D6-8B83BABBF4F6}" type="presOf" srcId="{20BBBF9F-2456-4F79-BE65-FDC3F3525656}" destId="{52E47048-7133-4C84-96A9-1D514E5FF348}" srcOrd="0" destOrd="0" presId="urn:microsoft.com/office/officeart/2005/8/layout/hierarchy3"/>
    <dgm:cxn modelId="{77050198-53F4-4F02-8EAC-7F136551D27C}" type="presOf" srcId="{67D7D4D7-3F87-4F26-8606-E8A64FB6E349}" destId="{376CDECE-7214-4215-ACC8-E60015FD0FAC}" srcOrd="0" destOrd="0" presId="urn:microsoft.com/office/officeart/2005/8/layout/hierarchy3"/>
    <dgm:cxn modelId="{5783B5C1-B820-41EF-90FA-5BF6B9310F9F}" type="presOf" srcId="{E9F19A7B-0AF0-4884-9191-B61CDA86C4EE}" destId="{18F36A94-57F7-4235-8720-4FA9D043BC98}" srcOrd="1" destOrd="0" presId="urn:microsoft.com/office/officeart/2005/8/layout/hierarchy3"/>
    <dgm:cxn modelId="{E7662ED9-AA61-4DBA-AEDF-46C95BA8DD4E}" srcId="{E9F19A7B-0AF0-4884-9191-B61CDA86C4EE}" destId="{20BBBF9F-2456-4F79-BE65-FDC3F3525656}" srcOrd="1" destOrd="0" parTransId="{BAD1D895-2C4E-4F80-AFAC-EAB842707839}" sibTransId="{8A048CBB-760C-4E18-8BD4-113DF6BB1980}"/>
    <dgm:cxn modelId="{2A5D2D8B-B054-4746-954D-DB0DBB6FBD50}" type="presOf" srcId="{21216315-333A-49D7-B76C-C3F79F11812D}" destId="{BBC931E2-B657-4991-97E9-33ED99A576C4}" srcOrd="0" destOrd="0" presId="urn:microsoft.com/office/officeart/2005/8/layout/hierarchy3"/>
    <dgm:cxn modelId="{655167D2-4510-4C66-9D69-5B1D45FC135D}" srcId="{E9F19A7B-0AF0-4884-9191-B61CDA86C4EE}" destId="{67D7D4D7-3F87-4F26-8606-E8A64FB6E349}" srcOrd="2" destOrd="0" parTransId="{134E0EFA-5907-4410-81BC-3A3D5961F103}" sibTransId="{FDF52FE2-E151-4EF6-9686-BBAF8F31562F}"/>
    <dgm:cxn modelId="{43533A77-47F0-4AED-B80C-D9E8139373D2}" type="presOf" srcId="{E9F19A7B-0AF0-4884-9191-B61CDA86C4EE}" destId="{7CF3DCC5-867E-4535-8919-C639845009C3}" srcOrd="0" destOrd="0" presId="urn:microsoft.com/office/officeart/2005/8/layout/hierarchy3"/>
    <dgm:cxn modelId="{52C23DF8-4C2F-4FA6-8841-035180FB46D6}" type="presOf" srcId="{134E0EFA-5907-4410-81BC-3A3D5961F103}" destId="{EA2906A7-8D90-4D79-9D64-DABC1F875C84}" srcOrd="0" destOrd="0" presId="urn:microsoft.com/office/officeart/2005/8/layout/hierarchy3"/>
    <dgm:cxn modelId="{0EA40406-0E44-489D-9077-6AFD9FDCC706}" type="presParOf" srcId="{BBC931E2-B657-4991-97E9-33ED99A576C4}" destId="{905B820E-FA53-413A-924D-F0490176EAE6}" srcOrd="0" destOrd="0" presId="urn:microsoft.com/office/officeart/2005/8/layout/hierarchy3"/>
    <dgm:cxn modelId="{DF11EDC5-0590-413F-8119-4FCEA63DD4BE}" type="presParOf" srcId="{905B820E-FA53-413A-924D-F0490176EAE6}" destId="{C9EBA71C-1495-4057-99ED-ECE69244FE80}" srcOrd="0" destOrd="0" presId="urn:microsoft.com/office/officeart/2005/8/layout/hierarchy3"/>
    <dgm:cxn modelId="{54E8C2DB-E062-4E68-A929-B6BF54CFCF45}" type="presParOf" srcId="{C9EBA71C-1495-4057-99ED-ECE69244FE80}" destId="{7CF3DCC5-867E-4535-8919-C639845009C3}" srcOrd="0" destOrd="0" presId="urn:microsoft.com/office/officeart/2005/8/layout/hierarchy3"/>
    <dgm:cxn modelId="{1181936F-D0B0-48EC-9D83-8C111C66E3A1}" type="presParOf" srcId="{C9EBA71C-1495-4057-99ED-ECE69244FE80}" destId="{18F36A94-57F7-4235-8720-4FA9D043BC98}" srcOrd="1" destOrd="0" presId="urn:microsoft.com/office/officeart/2005/8/layout/hierarchy3"/>
    <dgm:cxn modelId="{376B36EC-27D1-4747-A8D2-07487CE86979}" type="presParOf" srcId="{905B820E-FA53-413A-924D-F0490176EAE6}" destId="{68A14424-2526-447C-860C-D677AEA42DE0}" srcOrd="1" destOrd="0" presId="urn:microsoft.com/office/officeart/2005/8/layout/hierarchy3"/>
    <dgm:cxn modelId="{08A1E7D3-B18B-4618-A9AC-40757CE8A9E6}" type="presParOf" srcId="{68A14424-2526-447C-860C-D677AEA42DE0}" destId="{6626A2C1-7490-48E3-8365-F1FC5326E8A2}" srcOrd="0" destOrd="0" presId="urn:microsoft.com/office/officeart/2005/8/layout/hierarchy3"/>
    <dgm:cxn modelId="{92DCCB26-B39F-4C72-9E17-30A36090FEEC}" type="presParOf" srcId="{68A14424-2526-447C-860C-D677AEA42DE0}" destId="{A9D63D24-7DD3-48C6-9A85-8A90EBE8CB84}" srcOrd="1" destOrd="0" presId="urn:microsoft.com/office/officeart/2005/8/layout/hierarchy3"/>
    <dgm:cxn modelId="{8514A968-A6B1-4F55-A156-6FD8C4FE29C6}" type="presParOf" srcId="{68A14424-2526-447C-860C-D677AEA42DE0}" destId="{A1A742D6-8302-4890-BE11-99D099CF5797}" srcOrd="2" destOrd="0" presId="urn:microsoft.com/office/officeart/2005/8/layout/hierarchy3"/>
    <dgm:cxn modelId="{9A511F03-1310-4E37-8C75-A442E4BB30BB}" type="presParOf" srcId="{68A14424-2526-447C-860C-D677AEA42DE0}" destId="{52E47048-7133-4C84-96A9-1D514E5FF348}" srcOrd="3" destOrd="0" presId="urn:microsoft.com/office/officeart/2005/8/layout/hierarchy3"/>
    <dgm:cxn modelId="{69493ABA-37C1-4A99-9084-ED17AF9A1E06}" type="presParOf" srcId="{68A14424-2526-447C-860C-D677AEA42DE0}" destId="{EA2906A7-8D90-4D79-9D64-DABC1F875C84}" srcOrd="4" destOrd="0" presId="urn:microsoft.com/office/officeart/2005/8/layout/hierarchy3"/>
    <dgm:cxn modelId="{8D4E05FB-B12E-4F0B-963B-707A494EA692}" type="presParOf" srcId="{68A14424-2526-447C-860C-D677AEA42DE0}" destId="{376CDECE-7214-4215-ACC8-E60015FD0FAC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0F00B6C-6854-42CA-A100-2052B5BC71EC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7F85E519-64D4-4543-AFFB-EDF48C72548A}">
      <dgm:prSet/>
      <dgm:spPr/>
      <dgm:t>
        <a:bodyPr/>
        <a:lstStyle/>
        <a:p>
          <a:pPr rtl="0"/>
          <a:r>
            <a:rPr lang="pl-PL" dirty="0" smtClean="0"/>
            <a:t>RE podejmuje jednomyślnie decyzję po uzyskaniu zgody PE</a:t>
          </a:r>
          <a:endParaRPr lang="pl-PL" dirty="0"/>
        </a:p>
      </dgm:t>
    </dgm:pt>
    <dgm:pt modelId="{B3D6447F-4848-400B-9F2D-1B1C00A10D46}" type="parTrans" cxnId="{1DEAB280-DCB6-4400-B44C-ED148651ECBE}">
      <dgm:prSet/>
      <dgm:spPr/>
      <dgm:t>
        <a:bodyPr/>
        <a:lstStyle/>
        <a:p>
          <a:endParaRPr lang="pl-PL"/>
        </a:p>
      </dgm:t>
    </dgm:pt>
    <dgm:pt modelId="{1DCD0C07-C650-4521-ADB9-C2EB1F353289}" type="sibTrans" cxnId="{1DEAB280-DCB6-4400-B44C-ED148651ECBE}">
      <dgm:prSet/>
      <dgm:spPr/>
      <dgm:t>
        <a:bodyPr/>
        <a:lstStyle/>
        <a:p>
          <a:endParaRPr lang="pl-PL"/>
        </a:p>
      </dgm:t>
    </dgm:pt>
    <dgm:pt modelId="{61501626-7461-47CC-A00D-F79FB3B52929}">
      <dgm:prSet/>
      <dgm:spPr/>
      <dgm:t>
        <a:bodyPr/>
        <a:lstStyle/>
        <a:p>
          <a:pPr rtl="0"/>
          <a:r>
            <a:rPr lang="pl-PL" dirty="0" smtClean="0"/>
            <a:t>Powiadamia się parlamenty PC</a:t>
          </a:r>
          <a:endParaRPr lang="pl-PL" dirty="0"/>
        </a:p>
      </dgm:t>
    </dgm:pt>
    <dgm:pt modelId="{22948162-1E1E-47D9-ACDF-C37F6A2881AD}" type="parTrans" cxnId="{30665507-4DC1-4771-8030-8F4661DA5A69}">
      <dgm:prSet/>
      <dgm:spPr/>
      <dgm:t>
        <a:bodyPr/>
        <a:lstStyle/>
        <a:p>
          <a:endParaRPr lang="pl-PL"/>
        </a:p>
      </dgm:t>
    </dgm:pt>
    <dgm:pt modelId="{D9CC59F3-AF36-403D-86E1-0A1C23E16387}" type="sibTrans" cxnId="{30665507-4DC1-4771-8030-8F4661DA5A69}">
      <dgm:prSet/>
      <dgm:spPr/>
      <dgm:t>
        <a:bodyPr/>
        <a:lstStyle/>
        <a:p>
          <a:endParaRPr lang="pl-PL"/>
        </a:p>
      </dgm:t>
    </dgm:pt>
    <dgm:pt modelId="{05A126D3-4CC3-406D-B621-1F716C50B1BA}">
      <dgm:prSet/>
      <dgm:spPr/>
      <dgm:t>
        <a:bodyPr/>
        <a:lstStyle/>
        <a:p>
          <a:pPr rtl="0"/>
          <a:r>
            <a:rPr lang="pl-PL" dirty="0" smtClean="0"/>
            <a:t>6 miesięcy od notyfikacji na sprzeciw PC </a:t>
          </a:r>
          <a:endParaRPr lang="pl-PL" dirty="0"/>
        </a:p>
      </dgm:t>
    </dgm:pt>
    <dgm:pt modelId="{BF016297-0DC8-4CE1-9E11-6084363B9575}" type="parTrans" cxnId="{E29E1EDF-77BE-4EA0-B41E-69A502999E2C}">
      <dgm:prSet/>
      <dgm:spPr/>
      <dgm:t>
        <a:bodyPr/>
        <a:lstStyle/>
        <a:p>
          <a:endParaRPr lang="pl-PL"/>
        </a:p>
      </dgm:t>
    </dgm:pt>
    <dgm:pt modelId="{8261DAED-375F-4E5A-8239-75C8901C8002}" type="sibTrans" cxnId="{E29E1EDF-77BE-4EA0-B41E-69A502999E2C}">
      <dgm:prSet/>
      <dgm:spPr/>
      <dgm:t>
        <a:bodyPr/>
        <a:lstStyle/>
        <a:p>
          <a:endParaRPr lang="pl-PL"/>
        </a:p>
      </dgm:t>
    </dgm:pt>
    <dgm:pt modelId="{B8B217BB-DC5C-4DE5-86CF-4843B2648D87}" type="pres">
      <dgm:prSet presAssocID="{20F00B6C-6854-42CA-A100-2052B5BC71EC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D83E8F38-AB10-4EB5-A494-7F38B8594875}" type="pres">
      <dgm:prSet presAssocID="{20F00B6C-6854-42CA-A100-2052B5BC71EC}" presName="arrow" presStyleLbl="bgShp" presStyleIdx="0" presStyleCnt="1"/>
      <dgm:spPr/>
    </dgm:pt>
    <dgm:pt modelId="{F55BB54C-3392-42DC-9E82-E2F602C9E3E3}" type="pres">
      <dgm:prSet presAssocID="{20F00B6C-6854-42CA-A100-2052B5BC71EC}" presName="linearProcess" presStyleCnt="0"/>
      <dgm:spPr/>
    </dgm:pt>
    <dgm:pt modelId="{F6CD5CCB-A071-40B0-BDE5-F50E2E0EB28B}" type="pres">
      <dgm:prSet presAssocID="{7F85E519-64D4-4543-AFFB-EDF48C72548A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B284E80-A9C6-499E-8B84-08EFAA6C8B16}" type="pres">
      <dgm:prSet presAssocID="{1DCD0C07-C650-4521-ADB9-C2EB1F353289}" presName="sibTrans" presStyleCnt="0"/>
      <dgm:spPr/>
    </dgm:pt>
    <dgm:pt modelId="{F34A8699-1B4D-44BC-BEF0-3FC275595649}" type="pres">
      <dgm:prSet presAssocID="{61501626-7461-47CC-A00D-F79FB3B52929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409DE71-58FF-4FD2-A331-83D130A526AF}" type="pres">
      <dgm:prSet presAssocID="{D9CC59F3-AF36-403D-86E1-0A1C23E16387}" presName="sibTrans" presStyleCnt="0"/>
      <dgm:spPr/>
    </dgm:pt>
    <dgm:pt modelId="{91CE4F88-E81F-4C21-9F86-94A8D423A14D}" type="pres">
      <dgm:prSet presAssocID="{05A126D3-4CC3-406D-B621-1F716C50B1BA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FB5DBC3-67D0-4CAF-ABB3-2BE66F66C0AD}" type="presOf" srcId="{05A126D3-4CC3-406D-B621-1F716C50B1BA}" destId="{91CE4F88-E81F-4C21-9F86-94A8D423A14D}" srcOrd="0" destOrd="0" presId="urn:microsoft.com/office/officeart/2005/8/layout/hProcess9"/>
    <dgm:cxn modelId="{1DEAB280-DCB6-4400-B44C-ED148651ECBE}" srcId="{20F00B6C-6854-42CA-A100-2052B5BC71EC}" destId="{7F85E519-64D4-4543-AFFB-EDF48C72548A}" srcOrd="0" destOrd="0" parTransId="{B3D6447F-4848-400B-9F2D-1B1C00A10D46}" sibTransId="{1DCD0C07-C650-4521-ADB9-C2EB1F353289}"/>
    <dgm:cxn modelId="{FB8A6529-E2A9-4456-8796-4B04A5980C30}" type="presOf" srcId="{61501626-7461-47CC-A00D-F79FB3B52929}" destId="{F34A8699-1B4D-44BC-BEF0-3FC275595649}" srcOrd="0" destOrd="0" presId="urn:microsoft.com/office/officeart/2005/8/layout/hProcess9"/>
    <dgm:cxn modelId="{E0CB3ADE-A6E3-48BF-AF78-2CF3862EA1D3}" type="presOf" srcId="{20F00B6C-6854-42CA-A100-2052B5BC71EC}" destId="{B8B217BB-DC5C-4DE5-86CF-4843B2648D87}" srcOrd="0" destOrd="0" presId="urn:microsoft.com/office/officeart/2005/8/layout/hProcess9"/>
    <dgm:cxn modelId="{9E48974C-52EB-4287-9602-1228DF2A3DE5}" type="presOf" srcId="{7F85E519-64D4-4543-AFFB-EDF48C72548A}" destId="{F6CD5CCB-A071-40B0-BDE5-F50E2E0EB28B}" srcOrd="0" destOrd="0" presId="urn:microsoft.com/office/officeart/2005/8/layout/hProcess9"/>
    <dgm:cxn modelId="{30665507-4DC1-4771-8030-8F4661DA5A69}" srcId="{20F00B6C-6854-42CA-A100-2052B5BC71EC}" destId="{61501626-7461-47CC-A00D-F79FB3B52929}" srcOrd="1" destOrd="0" parTransId="{22948162-1E1E-47D9-ACDF-C37F6A2881AD}" sibTransId="{D9CC59F3-AF36-403D-86E1-0A1C23E16387}"/>
    <dgm:cxn modelId="{E29E1EDF-77BE-4EA0-B41E-69A502999E2C}" srcId="{20F00B6C-6854-42CA-A100-2052B5BC71EC}" destId="{05A126D3-4CC3-406D-B621-1F716C50B1BA}" srcOrd="2" destOrd="0" parTransId="{BF016297-0DC8-4CE1-9E11-6084363B9575}" sibTransId="{8261DAED-375F-4E5A-8239-75C8901C8002}"/>
    <dgm:cxn modelId="{31344535-F593-4EFF-B87A-563B962A87CC}" type="presParOf" srcId="{B8B217BB-DC5C-4DE5-86CF-4843B2648D87}" destId="{D83E8F38-AB10-4EB5-A494-7F38B8594875}" srcOrd="0" destOrd="0" presId="urn:microsoft.com/office/officeart/2005/8/layout/hProcess9"/>
    <dgm:cxn modelId="{D21479FF-F601-4197-8B5A-A914F4285AA1}" type="presParOf" srcId="{B8B217BB-DC5C-4DE5-86CF-4843B2648D87}" destId="{F55BB54C-3392-42DC-9E82-E2F602C9E3E3}" srcOrd="1" destOrd="0" presId="urn:microsoft.com/office/officeart/2005/8/layout/hProcess9"/>
    <dgm:cxn modelId="{3CA76243-C03B-4BDF-9C7C-30C318021429}" type="presParOf" srcId="{F55BB54C-3392-42DC-9E82-E2F602C9E3E3}" destId="{F6CD5CCB-A071-40B0-BDE5-F50E2E0EB28B}" srcOrd="0" destOrd="0" presId="urn:microsoft.com/office/officeart/2005/8/layout/hProcess9"/>
    <dgm:cxn modelId="{34DFEE6E-49F9-4E4E-A092-8185D0329D21}" type="presParOf" srcId="{F55BB54C-3392-42DC-9E82-E2F602C9E3E3}" destId="{3B284E80-A9C6-499E-8B84-08EFAA6C8B16}" srcOrd="1" destOrd="0" presId="urn:microsoft.com/office/officeart/2005/8/layout/hProcess9"/>
    <dgm:cxn modelId="{100BF976-4E78-4110-8124-B516A33C9F29}" type="presParOf" srcId="{F55BB54C-3392-42DC-9E82-E2F602C9E3E3}" destId="{F34A8699-1B4D-44BC-BEF0-3FC275595649}" srcOrd="2" destOrd="0" presId="urn:microsoft.com/office/officeart/2005/8/layout/hProcess9"/>
    <dgm:cxn modelId="{BB70A628-32C0-4514-A69D-448222DE59B9}" type="presParOf" srcId="{F55BB54C-3392-42DC-9E82-E2F602C9E3E3}" destId="{9409DE71-58FF-4FD2-A331-83D130A526AF}" srcOrd="3" destOrd="0" presId="urn:microsoft.com/office/officeart/2005/8/layout/hProcess9"/>
    <dgm:cxn modelId="{6E0C4768-EE83-4D6D-868A-77B3C65FD1EF}" type="presParOf" srcId="{F55BB54C-3392-42DC-9E82-E2F602C9E3E3}" destId="{91CE4F88-E81F-4C21-9F86-94A8D423A14D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7A456F0-3DEC-4FB5-86D8-0B4F7E399824}">
      <dsp:nvSpPr>
        <dsp:cNvPr id="0" name=""/>
        <dsp:cNvSpPr/>
      </dsp:nvSpPr>
      <dsp:spPr>
        <a:xfrm>
          <a:off x="2235677" y="1629"/>
          <a:ext cx="2767645" cy="13838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100" kern="1200" dirty="0" smtClean="0"/>
            <a:t>Zakres przedmiotowy</a:t>
          </a:r>
          <a:endParaRPr lang="pl-PL" sz="3100" kern="1200" dirty="0"/>
        </a:p>
      </dsp:txBody>
      <dsp:txXfrm>
        <a:off x="2235677" y="1629"/>
        <a:ext cx="2767645" cy="1383822"/>
      </dsp:txXfrm>
    </dsp:sp>
    <dsp:sp modelId="{E8F03E7F-8335-4497-8BC1-4A1A6A59A419}">
      <dsp:nvSpPr>
        <dsp:cNvPr id="0" name=""/>
        <dsp:cNvSpPr/>
      </dsp:nvSpPr>
      <dsp:spPr>
        <a:xfrm>
          <a:off x="2512441" y="1385452"/>
          <a:ext cx="276764" cy="10378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7866"/>
              </a:lnTo>
              <a:lnTo>
                <a:pt x="276764" y="1037866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243900-6726-4D08-9E40-67962EBCF58E}">
      <dsp:nvSpPr>
        <dsp:cNvPr id="0" name=""/>
        <dsp:cNvSpPr/>
      </dsp:nvSpPr>
      <dsp:spPr>
        <a:xfrm>
          <a:off x="2789206" y="1731407"/>
          <a:ext cx="2214116" cy="13838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/>
            <a:t>Wszystkie postanowienia traktatów</a:t>
          </a:r>
          <a:endParaRPr lang="pl-PL" sz="2200" kern="1200" dirty="0"/>
        </a:p>
      </dsp:txBody>
      <dsp:txXfrm>
        <a:off x="2789206" y="1731407"/>
        <a:ext cx="2214116" cy="1383822"/>
      </dsp:txXfrm>
    </dsp:sp>
    <dsp:sp modelId="{7CF50182-1818-4749-9B39-5B3355CF94A3}">
      <dsp:nvSpPr>
        <dsp:cNvPr id="0" name=""/>
        <dsp:cNvSpPr/>
      </dsp:nvSpPr>
      <dsp:spPr>
        <a:xfrm>
          <a:off x="2512441" y="1385452"/>
          <a:ext cx="276764" cy="27676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67645"/>
              </a:lnTo>
              <a:lnTo>
                <a:pt x="276764" y="2767645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842372-B57E-452B-8016-FBF8A372D3B6}">
      <dsp:nvSpPr>
        <dsp:cNvPr id="0" name=""/>
        <dsp:cNvSpPr/>
      </dsp:nvSpPr>
      <dsp:spPr>
        <a:xfrm>
          <a:off x="2789206" y="3461185"/>
          <a:ext cx="2214116" cy="13838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/>
            <a:t>Rozszerzenie lub ograniczenie kompetencji UE</a:t>
          </a:r>
          <a:endParaRPr lang="pl-PL" sz="2200" kern="1200" dirty="0"/>
        </a:p>
      </dsp:txBody>
      <dsp:txXfrm>
        <a:off x="2789206" y="3461185"/>
        <a:ext cx="2214116" cy="138382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8A8D335-EFDC-492B-8A42-117E4324E6ED}">
      <dsp:nvSpPr>
        <dsp:cNvPr id="0" name=""/>
        <dsp:cNvSpPr/>
      </dsp:nvSpPr>
      <dsp:spPr>
        <a:xfrm>
          <a:off x="0" y="0"/>
          <a:ext cx="6153150" cy="14539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Rząd każdego PC, PE lub KE przedkładają RUE propozycje zmiany traktatów</a:t>
          </a:r>
          <a:endParaRPr lang="pl-PL" sz="1800" kern="1200" dirty="0"/>
        </a:p>
      </dsp:txBody>
      <dsp:txXfrm>
        <a:off x="0" y="0"/>
        <a:ext cx="4669351" cy="1453991"/>
      </dsp:txXfrm>
    </dsp:sp>
    <dsp:sp modelId="{1E2851B6-64F6-4BFD-BF65-C0CC9F81A18E}">
      <dsp:nvSpPr>
        <dsp:cNvPr id="0" name=""/>
        <dsp:cNvSpPr/>
      </dsp:nvSpPr>
      <dsp:spPr>
        <a:xfrm>
          <a:off x="542924" y="1696323"/>
          <a:ext cx="6153150" cy="14539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RUE przekazuje te propozycje RE i notyfikuje parlamentom narodowym</a:t>
          </a:r>
          <a:endParaRPr lang="pl-PL" sz="1800" kern="1200" dirty="0"/>
        </a:p>
      </dsp:txBody>
      <dsp:txXfrm>
        <a:off x="542924" y="1696323"/>
        <a:ext cx="4665130" cy="1453991"/>
      </dsp:txXfrm>
    </dsp:sp>
    <dsp:sp modelId="{F203FFE9-79F2-4BD0-981A-B35112194CFA}">
      <dsp:nvSpPr>
        <dsp:cNvPr id="0" name=""/>
        <dsp:cNvSpPr/>
      </dsp:nvSpPr>
      <dsp:spPr>
        <a:xfrm>
          <a:off x="1085849" y="3392646"/>
          <a:ext cx="6153150" cy="14539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Po konsultacji z PE, KE i EBC (w przypadku zmian w dziedzinie polityki pieniężnej), RE podejmuje zwykła większością głosów decyzję w sprawie rozpatrzenia proponowanych zmian</a:t>
          </a:r>
          <a:endParaRPr lang="pl-PL" sz="1800" kern="1200" dirty="0"/>
        </a:p>
      </dsp:txBody>
      <dsp:txXfrm>
        <a:off x="1085849" y="3392646"/>
        <a:ext cx="4665130" cy="1453991"/>
      </dsp:txXfrm>
    </dsp:sp>
    <dsp:sp modelId="{A550F4AC-75A2-41AE-B91F-4CC634EEB75F}">
      <dsp:nvSpPr>
        <dsp:cNvPr id="0" name=""/>
        <dsp:cNvSpPr/>
      </dsp:nvSpPr>
      <dsp:spPr>
        <a:xfrm>
          <a:off x="5208055" y="1102610"/>
          <a:ext cx="945094" cy="94509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3600" kern="1200"/>
        </a:p>
      </dsp:txBody>
      <dsp:txXfrm>
        <a:off x="5208055" y="1102610"/>
        <a:ext cx="945094" cy="945094"/>
      </dsp:txXfrm>
    </dsp:sp>
    <dsp:sp modelId="{1B19E1CD-B39E-472C-9BFF-7C85D737F766}">
      <dsp:nvSpPr>
        <dsp:cNvPr id="0" name=""/>
        <dsp:cNvSpPr/>
      </dsp:nvSpPr>
      <dsp:spPr>
        <a:xfrm>
          <a:off x="5750980" y="2789240"/>
          <a:ext cx="945094" cy="94509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3600" kern="1200"/>
        </a:p>
      </dsp:txBody>
      <dsp:txXfrm>
        <a:off x="5750980" y="2789240"/>
        <a:ext cx="945094" cy="94509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DA21501-8A2E-4EDE-A0D0-380ECFD2870D}">
      <dsp:nvSpPr>
        <dsp:cNvPr id="0" name=""/>
        <dsp:cNvSpPr/>
      </dsp:nvSpPr>
      <dsp:spPr>
        <a:xfrm>
          <a:off x="0" y="0"/>
          <a:ext cx="6583680" cy="12904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/>
            <a:t>Przewodniczący RE zwołuje konwent</a:t>
          </a:r>
          <a:endParaRPr lang="pl-PL" sz="2200" kern="1200" dirty="0"/>
        </a:p>
      </dsp:txBody>
      <dsp:txXfrm>
        <a:off x="0" y="0"/>
        <a:ext cx="5157773" cy="1290413"/>
      </dsp:txXfrm>
    </dsp:sp>
    <dsp:sp modelId="{CF929AF9-81C0-4708-93F6-62BC8E14748E}">
      <dsp:nvSpPr>
        <dsp:cNvPr id="0" name=""/>
        <dsp:cNvSpPr/>
      </dsp:nvSpPr>
      <dsp:spPr>
        <a:xfrm>
          <a:off x="551383" y="1525033"/>
          <a:ext cx="6583680" cy="12904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/>
            <a:t>Konwent rozpatruje propozycje zmian i przyjmuje w drodze konsensu zalecenia dla Komisji Międzynarodowej</a:t>
          </a:r>
          <a:endParaRPr lang="pl-PL" sz="2200" kern="1200" dirty="0"/>
        </a:p>
      </dsp:txBody>
      <dsp:txXfrm>
        <a:off x="551383" y="1525033"/>
        <a:ext cx="5193528" cy="1290413"/>
      </dsp:txXfrm>
    </dsp:sp>
    <dsp:sp modelId="{884E3D73-482B-4E56-A772-1906971BAA3A}">
      <dsp:nvSpPr>
        <dsp:cNvPr id="0" name=""/>
        <dsp:cNvSpPr/>
      </dsp:nvSpPr>
      <dsp:spPr>
        <a:xfrm>
          <a:off x="1094536" y="3050067"/>
          <a:ext cx="6583680" cy="12904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/>
            <a:t>Przewodniczący RE zwołuje Komisję Międzynarodową</a:t>
          </a:r>
          <a:endParaRPr lang="pl-PL" sz="2200" kern="1200" dirty="0"/>
        </a:p>
      </dsp:txBody>
      <dsp:txXfrm>
        <a:off x="1094536" y="3050067"/>
        <a:ext cx="5201757" cy="1290413"/>
      </dsp:txXfrm>
    </dsp:sp>
    <dsp:sp modelId="{B44C388B-8B5F-485E-AC58-B5E2D22D97D7}">
      <dsp:nvSpPr>
        <dsp:cNvPr id="0" name=""/>
        <dsp:cNvSpPr/>
      </dsp:nvSpPr>
      <dsp:spPr>
        <a:xfrm>
          <a:off x="1645920" y="4575101"/>
          <a:ext cx="6583680" cy="12904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/>
            <a:t>Zmiany przyjęte podczas Komisję Międzynarodową wchodzą w życie po ich ratyfikowaniu przez wszystkie PC </a:t>
          </a:r>
          <a:endParaRPr lang="pl-PL" sz="2200" kern="1200" dirty="0"/>
        </a:p>
      </dsp:txBody>
      <dsp:txXfrm>
        <a:off x="1645920" y="4575101"/>
        <a:ext cx="5193528" cy="1290413"/>
      </dsp:txXfrm>
    </dsp:sp>
    <dsp:sp modelId="{092F5803-FFAC-4F32-844A-4A21481C79DC}">
      <dsp:nvSpPr>
        <dsp:cNvPr id="0" name=""/>
        <dsp:cNvSpPr/>
      </dsp:nvSpPr>
      <dsp:spPr>
        <a:xfrm>
          <a:off x="5744911" y="988339"/>
          <a:ext cx="838768" cy="83876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3600" kern="1200"/>
        </a:p>
      </dsp:txBody>
      <dsp:txXfrm>
        <a:off x="5744911" y="988339"/>
        <a:ext cx="838768" cy="838768"/>
      </dsp:txXfrm>
    </dsp:sp>
    <dsp:sp modelId="{2FEBFA31-1412-465E-AEBE-2C7B78E7A5E8}">
      <dsp:nvSpPr>
        <dsp:cNvPr id="0" name=""/>
        <dsp:cNvSpPr/>
      </dsp:nvSpPr>
      <dsp:spPr>
        <a:xfrm>
          <a:off x="6296294" y="2513373"/>
          <a:ext cx="838768" cy="83876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3600" kern="1200"/>
        </a:p>
      </dsp:txBody>
      <dsp:txXfrm>
        <a:off x="6296294" y="2513373"/>
        <a:ext cx="838768" cy="838768"/>
      </dsp:txXfrm>
    </dsp:sp>
    <dsp:sp modelId="{D5941B2A-5740-4CC6-BBC4-8B42BAA50301}">
      <dsp:nvSpPr>
        <dsp:cNvPr id="0" name=""/>
        <dsp:cNvSpPr/>
      </dsp:nvSpPr>
      <dsp:spPr>
        <a:xfrm>
          <a:off x="6839448" y="4038407"/>
          <a:ext cx="838768" cy="83876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3600" kern="1200"/>
        </a:p>
      </dsp:txBody>
      <dsp:txXfrm>
        <a:off x="6839448" y="4038407"/>
        <a:ext cx="838768" cy="83876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5F35269-92A3-4C00-96A8-456AE1394DEB}">
      <dsp:nvSpPr>
        <dsp:cNvPr id="0" name=""/>
        <dsp:cNvSpPr/>
      </dsp:nvSpPr>
      <dsp:spPr>
        <a:xfrm>
          <a:off x="2501428" y="1345"/>
          <a:ext cx="3226742" cy="16133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155" tIns="64770" rIns="97155" bIns="64770" numCol="1" spcCol="1270" anchor="ctr" anchorCtr="0">
          <a:noAutofit/>
        </a:bodyPr>
        <a:lstStyle/>
        <a:p>
          <a:pPr lvl="0" algn="ctr" defTabSz="2266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5100" kern="1200" dirty="0" smtClean="0"/>
            <a:t>Procedury kładki </a:t>
          </a:r>
          <a:endParaRPr lang="pl-PL" sz="5100" kern="1200" dirty="0"/>
        </a:p>
      </dsp:txBody>
      <dsp:txXfrm>
        <a:off x="2501428" y="1345"/>
        <a:ext cx="3226742" cy="1613371"/>
      </dsp:txXfrm>
    </dsp:sp>
    <dsp:sp modelId="{8AB13AAB-2C57-4344-AD6A-0905BA0410C8}">
      <dsp:nvSpPr>
        <dsp:cNvPr id="0" name=""/>
        <dsp:cNvSpPr/>
      </dsp:nvSpPr>
      <dsp:spPr>
        <a:xfrm>
          <a:off x="2824102" y="1614717"/>
          <a:ext cx="322674" cy="12100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0028"/>
              </a:lnTo>
              <a:lnTo>
                <a:pt x="322674" y="1210028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2E571D-E7A1-40FF-89DC-CED136625C5D}">
      <dsp:nvSpPr>
        <dsp:cNvPr id="0" name=""/>
        <dsp:cNvSpPr/>
      </dsp:nvSpPr>
      <dsp:spPr>
        <a:xfrm>
          <a:off x="3146777" y="2018059"/>
          <a:ext cx="2581394" cy="16133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 smtClean="0"/>
            <a:t>Strukturalne klauzule kładki (art. 48 ust. 6 i 7)</a:t>
          </a:r>
          <a:endParaRPr lang="pl-PL" sz="2700" kern="1200" dirty="0"/>
        </a:p>
      </dsp:txBody>
      <dsp:txXfrm>
        <a:off x="3146777" y="2018059"/>
        <a:ext cx="2581394" cy="1613371"/>
      </dsp:txXfrm>
    </dsp:sp>
    <dsp:sp modelId="{628D1B78-DF25-476D-A47F-B1A9C54B38EB}">
      <dsp:nvSpPr>
        <dsp:cNvPr id="0" name=""/>
        <dsp:cNvSpPr/>
      </dsp:nvSpPr>
      <dsp:spPr>
        <a:xfrm>
          <a:off x="2824102" y="1614717"/>
          <a:ext cx="322674" cy="32267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6742"/>
              </a:lnTo>
              <a:lnTo>
                <a:pt x="322674" y="3226742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898C19-C69A-4826-8D06-3A82C6AAE5EB}">
      <dsp:nvSpPr>
        <dsp:cNvPr id="0" name=""/>
        <dsp:cNvSpPr/>
      </dsp:nvSpPr>
      <dsp:spPr>
        <a:xfrm>
          <a:off x="3146777" y="4034773"/>
          <a:ext cx="2581394" cy="16133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 smtClean="0"/>
            <a:t>Procedury kładki </a:t>
          </a:r>
          <a:r>
            <a:rPr lang="pl-PL" sz="2700" i="1" kern="1200" dirty="0" smtClean="0"/>
            <a:t>ad hoc</a:t>
          </a:r>
          <a:endParaRPr lang="pl-PL" sz="2700" i="1" kern="1200" dirty="0"/>
        </a:p>
      </dsp:txBody>
      <dsp:txXfrm>
        <a:off x="3146777" y="4034773"/>
        <a:ext cx="2581394" cy="1613371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E13B24D-5DC9-4111-82D4-9BFD44EE1C22}">
      <dsp:nvSpPr>
        <dsp:cNvPr id="0" name=""/>
        <dsp:cNvSpPr/>
      </dsp:nvSpPr>
      <dsp:spPr>
        <a:xfrm>
          <a:off x="2830934" y="1916"/>
          <a:ext cx="2567731" cy="12838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900" kern="1200" dirty="0" smtClean="0"/>
            <a:t>Zakres przedmiotowy </a:t>
          </a:r>
          <a:endParaRPr lang="pl-PL" sz="2900" kern="1200" dirty="0"/>
        </a:p>
      </dsp:txBody>
      <dsp:txXfrm>
        <a:off x="2830934" y="1916"/>
        <a:ext cx="2567731" cy="1283865"/>
      </dsp:txXfrm>
    </dsp:sp>
    <dsp:sp modelId="{C305E344-368D-4841-9951-A498DCFFC4B6}">
      <dsp:nvSpPr>
        <dsp:cNvPr id="0" name=""/>
        <dsp:cNvSpPr/>
      </dsp:nvSpPr>
      <dsp:spPr>
        <a:xfrm>
          <a:off x="3087707" y="1285782"/>
          <a:ext cx="256773" cy="9628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2899"/>
              </a:lnTo>
              <a:lnTo>
                <a:pt x="256773" y="962899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EC1E8B-F5B0-45E5-AC9A-78E67BDF1579}">
      <dsp:nvSpPr>
        <dsp:cNvPr id="0" name=""/>
        <dsp:cNvSpPr/>
      </dsp:nvSpPr>
      <dsp:spPr>
        <a:xfrm>
          <a:off x="3344480" y="1606748"/>
          <a:ext cx="2054185" cy="12838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Dotyczy cz. III TFUE</a:t>
          </a:r>
          <a:endParaRPr lang="pl-PL" sz="2100" kern="1200" dirty="0"/>
        </a:p>
      </dsp:txBody>
      <dsp:txXfrm>
        <a:off x="3344480" y="1606748"/>
        <a:ext cx="2054185" cy="1283865"/>
      </dsp:txXfrm>
    </dsp:sp>
    <dsp:sp modelId="{73DD487A-A9CC-4450-80F8-E6CAAC148403}">
      <dsp:nvSpPr>
        <dsp:cNvPr id="0" name=""/>
        <dsp:cNvSpPr/>
      </dsp:nvSpPr>
      <dsp:spPr>
        <a:xfrm>
          <a:off x="3087707" y="1285782"/>
          <a:ext cx="256773" cy="25677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67731"/>
              </a:lnTo>
              <a:lnTo>
                <a:pt x="256773" y="2567731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87D3FA-E36E-4EE7-AEF1-D7CDE0880753}">
      <dsp:nvSpPr>
        <dsp:cNvPr id="0" name=""/>
        <dsp:cNvSpPr/>
      </dsp:nvSpPr>
      <dsp:spPr>
        <a:xfrm>
          <a:off x="3344480" y="3211580"/>
          <a:ext cx="2054185" cy="12838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Nie może zwiększać kompetencji UE</a:t>
          </a:r>
          <a:endParaRPr lang="pl-PL" sz="2100" kern="1200" dirty="0"/>
        </a:p>
      </dsp:txBody>
      <dsp:txXfrm>
        <a:off x="3344480" y="3211580"/>
        <a:ext cx="2054185" cy="1283865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86DAB83-E8E8-4244-8895-4DB5C4B2C373}">
      <dsp:nvSpPr>
        <dsp:cNvPr id="0" name=""/>
        <dsp:cNvSpPr/>
      </dsp:nvSpPr>
      <dsp:spPr>
        <a:xfrm>
          <a:off x="542924" y="0"/>
          <a:ext cx="6153150" cy="484663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0BA3B9-B614-4C65-A1CD-B48EB967D501}">
      <dsp:nvSpPr>
        <dsp:cNvPr id="0" name=""/>
        <dsp:cNvSpPr/>
      </dsp:nvSpPr>
      <dsp:spPr>
        <a:xfrm>
          <a:off x="7776" y="1453991"/>
          <a:ext cx="2330053" cy="1938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Rząd każdego PC, PE lub KE przedkładają RUE propozycje zmiany traktatów</a:t>
          </a:r>
          <a:endParaRPr lang="pl-PL" sz="1800" kern="1200" dirty="0"/>
        </a:p>
      </dsp:txBody>
      <dsp:txXfrm>
        <a:off x="7776" y="1453991"/>
        <a:ext cx="2330053" cy="1938655"/>
      </dsp:txXfrm>
    </dsp:sp>
    <dsp:sp modelId="{51EA0EA0-A45A-44AC-AA5B-8010E2FE0D4D}">
      <dsp:nvSpPr>
        <dsp:cNvPr id="0" name=""/>
        <dsp:cNvSpPr/>
      </dsp:nvSpPr>
      <dsp:spPr>
        <a:xfrm>
          <a:off x="2454473" y="1453991"/>
          <a:ext cx="2330053" cy="1938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Decyzje podejmuje RE, stanowiąc jednomyślnie, po konsultacji z PE i Komisją  (czasem EBC)</a:t>
          </a:r>
          <a:endParaRPr lang="pl-PL" sz="1800" kern="1200" dirty="0"/>
        </a:p>
      </dsp:txBody>
      <dsp:txXfrm>
        <a:off x="2454473" y="1453991"/>
        <a:ext cx="2330053" cy="1938655"/>
      </dsp:txXfrm>
    </dsp:sp>
    <dsp:sp modelId="{5B06037B-95BD-4FA1-BDF2-DEA25B547CAE}">
      <dsp:nvSpPr>
        <dsp:cNvPr id="0" name=""/>
        <dsp:cNvSpPr/>
      </dsp:nvSpPr>
      <dsp:spPr>
        <a:xfrm>
          <a:off x="4901170" y="1453991"/>
          <a:ext cx="2330053" cy="1938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Wymaga zatwierdzenia przez PC</a:t>
          </a:r>
          <a:endParaRPr lang="pl-PL" sz="1800" kern="1200" dirty="0"/>
        </a:p>
      </dsp:txBody>
      <dsp:txXfrm>
        <a:off x="4901170" y="1453991"/>
        <a:ext cx="2330053" cy="1938655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CF3DCC5-867E-4535-8919-C639845009C3}">
      <dsp:nvSpPr>
        <dsp:cNvPr id="0" name=""/>
        <dsp:cNvSpPr/>
      </dsp:nvSpPr>
      <dsp:spPr>
        <a:xfrm>
          <a:off x="2599748" y="1408"/>
          <a:ext cx="2039503" cy="10197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kern="1200" dirty="0" smtClean="0"/>
            <a:t>Zakres przedmiotowy</a:t>
          </a:r>
          <a:endParaRPr lang="pl-PL" sz="2300" kern="1200" dirty="0"/>
        </a:p>
      </dsp:txBody>
      <dsp:txXfrm>
        <a:off x="2599748" y="1408"/>
        <a:ext cx="2039503" cy="1019751"/>
      </dsp:txXfrm>
    </dsp:sp>
    <dsp:sp modelId="{6626A2C1-7490-48E3-8365-F1FC5326E8A2}">
      <dsp:nvSpPr>
        <dsp:cNvPr id="0" name=""/>
        <dsp:cNvSpPr/>
      </dsp:nvSpPr>
      <dsp:spPr>
        <a:xfrm>
          <a:off x="2803698" y="1021160"/>
          <a:ext cx="203950" cy="7648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4813"/>
              </a:lnTo>
              <a:lnTo>
                <a:pt x="203950" y="764813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D63D24-7DD3-48C6-9A85-8A90EBE8CB84}">
      <dsp:nvSpPr>
        <dsp:cNvPr id="0" name=""/>
        <dsp:cNvSpPr/>
      </dsp:nvSpPr>
      <dsp:spPr>
        <a:xfrm>
          <a:off x="3007648" y="1276098"/>
          <a:ext cx="1631602" cy="10197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 smtClean="0"/>
            <a:t>Zmiana głosowania w Radzie </a:t>
          </a:r>
          <a:endParaRPr lang="pl-PL" sz="1300" kern="1200" dirty="0"/>
        </a:p>
      </dsp:txBody>
      <dsp:txXfrm>
        <a:off x="3007648" y="1276098"/>
        <a:ext cx="1631602" cy="1019751"/>
      </dsp:txXfrm>
    </dsp:sp>
    <dsp:sp modelId="{A1A742D6-8302-4890-BE11-99D099CF5797}">
      <dsp:nvSpPr>
        <dsp:cNvPr id="0" name=""/>
        <dsp:cNvSpPr/>
      </dsp:nvSpPr>
      <dsp:spPr>
        <a:xfrm>
          <a:off x="2803698" y="1021160"/>
          <a:ext cx="203950" cy="20395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9503"/>
              </a:lnTo>
              <a:lnTo>
                <a:pt x="203950" y="2039503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E47048-7133-4C84-96A9-1D514E5FF348}">
      <dsp:nvSpPr>
        <dsp:cNvPr id="0" name=""/>
        <dsp:cNvSpPr/>
      </dsp:nvSpPr>
      <dsp:spPr>
        <a:xfrm>
          <a:off x="3007648" y="2550787"/>
          <a:ext cx="1631602" cy="10197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 smtClean="0"/>
            <a:t>Zmiana procedury ustawodawczej ze specjalnej na zwykłą</a:t>
          </a:r>
          <a:endParaRPr lang="pl-PL" sz="1300" kern="1200" dirty="0"/>
        </a:p>
      </dsp:txBody>
      <dsp:txXfrm>
        <a:off x="3007648" y="2550787"/>
        <a:ext cx="1631602" cy="1019751"/>
      </dsp:txXfrm>
    </dsp:sp>
    <dsp:sp modelId="{EA2906A7-8D90-4D79-9D64-DABC1F875C84}">
      <dsp:nvSpPr>
        <dsp:cNvPr id="0" name=""/>
        <dsp:cNvSpPr/>
      </dsp:nvSpPr>
      <dsp:spPr>
        <a:xfrm>
          <a:off x="2803698" y="1021160"/>
          <a:ext cx="203950" cy="33141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14193"/>
              </a:lnTo>
              <a:lnTo>
                <a:pt x="203950" y="3314193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6CDECE-7214-4215-ACC8-E60015FD0FAC}">
      <dsp:nvSpPr>
        <dsp:cNvPr id="0" name=""/>
        <dsp:cNvSpPr/>
      </dsp:nvSpPr>
      <dsp:spPr>
        <a:xfrm>
          <a:off x="3007648" y="3825477"/>
          <a:ext cx="1631602" cy="10197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 smtClean="0"/>
            <a:t>Zmiana procedur nie może dotyczyć kwestii wojskowych i obronnych</a:t>
          </a:r>
          <a:endParaRPr lang="pl-PL" sz="1300" kern="1200" dirty="0"/>
        </a:p>
      </dsp:txBody>
      <dsp:txXfrm>
        <a:off x="3007648" y="3825477"/>
        <a:ext cx="1631602" cy="1019751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83E8F38-AB10-4EB5-A494-7F38B8594875}">
      <dsp:nvSpPr>
        <dsp:cNvPr id="0" name=""/>
        <dsp:cNvSpPr/>
      </dsp:nvSpPr>
      <dsp:spPr>
        <a:xfrm>
          <a:off x="542924" y="0"/>
          <a:ext cx="6153150" cy="484663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CD5CCB-A071-40B0-BDE5-F50E2E0EB28B}">
      <dsp:nvSpPr>
        <dsp:cNvPr id="0" name=""/>
        <dsp:cNvSpPr/>
      </dsp:nvSpPr>
      <dsp:spPr>
        <a:xfrm>
          <a:off x="7776" y="1453991"/>
          <a:ext cx="2330053" cy="1938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kern="1200" dirty="0" smtClean="0"/>
            <a:t>RE podejmuje jednomyślnie decyzję po uzyskaniu zgody PE</a:t>
          </a:r>
          <a:endParaRPr lang="pl-PL" sz="2300" kern="1200" dirty="0"/>
        </a:p>
      </dsp:txBody>
      <dsp:txXfrm>
        <a:off x="7776" y="1453991"/>
        <a:ext cx="2330053" cy="1938655"/>
      </dsp:txXfrm>
    </dsp:sp>
    <dsp:sp modelId="{F34A8699-1B4D-44BC-BEF0-3FC275595649}">
      <dsp:nvSpPr>
        <dsp:cNvPr id="0" name=""/>
        <dsp:cNvSpPr/>
      </dsp:nvSpPr>
      <dsp:spPr>
        <a:xfrm>
          <a:off x="2454473" y="1453991"/>
          <a:ext cx="2330053" cy="1938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kern="1200" dirty="0" smtClean="0"/>
            <a:t>Powiadamia się parlamenty PC</a:t>
          </a:r>
          <a:endParaRPr lang="pl-PL" sz="2300" kern="1200" dirty="0"/>
        </a:p>
      </dsp:txBody>
      <dsp:txXfrm>
        <a:off x="2454473" y="1453991"/>
        <a:ext cx="2330053" cy="1938655"/>
      </dsp:txXfrm>
    </dsp:sp>
    <dsp:sp modelId="{91CE4F88-E81F-4C21-9F86-94A8D423A14D}">
      <dsp:nvSpPr>
        <dsp:cNvPr id="0" name=""/>
        <dsp:cNvSpPr/>
      </dsp:nvSpPr>
      <dsp:spPr>
        <a:xfrm>
          <a:off x="4901170" y="1453991"/>
          <a:ext cx="2330053" cy="1938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kern="1200" dirty="0" smtClean="0"/>
            <a:t>6 miesięcy od notyfikacji na sprzeciw PC </a:t>
          </a:r>
          <a:endParaRPr lang="pl-PL" sz="2300" kern="1200" dirty="0"/>
        </a:p>
      </dsp:txBody>
      <dsp:txXfrm>
        <a:off x="4901170" y="1453991"/>
        <a:ext cx="2330053" cy="19386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5" name="Podtytuł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1" name="Symbol zastępczy daty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0E6E10B-4A23-4C2C-A9F2-6894C9FFC170}" type="datetimeFigureOut">
              <a:rPr lang="pl-PL" smtClean="0"/>
              <a:pPr/>
              <a:t>2019-04-06</a:t>
            </a:fld>
            <a:endParaRPr lang="pl-PL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77F9E36-B7D9-4503-8148-CD5E8C5CCE5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E6E10B-4A23-4C2C-A9F2-6894C9FFC170}" type="datetimeFigureOut">
              <a:rPr lang="pl-PL" smtClean="0"/>
              <a:pPr/>
              <a:t>2019-04-06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7F9E36-B7D9-4503-8148-CD5E8C5CCE5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0E6E10B-4A23-4C2C-A9F2-6894C9FFC170}" type="datetimeFigureOut">
              <a:rPr lang="pl-PL" smtClean="0"/>
              <a:pPr/>
              <a:t>2019-04-06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77F9E36-B7D9-4503-8148-CD5E8C5CCE5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E6E10B-4A23-4C2C-A9F2-6894C9FFC170}" type="datetimeFigureOut">
              <a:rPr lang="pl-PL" smtClean="0"/>
              <a:pPr/>
              <a:t>2019-04-06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7F9E36-B7D9-4503-8148-CD5E8C5CCE5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0E6E10B-4A23-4C2C-A9F2-6894C9FFC170}" type="datetimeFigureOut">
              <a:rPr lang="pl-PL" smtClean="0"/>
              <a:pPr/>
              <a:t>2019-04-06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77F9E36-B7D9-4503-8148-CD5E8C5CCE5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E6E10B-4A23-4C2C-A9F2-6894C9FFC170}" type="datetimeFigureOut">
              <a:rPr lang="pl-PL" smtClean="0"/>
              <a:pPr/>
              <a:t>2019-04-06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7F9E36-B7D9-4503-8148-CD5E8C5CCE5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E6E10B-4A23-4C2C-A9F2-6894C9FFC170}" type="datetimeFigureOut">
              <a:rPr lang="pl-PL" smtClean="0"/>
              <a:pPr/>
              <a:t>2019-04-06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7F9E36-B7D9-4503-8148-CD5E8C5CCE5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E6E10B-4A23-4C2C-A9F2-6894C9FFC170}" type="datetimeFigureOut">
              <a:rPr lang="pl-PL" smtClean="0"/>
              <a:pPr/>
              <a:t>2019-04-06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7F9E36-B7D9-4503-8148-CD5E8C5CCE5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0E6E10B-4A23-4C2C-A9F2-6894C9FFC170}" type="datetimeFigureOut">
              <a:rPr lang="pl-PL" smtClean="0"/>
              <a:pPr/>
              <a:t>2019-04-06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7F9E36-B7D9-4503-8148-CD5E8C5CCE5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E6E10B-4A23-4C2C-A9F2-6894C9FFC170}" type="datetimeFigureOut">
              <a:rPr lang="pl-PL" smtClean="0"/>
              <a:pPr/>
              <a:t>2019-04-06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7F9E36-B7D9-4503-8148-CD5E8C5CCE5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E6E10B-4A23-4C2C-A9F2-6894C9FFC170}" type="datetimeFigureOut">
              <a:rPr lang="pl-PL" smtClean="0"/>
              <a:pPr/>
              <a:t>2019-04-06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7F9E36-B7D9-4503-8148-CD5E8C5CCE5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obrazu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tytuł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1" name="Symbol zastępczy teks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7" name="Symbol zastępczy daty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0E6E10B-4A23-4C2C-A9F2-6894C9FFC170}" type="datetimeFigureOut">
              <a:rPr lang="pl-PL" smtClean="0"/>
              <a:pPr/>
              <a:t>2019-04-06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77F9E36-B7D9-4503-8148-CD5E8C5CCE5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uroparl.europa.eu/about-parliament/pl/powers-and-procedures/budgetary-powers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roparl.europa.eu/about-parliament/pl/powers-and-procedures/budgetary-powers" TargetMode="External"/><Relationship Id="rId2" Type="http://schemas.openxmlformats.org/officeDocument/2006/relationships/hyperlink" Target="https://www.consilium.europa.eu/media/29862/qc0415816pln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F98cfh8uYCg" TargetMode="External"/><Relationship Id="rId5" Type="http://schemas.openxmlformats.org/officeDocument/2006/relationships/hyperlink" Target="https://www.consilium.europa.eu/pl/" TargetMode="External"/><Relationship Id="rId4" Type="http://schemas.openxmlformats.org/officeDocument/2006/relationships/hyperlink" Target="https://europa.eu/european-union/eu-law/decision-making/procedures_p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Procedury stanowienia prawo UE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Art. 48 ust. 6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Art. 48 ust. 7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Art. 48 ust. 7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Procedura kładki </a:t>
            </a:r>
            <a:r>
              <a:rPr lang="pl-PL" i="1" dirty="0" smtClean="0"/>
              <a:t>ad hoc – z zastrzeżeniem zatwierdzenia </a:t>
            </a:r>
            <a:endParaRPr lang="pl-PL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Art. 42 ust. TUE</a:t>
            </a:r>
          </a:p>
          <a:p>
            <a:r>
              <a:rPr lang="pl-PL" dirty="0" smtClean="0"/>
              <a:t>Rada Europejska podejmuje jednomyślnie decyzję o ustanowieniu wspólnej obrony</a:t>
            </a:r>
          </a:p>
          <a:p>
            <a:r>
              <a:rPr lang="pl-PL" dirty="0" smtClean="0"/>
              <a:t>Wymaga zatwierdzenia przez PC</a:t>
            </a: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Procedura kładki </a:t>
            </a:r>
            <a:r>
              <a:rPr lang="pl-PL" i="1" dirty="0" smtClean="0"/>
              <a:t>ad hoc – z zastrzeżeniem sprzeciwu PC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Art. 81 ust. 3 TFUE</a:t>
            </a:r>
          </a:p>
          <a:p>
            <a:r>
              <a:rPr lang="pl-PL" dirty="0" smtClean="0"/>
              <a:t>Prawo rodzinne o skutkach </a:t>
            </a:r>
            <a:r>
              <a:rPr lang="pl-PL" dirty="0" err="1" smtClean="0"/>
              <a:t>transgranicznych</a:t>
            </a:r>
            <a:endParaRPr lang="pl-PL" dirty="0" smtClean="0"/>
          </a:p>
          <a:p>
            <a:r>
              <a:rPr lang="pl-PL" dirty="0" smtClean="0"/>
              <a:t>Rada jednomyślnie na wniosek Komisji po konsultacji z PE</a:t>
            </a:r>
          </a:p>
          <a:p>
            <a:r>
              <a:rPr lang="pl-PL" dirty="0" smtClean="0"/>
              <a:t>6 miesięcy na notyfikację sprzeciwu przez PC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Procedura kładki </a:t>
            </a:r>
            <a:r>
              <a:rPr lang="pl-PL" i="1" dirty="0" smtClean="0"/>
              <a:t>ad hoc sensu </a:t>
            </a:r>
            <a:r>
              <a:rPr lang="pl-PL" i="1" dirty="0" err="1" smtClean="0"/>
              <a:t>stricto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Art. 31 ust 3 TUE</a:t>
            </a:r>
          </a:p>
          <a:p>
            <a:endParaRPr lang="pl-PL" dirty="0" smtClean="0"/>
          </a:p>
          <a:p>
            <a:r>
              <a:rPr lang="pl-PL" dirty="0" smtClean="0"/>
              <a:t>Art. 86 ust. 4 TFUE</a:t>
            </a:r>
          </a:p>
          <a:p>
            <a:endParaRPr lang="pl-PL" smtClean="0"/>
          </a:p>
          <a:p>
            <a:r>
              <a:rPr lang="pl-PL" smtClean="0"/>
              <a:t>Art</a:t>
            </a:r>
            <a:r>
              <a:rPr lang="pl-PL" dirty="0" smtClean="0"/>
              <a:t>.. 153 ust. 2 TFUE</a:t>
            </a:r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Zawieranie umów międzynarodowych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Art. 218 TFUE</a:t>
            </a: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Procedura Budżetowa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hlinkClick r:id="rId2"/>
              </a:rPr>
              <a:t>http://www.europarl.europa.eu/about-parliament/pl/powers-and-procedures/budgetary-powers</a:t>
            </a: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Procedura Ustawodawcza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2564904"/>
            <a:ext cx="7239000" cy="986368"/>
          </a:xfrm>
        </p:spPr>
        <p:txBody>
          <a:bodyPr/>
          <a:lstStyle/>
          <a:p>
            <a:pPr algn="ctr"/>
            <a:r>
              <a:rPr lang="pl-PL" dirty="0" smtClean="0"/>
              <a:t>Koniec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Procedury stanowienia </a:t>
            </a:r>
            <a:r>
              <a:rPr lang="pl-PL" dirty="0" err="1" smtClean="0"/>
              <a:t>prawA</a:t>
            </a:r>
            <a:r>
              <a:rPr lang="pl-PL" dirty="0" smtClean="0"/>
              <a:t> </a:t>
            </a:r>
            <a:r>
              <a:rPr lang="pl-PL" dirty="0" smtClean="0"/>
              <a:t>UE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Procedura rewizji traktatów</a:t>
            </a:r>
          </a:p>
          <a:p>
            <a:r>
              <a:rPr lang="pl-PL" dirty="0" smtClean="0"/>
              <a:t>Procedura zawierania umów międzynarodowych</a:t>
            </a:r>
          </a:p>
          <a:p>
            <a:r>
              <a:rPr lang="pl-PL" dirty="0" smtClean="0"/>
              <a:t>Procedura stanowienia aktów ustawodawczych</a:t>
            </a:r>
          </a:p>
          <a:p>
            <a:r>
              <a:rPr lang="pl-PL" dirty="0" smtClean="0"/>
              <a:t>Procedura stanowienia aktów </a:t>
            </a:r>
            <a:r>
              <a:rPr lang="pl-PL" dirty="0" err="1" smtClean="0"/>
              <a:t>nieustawodawczych</a:t>
            </a: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hlinkClick r:id="rId2"/>
              </a:rPr>
              <a:t>https://www.consilium.europa.eu/media/29862/qc0415816pln.pdf</a:t>
            </a:r>
            <a:r>
              <a:rPr lang="pl-PL" dirty="0" smtClean="0"/>
              <a:t> </a:t>
            </a:r>
          </a:p>
          <a:p>
            <a:r>
              <a:rPr lang="pl-PL" dirty="0" smtClean="0">
                <a:hlinkClick r:id="rId3"/>
              </a:rPr>
              <a:t>http://www.europarl.europa.eu/about-parliament/pl/powers-and-procedures/budgetary-powers</a:t>
            </a:r>
            <a:endParaRPr lang="pl-PL" dirty="0" smtClean="0"/>
          </a:p>
          <a:p>
            <a:r>
              <a:rPr lang="pl-PL" dirty="0" smtClean="0">
                <a:hlinkClick r:id="rId4"/>
              </a:rPr>
              <a:t>https://europa.eu/european-union/eu-law/decision-making/procedures_pl</a:t>
            </a:r>
            <a:endParaRPr lang="pl-PL" dirty="0" smtClean="0"/>
          </a:p>
          <a:p>
            <a:r>
              <a:rPr lang="pl-PL" dirty="0" smtClean="0">
                <a:hlinkClick r:id="rId5"/>
              </a:rPr>
              <a:t>https://www.consilium.europa.eu/pl/</a:t>
            </a:r>
            <a:endParaRPr lang="pl-PL" dirty="0" smtClean="0"/>
          </a:p>
          <a:p>
            <a:r>
              <a:rPr lang="pl-PL" dirty="0" smtClean="0">
                <a:hlinkClick r:id="rId6"/>
              </a:rPr>
              <a:t>https://www.youtube.com/watch?v=F98cfh8uYCg</a:t>
            </a:r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Procedura rewizji traktatów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Zwykła procedura zmiany</a:t>
            </a:r>
          </a:p>
          <a:p>
            <a:endParaRPr lang="pl-PL" dirty="0" smtClean="0"/>
          </a:p>
          <a:p>
            <a:r>
              <a:rPr lang="pl-PL" dirty="0" smtClean="0"/>
              <a:t>Procedury kładki</a:t>
            </a:r>
          </a:p>
          <a:p>
            <a:endParaRPr lang="pl-PL" dirty="0" smtClean="0"/>
          </a:p>
          <a:p>
            <a:r>
              <a:rPr lang="pl-PL" dirty="0" smtClean="0"/>
              <a:t>Traktat akcesyjny</a:t>
            </a:r>
          </a:p>
          <a:p>
            <a:endParaRPr lang="pl-PL" dirty="0" smtClean="0"/>
          </a:p>
          <a:p>
            <a:r>
              <a:rPr lang="pl-PL" dirty="0" smtClean="0"/>
              <a:t>Metoda </a:t>
            </a:r>
            <a:r>
              <a:rPr lang="pl-PL" dirty="0" err="1" smtClean="0"/>
              <a:t>schengeńska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Zwykła procedura zmiany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Etapy</a:t>
            </a:r>
            <a:endParaRPr lang="pl-PL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260648"/>
          <a:ext cx="8229600" cy="5865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Procedury kładki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Wymagające zatwierdzenia przez państwo członkowskie</a:t>
            </a:r>
          </a:p>
          <a:p>
            <a:r>
              <a:rPr lang="pl-PL" dirty="0" smtClean="0"/>
              <a:t>Niewymagające zatwierdzenia przez państwo członkowskie</a:t>
            </a:r>
          </a:p>
          <a:p>
            <a:r>
              <a:rPr lang="pl-PL" dirty="0" smtClean="0"/>
              <a:t>W formie aktu unijnego prawa pochodnego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476672"/>
          <a:ext cx="8229600" cy="56494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Art. 48 ust. 6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28800"/>
          <a:ext cx="8229600" cy="449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y">
  <a:themeElements>
    <a:clrScheme name="Bogaty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y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gaty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216</TotalTime>
  <Words>402</Words>
  <Application>Microsoft Office PowerPoint</Application>
  <PresentationFormat>Pokaz na ekranie (4:3)</PresentationFormat>
  <Paragraphs>77</Paragraphs>
  <Slides>20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1" baseType="lpstr">
      <vt:lpstr>Bogaty</vt:lpstr>
      <vt:lpstr>Procedury stanowienia prawo UE</vt:lpstr>
      <vt:lpstr>Procedury stanowienia prawA UE</vt:lpstr>
      <vt:lpstr>Procedura rewizji traktatów </vt:lpstr>
      <vt:lpstr>Zwykła procedura zmiany</vt:lpstr>
      <vt:lpstr>Etapy</vt:lpstr>
      <vt:lpstr>Slajd 6</vt:lpstr>
      <vt:lpstr>Procedury kładki</vt:lpstr>
      <vt:lpstr>Slajd 8</vt:lpstr>
      <vt:lpstr>Art. 48 ust. 6</vt:lpstr>
      <vt:lpstr>Art. 48 ust. 6</vt:lpstr>
      <vt:lpstr>Art. 48 ust. 7</vt:lpstr>
      <vt:lpstr>Art. 48 ust. 7</vt:lpstr>
      <vt:lpstr>Procedura kładki ad hoc – z zastrzeżeniem zatwierdzenia </vt:lpstr>
      <vt:lpstr>Procedura kładki ad hoc – z zastrzeżeniem sprzeciwu PC </vt:lpstr>
      <vt:lpstr>Procedura kładki ad hoc sensu stricto</vt:lpstr>
      <vt:lpstr>Zawieranie umów międzynarodowych</vt:lpstr>
      <vt:lpstr>Procedura Budżetowa</vt:lpstr>
      <vt:lpstr>Procedura Ustawodawcza</vt:lpstr>
      <vt:lpstr>Koniec</vt:lpstr>
      <vt:lpstr>Slajd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Procedury stanowienia prawo UE</dc:title>
  <dc:creator>pc5</dc:creator>
  <cp:lastModifiedBy>Red</cp:lastModifiedBy>
  <cp:revision>18</cp:revision>
  <dcterms:created xsi:type="dcterms:W3CDTF">2019-03-19T13:26:31Z</dcterms:created>
  <dcterms:modified xsi:type="dcterms:W3CDTF">2019-04-06T16:11:19Z</dcterms:modified>
</cp:coreProperties>
</file>