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2" r:id="rId9"/>
    <p:sldId id="263" r:id="rId10"/>
    <p:sldId id="265"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2" d="100"/>
          <a:sy n="62" d="100"/>
        </p:scale>
        <p:origin x="-1324"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D1443A-AEE3-4949-9160-E0E9A57023A8}" type="doc">
      <dgm:prSet loTypeId="urn:microsoft.com/office/officeart/2005/8/layout/process4" loCatId="process" qsTypeId="urn:microsoft.com/office/officeart/2005/8/quickstyle/simple1" qsCatId="simple" csTypeId="urn:microsoft.com/office/officeart/2005/8/colors/colorful3" csCatId="colorful" phldr="1"/>
      <dgm:spPr/>
      <dgm:t>
        <a:bodyPr/>
        <a:lstStyle/>
        <a:p>
          <a:endParaRPr lang="pl-PL"/>
        </a:p>
      </dgm:t>
    </dgm:pt>
    <dgm:pt modelId="{CEE39D9A-F327-4641-A7A5-2FE359E42ABE}">
      <dgm:prSet phldrT="[Tekst]" custT="1"/>
      <dgm:spPr/>
      <dgm:t>
        <a:bodyPr/>
        <a:lstStyle/>
        <a:p>
          <a:r>
            <a:rPr lang="pl-PL" sz="2400" b="1" dirty="0" smtClean="0"/>
            <a:t>na wniosek 		z urzędu</a:t>
          </a:r>
          <a:endParaRPr lang="pl-PL" sz="2400" b="1" dirty="0"/>
        </a:p>
      </dgm:t>
    </dgm:pt>
    <dgm:pt modelId="{EB14D1BF-489B-4ABB-A518-EDAEF9BEBD7D}" type="parTrans" cxnId="{F6E4A6AF-7C83-4C53-87C8-D65C052B744A}">
      <dgm:prSet/>
      <dgm:spPr/>
      <dgm:t>
        <a:bodyPr/>
        <a:lstStyle/>
        <a:p>
          <a:endParaRPr lang="pl-PL"/>
        </a:p>
      </dgm:t>
    </dgm:pt>
    <dgm:pt modelId="{80D86288-4B56-4CCB-8D0F-4A6CA8480D88}" type="sibTrans" cxnId="{F6E4A6AF-7C83-4C53-87C8-D65C052B744A}">
      <dgm:prSet/>
      <dgm:spPr/>
      <dgm:t>
        <a:bodyPr/>
        <a:lstStyle/>
        <a:p>
          <a:endParaRPr lang="pl-PL"/>
        </a:p>
      </dgm:t>
    </dgm:pt>
    <dgm:pt modelId="{B597DC99-4D96-4006-82D7-40E819CDBC30}">
      <dgm:prSet phldrT="[Tekst]" custT="1"/>
      <dgm:spPr/>
      <dgm:t>
        <a:bodyPr/>
        <a:lstStyle/>
        <a:p>
          <a:r>
            <a:rPr lang="pl-PL" sz="2400" b="1" dirty="0" smtClean="0"/>
            <a:t>obligatoryjne		fakultatywne</a:t>
          </a:r>
          <a:endParaRPr lang="pl-PL" sz="2400" b="1" dirty="0"/>
        </a:p>
      </dgm:t>
    </dgm:pt>
    <dgm:pt modelId="{2225428C-DA24-4217-9821-5583724581A2}" type="parTrans" cxnId="{308F0DA1-2AC7-44B3-A7B2-1BC1A4232C88}">
      <dgm:prSet/>
      <dgm:spPr/>
      <dgm:t>
        <a:bodyPr/>
        <a:lstStyle/>
        <a:p>
          <a:endParaRPr lang="pl-PL"/>
        </a:p>
      </dgm:t>
    </dgm:pt>
    <dgm:pt modelId="{FC75A35F-73BA-4EDD-B44F-D891F5CB339B}" type="sibTrans" cxnId="{308F0DA1-2AC7-44B3-A7B2-1BC1A4232C88}">
      <dgm:prSet/>
      <dgm:spPr/>
      <dgm:t>
        <a:bodyPr/>
        <a:lstStyle/>
        <a:p>
          <a:endParaRPr lang="pl-PL"/>
        </a:p>
      </dgm:t>
    </dgm:pt>
    <dgm:pt modelId="{A1B41834-B9B0-4246-BCD2-CF82DC704859}">
      <dgm:prSet phldrT="[Tekst]" custT="1"/>
      <dgm:spPr/>
      <dgm:t>
        <a:bodyPr/>
        <a:lstStyle/>
        <a:p>
          <a:r>
            <a:rPr lang="pl-PL" sz="1600" dirty="0" smtClean="0"/>
            <a:t>gdy przepisy nakładają obowiązek zgłoszenia do rejestru danych</a:t>
          </a:r>
          <a:endParaRPr lang="pl-PL" sz="1600" dirty="0"/>
        </a:p>
      </dgm:t>
    </dgm:pt>
    <dgm:pt modelId="{C402254C-CEEE-4FB5-9A63-95D4D7C4E63B}" type="parTrans" cxnId="{B5FA249C-F5B0-4AD9-86C9-BC512B8B2D3B}">
      <dgm:prSet/>
      <dgm:spPr/>
      <dgm:t>
        <a:bodyPr/>
        <a:lstStyle/>
        <a:p>
          <a:endParaRPr lang="pl-PL"/>
        </a:p>
      </dgm:t>
    </dgm:pt>
    <dgm:pt modelId="{1035FB8B-B24D-4618-BF73-35651BAB61D2}" type="sibTrans" cxnId="{B5FA249C-F5B0-4AD9-86C9-BC512B8B2D3B}">
      <dgm:prSet/>
      <dgm:spPr/>
      <dgm:t>
        <a:bodyPr/>
        <a:lstStyle/>
        <a:p>
          <a:endParaRPr lang="pl-PL"/>
        </a:p>
      </dgm:t>
    </dgm:pt>
    <dgm:pt modelId="{F49070CA-E79B-4794-ADEF-10CB752F55B3}">
      <dgm:prSet phldrT="[Tekst]" custT="1"/>
      <dgm:spPr/>
      <dgm:t>
        <a:bodyPr/>
        <a:lstStyle/>
        <a:p>
          <a:r>
            <a:rPr lang="pl-PL" sz="1600" dirty="0" smtClean="0"/>
            <a:t>zależą od woli zainteresowanego</a:t>
          </a:r>
          <a:endParaRPr lang="pl-PL" sz="1600" dirty="0"/>
        </a:p>
      </dgm:t>
    </dgm:pt>
    <dgm:pt modelId="{573FDCB9-79E3-49CF-B25A-FE0251004820}" type="parTrans" cxnId="{2CD7F3E9-C59E-4EB9-8D9E-214C19866628}">
      <dgm:prSet/>
      <dgm:spPr/>
      <dgm:t>
        <a:bodyPr/>
        <a:lstStyle/>
        <a:p>
          <a:endParaRPr lang="pl-PL"/>
        </a:p>
      </dgm:t>
    </dgm:pt>
    <dgm:pt modelId="{FA430727-8259-41EF-84A1-673371BF9345}" type="sibTrans" cxnId="{2CD7F3E9-C59E-4EB9-8D9E-214C19866628}">
      <dgm:prSet/>
      <dgm:spPr/>
      <dgm:t>
        <a:bodyPr/>
        <a:lstStyle/>
        <a:p>
          <a:endParaRPr lang="pl-PL"/>
        </a:p>
      </dgm:t>
    </dgm:pt>
    <dgm:pt modelId="{D286C320-C037-46F8-B5D2-FD44D40E3478}">
      <dgm:prSet phldrT="[Tekst]" custT="1"/>
      <dgm:spPr/>
      <dgm:t>
        <a:bodyPr/>
        <a:lstStyle/>
        <a:p>
          <a:r>
            <a:rPr lang="pl-PL" sz="2400" b="1" dirty="0" smtClean="0"/>
            <a:t>dodatnie		ujemne</a:t>
          </a:r>
          <a:endParaRPr lang="pl-PL" sz="2400" b="1" dirty="0"/>
        </a:p>
      </dgm:t>
    </dgm:pt>
    <dgm:pt modelId="{88D45ABF-41D5-4E05-A357-2CF41B0C2A38}" type="parTrans" cxnId="{A1C8D69D-8759-45A9-95E7-5ACA56137D9F}">
      <dgm:prSet/>
      <dgm:spPr/>
      <dgm:t>
        <a:bodyPr/>
        <a:lstStyle/>
        <a:p>
          <a:endParaRPr lang="pl-PL"/>
        </a:p>
      </dgm:t>
    </dgm:pt>
    <dgm:pt modelId="{FC1A464D-4D69-40C6-9B4D-8F83FD4CBD61}" type="sibTrans" cxnId="{A1C8D69D-8759-45A9-95E7-5ACA56137D9F}">
      <dgm:prSet/>
      <dgm:spPr/>
      <dgm:t>
        <a:bodyPr/>
        <a:lstStyle/>
        <a:p>
          <a:endParaRPr lang="pl-PL"/>
        </a:p>
      </dgm:t>
    </dgm:pt>
    <dgm:pt modelId="{2D5C0F6D-6335-44BD-BC2D-E74D7791898A}">
      <dgm:prSet phldrT="[Tekst]" custT="1"/>
      <dgm:spPr/>
      <dgm:t>
        <a:bodyPr/>
        <a:lstStyle/>
        <a:p>
          <a:r>
            <a:rPr lang="pl-PL" sz="1600" dirty="0" smtClean="0"/>
            <a:t>związane z wniesieniem do rejestru nowych danych</a:t>
          </a:r>
          <a:endParaRPr lang="pl-PL" sz="1600" dirty="0"/>
        </a:p>
      </dgm:t>
    </dgm:pt>
    <dgm:pt modelId="{5882F105-2545-4F6D-A3D2-1EB4553266C4}" type="parTrans" cxnId="{F0984A2C-D338-4E13-923C-EA1FEBBF0522}">
      <dgm:prSet/>
      <dgm:spPr/>
      <dgm:t>
        <a:bodyPr/>
        <a:lstStyle/>
        <a:p>
          <a:endParaRPr lang="pl-PL"/>
        </a:p>
      </dgm:t>
    </dgm:pt>
    <dgm:pt modelId="{FD48C0F1-9038-4264-ABE8-3E8233078FB6}" type="sibTrans" cxnId="{F0984A2C-D338-4E13-923C-EA1FEBBF0522}">
      <dgm:prSet/>
      <dgm:spPr/>
      <dgm:t>
        <a:bodyPr/>
        <a:lstStyle/>
        <a:p>
          <a:endParaRPr lang="pl-PL"/>
        </a:p>
      </dgm:t>
    </dgm:pt>
    <dgm:pt modelId="{CDA6BFB0-5F3E-4F68-824E-A65BA3E6DF2E}">
      <dgm:prSet phldrT="[Tekst]" custT="1"/>
      <dgm:spPr/>
      <dgm:t>
        <a:bodyPr/>
        <a:lstStyle/>
        <a:p>
          <a:r>
            <a:rPr lang="pl-PL" sz="1600" dirty="0" smtClean="0"/>
            <a:t>związane z wykreśleniem danych lub ich zmianą</a:t>
          </a:r>
          <a:endParaRPr lang="pl-PL" sz="1600" dirty="0"/>
        </a:p>
      </dgm:t>
    </dgm:pt>
    <dgm:pt modelId="{7D3F3DB4-75F3-41BB-968A-522764971E26}" type="parTrans" cxnId="{D5097B9F-4AFA-43F1-B91A-569C51FBCA5E}">
      <dgm:prSet/>
      <dgm:spPr/>
      <dgm:t>
        <a:bodyPr/>
        <a:lstStyle/>
        <a:p>
          <a:endParaRPr lang="pl-PL"/>
        </a:p>
      </dgm:t>
    </dgm:pt>
    <dgm:pt modelId="{19AF6752-37E4-4B39-BDDA-1930B0632B7E}" type="sibTrans" cxnId="{D5097B9F-4AFA-43F1-B91A-569C51FBCA5E}">
      <dgm:prSet/>
      <dgm:spPr/>
      <dgm:t>
        <a:bodyPr/>
        <a:lstStyle/>
        <a:p>
          <a:endParaRPr lang="pl-PL"/>
        </a:p>
      </dgm:t>
    </dgm:pt>
    <dgm:pt modelId="{176D8A9B-7743-44C6-A059-1BF800022F78}">
      <dgm:prSet phldrT="[Tekst]" custT="1"/>
      <dgm:spPr/>
      <dgm:t>
        <a:bodyPr/>
        <a:lstStyle/>
        <a:p>
          <a:r>
            <a:rPr lang="pl-PL" sz="2400" b="1" dirty="0" smtClean="0"/>
            <a:t>deklaratoryjne	konstytutywne</a:t>
          </a:r>
          <a:endParaRPr lang="pl-PL" sz="2400" b="1" dirty="0"/>
        </a:p>
      </dgm:t>
    </dgm:pt>
    <dgm:pt modelId="{EF7F5A74-D677-4A09-AB76-071FAB37C64E}" type="parTrans" cxnId="{0D4E2B04-11E6-4476-B47E-9DAEDCC44DC1}">
      <dgm:prSet/>
      <dgm:spPr/>
      <dgm:t>
        <a:bodyPr/>
        <a:lstStyle/>
        <a:p>
          <a:endParaRPr lang="pl-PL"/>
        </a:p>
      </dgm:t>
    </dgm:pt>
    <dgm:pt modelId="{A42E1219-1FCF-42C7-B4EB-F7340EDEB90A}" type="sibTrans" cxnId="{0D4E2B04-11E6-4476-B47E-9DAEDCC44DC1}">
      <dgm:prSet/>
      <dgm:spPr/>
      <dgm:t>
        <a:bodyPr/>
        <a:lstStyle/>
        <a:p>
          <a:endParaRPr lang="pl-PL"/>
        </a:p>
      </dgm:t>
    </dgm:pt>
    <dgm:pt modelId="{AE9033CC-433D-4FEE-9109-183B20776C3D}">
      <dgm:prSet phldrT="[Tekst]" custT="1"/>
      <dgm:spPr/>
      <dgm:t>
        <a:bodyPr/>
        <a:lstStyle/>
        <a:p>
          <a:r>
            <a:rPr lang="pl-PL" sz="1400" dirty="0" smtClean="0"/>
            <a:t>stwierdzające powstanie, zmianę lub ustanie stosunku prawnego lub prawa</a:t>
          </a:r>
          <a:endParaRPr lang="pl-PL" sz="1400" dirty="0"/>
        </a:p>
      </dgm:t>
    </dgm:pt>
    <dgm:pt modelId="{CEA6BC4E-FD51-452A-86D2-66DBB8E24584}" type="parTrans" cxnId="{360F83EB-08C9-4BB7-9A5B-ADEDE08CF8EE}">
      <dgm:prSet/>
      <dgm:spPr/>
      <dgm:t>
        <a:bodyPr/>
        <a:lstStyle/>
        <a:p>
          <a:endParaRPr lang="pl-PL"/>
        </a:p>
      </dgm:t>
    </dgm:pt>
    <dgm:pt modelId="{05E1BFCC-90B2-40C7-A7AA-2E9EB23F884B}" type="sibTrans" cxnId="{360F83EB-08C9-4BB7-9A5B-ADEDE08CF8EE}">
      <dgm:prSet/>
      <dgm:spPr/>
      <dgm:t>
        <a:bodyPr/>
        <a:lstStyle/>
        <a:p>
          <a:endParaRPr lang="pl-PL"/>
        </a:p>
      </dgm:t>
    </dgm:pt>
    <dgm:pt modelId="{4C838627-787B-4168-B1E8-78F772039987}">
      <dgm:prSet phldrT="[Tekst]" custT="1"/>
      <dgm:spPr/>
      <dgm:t>
        <a:bodyPr/>
        <a:lstStyle/>
        <a:p>
          <a:r>
            <a:rPr lang="pl-PL" sz="1400" dirty="0" smtClean="0"/>
            <a:t>powodujące powstanie, zmianę bądź ustanie stosunku prawnego lub prawa</a:t>
          </a:r>
          <a:endParaRPr lang="pl-PL" sz="1400" dirty="0"/>
        </a:p>
      </dgm:t>
    </dgm:pt>
    <dgm:pt modelId="{E26B992C-DF03-4713-B356-4E099AC02768}" type="parTrans" cxnId="{196AC150-4B57-4206-B16A-67234A52EA03}">
      <dgm:prSet/>
      <dgm:spPr/>
      <dgm:t>
        <a:bodyPr/>
        <a:lstStyle/>
        <a:p>
          <a:endParaRPr lang="pl-PL"/>
        </a:p>
      </dgm:t>
    </dgm:pt>
    <dgm:pt modelId="{008B8C01-640E-42D4-9F8A-F9EA445C51E3}" type="sibTrans" cxnId="{196AC150-4B57-4206-B16A-67234A52EA03}">
      <dgm:prSet/>
      <dgm:spPr/>
      <dgm:t>
        <a:bodyPr/>
        <a:lstStyle/>
        <a:p>
          <a:endParaRPr lang="pl-PL"/>
        </a:p>
      </dgm:t>
    </dgm:pt>
    <dgm:pt modelId="{58D42A16-AFE9-4DAE-B0FE-402CD255697A}">
      <dgm:prSet phldrT="[Tekst]" custT="1"/>
      <dgm:spPr/>
      <dgm:t>
        <a:bodyPr/>
        <a:lstStyle/>
        <a:p>
          <a:r>
            <a:rPr lang="pl-PL" sz="2400" b="1" dirty="0" err="1" smtClean="0"/>
            <a:t>konwalidujące</a:t>
          </a:r>
          <a:endParaRPr lang="pl-PL" sz="2400" b="1" dirty="0"/>
        </a:p>
      </dgm:t>
    </dgm:pt>
    <dgm:pt modelId="{76CE7329-9E71-4D58-9D6F-CB10896F33DC}" type="parTrans" cxnId="{EF35E8F0-DBCC-47E9-B706-6BE06CAE661C}">
      <dgm:prSet/>
      <dgm:spPr/>
      <dgm:t>
        <a:bodyPr/>
        <a:lstStyle/>
        <a:p>
          <a:endParaRPr lang="pl-PL"/>
        </a:p>
      </dgm:t>
    </dgm:pt>
    <dgm:pt modelId="{0A0C919B-18B4-43B7-80B1-528088D26AF3}" type="sibTrans" cxnId="{EF35E8F0-DBCC-47E9-B706-6BE06CAE661C}">
      <dgm:prSet/>
      <dgm:spPr/>
      <dgm:t>
        <a:bodyPr/>
        <a:lstStyle/>
        <a:p>
          <a:endParaRPr lang="pl-PL"/>
        </a:p>
      </dgm:t>
    </dgm:pt>
    <dgm:pt modelId="{D5C2AE58-4CCD-492C-85AC-32F38126DDCB}">
      <dgm:prSet phldrT="[Tekst]" custT="1"/>
      <dgm:spPr/>
      <dgm:t>
        <a:bodyPr/>
        <a:lstStyle/>
        <a:p>
          <a:r>
            <a:rPr lang="pl-PL" sz="1600" dirty="0" smtClean="0"/>
            <a:t>dokonywane na podstawie wadliwej czynności prawnej, ale mimo to nie mogą być wykreślone z rejestru po upływie pewnego czasu</a:t>
          </a:r>
          <a:endParaRPr lang="pl-PL" sz="1600" dirty="0"/>
        </a:p>
      </dgm:t>
    </dgm:pt>
    <dgm:pt modelId="{203157F7-900A-4602-83F6-32F492FB6CE8}" type="parTrans" cxnId="{69106B93-5827-44FD-B871-C09CE8EAAD54}">
      <dgm:prSet/>
      <dgm:spPr/>
      <dgm:t>
        <a:bodyPr/>
        <a:lstStyle/>
        <a:p>
          <a:endParaRPr lang="pl-PL"/>
        </a:p>
      </dgm:t>
    </dgm:pt>
    <dgm:pt modelId="{C7D5DFBC-3F6E-45B1-9F20-642FF5A90363}" type="sibTrans" cxnId="{69106B93-5827-44FD-B871-C09CE8EAAD54}">
      <dgm:prSet/>
      <dgm:spPr/>
      <dgm:t>
        <a:bodyPr/>
        <a:lstStyle/>
        <a:p>
          <a:endParaRPr lang="pl-PL"/>
        </a:p>
      </dgm:t>
    </dgm:pt>
    <dgm:pt modelId="{7A4FBA83-1C45-427F-8CCE-FD968684F279}" type="pres">
      <dgm:prSet presAssocID="{FAD1443A-AEE3-4949-9160-E0E9A57023A8}" presName="Name0" presStyleCnt="0">
        <dgm:presLayoutVars>
          <dgm:dir/>
          <dgm:animLvl val="lvl"/>
          <dgm:resizeHandles val="exact"/>
        </dgm:presLayoutVars>
      </dgm:prSet>
      <dgm:spPr/>
      <dgm:t>
        <a:bodyPr/>
        <a:lstStyle/>
        <a:p>
          <a:endParaRPr lang="pl-PL"/>
        </a:p>
      </dgm:t>
    </dgm:pt>
    <dgm:pt modelId="{2104BB41-9749-49FB-8136-711C87D9EB88}" type="pres">
      <dgm:prSet presAssocID="{58D42A16-AFE9-4DAE-B0FE-402CD255697A}" presName="boxAndChildren" presStyleCnt="0"/>
      <dgm:spPr/>
    </dgm:pt>
    <dgm:pt modelId="{2F3778AD-21F8-4969-8142-C4157B87DBEA}" type="pres">
      <dgm:prSet presAssocID="{58D42A16-AFE9-4DAE-B0FE-402CD255697A}" presName="parentTextBox" presStyleLbl="node1" presStyleIdx="0" presStyleCnt="5"/>
      <dgm:spPr/>
      <dgm:t>
        <a:bodyPr/>
        <a:lstStyle/>
        <a:p>
          <a:endParaRPr lang="pl-PL"/>
        </a:p>
      </dgm:t>
    </dgm:pt>
    <dgm:pt modelId="{8608935E-9BC5-46D9-8306-593440534519}" type="pres">
      <dgm:prSet presAssocID="{58D42A16-AFE9-4DAE-B0FE-402CD255697A}" presName="entireBox" presStyleLbl="node1" presStyleIdx="0" presStyleCnt="5"/>
      <dgm:spPr/>
      <dgm:t>
        <a:bodyPr/>
        <a:lstStyle/>
        <a:p>
          <a:endParaRPr lang="pl-PL"/>
        </a:p>
      </dgm:t>
    </dgm:pt>
    <dgm:pt modelId="{1B104FDD-FE7B-4A85-9378-AF5FC01EBE34}" type="pres">
      <dgm:prSet presAssocID="{58D42A16-AFE9-4DAE-B0FE-402CD255697A}" presName="descendantBox" presStyleCnt="0"/>
      <dgm:spPr/>
    </dgm:pt>
    <dgm:pt modelId="{922A8E1E-FFC8-4BC4-AE25-C2845C6A7D1B}" type="pres">
      <dgm:prSet presAssocID="{D5C2AE58-4CCD-492C-85AC-32F38126DDCB}" presName="childTextBox" presStyleLbl="fgAccFollowNode1" presStyleIdx="0" presStyleCnt="7">
        <dgm:presLayoutVars>
          <dgm:bulletEnabled val="1"/>
        </dgm:presLayoutVars>
      </dgm:prSet>
      <dgm:spPr/>
      <dgm:t>
        <a:bodyPr/>
        <a:lstStyle/>
        <a:p>
          <a:endParaRPr lang="pl-PL"/>
        </a:p>
      </dgm:t>
    </dgm:pt>
    <dgm:pt modelId="{4FBDD24A-665A-4FE5-98C6-DE4F91E02E47}" type="pres">
      <dgm:prSet presAssocID="{A42E1219-1FCF-42C7-B4EB-F7340EDEB90A}" presName="sp" presStyleCnt="0"/>
      <dgm:spPr/>
    </dgm:pt>
    <dgm:pt modelId="{26D55CBE-95C8-4CD6-BFF9-4B22227C1E4B}" type="pres">
      <dgm:prSet presAssocID="{176D8A9B-7743-44C6-A059-1BF800022F78}" presName="arrowAndChildren" presStyleCnt="0"/>
      <dgm:spPr/>
    </dgm:pt>
    <dgm:pt modelId="{2DA1E903-2CD5-432C-A98B-75B99B26F26B}" type="pres">
      <dgm:prSet presAssocID="{176D8A9B-7743-44C6-A059-1BF800022F78}" presName="parentTextArrow" presStyleLbl="node1" presStyleIdx="0" presStyleCnt="5"/>
      <dgm:spPr/>
      <dgm:t>
        <a:bodyPr/>
        <a:lstStyle/>
        <a:p>
          <a:endParaRPr lang="pl-PL"/>
        </a:p>
      </dgm:t>
    </dgm:pt>
    <dgm:pt modelId="{39581A7E-AA7A-4AF4-BDA7-4EDC9DF0C301}" type="pres">
      <dgm:prSet presAssocID="{176D8A9B-7743-44C6-A059-1BF800022F78}" presName="arrow" presStyleLbl="node1" presStyleIdx="1" presStyleCnt="5"/>
      <dgm:spPr/>
      <dgm:t>
        <a:bodyPr/>
        <a:lstStyle/>
        <a:p>
          <a:endParaRPr lang="pl-PL"/>
        </a:p>
      </dgm:t>
    </dgm:pt>
    <dgm:pt modelId="{96677FF5-ECAD-44E7-ACF7-464B9614AF76}" type="pres">
      <dgm:prSet presAssocID="{176D8A9B-7743-44C6-A059-1BF800022F78}" presName="descendantArrow" presStyleCnt="0"/>
      <dgm:spPr/>
    </dgm:pt>
    <dgm:pt modelId="{11F8EEB9-9A17-400E-A226-1C1FCA2300AB}" type="pres">
      <dgm:prSet presAssocID="{AE9033CC-433D-4FEE-9109-183B20776C3D}" presName="childTextArrow" presStyleLbl="fgAccFollowNode1" presStyleIdx="1" presStyleCnt="7">
        <dgm:presLayoutVars>
          <dgm:bulletEnabled val="1"/>
        </dgm:presLayoutVars>
      </dgm:prSet>
      <dgm:spPr/>
      <dgm:t>
        <a:bodyPr/>
        <a:lstStyle/>
        <a:p>
          <a:endParaRPr lang="pl-PL"/>
        </a:p>
      </dgm:t>
    </dgm:pt>
    <dgm:pt modelId="{3ECE5D67-B30F-4B6F-B4F2-8A356C7AF3EE}" type="pres">
      <dgm:prSet presAssocID="{4C838627-787B-4168-B1E8-78F772039987}" presName="childTextArrow" presStyleLbl="fgAccFollowNode1" presStyleIdx="2" presStyleCnt="7">
        <dgm:presLayoutVars>
          <dgm:bulletEnabled val="1"/>
        </dgm:presLayoutVars>
      </dgm:prSet>
      <dgm:spPr/>
      <dgm:t>
        <a:bodyPr/>
        <a:lstStyle/>
        <a:p>
          <a:endParaRPr lang="pl-PL"/>
        </a:p>
      </dgm:t>
    </dgm:pt>
    <dgm:pt modelId="{2D572084-86AC-4250-8B4C-F8380BF6FD33}" type="pres">
      <dgm:prSet presAssocID="{FC1A464D-4D69-40C6-9B4D-8F83FD4CBD61}" presName="sp" presStyleCnt="0"/>
      <dgm:spPr/>
    </dgm:pt>
    <dgm:pt modelId="{692C5F71-935B-4BD4-A431-BAD982A82EB0}" type="pres">
      <dgm:prSet presAssocID="{D286C320-C037-46F8-B5D2-FD44D40E3478}" presName="arrowAndChildren" presStyleCnt="0"/>
      <dgm:spPr/>
    </dgm:pt>
    <dgm:pt modelId="{87F4E095-EA53-483A-893E-9C7433A0072B}" type="pres">
      <dgm:prSet presAssocID="{D286C320-C037-46F8-B5D2-FD44D40E3478}" presName="parentTextArrow" presStyleLbl="node1" presStyleIdx="1" presStyleCnt="5"/>
      <dgm:spPr/>
      <dgm:t>
        <a:bodyPr/>
        <a:lstStyle/>
        <a:p>
          <a:endParaRPr lang="pl-PL"/>
        </a:p>
      </dgm:t>
    </dgm:pt>
    <dgm:pt modelId="{56225C3D-F17E-49CA-8625-490A576D0011}" type="pres">
      <dgm:prSet presAssocID="{D286C320-C037-46F8-B5D2-FD44D40E3478}" presName="arrow" presStyleLbl="node1" presStyleIdx="2" presStyleCnt="5"/>
      <dgm:spPr/>
      <dgm:t>
        <a:bodyPr/>
        <a:lstStyle/>
        <a:p>
          <a:endParaRPr lang="pl-PL"/>
        </a:p>
      </dgm:t>
    </dgm:pt>
    <dgm:pt modelId="{A909BD02-9B36-45D2-B3A4-F72787D76B74}" type="pres">
      <dgm:prSet presAssocID="{D286C320-C037-46F8-B5D2-FD44D40E3478}" presName="descendantArrow" presStyleCnt="0"/>
      <dgm:spPr/>
    </dgm:pt>
    <dgm:pt modelId="{7C031370-712D-4F03-97ED-85F98593BDBF}" type="pres">
      <dgm:prSet presAssocID="{2D5C0F6D-6335-44BD-BC2D-E74D7791898A}" presName="childTextArrow" presStyleLbl="fgAccFollowNode1" presStyleIdx="3" presStyleCnt="7">
        <dgm:presLayoutVars>
          <dgm:bulletEnabled val="1"/>
        </dgm:presLayoutVars>
      </dgm:prSet>
      <dgm:spPr/>
      <dgm:t>
        <a:bodyPr/>
        <a:lstStyle/>
        <a:p>
          <a:endParaRPr lang="pl-PL"/>
        </a:p>
      </dgm:t>
    </dgm:pt>
    <dgm:pt modelId="{6DD26278-CDDA-4840-82DF-8A60F4A07FB1}" type="pres">
      <dgm:prSet presAssocID="{CDA6BFB0-5F3E-4F68-824E-A65BA3E6DF2E}" presName="childTextArrow" presStyleLbl="fgAccFollowNode1" presStyleIdx="4" presStyleCnt="7">
        <dgm:presLayoutVars>
          <dgm:bulletEnabled val="1"/>
        </dgm:presLayoutVars>
      </dgm:prSet>
      <dgm:spPr/>
      <dgm:t>
        <a:bodyPr/>
        <a:lstStyle/>
        <a:p>
          <a:endParaRPr lang="pl-PL"/>
        </a:p>
      </dgm:t>
    </dgm:pt>
    <dgm:pt modelId="{2F52CE09-7728-4256-8BE4-808AAAA5CF0F}" type="pres">
      <dgm:prSet presAssocID="{FC75A35F-73BA-4EDD-B44F-D891F5CB339B}" presName="sp" presStyleCnt="0"/>
      <dgm:spPr/>
      <dgm:t>
        <a:bodyPr/>
        <a:lstStyle/>
        <a:p>
          <a:endParaRPr lang="pl-PL"/>
        </a:p>
      </dgm:t>
    </dgm:pt>
    <dgm:pt modelId="{8852B53F-8CD9-4732-B2F4-E015D0A979A6}" type="pres">
      <dgm:prSet presAssocID="{B597DC99-4D96-4006-82D7-40E819CDBC30}" presName="arrowAndChildren" presStyleCnt="0"/>
      <dgm:spPr/>
      <dgm:t>
        <a:bodyPr/>
        <a:lstStyle/>
        <a:p>
          <a:endParaRPr lang="pl-PL"/>
        </a:p>
      </dgm:t>
    </dgm:pt>
    <dgm:pt modelId="{4668B390-AA4E-4C0A-8644-071A2F8674FD}" type="pres">
      <dgm:prSet presAssocID="{B597DC99-4D96-4006-82D7-40E819CDBC30}" presName="parentTextArrow" presStyleLbl="node1" presStyleIdx="2" presStyleCnt="5"/>
      <dgm:spPr/>
      <dgm:t>
        <a:bodyPr/>
        <a:lstStyle/>
        <a:p>
          <a:endParaRPr lang="pl-PL"/>
        </a:p>
      </dgm:t>
    </dgm:pt>
    <dgm:pt modelId="{6B180836-0573-40A7-BCCB-5887CBAE5F19}" type="pres">
      <dgm:prSet presAssocID="{B597DC99-4D96-4006-82D7-40E819CDBC30}" presName="arrow" presStyleLbl="node1" presStyleIdx="3" presStyleCnt="5"/>
      <dgm:spPr/>
      <dgm:t>
        <a:bodyPr/>
        <a:lstStyle/>
        <a:p>
          <a:endParaRPr lang="pl-PL"/>
        </a:p>
      </dgm:t>
    </dgm:pt>
    <dgm:pt modelId="{52F3BA0D-FA54-4E3F-84BD-20C31B317DD8}" type="pres">
      <dgm:prSet presAssocID="{B597DC99-4D96-4006-82D7-40E819CDBC30}" presName="descendantArrow" presStyleCnt="0"/>
      <dgm:spPr/>
      <dgm:t>
        <a:bodyPr/>
        <a:lstStyle/>
        <a:p>
          <a:endParaRPr lang="pl-PL"/>
        </a:p>
      </dgm:t>
    </dgm:pt>
    <dgm:pt modelId="{D6063F7C-BD41-4373-874B-FDDCFC2F8936}" type="pres">
      <dgm:prSet presAssocID="{A1B41834-B9B0-4246-BCD2-CF82DC704859}" presName="childTextArrow" presStyleLbl="fgAccFollowNode1" presStyleIdx="5" presStyleCnt="7">
        <dgm:presLayoutVars>
          <dgm:bulletEnabled val="1"/>
        </dgm:presLayoutVars>
      </dgm:prSet>
      <dgm:spPr/>
      <dgm:t>
        <a:bodyPr/>
        <a:lstStyle/>
        <a:p>
          <a:endParaRPr lang="pl-PL"/>
        </a:p>
      </dgm:t>
    </dgm:pt>
    <dgm:pt modelId="{73127071-0670-45D9-9AA4-E1D3C165E79F}" type="pres">
      <dgm:prSet presAssocID="{F49070CA-E79B-4794-ADEF-10CB752F55B3}" presName="childTextArrow" presStyleLbl="fgAccFollowNode1" presStyleIdx="6" presStyleCnt="7">
        <dgm:presLayoutVars>
          <dgm:bulletEnabled val="1"/>
        </dgm:presLayoutVars>
      </dgm:prSet>
      <dgm:spPr/>
      <dgm:t>
        <a:bodyPr/>
        <a:lstStyle/>
        <a:p>
          <a:endParaRPr lang="pl-PL"/>
        </a:p>
      </dgm:t>
    </dgm:pt>
    <dgm:pt modelId="{DD2F4AE7-FC57-4F69-9EE0-2B92D93CF360}" type="pres">
      <dgm:prSet presAssocID="{80D86288-4B56-4CCB-8D0F-4A6CA8480D88}" presName="sp" presStyleCnt="0"/>
      <dgm:spPr/>
      <dgm:t>
        <a:bodyPr/>
        <a:lstStyle/>
        <a:p>
          <a:endParaRPr lang="pl-PL"/>
        </a:p>
      </dgm:t>
    </dgm:pt>
    <dgm:pt modelId="{DAAAD1B6-8006-455D-AB19-6C4C160D5000}" type="pres">
      <dgm:prSet presAssocID="{CEE39D9A-F327-4641-A7A5-2FE359E42ABE}" presName="arrowAndChildren" presStyleCnt="0"/>
      <dgm:spPr/>
      <dgm:t>
        <a:bodyPr/>
        <a:lstStyle/>
        <a:p>
          <a:endParaRPr lang="pl-PL"/>
        </a:p>
      </dgm:t>
    </dgm:pt>
    <dgm:pt modelId="{9E273086-0F57-4D85-8402-E7A4FB467CDB}" type="pres">
      <dgm:prSet presAssocID="{CEE39D9A-F327-4641-A7A5-2FE359E42ABE}" presName="parentTextArrow" presStyleLbl="node1" presStyleIdx="4" presStyleCnt="5" custScaleY="65315"/>
      <dgm:spPr/>
      <dgm:t>
        <a:bodyPr/>
        <a:lstStyle/>
        <a:p>
          <a:endParaRPr lang="pl-PL"/>
        </a:p>
      </dgm:t>
    </dgm:pt>
  </dgm:ptLst>
  <dgm:cxnLst>
    <dgm:cxn modelId="{2CD7F3E9-C59E-4EB9-8D9E-214C19866628}" srcId="{B597DC99-4D96-4006-82D7-40E819CDBC30}" destId="{F49070CA-E79B-4794-ADEF-10CB752F55B3}" srcOrd="1" destOrd="0" parTransId="{573FDCB9-79E3-49CF-B25A-FE0251004820}" sibTransId="{FA430727-8259-41EF-84A1-673371BF9345}"/>
    <dgm:cxn modelId="{308F0DA1-2AC7-44B3-A7B2-1BC1A4232C88}" srcId="{FAD1443A-AEE3-4949-9160-E0E9A57023A8}" destId="{B597DC99-4D96-4006-82D7-40E819CDBC30}" srcOrd="1" destOrd="0" parTransId="{2225428C-DA24-4217-9821-5583724581A2}" sibTransId="{FC75A35F-73BA-4EDD-B44F-D891F5CB339B}"/>
    <dgm:cxn modelId="{F49E2ED3-1373-49C1-A5AD-F5F7D7890EBA}" type="presOf" srcId="{D5C2AE58-4CCD-492C-85AC-32F38126DDCB}" destId="{922A8E1E-FFC8-4BC4-AE25-C2845C6A7D1B}" srcOrd="0" destOrd="0" presId="urn:microsoft.com/office/officeart/2005/8/layout/process4"/>
    <dgm:cxn modelId="{360F83EB-08C9-4BB7-9A5B-ADEDE08CF8EE}" srcId="{176D8A9B-7743-44C6-A059-1BF800022F78}" destId="{AE9033CC-433D-4FEE-9109-183B20776C3D}" srcOrd="0" destOrd="0" parTransId="{CEA6BC4E-FD51-452A-86D2-66DBB8E24584}" sibTransId="{05E1BFCC-90B2-40C7-A7AA-2E9EB23F884B}"/>
    <dgm:cxn modelId="{45293723-9422-464B-A007-0701EED0FA7E}" type="presOf" srcId="{176D8A9B-7743-44C6-A059-1BF800022F78}" destId="{2DA1E903-2CD5-432C-A98B-75B99B26F26B}" srcOrd="0" destOrd="0" presId="urn:microsoft.com/office/officeart/2005/8/layout/process4"/>
    <dgm:cxn modelId="{B5FA249C-F5B0-4AD9-86C9-BC512B8B2D3B}" srcId="{B597DC99-4D96-4006-82D7-40E819CDBC30}" destId="{A1B41834-B9B0-4246-BCD2-CF82DC704859}" srcOrd="0" destOrd="0" parTransId="{C402254C-CEEE-4FB5-9A63-95D4D7C4E63B}" sibTransId="{1035FB8B-B24D-4618-BF73-35651BAB61D2}"/>
    <dgm:cxn modelId="{0D4E2B04-11E6-4476-B47E-9DAEDCC44DC1}" srcId="{FAD1443A-AEE3-4949-9160-E0E9A57023A8}" destId="{176D8A9B-7743-44C6-A059-1BF800022F78}" srcOrd="3" destOrd="0" parTransId="{EF7F5A74-D677-4A09-AB76-071FAB37C64E}" sibTransId="{A42E1219-1FCF-42C7-B4EB-F7340EDEB90A}"/>
    <dgm:cxn modelId="{8328E7EC-143D-43E5-8CC0-ED61795EC266}" type="presOf" srcId="{A1B41834-B9B0-4246-BCD2-CF82DC704859}" destId="{D6063F7C-BD41-4373-874B-FDDCFC2F8936}" srcOrd="0" destOrd="0" presId="urn:microsoft.com/office/officeart/2005/8/layout/process4"/>
    <dgm:cxn modelId="{8C06EB6C-C4ED-483E-95BD-A9BEDCB9817C}" type="presOf" srcId="{B597DC99-4D96-4006-82D7-40E819CDBC30}" destId="{6B180836-0573-40A7-BCCB-5887CBAE5F19}" srcOrd="1" destOrd="0" presId="urn:microsoft.com/office/officeart/2005/8/layout/process4"/>
    <dgm:cxn modelId="{196AC150-4B57-4206-B16A-67234A52EA03}" srcId="{176D8A9B-7743-44C6-A059-1BF800022F78}" destId="{4C838627-787B-4168-B1E8-78F772039987}" srcOrd="1" destOrd="0" parTransId="{E26B992C-DF03-4713-B356-4E099AC02768}" sibTransId="{008B8C01-640E-42D4-9F8A-F9EA445C51E3}"/>
    <dgm:cxn modelId="{22F40DCE-3608-429F-A0ED-C1BEB5729501}" type="presOf" srcId="{B597DC99-4D96-4006-82D7-40E819CDBC30}" destId="{4668B390-AA4E-4C0A-8644-071A2F8674FD}" srcOrd="0" destOrd="0" presId="urn:microsoft.com/office/officeart/2005/8/layout/process4"/>
    <dgm:cxn modelId="{7EAA473D-B367-4D59-B27A-51F321927796}" type="presOf" srcId="{F49070CA-E79B-4794-ADEF-10CB752F55B3}" destId="{73127071-0670-45D9-9AA4-E1D3C165E79F}" srcOrd="0" destOrd="0" presId="urn:microsoft.com/office/officeart/2005/8/layout/process4"/>
    <dgm:cxn modelId="{C42E57E0-F5A4-4DE3-A0A3-4DBD5A31C6A7}" type="presOf" srcId="{58D42A16-AFE9-4DAE-B0FE-402CD255697A}" destId="{2F3778AD-21F8-4969-8142-C4157B87DBEA}" srcOrd="0" destOrd="0" presId="urn:microsoft.com/office/officeart/2005/8/layout/process4"/>
    <dgm:cxn modelId="{D60B0496-9047-4F0C-89C4-E1037FDAD591}" type="presOf" srcId="{AE9033CC-433D-4FEE-9109-183B20776C3D}" destId="{11F8EEB9-9A17-400E-A226-1C1FCA2300AB}" srcOrd="0" destOrd="0" presId="urn:microsoft.com/office/officeart/2005/8/layout/process4"/>
    <dgm:cxn modelId="{59155AA4-C237-4E3D-8618-EB68DC5E7892}" type="presOf" srcId="{D286C320-C037-46F8-B5D2-FD44D40E3478}" destId="{56225C3D-F17E-49CA-8625-490A576D0011}" srcOrd="1" destOrd="0" presId="urn:microsoft.com/office/officeart/2005/8/layout/process4"/>
    <dgm:cxn modelId="{E5A65818-E1E3-473A-940A-E5FC74B38196}" type="presOf" srcId="{CEE39D9A-F327-4641-A7A5-2FE359E42ABE}" destId="{9E273086-0F57-4D85-8402-E7A4FB467CDB}" srcOrd="0" destOrd="0" presId="urn:microsoft.com/office/officeart/2005/8/layout/process4"/>
    <dgm:cxn modelId="{69106B93-5827-44FD-B871-C09CE8EAAD54}" srcId="{58D42A16-AFE9-4DAE-B0FE-402CD255697A}" destId="{D5C2AE58-4CCD-492C-85AC-32F38126DDCB}" srcOrd="0" destOrd="0" parTransId="{203157F7-900A-4602-83F6-32F492FB6CE8}" sibTransId="{C7D5DFBC-3F6E-45B1-9F20-642FF5A90363}"/>
    <dgm:cxn modelId="{5DABDC93-8443-49B5-9B9A-F5DD98EF96D2}" type="presOf" srcId="{D286C320-C037-46F8-B5D2-FD44D40E3478}" destId="{87F4E095-EA53-483A-893E-9C7433A0072B}" srcOrd="0" destOrd="0" presId="urn:microsoft.com/office/officeart/2005/8/layout/process4"/>
    <dgm:cxn modelId="{A1C8D69D-8759-45A9-95E7-5ACA56137D9F}" srcId="{FAD1443A-AEE3-4949-9160-E0E9A57023A8}" destId="{D286C320-C037-46F8-B5D2-FD44D40E3478}" srcOrd="2" destOrd="0" parTransId="{88D45ABF-41D5-4E05-A357-2CF41B0C2A38}" sibTransId="{FC1A464D-4D69-40C6-9B4D-8F83FD4CBD61}"/>
    <dgm:cxn modelId="{F0984A2C-D338-4E13-923C-EA1FEBBF0522}" srcId="{D286C320-C037-46F8-B5D2-FD44D40E3478}" destId="{2D5C0F6D-6335-44BD-BC2D-E74D7791898A}" srcOrd="0" destOrd="0" parTransId="{5882F105-2545-4F6D-A3D2-1EB4553266C4}" sibTransId="{FD48C0F1-9038-4264-ABE8-3E8233078FB6}"/>
    <dgm:cxn modelId="{AB47A4C5-5C29-4CE2-9EC8-AAFE40422623}" type="presOf" srcId="{FAD1443A-AEE3-4949-9160-E0E9A57023A8}" destId="{7A4FBA83-1C45-427F-8CCE-FD968684F279}" srcOrd="0" destOrd="0" presId="urn:microsoft.com/office/officeart/2005/8/layout/process4"/>
    <dgm:cxn modelId="{4B204B6F-161B-430B-8D16-6F39F3BDC8FC}" type="presOf" srcId="{2D5C0F6D-6335-44BD-BC2D-E74D7791898A}" destId="{7C031370-712D-4F03-97ED-85F98593BDBF}" srcOrd="0" destOrd="0" presId="urn:microsoft.com/office/officeart/2005/8/layout/process4"/>
    <dgm:cxn modelId="{8165A00F-8793-4A85-848A-2D42DE6F21D9}" type="presOf" srcId="{CDA6BFB0-5F3E-4F68-824E-A65BA3E6DF2E}" destId="{6DD26278-CDDA-4840-82DF-8A60F4A07FB1}" srcOrd="0" destOrd="0" presId="urn:microsoft.com/office/officeart/2005/8/layout/process4"/>
    <dgm:cxn modelId="{D5097B9F-4AFA-43F1-B91A-569C51FBCA5E}" srcId="{D286C320-C037-46F8-B5D2-FD44D40E3478}" destId="{CDA6BFB0-5F3E-4F68-824E-A65BA3E6DF2E}" srcOrd="1" destOrd="0" parTransId="{7D3F3DB4-75F3-41BB-968A-522764971E26}" sibTransId="{19AF6752-37E4-4B39-BDDA-1930B0632B7E}"/>
    <dgm:cxn modelId="{241BDC6B-1730-419B-A554-B7E77AE21F73}" type="presOf" srcId="{4C838627-787B-4168-B1E8-78F772039987}" destId="{3ECE5D67-B30F-4B6F-B4F2-8A356C7AF3EE}" srcOrd="0" destOrd="0" presId="urn:microsoft.com/office/officeart/2005/8/layout/process4"/>
    <dgm:cxn modelId="{EF35E8F0-DBCC-47E9-B706-6BE06CAE661C}" srcId="{FAD1443A-AEE3-4949-9160-E0E9A57023A8}" destId="{58D42A16-AFE9-4DAE-B0FE-402CD255697A}" srcOrd="4" destOrd="0" parTransId="{76CE7329-9E71-4D58-9D6F-CB10896F33DC}" sibTransId="{0A0C919B-18B4-43B7-80B1-528088D26AF3}"/>
    <dgm:cxn modelId="{684D5A25-10B2-4ECE-9376-24044A7E6BAD}" type="presOf" srcId="{58D42A16-AFE9-4DAE-B0FE-402CD255697A}" destId="{8608935E-9BC5-46D9-8306-593440534519}" srcOrd="1" destOrd="0" presId="urn:microsoft.com/office/officeart/2005/8/layout/process4"/>
    <dgm:cxn modelId="{DBE3BB60-96EA-44CF-A304-3C5E0CCB9E77}" type="presOf" srcId="{176D8A9B-7743-44C6-A059-1BF800022F78}" destId="{39581A7E-AA7A-4AF4-BDA7-4EDC9DF0C301}" srcOrd="1" destOrd="0" presId="urn:microsoft.com/office/officeart/2005/8/layout/process4"/>
    <dgm:cxn modelId="{F6E4A6AF-7C83-4C53-87C8-D65C052B744A}" srcId="{FAD1443A-AEE3-4949-9160-E0E9A57023A8}" destId="{CEE39D9A-F327-4641-A7A5-2FE359E42ABE}" srcOrd="0" destOrd="0" parTransId="{EB14D1BF-489B-4ABB-A518-EDAEF9BEBD7D}" sibTransId="{80D86288-4B56-4CCB-8D0F-4A6CA8480D88}"/>
    <dgm:cxn modelId="{BF495320-9D8B-4100-A0ED-949ECEDA3971}" type="presParOf" srcId="{7A4FBA83-1C45-427F-8CCE-FD968684F279}" destId="{2104BB41-9749-49FB-8136-711C87D9EB88}" srcOrd="0" destOrd="0" presId="urn:microsoft.com/office/officeart/2005/8/layout/process4"/>
    <dgm:cxn modelId="{B3F10DEC-F834-4481-8F8B-94228EE773A7}" type="presParOf" srcId="{2104BB41-9749-49FB-8136-711C87D9EB88}" destId="{2F3778AD-21F8-4969-8142-C4157B87DBEA}" srcOrd="0" destOrd="0" presId="urn:microsoft.com/office/officeart/2005/8/layout/process4"/>
    <dgm:cxn modelId="{99D3F00D-AD1E-4DC9-BECF-98DDED60D81E}" type="presParOf" srcId="{2104BB41-9749-49FB-8136-711C87D9EB88}" destId="{8608935E-9BC5-46D9-8306-593440534519}" srcOrd="1" destOrd="0" presId="urn:microsoft.com/office/officeart/2005/8/layout/process4"/>
    <dgm:cxn modelId="{E50D31E8-9EC7-4374-9B43-CC4DC041C43F}" type="presParOf" srcId="{2104BB41-9749-49FB-8136-711C87D9EB88}" destId="{1B104FDD-FE7B-4A85-9378-AF5FC01EBE34}" srcOrd="2" destOrd="0" presId="urn:microsoft.com/office/officeart/2005/8/layout/process4"/>
    <dgm:cxn modelId="{4A760487-9921-4BDE-A6BC-684AD46BB93E}" type="presParOf" srcId="{1B104FDD-FE7B-4A85-9378-AF5FC01EBE34}" destId="{922A8E1E-FFC8-4BC4-AE25-C2845C6A7D1B}" srcOrd="0" destOrd="0" presId="urn:microsoft.com/office/officeart/2005/8/layout/process4"/>
    <dgm:cxn modelId="{2DDCF936-8B70-4BD0-916D-F8BF034E2134}" type="presParOf" srcId="{7A4FBA83-1C45-427F-8CCE-FD968684F279}" destId="{4FBDD24A-665A-4FE5-98C6-DE4F91E02E47}" srcOrd="1" destOrd="0" presId="urn:microsoft.com/office/officeart/2005/8/layout/process4"/>
    <dgm:cxn modelId="{B54639E2-51E1-495B-8C81-2C32049CF28B}" type="presParOf" srcId="{7A4FBA83-1C45-427F-8CCE-FD968684F279}" destId="{26D55CBE-95C8-4CD6-BFF9-4B22227C1E4B}" srcOrd="2" destOrd="0" presId="urn:microsoft.com/office/officeart/2005/8/layout/process4"/>
    <dgm:cxn modelId="{F15A8FA5-AD8F-49BA-919D-AD35A5CC0D98}" type="presParOf" srcId="{26D55CBE-95C8-4CD6-BFF9-4B22227C1E4B}" destId="{2DA1E903-2CD5-432C-A98B-75B99B26F26B}" srcOrd="0" destOrd="0" presId="urn:microsoft.com/office/officeart/2005/8/layout/process4"/>
    <dgm:cxn modelId="{F56A7EF4-6B7E-4119-904B-9266268F0059}" type="presParOf" srcId="{26D55CBE-95C8-4CD6-BFF9-4B22227C1E4B}" destId="{39581A7E-AA7A-4AF4-BDA7-4EDC9DF0C301}" srcOrd="1" destOrd="0" presId="urn:microsoft.com/office/officeart/2005/8/layout/process4"/>
    <dgm:cxn modelId="{6FFE9DB0-1CC4-4585-A8F9-97F611E62EA2}" type="presParOf" srcId="{26D55CBE-95C8-4CD6-BFF9-4B22227C1E4B}" destId="{96677FF5-ECAD-44E7-ACF7-464B9614AF76}" srcOrd="2" destOrd="0" presId="urn:microsoft.com/office/officeart/2005/8/layout/process4"/>
    <dgm:cxn modelId="{58D52328-90F0-42F2-9328-5C328A4596C5}" type="presParOf" srcId="{96677FF5-ECAD-44E7-ACF7-464B9614AF76}" destId="{11F8EEB9-9A17-400E-A226-1C1FCA2300AB}" srcOrd="0" destOrd="0" presId="urn:microsoft.com/office/officeart/2005/8/layout/process4"/>
    <dgm:cxn modelId="{BF4A0C16-CBB9-4A68-B7C5-F0CC57C443F0}" type="presParOf" srcId="{96677FF5-ECAD-44E7-ACF7-464B9614AF76}" destId="{3ECE5D67-B30F-4B6F-B4F2-8A356C7AF3EE}" srcOrd="1" destOrd="0" presId="urn:microsoft.com/office/officeart/2005/8/layout/process4"/>
    <dgm:cxn modelId="{E72CECE8-26DE-4497-899D-7FC27F812A26}" type="presParOf" srcId="{7A4FBA83-1C45-427F-8CCE-FD968684F279}" destId="{2D572084-86AC-4250-8B4C-F8380BF6FD33}" srcOrd="3" destOrd="0" presId="urn:microsoft.com/office/officeart/2005/8/layout/process4"/>
    <dgm:cxn modelId="{051FEF77-B2EB-4AA6-AF5F-0C2D9E49FEE2}" type="presParOf" srcId="{7A4FBA83-1C45-427F-8CCE-FD968684F279}" destId="{692C5F71-935B-4BD4-A431-BAD982A82EB0}" srcOrd="4" destOrd="0" presId="urn:microsoft.com/office/officeart/2005/8/layout/process4"/>
    <dgm:cxn modelId="{00B5F8A1-D723-4A26-A5C5-CE3DFB91A9A5}" type="presParOf" srcId="{692C5F71-935B-4BD4-A431-BAD982A82EB0}" destId="{87F4E095-EA53-483A-893E-9C7433A0072B}" srcOrd="0" destOrd="0" presId="urn:microsoft.com/office/officeart/2005/8/layout/process4"/>
    <dgm:cxn modelId="{8F7271EE-37CE-452C-B6F8-37E0E2F97AF3}" type="presParOf" srcId="{692C5F71-935B-4BD4-A431-BAD982A82EB0}" destId="{56225C3D-F17E-49CA-8625-490A576D0011}" srcOrd="1" destOrd="0" presId="urn:microsoft.com/office/officeart/2005/8/layout/process4"/>
    <dgm:cxn modelId="{180115F0-F142-4877-877C-93C3AD4754D4}" type="presParOf" srcId="{692C5F71-935B-4BD4-A431-BAD982A82EB0}" destId="{A909BD02-9B36-45D2-B3A4-F72787D76B74}" srcOrd="2" destOrd="0" presId="urn:microsoft.com/office/officeart/2005/8/layout/process4"/>
    <dgm:cxn modelId="{BF99841F-2813-4B21-BE5A-C5D2CC5D7FD7}" type="presParOf" srcId="{A909BD02-9B36-45D2-B3A4-F72787D76B74}" destId="{7C031370-712D-4F03-97ED-85F98593BDBF}" srcOrd="0" destOrd="0" presId="urn:microsoft.com/office/officeart/2005/8/layout/process4"/>
    <dgm:cxn modelId="{53DB8F19-D7DB-41C5-976A-44E48B93B2DF}" type="presParOf" srcId="{A909BD02-9B36-45D2-B3A4-F72787D76B74}" destId="{6DD26278-CDDA-4840-82DF-8A60F4A07FB1}" srcOrd="1" destOrd="0" presId="urn:microsoft.com/office/officeart/2005/8/layout/process4"/>
    <dgm:cxn modelId="{B3D8C430-1C84-46F4-A9C4-064FDC1CBDC6}" type="presParOf" srcId="{7A4FBA83-1C45-427F-8CCE-FD968684F279}" destId="{2F52CE09-7728-4256-8BE4-808AAAA5CF0F}" srcOrd="5" destOrd="0" presId="urn:microsoft.com/office/officeart/2005/8/layout/process4"/>
    <dgm:cxn modelId="{41725965-C421-4D68-AD8D-639B4C56D822}" type="presParOf" srcId="{7A4FBA83-1C45-427F-8CCE-FD968684F279}" destId="{8852B53F-8CD9-4732-B2F4-E015D0A979A6}" srcOrd="6" destOrd="0" presId="urn:microsoft.com/office/officeart/2005/8/layout/process4"/>
    <dgm:cxn modelId="{863606D5-45D0-40D6-848D-89B2C20DC150}" type="presParOf" srcId="{8852B53F-8CD9-4732-B2F4-E015D0A979A6}" destId="{4668B390-AA4E-4C0A-8644-071A2F8674FD}" srcOrd="0" destOrd="0" presId="urn:microsoft.com/office/officeart/2005/8/layout/process4"/>
    <dgm:cxn modelId="{ED8710D6-997B-47F1-BDE5-320EFF84CDA4}" type="presParOf" srcId="{8852B53F-8CD9-4732-B2F4-E015D0A979A6}" destId="{6B180836-0573-40A7-BCCB-5887CBAE5F19}" srcOrd="1" destOrd="0" presId="urn:microsoft.com/office/officeart/2005/8/layout/process4"/>
    <dgm:cxn modelId="{1150A0AB-E9AD-497D-87F7-909C0A3A65AB}" type="presParOf" srcId="{8852B53F-8CD9-4732-B2F4-E015D0A979A6}" destId="{52F3BA0D-FA54-4E3F-84BD-20C31B317DD8}" srcOrd="2" destOrd="0" presId="urn:microsoft.com/office/officeart/2005/8/layout/process4"/>
    <dgm:cxn modelId="{C3835833-C42F-4C03-B1EF-198FF1A1BCBE}" type="presParOf" srcId="{52F3BA0D-FA54-4E3F-84BD-20C31B317DD8}" destId="{D6063F7C-BD41-4373-874B-FDDCFC2F8936}" srcOrd="0" destOrd="0" presId="urn:microsoft.com/office/officeart/2005/8/layout/process4"/>
    <dgm:cxn modelId="{4DC2F69F-36C2-41A4-89AE-830AE84E71A8}" type="presParOf" srcId="{52F3BA0D-FA54-4E3F-84BD-20C31B317DD8}" destId="{73127071-0670-45D9-9AA4-E1D3C165E79F}" srcOrd="1" destOrd="0" presId="urn:microsoft.com/office/officeart/2005/8/layout/process4"/>
    <dgm:cxn modelId="{6CD45804-48F4-41F5-83F8-B4D4E7CE0F4E}" type="presParOf" srcId="{7A4FBA83-1C45-427F-8CCE-FD968684F279}" destId="{DD2F4AE7-FC57-4F69-9EE0-2B92D93CF360}" srcOrd="7" destOrd="0" presId="urn:microsoft.com/office/officeart/2005/8/layout/process4"/>
    <dgm:cxn modelId="{E097EBEF-E34E-4164-A3F3-106A4F80AB76}" type="presParOf" srcId="{7A4FBA83-1C45-427F-8CCE-FD968684F279}" destId="{DAAAD1B6-8006-455D-AB19-6C4C160D5000}" srcOrd="8" destOrd="0" presId="urn:microsoft.com/office/officeart/2005/8/layout/process4"/>
    <dgm:cxn modelId="{D204C9EE-CFDA-4B62-A624-C0A9DDAE6F6C}" type="presParOf" srcId="{DAAAD1B6-8006-455D-AB19-6C4C160D5000}" destId="{9E273086-0F57-4D85-8402-E7A4FB467CDB}" srcOrd="0" destOrd="0" presId="urn:microsoft.com/office/officeart/2005/8/layout/process4"/>
  </dgm:cxnLst>
  <dgm:bg/>
  <dgm:whole/>
</dgm:dataModel>
</file>

<file path=ppt/diagrams/data2.xml><?xml version="1.0" encoding="utf-8"?>
<dgm:dataModel xmlns:dgm="http://schemas.openxmlformats.org/drawingml/2006/diagram" xmlns:a="http://schemas.openxmlformats.org/drawingml/2006/main">
  <dgm:ptLst>
    <dgm:pt modelId="{F667D9C0-3A6C-4529-93C4-66844B1207E2}"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pl-PL"/>
        </a:p>
      </dgm:t>
    </dgm:pt>
    <dgm:pt modelId="{A88B2924-4FC5-43C4-949A-9C9E002F6DDE}">
      <dgm:prSet phldrT="[Tekst]"/>
      <dgm:spPr/>
      <dgm:t>
        <a:bodyPr/>
        <a:lstStyle/>
        <a:p>
          <a:pPr algn="ctr"/>
          <a:r>
            <a:rPr lang="pl-PL" dirty="0" smtClean="0"/>
            <a:t>WPISY NIEPODLEGAJĄCE OGŁOSZENIU</a:t>
          </a:r>
          <a:endParaRPr lang="pl-PL" dirty="0"/>
        </a:p>
      </dgm:t>
    </dgm:pt>
    <dgm:pt modelId="{5546AC49-3011-4991-B342-99F36950B904}" type="parTrans" cxnId="{E78D66FF-3D0F-4692-8275-A0C53D05F7E3}">
      <dgm:prSet/>
      <dgm:spPr/>
      <dgm:t>
        <a:bodyPr/>
        <a:lstStyle/>
        <a:p>
          <a:endParaRPr lang="pl-PL"/>
        </a:p>
      </dgm:t>
    </dgm:pt>
    <dgm:pt modelId="{C426EADE-B0FA-41AE-A895-8BB26D2D423C}" type="sibTrans" cxnId="{E78D66FF-3D0F-4692-8275-A0C53D05F7E3}">
      <dgm:prSet/>
      <dgm:spPr/>
      <dgm:t>
        <a:bodyPr/>
        <a:lstStyle/>
        <a:p>
          <a:endParaRPr lang="pl-PL"/>
        </a:p>
      </dgm:t>
    </dgm:pt>
    <dgm:pt modelId="{F9C61A67-34C4-4D8B-BF55-9956F95E76B0}">
      <dgm:prSet phldrT="[Tekst]"/>
      <dgm:spPr/>
      <dgm:t>
        <a:bodyPr/>
        <a:lstStyle/>
        <a:p>
          <a:pPr algn="ctr"/>
          <a:r>
            <a:rPr lang="pl-PL" dirty="0" smtClean="0"/>
            <a:t>WPISY PODLEGAJĄCE OGŁOSZENIU</a:t>
          </a:r>
          <a:endParaRPr lang="pl-PL" dirty="0"/>
        </a:p>
      </dgm:t>
    </dgm:pt>
    <dgm:pt modelId="{1911A032-B90C-4E45-8CA6-ECD04B80336F}" type="parTrans" cxnId="{006E4E40-2270-4A4E-B954-2BE1876436B0}">
      <dgm:prSet/>
      <dgm:spPr/>
      <dgm:t>
        <a:bodyPr/>
        <a:lstStyle/>
        <a:p>
          <a:endParaRPr lang="pl-PL"/>
        </a:p>
      </dgm:t>
    </dgm:pt>
    <dgm:pt modelId="{0473EBC1-14C8-4C30-9ED2-B6691789C544}" type="sibTrans" cxnId="{006E4E40-2270-4A4E-B954-2BE1876436B0}">
      <dgm:prSet/>
      <dgm:spPr/>
      <dgm:t>
        <a:bodyPr/>
        <a:lstStyle/>
        <a:p>
          <a:endParaRPr lang="pl-PL"/>
        </a:p>
      </dgm:t>
    </dgm:pt>
    <dgm:pt modelId="{1CADFCDF-B1AD-4B5E-89AF-B3EB75A9340E}">
      <dgm:prSet phldrT="[Tekst]"/>
      <dgm:spPr/>
      <dgm:t>
        <a:bodyPr/>
        <a:lstStyle/>
        <a:p>
          <a:pPr marL="0" indent="0" algn="just"/>
          <a:r>
            <a:rPr lang="pl-PL" dirty="0" smtClean="0"/>
            <a:t>Uzyskują skuteczność wobec osób trzecich z chwilą zamieszczenia ogłoszenia o dokonanym wpisie. Od dnia ogłoszenia nikt nie może zasłaniać się nieznajomością wpisów. Osoba trzecia może jednak obalić domniemanie znajomości treści wpisu, przed upływem 16 dnia od dnia ogłoszenia, jeżeli udowodni, że nie mogła się dowiedzieć o jego treści. W przypadku pojawienia się rozbieżności między treścią wpisu a treścią ogłoszenia obowiązuje wpis w rejestrze.</a:t>
          </a:r>
          <a:endParaRPr lang="pl-PL" dirty="0"/>
        </a:p>
      </dgm:t>
    </dgm:pt>
    <dgm:pt modelId="{44B6D577-49A0-41C7-AAA5-B450F81BA19B}" type="parTrans" cxnId="{F948BAE8-B2C6-48D5-948E-4987D16EFBD7}">
      <dgm:prSet/>
      <dgm:spPr/>
      <dgm:t>
        <a:bodyPr/>
        <a:lstStyle/>
        <a:p>
          <a:endParaRPr lang="pl-PL"/>
        </a:p>
      </dgm:t>
    </dgm:pt>
    <dgm:pt modelId="{67A432A4-6DC4-438B-96C3-DD61D391DEBB}" type="sibTrans" cxnId="{F948BAE8-B2C6-48D5-948E-4987D16EFBD7}">
      <dgm:prSet/>
      <dgm:spPr/>
      <dgm:t>
        <a:bodyPr/>
        <a:lstStyle/>
        <a:p>
          <a:endParaRPr lang="pl-PL"/>
        </a:p>
      </dgm:t>
    </dgm:pt>
    <dgm:pt modelId="{F3F0711F-2ECD-4377-B99D-2136C5C5B0D9}">
      <dgm:prSet phldrT="[Tekst]"/>
      <dgm:spPr/>
      <dgm:t>
        <a:bodyPr/>
        <a:lstStyle/>
        <a:p>
          <a:pPr marL="0" indent="0" algn="just"/>
          <a:r>
            <a:rPr lang="pl-PL" dirty="0" smtClean="0"/>
            <a:t>Skuteczność następuje wobec osób trzecich z chwilą ich zamieszczenia w rejestrze. Domniemanie to może być obalone przez osobę trzecią, jeżeli wykaże ona, że mimo zachowania należytej staranności nie mogła dowiedzieć się o treści wpisu.</a:t>
          </a:r>
          <a:endParaRPr lang="pl-PL" dirty="0"/>
        </a:p>
      </dgm:t>
    </dgm:pt>
    <dgm:pt modelId="{63AF79DA-8DB3-45F4-852E-AE2853C3F1DA}" type="sibTrans" cxnId="{81EEE440-BE3D-4022-8AA6-6BB69D630D84}">
      <dgm:prSet/>
      <dgm:spPr/>
      <dgm:t>
        <a:bodyPr/>
        <a:lstStyle/>
        <a:p>
          <a:endParaRPr lang="pl-PL"/>
        </a:p>
      </dgm:t>
    </dgm:pt>
    <dgm:pt modelId="{7BDAAC0A-1667-4705-A2AC-3FCF8C3138CA}" type="parTrans" cxnId="{81EEE440-BE3D-4022-8AA6-6BB69D630D84}">
      <dgm:prSet/>
      <dgm:spPr/>
      <dgm:t>
        <a:bodyPr/>
        <a:lstStyle/>
        <a:p>
          <a:endParaRPr lang="pl-PL"/>
        </a:p>
      </dgm:t>
    </dgm:pt>
    <dgm:pt modelId="{89F4261A-0F40-43E9-AB44-F9550D8F4C5F}" type="pres">
      <dgm:prSet presAssocID="{F667D9C0-3A6C-4529-93C4-66844B1207E2}" presName="linear" presStyleCnt="0">
        <dgm:presLayoutVars>
          <dgm:animLvl val="lvl"/>
          <dgm:resizeHandles val="exact"/>
        </dgm:presLayoutVars>
      </dgm:prSet>
      <dgm:spPr/>
      <dgm:t>
        <a:bodyPr/>
        <a:lstStyle/>
        <a:p>
          <a:endParaRPr lang="pl-PL"/>
        </a:p>
      </dgm:t>
    </dgm:pt>
    <dgm:pt modelId="{E9B5B7EE-A82C-42E9-94B1-DC28D099ED51}" type="pres">
      <dgm:prSet presAssocID="{A88B2924-4FC5-43C4-949A-9C9E002F6DDE}" presName="parentText" presStyleLbl="node1" presStyleIdx="0" presStyleCnt="2">
        <dgm:presLayoutVars>
          <dgm:chMax val="0"/>
          <dgm:bulletEnabled val="1"/>
        </dgm:presLayoutVars>
      </dgm:prSet>
      <dgm:spPr/>
      <dgm:t>
        <a:bodyPr/>
        <a:lstStyle/>
        <a:p>
          <a:endParaRPr lang="pl-PL"/>
        </a:p>
      </dgm:t>
    </dgm:pt>
    <dgm:pt modelId="{9CC8F27C-A19A-40D2-B16F-63008B5737DB}" type="pres">
      <dgm:prSet presAssocID="{A88B2924-4FC5-43C4-949A-9C9E002F6DDE}" presName="childText" presStyleLbl="revTx" presStyleIdx="0" presStyleCnt="2">
        <dgm:presLayoutVars>
          <dgm:bulletEnabled val="1"/>
        </dgm:presLayoutVars>
      </dgm:prSet>
      <dgm:spPr/>
      <dgm:t>
        <a:bodyPr/>
        <a:lstStyle/>
        <a:p>
          <a:endParaRPr lang="pl-PL"/>
        </a:p>
      </dgm:t>
    </dgm:pt>
    <dgm:pt modelId="{B8EC7DF7-3DF3-4C0C-B450-B5F8B2D2D14C}" type="pres">
      <dgm:prSet presAssocID="{F9C61A67-34C4-4D8B-BF55-9956F95E76B0}" presName="parentText" presStyleLbl="node1" presStyleIdx="1" presStyleCnt="2">
        <dgm:presLayoutVars>
          <dgm:chMax val="0"/>
          <dgm:bulletEnabled val="1"/>
        </dgm:presLayoutVars>
      </dgm:prSet>
      <dgm:spPr/>
      <dgm:t>
        <a:bodyPr/>
        <a:lstStyle/>
        <a:p>
          <a:endParaRPr lang="pl-PL"/>
        </a:p>
      </dgm:t>
    </dgm:pt>
    <dgm:pt modelId="{8A8D4A76-6579-40A6-B5FB-F64FF4CAF703}" type="pres">
      <dgm:prSet presAssocID="{F9C61A67-34C4-4D8B-BF55-9956F95E76B0}" presName="childText" presStyleLbl="revTx" presStyleIdx="1" presStyleCnt="2">
        <dgm:presLayoutVars>
          <dgm:bulletEnabled val="1"/>
        </dgm:presLayoutVars>
      </dgm:prSet>
      <dgm:spPr/>
      <dgm:t>
        <a:bodyPr/>
        <a:lstStyle/>
        <a:p>
          <a:endParaRPr lang="pl-PL"/>
        </a:p>
      </dgm:t>
    </dgm:pt>
  </dgm:ptLst>
  <dgm:cxnLst>
    <dgm:cxn modelId="{006E4E40-2270-4A4E-B954-2BE1876436B0}" srcId="{F667D9C0-3A6C-4529-93C4-66844B1207E2}" destId="{F9C61A67-34C4-4D8B-BF55-9956F95E76B0}" srcOrd="1" destOrd="0" parTransId="{1911A032-B90C-4E45-8CA6-ECD04B80336F}" sibTransId="{0473EBC1-14C8-4C30-9ED2-B6691789C544}"/>
    <dgm:cxn modelId="{6C2DCCA2-2B74-46B2-A547-09979FAB8411}" type="presOf" srcId="{F667D9C0-3A6C-4529-93C4-66844B1207E2}" destId="{89F4261A-0F40-43E9-AB44-F9550D8F4C5F}" srcOrd="0" destOrd="0" presId="urn:microsoft.com/office/officeart/2005/8/layout/vList2"/>
    <dgm:cxn modelId="{81EEE440-BE3D-4022-8AA6-6BB69D630D84}" srcId="{A88B2924-4FC5-43C4-949A-9C9E002F6DDE}" destId="{F3F0711F-2ECD-4377-B99D-2136C5C5B0D9}" srcOrd="0" destOrd="0" parTransId="{7BDAAC0A-1667-4705-A2AC-3FCF8C3138CA}" sibTransId="{63AF79DA-8DB3-45F4-852E-AE2853C3F1DA}"/>
    <dgm:cxn modelId="{770AC79D-EEB0-4931-95D2-2DC64859F311}" type="presOf" srcId="{1CADFCDF-B1AD-4B5E-89AF-B3EB75A9340E}" destId="{8A8D4A76-6579-40A6-B5FB-F64FF4CAF703}" srcOrd="0" destOrd="0" presId="urn:microsoft.com/office/officeart/2005/8/layout/vList2"/>
    <dgm:cxn modelId="{47722A2E-C4E4-4C3B-AF37-BCE508C5ECB9}" type="presOf" srcId="{F9C61A67-34C4-4D8B-BF55-9956F95E76B0}" destId="{B8EC7DF7-3DF3-4C0C-B450-B5F8B2D2D14C}" srcOrd="0" destOrd="0" presId="urn:microsoft.com/office/officeart/2005/8/layout/vList2"/>
    <dgm:cxn modelId="{F8083494-733D-4666-A6B8-D584F7901304}" type="presOf" srcId="{A88B2924-4FC5-43C4-949A-9C9E002F6DDE}" destId="{E9B5B7EE-A82C-42E9-94B1-DC28D099ED51}" srcOrd="0" destOrd="0" presId="urn:microsoft.com/office/officeart/2005/8/layout/vList2"/>
    <dgm:cxn modelId="{9F52C1F4-DFED-461E-A6C8-071A7BA48784}" type="presOf" srcId="{F3F0711F-2ECD-4377-B99D-2136C5C5B0D9}" destId="{9CC8F27C-A19A-40D2-B16F-63008B5737DB}" srcOrd="0" destOrd="0" presId="urn:microsoft.com/office/officeart/2005/8/layout/vList2"/>
    <dgm:cxn modelId="{E78D66FF-3D0F-4692-8275-A0C53D05F7E3}" srcId="{F667D9C0-3A6C-4529-93C4-66844B1207E2}" destId="{A88B2924-4FC5-43C4-949A-9C9E002F6DDE}" srcOrd="0" destOrd="0" parTransId="{5546AC49-3011-4991-B342-99F36950B904}" sibTransId="{C426EADE-B0FA-41AE-A895-8BB26D2D423C}"/>
    <dgm:cxn modelId="{F948BAE8-B2C6-48D5-948E-4987D16EFBD7}" srcId="{F9C61A67-34C4-4D8B-BF55-9956F95E76B0}" destId="{1CADFCDF-B1AD-4B5E-89AF-B3EB75A9340E}" srcOrd="0" destOrd="0" parTransId="{44B6D577-49A0-41C7-AAA5-B450F81BA19B}" sibTransId="{67A432A4-6DC4-438B-96C3-DD61D391DEBB}"/>
    <dgm:cxn modelId="{8D2DEA1E-9C2F-42AE-8742-FCA2DB1A425B}" type="presParOf" srcId="{89F4261A-0F40-43E9-AB44-F9550D8F4C5F}" destId="{E9B5B7EE-A82C-42E9-94B1-DC28D099ED51}" srcOrd="0" destOrd="0" presId="urn:microsoft.com/office/officeart/2005/8/layout/vList2"/>
    <dgm:cxn modelId="{7602ED53-0431-4290-8B08-0C11D8081FBF}" type="presParOf" srcId="{89F4261A-0F40-43E9-AB44-F9550D8F4C5F}" destId="{9CC8F27C-A19A-40D2-B16F-63008B5737DB}" srcOrd="1" destOrd="0" presId="urn:microsoft.com/office/officeart/2005/8/layout/vList2"/>
    <dgm:cxn modelId="{228E931F-D56F-4A77-AB8D-1776291F603E}" type="presParOf" srcId="{89F4261A-0F40-43E9-AB44-F9550D8F4C5F}" destId="{B8EC7DF7-3DF3-4C0C-B450-B5F8B2D2D14C}" srcOrd="2" destOrd="0" presId="urn:microsoft.com/office/officeart/2005/8/layout/vList2"/>
    <dgm:cxn modelId="{C2062776-13EB-4CD8-B8E8-1DD5BB21E4FC}" type="presParOf" srcId="{89F4261A-0F40-43E9-AB44-F9550D8F4C5F}" destId="{8A8D4A76-6579-40A6-B5FB-F64FF4CAF703}" srcOrd="3"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BE6D698F-5063-4A72-B669-B2699407E633}" type="doc">
      <dgm:prSet loTypeId="urn:microsoft.com/office/officeart/2005/8/layout/radial4" loCatId="relationship" qsTypeId="urn:microsoft.com/office/officeart/2005/8/quickstyle/3d1" qsCatId="3D" csTypeId="urn:microsoft.com/office/officeart/2005/8/colors/colorful4" csCatId="colorful" phldr="1"/>
      <dgm:spPr/>
      <dgm:t>
        <a:bodyPr/>
        <a:lstStyle/>
        <a:p>
          <a:endParaRPr lang="pl-PL"/>
        </a:p>
      </dgm:t>
    </dgm:pt>
    <dgm:pt modelId="{8E1F2F7C-13D2-46EE-84AA-91631F871206}">
      <dgm:prSet phldrT="[Tekst]"/>
      <dgm:spPr/>
      <dgm:t>
        <a:bodyPr/>
        <a:lstStyle/>
        <a:p>
          <a:r>
            <a:rPr lang="pl-PL" b="1" dirty="0" smtClean="0"/>
            <a:t>RODZAJE WPISÓW</a:t>
          </a:r>
          <a:endParaRPr lang="pl-PL" b="1" dirty="0"/>
        </a:p>
      </dgm:t>
    </dgm:pt>
    <dgm:pt modelId="{B615CFD7-EB97-4DA0-9C1A-CBB3893B7D21}" type="parTrans" cxnId="{FD00003D-F07D-414C-8D3D-9998F482C0C5}">
      <dgm:prSet/>
      <dgm:spPr/>
      <dgm:t>
        <a:bodyPr/>
        <a:lstStyle/>
        <a:p>
          <a:endParaRPr lang="pl-PL"/>
        </a:p>
      </dgm:t>
    </dgm:pt>
    <dgm:pt modelId="{D1EA4939-C821-4F28-B844-25BDEDF02E46}" type="sibTrans" cxnId="{FD00003D-F07D-414C-8D3D-9998F482C0C5}">
      <dgm:prSet/>
      <dgm:spPr/>
      <dgm:t>
        <a:bodyPr/>
        <a:lstStyle/>
        <a:p>
          <a:endParaRPr lang="pl-PL"/>
        </a:p>
      </dgm:t>
    </dgm:pt>
    <dgm:pt modelId="{46DAEDFE-0B6A-4C9A-87A2-22A4066DCB8F}">
      <dgm:prSet phldrT="[Tekst]"/>
      <dgm:spPr/>
      <dgm:t>
        <a:bodyPr/>
        <a:lstStyle/>
        <a:p>
          <a:r>
            <a:rPr lang="pl-PL" dirty="0" smtClean="0"/>
            <a:t>na wniosek</a:t>
          </a:r>
          <a:endParaRPr lang="pl-PL" dirty="0"/>
        </a:p>
      </dgm:t>
    </dgm:pt>
    <dgm:pt modelId="{7375D6D5-35D8-4E6E-B8F3-E779270A937F}" type="parTrans" cxnId="{779052B6-8CEB-4778-BFD6-15137B0E8FD3}">
      <dgm:prSet/>
      <dgm:spPr/>
      <dgm:t>
        <a:bodyPr/>
        <a:lstStyle/>
        <a:p>
          <a:endParaRPr lang="pl-PL"/>
        </a:p>
      </dgm:t>
    </dgm:pt>
    <dgm:pt modelId="{F4D5FBC3-0647-4405-8B86-515C83C1361E}" type="sibTrans" cxnId="{779052B6-8CEB-4778-BFD6-15137B0E8FD3}">
      <dgm:prSet/>
      <dgm:spPr/>
      <dgm:t>
        <a:bodyPr/>
        <a:lstStyle/>
        <a:p>
          <a:endParaRPr lang="pl-PL"/>
        </a:p>
      </dgm:t>
    </dgm:pt>
    <dgm:pt modelId="{C99BB8FB-F8B5-4961-AED8-64D4769D491B}">
      <dgm:prSet phldrT="[Tekst]"/>
      <dgm:spPr/>
      <dgm:t>
        <a:bodyPr/>
        <a:lstStyle/>
        <a:p>
          <a:r>
            <a:rPr lang="pl-PL" dirty="0" smtClean="0"/>
            <a:t>z urzędu</a:t>
          </a:r>
        </a:p>
      </dgm:t>
    </dgm:pt>
    <dgm:pt modelId="{2C45E05D-1A2B-48B4-8DE3-64ED70B6D5B7}" type="parTrans" cxnId="{0E2965A5-3E33-40D5-B405-F406EA5F8336}">
      <dgm:prSet/>
      <dgm:spPr/>
      <dgm:t>
        <a:bodyPr/>
        <a:lstStyle/>
        <a:p>
          <a:endParaRPr lang="pl-PL"/>
        </a:p>
      </dgm:t>
    </dgm:pt>
    <dgm:pt modelId="{CDD2AD9E-E9F4-4FA1-92EE-2A3121BF6184}" type="sibTrans" cxnId="{0E2965A5-3E33-40D5-B405-F406EA5F8336}">
      <dgm:prSet/>
      <dgm:spPr/>
      <dgm:t>
        <a:bodyPr/>
        <a:lstStyle/>
        <a:p>
          <a:endParaRPr lang="pl-PL"/>
        </a:p>
      </dgm:t>
    </dgm:pt>
    <dgm:pt modelId="{84891A88-DD86-4C65-8E44-D1A71A0FEE09}" type="pres">
      <dgm:prSet presAssocID="{BE6D698F-5063-4A72-B669-B2699407E633}" presName="cycle" presStyleCnt="0">
        <dgm:presLayoutVars>
          <dgm:chMax val="1"/>
          <dgm:dir/>
          <dgm:animLvl val="ctr"/>
          <dgm:resizeHandles val="exact"/>
        </dgm:presLayoutVars>
      </dgm:prSet>
      <dgm:spPr/>
      <dgm:t>
        <a:bodyPr/>
        <a:lstStyle/>
        <a:p>
          <a:endParaRPr lang="pl-PL"/>
        </a:p>
      </dgm:t>
    </dgm:pt>
    <dgm:pt modelId="{D06FAE50-AD63-4519-B822-DB1EC26EC5DB}" type="pres">
      <dgm:prSet presAssocID="{8E1F2F7C-13D2-46EE-84AA-91631F871206}" presName="centerShape" presStyleLbl="node0" presStyleIdx="0" presStyleCnt="1"/>
      <dgm:spPr/>
      <dgm:t>
        <a:bodyPr/>
        <a:lstStyle/>
        <a:p>
          <a:endParaRPr lang="pl-PL"/>
        </a:p>
      </dgm:t>
    </dgm:pt>
    <dgm:pt modelId="{C35872F7-3411-4B11-A78A-6CDA44561DC6}" type="pres">
      <dgm:prSet presAssocID="{7375D6D5-35D8-4E6E-B8F3-E779270A937F}" presName="parTrans" presStyleLbl="bgSibTrans2D1" presStyleIdx="0" presStyleCnt="2"/>
      <dgm:spPr/>
      <dgm:t>
        <a:bodyPr/>
        <a:lstStyle/>
        <a:p>
          <a:endParaRPr lang="pl-PL"/>
        </a:p>
      </dgm:t>
    </dgm:pt>
    <dgm:pt modelId="{66154AB2-64F4-4B38-BA69-7977EA0B957E}" type="pres">
      <dgm:prSet presAssocID="{46DAEDFE-0B6A-4C9A-87A2-22A4066DCB8F}" presName="node" presStyleLbl="node1" presStyleIdx="0" presStyleCnt="2" custScaleX="107913" custRadScaleRad="104490" custRadScaleInc="-1881">
        <dgm:presLayoutVars>
          <dgm:bulletEnabled val="1"/>
        </dgm:presLayoutVars>
      </dgm:prSet>
      <dgm:spPr/>
      <dgm:t>
        <a:bodyPr/>
        <a:lstStyle/>
        <a:p>
          <a:endParaRPr lang="pl-PL"/>
        </a:p>
      </dgm:t>
    </dgm:pt>
    <dgm:pt modelId="{738E1EE7-DC7D-491D-BB55-11EC932A39E2}" type="pres">
      <dgm:prSet presAssocID="{2C45E05D-1A2B-48B4-8DE3-64ED70B6D5B7}" presName="parTrans" presStyleLbl="bgSibTrans2D1" presStyleIdx="1" presStyleCnt="2"/>
      <dgm:spPr/>
      <dgm:t>
        <a:bodyPr/>
        <a:lstStyle/>
        <a:p>
          <a:endParaRPr lang="pl-PL"/>
        </a:p>
      </dgm:t>
    </dgm:pt>
    <dgm:pt modelId="{C0B23E37-AF73-47B5-957D-4173676FFE39}" type="pres">
      <dgm:prSet presAssocID="{C99BB8FB-F8B5-4961-AED8-64D4769D491B}" presName="node" presStyleLbl="node1" presStyleIdx="1" presStyleCnt="2" custScaleX="114058" custRadScaleRad="106488" custRadScaleInc="2663">
        <dgm:presLayoutVars>
          <dgm:bulletEnabled val="1"/>
        </dgm:presLayoutVars>
      </dgm:prSet>
      <dgm:spPr/>
      <dgm:t>
        <a:bodyPr/>
        <a:lstStyle/>
        <a:p>
          <a:endParaRPr lang="pl-PL"/>
        </a:p>
      </dgm:t>
    </dgm:pt>
  </dgm:ptLst>
  <dgm:cxnLst>
    <dgm:cxn modelId="{237DBBAF-D57B-434A-958E-A5F16909946B}" type="presOf" srcId="{8E1F2F7C-13D2-46EE-84AA-91631F871206}" destId="{D06FAE50-AD63-4519-B822-DB1EC26EC5DB}" srcOrd="0" destOrd="0" presId="urn:microsoft.com/office/officeart/2005/8/layout/radial4"/>
    <dgm:cxn modelId="{5F321D04-3F44-4266-859F-6E7F7FF834C0}" type="presOf" srcId="{2C45E05D-1A2B-48B4-8DE3-64ED70B6D5B7}" destId="{738E1EE7-DC7D-491D-BB55-11EC932A39E2}" srcOrd="0" destOrd="0" presId="urn:microsoft.com/office/officeart/2005/8/layout/radial4"/>
    <dgm:cxn modelId="{5935E953-C433-4C09-BAB5-0217CABEC441}" type="presOf" srcId="{46DAEDFE-0B6A-4C9A-87A2-22A4066DCB8F}" destId="{66154AB2-64F4-4B38-BA69-7977EA0B957E}" srcOrd="0" destOrd="0" presId="urn:microsoft.com/office/officeart/2005/8/layout/radial4"/>
    <dgm:cxn modelId="{EAF1762D-6360-483D-A4CD-57112B1C6D85}" type="presOf" srcId="{BE6D698F-5063-4A72-B669-B2699407E633}" destId="{84891A88-DD86-4C65-8E44-D1A71A0FEE09}" srcOrd="0" destOrd="0" presId="urn:microsoft.com/office/officeart/2005/8/layout/radial4"/>
    <dgm:cxn modelId="{779052B6-8CEB-4778-BFD6-15137B0E8FD3}" srcId="{8E1F2F7C-13D2-46EE-84AA-91631F871206}" destId="{46DAEDFE-0B6A-4C9A-87A2-22A4066DCB8F}" srcOrd="0" destOrd="0" parTransId="{7375D6D5-35D8-4E6E-B8F3-E779270A937F}" sibTransId="{F4D5FBC3-0647-4405-8B86-515C83C1361E}"/>
    <dgm:cxn modelId="{FD00003D-F07D-414C-8D3D-9998F482C0C5}" srcId="{BE6D698F-5063-4A72-B669-B2699407E633}" destId="{8E1F2F7C-13D2-46EE-84AA-91631F871206}" srcOrd="0" destOrd="0" parTransId="{B615CFD7-EB97-4DA0-9C1A-CBB3893B7D21}" sibTransId="{D1EA4939-C821-4F28-B844-25BDEDF02E46}"/>
    <dgm:cxn modelId="{3712115B-9F9A-4480-BAD4-374956EF65AD}" type="presOf" srcId="{C99BB8FB-F8B5-4961-AED8-64D4769D491B}" destId="{C0B23E37-AF73-47B5-957D-4173676FFE39}" srcOrd="0" destOrd="0" presId="urn:microsoft.com/office/officeart/2005/8/layout/radial4"/>
    <dgm:cxn modelId="{0E2965A5-3E33-40D5-B405-F406EA5F8336}" srcId="{8E1F2F7C-13D2-46EE-84AA-91631F871206}" destId="{C99BB8FB-F8B5-4961-AED8-64D4769D491B}" srcOrd="1" destOrd="0" parTransId="{2C45E05D-1A2B-48B4-8DE3-64ED70B6D5B7}" sibTransId="{CDD2AD9E-E9F4-4FA1-92EE-2A3121BF6184}"/>
    <dgm:cxn modelId="{AA00CC9C-F37F-422B-A853-34B57E0D4773}" type="presOf" srcId="{7375D6D5-35D8-4E6E-B8F3-E779270A937F}" destId="{C35872F7-3411-4B11-A78A-6CDA44561DC6}" srcOrd="0" destOrd="0" presId="urn:microsoft.com/office/officeart/2005/8/layout/radial4"/>
    <dgm:cxn modelId="{40DD019D-8022-480A-A109-F3DD9E2185D2}" type="presParOf" srcId="{84891A88-DD86-4C65-8E44-D1A71A0FEE09}" destId="{D06FAE50-AD63-4519-B822-DB1EC26EC5DB}" srcOrd="0" destOrd="0" presId="urn:microsoft.com/office/officeart/2005/8/layout/radial4"/>
    <dgm:cxn modelId="{5FC77F34-C1AE-4EA7-85F0-FE994D13C082}" type="presParOf" srcId="{84891A88-DD86-4C65-8E44-D1A71A0FEE09}" destId="{C35872F7-3411-4B11-A78A-6CDA44561DC6}" srcOrd="1" destOrd="0" presId="urn:microsoft.com/office/officeart/2005/8/layout/radial4"/>
    <dgm:cxn modelId="{3E5FF298-EE08-48A0-8A57-C93134378C50}" type="presParOf" srcId="{84891A88-DD86-4C65-8E44-D1A71A0FEE09}" destId="{66154AB2-64F4-4B38-BA69-7977EA0B957E}" srcOrd="2" destOrd="0" presId="urn:microsoft.com/office/officeart/2005/8/layout/radial4"/>
    <dgm:cxn modelId="{92DB4E28-70ED-4D56-A77A-048AC38302D2}" type="presParOf" srcId="{84891A88-DD86-4C65-8E44-D1A71A0FEE09}" destId="{738E1EE7-DC7D-491D-BB55-11EC932A39E2}" srcOrd="3" destOrd="0" presId="urn:microsoft.com/office/officeart/2005/8/layout/radial4"/>
    <dgm:cxn modelId="{500168CB-0F08-49BA-8C58-107CC2DFC735}" type="presParOf" srcId="{84891A88-DD86-4C65-8E44-D1A71A0FEE09}" destId="{C0B23E37-AF73-47B5-957D-4173676FFE39}" srcOrd="4" destOrd="0" presId="urn:microsoft.com/office/officeart/2005/8/layout/radial4"/>
  </dgm:cxnLst>
  <dgm:bg/>
  <dgm:whole/>
</dgm:dataModel>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1"/>
      </p:bgRef>
    </p:bg>
    <p:spTree>
      <p:nvGrpSpPr>
        <p:cNvPr id="1" name=""/>
        <p:cNvGrpSpPr/>
        <p:nvPr/>
      </p:nvGrpSpPr>
      <p:grpSpPr>
        <a:xfrm>
          <a:off x="0" y="0"/>
          <a:ext cx="0" cy="0"/>
          <a:chOff x="0" y="0"/>
          <a:chExt cx="0" cy="0"/>
        </a:xfrm>
      </p:grpSpPr>
      <p:sp>
        <p:nvSpPr>
          <p:cNvPr id="8" name="Tytuł 7"/>
          <p:cNvSpPr>
            <a:spLocks noGrp="1"/>
          </p:cNvSpPr>
          <p:nvPr>
            <p:ph type="ctrTitle"/>
          </p:nvPr>
        </p:nvSpPr>
        <p:spPr>
          <a:xfrm>
            <a:off x="2286000" y="3124200"/>
            <a:ext cx="6172200" cy="1894362"/>
          </a:xfrm>
        </p:spPr>
        <p:txBody>
          <a:bodyPr/>
          <a:lstStyle>
            <a:lvl1pPr>
              <a:defRPr b="1"/>
            </a:lvl1pPr>
          </a:lstStyle>
          <a:p>
            <a:r>
              <a:rPr kumimoji="0" lang="pl-PL" smtClean="0"/>
              <a:t>Kliknij, aby edytować styl</a:t>
            </a:r>
            <a:endParaRPr kumimoji="0" lang="en-US"/>
          </a:p>
        </p:txBody>
      </p:sp>
      <p:sp>
        <p:nvSpPr>
          <p:cNvPr id="9" name="Podtytuł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bwMode="auto">
          <a:xfrm rot="5400000">
            <a:off x="7764621" y="1174097"/>
            <a:ext cx="2286000" cy="381000"/>
          </a:xfrm>
        </p:spPr>
        <p:txBody>
          <a:bodyPr/>
          <a:lstStyle/>
          <a:p>
            <a:fld id="{9AB3EA38-1476-49C5-B572-6FADDEA65E77}" type="datetimeFigureOut">
              <a:rPr lang="pl-PL" smtClean="0"/>
              <a:pPr/>
              <a:t>12.03.2019</a:t>
            </a:fld>
            <a:endParaRPr lang="pl-PL"/>
          </a:p>
        </p:txBody>
      </p:sp>
      <p:sp>
        <p:nvSpPr>
          <p:cNvPr id="17" name="Symbol zastępczy stopki 16"/>
          <p:cNvSpPr>
            <a:spLocks noGrp="1"/>
          </p:cNvSpPr>
          <p:nvPr>
            <p:ph type="ftr" sz="quarter" idx="11"/>
          </p:nvPr>
        </p:nvSpPr>
        <p:spPr bwMode="auto">
          <a:xfrm rot="5400000">
            <a:off x="7077269" y="4181669"/>
            <a:ext cx="3657600" cy="384048"/>
          </a:xfrm>
        </p:spPr>
        <p:txBody>
          <a:bodyPr/>
          <a:lstStyle/>
          <a:p>
            <a:endParaRPr lang="pl-PL"/>
          </a:p>
        </p:txBody>
      </p:sp>
      <p:sp>
        <p:nvSpPr>
          <p:cNvPr id="10" name="Prostokąt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Prostokąt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Prostokąt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Łącznik prosty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Łącznik prosty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Łącznik prosty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Łącznik prosty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Łącznik prosty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Łącznik prosty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Prostokąt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ymbol zastępczy numeru slajdu 28"/>
          <p:cNvSpPr>
            <a:spLocks noGrp="1"/>
          </p:cNvSpPr>
          <p:nvPr>
            <p:ph type="sldNum" sz="quarter" idx="12"/>
          </p:nvPr>
        </p:nvSpPr>
        <p:spPr bwMode="auto">
          <a:xfrm>
            <a:off x="1325544" y="4928702"/>
            <a:ext cx="609600" cy="517524"/>
          </a:xfrm>
        </p:spPr>
        <p:txBody>
          <a:bodyPr/>
          <a:lstStyle/>
          <a:p>
            <a:fld id="{8569BBD9-4E18-448D-89EA-D75784678721}"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9AB3EA38-1476-49C5-B572-6FADDEA65E77}" type="datetimeFigureOut">
              <a:rPr lang="pl-PL" smtClean="0"/>
              <a:pPr/>
              <a:t>12.03.2019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569BBD9-4E18-448D-89EA-D75784678721}"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9"/>
            <a:ext cx="1676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9AB3EA38-1476-49C5-B572-6FADDEA65E77}" type="datetimeFigureOut">
              <a:rPr lang="pl-PL" smtClean="0"/>
              <a:pPr/>
              <a:t>12.03.2019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569BBD9-4E18-448D-89EA-D75784678721}"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8" name="Symbol zastępczy zawartości 7"/>
          <p:cNvSpPr>
            <a:spLocks noGrp="1"/>
          </p:cNvSpPr>
          <p:nvPr>
            <p:ph sz="quarter" idx="1"/>
          </p:nvPr>
        </p:nvSpPr>
        <p:spPr>
          <a:xfrm>
            <a:off x="457200" y="1600200"/>
            <a:ext cx="7467600" cy="4873752"/>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4"/>
          </p:nvPr>
        </p:nvSpPr>
        <p:spPr/>
        <p:txBody>
          <a:bodyPr rtlCol="0"/>
          <a:lstStyle/>
          <a:p>
            <a:fld id="{9AB3EA38-1476-49C5-B572-6FADDEA65E77}" type="datetimeFigureOut">
              <a:rPr lang="pl-PL" smtClean="0"/>
              <a:pPr/>
              <a:t>12.03.2019</a:t>
            </a:fld>
            <a:endParaRPr lang="pl-PL"/>
          </a:p>
        </p:txBody>
      </p:sp>
      <p:sp>
        <p:nvSpPr>
          <p:cNvPr id="9" name="Symbol zastępczy numeru slajdu 8"/>
          <p:cNvSpPr>
            <a:spLocks noGrp="1"/>
          </p:cNvSpPr>
          <p:nvPr>
            <p:ph type="sldNum" sz="quarter" idx="15"/>
          </p:nvPr>
        </p:nvSpPr>
        <p:spPr/>
        <p:txBody>
          <a:bodyPr rtlCol="0"/>
          <a:lstStyle/>
          <a:p>
            <a:fld id="{8569BBD9-4E18-448D-89EA-D75784678721}" type="slidenum">
              <a:rPr lang="pl-PL" smtClean="0"/>
              <a:pPr/>
              <a:t>‹#›</a:t>
            </a:fld>
            <a:endParaRPr lang="pl-PL"/>
          </a:p>
        </p:txBody>
      </p:sp>
      <p:sp>
        <p:nvSpPr>
          <p:cNvPr id="10" name="Symbol zastępczy stopki 9"/>
          <p:cNvSpPr>
            <a:spLocks noGrp="1"/>
          </p:cNvSpPr>
          <p:nvPr>
            <p:ph type="ftr" sz="quarter" idx="16"/>
          </p:nvPr>
        </p:nvSpPr>
        <p:spPr/>
        <p:txBody>
          <a:bodyPr rtlCol="0"/>
          <a:lstStyle/>
          <a:p>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286000" y="2895600"/>
            <a:ext cx="6172200" cy="2053590"/>
          </a:xfrm>
        </p:spPr>
        <p:txBody>
          <a:bodyPr/>
          <a:lstStyle>
            <a:lvl1pPr algn="l">
              <a:buNone/>
              <a:defRPr sz="3000" b="1" cap="small"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bwMode="auto">
          <a:xfrm rot="5400000">
            <a:off x="7763256" y="1170432"/>
            <a:ext cx="2286000" cy="381000"/>
          </a:xfrm>
        </p:spPr>
        <p:txBody>
          <a:bodyPr/>
          <a:lstStyle/>
          <a:p>
            <a:fld id="{9AB3EA38-1476-49C5-B572-6FADDEA65E77}" type="datetimeFigureOut">
              <a:rPr lang="pl-PL" smtClean="0"/>
              <a:pPr/>
              <a:t>12.03.2019</a:t>
            </a:fld>
            <a:endParaRPr lang="pl-PL"/>
          </a:p>
        </p:txBody>
      </p:sp>
      <p:sp>
        <p:nvSpPr>
          <p:cNvPr id="5" name="Symbol zastępczy stopki 4"/>
          <p:cNvSpPr>
            <a:spLocks noGrp="1"/>
          </p:cNvSpPr>
          <p:nvPr>
            <p:ph type="ftr" sz="quarter" idx="11"/>
          </p:nvPr>
        </p:nvSpPr>
        <p:spPr bwMode="auto">
          <a:xfrm rot="5400000">
            <a:off x="7077456" y="4178808"/>
            <a:ext cx="3657600" cy="384048"/>
          </a:xfrm>
        </p:spPr>
        <p:txBody>
          <a:bodyPr/>
          <a:lstStyle/>
          <a:p>
            <a:endParaRPr lang="pl-PL"/>
          </a:p>
        </p:txBody>
      </p:sp>
      <p:sp>
        <p:nvSpPr>
          <p:cNvPr id="9" name="Prostokąt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Łącznik prosty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Łącznik prosty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Łącznik prosty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Łącznik prosty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Łącznik prosty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rostokąt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Łącznik prosty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ymbol zastępczy numeru slajdu 5"/>
          <p:cNvSpPr>
            <a:spLocks noGrp="1"/>
          </p:cNvSpPr>
          <p:nvPr>
            <p:ph type="sldNum" sz="quarter" idx="12"/>
          </p:nvPr>
        </p:nvSpPr>
        <p:spPr bwMode="auto">
          <a:xfrm>
            <a:off x="1340616" y="4928702"/>
            <a:ext cx="609600" cy="517524"/>
          </a:xfrm>
        </p:spPr>
        <p:txBody>
          <a:bodyPr/>
          <a:lstStyle/>
          <a:p>
            <a:fld id="{8569BBD9-4E18-448D-89EA-D75784678721}"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9AB3EA38-1476-49C5-B572-6FADDEA65E77}" type="datetimeFigureOut">
              <a:rPr lang="pl-PL" smtClean="0"/>
              <a:pPr/>
              <a:t>12.03.2019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569BBD9-4E18-448D-89EA-D75784678721}" type="slidenum">
              <a:rPr lang="pl-PL" smtClean="0"/>
              <a:pPr/>
              <a:t>‹#›</a:t>
            </a:fld>
            <a:endParaRPr lang="pl-PL"/>
          </a:p>
        </p:txBody>
      </p:sp>
      <p:sp>
        <p:nvSpPr>
          <p:cNvPr id="9" name="Symbol zastępczy zawartości 8"/>
          <p:cNvSpPr>
            <a:spLocks noGrp="1"/>
          </p:cNvSpPr>
          <p:nvPr>
            <p:ph sz="quarter" idx="1"/>
          </p:nvPr>
        </p:nvSpPr>
        <p:spPr>
          <a:xfrm>
            <a:off x="457200" y="1600200"/>
            <a:ext cx="3657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270248" y="1600200"/>
            <a:ext cx="3657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7543800" cy="1143000"/>
          </a:xfrm>
        </p:spPr>
        <p:txBody>
          <a:bodyPr anchor="b"/>
          <a:lstStyle>
            <a:lvl1pPr>
              <a:defRPr/>
            </a:lvl1pPr>
          </a:lstStyle>
          <a:p>
            <a:r>
              <a:rPr kumimoji="0" lang="pl-PL" smtClean="0"/>
              <a:t>Kliknij, aby edytować styl</a:t>
            </a:r>
            <a:endParaRPr kumimoji="0" lang="en-US"/>
          </a:p>
        </p:txBody>
      </p:sp>
      <p:sp>
        <p:nvSpPr>
          <p:cNvPr id="7" name="Symbol zastępczy daty 6"/>
          <p:cNvSpPr>
            <a:spLocks noGrp="1"/>
          </p:cNvSpPr>
          <p:nvPr>
            <p:ph type="dt" sz="half" idx="10"/>
          </p:nvPr>
        </p:nvSpPr>
        <p:spPr/>
        <p:txBody>
          <a:bodyPr/>
          <a:lstStyle/>
          <a:p>
            <a:fld id="{9AB3EA38-1476-49C5-B572-6FADDEA65E77}" type="datetimeFigureOut">
              <a:rPr lang="pl-PL" smtClean="0"/>
              <a:pPr/>
              <a:t>12.03.2019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569BBD9-4E18-448D-89EA-D75784678721}" type="slidenum">
              <a:rPr lang="pl-PL" smtClean="0"/>
              <a:pPr/>
              <a:t>‹#›</a:t>
            </a:fld>
            <a:endParaRPr lang="pl-PL"/>
          </a:p>
        </p:txBody>
      </p:sp>
      <p:sp>
        <p:nvSpPr>
          <p:cNvPr id="11" name="Symbol zastępczy zawartości 10"/>
          <p:cNvSpPr>
            <a:spLocks noGrp="1"/>
          </p:cNvSpPr>
          <p:nvPr>
            <p:ph sz="quarter" idx="2"/>
          </p:nvPr>
        </p:nvSpPr>
        <p:spPr>
          <a:xfrm>
            <a:off x="457200" y="2362200"/>
            <a:ext cx="3657600" cy="38862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quarter" idx="4"/>
          </p:nvPr>
        </p:nvSpPr>
        <p:spPr>
          <a:xfrm>
            <a:off x="4371975" y="2362200"/>
            <a:ext cx="3657600" cy="38862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2" name="Symbol zastępczy tekst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
        <p:nvSpPr>
          <p:cNvPr id="14" name="Symbol zastępczy tekst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6" name="Symbol zastępczy daty 5"/>
          <p:cNvSpPr>
            <a:spLocks noGrp="1"/>
          </p:cNvSpPr>
          <p:nvPr>
            <p:ph type="dt" sz="half" idx="10"/>
          </p:nvPr>
        </p:nvSpPr>
        <p:spPr/>
        <p:txBody>
          <a:bodyPr rtlCol="0"/>
          <a:lstStyle/>
          <a:p>
            <a:fld id="{9AB3EA38-1476-49C5-B572-6FADDEA65E77}" type="datetimeFigureOut">
              <a:rPr lang="pl-PL" smtClean="0"/>
              <a:pPr/>
              <a:t>12.03.2019</a:t>
            </a:fld>
            <a:endParaRPr lang="pl-PL"/>
          </a:p>
        </p:txBody>
      </p:sp>
      <p:sp>
        <p:nvSpPr>
          <p:cNvPr id="7" name="Symbol zastępczy numeru slajdu 6"/>
          <p:cNvSpPr>
            <a:spLocks noGrp="1"/>
          </p:cNvSpPr>
          <p:nvPr>
            <p:ph type="sldNum" sz="quarter" idx="11"/>
          </p:nvPr>
        </p:nvSpPr>
        <p:spPr/>
        <p:txBody>
          <a:bodyPr rtlCol="0"/>
          <a:lstStyle/>
          <a:p>
            <a:fld id="{8569BBD9-4E18-448D-89EA-D75784678721}" type="slidenum">
              <a:rPr lang="pl-PL" smtClean="0"/>
              <a:pPr/>
              <a:t>‹#›</a:t>
            </a:fld>
            <a:endParaRPr lang="pl-PL"/>
          </a:p>
        </p:txBody>
      </p:sp>
      <p:sp>
        <p:nvSpPr>
          <p:cNvPr id="8" name="Symbol zastępczy stopki 7"/>
          <p:cNvSpPr>
            <a:spLocks noGrp="1"/>
          </p:cNvSpPr>
          <p:nvPr>
            <p:ph type="ftr" sz="quarter" idx="12"/>
          </p:nvPr>
        </p:nvSpPr>
        <p:spPr/>
        <p:txBody>
          <a:bodyPr rtlCol="0"/>
          <a:lstStyle/>
          <a:p>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9AB3EA38-1476-49C5-B572-6FADDEA65E77}" type="datetimeFigureOut">
              <a:rPr lang="pl-PL" smtClean="0"/>
              <a:pPr/>
              <a:t>12.03.2019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569BBD9-4E18-448D-89EA-D75784678721}"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1">
        <a:schemeClr val="bg1"/>
      </p:bgRef>
    </p:bg>
    <p:spTree>
      <p:nvGrpSpPr>
        <p:cNvPr id="1" name=""/>
        <p:cNvGrpSpPr/>
        <p:nvPr/>
      </p:nvGrpSpPr>
      <p:grpSpPr>
        <a:xfrm>
          <a:off x="0" y="0"/>
          <a:ext cx="0" cy="0"/>
          <a:chOff x="0" y="0"/>
          <a:chExt cx="0" cy="0"/>
        </a:xfrm>
      </p:grpSpPr>
      <p:sp>
        <p:nvSpPr>
          <p:cNvPr id="10" name="Łącznik prosty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ytuł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8" name="Łącznik prosty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Łącznik prosty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Łącznik prosty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rostokąt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Łącznik prosty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ymbol zastępczy zawartości 17"/>
          <p:cNvSpPr>
            <a:spLocks noGrp="1"/>
          </p:cNvSpPr>
          <p:nvPr>
            <p:ph sz="quarter" idx="1"/>
          </p:nvPr>
        </p:nvSpPr>
        <p:spPr>
          <a:xfrm>
            <a:off x="304800" y="274320"/>
            <a:ext cx="5638800" cy="6327648"/>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21" name="Symbol zastępczy daty 20"/>
          <p:cNvSpPr>
            <a:spLocks noGrp="1"/>
          </p:cNvSpPr>
          <p:nvPr>
            <p:ph type="dt" sz="half" idx="14"/>
          </p:nvPr>
        </p:nvSpPr>
        <p:spPr/>
        <p:txBody>
          <a:bodyPr rtlCol="0"/>
          <a:lstStyle/>
          <a:p>
            <a:fld id="{9AB3EA38-1476-49C5-B572-6FADDEA65E77}" type="datetimeFigureOut">
              <a:rPr lang="pl-PL" smtClean="0"/>
              <a:pPr/>
              <a:t>12.03.2019</a:t>
            </a:fld>
            <a:endParaRPr lang="pl-PL"/>
          </a:p>
        </p:txBody>
      </p:sp>
      <p:sp>
        <p:nvSpPr>
          <p:cNvPr id="22" name="Symbol zastępczy numeru slajdu 21"/>
          <p:cNvSpPr>
            <a:spLocks noGrp="1"/>
          </p:cNvSpPr>
          <p:nvPr>
            <p:ph type="sldNum" sz="quarter" idx="15"/>
          </p:nvPr>
        </p:nvSpPr>
        <p:spPr/>
        <p:txBody>
          <a:bodyPr rtlCol="0"/>
          <a:lstStyle/>
          <a:p>
            <a:fld id="{8569BBD9-4E18-448D-89EA-D75784678721}" type="slidenum">
              <a:rPr lang="pl-PL" smtClean="0"/>
              <a:pPr/>
              <a:t>‹#›</a:t>
            </a:fld>
            <a:endParaRPr lang="pl-PL"/>
          </a:p>
        </p:txBody>
      </p:sp>
      <p:sp>
        <p:nvSpPr>
          <p:cNvPr id="23" name="Symbol zastępczy stopki 22"/>
          <p:cNvSpPr>
            <a:spLocks noGrp="1"/>
          </p:cNvSpPr>
          <p:nvPr>
            <p:ph type="ftr" sz="quarter" idx="16"/>
          </p:nvPr>
        </p:nvSpPr>
        <p:spPr/>
        <p:txBody>
          <a:bodyPr rtlCol="0"/>
          <a:lstStyle/>
          <a:p>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Łącznik prosty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ytuł 1"/>
          <p:cNvSpPr>
            <a:spLocks noGrp="1"/>
          </p:cNvSpPr>
          <p:nvPr>
            <p:ph type="title"/>
          </p:nvPr>
        </p:nvSpPr>
        <p:spPr>
          <a:xfrm rot="5400000">
            <a:off x="3350133" y="3200400"/>
            <a:ext cx="6309360" cy="457200"/>
          </a:xfrm>
        </p:spPr>
        <p:txBody>
          <a:bodyPr anchor="b"/>
          <a:lstStyle>
            <a:lvl1pPr algn="l">
              <a:buNone/>
              <a:defRPr sz="2000" b="1"/>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10" name="Łącznik prosty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Prostokąt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Łącznik prosty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Łącznik prosty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Łącznik prosty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ymbol zastępczy daty 16"/>
          <p:cNvSpPr>
            <a:spLocks noGrp="1"/>
          </p:cNvSpPr>
          <p:nvPr>
            <p:ph type="dt" sz="half" idx="10"/>
          </p:nvPr>
        </p:nvSpPr>
        <p:spPr/>
        <p:txBody>
          <a:bodyPr rtlCol="0"/>
          <a:lstStyle/>
          <a:p>
            <a:fld id="{9AB3EA38-1476-49C5-B572-6FADDEA65E77}" type="datetimeFigureOut">
              <a:rPr lang="pl-PL" smtClean="0"/>
              <a:pPr/>
              <a:t>12.03.2019</a:t>
            </a:fld>
            <a:endParaRPr lang="pl-PL"/>
          </a:p>
        </p:txBody>
      </p:sp>
      <p:sp>
        <p:nvSpPr>
          <p:cNvPr id="18" name="Symbol zastępczy numeru slajdu 17"/>
          <p:cNvSpPr>
            <a:spLocks noGrp="1"/>
          </p:cNvSpPr>
          <p:nvPr>
            <p:ph type="sldNum" sz="quarter" idx="11"/>
          </p:nvPr>
        </p:nvSpPr>
        <p:spPr/>
        <p:txBody>
          <a:bodyPr rtlCol="0"/>
          <a:lstStyle/>
          <a:p>
            <a:fld id="{8569BBD9-4E18-448D-89EA-D75784678721}" type="slidenum">
              <a:rPr lang="pl-PL" smtClean="0"/>
              <a:pPr/>
              <a:t>‹#›</a:t>
            </a:fld>
            <a:endParaRPr lang="pl-PL"/>
          </a:p>
        </p:txBody>
      </p:sp>
      <p:sp>
        <p:nvSpPr>
          <p:cNvPr id="21" name="Symbol zastępczy stopki 20"/>
          <p:cNvSpPr>
            <a:spLocks noGrp="1"/>
          </p:cNvSpPr>
          <p:nvPr>
            <p:ph type="ftr" sz="quarter" idx="12"/>
          </p:nvPr>
        </p:nvSpPr>
        <p:spPr/>
        <p:txBody>
          <a:bodyPr rtlCol="0"/>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Łącznik prosty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ymbol zastępczy tytułu 21"/>
          <p:cNvSpPr>
            <a:spLocks noGrp="1"/>
          </p:cNvSpPr>
          <p:nvPr>
            <p:ph type="title"/>
          </p:nvPr>
        </p:nvSpPr>
        <p:spPr>
          <a:xfrm>
            <a:off x="457200" y="274638"/>
            <a:ext cx="7467600" cy="1143000"/>
          </a:xfrm>
          <a:prstGeom prst="rect">
            <a:avLst/>
          </a:prstGeom>
        </p:spPr>
        <p:txBody>
          <a:bodyPr vert="horz" anchor="b">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AB3EA38-1476-49C5-B572-6FADDEA65E77}" type="datetimeFigureOut">
              <a:rPr lang="pl-PL" smtClean="0"/>
              <a:pPr/>
              <a:t>12.03.2019</a:t>
            </a:fld>
            <a:endParaRPr lang="pl-PL"/>
          </a:p>
        </p:txBody>
      </p:sp>
      <p:sp>
        <p:nvSpPr>
          <p:cNvPr id="3" name="Symbol zastępczy stopki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l-PL"/>
          </a:p>
        </p:txBody>
      </p:sp>
      <p:sp>
        <p:nvSpPr>
          <p:cNvPr id="7" name="Łącznik prosty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Łącznik prosty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ostokąt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Łącznik prosty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ymbol zastępczy numeru slajd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569BBD9-4E18-448D-89EA-D75784678721}"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prod.ceidg.gov.pl/ceidg.cms.engin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ekrs.ms.gov.pl/web/wyszukiwarka-krs/strona-glown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hyperlink" Target="https://bip.ms.gov.pl/pl/rejestry-i-ewidencje/krajowy-rejestr-sadowy/formularze-wnioskow-wykorzystywanych-w-kr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285984" y="2000240"/>
            <a:ext cx="6572280" cy="1894362"/>
          </a:xfrm>
        </p:spPr>
        <p:txBody>
          <a:bodyPr>
            <a:noAutofit/>
          </a:bodyPr>
          <a:lstStyle/>
          <a:p>
            <a:r>
              <a:rPr lang="pl-PL" sz="4400" dirty="0" smtClean="0"/>
              <a:t>REJESTRACJA PRZEDSIĘBIORCÓW</a:t>
            </a:r>
            <a:endParaRPr lang="pl-PL" sz="4400" dirty="0"/>
          </a:p>
        </p:txBody>
      </p:sp>
      <p:sp>
        <p:nvSpPr>
          <p:cNvPr id="3" name="Podtytuł 2"/>
          <p:cNvSpPr>
            <a:spLocks noGrp="1"/>
          </p:cNvSpPr>
          <p:nvPr>
            <p:ph type="subTitle" idx="1"/>
          </p:nvPr>
        </p:nvSpPr>
        <p:spPr>
          <a:xfrm>
            <a:off x="2428860" y="3857628"/>
            <a:ext cx="6172200" cy="1371600"/>
          </a:xfrm>
        </p:spPr>
        <p:txBody>
          <a:bodyPr/>
          <a:lstStyle/>
          <a:p>
            <a:r>
              <a:rPr lang="pl-PL" dirty="0" smtClean="0">
                <a:solidFill>
                  <a:schemeClr val="accent1">
                    <a:lumMod val="75000"/>
                  </a:schemeClr>
                </a:solidFill>
              </a:rPr>
              <a:t>Krajowy Rejestr Sądowy</a:t>
            </a:r>
          </a:p>
          <a:p>
            <a:r>
              <a:rPr lang="pl-PL" dirty="0" smtClean="0">
                <a:solidFill>
                  <a:schemeClr val="accent1">
                    <a:lumMod val="75000"/>
                  </a:schemeClr>
                </a:solidFill>
              </a:rPr>
              <a:t>CEIDG</a:t>
            </a:r>
            <a:endParaRPr lang="pl-PL" dirty="0">
              <a:solidFill>
                <a:schemeClr val="accent1">
                  <a:lumMod val="75000"/>
                </a:schemeClr>
              </a:solidFill>
            </a:endParaRPr>
          </a:p>
        </p:txBody>
      </p:sp>
      <p:sp>
        <p:nvSpPr>
          <p:cNvPr id="4" name="pole tekstowe 3"/>
          <p:cNvSpPr txBox="1"/>
          <p:nvPr/>
        </p:nvSpPr>
        <p:spPr>
          <a:xfrm>
            <a:off x="6143636" y="6215082"/>
            <a:ext cx="2714644" cy="369332"/>
          </a:xfrm>
          <a:prstGeom prst="rect">
            <a:avLst/>
          </a:prstGeom>
          <a:noFill/>
        </p:spPr>
        <p:txBody>
          <a:bodyPr wrap="square" rtlCol="0">
            <a:spAutoFit/>
          </a:bodyPr>
          <a:lstStyle/>
          <a:p>
            <a:r>
              <a:rPr lang="pl-PL" b="1" i="1" dirty="0" smtClean="0">
                <a:solidFill>
                  <a:schemeClr val="tx2"/>
                </a:solidFill>
              </a:rPr>
              <a:t>Barbara </a:t>
            </a:r>
            <a:r>
              <a:rPr lang="pl-PL" b="1" i="1" dirty="0" err="1" smtClean="0">
                <a:solidFill>
                  <a:schemeClr val="tx2"/>
                </a:solidFill>
              </a:rPr>
              <a:t>Trybulińska</a:t>
            </a:r>
            <a:endParaRPr lang="pl-PL" b="1" i="1"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Domniemanie prawdziwości wpisu i zasada dobrej wiary</a:t>
            </a:r>
            <a:endParaRPr lang="pl-PL" b="1" dirty="0"/>
          </a:p>
        </p:txBody>
      </p:sp>
      <p:sp>
        <p:nvSpPr>
          <p:cNvPr id="3" name="Symbol zastępczy zawartości 2"/>
          <p:cNvSpPr>
            <a:spLocks noGrp="1"/>
          </p:cNvSpPr>
          <p:nvPr>
            <p:ph sz="quarter" idx="1"/>
          </p:nvPr>
        </p:nvSpPr>
        <p:spPr/>
        <p:txBody>
          <a:bodyPr/>
          <a:lstStyle/>
          <a:p>
            <a:pPr algn="ctr">
              <a:buNone/>
            </a:pPr>
            <a:r>
              <a:rPr lang="pl-PL" b="1" dirty="0" smtClean="0"/>
              <a:t>Art. 17 UKRS</a:t>
            </a:r>
            <a:endParaRPr lang="pl-PL" dirty="0" smtClean="0"/>
          </a:p>
          <a:p>
            <a:pPr marL="0" indent="0" algn="just">
              <a:buNone/>
            </a:pPr>
            <a:r>
              <a:rPr lang="pl-PL" dirty="0" smtClean="0"/>
              <a:t>1. Domniemywa się, że </a:t>
            </a:r>
            <a:r>
              <a:rPr lang="pl-PL" u="sng" dirty="0" smtClean="0"/>
              <a:t>dane wpisane do Rejestru są prawdziwe</a:t>
            </a:r>
            <a:r>
              <a:rPr lang="pl-PL" dirty="0" smtClean="0"/>
              <a:t>.</a:t>
            </a:r>
          </a:p>
          <a:p>
            <a:pPr marL="0" indent="0" algn="just">
              <a:buNone/>
            </a:pPr>
            <a:r>
              <a:rPr lang="pl-PL" dirty="0" smtClean="0"/>
              <a:t>2. Jeżeli dane wpisano do Rejestru niezgodnie ze zgłoszeniem podmiotu lub bez tego zgłoszenia, podmiot ten nie może zasłaniać się wobec osoby trzeciej działającej w dobrej wierze zarzutem, że dane te nie są prawdziwe, jeżeli zaniedbał wystąpić niezwłocznie z wnioskiem o sprostowanie, uzupełnienie lub wykreślenie wpisu.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2285984" y="785794"/>
            <a:ext cx="6357966" cy="5143536"/>
          </a:xfrm>
        </p:spPr>
        <p:txBody>
          <a:bodyPr>
            <a:noAutofit/>
            <a:scene3d>
              <a:camera prst="orthographicFront"/>
              <a:lightRig rig="threePt" dir="t"/>
            </a:scene3d>
            <a:sp3d extrusionH="57150">
              <a:bevelT w="38100" h="38100" prst="relaxedInset"/>
            </a:sp3d>
          </a:bodyPr>
          <a:lstStyle/>
          <a:p>
            <a:pPr algn="ctr"/>
            <a:r>
              <a:rPr lang="pl-PL" sz="6600" dirty="0" smtClean="0"/>
              <a:t>Centralna ewidencja i informacja o działalności gospodarczej</a:t>
            </a:r>
            <a:endParaRPr lang="pl-PL" sz="6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pPr algn="ctr"/>
            <a:r>
              <a:rPr lang="pl-PL" b="1" dirty="0" smtClean="0"/>
              <a:t>Informacje ogólne</a:t>
            </a:r>
            <a:endParaRPr lang="pl-PL" b="1" dirty="0"/>
          </a:p>
        </p:txBody>
      </p:sp>
      <p:sp>
        <p:nvSpPr>
          <p:cNvPr id="5" name="Symbol zastępczy zawartości 4"/>
          <p:cNvSpPr>
            <a:spLocks noGrp="1"/>
          </p:cNvSpPr>
          <p:nvPr>
            <p:ph sz="quarter" idx="1"/>
          </p:nvPr>
        </p:nvSpPr>
        <p:spPr/>
        <p:txBody>
          <a:bodyPr>
            <a:normAutofit fontScale="92500" lnSpcReduction="10000"/>
          </a:bodyPr>
          <a:lstStyle/>
          <a:p>
            <a:r>
              <a:rPr lang="pl-PL" dirty="0" smtClean="0"/>
              <a:t>Podstawa prawna: </a:t>
            </a:r>
            <a:endParaRPr lang="pl-PL" dirty="0" smtClean="0"/>
          </a:p>
          <a:p>
            <a:pPr lvl="1"/>
            <a:r>
              <a:rPr lang="pl-PL" altLang="pl-PL" dirty="0" smtClean="0">
                <a:latin typeface="Palatino Linotype" pitchFamily="18" charset="0"/>
                <a:sym typeface="Wingdings" pitchFamily="2" charset="2"/>
              </a:rPr>
              <a:t>ustawa </a:t>
            </a:r>
            <a:r>
              <a:rPr lang="pl-PL" altLang="pl-PL" dirty="0" smtClean="0">
                <a:latin typeface="Palatino Linotype" pitchFamily="18" charset="0"/>
                <a:sym typeface="Wingdings" pitchFamily="2" charset="2"/>
              </a:rPr>
              <a:t>z dnia 6.03.2018 r</a:t>
            </a:r>
            <a:r>
              <a:rPr lang="pl-PL" altLang="pl-PL" dirty="0" smtClean="0">
                <a:latin typeface="Palatino Linotype" pitchFamily="18" charset="0"/>
                <a:sym typeface="Wingdings" pitchFamily="2" charset="2"/>
              </a:rPr>
              <a:t>.</a:t>
            </a:r>
            <a:r>
              <a:rPr lang="pl-PL" dirty="0" smtClean="0"/>
              <a:t> o Centralnej Ewidencji i Informacji o Działalności Gospodarczej i Punkcie Informacji dla Przedsiębiorcy (</a:t>
            </a:r>
            <a:r>
              <a:rPr lang="pl-PL" dirty="0" err="1" smtClean="0"/>
              <a:t>Dz.U</a:t>
            </a:r>
            <a:r>
              <a:rPr lang="pl-PL" dirty="0" smtClean="0"/>
              <a:t>. 2018 r. poz. 647)</a:t>
            </a:r>
          </a:p>
          <a:p>
            <a:pPr lvl="1"/>
            <a:r>
              <a:rPr lang="pl-PL" altLang="pl-PL" dirty="0" smtClean="0">
                <a:latin typeface="Palatino Linotype" pitchFamily="18" charset="0"/>
                <a:sym typeface="Wingdings" pitchFamily="2" charset="2"/>
              </a:rPr>
              <a:t>ustawa z dnia 6.03.2018 r. prawo przedsiębiorców </a:t>
            </a:r>
            <a:r>
              <a:rPr lang="pl-PL" dirty="0" smtClean="0">
                <a:latin typeface="Palatino Linotype" pitchFamily="18" charset="0"/>
              </a:rPr>
              <a:t>(</a:t>
            </a:r>
            <a:r>
              <a:rPr lang="pl-PL" dirty="0" err="1" smtClean="0">
                <a:latin typeface="Palatino Linotype" pitchFamily="18" charset="0"/>
              </a:rPr>
              <a:t>Dz.U</a:t>
            </a:r>
            <a:r>
              <a:rPr lang="pl-PL" dirty="0" smtClean="0">
                <a:latin typeface="Palatino Linotype" pitchFamily="18" charset="0"/>
              </a:rPr>
              <a:t>. z 2018 r. poz. 646</a:t>
            </a:r>
            <a:r>
              <a:rPr lang="pl-PL" dirty="0" smtClean="0">
                <a:latin typeface="Palatino Linotype" pitchFamily="18" charset="0"/>
              </a:rPr>
              <a:t>)</a:t>
            </a:r>
            <a:endParaRPr lang="pl-PL" dirty="0" smtClean="0"/>
          </a:p>
          <a:p>
            <a:r>
              <a:rPr lang="pl-PL" dirty="0" smtClean="0"/>
              <a:t>CEIDG prowadzi w systemie teleinformatycznym minister właściwy do spraw gospodarki</a:t>
            </a:r>
          </a:p>
          <a:p>
            <a:r>
              <a:rPr lang="pl-PL" dirty="0" smtClean="0"/>
              <a:t>Wnioski </a:t>
            </a:r>
            <a:r>
              <a:rPr lang="pl-PL" dirty="0" smtClean="0"/>
              <a:t>o wpis, informacje i inne dane przekazywane są do co CEIDG za pośrednictwem formularzy elektronicznych zamieszczonych na stronie internetowej CEIDG</a:t>
            </a:r>
          </a:p>
          <a:p>
            <a:endParaRPr lang="pl-PL" dirty="0" smtClean="0"/>
          </a:p>
          <a:p>
            <a:pPr algn="ctr">
              <a:buNone/>
            </a:pPr>
            <a:r>
              <a:rPr lang="pl-PL" dirty="0" smtClean="0">
                <a:hlinkClick r:id="rId2"/>
              </a:rPr>
              <a:t>https://prod.ceidg.gov.pl/ceidg.cms.engine/</a:t>
            </a:r>
            <a:endParaRPr lang="pl-PL" dirty="0" smtClean="0"/>
          </a:p>
          <a:p>
            <a:pPr algn="ctr">
              <a:buNone/>
            </a:pPr>
            <a:endParaRPr lang="pl-PL" dirty="0" smtClean="0"/>
          </a:p>
          <a:p>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67600" cy="796908"/>
          </a:xfrm>
        </p:spPr>
        <p:txBody>
          <a:bodyPr/>
          <a:lstStyle/>
          <a:p>
            <a:pPr algn="ctr"/>
            <a:r>
              <a:rPr lang="pl-PL" b="1" dirty="0" smtClean="0"/>
              <a:t>Zadania </a:t>
            </a:r>
            <a:r>
              <a:rPr lang="pl-PL" b="1" dirty="0" err="1" smtClean="0"/>
              <a:t>ceidg</a:t>
            </a:r>
            <a:endParaRPr lang="pl-PL" b="1" dirty="0"/>
          </a:p>
        </p:txBody>
      </p:sp>
      <p:sp>
        <p:nvSpPr>
          <p:cNvPr id="3" name="Symbol zastępczy zawartości 2"/>
          <p:cNvSpPr>
            <a:spLocks noGrp="1"/>
          </p:cNvSpPr>
          <p:nvPr>
            <p:ph sz="quarter" idx="1"/>
          </p:nvPr>
        </p:nvSpPr>
        <p:spPr/>
        <p:txBody>
          <a:bodyPr/>
          <a:lstStyle/>
          <a:p>
            <a:pPr algn="just"/>
            <a:r>
              <a:rPr lang="pl-PL" dirty="0" smtClean="0"/>
              <a:t>ewidencjonowanie przedsiębiorców będących osobami fizycznymi;</a:t>
            </a:r>
          </a:p>
          <a:p>
            <a:pPr algn="just"/>
            <a:r>
              <a:rPr lang="pl-PL" dirty="0" smtClean="0"/>
              <a:t>udostępnianie informacji o przedsiębiorcach i innych podmiotach w zakresie wskazanym w ustawie;</a:t>
            </a:r>
          </a:p>
          <a:p>
            <a:pPr algn="just"/>
            <a:r>
              <a:rPr lang="pl-PL" dirty="0" smtClean="0"/>
              <a:t>umożliwienie wglądu do danych bezpłatnie udostępnianych przez Centralną Informację KRS;</a:t>
            </a:r>
          </a:p>
          <a:p>
            <a:pPr algn="just"/>
            <a:r>
              <a:rPr lang="pl-PL" dirty="0" smtClean="0"/>
              <a:t>umożliwienie ustalenia terminu i zakresu zmian  wpisów w CEIDG oraz wprowadzającego je organu.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67600" cy="654032"/>
          </a:xfrm>
        </p:spPr>
        <p:txBody>
          <a:bodyPr/>
          <a:lstStyle/>
          <a:p>
            <a:pPr algn="ctr"/>
            <a:r>
              <a:rPr lang="pl-PL" b="1" dirty="0" smtClean="0"/>
              <a:t>Wpis do </a:t>
            </a:r>
            <a:r>
              <a:rPr lang="pl-PL" b="1" dirty="0" err="1" smtClean="0"/>
              <a:t>ceidg</a:t>
            </a:r>
            <a:endParaRPr lang="pl-PL" b="1" dirty="0"/>
          </a:p>
        </p:txBody>
      </p:sp>
      <p:sp>
        <p:nvSpPr>
          <p:cNvPr id="3" name="Symbol zastępczy zawartości 2"/>
          <p:cNvSpPr>
            <a:spLocks noGrp="1"/>
          </p:cNvSpPr>
          <p:nvPr>
            <p:ph sz="quarter" idx="1"/>
          </p:nvPr>
        </p:nvSpPr>
        <p:spPr>
          <a:xfrm>
            <a:off x="457200" y="1214422"/>
            <a:ext cx="7467600" cy="5259530"/>
          </a:xfrm>
        </p:spPr>
        <p:txBody>
          <a:bodyPr>
            <a:normAutofit/>
          </a:bodyPr>
          <a:lstStyle/>
          <a:p>
            <a:pPr marL="0" indent="0" algn="just">
              <a:buNone/>
            </a:pPr>
            <a:r>
              <a:rPr lang="pl-PL" sz="2000" dirty="0" smtClean="0"/>
              <a:t>Wpis do CEIDG polega na wprowadzeniu do systemu teleinformatycznego danych podlegających wpisowi. Wpis jest dokonany z chwilą zamieszczenia danych w CEIDG, nie później niż następnego dnia roboczego po dniu wpływu wniosku o wpis do CEIDG.</a:t>
            </a:r>
          </a:p>
          <a:p>
            <a:pPr marL="0" indent="0" algn="just">
              <a:buNone/>
            </a:pPr>
            <a:endParaRPr lang="pl-PL" sz="2000" dirty="0" smtClean="0"/>
          </a:p>
          <a:p>
            <a:pPr marL="0" indent="0" algn="just">
              <a:buNone/>
            </a:pPr>
            <a:endParaRPr lang="pl-PL" sz="2000" dirty="0"/>
          </a:p>
        </p:txBody>
      </p:sp>
      <p:graphicFrame>
        <p:nvGraphicFramePr>
          <p:cNvPr id="4" name="Diagram 3"/>
          <p:cNvGraphicFramePr/>
          <p:nvPr/>
        </p:nvGraphicFramePr>
        <p:xfrm>
          <a:off x="571472" y="3143248"/>
          <a:ext cx="8001056" cy="31035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67600" cy="796908"/>
          </a:xfrm>
        </p:spPr>
        <p:txBody>
          <a:bodyPr/>
          <a:lstStyle/>
          <a:p>
            <a:pPr algn="ctr"/>
            <a:r>
              <a:rPr lang="pl-PL" b="1" dirty="0" smtClean="0"/>
              <a:t>Sposoby złożenia wniosku o wpis</a:t>
            </a:r>
            <a:endParaRPr lang="pl-PL" b="1" dirty="0"/>
          </a:p>
        </p:txBody>
      </p:sp>
      <p:sp>
        <p:nvSpPr>
          <p:cNvPr id="3" name="Symbol zastępczy zawartości 2"/>
          <p:cNvSpPr>
            <a:spLocks noGrp="1"/>
          </p:cNvSpPr>
          <p:nvPr>
            <p:ph sz="quarter" idx="1"/>
          </p:nvPr>
        </p:nvSpPr>
        <p:spPr>
          <a:xfrm>
            <a:off x="457200" y="1214422"/>
            <a:ext cx="7467600" cy="5259530"/>
          </a:xfrm>
        </p:spPr>
        <p:txBody>
          <a:bodyPr>
            <a:normAutofit lnSpcReduction="10000"/>
          </a:bodyPr>
          <a:lstStyle/>
          <a:p>
            <a:pPr algn="just"/>
            <a:r>
              <a:rPr lang="pl-PL" dirty="0" smtClean="0"/>
              <a:t>za pośrednictwem formularza elektronicznego; wniosek o wpis opatrzony jest </a:t>
            </a:r>
            <a:r>
              <a:rPr lang="pl-PL" dirty="0" smtClean="0"/>
              <a:t>kwalifikowanym podpisem elektronicznym, podpisem zaufanym albo podpisem osobistym</a:t>
            </a:r>
            <a:endParaRPr lang="pl-PL" dirty="0" smtClean="0"/>
          </a:p>
          <a:p>
            <a:pPr algn="just"/>
            <a:r>
              <a:rPr lang="pl-PL" dirty="0" smtClean="0"/>
              <a:t>na formularzu zgodnym ze wzorem wniosku, w wybranym przez przedsiębiorcę urzędzie gminy:</a:t>
            </a:r>
          </a:p>
          <a:p>
            <a:pPr lvl="1" algn="just"/>
            <a:r>
              <a:rPr lang="pl-PL" dirty="0" smtClean="0"/>
              <a:t>osobiście (opatrzony własnoręcznym podpisem wnioskodawcy);</a:t>
            </a:r>
          </a:p>
          <a:p>
            <a:pPr lvl="1" algn="just"/>
            <a:r>
              <a:rPr lang="pl-PL" dirty="0" smtClean="0"/>
              <a:t>wysłany listem poleconym (opatrzony własnoręcznym podpisem wnioskodawcy, którego własnoręczność poświadczona jest przez notariusza)</a:t>
            </a:r>
          </a:p>
          <a:p>
            <a:pPr marL="0" indent="0" algn="ctr">
              <a:buNone/>
            </a:pPr>
            <a:r>
              <a:rPr lang="pl-PL" b="1" dirty="0" smtClean="0"/>
              <a:t>!</a:t>
            </a:r>
            <a:r>
              <a:rPr lang="pl-PL" dirty="0" smtClean="0"/>
              <a:t> </a:t>
            </a:r>
            <a:r>
              <a:rPr lang="pl-PL" b="1" dirty="0" smtClean="0"/>
              <a:t>Organ gminy przekształca wniosek na formę elektroniczną i przesyła do CEIDG nie później niż następnego dnia roboczego od jego otrzymania.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sz="quarter" idx="1"/>
          </p:nvPr>
        </p:nvSpPr>
        <p:spPr>
          <a:xfrm>
            <a:off x="457200" y="928670"/>
            <a:ext cx="7467600" cy="5545282"/>
          </a:xfrm>
        </p:spPr>
        <p:txBody>
          <a:bodyPr>
            <a:normAutofit fontScale="77500" lnSpcReduction="20000"/>
          </a:bodyPr>
          <a:lstStyle/>
          <a:p>
            <a:pPr algn="just">
              <a:lnSpc>
                <a:spcPct val="150000"/>
              </a:lnSpc>
            </a:pPr>
            <a:r>
              <a:rPr lang="pl-PL" dirty="0" smtClean="0"/>
              <a:t>Wnioski o wpis do CEIDG są wolne od opłat;</a:t>
            </a:r>
          </a:p>
          <a:p>
            <a:pPr algn="just">
              <a:lnSpc>
                <a:spcPct val="150000"/>
              </a:lnSpc>
            </a:pPr>
            <a:r>
              <a:rPr lang="pl-PL" dirty="0" smtClean="0"/>
              <a:t>Dane i informacje udostępniane przez CEIDG są jawne.</a:t>
            </a:r>
          </a:p>
          <a:p>
            <a:pPr algn="just">
              <a:lnSpc>
                <a:spcPct val="150000"/>
              </a:lnSpc>
            </a:pPr>
            <a:r>
              <a:rPr lang="pl-PL" dirty="0" smtClean="0"/>
              <a:t>Przedsiębiorca jest obowiązany złożyć wniosek o:</a:t>
            </a:r>
          </a:p>
          <a:p>
            <a:pPr marL="0" indent="0" algn="just">
              <a:buNone/>
              <a:tabLst>
                <a:tab pos="452438" algn="l"/>
              </a:tabLst>
            </a:pPr>
            <a:r>
              <a:rPr lang="pl-PL" b="1" dirty="0" smtClean="0"/>
              <a:t>1) </a:t>
            </a:r>
            <a:r>
              <a:rPr lang="pl-PL" dirty="0" smtClean="0"/>
              <a:t>zmianę </a:t>
            </a:r>
            <a:r>
              <a:rPr lang="pl-PL" dirty="0" smtClean="0"/>
              <a:t>wpisu w CEIDG</a:t>
            </a:r>
            <a:r>
              <a:rPr lang="pl-PL" dirty="0" smtClean="0"/>
              <a:t>:</a:t>
            </a:r>
          </a:p>
          <a:p>
            <a:pPr marL="0" indent="0" algn="just">
              <a:buNone/>
              <a:tabLst>
                <a:tab pos="452438" algn="l"/>
              </a:tabLst>
            </a:pPr>
            <a:r>
              <a:rPr lang="pl-PL" b="1" dirty="0" smtClean="0"/>
              <a:t>a) </a:t>
            </a:r>
            <a:r>
              <a:rPr lang="pl-PL" dirty="0" smtClean="0"/>
              <a:t>w </a:t>
            </a:r>
            <a:r>
              <a:rPr lang="pl-PL" dirty="0" smtClean="0"/>
              <a:t>terminie 7 dni od dnia zmiany danych, o których mowa w art. 5 ust. 1 pkt 1, z wyjątkiem danych w zakresie numeru PESEL, pkt 2, 5-8, albo niezwłocznie, nie później niż w dniu roboczym następującym po dniu zmiany danych, o których mowa w art. 5 ust. 2 pkt 18 i 19, lub</a:t>
            </a:r>
          </a:p>
          <a:p>
            <a:pPr marL="0" indent="0" algn="just">
              <a:buNone/>
              <a:tabLst>
                <a:tab pos="452438" algn="l"/>
              </a:tabLst>
            </a:pPr>
            <a:r>
              <a:rPr lang="pl-PL" b="1" dirty="0" smtClean="0"/>
              <a:t>b</a:t>
            </a:r>
            <a:r>
              <a:rPr lang="pl-PL" b="1" dirty="0" smtClean="0"/>
              <a:t>)</a:t>
            </a:r>
            <a:r>
              <a:rPr lang="pl-PL" dirty="0" smtClean="0"/>
              <a:t> w przypadku zmiany danych, o których mowa w art. 5 ust. 2 pkt 1, 3-5 i 16</a:t>
            </a:r>
          </a:p>
          <a:p>
            <a:pPr marL="0" indent="0" algn="just">
              <a:buNone/>
              <a:tabLst>
                <a:tab pos="452438" algn="l"/>
              </a:tabLst>
            </a:pPr>
            <a:r>
              <a:rPr lang="pl-PL" dirty="0" smtClean="0"/>
              <a:t>- powstałą po dniu jego dokonania;</a:t>
            </a:r>
          </a:p>
          <a:p>
            <a:pPr marL="0" indent="0" algn="just">
              <a:buNone/>
              <a:tabLst>
                <a:tab pos="452438" algn="l"/>
              </a:tabLst>
            </a:pPr>
            <a:r>
              <a:rPr lang="pl-PL" b="1" dirty="0" smtClean="0"/>
              <a:t>2</a:t>
            </a:r>
            <a:r>
              <a:rPr lang="pl-PL" b="1" dirty="0" smtClean="0"/>
              <a:t>)</a:t>
            </a:r>
            <a:r>
              <a:rPr lang="pl-PL" dirty="0" smtClean="0"/>
              <a:t> jego wykreślenie z CEIDG - w przypadku zaprzestania wykonywania działalności gospodarczej lub przekształcenia przedsiębiorcy, o którym mowa w art. 5 ust. 2 pkt 12;</a:t>
            </a:r>
          </a:p>
          <a:p>
            <a:pPr marL="0" indent="0" algn="just">
              <a:buNone/>
              <a:tabLst>
                <a:tab pos="452438" algn="l"/>
              </a:tabLst>
            </a:pPr>
            <a:r>
              <a:rPr lang="pl-PL" b="1" dirty="0" smtClean="0"/>
              <a:t>3</a:t>
            </a:r>
            <a:r>
              <a:rPr lang="pl-PL" b="1" dirty="0" smtClean="0"/>
              <a:t>)</a:t>
            </a:r>
            <a:r>
              <a:rPr lang="pl-PL" dirty="0" smtClean="0"/>
              <a:t> zmianę danych zawartych w żądaniach, o których mowa w art. 6 ust. 3 pkt 1 i 2, niepodlegających wpisowi do CEIDG, w terminach określonych odrębnymi przepisami.</a:t>
            </a:r>
          </a:p>
          <a:p>
            <a:pPr lvl="1" algn="just">
              <a:lnSpc>
                <a:spcPct val="150000"/>
              </a:lnSpc>
              <a:buNone/>
            </a:pPr>
            <a:endParaRPr lang="pl-PL"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descr="rejestr-przedsiebiorcow.jpg"/>
          <p:cNvPicPr>
            <a:picLocks noGrp="1" noChangeAspect="1"/>
          </p:cNvPicPr>
          <p:nvPr>
            <p:ph sz="quarter" idx="1"/>
          </p:nvPr>
        </p:nvPicPr>
        <p:blipFill>
          <a:blip r:embed="rId2"/>
          <a:stretch>
            <a:fillRect/>
          </a:stretch>
        </p:blipFill>
        <p:spPr>
          <a:xfrm>
            <a:off x="142844" y="0"/>
            <a:ext cx="5514066" cy="6858000"/>
          </a:xfrm>
        </p:spPr>
      </p:pic>
      <p:sp>
        <p:nvSpPr>
          <p:cNvPr id="5" name="pole tekstowe 4"/>
          <p:cNvSpPr txBox="1"/>
          <p:nvPr/>
        </p:nvSpPr>
        <p:spPr>
          <a:xfrm>
            <a:off x="4714876" y="3357562"/>
            <a:ext cx="3286148" cy="1200329"/>
          </a:xfrm>
          <a:prstGeom prst="rect">
            <a:avLst/>
          </a:prstGeom>
          <a:noFill/>
        </p:spPr>
        <p:txBody>
          <a:bodyPr wrap="square" rtlCol="0">
            <a:spAutoFit/>
          </a:bodyPr>
          <a:lstStyle/>
          <a:p>
            <a:pPr algn="ctr"/>
            <a:r>
              <a:rPr lang="pl-PL"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Dziękuję za uwagę! </a:t>
            </a:r>
            <a:r>
              <a:rPr lang="pl-PL"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sym typeface="Wingdings" pitchFamily="2" charset="2"/>
              </a:rPr>
              <a:t></a:t>
            </a:r>
            <a:endParaRPr lang="pl-PL"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2286000" y="2895600"/>
            <a:ext cx="6357966" cy="2053590"/>
          </a:xfrm>
        </p:spPr>
        <p:txBody>
          <a:bodyPr>
            <a:noAutofit/>
            <a:scene3d>
              <a:camera prst="orthographicFront"/>
              <a:lightRig rig="threePt" dir="t"/>
            </a:scene3d>
            <a:sp3d extrusionH="57150">
              <a:bevelT w="38100" h="38100" prst="relaxedInset"/>
            </a:sp3d>
          </a:bodyPr>
          <a:lstStyle/>
          <a:p>
            <a:pPr algn="ctr"/>
            <a:r>
              <a:rPr lang="pl-PL" sz="6600" dirty="0" smtClean="0"/>
              <a:t>Krajowy Rejestr sądowy</a:t>
            </a:r>
            <a:endParaRPr lang="pl-PL" sz="6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67600" cy="725470"/>
          </a:xfrm>
        </p:spPr>
        <p:txBody>
          <a:bodyPr/>
          <a:lstStyle/>
          <a:p>
            <a:pPr algn="ctr"/>
            <a:r>
              <a:rPr lang="pl-PL" b="1" dirty="0" smtClean="0"/>
              <a:t>zakres</a:t>
            </a:r>
            <a:endParaRPr lang="pl-PL" b="1" dirty="0"/>
          </a:p>
        </p:txBody>
      </p:sp>
      <p:sp>
        <p:nvSpPr>
          <p:cNvPr id="3" name="Symbol zastępczy zawartości 2"/>
          <p:cNvSpPr>
            <a:spLocks noGrp="1"/>
          </p:cNvSpPr>
          <p:nvPr>
            <p:ph sz="quarter" idx="1"/>
          </p:nvPr>
        </p:nvSpPr>
        <p:spPr>
          <a:xfrm>
            <a:off x="457200" y="1071546"/>
            <a:ext cx="7467600" cy="5402406"/>
          </a:xfrm>
        </p:spPr>
        <p:txBody>
          <a:bodyPr>
            <a:normAutofit fontScale="92500" lnSpcReduction="20000"/>
          </a:bodyPr>
          <a:lstStyle/>
          <a:p>
            <a:pPr marL="0" indent="0" algn="just">
              <a:buNone/>
            </a:pPr>
            <a:r>
              <a:rPr lang="pl-PL" dirty="0" smtClean="0"/>
              <a:t>Podstawa prawna: ustawa z 20.08.1997 r. o krajowym rejestrze sądowym</a:t>
            </a:r>
          </a:p>
          <a:p>
            <a:pPr algn="just">
              <a:buNone/>
            </a:pPr>
            <a:endParaRPr lang="pl-PL" dirty="0" smtClean="0"/>
          </a:p>
          <a:p>
            <a:pPr algn="just">
              <a:buNone/>
            </a:pPr>
            <a:r>
              <a:rPr lang="pl-PL" u="sng" dirty="0" smtClean="0"/>
              <a:t>KRS:</a:t>
            </a:r>
          </a:p>
          <a:p>
            <a:pPr algn="just">
              <a:buFontTx/>
              <a:buChar char="-"/>
            </a:pPr>
            <a:r>
              <a:rPr lang="pl-PL" dirty="0" smtClean="0"/>
              <a:t>Rejestr przedsiębiorców</a:t>
            </a:r>
          </a:p>
          <a:p>
            <a:pPr algn="just">
              <a:buFontTx/>
              <a:buChar char="-"/>
            </a:pPr>
            <a:r>
              <a:rPr lang="pl-PL" dirty="0" smtClean="0"/>
              <a:t>Rejestr stowarzyszeń, innych organizacji społecznych i zawodowych, fundacji oraz samodzielnych publicznych zakładów opieki społecznej,</a:t>
            </a:r>
          </a:p>
          <a:p>
            <a:pPr algn="just">
              <a:buFontTx/>
              <a:buChar char="-"/>
            </a:pPr>
            <a:r>
              <a:rPr lang="pl-PL" dirty="0" smtClean="0"/>
              <a:t>Rejestr dłużników niewypłacalnych</a:t>
            </a:r>
          </a:p>
          <a:p>
            <a:pPr algn="just">
              <a:buFontTx/>
              <a:buChar char="-"/>
            </a:pPr>
            <a:endParaRPr lang="pl-PL" dirty="0" smtClean="0"/>
          </a:p>
          <a:p>
            <a:pPr marL="0" indent="0" algn="just">
              <a:buNone/>
            </a:pPr>
            <a:r>
              <a:rPr lang="pl-PL" dirty="0" smtClean="0">
                <a:hlinkClick r:id="rId2"/>
              </a:rPr>
              <a:t>https://ekrs.ms.gov.pl/web/wyszukiwarka-krs/strona-glowna</a:t>
            </a:r>
            <a:endParaRPr lang="pl-PL" dirty="0" smtClean="0"/>
          </a:p>
          <a:p>
            <a:pPr algn="just">
              <a:buNone/>
            </a:pPr>
            <a:endParaRPr lang="pl-PL" dirty="0" smtClean="0"/>
          </a:p>
          <a:p>
            <a:pPr marL="0" indent="0" algn="just">
              <a:buNone/>
            </a:pPr>
            <a:r>
              <a:rPr lang="pl-PL" dirty="0" smtClean="0"/>
              <a:t>Rejestry prowadzone są przez sądy rejonowe, wydziały gospodarcze – we Wrocławiu są to Sądy Rejonowe dla Wrocławia-Fabrycznej, VI oraz XI Wydział Gospodarczy.</a:t>
            </a:r>
          </a:p>
          <a:p>
            <a:pPr marL="0" indent="0" algn="just">
              <a:buNone/>
            </a:pPr>
            <a:endParaRPr lang="pl-PL"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Zadania Centralnej Informacji</a:t>
            </a:r>
            <a:endParaRPr lang="pl-PL" b="1" dirty="0"/>
          </a:p>
        </p:txBody>
      </p:sp>
      <p:sp>
        <p:nvSpPr>
          <p:cNvPr id="3" name="Symbol zastępczy zawartości 2"/>
          <p:cNvSpPr>
            <a:spLocks noGrp="1"/>
          </p:cNvSpPr>
          <p:nvPr>
            <p:ph sz="quarter" idx="1"/>
          </p:nvPr>
        </p:nvSpPr>
        <p:spPr/>
        <p:txBody>
          <a:bodyPr>
            <a:normAutofit fontScale="62500" lnSpcReduction="20000"/>
          </a:bodyPr>
          <a:lstStyle/>
          <a:p>
            <a:pPr>
              <a:buNone/>
            </a:pPr>
            <a:r>
              <a:rPr lang="pl-PL" dirty="0" smtClean="0"/>
              <a:t>Zadaniem Centralnej Informacji jest:</a:t>
            </a:r>
            <a:endParaRPr lang="pl-PL" b="1" dirty="0" smtClean="0"/>
          </a:p>
          <a:p>
            <a:r>
              <a:rPr lang="pl-PL" dirty="0" smtClean="0"/>
              <a:t>prowadzenie zbioru informacji Rejestru oraz elektronicznego katalogu dokumentów spółek, zwanego dalej ,,katalogiem'';</a:t>
            </a:r>
          </a:p>
          <a:p>
            <a:r>
              <a:rPr lang="pl-PL" dirty="0" smtClean="0"/>
              <a:t>udzielanie informacji z Rejestru oraz przechowywanie i udostępnianie kopii dokumentów z katalogu;</a:t>
            </a:r>
          </a:p>
          <a:p>
            <a:r>
              <a:rPr lang="pl-PL" dirty="0" smtClean="0"/>
              <a:t>utworzenie i eksploatacja połączeń Rejestru i katalogu w systemie teleinformatycznym;</a:t>
            </a:r>
          </a:p>
          <a:p>
            <a:r>
              <a:rPr lang="pl-PL" dirty="0" smtClean="0"/>
              <a:t>utworzenie i eksploatacja połączeń Rejestru z systemem integracji rejestrów;</a:t>
            </a:r>
          </a:p>
          <a:p>
            <a:r>
              <a:rPr lang="pl-PL" dirty="0" smtClean="0"/>
              <a:t>wydawanie </a:t>
            </a:r>
            <a:r>
              <a:rPr lang="pl-PL" b="1" dirty="0" smtClean="0"/>
              <a:t>odpisów, wyciągów i zaświadczeń</a:t>
            </a:r>
            <a:r>
              <a:rPr lang="pl-PL" dirty="0" smtClean="0"/>
              <a:t> oraz udzielanie informacji z Rejestru, które mają moc dokumentów urzędowych, jeżeli zostały wydane w postaci papierowej lub elektronicznej;</a:t>
            </a:r>
          </a:p>
          <a:p>
            <a:r>
              <a:rPr lang="pl-PL" dirty="0" smtClean="0"/>
              <a:t>wydawanie z katalogu, za pośrednictwem systemu teleinformatycznego, dokumentów złożonych w postaci elektronicznej albo kopii dokumentów złożonych w postaci papierowej poświadczonych za zgodność z dokumentami znajdującymi się w aktach rejestrowych podmiotu;</a:t>
            </a:r>
          </a:p>
          <a:p>
            <a:r>
              <a:rPr lang="pl-PL" dirty="0" smtClean="0"/>
              <a:t>pobieranie opłat za udzielanie informacji, wydawanie odpisów, wyciągów lub zaświadczeń z Rejestru oraz za udostępnianie z katalogu dokumentów złożonych w postaci elektronicznej i kopii dokumentów złożonych w postaci papierowej;</a:t>
            </a:r>
          </a:p>
          <a:p>
            <a:r>
              <a:rPr lang="pl-PL" dirty="0" smtClean="0"/>
              <a:t>udostępnianie bezpłatnie, w ogólnodostępnych sieciach teleinformatycznych, aktualnych i pełnych informacji o podmiotach wpisanych do Rejestru oraz listy dokumentów zawartych w katalogu.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sz="quarter" idx="1"/>
          </p:nvPr>
        </p:nvSpPr>
        <p:spPr>
          <a:xfrm>
            <a:off x="714348" y="2571744"/>
            <a:ext cx="7467600" cy="4045084"/>
          </a:xfrm>
        </p:spPr>
        <p:txBody>
          <a:bodyPr/>
          <a:lstStyle/>
          <a:p>
            <a:pPr algn="ctr">
              <a:buNone/>
            </a:pPr>
            <a:r>
              <a:rPr lang="pl-PL" b="1" dirty="0" smtClean="0"/>
              <a:t>Pobrane samodzielnie wydruki komputerowe aktualnych i pełnych informacji o podmiotach wpisanych do Rejestru mają moc zrównaną z mocą dokumentów wydawanych przez Centralną Informację.</a:t>
            </a:r>
            <a:endParaRPr lang="pl-PL" b="1" dirty="0"/>
          </a:p>
        </p:txBody>
      </p:sp>
      <p:pic>
        <p:nvPicPr>
          <p:cNvPr id="4" name="Obraz 3" descr="images.jpg"/>
          <p:cNvPicPr>
            <a:picLocks noChangeAspect="1"/>
          </p:cNvPicPr>
          <p:nvPr/>
        </p:nvPicPr>
        <p:blipFill>
          <a:blip r:embed="rId2"/>
          <a:stretch>
            <a:fillRect/>
          </a:stretch>
        </p:blipFill>
        <p:spPr>
          <a:xfrm>
            <a:off x="3357554" y="428604"/>
            <a:ext cx="1905000" cy="1905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b="1" dirty="0" smtClean="0"/>
              <a:t>Wpis do rejestru</a:t>
            </a:r>
            <a:endParaRPr lang="pl-PL" b="1" dirty="0"/>
          </a:p>
        </p:txBody>
      </p:sp>
      <p:sp>
        <p:nvSpPr>
          <p:cNvPr id="3" name="Symbol zastępczy zawartości 2"/>
          <p:cNvSpPr>
            <a:spLocks noGrp="1"/>
          </p:cNvSpPr>
          <p:nvPr>
            <p:ph sz="quarter" idx="1"/>
          </p:nvPr>
        </p:nvSpPr>
        <p:spPr/>
        <p:txBody>
          <a:bodyPr/>
          <a:lstStyle/>
          <a:p>
            <a:pPr>
              <a:buNone/>
            </a:pPr>
            <a:r>
              <a:rPr lang="pl-PL" dirty="0" smtClean="0"/>
              <a:t>Dokonanie wpisu do KRS obejmuje:</a:t>
            </a:r>
          </a:p>
          <a:p>
            <a:pPr>
              <a:buFontTx/>
              <a:buChar char="-"/>
            </a:pPr>
            <a:r>
              <a:rPr lang="pl-PL" dirty="0" smtClean="0"/>
              <a:t>wpis do rejestru</a:t>
            </a:r>
          </a:p>
          <a:p>
            <a:pPr>
              <a:buFontTx/>
              <a:buChar char="-"/>
            </a:pPr>
            <a:r>
              <a:rPr lang="pl-PL" dirty="0" smtClean="0"/>
              <a:t>wykreślenie wpisu oraz</a:t>
            </a:r>
          </a:p>
          <a:p>
            <a:pPr>
              <a:buFontTx/>
              <a:buChar char="-"/>
            </a:pPr>
            <a:r>
              <a:rPr lang="pl-PL" dirty="0" smtClean="0"/>
              <a:t>wzmiankę o wpisie.</a:t>
            </a:r>
          </a:p>
          <a:p>
            <a:pPr>
              <a:buFontTx/>
              <a:buChar char="-"/>
            </a:pPr>
            <a:endParaRPr lang="pl-PL" dirty="0" smtClean="0"/>
          </a:p>
          <a:p>
            <a:pPr marL="0" indent="0" algn="just">
              <a:buNone/>
            </a:pPr>
            <a:r>
              <a:rPr lang="pl-PL" dirty="0" smtClean="0"/>
              <a:t>Wpis jest skuteczny z chwilą zamieszczenia danych w rejestrze. Przy czym w sprawach, w których skuteczność lub wykonalność uzależniona jest od uprawomocnienia wraz z wpisem, zamieszcza się wzmiankę o jego nieprawomocności.</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142852"/>
            <a:ext cx="7467600" cy="857248"/>
          </a:xfrm>
        </p:spPr>
        <p:txBody>
          <a:bodyPr/>
          <a:lstStyle/>
          <a:p>
            <a:pPr algn="ctr"/>
            <a:r>
              <a:rPr lang="pl-PL" b="1" dirty="0" smtClean="0"/>
              <a:t>Rodzaje wpisów w </a:t>
            </a:r>
            <a:r>
              <a:rPr lang="pl-PL" b="1" dirty="0" err="1" smtClean="0"/>
              <a:t>krs</a:t>
            </a:r>
            <a:endParaRPr lang="pl-PL" b="1" dirty="0"/>
          </a:p>
        </p:txBody>
      </p:sp>
      <p:graphicFrame>
        <p:nvGraphicFramePr>
          <p:cNvPr id="6" name="Symbol zastępczy zawartości 5"/>
          <p:cNvGraphicFramePr>
            <a:graphicFrameLocks noGrp="1"/>
          </p:cNvGraphicFramePr>
          <p:nvPr>
            <p:ph sz="quarter" idx="1"/>
          </p:nvPr>
        </p:nvGraphicFramePr>
        <p:xfrm>
          <a:off x="500034" y="1071546"/>
          <a:ext cx="7467600" cy="55451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67600" cy="796908"/>
          </a:xfrm>
        </p:spPr>
        <p:txBody>
          <a:bodyPr/>
          <a:lstStyle/>
          <a:p>
            <a:pPr algn="ctr"/>
            <a:r>
              <a:rPr lang="pl-PL" b="1" dirty="0" smtClean="0"/>
              <a:t>Formularze</a:t>
            </a:r>
            <a:endParaRPr lang="pl-PL" b="1" dirty="0"/>
          </a:p>
        </p:txBody>
      </p:sp>
      <p:sp>
        <p:nvSpPr>
          <p:cNvPr id="3" name="Symbol zastępczy zawartości 2"/>
          <p:cNvSpPr>
            <a:spLocks noGrp="1"/>
          </p:cNvSpPr>
          <p:nvPr>
            <p:ph sz="quarter" idx="1"/>
          </p:nvPr>
        </p:nvSpPr>
        <p:spPr/>
        <p:txBody>
          <a:bodyPr/>
          <a:lstStyle/>
          <a:p>
            <a:pPr algn="just"/>
            <a:r>
              <a:rPr lang="pl-PL" dirty="0" smtClean="0"/>
              <a:t>zasadą jest, że wpis do rejestru dokonywany jest </a:t>
            </a:r>
            <a:r>
              <a:rPr lang="pl-PL" b="1" dirty="0" smtClean="0"/>
              <a:t>na wniosek</a:t>
            </a:r>
            <a:r>
              <a:rPr lang="pl-PL" dirty="0" smtClean="0"/>
              <a:t>;</a:t>
            </a:r>
          </a:p>
          <a:p>
            <a:pPr algn="just"/>
            <a:r>
              <a:rPr lang="pl-PL" dirty="0" smtClean="0"/>
              <a:t>wniosek składa się na urzędowym formularzu albo na formularzu udostępnionym w systemie teleinformatycznym;</a:t>
            </a:r>
          </a:p>
          <a:p>
            <a:pPr algn="just"/>
            <a:r>
              <a:rPr lang="pl-PL" dirty="0" smtClean="0"/>
              <a:t>wniosek o wpis powinien być złożony w terminie 7 dni od dnia zdarzenia uzasadniającego dokonanie wpisu</a:t>
            </a:r>
          </a:p>
          <a:p>
            <a:pPr marL="0" indent="0" algn="ctr">
              <a:buNone/>
            </a:pPr>
            <a:r>
              <a:rPr lang="pl-PL" dirty="0" smtClean="0">
                <a:hlinkClick r:id="rId2"/>
              </a:rPr>
              <a:t>https://bip.ms.gov.pl/pl/rejestry-i-ewidencje/krajowy-rejestr-sadowy/formularze-wnioskow-wykorzystywanych-w-krs/</a:t>
            </a:r>
            <a:endParaRPr lang="pl-PL"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67600" cy="868346"/>
          </a:xfrm>
        </p:spPr>
        <p:txBody>
          <a:bodyPr/>
          <a:lstStyle/>
          <a:p>
            <a:pPr algn="ctr"/>
            <a:r>
              <a:rPr lang="pl-PL" b="1" dirty="0" smtClean="0"/>
              <a:t>Skutki wpisów</a:t>
            </a:r>
            <a:endParaRPr lang="pl-PL" b="1" dirty="0"/>
          </a:p>
        </p:txBody>
      </p:sp>
      <p:graphicFrame>
        <p:nvGraphicFramePr>
          <p:cNvPr id="4" name="Symbol zastępczy zawartości 3"/>
          <p:cNvGraphicFramePr>
            <a:graphicFrameLocks noGrp="1"/>
          </p:cNvGraphicFramePr>
          <p:nvPr>
            <p:ph sz="quarter" idx="1"/>
          </p:nvPr>
        </p:nvGraphicFramePr>
        <p:xfrm>
          <a:off x="457200" y="1214422"/>
          <a:ext cx="7467600" cy="52594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ykusz">
  <a:themeElements>
    <a:clrScheme name="Wykusz">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Wykusz">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ykusz">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1977</TotalTime>
  <Words>967</Words>
  <Application>Microsoft Office PowerPoint</Application>
  <PresentationFormat>Pokaz na ekranie (4:3)</PresentationFormat>
  <Paragraphs>96</Paragraphs>
  <Slides>17</Slides>
  <Notes>0</Notes>
  <HiddenSlides>0</HiddenSlides>
  <MMClips>0</MMClips>
  <ScaleCrop>false</ScaleCrop>
  <HeadingPairs>
    <vt:vector size="4" baseType="variant">
      <vt:variant>
        <vt:lpstr>Motyw</vt:lpstr>
      </vt:variant>
      <vt:variant>
        <vt:i4>1</vt:i4>
      </vt:variant>
      <vt:variant>
        <vt:lpstr>Tytuły slajdów</vt:lpstr>
      </vt:variant>
      <vt:variant>
        <vt:i4>17</vt:i4>
      </vt:variant>
    </vt:vector>
  </HeadingPairs>
  <TitlesOfParts>
    <vt:vector size="18" baseType="lpstr">
      <vt:lpstr>Wykusz</vt:lpstr>
      <vt:lpstr>REJESTRACJA PRZEDSIĘBIORCÓW</vt:lpstr>
      <vt:lpstr>Krajowy Rejestr sądowy</vt:lpstr>
      <vt:lpstr>zakres</vt:lpstr>
      <vt:lpstr>Zadania Centralnej Informacji</vt:lpstr>
      <vt:lpstr>Slajd 5</vt:lpstr>
      <vt:lpstr>Wpis do rejestru</vt:lpstr>
      <vt:lpstr>Rodzaje wpisów w krs</vt:lpstr>
      <vt:lpstr>Formularze</vt:lpstr>
      <vt:lpstr>Skutki wpisów</vt:lpstr>
      <vt:lpstr>Domniemanie prawdziwości wpisu i zasada dobrej wiary</vt:lpstr>
      <vt:lpstr>Centralna ewidencja i informacja o działalności gospodarczej</vt:lpstr>
      <vt:lpstr>Informacje ogólne</vt:lpstr>
      <vt:lpstr>Zadania ceidg</vt:lpstr>
      <vt:lpstr>Wpis do ceidg</vt:lpstr>
      <vt:lpstr>Sposoby złożenia wniosku o wpis</vt:lpstr>
      <vt:lpstr>Slajd 16</vt:lpstr>
      <vt:lpstr>Slajd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REJESTRACJA PRZEDSIĘBIORCÓW</dc:title>
  <dc:creator>MSI</dc:creator>
  <cp:lastModifiedBy>barbara.trybulinska@gmail.com</cp:lastModifiedBy>
  <cp:revision>46</cp:revision>
  <dcterms:created xsi:type="dcterms:W3CDTF">2018-04-14T18:04:44Z</dcterms:created>
  <dcterms:modified xsi:type="dcterms:W3CDTF">2019-03-12T16:59:24Z</dcterms:modified>
</cp:coreProperties>
</file>