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72" r:id="rId3"/>
    <p:sldId id="258" r:id="rId4"/>
    <p:sldId id="273" r:id="rId5"/>
    <p:sldId id="259" r:id="rId6"/>
    <p:sldId id="279" r:id="rId7"/>
    <p:sldId id="280" r:id="rId8"/>
    <p:sldId id="281" r:id="rId9"/>
    <p:sldId id="260" r:id="rId10"/>
    <p:sldId id="261" r:id="rId11"/>
    <p:sldId id="262" r:id="rId12"/>
    <p:sldId id="264" r:id="rId13"/>
    <p:sldId id="265" r:id="rId14"/>
    <p:sldId id="263" r:id="rId15"/>
    <p:sldId id="266" r:id="rId16"/>
    <p:sldId id="267" r:id="rId17"/>
    <p:sldId id="268" r:id="rId18"/>
    <p:sldId id="269" r:id="rId19"/>
    <p:sldId id="271" r:id="rId20"/>
    <p:sldId id="274" r:id="rId21"/>
    <p:sldId id="275" r:id="rId22"/>
    <p:sldId id="276" r:id="rId23"/>
    <p:sldId id="277" r:id="rId24"/>
    <p:sldId id="278" r:id="rId25"/>
    <p:sldId id="270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33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CEBEB5-FC42-4DB7-9604-D82E44C45B2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B5DF179-CD11-4269-9E2E-F7355656FCE0}">
      <dgm:prSet phldrT="[Tekst]"/>
      <dgm:spPr/>
      <dgm:t>
        <a:bodyPr/>
        <a:lstStyle/>
        <a:p>
          <a:r>
            <a:rPr lang="pl-PL" dirty="0"/>
            <a:t>romański</a:t>
          </a:r>
        </a:p>
      </dgm:t>
    </dgm:pt>
    <dgm:pt modelId="{76A7756F-A3B5-4335-A672-5E889C97B72C}" type="parTrans" cxnId="{452EB908-8B5E-4373-93CF-4D442FF4C82C}">
      <dgm:prSet/>
      <dgm:spPr/>
      <dgm:t>
        <a:bodyPr/>
        <a:lstStyle/>
        <a:p>
          <a:endParaRPr lang="pl-PL"/>
        </a:p>
      </dgm:t>
    </dgm:pt>
    <dgm:pt modelId="{AECADBA3-FF4E-4DB9-A3AC-2F7222D626AA}" type="sibTrans" cxnId="{452EB908-8B5E-4373-93CF-4D442FF4C82C}">
      <dgm:prSet/>
      <dgm:spPr/>
      <dgm:t>
        <a:bodyPr/>
        <a:lstStyle/>
        <a:p>
          <a:endParaRPr lang="pl-PL"/>
        </a:p>
      </dgm:t>
    </dgm:pt>
    <dgm:pt modelId="{A468DF60-1A73-40AF-B154-A872BB30764A}">
      <dgm:prSet phldrT="[Tekst]"/>
      <dgm:spPr/>
      <dgm:t>
        <a:bodyPr/>
        <a:lstStyle/>
        <a:p>
          <a:r>
            <a:rPr lang="pl-PL" dirty="0"/>
            <a:t>odpowiedź</a:t>
          </a:r>
        </a:p>
      </dgm:t>
    </dgm:pt>
    <dgm:pt modelId="{C7902846-55BE-49A3-AA81-A36A80233148}" type="parTrans" cxnId="{BE657E99-75C3-40CC-8181-423F30054222}">
      <dgm:prSet/>
      <dgm:spPr/>
      <dgm:t>
        <a:bodyPr/>
        <a:lstStyle/>
        <a:p>
          <a:endParaRPr lang="pl-PL"/>
        </a:p>
      </dgm:t>
    </dgm:pt>
    <dgm:pt modelId="{3E9CE270-9A1C-49B1-8517-947E95F94F8E}" type="sibTrans" cxnId="{BE657E99-75C3-40CC-8181-423F30054222}">
      <dgm:prSet/>
      <dgm:spPr/>
      <dgm:t>
        <a:bodyPr/>
        <a:lstStyle/>
        <a:p>
          <a:endParaRPr lang="pl-PL"/>
        </a:p>
      </dgm:t>
    </dgm:pt>
    <dgm:pt modelId="{9F9A680F-C0D0-41FC-A218-4D2450EE586A}">
      <dgm:prSet phldrT="[Tekst]"/>
      <dgm:spPr/>
      <dgm:t>
        <a:bodyPr/>
        <a:lstStyle/>
        <a:p>
          <a:r>
            <a:rPr lang="pl-PL" dirty="0"/>
            <a:t>Fakty i opinie</a:t>
          </a:r>
        </a:p>
      </dgm:t>
    </dgm:pt>
    <dgm:pt modelId="{C9A37153-A299-4A7C-B8B9-75BDBF90F5E6}" type="parTrans" cxnId="{E204D96F-774A-4C51-9C5B-7A0127AF69E1}">
      <dgm:prSet/>
      <dgm:spPr/>
      <dgm:t>
        <a:bodyPr/>
        <a:lstStyle/>
        <a:p>
          <a:endParaRPr lang="pl-PL"/>
        </a:p>
      </dgm:t>
    </dgm:pt>
    <dgm:pt modelId="{21440B2D-4A18-48DF-8D3B-47B7980D07EB}" type="sibTrans" cxnId="{E204D96F-774A-4C51-9C5B-7A0127AF69E1}">
      <dgm:prSet/>
      <dgm:spPr/>
      <dgm:t>
        <a:bodyPr/>
        <a:lstStyle/>
        <a:p>
          <a:endParaRPr lang="pl-PL"/>
        </a:p>
      </dgm:t>
    </dgm:pt>
    <dgm:pt modelId="{28EA621F-3831-4DAB-BB2A-4FDA0F42FF94}">
      <dgm:prSet phldrT="[Tekst]"/>
      <dgm:spPr/>
      <dgm:t>
        <a:bodyPr/>
        <a:lstStyle/>
        <a:p>
          <a:r>
            <a:rPr lang="pl-PL" dirty="0"/>
            <a:t>germański</a:t>
          </a:r>
        </a:p>
      </dgm:t>
    </dgm:pt>
    <dgm:pt modelId="{A410A323-E44C-4C2B-95E2-75468EFF1E33}" type="parTrans" cxnId="{9F66D2A9-5439-48EB-8B30-2EBA439D637E}">
      <dgm:prSet/>
      <dgm:spPr/>
      <dgm:t>
        <a:bodyPr/>
        <a:lstStyle/>
        <a:p>
          <a:endParaRPr lang="pl-PL"/>
        </a:p>
      </dgm:t>
    </dgm:pt>
    <dgm:pt modelId="{6424CB03-AC79-4413-A716-276C6D0CFF1D}" type="sibTrans" cxnId="{9F66D2A9-5439-48EB-8B30-2EBA439D637E}">
      <dgm:prSet/>
      <dgm:spPr/>
      <dgm:t>
        <a:bodyPr/>
        <a:lstStyle/>
        <a:p>
          <a:endParaRPr lang="pl-PL"/>
        </a:p>
      </dgm:t>
    </dgm:pt>
    <dgm:pt modelId="{59B7CC9B-44C6-41A3-9035-E8201A75BC3B}">
      <dgm:prSet phldrT="[Tekst]"/>
      <dgm:spPr/>
      <dgm:t>
        <a:bodyPr/>
        <a:lstStyle/>
        <a:p>
          <a:r>
            <a:rPr lang="pl-PL" dirty="0"/>
            <a:t>sprostowanie</a:t>
          </a:r>
        </a:p>
      </dgm:t>
    </dgm:pt>
    <dgm:pt modelId="{2E7679AA-EDE7-4263-908F-CA4F804C5511}" type="parTrans" cxnId="{C159D5B0-ED7D-4FB0-BFC4-CA1D361D743F}">
      <dgm:prSet/>
      <dgm:spPr/>
      <dgm:t>
        <a:bodyPr/>
        <a:lstStyle/>
        <a:p>
          <a:endParaRPr lang="pl-PL"/>
        </a:p>
      </dgm:t>
    </dgm:pt>
    <dgm:pt modelId="{80EFF10E-80AE-4681-A80C-723FC47562E6}" type="sibTrans" cxnId="{C159D5B0-ED7D-4FB0-BFC4-CA1D361D743F}">
      <dgm:prSet/>
      <dgm:spPr/>
      <dgm:t>
        <a:bodyPr/>
        <a:lstStyle/>
        <a:p>
          <a:endParaRPr lang="pl-PL"/>
        </a:p>
      </dgm:t>
    </dgm:pt>
    <dgm:pt modelId="{05218DE9-EA1B-4821-82D4-FF0C56EA7890}">
      <dgm:prSet phldrT="[Tekst]"/>
      <dgm:spPr/>
      <dgm:t>
        <a:bodyPr/>
        <a:lstStyle/>
        <a:p>
          <a:r>
            <a:rPr lang="pl-PL" dirty="0"/>
            <a:t>Tylko fakty</a:t>
          </a:r>
        </a:p>
      </dgm:t>
    </dgm:pt>
    <dgm:pt modelId="{E1B58CED-DB30-49AD-8D09-66DD7A026F48}" type="parTrans" cxnId="{02845548-D552-417B-ADCF-D872220DDF0A}">
      <dgm:prSet/>
      <dgm:spPr/>
      <dgm:t>
        <a:bodyPr/>
        <a:lstStyle/>
        <a:p>
          <a:endParaRPr lang="pl-PL"/>
        </a:p>
      </dgm:t>
    </dgm:pt>
    <dgm:pt modelId="{7DF4C90E-E0C6-440C-AD10-A483FBBFF782}" type="sibTrans" cxnId="{02845548-D552-417B-ADCF-D872220DDF0A}">
      <dgm:prSet/>
      <dgm:spPr/>
      <dgm:t>
        <a:bodyPr/>
        <a:lstStyle/>
        <a:p>
          <a:endParaRPr lang="pl-PL"/>
        </a:p>
      </dgm:t>
    </dgm:pt>
    <dgm:pt modelId="{A6878A37-020D-43A3-8EB0-2BD3FA6FDBF9}">
      <dgm:prSet phldrT="[Tekst]"/>
      <dgm:spPr/>
      <dgm:t>
        <a:bodyPr/>
        <a:lstStyle/>
        <a:p>
          <a:r>
            <a:rPr lang="pl-PL" dirty="0"/>
            <a:t>anglosaski</a:t>
          </a:r>
        </a:p>
      </dgm:t>
    </dgm:pt>
    <dgm:pt modelId="{C30417D5-4422-4D91-AEFE-1DDC5F66EAC3}" type="parTrans" cxnId="{12368285-CB89-432A-B8C4-3E282C0E62B8}">
      <dgm:prSet/>
      <dgm:spPr/>
      <dgm:t>
        <a:bodyPr/>
        <a:lstStyle/>
        <a:p>
          <a:endParaRPr lang="pl-PL"/>
        </a:p>
      </dgm:t>
    </dgm:pt>
    <dgm:pt modelId="{EAF9295A-F583-4E3B-9F72-B403B0AAC149}" type="sibTrans" cxnId="{12368285-CB89-432A-B8C4-3E282C0E62B8}">
      <dgm:prSet/>
      <dgm:spPr/>
      <dgm:t>
        <a:bodyPr/>
        <a:lstStyle/>
        <a:p>
          <a:endParaRPr lang="pl-PL"/>
        </a:p>
      </dgm:t>
    </dgm:pt>
    <dgm:pt modelId="{CADC2985-6F28-4AD8-B398-BA5F2A5B5061}">
      <dgm:prSet phldrT="[Tekst]"/>
      <dgm:spPr/>
      <dgm:t>
        <a:bodyPr/>
        <a:lstStyle/>
        <a:p>
          <a:r>
            <a:rPr lang="pl-PL" dirty="0"/>
            <a:t>Kodeksy etyczne</a:t>
          </a:r>
        </a:p>
      </dgm:t>
    </dgm:pt>
    <dgm:pt modelId="{E45A6D94-C29F-4C0A-9446-F4D384A3B6E4}" type="parTrans" cxnId="{00DCAF64-F4AE-44C7-B103-F48725AD22A7}">
      <dgm:prSet/>
      <dgm:spPr/>
      <dgm:t>
        <a:bodyPr/>
        <a:lstStyle/>
        <a:p>
          <a:endParaRPr lang="pl-PL"/>
        </a:p>
      </dgm:t>
    </dgm:pt>
    <dgm:pt modelId="{41B924AF-05EE-4AF1-B344-FBE2BEE3952F}" type="sibTrans" cxnId="{00DCAF64-F4AE-44C7-B103-F48725AD22A7}">
      <dgm:prSet/>
      <dgm:spPr/>
      <dgm:t>
        <a:bodyPr/>
        <a:lstStyle/>
        <a:p>
          <a:endParaRPr lang="pl-PL"/>
        </a:p>
      </dgm:t>
    </dgm:pt>
    <dgm:pt modelId="{83F655EF-EA4E-454C-A1F1-ADA03429F6CD}">
      <dgm:prSet/>
      <dgm:spPr/>
      <dgm:t>
        <a:bodyPr/>
        <a:lstStyle/>
        <a:p>
          <a:r>
            <a:rPr lang="pl-PL" dirty="0"/>
            <a:t>mieszany</a:t>
          </a:r>
        </a:p>
      </dgm:t>
    </dgm:pt>
    <dgm:pt modelId="{465A54AB-CB5A-4046-AA56-B4E6AC2C8D38}" type="parTrans" cxnId="{68BA9898-4AE5-4BF0-9E98-D7586F75B068}">
      <dgm:prSet/>
      <dgm:spPr/>
      <dgm:t>
        <a:bodyPr/>
        <a:lstStyle/>
        <a:p>
          <a:endParaRPr lang="pl-PL"/>
        </a:p>
      </dgm:t>
    </dgm:pt>
    <dgm:pt modelId="{59BAD5EA-CBCE-4DCF-AB5B-201166BD2F9C}" type="sibTrans" cxnId="{68BA9898-4AE5-4BF0-9E98-D7586F75B068}">
      <dgm:prSet/>
      <dgm:spPr/>
      <dgm:t>
        <a:bodyPr/>
        <a:lstStyle/>
        <a:p>
          <a:endParaRPr lang="pl-PL"/>
        </a:p>
      </dgm:t>
    </dgm:pt>
    <dgm:pt modelId="{1D03941E-7B35-4E80-BB16-91E539BC954F}">
      <dgm:prSet/>
      <dgm:spPr/>
      <dgm:t>
        <a:bodyPr/>
        <a:lstStyle/>
        <a:p>
          <a:r>
            <a:rPr lang="pl-PL" dirty="0"/>
            <a:t>Romański + germański</a:t>
          </a:r>
        </a:p>
      </dgm:t>
    </dgm:pt>
    <dgm:pt modelId="{24E48F19-1EAB-45AC-B23E-F50C3E01E4A4}" type="parTrans" cxnId="{128794A8-6030-4ACF-B499-E8112BC72372}">
      <dgm:prSet/>
      <dgm:spPr/>
      <dgm:t>
        <a:bodyPr/>
        <a:lstStyle/>
        <a:p>
          <a:endParaRPr lang="pl-PL"/>
        </a:p>
      </dgm:t>
    </dgm:pt>
    <dgm:pt modelId="{08F3AEBD-D135-4017-867D-AB0534A2EB9E}" type="sibTrans" cxnId="{128794A8-6030-4ACF-B499-E8112BC72372}">
      <dgm:prSet/>
      <dgm:spPr/>
      <dgm:t>
        <a:bodyPr/>
        <a:lstStyle/>
        <a:p>
          <a:endParaRPr lang="pl-PL"/>
        </a:p>
      </dgm:t>
    </dgm:pt>
    <dgm:pt modelId="{AF48E19B-4132-42BC-BE71-B7F09C537906}">
      <dgm:prSet/>
      <dgm:spPr/>
      <dgm:t>
        <a:bodyPr/>
        <a:lstStyle/>
        <a:p>
          <a:r>
            <a:rPr lang="pl-PL" dirty="0"/>
            <a:t>TK 5.05.2004r. (P 2/03) Oraz 1.12.2010 (K 41/07)</a:t>
          </a:r>
        </a:p>
      </dgm:t>
    </dgm:pt>
    <dgm:pt modelId="{4BD0DC2B-4B8C-4EA7-98C1-F6BF736C90E8}" type="parTrans" cxnId="{A25221FA-9689-41F5-B49F-871783AF132D}">
      <dgm:prSet/>
      <dgm:spPr/>
    </dgm:pt>
    <dgm:pt modelId="{68FB2030-20D8-4DE9-B298-4644320FEC88}" type="sibTrans" cxnId="{A25221FA-9689-41F5-B49F-871783AF132D}">
      <dgm:prSet/>
      <dgm:spPr/>
    </dgm:pt>
    <dgm:pt modelId="{DD2E00E6-EA98-4449-BA49-48B3D56BFB9C}" type="pres">
      <dgm:prSet presAssocID="{40CEBEB5-FC42-4DB7-9604-D82E44C45B20}" presName="Name0" presStyleCnt="0">
        <dgm:presLayoutVars>
          <dgm:dir/>
          <dgm:animLvl val="lvl"/>
          <dgm:resizeHandles val="exact"/>
        </dgm:presLayoutVars>
      </dgm:prSet>
      <dgm:spPr/>
    </dgm:pt>
    <dgm:pt modelId="{AF274A92-4010-4E79-B626-FC0A499BBDD1}" type="pres">
      <dgm:prSet presAssocID="{7B5DF179-CD11-4269-9E2E-F7355656FCE0}" presName="composite" presStyleCnt="0"/>
      <dgm:spPr/>
    </dgm:pt>
    <dgm:pt modelId="{E9C71D74-D8C5-4DA1-A99A-B3923B5B1329}" type="pres">
      <dgm:prSet presAssocID="{7B5DF179-CD11-4269-9E2E-F7355656FCE0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40BC2413-5511-48D1-A0A9-EC48EE61C121}" type="pres">
      <dgm:prSet presAssocID="{7B5DF179-CD11-4269-9E2E-F7355656FCE0}" presName="desTx" presStyleLbl="alignAccFollowNode1" presStyleIdx="0" presStyleCnt="4">
        <dgm:presLayoutVars>
          <dgm:bulletEnabled val="1"/>
        </dgm:presLayoutVars>
      </dgm:prSet>
      <dgm:spPr/>
    </dgm:pt>
    <dgm:pt modelId="{58D90A9A-AE69-47C5-9584-2D41463EF2FC}" type="pres">
      <dgm:prSet presAssocID="{AECADBA3-FF4E-4DB9-A3AC-2F7222D626AA}" presName="space" presStyleCnt="0"/>
      <dgm:spPr/>
    </dgm:pt>
    <dgm:pt modelId="{6096D12D-0EB6-4555-9A59-313102E10631}" type="pres">
      <dgm:prSet presAssocID="{28EA621F-3831-4DAB-BB2A-4FDA0F42FF94}" presName="composite" presStyleCnt="0"/>
      <dgm:spPr/>
    </dgm:pt>
    <dgm:pt modelId="{34031AD4-D6D6-4517-B058-CF1A8311D177}" type="pres">
      <dgm:prSet presAssocID="{28EA621F-3831-4DAB-BB2A-4FDA0F42FF94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EB761CF5-2283-4601-92C4-8FA47AE242CD}" type="pres">
      <dgm:prSet presAssocID="{28EA621F-3831-4DAB-BB2A-4FDA0F42FF94}" presName="desTx" presStyleLbl="alignAccFollowNode1" presStyleIdx="1" presStyleCnt="4">
        <dgm:presLayoutVars>
          <dgm:bulletEnabled val="1"/>
        </dgm:presLayoutVars>
      </dgm:prSet>
      <dgm:spPr/>
    </dgm:pt>
    <dgm:pt modelId="{19820D59-D302-4334-A4BC-49D488789674}" type="pres">
      <dgm:prSet presAssocID="{6424CB03-AC79-4413-A716-276C6D0CFF1D}" presName="space" presStyleCnt="0"/>
      <dgm:spPr/>
    </dgm:pt>
    <dgm:pt modelId="{D555AB07-717F-4EF4-BB37-04D87E2A4536}" type="pres">
      <dgm:prSet presAssocID="{A6878A37-020D-43A3-8EB0-2BD3FA6FDBF9}" presName="composite" presStyleCnt="0"/>
      <dgm:spPr/>
    </dgm:pt>
    <dgm:pt modelId="{E5AA9223-3F82-4C64-B0FF-DB7FEF1B0B15}" type="pres">
      <dgm:prSet presAssocID="{A6878A37-020D-43A3-8EB0-2BD3FA6FDBF9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7A75D3A0-9D53-41FA-ADED-A0B9460420F0}" type="pres">
      <dgm:prSet presAssocID="{A6878A37-020D-43A3-8EB0-2BD3FA6FDBF9}" presName="desTx" presStyleLbl="alignAccFollowNode1" presStyleIdx="2" presStyleCnt="4">
        <dgm:presLayoutVars>
          <dgm:bulletEnabled val="1"/>
        </dgm:presLayoutVars>
      </dgm:prSet>
      <dgm:spPr/>
    </dgm:pt>
    <dgm:pt modelId="{C4363A0E-9299-4D46-B02B-895B7A376159}" type="pres">
      <dgm:prSet presAssocID="{EAF9295A-F583-4E3B-9F72-B403B0AAC149}" presName="space" presStyleCnt="0"/>
      <dgm:spPr/>
    </dgm:pt>
    <dgm:pt modelId="{E506667C-74E8-444F-8564-E1FBC5FF5CF1}" type="pres">
      <dgm:prSet presAssocID="{83F655EF-EA4E-454C-A1F1-ADA03429F6CD}" presName="composite" presStyleCnt="0"/>
      <dgm:spPr/>
    </dgm:pt>
    <dgm:pt modelId="{7F0D1237-8A48-4AC7-9325-7996A47AF0C8}" type="pres">
      <dgm:prSet presAssocID="{83F655EF-EA4E-454C-A1F1-ADA03429F6CD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A21CDEEB-BDB1-406C-8DC1-3BD416429E47}" type="pres">
      <dgm:prSet presAssocID="{83F655EF-EA4E-454C-A1F1-ADA03429F6CD}" presName="desTx" presStyleLbl="alignAccFollowNode1" presStyleIdx="3" presStyleCnt="4" custLinFactNeighborX="-1019" custLinFactNeighborY="575">
        <dgm:presLayoutVars>
          <dgm:bulletEnabled val="1"/>
        </dgm:presLayoutVars>
      </dgm:prSet>
      <dgm:spPr/>
    </dgm:pt>
  </dgm:ptLst>
  <dgm:cxnLst>
    <dgm:cxn modelId="{452EB908-8B5E-4373-93CF-4D442FF4C82C}" srcId="{40CEBEB5-FC42-4DB7-9604-D82E44C45B20}" destId="{7B5DF179-CD11-4269-9E2E-F7355656FCE0}" srcOrd="0" destOrd="0" parTransId="{76A7756F-A3B5-4335-A672-5E889C97B72C}" sibTransId="{AECADBA3-FF4E-4DB9-A3AC-2F7222D626AA}"/>
    <dgm:cxn modelId="{E8B6BD1F-0B4C-4C3A-820E-A1A9D67C6BF6}" type="presOf" srcId="{CADC2985-6F28-4AD8-B398-BA5F2A5B5061}" destId="{7A75D3A0-9D53-41FA-ADED-A0B9460420F0}" srcOrd="0" destOrd="0" presId="urn:microsoft.com/office/officeart/2005/8/layout/hList1"/>
    <dgm:cxn modelId="{00DCAF64-F4AE-44C7-B103-F48725AD22A7}" srcId="{A6878A37-020D-43A3-8EB0-2BD3FA6FDBF9}" destId="{CADC2985-6F28-4AD8-B398-BA5F2A5B5061}" srcOrd="0" destOrd="0" parTransId="{E45A6D94-C29F-4C0A-9446-F4D384A3B6E4}" sibTransId="{41B924AF-05EE-4AF1-B344-FBE2BEE3952F}"/>
    <dgm:cxn modelId="{02845548-D552-417B-ADCF-D872220DDF0A}" srcId="{28EA621F-3831-4DAB-BB2A-4FDA0F42FF94}" destId="{05218DE9-EA1B-4821-82D4-FF0C56EA7890}" srcOrd="1" destOrd="0" parTransId="{E1B58CED-DB30-49AD-8D09-66DD7A026F48}" sibTransId="{7DF4C90E-E0C6-440C-AD10-A483FBBFF782}"/>
    <dgm:cxn modelId="{22582969-8781-41A8-9237-F7F10E78DACC}" type="presOf" srcId="{05218DE9-EA1B-4821-82D4-FF0C56EA7890}" destId="{EB761CF5-2283-4601-92C4-8FA47AE242CD}" srcOrd="0" destOrd="1" presId="urn:microsoft.com/office/officeart/2005/8/layout/hList1"/>
    <dgm:cxn modelId="{881F264C-B51A-46CE-8C15-BAB92E46E5CA}" type="presOf" srcId="{A6878A37-020D-43A3-8EB0-2BD3FA6FDBF9}" destId="{E5AA9223-3F82-4C64-B0FF-DB7FEF1B0B15}" srcOrd="0" destOrd="0" presId="urn:microsoft.com/office/officeart/2005/8/layout/hList1"/>
    <dgm:cxn modelId="{E204D96F-774A-4C51-9C5B-7A0127AF69E1}" srcId="{7B5DF179-CD11-4269-9E2E-F7355656FCE0}" destId="{9F9A680F-C0D0-41FC-A218-4D2450EE586A}" srcOrd="1" destOrd="0" parTransId="{C9A37153-A299-4A7C-B8B9-75BDBF90F5E6}" sibTransId="{21440B2D-4A18-48DF-8D3B-47B7980D07EB}"/>
    <dgm:cxn modelId="{0A822882-F272-4E85-9445-64A9252100CC}" type="presOf" srcId="{40CEBEB5-FC42-4DB7-9604-D82E44C45B20}" destId="{DD2E00E6-EA98-4449-BA49-48B3D56BFB9C}" srcOrd="0" destOrd="0" presId="urn:microsoft.com/office/officeart/2005/8/layout/hList1"/>
    <dgm:cxn modelId="{12368285-CB89-432A-B8C4-3E282C0E62B8}" srcId="{40CEBEB5-FC42-4DB7-9604-D82E44C45B20}" destId="{A6878A37-020D-43A3-8EB0-2BD3FA6FDBF9}" srcOrd="2" destOrd="0" parTransId="{C30417D5-4422-4D91-AEFE-1DDC5F66EAC3}" sibTransId="{EAF9295A-F583-4E3B-9F72-B403B0AAC149}"/>
    <dgm:cxn modelId="{705C2589-6605-4C3C-B6F7-A60913C531E8}" type="presOf" srcId="{7B5DF179-CD11-4269-9E2E-F7355656FCE0}" destId="{E9C71D74-D8C5-4DA1-A99A-B3923B5B1329}" srcOrd="0" destOrd="0" presId="urn:microsoft.com/office/officeart/2005/8/layout/hList1"/>
    <dgm:cxn modelId="{E4EC0197-9A69-4013-A867-E433C4141668}" type="presOf" srcId="{AF48E19B-4132-42BC-BE71-B7F09C537906}" destId="{A21CDEEB-BDB1-406C-8DC1-3BD416429E47}" srcOrd="0" destOrd="1" presId="urn:microsoft.com/office/officeart/2005/8/layout/hList1"/>
    <dgm:cxn modelId="{68BA9898-4AE5-4BF0-9E98-D7586F75B068}" srcId="{40CEBEB5-FC42-4DB7-9604-D82E44C45B20}" destId="{83F655EF-EA4E-454C-A1F1-ADA03429F6CD}" srcOrd="3" destOrd="0" parTransId="{465A54AB-CB5A-4046-AA56-B4E6AC2C8D38}" sibTransId="{59BAD5EA-CBCE-4DCF-AB5B-201166BD2F9C}"/>
    <dgm:cxn modelId="{BE657E99-75C3-40CC-8181-423F30054222}" srcId="{7B5DF179-CD11-4269-9E2E-F7355656FCE0}" destId="{A468DF60-1A73-40AF-B154-A872BB30764A}" srcOrd="0" destOrd="0" parTransId="{C7902846-55BE-49A3-AA81-A36A80233148}" sibTransId="{3E9CE270-9A1C-49B1-8517-947E95F94F8E}"/>
    <dgm:cxn modelId="{128794A8-6030-4ACF-B499-E8112BC72372}" srcId="{83F655EF-EA4E-454C-A1F1-ADA03429F6CD}" destId="{1D03941E-7B35-4E80-BB16-91E539BC954F}" srcOrd="0" destOrd="0" parTransId="{24E48F19-1EAB-45AC-B23E-F50C3E01E4A4}" sibTransId="{08F3AEBD-D135-4017-867D-AB0534A2EB9E}"/>
    <dgm:cxn modelId="{F639A6A9-F11C-4C0F-96D3-92B02C12E548}" type="presOf" srcId="{28EA621F-3831-4DAB-BB2A-4FDA0F42FF94}" destId="{34031AD4-D6D6-4517-B058-CF1A8311D177}" srcOrd="0" destOrd="0" presId="urn:microsoft.com/office/officeart/2005/8/layout/hList1"/>
    <dgm:cxn modelId="{9F66D2A9-5439-48EB-8B30-2EBA439D637E}" srcId="{40CEBEB5-FC42-4DB7-9604-D82E44C45B20}" destId="{28EA621F-3831-4DAB-BB2A-4FDA0F42FF94}" srcOrd="1" destOrd="0" parTransId="{A410A323-E44C-4C2B-95E2-75468EFF1E33}" sibTransId="{6424CB03-AC79-4413-A716-276C6D0CFF1D}"/>
    <dgm:cxn modelId="{C159D5B0-ED7D-4FB0-BFC4-CA1D361D743F}" srcId="{28EA621F-3831-4DAB-BB2A-4FDA0F42FF94}" destId="{59B7CC9B-44C6-41A3-9035-E8201A75BC3B}" srcOrd="0" destOrd="0" parTransId="{2E7679AA-EDE7-4263-908F-CA4F804C5511}" sibTransId="{80EFF10E-80AE-4681-A80C-723FC47562E6}"/>
    <dgm:cxn modelId="{882442D2-EEE3-4147-B5CA-AFC5A171685A}" type="presOf" srcId="{1D03941E-7B35-4E80-BB16-91E539BC954F}" destId="{A21CDEEB-BDB1-406C-8DC1-3BD416429E47}" srcOrd="0" destOrd="0" presId="urn:microsoft.com/office/officeart/2005/8/layout/hList1"/>
    <dgm:cxn modelId="{6F9D0BD7-21A7-4794-A386-3D8CC986C54C}" type="presOf" srcId="{59B7CC9B-44C6-41A3-9035-E8201A75BC3B}" destId="{EB761CF5-2283-4601-92C4-8FA47AE242CD}" srcOrd="0" destOrd="0" presId="urn:microsoft.com/office/officeart/2005/8/layout/hList1"/>
    <dgm:cxn modelId="{1AC9F2DE-C214-48FB-952C-9A33DE4A6AA4}" type="presOf" srcId="{83F655EF-EA4E-454C-A1F1-ADA03429F6CD}" destId="{7F0D1237-8A48-4AC7-9325-7996A47AF0C8}" srcOrd="0" destOrd="0" presId="urn:microsoft.com/office/officeart/2005/8/layout/hList1"/>
    <dgm:cxn modelId="{D82534E5-B8F7-417D-AC94-911A7EFCFA1A}" type="presOf" srcId="{9F9A680F-C0D0-41FC-A218-4D2450EE586A}" destId="{40BC2413-5511-48D1-A0A9-EC48EE61C121}" srcOrd="0" destOrd="1" presId="urn:microsoft.com/office/officeart/2005/8/layout/hList1"/>
    <dgm:cxn modelId="{C16098EB-9404-4274-8685-BB96201FDC7D}" type="presOf" srcId="{A468DF60-1A73-40AF-B154-A872BB30764A}" destId="{40BC2413-5511-48D1-A0A9-EC48EE61C121}" srcOrd="0" destOrd="0" presId="urn:microsoft.com/office/officeart/2005/8/layout/hList1"/>
    <dgm:cxn modelId="{A25221FA-9689-41F5-B49F-871783AF132D}" srcId="{83F655EF-EA4E-454C-A1F1-ADA03429F6CD}" destId="{AF48E19B-4132-42BC-BE71-B7F09C537906}" srcOrd="1" destOrd="0" parTransId="{4BD0DC2B-4B8C-4EA7-98C1-F6BF736C90E8}" sibTransId="{68FB2030-20D8-4DE9-B298-4644320FEC88}"/>
    <dgm:cxn modelId="{437B48F4-ACFD-4710-8197-ACE80523D87E}" type="presParOf" srcId="{DD2E00E6-EA98-4449-BA49-48B3D56BFB9C}" destId="{AF274A92-4010-4E79-B626-FC0A499BBDD1}" srcOrd="0" destOrd="0" presId="urn:microsoft.com/office/officeart/2005/8/layout/hList1"/>
    <dgm:cxn modelId="{764AA3AC-272B-4A75-BABE-FA352C47CBFF}" type="presParOf" srcId="{AF274A92-4010-4E79-B626-FC0A499BBDD1}" destId="{E9C71D74-D8C5-4DA1-A99A-B3923B5B1329}" srcOrd="0" destOrd="0" presId="urn:microsoft.com/office/officeart/2005/8/layout/hList1"/>
    <dgm:cxn modelId="{969772A6-9111-4316-B1D2-3BCEDD88A795}" type="presParOf" srcId="{AF274A92-4010-4E79-B626-FC0A499BBDD1}" destId="{40BC2413-5511-48D1-A0A9-EC48EE61C121}" srcOrd="1" destOrd="0" presId="urn:microsoft.com/office/officeart/2005/8/layout/hList1"/>
    <dgm:cxn modelId="{7B33D1F2-DBED-4E70-82ED-6E876EFFE87C}" type="presParOf" srcId="{DD2E00E6-EA98-4449-BA49-48B3D56BFB9C}" destId="{58D90A9A-AE69-47C5-9584-2D41463EF2FC}" srcOrd="1" destOrd="0" presId="urn:microsoft.com/office/officeart/2005/8/layout/hList1"/>
    <dgm:cxn modelId="{A25DDB05-BDDD-441E-B987-F974CEAA3D6C}" type="presParOf" srcId="{DD2E00E6-EA98-4449-BA49-48B3D56BFB9C}" destId="{6096D12D-0EB6-4555-9A59-313102E10631}" srcOrd="2" destOrd="0" presId="urn:microsoft.com/office/officeart/2005/8/layout/hList1"/>
    <dgm:cxn modelId="{64F2086C-9C87-4B18-81AA-92082E0A5A62}" type="presParOf" srcId="{6096D12D-0EB6-4555-9A59-313102E10631}" destId="{34031AD4-D6D6-4517-B058-CF1A8311D177}" srcOrd="0" destOrd="0" presId="urn:microsoft.com/office/officeart/2005/8/layout/hList1"/>
    <dgm:cxn modelId="{EB67948B-C68B-4D9C-8414-D65BFC0B33E7}" type="presParOf" srcId="{6096D12D-0EB6-4555-9A59-313102E10631}" destId="{EB761CF5-2283-4601-92C4-8FA47AE242CD}" srcOrd="1" destOrd="0" presId="urn:microsoft.com/office/officeart/2005/8/layout/hList1"/>
    <dgm:cxn modelId="{4DA306DA-80EA-4552-BF49-975A0D7BB76E}" type="presParOf" srcId="{DD2E00E6-EA98-4449-BA49-48B3D56BFB9C}" destId="{19820D59-D302-4334-A4BC-49D488789674}" srcOrd="3" destOrd="0" presId="urn:microsoft.com/office/officeart/2005/8/layout/hList1"/>
    <dgm:cxn modelId="{4C79851E-FC7D-4D22-93E4-7F17B6309909}" type="presParOf" srcId="{DD2E00E6-EA98-4449-BA49-48B3D56BFB9C}" destId="{D555AB07-717F-4EF4-BB37-04D87E2A4536}" srcOrd="4" destOrd="0" presId="urn:microsoft.com/office/officeart/2005/8/layout/hList1"/>
    <dgm:cxn modelId="{07E97D55-9FE3-4728-9B93-C5AE2351F1D9}" type="presParOf" srcId="{D555AB07-717F-4EF4-BB37-04D87E2A4536}" destId="{E5AA9223-3F82-4C64-B0FF-DB7FEF1B0B15}" srcOrd="0" destOrd="0" presId="urn:microsoft.com/office/officeart/2005/8/layout/hList1"/>
    <dgm:cxn modelId="{5DDAC172-0897-456A-8F3C-CD6C26A76B03}" type="presParOf" srcId="{D555AB07-717F-4EF4-BB37-04D87E2A4536}" destId="{7A75D3A0-9D53-41FA-ADED-A0B9460420F0}" srcOrd="1" destOrd="0" presId="urn:microsoft.com/office/officeart/2005/8/layout/hList1"/>
    <dgm:cxn modelId="{2B060427-280E-49CA-8023-47BA41CCC876}" type="presParOf" srcId="{DD2E00E6-EA98-4449-BA49-48B3D56BFB9C}" destId="{C4363A0E-9299-4D46-B02B-895B7A376159}" srcOrd="5" destOrd="0" presId="urn:microsoft.com/office/officeart/2005/8/layout/hList1"/>
    <dgm:cxn modelId="{15159137-F19B-4E86-9CA5-4B1A9759E379}" type="presParOf" srcId="{DD2E00E6-EA98-4449-BA49-48B3D56BFB9C}" destId="{E506667C-74E8-444F-8564-E1FBC5FF5CF1}" srcOrd="6" destOrd="0" presId="urn:microsoft.com/office/officeart/2005/8/layout/hList1"/>
    <dgm:cxn modelId="{BE43DBF7-A81F-4643-A5ED-4D60C2A93B3C}" type="presParOf" srcId="{E506667C-74E8-444F-8564-E1FBC5FF5CF1}" destId="{7F0D1237-8A48-4AC7-9325-7996A47AF0C8}" srcOrd="0" destOrd="0" presId="urn:microsoft.com/office/officeart/2005/8/layout/hList1"/>
    <dgm:cxn modelId="{D13D976E-0E3F-4C0C-A378-14F821E634AC}" type="presParOf" srcId="{E506667C-74E8-444F-8564-E1FBC5FF5CF1}" destId="{A21CDEEB-BDB1-406C-8DC1-3BD416429E4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B5CFCE-A553-4314-AD46-381208D0B3B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FEEC392-1358-4779-98C6-4CC69A3F7547}">
      <dgm:prSet phldrT="[Tekst]"/>
      <dgm:spPr/>
      <dgm:t>
        <a:bodyPr/>
        <a:lstStyle/>
        <a:p>
          <a:r>
            <a:rPr lang="pl-PL" dirty="0"/>
            <a:t>Teoria obiektywistyczna</a:t>
          </a:r>
        </a:p>
      </dgm:t>
    </dgm:pt>
    <dgm:pt modelId="{6147622D-3DAC-407E-98FB-80935FDB526C}" type="parTrans" cxnId="{FE13DC87-03A7-4DBE-9A0F-A112AA7232FA}">
      <dgm:prSet/>
      <dgm:spPr/>
      <dgm:t>
        <a:bodyPr/>
        <a:lstStyle/>
        <a:p>
          <a:endParaRPr lang="pl-PL"/>
        </a:p>
      </dgm:t>
    </dgm:pt>
    <dgm:pt modelId="{3D1E0998-C54E-4B5B-9B33-FA8F1C93A5AC}" type="sibTrans" cxnId="{FE13DC87-03A7-4DBE-9A0F-A112AA7232FA}">
      <dgm:prSet/>
      <dgm:spPr/>
      <dgm:t>
        <a:bodyPr/>
        <a:lstStyle/>
        <a:p>
          <a:endParaRPr lang="pl-PL"/>
        </a:p>
      </dgm:t>
    </dgm:pt>
    <dgm:pt modelId="{EB0EC122-1138-44E6-9463-34BAFE64B0AE}">
      <dgm:prSet phldrT="[Tekst]"/>
      <dgm:spPr/>
      <dgm:t>
        <a:bodyPr/>
        <a:lstStyle/>
        <a:p>
          <a:r>
            <a:rPr lang="pl-PL" dirty="0"/>
            <a:t>Przywrócenie informacji prasowej prawdziwego charakteru</a:t>
          </a:r>
        </a:p>
      </dgm:t>
    </dgm:pt>
    <dgm:pt modelId="{87CFDFC5-7BB2-43B9-9DED-D3C26C477B62}" type="parTrans" cxnId="{198DC92F-4F68-4402-ACBF-65E9EB9732F9}">
      <dgm:prSet/>
      <dgm:spPr/>
      <dgm:t>
        <a:bodyPr/>
        <a:lstStyle/>
        <a:p>
          <a:endParaRPr lang="pl-PL"/>
        </a:p>
      </dgm:t>
    </dgm:pt>
    <dgm:pt modelId="{F05684A4-F038-412D-85CA-8DB382E17CF9}" type="sibTrans" cxnId="{198DC92F-4F68-4402-ACBF-65E9EB9732F9}">
      <dgm:prSet/>
      <dgm:spPr/>
      <dgm:t>
        <a:bodyPr/>
        <a:lstStyle/>
        <a:p>
          <a:endParaRPr lang="pl-PL"/>
        </a:p>
      </dgm:t>
    </dgm:pt>
    <dgm:pt modelId="{FFCA74F3-7AD8-41A6-B934-088FF38909A3}">
      <dgm:prSet phldrT="[Tekst]"/>
      <dgm:spPr/>
      <dgm:t>
        <a:bodyPr/>
        <a:lstStyle/>
        <a:p>
          <a:r>
            <a:rPr lang="pl-PL" dirty="0"/>
            <a:t>Prawo do odmowy, jeśli redaktor naczelny uzna opublikowaną informację za prawdziwą i ścisłą</a:t>
          </a:r>
        </a:p>
      </dgm:t>
    </dgm:pt>
    <dgm:pt modelId="{1EFBE3BD-E0AF-403F-9938-BD6A5B167106}" type="parTrans" cxnId="{3C155BD4-B656-45B0-BD87-8B7E3774CEA9}">
      <dgm:prSet/>
      <dgm:spPr/>
      <dgm:t>
        <a:bodyPr/>
        <a:lstStyle/>
        <a:p>
          <a:endParaRPr lang="pl-PL"/>
        </a:p>
      </dgm:t>
    </dgm:pt>
    <dgm:pt modelId="{C1468FDA-C5A6-4F04-A031-41A196EB5365}" type="sibTrans" cxnId="{3C155BD4-B656-45B0-BD87-8B7E3774CEA9}">
      <dgm:prSet/>
      <dgm:spPr/>
      <dgm:t>
        <a:bodyPr/>
        <a:lstStyle/>
        <a:p>
          <a:endParaRPr lang="pl-PL"/>
        </a:p>
      </dgm:t>
    </dgm:pt>
    <dgm:pt modelId="{396954DD-D3E0-4831-A4F3-349AF57A15A4}">
      <dgm:prSet phldrT="[Tekst]"/>
      <dgm:spPr/>
      <dgm:t>
        <a:bodyPr/>
        <a:lstStyle/>
        <a:p>
          <a:r>
            <a:rPr lang="pl-PL" dirty="0"/>
            <a:t>Teoria subiektywistyczna</a:t>
          </a:r>
        </a:p>
      </dgm:t>
    </dgm:pt>
    <dgm:pt modelId="{B62486BF-64AC-4C49-9D09-D20DA71BFDC2}" type="parTrans" cxnId="{C2E3CE02-5633-42A8-AFE9-61F34F0128E6}">
      <dgm:prSet/>
      <dgm:spPr/>
      <dgm:t>
        <a:bodyPr/>
        <a:lstStyle/>
        <a:p>
          <a:endParaRPr lang="pl-PL"/>
        </a:p>
      </dgm:t>
    </dgm:pt>
    <dgm:pt modelId="{9C551B1D-2D1B-4DAF-9450-2E29FE0954EE}" type="sibTrans" cxnId="{C2E3CE02-5633-42A8-AFE9-61F34F0128E6}">
      <dgm:prSet/>
      <dgm:spPr/>
      <dgm:t>
        <a:bodyPr/>
        <a:lstStyle/>
        <a:p>
          <a:endParaRPr lang="pl-PL"/>
        </a:p>
      </dgm:t>
    </dgm:pt>
    <dgm:pt modelId="{54B4DE8B-FD20-49B9-BECF-165CF1E89985}">
      <dgm:prSet phldrT="[Tekst]"/>
      <dgm:spPr/>
      <dgm:t>
        <a:bodyPr/>
        <a:lstStyle/>
        <a:p>
          <a:r>
            <a:rPr lang="pl-PL" dirty="0"/>
            <a:t>Prezentacja własnego stanowiska przez zainteresowanego</a:t>
          </a:r>
        </a:p>
      </dgm:t>
    </dgm:pt>
    <dgm:pt modelId="{39F718AD-6820-4DD5-803B-ACFEA7A2346D}" type="parTrans" cxnId="{30035793-C79D-4291-BAD3-61F19B1003A5}">
      <dgm:prSet/>
      <dgm:spPr/>
      <dgm:t>
        <a:bodyPr/>
        <a:lstStyle/>
        <a:p>
          <a:endParaRPr lang="pl-PL"/>
        </a:p>
      </dgm:t>
    </dgm:pt>
    <dgm:pt modelId="{EDBB29EC-3446-46A4-A87B-F347EA75382E}" type="sibTrans" cxnId="{30035793-C79D-4291-BAD3-61F19B1003A5}">
      <dgm:prSet/>
      <dgm:spPr/>
      <dgm:t>
        <a:bodyPr/>
        <a:lstStyle/>
        <a:p>
          <a:endParaRPr lang="pl-PL"/>
        </a:p>
      </dgm:t>
    </dgm:pt>
    <dgm:pt modelId="{C28C71CE-2C96-4087-8764-AEA97F915273}">
      <dgm:prSet phldrT="[Tekst]"/>
      <dgm:spPr/>
      <dgm:t>
        <a:bodyPr/>
        <a:lstStyle/>
        <a:p>
          <a:r>
            <a:rPr lang="pl-PL" dirty="0"/>
            <a:t>Przedstawienie subiektywnego punktu widzenia, </a:t>
          </a:r>
        </a:p>
      </dgm:t>
    </dgm:pt>
    <dgm:pt modelId="{AC5CD59D-68F8-42E1-9B77-E1885BA0CE8A}" type="parTrans" cxnId="{4EB466F1-239B-4142-AF57-590F81E49DEC}">
      <dgm:prSet/>
      <dgm:spPr/>
      <dgm:t>
        <a:bodyPr/>
        <a:lstStyle/>
        <a:p>
          <a:endParaRPr lang="pl-PL"/>
        </a:p>
      </dgm:t>
    </dgm:pt>
    <dgm:pt modelId="{522FEB6D-5B5A-4453-9551-C334812BEE00}" type="sibTrans" cxnId="{4EB466F1-239B-4142-AF57-590F81E49DEC}">
      <dgm:prSet/>
      <dgm:spPr/>
      <dgm:t>
        <a:bodyPr/>
        <a:lstStyle/>
        <a:p>
          <a:endParaRPr lang="pl-PL"/>
        </a:p>
      </dgm:t>
    </dgm:pt>
    <dgm:pt modelId="{E9B45C1E-3EC0-4C82-ABE7-EDD2290B5D20}" type="pres">
      <dgm:prSet presAssocID="{A8B5CFCE-A553-4314-AD46-381208D0B3B8}" presName="Name0" presStyleCnt="0">
        <dgm:presLayoutVars>
          <dgm:dir/>
          <dgm:animLvl val="lvl"/>
          <dgm:resizeHandles val="exact"/>
        </dgm:presLayoutVars>
      </dgm:prSet>
      <dgm:spPr/>
    </dgm:pt>
    <dgm:pt modelId="{E6EAED9E-9B80-428C-914F-990B4022DFD0}" type="pres">
      <dgm:prSet presAssocID="{9FEEC392-1358-4779-98C6-4CC69A3F7547}" presName="composite" presStyleCnt="0"/>
      <dgm:spPr/>
    </dgm:pt>
    <dgm:pt modelId="{15B16757-D666-48DA-AA83-356BD7C676D7}" type="pres">
      <dgm:prSet presAssocID="{9FEEC392-1358-4779-98C6-4CC69A3F754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99529AB1-2BB7-4D77-A514-AD2301C0BE1A}" type="pres">
      <dgm:prSet presAssocID="{9FEEC392-1358-4779-98C6-4CC69A3F7547}" presName="desTx" presStyleLbl="alignAccFollowNode1" presStyleIdx="0" presStyleCnt="2" custLinFactNeighborX="-15391" custLinFactNeighborY="-4433">
        <dgm:presLayoutVars>
          <dgm:bulletEnabled val="1"/>
        </dgm:presLayoutVars>
      </dgm:prSet>
      <dgm:spPr/>
    </dgm:pt>
    <dgm:pt modelId="{68127FE2-A534-4182-BAA2-CC313361795C}" type="pres">
      <dgm:prSet presAssocID="{3D1E0998-C54E-4B5B-9B33-FA8F1C93A5AC}" presName="space" presStyleCnt="0"/>
      <dgm:spPr/>
    </dgm:pt>
    <dgm:pt modelId="{6DD88028-44CC-483D-BE6D-9256C3B77E93}" type="pres">
      <dgm:prSet presAssocID="{396954DD-D3E0-4831-A4F3-349AF57A15A4}" presName="composite" presStyleCnt="0"/>
      <dgm:spPr/>
    </dgm:pt>
    <dgm:pt modelId="{5B7FFB84-37B0-49F5-B011-122B006C3096}" type="pres">
      <dgm:prSet presAssocID="{396954DD-D3E0-4831-A4F3-349AF57A15A4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8E96FEA4-8643-4785-B700-AF2BA02E88C2}" type="pres">
      <dgm:prSet presAssocID="{396954DD-D3E0-4831-A4F3-349AF57A15A4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C2E3CE02-5633-42A8-AFE9-61F34F0128E6}" srcId="{A8B5CFCE-A553-4314-AD46-381208D0B3B8}" destId="{396954DD-D3E0-4831-A4F3-349AF57A15A4}" srcOrd="1" destOrd="0" parTransId="{B62486BF-64AC-4C49-9D09-D20DA71BFDC2}" sibTransId="{9C551B1D-2D1B-4DAF-9450-2E29FE0954EE}"/>
    <dgm:cxn modelId="{9A2C740E-D08F-4FC4-B0B4-54DC79DDF841}" type="presOf" srcId="{EB0EC122-1138-44E6-9463-34BAFE64B0AE}" destId="{99529AB1-2BB7-4D77-A514-AD2301C0BE1A}" srcOrd="0" destOrd="0" presId="urn:microsoft.com/office/officeart/2005/8/layout/hList1"/>
    <dgm:cxn modelId="{198DC92F-4F68-4402-ACBF-65E9EB9732F9}" srcId="{9FEEC392-1358-4779-98C6-4CC69A3F7547}" destId="{EB0EC122-1138-44E6-9463-34BAFE64B0AE}" srcOrd="0" destOrd="0" parTransId="{87CFDFC5-7BB2-43B9-9DED-D3C26C477B62}" sibTransId="{F05684A4-F038-412D-85CA-8DB382E17CF9}"/>
    <dgm:cxn modelId="{3228695E-6DF9-4A1C-9901-3A63BA13337C}" type="presOf" srcId="{A8B5CFCE-A553-4314-AD46-381208D0B3B8}" destId="{E9B45C1E-3EC0-4C82-ABE7-EDD2290B5D20}" srcOrd="0" destOrd="0" presId="urn:microsoft.com/office/officeart/2005/8/layout/hList1"/>
    <dgm:cxn modelId="{CE531345-9071-450A-9750-D0ECC6A14F1C}" type="presOf" srcId="{54B4DE8B-FD20-49B9-BECF-165CF1E89985}" destId="{8E96FEA4-8643-4785-B700-AF2BA02E88C2}" srcOrd="0" destOrd="0" presId="urn:microsoft.com/office/officeart/2005/8/layout/hList1"/>
    <dgm:cxn modelId="{377B1C78-97F1-4489-BAAC-E1BDABDF68E9}" type="presOf" srcId="{FFCA74F3-7AD8-41A6-B934-088FF38909A3}" destId="{99529AB1-2BB7-4D77-A514-AD2301C0BE1A}" srcOrd="0" destOrd="1" presId="urn:microsoft.com/office/officeart/2005/8/layout/hList1"/>
    <dgm:cxn modelId="{FE13DC87-03A7-4DBE-9A0F-A112AA7232FA}" srcId="{A8B5CFCE-A553-4314-AD46-381208D0B3B8}" destId="{9FEEC392-1358-4779-98C6-4CC69A3F7547}" srcOrd="0" destOrd="0" parTransId="{6147622D-3DAC-407E-98FB-80935FDB526C}" sibTransId="{3D1E0998-C54E-4B5B-9B33-FA8F1C93A5AC}"/>
    <dgm:cxn modelId="{1AF4D18F-30EA-454B-B691-936C6BD89C44}" type="presOf" srcId="{396954DD-D3E0-4831-A4F3-349AF57A15A4}" destId="{5B7FFB84-37B0-49F5-B011-122B006C3096}" srcOrd="0" destOrd="0" presId="urn:microsoft.com/office/officeart/2005/8/layout/hList1"/>
    <dgm:cxn modelId="{8B14EE92-34B9-465D-ABFB-85B8D319453E}" type="presOf" srcId="{9FEEC392-1358-4779-98C6-4CC69A3F7547}" destId="{15B16757-D666-48DA-AA83-356BD7C676D7}" srcOrd="0" destOrd="0" presId="urn:microsoft.com/office/officeart/2005/8/layout/hList1"/>
    <dgm:cxn modelId="{30035793-C79D-4291-BAD3-61F19B1003A5}" srcId="{396954DD-D3E0-4831-A4F3-349AF57A15A4}" destId="{54B4DE8B-FD20-49B9-BECF-165CF1E89985}" srcOrd="0" destOrd="0" parTransId="{39F718AD-6820-4DD5-803B-ACFEA7A2346D}" sibTransId="{EDBB29EC-3446-46A4-A87B-F347EA75382E}"/>
    <dgm:cxn modelId="{1D09A0D0-AF2D-4FCD-9728-D57CBFAC27E8}" type="presOf" srcId="{C28C71CE-2C96-4087-8764-AEA97F915273}" destId="{8E96FEA4-8643-4785-B700-AF2BA02E88C2}" srcOrd="0" destOrd="1" presId="urn:microsoft.com/office/officeart/2005/8/layout/hList1"/>
    <dgm:cxn modelId="{3C155BD4-B656-45B0-BD87-8B7E3774CEA9}" srcId="{9FEEC392-1358-4779-98C6-4CC69A3F7547}" destId="{FFCA74F3-7AD8-41A6-B934-088FF38909A3}" srcOrd="1" destOrd="0" parTransId="{1EFBE3BD-E0AF-403F-9938-BD6A5B167106}" sibTransId="{C1468FDA-C5A6-4F04-A031-41A196EB5365}"/>
    <dgm:cxn modelId="{4EB466F1-239B-4142-AF57-590F81E49DEC}" srcId="{396954DD-D3E0-4831-A4F3-349AF57A15A4}" destId="{C28C71CE-2C96-4087-8764-AEA97F915273}" srcOrd="1" destOrd="0" parTransId="{AC5CD59D-68F8-42E1-9B77-E1885BA0CE8A}" sibTransId="{522FEB6D-5B5A-4453-9551-C334812BEE00}"/>
    <dgm:cxn modelId="{A48C36C7-E5D6-4345-B282-A946127E7606}" type="presParOf" srcId="{E9B45C1E-3EC0-4C82-ABE7-EDD2290B5D20}" destId="{E6EAED9E-9B80-428C-914F-990B4022DFD0}" srcOrd="0" destOrd="0" presId="urn:microsoft.com/office/officeart/2005/8/layout/hList1"/>
    <dgm:cxn modelId="{DD8F8852-571E-474B-B148-5FA4DEA5E2C6}" type="presParOf" srcId="{E6EAED9E-9B80-428C-914F-990B4022DFD0}" destId="{15B16757-D666-48DA-AA83-356BD7C676D7}" srcOrd="0" destOrd="0" presId="urn:microsoft.com/office/officeart/2005/8/layout/hList1"/>
    <dgm:cxn modelId="{C05FA667-E074-4446-8432-C923E2BDFFBA}" type="presParOf" srcId="{E6EAED9E-9B80-428C-914F-990B4022DFD0}" destId="{99529AB1-2BB7-4D77-A514-AD2301C0BE1A}" srcOrd="1" destOrd="0" presId="urn:microsoft.com/office/officeart/2005/8/layout/hList1"/>
    <dgm:cxn modelId="{8B1C5C67-C34E-4354-BB40-831CF4374635}" type="presParOf" srcId="{E9B45C1E-3EC0-4C82-ABE7-EDD2290B5D20}" destId="{68127FE2-A534-4182-BAA2-CC313361795C}" srcOrd="1" destOrd="0" presId="urn:microsoft.com/office/officeart/2005/8/layout/hList1"/>
    <dgm:cxn modelId="{49FB8E59-5EE1-4668-A33A-7AA28F1F193F}" type="presParOf" srcId="{E9B45C1E-3EC0-4C82-ABE7-EDD2290B5D20}" destId="{6DD88028-44CC-483D-BE6D-9256C3B77E93}" srcOrd="2" destOrd="0" presId="urn:microsoft.com/office/officeart/2005/8/layout/hList1"/>
    <dgm:cxn modelId="{9217D646-8D49-4CF2-A7B5-F673CF862F31}" type="presParOf" srcId="{6DD88028-44CC-483D-BE6D-9256C3B77E93}" destId="{5B7FFB84-37B0-49F5-B011-122B006C3096}" srcOrd="0" destOrd="0" presId="urn:microsoft.com/office/officeart/2005/8/layout/hList1"/>
    <dgm:cxn modelId="{3739736E-48E8-4449-A138-7B3894A5C1DA}" type="presParOf" srcId="{6DD88028-44CC-483D-BE6D-9256C3B77E93}" destId="{8E96FEA4-8643-4785-B700-AF2BA02E88C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DD2A29-B181-45A8-978E-5B18B82A84C7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5F8C529-DAB3-4AB2-B15F-7FB47E9C30C6}">
      <dgm:prSet phldrT="[Tekst]"/>
      <dgm:spPr/>
      <dgm:t>
        <a:bodyPr/>
        <a:lstStyle/>
        <a:p>
          <a:r>
            <a:rPr lang="pl-PL" dirty="0"/>
            <a:t>Rzeczowość </a:t>
          </a:r>
        </a:p>
      </dgm:t>
    </dgm:pt>
    <dgm:pt modelId="{8BEF0F52-9018-4E9D-AA31-7D09FD3711F8}" type="parTrans" cxnId="{3DF870EB-5E76-4574-B6B0-DB3AEC5FB1C5}">
      <dgm:prSet/>
      <dgm:spPr/>
      <dgm:t>
        <a:bodyPr/>
        <a:lstStyle/>
        <a:p>
          <a:endParaRPr lang="pl-PL"/>
        </a:p>
      </dgm:t>
    </dgm:pt>
    <dgm:pt modelId="{9114D4AE-006F-4D2E-BA18-362398C58497}" type="sibTrans" cxnId="{3DF870EB-5E76-4574-B6B0-DB3AEC5FB1C5}">
      <dgm:prSet/>
      <dgm:spPr/>
      <dgm:t>
        <a:bodyPr/>
        <a:lstStyle/>
        <a:p>
          <a:endParaRPr lang="pl-PL"/>
        </a:p>
      </dgm:t>
    </dgm:pt>
    <dgm:pt modelId="{DE3A4707-7C0A-477A-94BD-E3BF8DED01CE}">
      <dgm:prSet phldrT="[Tekst]"/>
      <dgm:spPr/>
      <dgm:t>
        <a:bodyPr/>
        <a:lstStyle/>
        <a:p>
          <a:r>
            <a:rPr lang="pl-PL" dirty="0"/>
            <a:t>Pozostawanie w związku tematycznym z publikacją</a:t>
          </a:r>
        </a:p>
      </dgm:t>
    </dgm:pt>
    <dgm:pt modelId="{6798A559-7231-42C4-B63A-9EDC573B2D7B}" type="parTrans" cxnId="{E7210BBE-4512-4EFF-A4D0-C83EA82B0FED}">
      <dgm:prSet/>
      <dgm:spPr/>
      <dgm:t>
        <a:bodyPr/>
        <a:lstStyle/>
        <a:p>
          <a:endParaRPr lang="pl-PL"/>
        </a:p>
      </dgm:t>
    </dgm:pt>
    <dgm:pt modelId="{2386B13B-D13A-47C5-B7A3-9DA9FD0E6D03}" type="sibTrans" cxnId="{E7210BBE-4512-4EFF-A4D0-C83EA82B0FED}">
      <dgm:prSet/>
      <dgm:spPr/>
      <dgm:t>
        <a:bodyPr/>
        <a:lstStyle/>
        <a:p>
          <a:endParaRPr lang="pl-PL"/>
        </a:p>
      </dgm:t>
    </dgm:pt>
    <dgm:pt modelId="{D3D5A6C8-130C-4E9A-918C-6351F6F5CBB9}">
      <dgm:prSet phldrT="[Tekst]"/>
      <dgm:spPr/>
      <dgm:t>
        <a:bodyPr/>
        <a:lstStyle/>
        <a:p>
          <a:r>
            <a:rPr lang="pl-PL" dirty="0"/>
            <a:t>Czytelność, zwięzłość, jasność, brak dygresji</a:t>
          </a:r>
        </a:p>
      </dgm:t>
    </dgm:pt>
    <dgm:pt modelId="{D7FBF5C2-2E56-48DC-AD39-C3E2C44CF684}" type="parTrans" cxnId="{B7CBF2C3-6B14-425F-8D86-C44D56BB6B69}">
      <dgm:prSet/>
      <dgm:spPr/>
      <dgm:t>
        <a:bodyPr/>
        <a:lstStyle/>
        <a:p>
          <a:endParaRPr lang="pl-PL"/>
        </a:p>
      </dgm:t>
    </dgm:pt>
    <dgm:pt modelId="{2C5D19C4-3D52-46C7-A7AA-B1525A82D715}" type="sibTrans" cxnId="{B7CBF2C3-6B14-425F-8D86-C44D56BB6B69}">
      <dgm:prSet/>
      <dgm:spPr/>
      <dgm:t>
        <a:bodyPr/>
        <a:lstStyle/>
        <a:p>
          <a:endParaRPr lang="pl-PL"/>
        </a:p>
      </dgm:t>
    </dgm:pt>
    <dgm:pt modelId="{148F591F-51DF-416B-B067-0B3B0867BB8D}">
      <dgm:prSet phldrT="[Tekst]"/>
      <dgm:spPr/>
      <dgm:t>
        <a:bodyPr/>
        <a:lstStyle/>
        <a:p>
          <a:r>
            <a:rPr lang="pl-PL" dirty="0"/>
            <a:t>Odnoszenie się do faktów</a:t>
          </a:r>
        </a:p>
      </dgm:t>
    </dgm:pt>
    <dgm:pt modelId="{4E6A1977-D469-4B84-B783-F28638095FCF}" type="parTrans" cxnId="{F0337D1D-F9AB-44B0-A4B4-EEC0FC3A7A59}">
      <dgm:prSet/>
      <dgm:spPr/>
      <dgm:t>
        <a:bodyPr/>
        <a:lstStyle/>
        <a:p>
          <a:endParaRPr lang="pl-PL"/>
        </a:p>
      </dgm:t>
    </dgm:pt>
    <dgm:pt modelId="{DC9808B6-DD47-4C07-9CB2-A40FF8ECF5F0}" type="sibTrans" cxnId="{F0337D1D-F9AB-44B0-A4B4-EEC0FC3A7A59}">
      <dgm:prSet/>
      <dgm:spPr/>
      <dgm:t>
        <a:bodyPr/>
        <a:lstStyle/>
        <a:p>
          <a:endParaRPr lang="pl-PL"/>
        </a:p>
      </dgm:t>
    </dgm:pt>
    <dgm:pt modelId="{BF28899C-A129-4A80-BEDB-42199F2FD93B}">
      <dgm:prSet phldrT="[Tekst]"/>
      <dgm:spPr/>
      <dgm:t>
        <a:bodyPr/>
        <a:lstStyle/>
        <a:p>
          <a:r>
            <a:rPr lang="pl-PL" dirty="0"/>
            <a:t>Odniesienie się do meritum</a:t>
          </a:r>
        </a:p>
      </dgm:t>
    </dgm:pt>
    <dgm:pt modelId="{54DFDCD3-658F-4849-93AE-7280E414460B}" type="parTrans" cxnId="{BF79F5A6-EBC6-4BE6-83B9-172E37B3E424}">
      <dgm:prSet/>
      <dgm:spPr/>
      <dgm:t>
        <a:bodyPr/>
        <a:lstStyle/>
        <a:p>
          <a:endParaRPr lang="pl-PL"/>
        </a:p>
      </dgm:t>
    </dgm:pt>
    <dgm:pt modelId="{F5BAFE9B-1553-4A60-9B4E-79261955B6D1}" type="sibTrans" cxnId="{BF79F5A6-EBC6-4BE6-83B9-172E37B3E424}">
      <dgm:prSet/>
      <dgm:spPr/>
      <dgm:t>
        <a:bodyPr/>
        <a:lstStyle/>
        <a:p>
          <a:endParaRPr lang="pl-PL"/>
        </a:p>
      </dgm:t>
    </dgm:pt>
    <dgm:pt modelId="{EBDC5F59-8D48-4FC4-8E4D-E576885BB15A}">
      <dgm:prSet phldrT="[Tekst]"/>
      <dgm:spPr/>
      <dgm:t>
        <a:bodyPr/>
        <a:lstStyle/>
        <a:p>
          <a:r>
            <a:rPr lang="pl-PL" dirty="0"/>
            <a:t>Fakt </a:t>
          </a:r>
          <a:r>
            <a:rPr lang="pl-PL" dirty="0">
              <a:sym typeface="Wingdings" pitchFamily="2" charset="2"/>
            </a:rPr>
            <a:t> to również pogląd, przemyślenie, koncepcja zainteresowanego</a:t>
          </a:r>
          <a:endParaRPr lang="pl-PL" dirty="0"/>
        </a:p>
      </dgm:t>
    </dgm:pt>
    <dgm:pt modelId="{9C25A051-1D9C-4DB7-8685-CCC4B4EF46A5}" type="parTrans" cxnId="{9E8EB19A-A876-4DA6-9DA3-D9CFB4538B6E}">
      <dgm:prSet/>
      <dgm:spPr/>
      <dgm:t>
        <a:bodyPr/>
        <a:lstStyle/>
        <a:p>
          <a:endParaRPr lang="pl-PL"/>
        </a:p>
      </dgm:t>
    </dgm:pt>
    <dgm:pt modelId="{726C4167-E2F4-4AE3-86E7-13DE1F9F4316}" type="sibTrans" cxnId="{9E8EB19A-A876-4DA6-9DA3-D9CFB4538B6E}">
      <dgm:prSet/>
      <dgm:spPr/>
      <dgm:t>
        <a:bodyPr/>
        <a:lstStyle/>
        <a:p>
          <a:endParaRPr lang="pl-PL"/>
        </a:p>
      </dgm:t>
    </dgm:pt>
    <dgm:pt modelId="{A7669707-E21F-4B52-9BC0-4BEBC172943E}" type="pres">
      <dgm:prSet presAssocID="{B9DD2A29-B181-45A8-978E-5B18B82A84C7}" presName="theList" presStyleCnt="0">
        <dgm:presLayoutVars>
          <dgm:dir/>
          <dgm:animLvl val="lvl"/>
          <dgm:resizeHandles val="exact"/>
        </dgm:presLayoutVars>
      </dgm:prSet>
      <dgm:spPr/>
    </dgm:pt>
    <dgm:pt modelId="{14BACB35-342E-4FD2-BEEE-077E5B156ACE}" type="pres">
      <dgm:prSet presAssocID="{55F8C529-DAB3-4AB2-B15F-7FB47E9C30C6}" presName="compNode" presStyleCnt="0"/>
      <dgm:spPr/>
    </dgm:pt>
    <dgm:pt modelId="{925692A6-918F-468C-8456-FDB9193EE0C7}" type="pres">
      <dgm:prSet presAssocID="{55F8C529-DAB3-4AB2-B15F-7FB47E9C30C6}" presName="aNode" presStyleLbl="bgShp" presStyleIdx="0" presStyleCnt="2"/>
      <dgm:spPr/>
    </dgm:pt>
    <dgm:pt modelId="{BDB0B4E6-1D79-4880-A6E6-C1697E46CBC1}" type="pres">
      <dgm:prSet presAssocID="{55F8C529-DAB3-4AB2-B15F-7FB47E9C30C6}" presName="textNode" presStyleLbl="bgShp" presStyleIdx="0" presStyleCnt="2"/>
      <dgm:spPr/>
    </dgm:pt>
    <dgm:pt modelId="{3B6D8105-B4FF-4BA8-9BD1-56BAC96B98D8}" type="pres">
      <dgm:prSet presAssocID="{55F8C529-DAB3-4AB2-B15F-7FB47E9C30C6}" presName="compChildNode" presStyleCnt="0"/>
      <dgm:spPr/>
    </dgm:pt>
    <dgm:pt modelId="{64ACF5A1-0C35-4361-83FE-E4A82F3677AB}" type="pres">
      <dgm:prSet presAssocID="{55F8C529-DAB3-4AB2-B15F-7FB47E9C30C6}" presName="theInnerList" presStyleCnt="0"/>
      <dgm:spPr/>
    </dgm:pt>
    <dgm:pt modelId="{439C2DC0-A1F1-46B4-AF4B-614E0EC89EA4}" type="pres">
      <dgm:prSet presAssocID="{DE3A4707-7C0A-477A-94BD-E3BF8DED01CE}" presName="childNode" presStyleLbl="node1" presStyleIdx="0" presStyleCnt="4">
        <dgm:presLayoutVars>
          <dgm:bulletEnabled val="1"/>
        </dgm:presLayoutVars>
      </dgm:prSet>
      <dgm:spPr/>
    </dgm:pt>
    <dgm:pt modelId="{BFD382DD-C4F8-467A-BEF1-789DBD5252C5}" type="pres">
      <dgm:prSet presAssocID="{DE3A4707-7C0A-477A-94BD-E3BF8DED01CE}" presName="aSpace2" presStyleCnt="0"/>
      <dgm:spPr/>
    </dgm:pt>
    <dgm:pt modelId="{D05357E6-4B32-44BC-8D3C-8594728F9C38}" type="pres">
      <dgm:prSet presAssocID="{D3D5A6C8-130C-4E9A-918C-6351F6F5CBB9}" presName="childNode" presStyleLbl="node1" presStyleIdx="1" presStyleCnt="4">
        <dgm:presLayoutVars>
          <dgm:bulletEnabled val="1"/>
        </dgm:presLayoutVars>
      </dgm:prSet>
      <dgm:spPr/>
    </dgm:pt>
    <dgm:pt modelId="{5967E5FE-9490-4530-A12A-EC344A1C0802}" type="pres">
      <dgm:prSet presAssocID="{55F8C529-DAB3-4AB2-B15F-7FB47E9C30C6}" presName="aSpace" presStyleCnt="0"/>
      <dgm:spPr/>
    </dgm:pt>
    <dgm:pt modelId="{39E85934-4690-48FE-905A-F911E33EDA7A}" type="pres">
      <dgm:prSet presAssocID="{148F591F-51DF-416B-B067-0B3B0867BB8D}" presName="compNode" presStyleCnt="0"/>
      <dgm:spPr/>
    </dgm:pt>
    <dgm:pt modelId="{14A4AF8A-9630-413F-9C4C-2C807FFA49FC}" type="pres">
      <dgm:prSet presAssocID="{148F591F-51DF-416B-B067-0B3B0867BB8D}" presName="aNode" presStyleLbl="bgShp" presStyleIdx="1" presStyleCnt="2"/>
      <dgm:spPr/>
    </dgm:pt>
    <dgm:pt modelId="{DD480502-14A4-41B9-AD9A-114C956F89D0}" type="pres">
      <dgm:prSet presAssocID="{148F591F-51DF-416B-B067-0B3B0867BB8D}" presName="textNode" presStyleLbl="bgShp" presStyleIdx="1" presStyleCnt="2"/>
      <dgm:spPr/>
    </dgm:pt>
    <dgm:pt modelId="{C4BEFC93-77EB-4004-BA62-3A04741EDD17}" type="pres">
      <dgm:prSet presAssocID="{148F591F-51DF-416B-B067-0B3B0867BB8D}" presName="compChildNode" presStyleCnt="0"/>
      <dgm:spPr/>
    </dgm:pt>
    <dgm:pt modelId="{3699A6E5-0184-402B-B47D-DB0A44AB2030}" type="pres">
      <dgm:prSet presAssocID="{148F591F-51DF-416B-B067-0B3B0867BB8D}" presName="theInnerList" presStyleCnt="0"/>
      <dgm:spPr/>
    </dgm:pt>
    <dgm:pt modelId="{B9DFDF3C-94E5-4468-B352-1D7FFD5F18F9}" type="pres">
      <dgm:prSet presAssocID="{BF28899C-A129-4A80-BEDB-42199F2FD93B}" presName="childNode" presStyleLbl="node1" presStyleIdx="2" presStyleCnt="4">
        <dgm:presLayoutVars>
          <dgm:bulletEnabled val="1"/>
        </dgm:presLayoutVars>
      </dgm:prSet>
      <dgm:spPr/>
    </dgm:pt>
    <dgm:pt modelId="{DFDE8C86-A9AA-44D5-9B7F-BD16BC8D3B93}" type="pres">
      <dgm:prSet presAssocID="{BF28899C-A129-4A80-BEDB-42199F2FD93B}" presName="aSpace2" presStyleCnt="0"/>
      <dgm:spPr/>
    </dgm:pt>
    <dgm:pt modelId="{6FF5D2B7-F9BE-4902-8CD1-45B05807D2B3}" type="pres">
      <dgm:prSet presAssocID="{EBDC5F59-8D48-4FC4-8E4D-E576885BB15A}" presName="childNode" presStyleLbl="node1" presStyleIdx="3" presStyleCnt="4">
        <dgm:presLayoutVars>
          <dgm:bulletEnabled val="1"/>
        </dgm:presLayoutVars>
      </dgm:prSet>
      <dgm:spPr/>
    </dgm:pt>
  </dgm:ptLst>
  <dgm:cxnLst>
    <dgm:cxn modelId="{9902CA0B-56B0-4F24-A0A1-7E880DE9896F}" type="presOf" srcId="{148F591F-51DF-416B-B067-0B3B0867BB8D}" destId="{14A4AF8A-9630-413F-9C4C-2C807FFA49FC}" srcOrd="0" destOrd="0" presId="urn:microsoft.com/office/officeart/2005/8/layout/lProcess2"/>
    <dgm:cxn modelId="{F0337D1D-F9AB-44B0-A4B4-EEC0FC3A7A59}" srcId="{B9DD2A29-B181-45A8-978E-5B18B82A84C7}" destId="{148F591F-51DF-416B-B067-0B3B0867BB8D}" srcOrd="1" destOrd="0" parTransId="{4E6A1977-D469-4B84-B783-F28638095FCF}" sibTransId="{DC9808B6-DD47-4C07-9CB2-A40FF8ECF5F0}"/>
    <dgm:cxn modelId="{3707E01F-964E-4FAC-952C-2A88CB0EB6EC}" type="presOf" srcId="{D3D5A6C8-130C-4E9A-918C-6351F6F5CBB9}" destId="{D05357E6-4B32-44BC-8D3C-8594728F9C38}" srcOrd="0" destOrd="0" presId="urn:microsoft.com/office/officeart/2005/8/layout/lProcess2"/>
    <dgm:cxn modelId="{6C480A35-FA63-4928-A0EF-85FD36424CC3}" type="presOf" srcId="{EBDC5F59-8D48-4FC4-8E4D-E576885BB15A}" destId="{6FF5D2B7-F9BE-4902-8CD1-45B05807D2B3}" srcOrd="0" destOrd="0" presId="urn:microsoft.com/office/officeart/2005/8/layout/lProcess2"/>
    <dgm:cxn modelId="{C74D764D-ACA5-44EE-8C20-38B9FCCAF176}" type="presOf" srcId="{148F591F-51DF-416B-B067-0B3B0867BB8D}" destId="{DD480502-14A4-41B9-AD9A-114C956F89D0}" srcOrd="1" destOrd="0" presId="urn:microsoft.com/office/officeart/2005/8/layout/lProcess2"/>
    <dgm:cxn modelId="{B3EE5C74-071B-40B7-91CC-F69F151D10C4}" type="presOf" srcId="{55F8C529-DAB3-4AB2-B15F-7FB47E9C30C6}" destId="{BDB0B4E6-1D79-4880-A6E6-C1697E46CBC1}" srcOrd="1" destOrd="0" presId="urn:microsoft.com/office/officeart/2005/8/layout/lProcess2"/>
    <dgm:cxn modelId="{20B97C8E-8A78-477E-AEBD-C1B50515B6A5}" type="presOf" srcId="{55F8C529-DAB3-4AB2-B15F-7FB47E9C30C6}" destId="{925692A6-918F-468C-8456-FDB9193EE0C7}" srcOrd="0" destOrd="0" presId="urn:microsoft.com/office/officeart/2005/8/layout/lProcess2"/>
    <dgm:cxn modelId="{3B148395-0AE9-4B29-8EFA-7257E6418A55}" type="presOf" srcId="{DE3A4707-7C0A-477A-94BD-E3BF8DED01CE}" destId="{439C2DC0-A1F1-46B4-AF4B-614E0EC89EA4}" srcOrd="0" destOrd="0" presId="urn:microsoft.com/office/officeart/2005/8/layout/lProcess2"/>
    <dgm:cxn modelId="{9E8EB19A-A876-4DA6-9DA3-D9CFB4538B6E}" srcId="{148F591F-51DF-416B-B067-0B3B0867BB8D}" destId="{EBDC5F59-8D48-4FC4-8E4D-E576885BB15A}" srcOrd="1" destOrd="0" parTransId="{9C25A051-1D9C-4DB7-8685-CCC4B4EF46A5}" sibTransId="{726C4167-E2F4-4AE3-86E7-13DE1F9F4316}"/>
    <dgm:cxn modelId="{BF79F5A6-EBC6-4BE6-83B9-172E37B3E424}" srcId="{148F591F-51DF-416B-B067-0B3B0867BB8D}" destId="{BF28899C-A129-4A80-BEDB-42199F2FD93B}" srcOrd="0" destOrd="0" parTransId="{54DFDCD3-658F-4849-93AE-7280E414460B}" sibTransId="{F5BAFE9B-1553-4A60-9B4E-79261955B6D1}"/>
    <dgm:cxn modelId="{E7210BBE-4512-4EFF-A4D0-C83EA82B0FED}" srcId="{55F8C529-DAB3-4AB2-B15F-7FB47E9C30C6}" destId="{DE3A4707-7C0A-477A-94BD-E3BF8DED01CE}" srcOrd="0" destOrd="0" parTransId="{6798A559-7231-42C4-B63A-9EDC573B2D7B}" sibTransId="{2386B13B-D13A-47C5-B7A3-9DA9FD0E6D03}"/>
    <dgm:cxn modelId="{B7CBF2C3-6B14-425F-8D86-C44D56BB6B69}" srcId="{55F8C529-DAB3-4AB2-B15F-7FB47E9C30C6}" destId="{D3D5A6C8-130C-4E9A-918C-6351F6F5CBB9}" srcOrd="1" destOrd="0" parTransId="{D7FBF5C2-2E56-48DC-AD39-C3E2C44CF684}" sibTransId="{2C5D19C4-3D52-46C7-A7AA-B1525A82D715}"/>
    <dgm:cxn modelId="{184174D6-8126-4CCC-93E9-F46AB5C37ACB}" type="presOf" srcId="{BF28899C-A129-4A80-BEDB-42199F2FD93B}" destId="{B9DFDF3C-94E5-4468-B352-1D7FFD5F18F9}" srcOrd="0" destOrd="0" presId="urn:microsoft.com/office/officeart/2005/8/layout/lProcess2"/>
    <dgm:cxn modelId="{137418E3-6572-48BD-9A96-05B5270BA19B}" type="presOf" srcId="{B9DD2A29-B181-45A8-978E-5B18B82A84C7}" destId="{A7669707-E21F-4B52-9BC0-4BEBC172943E}" srcOrd="0" destOrd="0" presId="urn:microsoft.com/office/officeart/2005/8/layout/lProcess2"/>
    <dgm:cxn modelId="{3DF870EB-5E76-4574-B6B0-DB3AEC5FB1C5}" srcId="{B9DD2A29-B181-45A8-978E-5B18B82A84C7}" destId="{55F8C529-DAB3-4AB2-B15F-7FB47E9C30C6}" srcOrd="0" destOrd="0" parTransId="{8BEF0F52-9018-4E9D-AA31-7D09FD3711F8}" sibTransId="{9114D4AE-006F-4D2E-BA18-362398C58497}"/>
    <dgm:cxn modelId="{BF1E173B-6241-4379-A804-09B329292CD9}" type="presParOf" srcId="{A7669707-E21F-4B52-9BC0-4BEBC172943E}" destId="{14BACB35-342E-4FD2-BEEE-077E5B156ACE}" srcOrd="0" destOrd="0" presId="urn:microsoft.com/office/officeart/2005/8/layout/lProcess2"/>
    <dgm:cxn modelId="{71A6801E-620C-4BEB-806C-9AA87944B93A}" type="presParOf" srcId="{14BACB35-342E-4FD2-BEEE-077E5B156ACE}" destId="{925692A6-918F-468C-8456-FDB9193EE0C7}" srcOrd="0" destOrd="0" presId="urn:microsoft.com/office/officeart/2005/8/layout/lProcess2"/>
    <dgm:cxn modelId="{7F435E00-BA94-4EE1-8A2A-7D8542118622}" type="presParOf" srcId="{14BACB35-342E-4FD2-BEEE-077E5B156ACE}" destId="{BDB0B4E6-1D79-4880-A6E6-C1697E46CBC1}" srcOrd="1" destOrd="0" presId="urn:microsoft.com/office/officeart/2005/8/layout/lProcess2"/>
    <dgm:cxn modelId="{D14CDE89-A704-486F-8181-8E50018EFAC1}" type="presParOf" srcId="{14BACB35-342E-4FD2-BEEE-077E5B156ACE}" destId="{3B6D8105-B4FF-4BA8-9BD1-56BAC96B98D8}" srcOrd="2" destOrd="0" presId="urn:microsoft.com/office/officeart/2005/8/layout/lProcess2"/>
    <dgm:cxn modelId="{63CCFEFF-018E-449D-9B11-ABAEEFB1DC52}" type="presParOf" srcId="{3B6D8105-B4FF-4BA8-9BD1-56BAC96B98D8}" destId="{64ACF5A1-0C35-4361-83FE-E4A82F3677AB}" srcOrd="0" destOrd="0" presId="urn:microsoft.com/office/officeart/2005/8/layout/lProcess2"/>
    <dgm:cxn modelId="{38A4309E-5F8F-42EF-80A4-E46B4CB8FB32}" type="presParOf" srcId="{64ACF5A1-0C35-4361-83FE-E4A82F3677AB}" destId="{439C2DC0-A1F1-46B4-AF4B-614E0EC89EA4}" srcOrd="0" destOrd="0" presId="urn:microsoft.com/office/officeart/2005/8/layout/lProcess2"/>
    <dgm:cxn modelId="{98FA4FCC-7936-4A45-8620-6C49125E5268}" type="presParOf" srcId="{64ACF5A1-0C35-4361-83FE-E4A82F3677AB}" destId="{BFD382DD-C4F8-467A-BEF1-789DBD5252C5}" srcOrd="1" destOrd="0" presId="urn:microsoft.com/office/officeart/2005/8/layout/lProcess2"/>
    <dgm:cxn modelId="{486213E6-35FC-4AC9-AB1B-4A0B88B4010F}" type="presParOf" srcId="{64ACF5A1-0C35-4361-83FE-E4A82F3677AB}" destId="{D05357E6-4B32-44BC-8D3C-8594728F9C38}" srcOrd="2" destOrd="0" presId="urn:microsoft.com/office/officeart/2005/8/layout/lProcess2"/>
    <dgm:cxn modelId="{17CF3D81-E1AB-49D8-BBE1-218B4DBB6A4A}" type="presParOf" srcId="{A7669707-E21F-4B52-9BC0-4BEBC172943E}" destId="{5967E5FE-9490-4530-A12A-EC344A1C0802}" srcOrd="1" destOrd="0" presId="urn:microsoft.com/office/officeart/2005/8/layout/lProcess2"/>
    <dgm:cxn modelId="{B32A4D5B-F2D3-4831-9366-51FE5B8FC104}" type="presParOf" srcId="{A7669707-E21F-4B52-9BC0-4BEBC172943E}" destId="{39E85934-4690-48FE-905A-F911E33EDA7A}" srcOrd="2" destOrd="0" presId="urn:microsoft.com/office/officeart/2005/8/layout/lProcess2"/>
    <dgm:cxn modelId="{4274BF82-0B54-4A07-9CE3-0B338FE34F8E}" type="presParOf" srcId="{39E85934-4690-48FE-905A-F911E33EDA7A}" destId="{14A4AF8A-9630-413F-9C4C-2C807FFA49FC}" srcOrd="0" destOrd="0" presId="urn:microsoft.com/office/officeart/2005/8/layout/lProcess2"/>
    <dgm:cxn modelId="{4F4A326D-F21A-43D3-80C5-52328742746C}" type="presParOf" srcId="{39E85934-4690-48FE-905A-F911E33EDA7A}" destId="{DD480502-14A4-41B9-AD9A-114C956F89D0}" srcOrd="1" destOrd="0" presId="urn:microsoft.com/office/officeart/2005/8/layout/lProcess2"/>
    <dgm:cxn modelId="{AA41B2F5-65D8-4D3B-87EB-96E222CA5999}" type="presParOf" srcId="{39E85934-4690-48FE-905A-F911E33EDA7A}" destId="{C4BEFC93-77EB-4004-BA62-3A04741EDD17}" srcOrd="2" destOrd="0" presId="urn:microsoft.com/office/officeart/2005/8/layout/lProcess2"/>
    <dgm:cxn modelId="{307C9156-9F71-4765-BA67-0E90F3D310E3}" type="presParOf" srcId="{C4BEFC93-77EB-4004-BA62-3A04741EDD17}" destId="{3699A6E5-0184-402B-B47D-DB0A44AB2030}" srcOrd="0" destOrd="0" presId="urn:microsoft.com/office/officeart/2005/8/layout/lProcess2"/>
    <dgm:cxn modelId="{A4350BD3-C90D-4875-86FA-F1D1628DC23E}" type="presParOf" srcId="{3699A6E5-0184-402B-B47D-DB0A44AB2030}" destId="{B9DFDF3C-94E5-4468-B352-1D7FFD5F18F9}" srcOrd="0" destOrd="0" presId="urn:microsoft.com/office/officeart/2005/8/layout/lProcess2"/>
    <dgm:cxn modelId="{D3AF0C72-6B4B-4288-AF34-98FB1E319572}" type="presParOf" srcId="{3699A6E5-0184-402B-B47D-DB0A44AB2030}" destId="{DFDE8C86-A9AA-44D5-9B7F-BD16BC8D3B93}" srcOrd="1" destOrd="0" presId="urn:microsoft.com/office/officeart/2005/8/layout/lProcess2"/>
    <dgm:cxn modelId="{306D9BB2-CEA6-4CFD-A42B-A50419FF8B73}" type="presParOf" srcId="{3699A6E5-0184-402B-B47D-DB0A44AB2030}" destId="{6FF5D2B7-F9BE-4902-8CD1-45B05807D2B3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BD32DF6-D3D3-47B7-815B-5230E370D56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594F008-90EA-4A33-AA00-57451C2949EE}">
      <dgm:prSet phldrT="[Tekst]"/>
      <dgm:spPr/>
      <dgm:t>
        <a:bodyPr/>
        <a:lstStyle/>
        <a:p>
          <a:r>
            <a:rPr lang="pl-PL" dirty="0"/>
            <a:t>sprostowanie</a:t>
          </a:r>
        </a:p>
      </dgm:t>
    </dgm:pt>
    <dgm:pt modelId="{771457AB-A401-40CD-B98E-87BDAD8E2CA5}" type="parTrans" cxnId="{E7B0E08C-7F79-43B5-A7B1-04D243E956B5}">
      <dgm:prSet/>
      <dgm:spPr/>
      <dgm:t>
        <a:bodyPr/>
        <a:lstStyle/>
        <a:p>
          <a:endParaRPr lang="pl-PL"/>
        </a:p>
      </dgm:t>
    </dgm:pt>
    <dgm:pt modelId="{05DDC678-01AE-490A-AE94-DA3E3DA86253}" type="sibTrans" cxnId="{E7B0E08C-7F79-43B5-A7B1-04D243E956B5}">
      <dgm:prSet/>
      <dgm:spPr/>
      <dgm:t>
        <a:bodyPr/>
        <a:lstStyle/>
        <a:p>
          <a:endParaRPr lang="pl-PL"/>
        </a:p>
      </dgm:t>
    </dgm:pt>
    <dgm:pt modelId="{C07AE102-09AA-4910-8F50-4ED7CBE8E2E7}">
      <dgm:prSet phldrT="[Tekst]"/>
      <dgm:spPr/>
      <dgm:t>
        <a:bodyPr/>
        <a:lstStyle/>
        <a:p>
          <a:r>
            <a:rPr lang="pl-PL" dirty="0"/>
            <a:t>termin</a:t>
          </a:r>
        </a:p>
      </dgm:t>
    </dgm:pt>
    <dgm:pt modelId="{29A66435-3708-4EB0-BDA5-F838932D5411}" type="parTrans" cxnId="{B9F35FD0-0AEC-4DB5-9B27-D28B3E8900C6}">
      <dgm:prSet/>
      <dgm:spPr/>
      <dgm:t>
        <a:bodyPr/>
        <a:lstStyle/>
        <a:p>
          <a:endParaRPr lang="pl-PL"/>
        </a:p>
      </dgm:t>
    </dgm:pt>
    <dgm:pt modelId="{0FCF27E9-43E1-42DA-87D4-033433211CE0}" type="sibTrans" cxnId="{B9F35FD0-0AEC-4DB5-9B27-D28B3E8900C6}">
      <dgm:prSet/>
      <dgm:spPr/>
      <dgm:t>
        <a:bodyPr/>
        <a:lstStyle/>
        <a:p>
          <a:endParaRPr lang="pl-PL"/>
        </a:p>
      </dgm:t>
    </dgm:pt>
    <dgm:pt modelId="{541B076B-70D1-4D22-999C-4198310E9152}">
      <dgm:prSet phldrT="[Tekst]"/>
      <dgm:spPr/>
      <dgm:t>
        <a:bodyPr/>
        <a:lstStyle/>
        <a:p>
          <a:r>
            <a:rPr lang="pl-PL" dirty="0"/>
            <a:t>forma</a:t>
          </a:r>
        </a:p>
      </dgm:t>
    </dgm:pt>
    <dgm:pt modelId="{9E78379C-B8BB-4819-B755-4408FD981340}" type="parTrans" cxnId="{DADB37D6-D7EA-408E-9819-6EADC259F619}">
      <dgm:prSet/>
      <dgm:spPr/>
      <dgm:t>
        <a:bodyPr/>
        <a:lstStyle/>
        <a:p>
          <a:endParaRPr lang="pl-PL"/>
        </a:p>
      </dgm:t>
    </dgm:pt>
    <dgm:pt modelId="{09079845-AE41-4F09-9397-473E6B05370C}" type="sibTrans" cxnId="{DADB37D6-D7EA-408E-9819-6EADC259F619}">
      <dgm:prSet/>
      <dgm:spPr/>
      <dgm:t>
        <a:bodyPr/>
        <a:lstStyle/>
        <a:p>
          <a:endParaRPr lang="pl-PL"/>
        </a:p>
      </dgm:t>
    </dgm:pt>
    <dgm:pt modelId="{22D0039B-D0BA-44DA-87D4-9C4E54A00C8D}">
      <dgm:prSet phldrT="[Tekst]"/>
      <dgm:spPr/>
      <dgm:t>
        <a:bodyPr/>
        <a:lstStyle/>
        <a:p>
          <a:r>
            <a:rPr lang="pl-PL" dirty="0"/>
            <a:t>objętość</a:t>
          </a:r>
        </a:p>
      </dgm:t>
    </dgm:pt>
    <dgm:pt modelId="{3692F7F4-7328-4A80-81E0-69F6E3C868CE}" type="parTrans" cxnId="{0CA3D055-7503-41BA-8F55-A4E7044053C6}">
      <dgm:prSet/>
      <dgm:spPr/>
      <dgm:t>
        <a:bodyPr/>
        <a:lstStyle/>
        <a:p>
          <a:endParaRPr lang="pl-PL"/>
        </a:p>
      </dgm:t>
    </dgm:pt>
    <dgm:pt modelId="{EEE03E42-A0A2-448D-85BC-3E554651305B}" type="sibTrans" cxnId="{0CA3D055-7503-41BA-8F55-A4E7044053C6}">
      <dgm:prSet/>
      <dgm:spPr/>
      <dgm:t>
        <a:bodyPr/>
        <a:lstStyle/>
        <a:p>
          <a:endParaRPr lang="pl-PL"/>
        </a:p>
      </dgm:t>
    </dgm:pt>
    <dgm:pt modelId="{7D02B613-DF18-4BD8-89B0-624C60925320}">
      <dgm:prSet/>
      <dgm:spPr/>
      <dgm:t>
        <a:bodyPr/>
        <a:lstStyle/>
        <a:p>
          <a:r>
            <a:rPr lang="pl-PL" dirty="0"/>
            <a:t>język</a:t>
          </a:r>
        </a:p>
      </dgm:t>
    </dgm:pt>
    <dgm:pt modelId="{98DE2466-788A-4AD7-98BC-48AE265F23C1}" type="parTrans" cxnId="{2EC686B3-E0F8-4910-81A6-7EC1FEE6E45D}">
      <dgm:prSet/>
      <dgm:spPr/>
    </dgm:pt>
    <dgm:pt modelId="{89A2BCED-D148-4CA0-9491-95A2732765D2}" type="sibTrans" cxnId="{2EC686B3-E0F8-4910-81A6-7EC1FEE6E45D}">
      <dgm:prSet/>
      <dgm:spPr/>
    </dgm:pt>
    <dgm:pt modelId="{9C97DDE4-1557-4647-9A7D-3BF11E0D2522}">
      <dgm:prSet/>
      <dgm:spPr/>
      <dgm:t>
        <a:bodyPr/>
        <a:lstStyle/>
        <a:p>
          <a:r>
            <a:rPr lang="pl-PL" dirty="0"/>
            <a:t>21 dni od opublikowania</a:t>
          </a:r>
        </a:p>
      </dgm:t>
    </dgm:pt>
    <dgm:pt modelId="{19F0DCE4-4EB9-4FA9-AEBD-D29C5A9A14F4}" type="parTrans" cxnId="{48682132-6A09-4A8A-AB99-421E2504FF52}">
      <dgm:prSet/>
      <dgm:spPr/>
    </dgm:pt>
    <dgm:pt modelId="{8D52E4C3-6E6C-4AE5-9539-76DD0E054D35}" type="sibTrans" cxnId="{48682132-6A09-4A8A-AB99-421E2504FF52}">
      <dgm:prSet/>
      <dgm:spPr/>
    </dgm:pt>
    <dgm:pt modelId="{B3FBB461-647C-4924-94E8-741CFAC2DA03}">
      <dgm:prSet/>
      <dgm:spPr/>
      <dgm:t>
        <a:bodyPr/>
        <a:lstStyle/>
        <a:p>
          <a:r>
            <a:rPr lang="pl-PL" dirty="0"/>
            <a:t>pisemna</a:t>
          </a:r>
        </a:p>
      </dgm:t>
    </dgm:pt>
    <dgm:pt modelId="{0DEFEE50-C8FD-4997-84DB-360830D2D5C4}" type="parTrans" cxnId="{84888978-CD69-48A9-815F-B1402138CA3F}">
      <dgm:prSet/>
      <dgm:spPr/>
    </dgm:pt>
    <dgm:pt modelId="{497AF55E-FC53-470C-80CD-E1779E6D4A02}" type="sibTrans" cxnId="{84888978-CD69-48A9-815F-B1402138CA3F}">
      <dgm:prSet/>
      <dgm:spPr/>
    </dgm:pt>
    <dgm:pt modelId="{6EC8F4B3-CD67-4401-9D64-126BA319D9A1}">
      <dgm:prSet/>
      <dgm:spPr/>
      <dgm:t>
        <a:bodyPr/>
        <a:lstStyle/>
        <a:p>
          <a:r>
            <a:rPr lang="pl-PL" dirty="0"/>
            <a:t>Nie więcej niż 2x obj. </a:t>
          </a:r>
          <a:r>
            <a:rPr lang="pl-PL" b="1" dirty="0"/>
            <a:t>fragm</a:t>
          </a:r>
          <a:r>
            <a:rPr lang="pl-PL" dirty="0"/>
            <a:t>. mat. pras., którego dotyczy</a:t>
          </a:r>
        </a:p>
      </dgm:t>
    </dgm:pt>
    <dgm:pt modelId="{3F92860B-471A-4B0B-890D-1E857028AE21}" type="parTrans" cxnId="{E6787047-75FE-4C91-AF70-EB44F4B582F2}">
      <dgm:prSet/>
      <dgm:spPr/>
    </dgm:pt>
    <dgm:pt modelId="{3B345BF7-F07A-4DA7-8DA4-A55876898325}" type="sibTrans" cxnId="{E6787047-75FE-4C91-AF70-EB44F4B582F2}">
      <dgm:prSet/>
      <dgm:spPr/>
    </dgm:pt>
    <dgm:pt modelId="{A464C034-37D9-40C7-8A11-AB1690FC5E5C}">
      <dgm:prSet/>
      <dgm:spPr/>
      <dgm:t>
        <a:bodyPr/>
        <a:lstStyle/>
        <a:p>
          <a:r>
            <a:rPr lang="pl-PL" dirty="0"/>
            <a:t>polski lub inny</a:t>
          </a:r>
        </a:p>
      </dgm:t>
    </dgm:pt>
    <dgm:pt modelId="{3B885456-8B7E-4E79-B8E7-479E91627157}" type="parTrans" cxnId="{5602B2EA-98E3-4CC8-9C0A-B4214A11F2D8}">
      <dgm:prSet/>
      <dgm:spPr/>
    </dgm:pt>
    <dgm:pt modelId="{6F03F8D6-BFB5-4FB9-AA1A-F48206B001DA}" type="sibTrans" cxnId="{5602B2EA-98E3-4CC8-9C0A-B4214A11F2D8}">
      <dgm:prSet/>
      <dgm:spPr/>
    </dgm:pt>
    <dgm:pt modelId="{BEAFD66C-11C3-479C-9E0D-5F2266F221B3}" type="pres">
      <dgm:prSet presAssocID="{4BD32DF6-D3D3-47B7-815B-5230E370D56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7C73F9E-92DE-4321-A19E-2A063B2A3B2C}" type="pres">
      <dgm:prSet presAssocID="{0594F008-90EA-4A33-AA00-57451C2949EE}" presName="hierRoot1" presStyleCnt="0">
        <dgm:presLayoutVars>
          <dgm:hierBranch val="init"/>
        </dgm:presLayoutVars>
      </dgm:prSet>
      <dgm:spPr/>
    </dgm:pt>
    <dgm:pt modelId="{FCD4ECDC-4194-442C-8AAE-BFC877BF98E7}" type="pres">
      <dgm:prSet presAssocID="{0594F008-90EA-4A33-AA00-57451C2949EE}" presName="rootComposite1" presStyleCnt="0"/>
      <dgm:spPr/>
    </dgm:pt>
    <dgm:pt modelId="{5F09C9AC-4A03-461C-9CE2-BA23D09A144C}" type="pres">
      <dgm:prSet presAssocID="{0594F008-90EA-4A33-AA00-57451C2949EE}" presName="rootText1" presStyleLbl="node0" presStyleIdx="0" presStyleCnt="1" custScaleX="247194">
        <dgm:presLayoutVars>
          <dgm:chPref val="3"/>
        </dgm:presLayoutVars>
      </dgm:prSet>
      <dgm:spPr/>
    </dgm:pt>
    <dgm:pt modelId="{00F59A6F-8F70-4FE8-BDB8-51D79573F766}" type="pres">
      <dgm:prSet presAssocID="{0594F008-90EA-4A33-AA00-57451C2949EE}" presName="rootConnector1" presStyleLbl="node1" presStyleIdx="0" presStyleCnt="0"/>
      <dgm:spPr/>
    </dgm:pt>
    <dgm:pt modelId="{7004BC19-7738-46EE-A103-1E99EDC50510}" type="pres">
      <dgm:prSet presAssocID="{0594F008-90EA-4A33-AA00-57451C2949EE}" presName="hierChild2" presStyleCnt="0"/>
      <dgm:spPr/>
    </dgm:pt>
    <dgm:pt modelId="{B5AA2586-CC02-4073-BD1F-2DD1D09AD4A9}" type="pres">
      <dgm:prSet presAssocID="{29A66435-3708-4EB0-BDA5-F838932D5411}" presName="Name37" presStyleLbl="parChTrans1D2" presStyleIdx="0" presStyleCnt="4"/>
      <dgm:spPr/>
    </dgm:pt>
    <dgm:pt modelId="{9BF57B36-9459-4302-A623-14D90D6B034C}" type="pres">
      <dgm:prSet presAssocID="{C07AE102-09AA-4910-8F50-4ED7CBE8E2E7}" presName="hierRoot2" presStyleCnt="0">
        <dgm:presLayoutVars>
          <dgm:hierBranch val="init"/>
        </dgm:presLayoutVars>
      </dgm:prSet>
      <dgm:spPr/>
    </dgm:pt>
    <dgm:pt modelId="{B52994C3-B5A7-4C5B-A0F5-A28CCC59BF86}" type="pres">
      <dgm:prSet presAssocID="{C07AE102-09AA-4910-8F50-4ED7CBE8E2E7}" presName="rootComposite" presStyleCnt="0"/>
      <dgm:spPr/>
    </dgm:pt>
    <dgm:pt modelId="{0A5914A1-687E-49C0-A1FC-7C4985472C1A}" type="pres">
      <dgm:prSet presAssocID="{C07AE102-09AA-4910-8F50-4ED7CBE8E2E7}" presName="rootText" presStyleLbl="node2" presStyleIdx="0" presStyleCnt="4">
        <dgm:presLayoutVars>
          <dgm:chPref val="3"/>
        </dgm:presLayoutVars>
      </dgm:prSet>
      <dgm:spPr/>
    </dgm:pt>
    <dgm:pt modelId="{CBD4D4A8-3A0E-4D7F-AC9F-1FE36A6F12B8}" type="pres">
      <dgm:prSet presAssocID="{C07AE102-09AA-4910-8F50-4ED7CBE8E2E7}" presName="rootConnector" presStyleLbl="node2" presStyleIdx="0" presStyleCnt="4"/>
      <dgm:spPr/>
    </dgm:pt>
    <dgm:pt modelId="{CD2327E0-9F71-4A02-971C-5D256F62710A}" type="pres">
      <dgm:prSet presAssocID="{C07AE102-09AA-4910-8F50-4ED7CBE8E2E7}" presName="hierChild4" presStyleCnt="0"/>
      <dgm:spPr/>
    </dgm:pt>
    <dgm:pt modelId="{F0C4C1B4-7C45-492C-9DC9-F540BDEC97A9}" type="pres">
      <dgm:prSet presAssocID="{19F0DCE4-4EB9-4FA9-AEBD-D29C5A9A14F4}" presName="Name37" presStyleLbl="parChTrans1D3" presStyleIdx="0" presStyleCnt="4"/>
      <dgm:spPr/>
    </dgm:pt>
    <dgm:pt modelId="{29C04FD4-7B53-45C7-96CA-4EA70C1E10C1}" type="pres">
      <dgm:prSet presAssocID="{9C97DDE4-1557-4647-9A7D-3BF11E0D2522}" presName="hierRoot2" presStyleCnt="0">
        <dgm:presLayoutVars>
          <dgm:hierBranch val="init"/>
        </dgm:presLayoutVars>
      </dgm:prSet>
      <dgm:spPr/>
    </dgm:pt>
    <dgm:pt modelId="{0DB5CE9F-5535-4160-BBCF-F9F87433BAA3}" type="pres">
      <dgm:prSet presAssocID="{9C97DDE4-1557-4647-9A7D-3BF11E0D2522}" presName="rootComposite" presStyleCnt="0"/>
      <dgm:spPr/>
    </dgm:pt>
    <dgm:pt modelId="{0CFA2A50-2DB2-4D37-8567-09EDFD16DE53}" type="pres">
      <dgm:prSet presAssocID="{9C97DDE4-1557-4647-9A7D-3BF11E0D2522}" presName="rootText" presStyleLbl="node3" presStyleIdx="0" presStyleCnt="4">
        <dgm:presLayoutVars>
          <dgm:chPref val="3"/>
        </dgm:presLayoutVars>
      </dgm:prSet>
      <dgm:spPr/>
    </dgm:pt>
    <dgm:pt modelId="{E45E6D0E-2EF2-4578-96B8-797142BBF622}" type="pres">
      <dgm:prSet presAssocID="{9C97DDE4-1557-4647-9A7D-3BF11E0D2522}" presName="rootConnector" presStyleLbl="node3" presStyleIdx="0" presStyleCnt="4"/>
      <dgm:spPr/>
    </dgm:pt>
    <dgm:pt modelId="{467D0320-3C5F-4805-ABCE-46C877572F4A}" type="pres">
      <dgm:prSet presAssocID="{9C97DDE4-1557-4647-9A7D-3BF11E0D2522}" presName="hierChild4" presStyleCnt="0"/>
      <dgm:spPr/>
    </dgm:pt>
    <dgm:pt modelId="{B6C7B7A5-81AE-49CB-8045-4B5323BAF734}" type="pres">
      <dgm:prSet presAssocID="{9C97DDE4-1557-4647-9A7D-3BF11E0D2522}" presName="hierChild5" presStyleCnt="0"/>
      <dgm:spPr/>
    </dgm:pt>
    <dgm:pt modelId="{67AD4D05-17ED-4382-99EC-3C1A317E15DE}" type="pres">
      <dgm:prSet presAssocID="{C07AE102-09AA-4910-8F50-4ED7CBE8E2E7}" presName="hierChild5" presStyleCnt="0"/>
      <dgm:spPr/>
    </dgm:pt>
    <dgm:pt modelId="{6563DD18-FAD4-4DAA-84E7-F1ABB61A4D59}" type="pres">
      <dgm:prSet presAssocID="{9E78379C-B8BB-4819-B755-4408FD981340}" presName="Name37" presStyleLbl="parChTrans1D2" presStyleIdx="1" presStyleCnt="4"/>
      <dgm:spPr/>
    </dgm:pt>
    <dgm:pt modelId="{9ADF400E-298A-4530-95BF-2B49B87CA8F0}" type="pres">
      <dgm:prSet presAssocID="{541B076B-70D1-4D22-999C-4198310E9152}" presName="hierRoot2" presStyleCnt="0">
        <dgm:presLayoutVars>
          <dgm:hierBranch val="init"/>
        </dgm:presLayoutVars>
      </dgm:prSet>
      <dgm:spPr/>
    </dgm:pt>
    <dgm:pt modelId="{AA6D7FA9-973C-48D2-B491-B390B812FF0E}" type="pres">
      <dgm:prSet presAssocID="{541B076B-70D1-4D22-999C-4198310E9152}" presName="rootComposite" presStyleCnt="0"/>
      <dgm:spPr/>
    </dgm:pt>
    <dgm:pt modelId="{D0EB862F-5FB0-4FA2-AD69-960DF61DD8FF}" type="pres">
      <dgm:prSet presAssocID="{541B076B-70D1-4D22-999C-4198310E9152}" presName="rootText" presStyleLbl="node2" presStyleIdx="1" presStyleCnt="4">
        <dgm:presLayoutVars>
          <dgm:chPref val="3"/>
        </dgm:presLayoutVars>
      </dgm:prSet>
      <dgm:spPr/>
    </dgm:pt>
    <dgm:pt modelId="{5A290E0A-E8C3-4287-8BAB-1C4AECA837B1}" type="pres">
      <dgm:prSet presAssocID="{541B076B-70D1-4D22-999C-4198310E9152}" presName="rootConnector" presStyleLbl="node2" presStyleIdx="1" presStyleCnt="4"/>
      <dgm:spPr/>
    </dgm:pt>
    <dgm:pt modelId="{207D7386-D91D-40E6-8427-0541FF63A9A6}" type="pres">
      <dgm:prSet presAssocID="{541B076B-70D1-4D22-999C-4198310E9152}" presName="hierChild4" presStyleCnt="0"/>
      <dgm:spPr/>
    </dgm:pt>
    <dgm:pt modelId="{30D09CBE-1B78-4914-9553-D93B60B318A8}" type="pres">
      <dgm:prSet presAssocID="{0DEFEE50-C8FD-4997-84DB-360830D2D5C4}" presName="Name37" presStyleLbl="parChTrans1D3" presStyleIdx="1" presStyleCnt="4"/>
      <dgm:spPr/>
    </dgm:pt>
    <dgm:pt modelId="{A7D15789-1E5C-4245-B791-E4046D854B69}" type="pres">
      <dgm:prSet presAssocID="{B3FBB461-647C-4924-94E8-741CFAC2DA03}" presName="hierRoot2" presStyleCnt="0">
        <dgm:presLayoutVars>
          <dgm:hierBranch val="init"/>
        </dgm:presLayoutVars>
      </dgm:prSet>
      <dgm:spPr/>
    </dgm:pt>
    <dgm:pt modelId="{50D6D9AA-C550-4229-A147-943609C5AE8C}" type="pres">
      <dgm:prSet presAssocID="{B3FBB461-647C-4924-94E8-741CFAC2DA03}" presName="rootComposite" presStyleCnt="0"/>
      <dgm:spPr/>
    </dgm:pt>
    <dgm:pt modelId="{47E37873-9AB0-4B5C-9C8F-37AEE645D713}" type="pres">
      <dgm:prSet presAssocID="{B3FBB461-647C-4924-94E8-741CFAC2DA03}" presName="rootText" presStyleLbl="node3" presStyleIdx="1" presStyleCnt="4">
        <dgm:presLayoutVars>
          <dgm:chPref val="3"/>
        </dgm:presLayoutVars>
      </dgm:prSet>
      <dgm:spPr/>
    </dgm:pt>
    <dgm:pt modelId="{F17E85F8-4559-49E8-9307-B82A9C39DA4B}" type="pres">
      <dgm:prSet presAssocID="{B3FBB461-647C-4924-94E8-741CFAC2DA03}" presName="rootConnector" presStyleLbl="node3" presStyleIdx="1" presStyleCnt="4"/>
      <dgm:spPr/>
    </dgm:pt>
    <dgm:pt modelId="{244C24D0-A3E7-4D14-A88D-D5051DDD8F28}" type="pres">
      <dgm:prSet presAssocID="{B3FBB461-647C-4924-94E8-741CFAC2DA03}" presName="hierChild4" presStyleCnt="0"/>
      <dgm:spPr/>
    </dgm:pt>
    <dgm:pt modelId="{8C946857-C5F1-4965-A243-FFD16951ED04}" type="pres">
      <dgm:prSet presAssocID="{B3FBB461-647C-4924-94E8-741CFAC2DA03}" presName="hierChild5" presStyleCnt="0"/>
      <dgm:spPr/>
    </dgm:pt>
    <dgm:pt modelId="{71E8566F-56BF-4FD2-BAA6-126BFE54DB66}" type="pres">
      <dgm:prSet presAssocID="{541B076B-70D1-4D22-999C-4198310E9152}" presName="hierChild5" presStyleCnt="0"/>
      <dgm:spPr/>
    </dgm:pt>
    <dgm:pt modelId="{33E7E08F-11CD-46C1-A674-E42B19E2F8BF}" type="pres">
      <dgm:prSet presAssocID="{3692F7F4-7328-4A80-81E0-69F6E3C868CE}" presName="Name37" presStyleLbl="parChTrans1D2" presStyleIdx="2" presStyleCnt="4"/>
      <dgm:spPr/>
    </dgm:pt>
    <dgm:pt modelId="{B0927EF2-EDF6-44C9-81F1-7F222DEAF67C}" type="pres">
      <dgm:prSet presAssocID="{22D0039B-D0BA-44DA-87D4-9C4E54A00C8D}" presName="hierRoot2" presStyleCnt="0">
        <dgm:presLayoutVars>
          <dgm:hierBranch val="init"/>
        </dgm:presLayoutVars>
      </dgm:prSet>
      <dgm:spPr/>
    </dgm:pt>
    <dgm:pt modelId="{03F2C376-BB62-43EB-A76D-941D52AD24DC}" type="pres">
      <dgm:prSet presAssocID="{22D0039B-D0BA-44DA-87D4-9C4E54A00C8D}" presName="rootComposite" presStyleCnt="0"/>
      <dgm:spPr/>
    </dgm:pt>
    <dgm:pt modelId="{44E77766-8DE9-4451-A667-2433C168125F}" type="pres">
      <dgm:prSet presAssocID="{22D0039B-D0BA-44DA-87D4-9C4E54A00C8D}" presName="rootText" presStyleLbl="node2" presStyleIdx="2" presStyleCnt="4">
        <dgm:presLayoutVars>
          <dgm:chPref val="3"/>
        </dgm:presLayoutVars>
      </dgm:prSet>
      <dgm:spPr/>
    </dgm:pt>
    <dgm:pt modelId="{ABBD1CDE-6620-4CA4-9B53-A3C98EE92829}" type="pres">
      <dgm:prSet presAssocID="{22D0039B-D0BA-44DA-87D4-9C4E54A00C8D}" presName="rootConnector" presStyleLbl="node2" presStyleIdx="2" presStyleCnt="4"/>
      <dgm:spPr/>
    </dgm:pt>
    <dgm:pt modelId="{89D5371A-CEB6-4A18-8690-4BA6F65656DA}" type="pres">
      <dgm:prSet presAssocID="{22D0039B-D0BA-44DA-87D4-9C4E54A00C8D}" presName="hierChild4" presStyleCnt="0"/>
      <dgm:spPr/>
    </dgm:pt>
    <dgm:pt modelId="{2A3C70D4-5243-44E9-9B4C-3143B68A107A}" type="pres">
      <dgm:prSet presAssocID="{3F92860B-471A-4B0B-890D-1E857028AE21}" presName="Name37" presStyleLbl="parChTrans1D3" presStyleIdx="2" presStyleCnt="4"/>
      <dgm:spPr/>
    </dgm:pt>
    <dgm:pt modelId="{3374D6F6-5084-42F1-97AF-9189FD0EE73A}" type="pres">
      <dgm:prSet presAssocID="{6EC8F4B3-CD67-4401-9D64-126BA319D9A1}" presName="hierRoot2" presStyleCnt="0">
        <dgm:presLayoutVars>
          <dgm:hierBranch val="init"/>
        </dgm:presLayoutVars>
      </dgm:prSet>
      <dgm:spPr/>
    </dgm:pt>
    <dgm:pt modelId="{6EAEA6DB-D63D-4D05-8F1B-EAB07CF3954A}" type="pres">
      <dgm:prSet presAssocID="{6EC8F4B3-CD67-4401-9D64-126BA319D9A1}" presName="rootComposite" presStyleCnt="0"/>
      <dgm:spPr/>
    </dgm:pt>
    <dgm:pt modelId="{E5832B16-3E1C-43CD-BB10-D79F0BEB8C19}" type="pres">
      <dgm:prSet presAssocID="{6EC8F4B3-CD67-4401-9D64-126BA319D9A1}" presName="rootText" presStyleLbl="node3" presStyleIdx="2" presStyleCnt="4" custScaleY="194066">
        <dgm:presLayoutVars>
          <dgm:chPref val="3"/>
        </dgm:presLayoutVars>
      </dgm:prSet>
      <dgm:spPr/>
    </dgm:pt>
    <dgm:pt modelId="{0B6F47F3-9078-4941-8F51-4D76480E9016}" type="pres">
      <dgm:prSet presAssocID="{6EC8F4B3-CD67-4401-9D64-126BA319D9A1}" presName="rootConnector" presStyleLbl="node3" presStyleIdx="2" presStyleCnt="4"/>
      <dgm:spPr/>
    </dgm:pt>
    <dgm:pt modelId="{D16EFD4C-3FE2-4C99-BF54-5532CCB58DF6}" type="pres">
      <dgm:prSet presAssocID="{6EC8F4B3-CD67-4401-9D64-126BA319D9A1}" presName="hierChild4" presStyleCnt="0"/>
      <dgm:spPr/>
    </dgm:pt>
    <dgm:pt modelId="{68557465-9978-466B-A5F7-830A95F83235}" type="pres">
      <dgm:prSet presAssocID="{6EC8F4B3-CD67-4401-9D64-126BA319D9A1}" presName="hierChild5" presStyleCnt="0"/>
      <dgm:spPr/>
    </dgm:pt>
    <dgm:pt modelId="{37674011-65AE-4B59-8C63-7AB7DE9A7616}" type="pres">
      <dgm:prSet presAssocID="{22D0039B-D0BA-44DA-87D4-9C4E54A00C8D}" presName="hierChild5" presStyleCnt="0"/>
      <dgm:spPr/>
    </dgm:pt>
    <dgm:pt modelId="{225E9D4A-A43C-43F1-B61D-21C1633D412A}" type="pres">
      <dgm:prSet presAssocID="{98DE2466-788A-4AD7-98BC-48AE265F23C1}" presName="Name37" presStyleLbl="parChTrans1D2" presStyleIdx="3" presStyleCnt="4"/>
      <dgm:spPr/>
    </dgm:pt>
    <dgm:pt modelId="{729DA571-BB0D-4BB3-84C2-7B6DE8A15E6E}" type="pres">
      <dgm:prSet presAssocID="{7D02B613-DF18-4BD8-89B0-624C60925320}" presName="hierRoot2" presStyleCnt="0">
        <dgm:presLayoutVars>
          <dgm:hierBranch val="init"/>
        </dgm:presLayoutVars>
      </dgm:prSet>
      <dgm:spPr/>
    </dgm:pt>
    <dgm:pt modelId="{1373F197-9EA1-4D94-B04F-CC41705EBF32}" type="pres">
      <dgm:prSet presAssocID="{7D02B613-DF18-4BD8-89B0-624C60925320}" presName="rootComposite" presStyleCnt="0"/>
      <dgm:spPr/>
    </dgm:pt>
    <dgm:pt modelId="{17A6C1B2-E09A-4BA6-A63F-317DAAFAA412}" type="pres">
      <dgm:prSet presAssocID="{7D02B613-DF18-4BD8-89B0-624C60925320}" presName="rootText" presStyleLbl="node2" presStyleIdx="3" presStyleCnt="4">
        <dgm:presLayoutVars>
          <dgm:chPref val="3"/>
        </dgm:presLayoutVars>
      </dgm:prSet>
      <dgm:spPr/>
    </dgm:pt>
    <dgm:pt modelId="{DFBDAFC2-02CA-438F-AC1F-1786D09F3665}" type="pres">
      <dgm:prSet presAssocID="{7D02B613-DF18-4BD8-89B0-624C60925320}" presName="rootConnector" presStyleLbl="node2" presStyleIdx="3" presStyleCnt="4"/>
      <dgm:spPr/>
    </dgm:pt>
    <dgm:pt modelId="{0DC5796F-E355-4D3C-A188-F5C42EF051DB}" type="pres">
      <dgm:prSet presAssocID="{7D02B613-DF18-4BD8-89B0-624C60925320}" presName="hierChild4" presStyleCnt="0"/>
      <dgm:spPr/>
    </dgm:pt>
    <dgm:pt modelId="{73311CD0-E631-425B-9FB7-C2B5A4E8E5FA}" type="pres">
      <dgm:prSet presAssocID="{3B885456-8B7E-4E79-B8E7-479E91627157}" presName="Name37" presStyleLbl="parChTrans1D3" presStyleIdx="3" presStyleCnt="4"/>
      <dgm:spPr/>
    </dgm:pt>
    <dgm:pt modelId="{006AFA42-0F37-4236-BD65-1D353C595E78}" type="pres">
      <dgm:prSet presAssocID="{A464C034-37D9-40C7-8A11-AB1690FC5E5C}" presName="hierRoot2" presStyleCnt="0">
        <dgm:presLayoutVars>
          <dgm:hierBranch val="init"/>
        </dgm:presLayoutVars>
      </dgm:prSet>
      <dgm:spPr/>
    </dgm:pt>
    <dgm:pt modelId="{22A784C7-6AAF-4729-AB36-4D658720D7C4}" type="pres">
      <dgm:prSet presAssocID="{A464C034-37D9-40C7-8A11-AB1690FC5E5C}" presName="rootComposite" presStyleCnt="0"/>
      <dgm:spPr/>
    </dgm:pt>
    <dgm:pt modelId="{4324D819-BE01-4089-A420-EA13F877587D}" type="pres">
      <dgm:prSet presAssocID="{A464C034-37D9-40C7-8A11-AB1690FC5E5C}" presName="rootText" presStyleLbl="node3" presStyleIdx="3" presStyleCnt="4">
        <dgm:presLayoutVars>
          <dgm:chPref val="3"/>
        </dgm:presLayoutVars>
      </dgm:prSet>
      <dgm:spPr/>
    </dgm:pt>
    <dgm:pt modelId="{6672F52D-A80F-4F96-A988-580E56FD9FEC}" type="pres">
      <dgm:prSet presAssocID="{A464C034-37D9-40C7-8A11-AB1690FC5E5C}" presName="rootConnector" presStyleLbl="node3" presStyleIdx="3" presStyleCnt="4"/>
      <dgm:spPr/>
    </dgm:pt>
    <dgm:pt modelId="{9D408E76-119F-4EB9-8699-6CD5459F8963}" type="pres">
      <dgm:prSet presAssocID="{A464C034-37D9-40C7-8A11-AB1690FC5E5C}" presName="hierChild4" presStyleCnt="0"/>
      <dgm:spPr/>
    </dgm:pt>
    <dgm:pt modelId="{DFC1E4F3-1F34-49A5-AF09-22D38DB7EDCC}" type="pres">
      <dgm:prSet presAssocID="{A464C034-37D9-40C7-8A11-AB1690FC5E5C}" presName="hierChild5" presStyleCnt="0"/>
      <dgm:spPr/>
    </dgm:pt>
    <dgm:pt modelId="{7417DC7A-73C7-49FE-B8E5-4F0BE04C6CDD}" type="pres">
      <dgm:prSet presAssocID="{7D02B613-DF18-4BD8-89B0-624C60925320}" presName="hierChild5" presStyleCnt="0"/>
      <dgm:spPr/>
    </dgm:pt>
    <dgm:pt modelId="{6CBD6803-C492-433C-BF85-F7B620628D09}" type="pres">
      <dgm:prSet presAssocID="{0594F008-90EA-4A33-AA00-57451C2949EE}" presName="hierChild3" presStyleCnt="0"/>
      <dgm:spPr/>
    </dgm:pt>
  </dgm:ptLst>
  <dgm:cxnLst>
    <dgm:cxn modelId="{49E47801-FB10-4C2F-9935-BEDBD028FC13}" type="presOf" srcId="{29A66435-3708-4EB0-BDA5-F838932D5411}" destId="{B5AA2586-CC02-4073-BD1F-2DD1D09AD4A9}" srcOrd="0" destOrd="0" presId="urn:microsoft.com/office/officeart/2005/8/layout/orgChart1"/>
    <dgm:cxn modelId="{0651580C-7438-44E3-8C95-38D5EAC8A387}" type="presOf" srcId="{3692F7F4-7328-4A80-81E0-69F6E3C868CE}" destId="{33E7E08F-11CD-46C1-A674-E42B19E2F8BF}" srcOrd="0" destOrd="0" presId="urn:microsoft.com/office/officeart/2005/8/layout/orgChart1"/>
    <dgm:cxn modelId="{E371B00F-4716-448D-9DF3-890C0E310B4E}" type="presOf" srcId="{7D02B613-DF18-4BD8-89B0-624C60925320}" destId="{DFBDAFC2-02CA-438F-AC1F-1786D09F3665}" srcOrd="1" destOrd="0" presId="urn:microsoft.com/office/officeart/2005/8/layout/orgChart1"/>
    <dgm:cxn modelId="{31A50114-4778-49C3-BE6E-7EF2BB3FA450}" type="presOf" srcId="{3F92860B-471A-4B0B-890D-1E857028AE21}" destId="{2A3C70D4-5243-44E9-9B4C-3143B68A107A}" srcOrd="0" destOrd="0" presId="urn:microsoft.com/office/officeart/2005/8/layout/orgChart1"/>
    <dgm:cxn modelId="{D847B117-CC8C-472B-A466-C53976F3AEA6}" type="presOf" srcId="{6EC8F4B3-CD67-4401-9D64-126BA319D9A1}" destId="{E5832B16-3E1C-43CD-BB10-D79F0BEB8C19}" srcOrd="0" destOrd="0" presId="urn:microsoft.com/office/officeart/2005/8/layout/orgChart1"/>
    <dgm:cxn modelId="{CCCB021E-FD68-4E4E-856A-5CABA1D81016}" type="presOf" srcId="{0594F008-90EA-4A33-AA00-57451C2949EE}" destId="{00F59A6F-8F70-4FE8-BDB8-51D79573F766}" srcOrd="1" destOrd="0" presId="urn:microsoft.com/office/officeart/2005/8/layout/orgChart1"/>
    <dgm:cxn modelId="{9D059430-7FAD-4B21-854B-0B6A2812C0EA}" type="presOf" srcId="{A464C034-37D9-40C7-8A11-AB1690FC5E5C}" destId="{4324D819-BE01-4089-A420-EA13F877587D}" srcOrd="0" destOrd="0" presId="urn:microsoft.com/office/officeart/2005/8/layout/orgChart1"/>
    <dgm:cxn modelId="{48682132-6A09-4A8A-AB99-421E2504FF52}" srcId="{C07AE102-09AA-4910-8F50-4ED7CBE8E2E7}" destId="{9C97DDE4-1557-4647-9A7D-3BF11E0D2522}" srcOrd="0" destOrd="0" parTransId="{19F0DCE4-4EB9-4FA9-AEBD-D29C5A9A14F4}" sibTransId="{8D52E4C3-6E6C-4AE5-9539-76DD0E054D35}"/>
    <dgm:cxn modelId="{1E00863D-4106-4EE3-AFC5-6D677E3CC0C3}" type="presOf" srcId="{7D02B613-DF18-4BD8-89B0-624C60925320}" destId="{17A6C1B2-E09A-4BA6-A63F-317DAAFAA412}" srcOrd="0" destOrd="0" presId="urn:microsoft.com/office/officeart/2005/8/layout/orgChart1"/>
    <dgm:cxn modelId="{088CFB40-41E4-4FF3-ACEA-E96E59878A85}" type="presOf" srcId="{541B076B-70D1-4D22-999C-4198310E9152}" destId="{5A290E0A-E8C3-4287-8BAB-1C4AECA837B1}" srcOrd="1" destOrd="0" presId="urn:microsoft.com/office/officeart/2005/8/layout/orgChart1"/>
    <dgm:cxn modelId="{E6787047-75FE-4C91-AF70-EB44F4B582F2}" srcId="{22D0039B-D0BA-44DA-87D4-9C4E54A00C8D}" destId="{6EC8F4B3-CD67-4401-9D64-126BA319D9A1}" srcOrd="0" destOrd="0" parTransId="{3F92860B-471A-4B0B-890D-1E857028AE21}" sibTransId="{3B345BF7-F07A-4DA7-8DA4-A55876898325}"/>
    <dgm:cxn modelId="{91A99073-00A2-4918-8184-FCA6F9B402AC}" type="presOf" srcId="{A464C034-37D9-40C7-8A11-AB1690FC5E5C}" destId="{6672F52D-A80F-4F96-A988-580E56FD9FEC}" srcOrd="1" destOrd="0" presId="urn:microsoft.com/office/officeart/2005/8/layout/orgChart1"/>
    <dgm:cxn modelId="{0CA3D055-7503-41BA-8F55-A4E7044053C6}" srcId="{0594F008-90EA-4A33-AA00-57451C2949EE}" destId="{22D0039B-D0BA-44DA-87D4-9C4E54A00C8D}" srcOrd="2" destOrd="0" parTransId="{3692F7F4-7328-4A80-81E0-69F6E3C868CE}" sibTransId="{EEE03E42-A0A2-448D-85BC-3E554651305B}"/>
    <dgm:cxn modelId="{84888978-CD69-48A9-815F-B1402138CA3F}" srcId="{541B076B-70D1-4D22-999C-4198310E9152}" destId="{B3FBB461-647C-4924-94E8-741CFAC2DA03}" srcOrd="0" destOrd="0" parTransId="{0DEFEE50-C8FD-4997-84DB-360830D2D5C4}" sibTransId="{497AF55E-FC53-470C-80CD-E1779E6D4A02}"/>
    <dgm:cxn modelId="{14357B7A-18C2-431B-84C4-CE95BB43F780}" type="presOf" srcId="{B3FBB461-647C-4924-94E8-741CFAC2DA03}" destId="{F17E85F8-4559-49E8-9307-B82A9C39DA4B}" srcOrd="1" destOrd="0" presId="urn:microsoft.com/office/officeart/2005/8/layout/orgChart1"/>
    <dgm:cxn modelId="{DFE2A55A-922A-4A6F-BD4C-7892748DE87D}" type="presOf" srcId="{B3FBB461-647C-4924-94E8-741CFAC2DA03}" destId="{47E37873-9AB0-4B5C-9C8F-37AEE645D713}" srcOrd="0" destOrd="0" presId="urn:microsoft.com/office/officeart/2005/8/layout/orgChart1"/>
    <dgm:cxn modelId="{D8B1097D-0E6E-42C8-A563-2FF4F52F1C2E}" type="presOf" srcId="{C07AE102-09AA-4910-8F50-4ED7CBE8E2E7}" destId="{CBD4D4A8-3A0E-4D7F-AC9F-1FE36A6F12B8}" srcOrd="1" destOrd="0" presId="urn:microsoft.com/office/officeart/2005/8/layout/orgChart1"/>
    <dgm:cxn modelId="{9601CD7F-57BB-4862-BC22-D22D7767C95A}" type="presOf" srcId="{0594F008-90EA-4A33-AA00-57451C2949EE}" destId="{5F09C9AC-4A03-461C-9CE2-BA23D09A144C}" srcOrd="0" destOrd="0" presId="urn:microsoft.com/office/officeart/2005/8/layout/orgChart1"/>
    <dgm:cxn modelId="{FD8AEB89-DCBF-4135-BB8F-46B223AB4F28}" type="presOf" srcId="{4BD32DF6-D3D3-47B7-815B-5230E370D56B}" destId="{BEAFD66C-11C3-479C-9E0D-5F2266F221B3}" srcOrd="0" destOrd="0" presId="urn:microsoft.com/office/officeart/2005/8/layout/orgChart1"/>
    <dgm:cxn modelId="{E7B0E08C-7F79-43B5-A7B1-04D243E956B5}" srcId="{4BD32DF6-D3D3-47B7-815B-5230E370D56B}" destId="{0594F008-90EA-4A33-AA00-57451C2949EE}" srcOrd="0" destOrd="0" parTransId="{771457AB-A401-40CD-B98E-87BDAD8E2CA5}" sibTransId="{05DDC678-01AE-490A-AE94-DA3E3DA86253}"/>
    <dgm:cxn modelId="{962AE697-4EA8-4C42-8FCF-DB91248BB50C}" type="presOf" srcId="{22D0039B-D0BA-44DA-87D4-9C4E54A00C8D}" destId="{ABBD1CDE-6620-4CA4-9B53-A3C98EE92829}" srcOrd="1" destOrd="0" presId="urn:microsoft.com/office/officeart/2005/8/layout/orgChart1"/>
    <dgm:cxn modelId="{6960C19C-1E2B-4EB7-A8E9-00D06D6030DD}" type="presOf" srcId="{9C97DDE4-1557-4647-9A7D-3BF11E0D2522}" destId="{E45E6D0E-2EF2-4578-96B8-797142BBF622}" srcOrd="1" destOrd="0" presId="urn:microsoft.com/office/officeart/2005/8/layout/orgChart1"/>
    <dgm:cxn modelId="{FDBF43A4-4800-4980-AED8-2407DBD55DB2}" type="presOf" srcId="{19F0DCE4-4EB9-4FA9-AEBD-D29C5A9A14F4}" destId="{F0C4C1B4-7C45-492C-9DC9-F540BDEC97A9}" srcOrd="0" destOrd="0" presId="urn:microsoft.com/office/officeart/2005/8/layout/orgChart1"/>
    <dgm:cxn modelId="{2EC686B3-E0F8-4910-81A6-7EC1FEE6E45D}" srcId="{0594F008-90EA-4A33-AA00-57451C2949EE}" destId="{7D02B613-DF18-4BD8-89B0-624C60925320}" srcOrd="3" destOrd="0" parTransId="{98DE2466-788A-4AD7-98BC-48AE265F23C1}" sibTransId="{89A2BCED-D148-4CA0-9491-95A2732765D2}"/>
    <dgm:cxn modelId="{60E827B7-93BC-4828-A52C-E4E60A6966B1}" type="presOf" srcId="{98DE2466-788A-4AD7-98BC-48AE265F23C1}" destId="{225E9D4A-A43C-43F1-B61D-21C1633D412A}" srcOrd="0" destOrd="0" presId="urn:microsoft.com/office/officeart/2005/8/layout/orgChart1"/>
    <dgm:cxn modelId="{B9F35FD0-0AEC-4DB5-9B27-D28B3E8900C6}" srcId="{0594F008-90EA-4A33-AA00-57451C2949EE}" destId="{C07AE102-09AA-4910-8F50-4ED7CBE8E2E7}" srcOrd="0" destOrd="0" parTransId="{29A66435-3708-4EB0-BDA5-F838932D5411}" sibTransId="{0FCF27E9-43E1-42DA-87D4-033433211CE0}"/>
    <dgm:cxn modelId="{2546B4D3-ED58-45A0-ADEE-8B16B31A0092}" type="presOf" srcId="{9E78379C-B8BB-4819-B755-4408FD981340}" destId="{6563DD18-FAD4-4DAA-84E7-F1ABB61A4D59}" srcOrd="0" destOrd="0" presId="urn:microsoft.com/office/officeart/2005/8/layout/orgChart1"/>
    <dgm:cxn modelId="{DADB37D6-D7EA-408E-9819-6EADC259F619}" srcId="{0594F008-90EA-4A33-AA00-57451C2949EE}" destId="{541B076B-70D1-4D22-999C-4198310E9152}" srcOrd="1" destOrd="0" parTransId="{9E78379C-B8BB-4819-B755-4408FD981340}" sibTransId="{09079845-AE41-4F09-9397-473E6B05370C}"/>
    <dgm:cxn modelId="{E12684D6-C519-491F-BEF1-EE1C3398E46F}" type="presOf" srcId="{9C97DDE4-1557-4647-9A7D-3BF11E0D2522}" destId="{0CFA2A50-2DB2-4D37-8567-09EDFD16DE53}" srcOrd="0" destOrd="0" presId="urn:microsoft.com/office/officeart/2005/8/layout/orgChart1"/>
    <dgm:cxn modelId="{0A17EED8-B10A-4F12-8A6C-7CAD013433E3}" type="presOf" srcId="{6EC8F4B3-CD67-4401-9D64-126BA319D9A1}" destId="{0B6F47F3-9078-4941-8F51-4D76480E9016}" srcOrd="1" destOrd="0" presId="urn:microsoft.com/office/officeart/2005/8/layout/orgChart1"/>
    <dgm:cxn modelId="{1F9A7DD9-9901-4043-A8C9-03A098B9D366}" type="presOf" srcId="{22D0039B-D0BA-44DA-87D4-9C4E54A00C8D}" destId="{44E77766-8DE9-4451-A667-2433C168125F}" srcOrd="0" destOrd="0" presId="urn:microsoft.com/office/officeart/2005/8/layout/orgChart1"/>
    <dgm:cxn modelId="{7071E1E2-C2D7-415D-A556-A32112FF4FBD}" type="presOf" srcId="{3B885456-8B7E-4E79-B8E7-479E91627157}" destId="{73311CD0-E631-425B-9FB7-C2B5A4E8E5FA}" srcOrd="0" destOrd="0" presId="urn:microsoft.com/office/officeart/2005/8/layout/orgChart1"/>
    <dgm:cxn modelId="{3885D0E9-1FB0-4F23-B637-01D850761097}" type="presOf" srcId="{C07AE102-09AA-4910-8F50-4ED7CBE8E2E7}" destId="{0A5914A1-687E-49C0-A1FC-7C4985472C1A}" srcOrd="0" destOrd="0" presId="urn:microsoft.com/office/officeart/2005/8/layout/orgChart1"/>
    <dgm:cxn modelId="{FC155BEA-9646-4C5F-8FC3-5B4031716365}" type="presOf" srcId="{541B076B-70D1-4D22-999C-4198310E9152}" destId="{D0EB862F-5FB0-4FA2-AD69-960DF61DD8FF}" srcOrd="0" destOrd="0" presId="urn:microsoft.com/office/officeart/2005/8/layout/orgChart1"/>
    <dgm:cxn modelId="{5602B2EA-98E3-4CC8-9C0A-B4214A11F2D8}" srcId="{7D02B613-DF18-4BD8-89B0-624C60925320}" destId="{A464C034-37D9-40C7-8A11-AB1690FC5E5C}" srcOrd="0" destOrd="0" parTransId="{3B885456-8B7E-4E79-B8E7-479E91627157}" sibTransId="{6F03F8D6-BFB5-4FB9-AA1A-F48206B001DA}"/>
    <dgm:cxn modelId="{2DF374FD-A956-41A1-9731-222816DE03CB}" type="presOf" srcId="{0DEFEE50-C8FD-4997-84DB-360830D2D5C4}" destId="{30D09CBE-1B78-4914-9553-D93B60B318A8}" srcOrd="0" destOrd="0" presId="urn:microsoft.com/office/officeart/2005/8/layout/orgChart1"/>
    <dgm:cxn modelId="{FAC58B51-F787-4817-9FF3-9DC6379BC39E}" type="presParOf" srcId="{BEAFD66C-11C3-479C-9E0D-5F2266F221B3}" destId="{17C73F9E-92DE-4321-A19E-2A063B2A3B2C}" srcOrd="0" destOrd="0" presId="urn:microsoft.com/office/officeart/2005/8/layout/orgChart1"/>
    <dgm:cxn modelId="{FE60ECD9-DE67-4C63-87F0-7191FB823CF8}" type="presParOf" srcId="{17C73F9E-92DE-4321-A19E-2A063B2A3B2C}" destId="{FCD4ECDC-4194-442C-8AAE-BFC877BF98E7}" srcOrd="0" destOrd="0" presId="urn:microsoft.com/office/officeart/2005/8/layout/orgChart1"/>
    <dgm:cxn modelId="{11F58105-77AB-4F12-9FFD-6E0D6FB6CE9B}" type="presParOf" srcId="{FCD4ECDC-4194-442C-8AAE-BFC877BF98E7}" destId="{5F09C9AC-4A03-461C-9CE2-BA23D09A144C}" srcOrd="0" destOrd="0" presId="urn:microsoft.com/office/officeart/2005/8/layout/orgChart1"/>
    <dgm:cxn modelId="{397C98C8-1E77-400E-8851-49300CFE3F2C}" type="presParOf" srcId="{FCD4ECDC-4194-442C-8AAE-BFC877BF98E7}" destId="{00F59A6F-8F70-4FE8-BDB8-51D79573F766}" srcOrd="1" destOrd="0" presId="urn:microsoft.com/office/officeart/2005/8/layout/orgChart1"/>
    <dgm:cxn modelId="{C2D6C424-7722-4A30-A141-504E55E874D1}" type="presParOf" srcId="{17C73F9E-92DE-4321-A19E-2A063B2A3B2C}" destId="{7004BC19-7738-46EE-A103-1E99EDC50510}" srcOrd="1" destOrd="0" presId="urn:microsoft.com/office/officeart/2005/8/layout/orgChart1"/>
    <dgm:cxn modelId="{560D4D36-E211-4BDB-9C6E-DB61A5138030}" type="presParOf" srcId="{7004BC19-7738-46EE-A103-1E99EDC50510}" destId="{B5AA2586-CC02-4073-BD1F-2DD1D09AD4A9}" srcOrd="0" destOrd="0" presId="urn:microsoft.com/office/officeart/2005/8/layout/orgChart1"/>
    <dgm:cxn modelId="{AECBBDD8-25F5-47CB-B983-476EAE9E6A56}" type="presParOf" srcId="{7004BC19-7738-46EE-A103-1E99EDC50510}" destId="{9BF57B36-9459-4302-A623-14D90D6B034C}" srcOrd="1" destOrd="0" presId="urn:microsoft.com/office/officeart/2005/8/layout/orgChart1"/>
    <dgm:cxn modelId="{E625C14D-EDBA-4ADF-84D7-9731DB9AFA3F}" type="presParOf" srcId="{9BF57B36-9459-4302-A623-14D90D6B034C}" destId="{B52994C3-B5A7-4C5B-A0F5-A28CCC59BF86}" srcOrd="0" destOrd="0" presId="urn:microsoft.com/office/officeart/2005/8/layout/orgChart1"/>
    <dgm:cxn modelId="{000AD810-2320-4584-AB33-3B925FBA567F}" type="presParOf" srcId="{B52994C3-B5A7-4C5B-A0F5-A28CCC59BF86}" destId="{0A5914A1-687E-49C0-A1FC-7C4985472C1A}" srcOrd="0" destOrd="0" presId="urn:microsoft.com/office/officeart/2005/8/layout/orgChart1"/>
    <dgm:cxn modelId="{44D476D0-1A19-47EB-BC1D-539356CCBBD2}" type="presParOf" srcId="{B52994C3-B5A7-4C5B-A0F5-A28CCC59BF86}" destId="{CBD4D4A8-3A0E-4D7F-AC9F-1FE36A6F12B8}" srcOrd="1" destOrd="0" presId="urn:microsoft.com/office/officeart/2005/8/layout/orgChart1"/>
    <dgm:cxn modelId="{77BE1015-A16C-46EB-9984-27F7FFF4BBEA}" type="presParOf" srcId="{9BF57B36-9459-4302-A623-14D90D6B034C}" destId="{CD2327E0-9F71-4A02-971C-5D256F62710A}" srcOrd="1" destOrd="0" presId="urn:microsoft.com/office/officeart/2005/8/layout/orgChart1"/>
    <dgm:cxn modelId="{717B11D2-2839-4C2E-BE78-849017DA5BC0}" type="presParOf" srcId="{CD2327E0-9F71-4A02-971C-5D256F62710A}" destId="{F0C4C1B4-7C45-492C-9DC9-F540BDEC97A9}" srcOrd="0" destOrd="0" presId="urn:microsoft.com/office/officeart/2005/8/layout/orgChart1"/>
    <dgm:cxn modelId="{ABB6535B-51C9-410C-B6BA-F3F69FDDA20C}" type="presParOf" srcId="{CD2327E0-9F71-4A02-971C-5D256F62710A}" destId="{29C04FD4-7B53-45C7-96CA-4EA70C1E10C1}" srcOrd="1" destOrd="0" presId="urn:microsoft.com/office/officeart/2005/8/layout/orgChart1"/>
    <dgm:cxn modelId="{7332E04A-6D82-41B0-890E-E33EBEC306DA}" type="presParOf" srcId="{29C04FD4-7B53-45C7-96CA-4EA70C1E10C1}" destId="{0DB5CE9F-5535-4160-BBCF-F9F87433BAA3}" srcOrd="0" destOrd="0" presId="urn:microsoft.com/office/officeart/2005/8/layout/orgChart1"/>
    <dgm:cxn modelId="{A210C3F8-CB48-4929-ADC2-0F8477EB6E15}" type="presParOf" srcId="{0DB5CE9F-5535-4160-BBCF-F9F87433BAA3}" destId="{0CFA2A50-2DB2-4D37-8567-09EDFD16DE53}" srcOrd="0" destOrd="0" presId="urn:microsoft.com/office/officeart/2005/8/layout/orgChart1"/>
    <dgm:cxn modelId="{DB19FC14-6C21-4BA6-855D-133FA7815A58}" type="presParOf" srcId="{0DB5CE9F-5535-4160-BBCF-F9F87433BAA3}" destId="{E45E6D0E-2EF2-4578-96B8-797142BBF622}" srcOrd="1" destOrd="0" presId="urn:microsoft.com/office/officeart/2005/8/layout/orgChart1"/>
    <dgm:cxn modelId="{5B478E10-7490-4FF2-9C77-0E792D6A17E5}" type="presParOf" srcId="{29C04FD4-7B53-45C7-96CA-4EA70C1E10C1}" destId="{467D0320-3C5F-4805-ABCE-46C877572F4A}" srcOrd="1" destOrd="0" presId="urn:microsoft.com/office/officeart/2005/8/layout/orgChart1"/>
    <dgm:cxn modelId="{057403B1-F202-433B-9CDA-F2B18DD9348D}" type="presParOf" srcId="{29C04FD4-7B53-45C7-96CA-4EA70C1E10C1}" destId="{B6C7B7A5-81AE-49CB-8045-4B5323BAF734}" srcOrd="2" destOrd="0" presId="urn:microsoft.com/office/officeart/2005/8/layout/orgChart1"/>
    <dgm:cxn modelId="{9FDE0536-C643-47E8-8FBA-282EB0DDBE2B}" type="presParOf" srcId="{9BF57B36-9459-4302-A623-14D90D6B034C}" destId="{67AD4D05-17ED-4382-99EC-3C1A317E15DE}" srcOrd="2" destOrd="0" presId="urn:microsoft.com/office/officeart/2005/8/layout/orgChart1"/>
    <dgm:cxn modelId="{58C6E253-4FD7-41DD-922C-8353A9205F0B}" type="presParOf" srcId="{7004BC19-7738-46EE-A103-1E99EDC50510}" destId="{6563DD18-FAD4-4DAA-84E7-F1ABB61A4D59}" srcOrd="2" destOrd="0" presId="urn:microsoft.com/office/officeart/2005/8/layout/orgChart1"/>
    <dgm:cxn modelId="{1FEB2B8F-61CC-499C-A924-6A4714F66DC8}" type="presParOf" srcId="{7004BC19-7738-46EE-A103-1E99EDC50510}" destId="{9ADF400E-298A-4530-95BF-2B49B87CA8F0}" srcOrd="3" destOrd="0" presId="urn:microsoft.com/office/officeart/2005/8/layout/orgChart1"/>
    <dgm:cxn modelId="{D921DC95-29B3-4F8C-A8BF-673E405DA99D}" type="presParOf" srcId="{9ADF400E-298A-4530-95BF-2B49B87CA8F0}" destId="{AA6D7FA9-973C-48D2-B491-B390B812FF0E}" srcOrd="0" destOrd="0" presId="urn:microsoft.com/office/officeart/2005/8/layout/orgChart1"/>
    <dgm:cxn modelId="{0A7F2D44-9927-49DF-84E4-8F04F94AB722}" type="presParOf" srcId="{AA6D7FA9-973C-48D2-B491-B390B812FF0E}" destId="{D0EB862F-5FB0-4FA2-AD69-960DF61DD8FF}" srcOrd="0" destOrd="0" presId="urn:microsoft.com/office/officeart/2005/8/layout/orgChart1"/>
    <dgm:cxn modelId="{B762D0AE-36FA-4617-9347-3DB5C086E396}" type="presParOf" srcId="{AA6D7FA9-973C-48D2-B491-B390B812FF0E}" destId="{5A290E0A-E8C3-4287-8BAB-1C4AECA837B1}" srcOrd="1" destOrd="0" presId="urn:microsoft.com/office/officeart/2005/8/layout/orgChart1"/>
    <dgm:cxn modelId="{959146A4-71AD-4E45-8015-8FB57F2BCEED}" type="presParOf" srcId="{9ADF400E-298A-4530-95BF-2B49B87CA8F0}" destId="{207D7386-D91D-40E6-8427-0541FF63A9A6}" srcOrd="1" destOrd="0" presId="urn:microsoft.com/office/officeart/2005/8/layout/orgChart1"/>
    <dgm:cxn modelId="{6D98C35D-6336-4F6C-926D-457FADA43886}" type="presParOf" srcId="{207D7386-D91D-40E6-8427-0541FF63A9A6}" destId="{30D09CBE-1B78-4914-9553-D93B60B318A8}" srcOrd="0" destOrd="0" presId="urn:microsoft.com/office/officeart/2005/8/layout/orgChart1"/>
    <dgm:cxn modelId="{8DE0EA6A-E91B-4563-8505-8DD7E1BC7FFE}" type="presParOf" srcId="{207D7386-D91D-40E6-8427-0541FF63A9A6}" destId="{A7D15789-1E5C-4245-B791-E4046D854B69}" srcOrd="1" destOrd="0" presId="urn:microsoft.com/office/officeart/2005/8/layout/orgChart1"/>
    <dgm:cxn modelId="{A7EC12F7-B8E1-4F73-91F3-A67E0957EE23}" type="presParOf" srcId="{A7D15789-1E5C-4245-B791-E4046D854B69}" destId="{50D6D9AA-C550-4229-A147-943609C5AE8C}" srcOrd="0" destOrd="0" presId="urn:microsoft.com/office/officeart/2005/8/layout/orgChart1"/>
    <dgm:cxn modelId="{8EAD4EA4-EFCE-4B49-ABAD-E589D861AF5D}" type="presParOf" srcId="{50D6D9AA-C550-4229-A147-943609C5AE8C}" destId="{47E37873-9AB0-4B5C-9C8F-37AEE645D713}" srcOrd="0" destOrd="0" presId="urn:microsoft.com/office/officeart/2005/8/layout/orgChart1"/>
    <dgm:cxn modelId="{C62A675E-C764-4F2B-A83E-4987478E18D7}" type="presParOf" srcId="{50D6D9AA-C550-4229-A147-943609C5AE8C}" destId="{F17E85F8-4559-49E8-9307-B82A9C39DA4B}" srcOrd="1" destOrd="0" presId="urn:microsoft.com/office/officeart/2005/8/layout/orgChart1"/>
    <dgm:cxn modelId="{400C70B4-6412-4199-93D8-77EC2887BE1F}" type="presParOf" srcId="{A7D15789-1E5C-4245-B791-E4046D854B69}" destId="{244C24D0-A3E7-4D14-A88D-D5051DDD8F28}" srcOrd="1" destOrd="0" presId="urn:microsoft.com/office/officeart/2005/8/layout/orgChart1"/>
    <dgm:cxn modelId="{2D42EA40-8530-411B-8863-682392CE6557}" type="presParOf" srcId="{A7D15789-1E5C-4245-B791-E4046D854B69}" destId="{8C946857-C5F1-4965-A243-FFD16951ED04}" srcOrd="2" destOrd="0" presId="urn:microsoft.com/office/officeart/2005/8/layout/orgChart1"/>
    <dgm:cxn modelId="{E34CB2A8-6603-47C2-94D8-B3A472DE9464}" type="presParOf" srcId="{9ADF400E-298A-4530-95BF-2B49B87CA8F0}" destId="{71E8566F-56BF-4FD2-BAA6-126BFE54DB66}" srcOrd="2" destOrd="0" presId="urn:microsoft.com/office/officeart/2005/8/layout/orgChart1"/>
    <dgm:cxn modelId="{ACB0AA21-7C2A-465F-A094-B3D74E49139C}" type="presParOf" srcId="{7004BC19-7738-46EE-A103-1E99EDC50510}" destId="{33E7E08F-11CD-46C1-A674-E42B19E2F8BF}" srcOrd="4" destOrd="0" presId="urn:microsoft.com/office/officeart/2005/8/layout/orgChart1"/>
    <dgm:cxn modelId="{254B73CF-75EA-4544-A7E7-0377503E27E4}" type="presParOf" srcId="{7004BC19-7738-46EE-A103-1E99EDC50510}" destId="{B0927EF2-EDF6-44C9-81F1-7F222DEAF67C}" srcOrd="5" destOrd="0" presId="urn:microsoft.com/office/officeart/2005/8/layout/orgChart1"/>
    <dgm:cxn modelId="{727BEF72-F555-43B5-AD92-DAFAE9BD1493}" type="presParOf" srcId="{B0927EF2-EDF6-44C9-81F1-7F222DEAF67C}" destId="{03F2C376-BB62-43EB-A76D-941D52AD24DC}" srcOrd="0" destOrd="0" presId="urn:microsoft.com/office/officeart/2005/8/layout/orgChart1"/>
    <dgm:cxn modelId="{96765562-5005-4490-B189-A5EA68D056B3}" type="presParOf" srcId="{03F2C376-BB62-43EB-A76D-941D52AD24DC}" destId="{44E77766-8DE9-4451-A667-2433C168125F}" srcOrd="0" destOrd="0" presId="urn:microsoft.com/office/officeart/2005/8/layout/orgChart1"/>
    <dgm:cxn modelId="{EA398AA7-8A2E-4391-882C-F59F13BA049B}" type="presParOf" srcId="{03F2C376-BB62-43EB-A76D-941D52AD24DC}" destId="{ABBD1CDE-6620-4CA4-9B53-A3C98EE92829}" srcOrd="1" destOrd="0" presId="urn:microsoft.com/office/officeart/2005/8/layout/orgChart1"/>
    <dgm:cxn modelId="{0B7DF198-865F-492B-86CA-D228E6BBFE8B}" type="presParOf" srcId="{B0927EF2-EDF6-44C9-81F1-7F222DEAF67C}" destId="{89D5371A-CEB6-4A18-8690-4BA6F65656DA}" srcOrd="1" destOrd="0" presId="urn:microsoft.com/office/officeart/2005/8/layout/orgChart1"/>
    <dgm:cxn modelId="{47465560-DFEA-49F8-9C4E-A13E7D168207}" type="presParOf" srcId="{89D5371A-CEB6-4A18-8690-4BA6F65656DA}" destId="{2A3C70D4-5243-44E9-9B4C-3143B68A107A}" srcOrd="0" destOrd="0" presId="urn:microsoft.com/office/officeart/2005/8/layout/orgChart1"/>
    <dgm:cxn modelId="{D3A94396-597A-475A-9195-A8C9A789FC6C}" type="presParOf" srcId="{89D5371A-CEB6-4A18-8690-4BA6F65656DA}" destId="{3374D6F6-5084-42F1-97AF-9189FD0EE73A}" srcOrd="1" destOrd="0" presId="urn:microsoft.com/office/officeart/2005/8/layout/orgChart1"/>
    <dgm:cxn modelId="{3543560A-DD71-4C2E-B008-0C49E924B1EC}" type="presParOf" srcId="{3374D6F6-5084-42F1-97AF-9189FD0EE73A}" destId="{6EAEA6DB-D63D-4D05-8F1B-EAB07CF3954A}" srcOrd="0" destOrd="0" presId="urn:microsoft.com/office/officeart/2005/8/layout/orgChart1"/>
    <dgm:cxn modelId="{E7338178-4F90-4576-BCD3-F87E373B562A}" type="presParOf" srcId="{6EAEA6DB-D63D-4D05-8F1B-EAB07CF3954A}" destId="{E5832B16-3E1C-43CD-BB10-D79F0BEB8C19}" srcOrd="0" destOrd="0" presId="urn:microsoft.com/office/officeart/2005/8/layout/orgChart1"/>
    <dgm:cxn modelId="{3647F0B8-7251-4F2F-8299-947587E0755A}" type="presParOf" srcId="{6EAEA6DB-D63D-4D05-8F1B-EAB07CF3954A}" destId="{0B6F47F3-9078-4941-8F51-4D76480E9016}" srcOrd="1" destOrd="0" presId="urn:microsoft.com/office/officeart/2005/8/layout/orgChart1"/>
    <dgm:cxn modelId="{80EB0388-4ADD-46D3-8FCC-61A6FE4B1DD0}" type="presParOf" srcId="{3374D6F6-5084-42F1-97AF-9189FD0EE73A}" destId="{D16EFD4C-3FE2-4C99-BF54-5532CCB58DF6}" srcOrd="1" destOrd="0" presId="urn:microsoft.com/office/officeart/2005/8/layout/orgChart1"/>
    <dgm:cxn modelId="{F13924E4-2B8D-43AB-B4A0-5596A376B13C}" type="presParOf" srcId="{3374D6F6-5084-42F1-97AF-9189FD0EE73A}" destId="{68557465-9978-466B-A5F7-830A95F83235}" srcOrd="2" destOrd="0" presId="urn:microsoft.com/office/officeart/2005/8/layout/orgChart1"/>
    <dgm:cxn modelId="{A614A031-DA6D-420D-A9A1-CB65613A9EC3}" type="presParOf" srcId="{B0927EF2-EDF6-44C9-81F1-7F222DEAF67C}" destId="{37674011-65AE-4B59-8C63-7AB7DE9A7616}" srcOrd="2" destOrd="0" presId="urn:microsoft.com/office/officeart/2005/8/layout/orgChart1"/>
    <dgm:cxn modelId="{7B05FD69-28EF-485C-8CFC-38E1CB2C88A0}" type="presParOf" srcId="{7004BC19-7738-46EE-A103-1E99EDC50510}" destId="{225E9D4A-A43C-43F1-B61D-21C1633D412A}" srcOrd="6" destOrd="0" presId="urn:microsoft.com/office/officeart/2005/8/layout/orgChart1"/>
    <dgm:cxn modelId="{CCD17D06-2521-4E7E-B350-6CCFD84D03F6}" type="presParOf" srcId="{7004BC19-7738-46EE-A103-1E99EDC50510}" destId="{729DA571-BB0D-4BB3-84C2-7B6DE8A15E6E}" srcOrd="7" destOrd="0" presId="urn:microsoft.com/office/officeart/2005/8/layout/orgChart1"/>
    <dgm:cxn modelId="{AC559EB1-6FCA-44FE-96CE-6986DBC624C6}" type="presParOf" srcId="{729DA571-BB0D-4BB3-84C2-7B6DE8A15E6E}" destId="{1373F197-9EA1-4D94-B04F-CC41705EBF32}" srcOrd="0" destOrd="0" presId="urn:microsoft.com/office/officeart/2005/8/layout/orgChart1"/>
    <dgm:cxn modelId="{FCBE1CA6-06B7-4B4E-8C5D-837A9445D6CF}" type="presParOf" srcId="{1373F197-9EA1-4D94-B04F-CC41705EBF32}" destId="{17A6C1B2-E09A-4BA6-A63F-317DAAFAA412}" srcOrd="0" destOrd="0" presId="urn:microsoft.com/office/officeart/2005/8/layout/orgChart1"/>
    <dgm:cxn modelId="{4F72DD92-A99D-4BA1-BC8C-AE2F11278079}" type="presParOf" srcId="{1373F197-9EA1-4D94-B04F-CC41705EBF32}" destId="{DFBDAFC2-02CA-438F-AC1F-1786D09F3665}" srcOrd="1" destOrd="0" presId="urn:microsoft.com/office/officeart/2005/8/layout/orgChart1"/>
    <dgm:cxn modelId="{8C6B7662-99B7-45DE-8802-4DDD103B24F6}" type="presParOf" srcId="{729DA571-BB0D-4BB3-84C2-7B6DE8A15E6E}" destId="{0DC5796F-E355-4D3C-A188-F5C42EF051DB}" srcOrd="1" destOrd="0" presId="urn:microsoft.com/office/officeart/2005/8/layout/orgChart1"/>
    <dgm:cxn modelId="{D24FCB52-B1EE-44A3-BD26-60928D94DF5E}" type="presParOf" srcId="{0DC5796F-E355-4D3C-A188-F5C42EF051DB}" destId="{73311CD0-E631-425B-9FB7-C2B5A4E8E5FA}" srcOrd="0" destOrd="0" presId="urn:microsoft.com/office/officeart/2005/8/layout/orgChart1"/>
    <dgm:cxn modelId="{1803FDFC-5BB7-433F-9ABA-E238D702F39C}" type="presParOf" srcId="{0DC5796F-E355-4D3C-A188-F5C42EF051DB}" destId="{006AFA42-0F37-4236-BD65-1D353C595E78}" srcOrd="1" destOrd="0" presId="urn:microsoft.com/office/officeart/2005/8/layout/orgChart1"/>
    <dgm:cxn modelId="{11452CC4-9F83-4B02-AF23-C57947644AA3}" type="presParOf" srcId="{006AFA42-0F37-4236-BD65-1D353C595E78}" destId="{22A784C7-6AAF-4729-AB36-4D658720D7C4}" srcOrd="0" destOrd="0" presId="urn:microsoft.com/office/officeart/2005/8/layout/orgChart1"/>
    <dgm:cxn modelId="{012F882D-B234-477D-B2FE-9D75A5E65365}" type="presParOf" srcId="{22A784C7-6AAF-4729-AB36-4D658720D7C4}" destId="{4324D819-BE01-4089-A420-EA13F877587D}" srcOrd="0" destOrd="0" presId="urn:microsoft.com/office/officeart/2005/8/layout/orgChart1"/>
    <dgm:cxn modelId="{A8068592-281E-4E75-ADB3-9B793C503B59}" type="presParOf" srcId="{22A784C7-6AAF-4729-AB36-4D658720D7C4}" destId="{6672F52D-A80F-4F96-A988-580E56FD9FEC}" srcOrd="1" destOrd="0" presId="urn:microsoft.com/office/officeart/2005/8/layout/orgChart1"/>
    <dgm:cxn modelId="{83491CF5-8AC8-4204-9886-3CC2375BC592}" type="presParOf" srcId="{006AFA42-0F37-4236-BD65-1D353C595E78}" destId="{9D408E76-119F-4EB9-8699-6CD5459F8963}" srcOrd="1" destOrd="0" presId="urn:microsoft.com/office/officeart/2005/8/layout/orgChart1"/>
    <dgm:cxn modelId="{D049CBCE-4FC6-47E6-B079-3A0FDF05EA16}" type="presParOf" srcId="{006AFA42-0F37-4236-BD65-1D353C595E78}" destId="{DFC1E4F3-1F34-49A5-AF09-22D38DB7EDCC}" srcOrd="2" destOrd="0" presId="urn:microsoft.com/office/officeart/2005/8/layout/orgChart1"/>
    <dgm:cxn modelId="{B5AF9D05-4BF9-4089-AF1C-614D2CC41121}" type="presParOf" srcId="{729DA571-BB0D-4BB3-84C2-7B6DE8A15E6E}" destId="{7417DC7A-73C7-49FE-B8E5-4F0BE04C6CDD}" srcOrd="2" destOrd="0" presId="urn:microsoft.com/office/officeart/2005/8/layout/orgChart1"/>
    <dgm:cxn modelId="{FD078775-8417-476A-87C7-4DB3714EE894}" type="presParOf" srcId="{17C73F9E-92DE-4321-A19E-2A063B2A3B2C}" destId="{6CBD6803-C492-433C-BF85-F7B620628D0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53EE59B-4B4F-45F0-ADBA-842C4B1786E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05B6629-5796-4F75-87E3-5F2CE91DA342}">
      <dgm:prSet phldrT="[Tekst]"/>
      <dgm:spPr/>
      <dgm:t>
        <a:bodyPr/>
        <a:lstStyle/>
        <a:p>
          <a:r>
            <a:rPr lang="pl-PL" dirty="0"/>
            <a:t>Osoba fizyczna</a:t>
          </a:r>
        </a:p>
      </dgm:t>
    </dgm:pt>
    <dgm:pt modelId="{4B0EE146-99E3-4FAA-9008-D75B488A0C75}" type="parTrans" cxnId="{BF0D74E5-B8E3-4B11-9A07-0C6F6DFDDE34}">
      <dgm:prSet/>
      <dgm:spPr/>
      <dgm:t>
        <a:bodyPr/>
        <a:lstStyle/>
        <a:p>
          <a:endParaRPr lang="pl-PL"/>
        </a:p>
      </dgm:t>
    </dgm:pt>
    <dgm:pt modelId="{6B09ECB2-547D-4C65-BFD8-E4CEFBB64F5D}" type="sibTrans" cxnId="{BF0D74E5-B8E3-4B11-9A07-0C6F6DFDDE34}">
      <dgm:prSet/>
      <dgm:spPr/>
      <dgm:t>
        <a:bodyPr/>
        <a:lstStyle/>
        <a:p>
          <a:endParaRPr lang="pl-PL"/>
        </a:p>
      </dgm:t>
    </dgm:pt>
    <dgm:pt modelId="{55070414-AB6B-45A6-9367-F53D96CE637D}">
      <dgm:prSet phldrT="[Tekst]"/>
      <dgm:spPr/>
      <dgm:t>
        <a:bodyPr/>
        <a:lstStyle/>
        <a:p>
          <a:r>
            <a:rPr lang="pl-PL" dirty="0"/>
            <a:t>Osoba prawna</a:t>
          </a:r>
        </a:p>
      </dgm:t>
    </dgm:pt>
    <dgm:pt modelId="{DA06225B-B7E0-4945-B282-A67D0DE37BB3}" type="parTrans" cxnId="{3AF4D0EC-AA0F-4849-A3E8-DB1EE73CFECF}">
      <dgm:prSet/>
      <dgm:spPr/>
      <dgm:t>
        <a:bodyPr/>
        <a:lstStyle/>
        <a:p>
          <a:endParaRPr lang="pl-PL"/>
        </a:p>
      </dgm:t>
    </dgm:pt>
    <dgm:pt modelId="{14E6A051-A5CA-4DFC-993F-1C13AA7481CF}" type="sibTrans" cxnId="{3AF4D0EC-AA0F-4849-A3E8-DB1EE73CFECF}">
      <dgm:prSet/>
      <dgm:spPr/>
      <dgm:t>
        <a:bodyPr/>
        <a:lstStyle/>
        <a:p>
          <a:endParaRPr lang="pl-PL"/>
        </a:p>
      </dgm:t>
    </dgm:pt>
    <dgm:pt modelId="{BBB17F5E-7C08-4EB6-823E-F8846F53DC8D}">
      <dgm:prSet phldrT="[Tekst]"/>
      <dgm:spPr/>
      <dgm:t>
        <a:bodyPr/>
        <a:lstStyle/>
        <a:p>
          <a:r>
            <a:rPr lang="pl-PL" dirty="0"/>
            <a:t>Jednostka organizacyjna niebędąca osobą prawną</a:t>
          </a:r>
        </a:p>
      </dgm:t>
    </dgm:pt>
    <dgm:pt modelId="{FCFA42E0-FFF6-478E-95D7-68B76FE700BB}" type="parTrans" cxnId="{0516B66F-F318-4D1E-9AF5-CBC362A6048C}">
      <dgm:prSet/>
      <dgm:spPr/>
      <dgm:t>
        <a:bodyPr/>
        <a:lstStyle/>
        <a:p>
          <a:endParaRPr lang="pl-PL"/>
        </a:p>
      </dgm:t>
    </dgm:pt>
    <dgm:pt modelId="{92043253-43B8-4395-A25A-E6E6EC0D02A6}" type="sibTrans" cxnId="{0516B66F-F318-4D1E-9AF5-CBC362A6048C}">
      <dgm:prSet/>
      <dgm:spPr/>
      <dgm:t>
        <a:bodyPr/>
        <a:lstStyle/>
        <a:p>
          <a:endParaRPr lang="pl-PL"/>
        </a:p>
      </dgm:t>
    </dgm:pt>
    <dgm:pt modelId="{01A886C2-DC78-479C-9523-1E70DE6C972E}">
      <dgm:prSet/>
      <dgm:spPr/>
      <dgm:t>
        <a:bodyPr/>
        <a:lstStyle/>
        <a:p>
          <a:r>
            <a:rPr lang="pl-PL" dirty="0"/>
            <a:t>Osoba najbliższa zmarłego</a:t>
          </a:r>
        </a:p>
      </dgm:t>
    </dgm:pt>
    <dgm:pt modelId="{69754898-B47C-486D-B9F6-1C429AC9D6E3}" type="parTrans" cxnId="{298C8CC6-E0A0-4784-BF60-184253BF9FAE}">
      <dgm:prSet/>
      <dgm:spPr/>
      <dgm:t>
        <a:bodyPr/>
        <a:lstStyle/>
        <a:p>
          <a:endParaRPr lang="pl-PL"/>
        </a:p>
      </dgm:t>
    </dgm:pt>
    <dgm:pt modelId="{E839E34F-D1ED-4268-8B98-C61BF289BA12}" type="sibTrans" cxnId="{298C8CC6-E0A0-4784-BF60-184253BF9FAE}">
      <dgm:prSet/>
      <dgm:spPr/>
      <dgm:t>
        <a:bodyPr/>
        <a:lstStyle/>
        <a:p>
          <a:endParaRPr lang="pl-PL"/>
        </a:p>
      </dgm:t>
    </dgm:pt>
    <dgm:pt modelId="{432DD038-846B-4343-B2C6-688B4FB5A492}">
      <dgm:prSet/>
      <dgm:spPr/>
      <dgm:t>
        <a:bodyPr/>
        <a:lstStyle/>
        <a:p>
          <a:r>
            <a:rPr lang="pl-PL" dirty="0"/>
            <a:t>Następca prawny osoby prawnej</a:t>
          </a:r>
        </a:p>
      </dgm:t>
    </dgm:pt>
    <dgm:pt modelId="{6F74AFCE-02AF-46BA-A074-101B5E842BE0}" type="parTrans" cxnId="{DE1C272F-2FD5-488A-A0EF-AABD752622E5}">
      <dgm:prSet/>
      <dgm:spPr/>
      <dgm:t>
        <a:bodyPr/>
        <a:lstStyle/>
        <a:p>
          <a:endParaRPr lang="pl-PL"/>
        </a:p>
      </dgm:t>
    </dgm:pt>
    <dgm:pt modelId="{CB7D6352-EC38-4D0A-86FD-84661C6CD942}" type="sibTrans" cxnId="{DE1C272F-2FD5-488A-A0EF-AABD752622E5}">
      <dgm:prSet/>
      <dgm:spPr/>
      <dgm:t>
        <a:bodyPr/>
        <a:lstStyle/>
        <a:p>
          <a:endParaRPr lang="pl-PL"/>
        </a:p>
      </dgm:t>
    </dgm:pt>
    <dgm:pt modelId="{129033F5-DB10-400C-AD66-B89DB1F7C6F5}">
      <dgm:prSet/>
      <dgm:spPr/>
      <dgm:t>
        <a:bodyPr/>
        <a:lstStyle/>
        <a:p>
          <a:r>
            <a:rPr lang="pl-PL" dirty="0"/>
            <a:t>Następca prawny jednostki org. niebędącej osobą prawną</a:t>
          </a:r>
        </a:p>
      </dgm:t>
    </dgm:pt>
    <dgm:pt modelId="{FBF4F740-19E2-4D8B-8255-93F653BC24BC}" type="parTrans" cxnId="{0F459FD2-7F2F-452C-BA1B-BF70DAFC980D}">
      <dgm:prSet/>
      <dgm:spPr/>
      <dgm:t>
        <a:bodyPr/>
        <a:lstStyle/>
        <a:p>
          <a:endParaRPr lang="pl-PL"/>
        </a:p>
      </dgm:t>
    </dgm:pt>
    <dgm:pt modelId="{9E28A24C-3461-45E2-A9B2-677F94582992}" type="sibTrans" cxnId="{0F459FD2-7F2F-452C-BA1B-BF70DAFC980D}">
      <dgm:prSet/>
      <dgm:spPr/>
      <dgm:t>
        <a:bodyPr/>
        <a:lstStyle/>
        <a:p>
          <a:endParaRPr lang="pl-PL"/>
        </a:p>
      </dgm:t>
    </dgm:pt>
    <dgm:pt modelId="{E2B90777-86A7-4C71-9E0A-7C9AD6C4FE18}" type="pres">
      <dgm:prSet presAssocID="{C53EE59B-4B4F-45F0-ADBA-842C4B1786E4}" presName="linear" presStyleCnt="0">
        <dgm:presLayoutVars>
          <dgm:dir/>
          <dgm:animLvl val="lvl"/>
          <dgm:resizeHandles val="exact"/>
        </dgm:presLayoutVars>
      </dgm:prSet>
      <dgm:spPr/>
    </dgm:pt>
    <dgm:pt modelId="{1CED31CB-9A25-4CDA-A7D5-111F47867D45}" type="pres">
      <dgm:prSet presAssocID="{705B6629-5796-4F75-87E3-5F2CE91DA342}" presName="parentLin" presStyleCnt="0"/>
      <dgm:spPr/>
    </dgm:pt>
    <dgm:pt modelId="{194C4F95-A4BE-41E6-B013-F643E4920038}" type="pres">
      <dgm:prSet presAssocID="{705B6629-5796-4F75-87E3-5F2CE91DA342}" presName="parentLeftMargin" presStyleLbl="node1" presStyleIdx="0" presStyleCnt="6"/>
      <dgm:spPr/>
    </dgm:pt>
    <dgm:pt modelId="{384967F5-D13D-4FDC-B2C7-51B89DEE879E}" type="pres">
      <dgm:prSet presAssocID="{705B6629-5796-4F75-87E3-5F2CE91DA342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641B59E4-867C-40EF-9B73-FFF82CA72C72}" type="pres">
      <dgm:prSet presAssocID="{705B6629-5796-4F75-87E3-5F2CE91DA342}" presName="negativeSpace" presStyleCnt="0"/>
      <dgm:spPr/>
    </dgm:pt>
    <dgm:pt modelId="{1F75076D-8980-4C23-A44C-8586D3810100}" type="pres">
      <dgm:prSet presAssocID="{705B6629-5796-4F75-87E3-5F2CE91DA342}" presName="childText" presStyleLbl="conFgAcc1" presStyleIdx="0" presStyleCnt="6">
        <dgm:presLayoutVars>
          <dgm:bulletEnabled val="1"/>
        </dgm:presLayoutVars>
      </dgm:prSet>
      <dgm:spPr/>
    </dgm:pt>
    <dgm:pt modelId="{F41F2F7F-A4D2-445F-B541-38F33DDED867}" type="pres">
      <dgm:prSet presAssocID="{6B09ECB2-547D-4C65-BFD8-E4CEFBB64F5D}" presName="spaceBetweenRectangles" presStyleCnt="0"/>
      <dgm:spPr/>
    </dgm:pt>
    <dgm:pt modelId="{9554EB36-8483-4CA7-829F-CBF5EF46A788}" type="pres">
      <dgm:prSet presAssocID="{55070414-AB6B-45A6-9367-F53D96CE637D}" presName="parentLin" presStyleCnt="0"/>
      <dgm:spPr/>
    </dgm:pt>
    <dgm:pt modelId="{6DFCA249-237A-4F75-BC0D-099403C8FB40}" type="pres">
      <dgm:prSet presAssocID="{55070414-AB6B-45A6-9367-F53D96CE637D}" presName="parentLeftMargin" presStyleLbl="node1" presStyleIdx="0" presStyleCnt="6"/>
      <dgm:spPr/>
    </dgm:pt>
    <dgm:pt modelId="{FBB005BA-95DC-4135-BCE6-261D798E84F0}" type="pres">
      <dgm:prSet presAssocID="{55070414-AB6B-45A6-9367-F53D96CE637D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105B10FD-CC5F-4A2C-AC05-767C1CCEE228}" type="pres">
      <dgm:prSet presAssocID="{55070414-AB6B-45A6-9367-F53D96CE637D}" presName="negativeSpace" presStyleCnt="0"/>
      <dgm:spPr/>
    </dgm:pt>
    <dgm:pt modelId="{8786D94B-727F-45A5-8705-57E66F040A11}" type="pres">
      <dgm:prSet presAssocID="{55070414-AB6B-45A6-9367-F53D96CE637D}" presName="childText" presStyleLbl="conFgAcc1" presStyleIdx="1" presStyleCnt="6">
        <dgm:presLayoutVars>
          <dgm:bulletEnabled val="1"/>
        </dgm:presLayoutVars>
      </dgm:prSet>
      <dgm:spPr/>
    </dgm:pt>
    <dgm:pt modelId="{FA241F6B-4873-4313-AFF0-E2266EA483B0}" type="pres">
      <dgm:prSet presAssocID="{14E6A051-A5CA-4DFC-993F-1C13AA7481CF}" presName="spaceBetweenRectangles" presStyleCnt="0"/>
      <dgm:spPr/>
    </dgm:pt>
    <dgm:pt modelId="{59571A43-2A09-4761-ABD6-FD1B213EAD57}" type="pres">
      <dgm:prSet presAssocID="{BBB17F5E-7C08-4EB6-823E-F8846F53DC8D}" presName="parentLin" presStyleCnt="0"/>
      <dgm:spPr/>
    </dgm:pt>
    <dgm:pt modelId="{D51D49CD-8C16-4BA9-849D-98F3C03A44C6}" type="pres">
      <dgm:prSet presAssocID="{BBB17F5E-7C08-4EB6-823E-F8846F53DC8D}" presName="parentLeftMargin" presStyleLbl="node1" presStyleIdx="1" presStyleCnt="6"/>
      <dgm:spPr/>
    </dgm:pt>
    <dgm:pt modelId="{0AAA895B-7ACA-431A-BC0F-4DBFB0D03332}" type="pres">
      <dgm:prSet presAssocID="{BBB17F5E-7C08-4EB6-823E-F8846F53DC8D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CAC60F9E-7290-48AB-B743-DD3CE0FD7668}" type="pres">
      <dgm:prSet presAssocID="{BBB17F5E-7C08-4EB6-823E-F8846F53DC8D}" presName="negativeSpace" presStyleCnt="0"/>
      <dgm:spPr/>
    </dgm:pt>
    <dgm:pt modelId="{1100D899-CA2A-4D89-B1B4-E95F7E813D78}" type="pres">
      <dgm:prSet presAssocID="{BBB17F5E-7C08-4EB6-823E-F8846F53DC8D}" presName="childText" presStyleLbl="conFgAcc1" presStyleIdx="2" presStyleCnt="6">
        <dgm:presLayoutVars>
          <dgm:bulletEnabled val="1"/>
        </dgm:presLayoutVars>
      </dgm:prSet>
      <dgm:spPr/>
    </dgm:pt>
    <dgm:pt modelId="{8AD57DD9-B72A-4D40-9CA4-F0FC85518376}" type="pres">
      <dgm:prSet presAssocID="{92043253-43B8-4395-A25A-E6E6EC0D02A6}" presName="spaceBetweenRectangles" presStyleCnt="0"/>
      <dgm:spPr/>
    </dgm:pt>
    <dgm:pt modelId="{5DB329A7-B78E-4E2C-B50D-E608CDE1FACC}" type="pres">
      <dgm:prSet presAssocID="{01A886C2-DC78-479C-9523-1E70DE6C972E}" presName="parentLin" presStyleCnt="0"/>
      <dgm:spPr/>
    </dgm:pt>
    <dgm:pt modelId="{C93458E8-5FBC-4114-A997-120130A982F4}" type="pres">
      <dgm:prSet presAssocID="{01A886C2-DC78-479C-9523-1E70DE6C972E}" presName="parentLeftMargin" presStyleLbl="node1" presStyleIdx="2" presStyleCnt="6"/>
      <dgm:spPr/>
    </dgm:pt>
    <dgm:pt modelId="{F6391352-2DFF-4E63-A292-9FE17B7E28C5}" type="pres">
      <dgm:prSet presAssocID="{01A886C2-DC78-479C-9523-1E70DE6C972E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EBE41F7D-E655-43C1-B8B7-30E7473C0000}" type="pres">
      <dgm:prSet presAssocID="{01A886C2-DC78-479C-9523-1E70DE6C972E}" presName="negativeSpace" presStyleCnt="0"/>
      <dgm:spPr/>
    </dgm:pt>
    <dgm:pt modelId="{F0B65807-2797-422D-AA25-B40B3D517AD2}" type="pres">
      <dgm:prSet presAssocID="{01A886C2-DC78-479C-9523-1E70DE6C972E}" presName="childText" presStyleLbl="conFgAcc1" presStyleIdx="3" presStyleCnt="6">
        <dgm:presLayoutVars>
          <dgm:bulletEnabled val="1"/>
        </dgm:presLayoutVars>
      </dgm:prSet>
      <dgm:spPr/>
    </dgm:pt>
    <dgm:pt modelId="{A54D87ED-09C3-4F75-9272-34868310A58F}" type="pres">
      <dgm:prSet presAssocID="{E839E34F-D1ED-4268-8B98-C61BF289BA12}" presName="spaceBetweenRectangles" presStyleCnt="0"/>
      <dgm:spPr/>
    </dgm:pt>
    <dgm:pt modelId="{F73D18C9-E4F3-4188-9724-80FEDC0B09DC}" type="pres">
      <dgm:prSet presAssocID="{432DD038-846B-4343-B2C6-688B4FB5A492}" presName="parentLin" presStyleCnt="0"/>
      <dgm:spPr/>
    </dgm:pt>
    <dgm:pt modelId="{15DD0DEF-CC88-412D-9060-9BB018990AF3}" type="pres">
      <dgm:prSet presAssocID="{432DD038-846B-4343-B2C6-688B4FB5A492}" presName="parentLeftMargin" presStyleLbl="node1" presStyleIdx="3" presStyleCnt="6"/>
      <dgm:spPr/>
    </dgm:pt>
    <dgm:pt modelId="{82FDA3C3-81F1-459A-A1B2-E0CE29DCBA85}" type="pres">
      <dgm:prSet presAssocID="{432DD038-846B-4343-B2C6-688B4FB5A492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C6BA87B4-C268-4925-A655-EF0039B1CC69}" type="pres">
      <dgm:prSet presAssocID="{432DD038-846B-4343-B2C6-688B4FB5A492}" presName="negativeSpace" presStyleCnt="0"/>
      <dgm:spPr/>
    </dgm:pt>
    <dgm:pt modelId="{74F6CE8A-DC97-4F48-AF2D-AF85F5101F29}" type="pres">
      <dgm:prSet presAssocID="{432DD038-846B-4343-B2C6-688B4FB5A492}" presName="childText" presStyleLbl="conFgAcc1" presStyleIdx="4" presStyleCnt="6">
        <dgm:presLayoutVars>
          <dgm:bulletEnabled val="1"/>
        </dgm:presLayoutVars>
      </dgm:prSet>
      <dgm:spPr/>
    </dgm:pt>
    <dgm:pt modelId="{2E8C6298-2C44-49A6-A5C1-BCF896AFEE3E}" type="pres">
      <dgm:prSet presAssocID="{CB7D6352-EC38-4D0A-86FD-84661C6CD942}" presName="spaceBetweenRectangles" presStyleCnt="0"/>
      <dgm:spPr/>
    </dgm:pt>
    <dgm:pt modelId="{02B03873-D84C-40FF-B8B7-56B312A77A26}" type="pres">
      <dgm:prSet presAssocID="{129033F5-DB10-400C-AD66-B89DB1F7C6F5}" presName="parentLin" presStyleCnt="0"/>
      <dgm:spPr/>
    </dgm:pt>
    <dgm:pt modelId="{51701C8A-381B-4DBD-B258-8B03139E786B}" type="pres">
      <dgm:prSet presAssocID="{129033F5-DB10-400C-AD66-B89DB1F7C6F5}" presName="parentLeftMargin" presStyleLbl="node1" presStyleIdx="4" presStyleCnt="6"/>
      <dgm:spPr/>
    </dgm:pt>
    <dgm:pt modelId="{23BD30F4-4321-457E-84C2-2875D79AFFDA}" type="pres">
      <dgm:prSet presAssocID="{129033F5-DB10-400C-AD66-B89DB1F7C6F5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2CF6DECA-C44B-47DA-B3C6-DBEDB67146D9}" type="pres">
      <dgm:prSet presAssocID="{129033F5-DB10-400C-AD66-B89DB1F7C6F5}" presName="negativeSpace" presStyleCnt="0"/>
      <dgm:spPr/>
    </dgm:pt>
    <dgm:pt modelId="{0E426516-96F8-4118-970C-74470092A3F3}" type="pres">
      <dgm:prSet presAssocID="{129033F5-DB10-400C-AD66-B89DB1F7C6F5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74C43900-A2CB-44D2-861E-86B200A109E5}" type="presOf" srcId="{BBB17F5E-7C08-4EB6-823E-F8846F53DC8D}" destId="{D51D49CD-8C16-4BA9-849D-98F3C03A44C6}" srcOrd="0" destOrd="0" presId="urn:microsoft.com/office/officeart/2005/8/layout/list1"/>
    <dgm:cxn modelId="{F5B73E07-ABB6-4091-B021-C27174E38558}" type="presOf" srcId="{432DD038-846B-4343-B2C6-688B4FB5A492}" destId="{82FDA3C3-81F1-459A-A1B2-E0CE29DCBA85}" srcOrd="1" destOrd="0" presId="urn:microsoft.com/office/officeart/2005/8/layout/list1"/>
    <dgm:cxn modelId="{96F5AB08-CE11-4F7B-8E95-36E9DF9CF779}" type="presOf" srcId="{55070414-AB6B-45A6-9367-F53D96CE637D}" destId="{FBB005BA-95DC-4135-BCE6-261D798E84F0}" srcOrd="1" destOrd="0" presId="urn:microsoft.com/office/officeart/2005/8/layout/list1"/>
    <dgm:cxn modelId="{8D29C308-88A6-4B0C-991B-F3465A33F7FC}" type="presOf" srcId="{705B6629-5796-4F75-87E3-5F2CE91DA342}" destId="{384967F5-D13D-4FDC-B2C7-51B89DEE879E}" srcOrd="1" destOrd="0" presId="urn:microsoft.com/office/officeart/2005/8/layout/list1"/>
    <dgm:cxn modelId="{A5482220-2D44-4727-B47A-4D2485902DFC}" type="presOf" srcId="{129033F5-DB10-400C-AD66-B89DB1F7C6F5}" destId="{23BD30F4-4321-457E-84C2-2875D79AFFDA}" srcOrd="1" destOrd="0" presId="urn:microsoft.com/office/officeart/2005/8/layout/list1"/>
    <dgm:cxn modelId="{DE1C272F-2FD5-488A-A0EF-AABD752622E5}" srcId="{C53EE59B-4B4F-45F0-ADBA-842C4B1786E4}" destId="{432DD038-846B-4343-B2C6-688B4FB5A492}" srcOrd="4" destOrd="0" parTransId="{6F74AFCE-02AF-46BA-A074-101B5E842BE0}" sibTransId="{CB7D6352-EC38-4D0A-86FD-84661C6CD942}"/>
    <dgm:cxn modelId="{22AB7A32-CF93-4B86-8E11-1A6F54E5E94F}" type="presOf" srcId="{432DD038-846B-4343-B2C6-688B4FB5A492}" destId="{15DD0DEF-CC88-412D-9060-9BB018990AF3}" srcOrd="0" destOrd="0" presId="urn:microsoft.com/office/officeart/2005/8/layout/list1"/>
    <dgm:cxn modelId="{30B49532-26C9-42B9-AA15-A2161D8DBF2A}" type="presOf" srcId="{BBB17F5E-7C08-4EB6-823E-F8846F53DC8D}" destId="{0AAA895B-7ACA-431A-BC0F-4DBFB0D03332}" srcOrd="1" destOrd="0" presId="urn:microsoft.com/office/officeart/2005/8/layout/list1"/>
    <dgm:cxn modelId="{740C0145-D722-43DD-8157-67865ACE3CF5}" type="presOf" srcId="{705B6629-5796-4F75-87E3-5F2CE91DA342}" destId="{194C4F95-A4BE-41E6-B013-F643E4920038}" srcOrd="0" destOrd="0" presId="urn:microsoft.com/office/officeart/2005/8/layout/list1"/>
    <dgm:cxn modelId="{0516B66F-F318-4D1E-9AF5-CBC362A6048C}" srcId="{C53EE59B-4B4F-45F0-ADBA-842C4B1786E4}" destId="{BBB17F5E-7C08-4EB6-823E-F8846F53DC8D}" srcOrd="2" destOrd="0" parTransId="{FCFA42E0-FFF6-478E-95D7-68B76FE700BB}" sibTransId="{92043253-43B8-4395-A25A-E6E6EC0D02A6}"/>
    <dgm:cxn modelId="{98257753-8A71-424F-86BB-530A0C71F388}" type="presOf" srcId="{01A886C2-DC78-479C-9523-1E70DE6C972E}" destId="{C93458E8-5FBC-4114-A997-120130A982F4}" srcOrd="0" destOrd="0" presId="urn:microsoft.com/office/officeart/2005/8/layout/list1"/>
    <dgm:cxn modelId="{C5EBAB58-FF32-4484-AA20-F5CC5CD5A948}" type="presOf" srcId="{C53EE59B-4B4F-45F0-ADBA-842C4B1786E4}" destId="{E2B90777-86A7-4C71-9E0A-7C9AD6C4FE18}" srcOrd="0" destOrd="0" presId="urn:microsoft.com/office/officeart/2005/8/layout/list1"/>
    <dgm:cxn modelId="{1065F5A2-2C24-46D1-AD4C-CD87ED7D4A3B}" type="presOf" srcId="{55070414-AB6B-45A6-9367-F53D96CE637D}" destId="{6DFCA249-237A-4F75-BC0D-099403C8FB40}" srcOrd="0" destOrd="0" presId="urn:microsoft.com/office/officeart/2005/8/layout/list1"/>
    <dgm:cxn modelId="{E593B0BB-9B8E-4929-9DC2-B668B9AD0860}" type="presOf" srcId="{01A886C2-DC78-479C-9523-1E70DE6C972E}" destId="{F6391352-2DFF-4E63-A292-9FE17B7E28C5}" srcOrd="1" destOrd="0" presId="urn:microsoft.com/office/officeart/2005/8/layout/list1"/>
    <dgm:cxn modelId="{298C8CC6-E0A0-4784-BF60-184253BF9FAE}" srcId="{C53EE59B-4B4F-45F0-ADBA-842C4B1786E4}" destId="{01A886C2-DC78-479C-9523-1E70DE6C972E}" srcOrd="3" destOrd="0" parTransId="{69754898-B47C-486D-B9F6-1C429AC9D6E3}" sibTransId="{E839E34F-D1ED-4268-8B98-C61BF289BA12}"/>
    <dgm:cxn modelId="{0F459FD2-7F2F-452C-BA1B-BF70DAFC980D}" srcId="{C53EE59B-4B4F-45F0-ADBA-842C4B1786E4}" destId="{129033F5-DB10-400C-AD66-B89DB1F7C6F5}" srcOrd="5" destOrd="0" parTransId="{FBF4F740-19E2-4D8B-8255-93F653BC24BC}" sibTransId="{9E28A24C-3461-45E2-A9B2-677F94582992}"/>
    <dgm:cxn modelId="{BF0D74E5-B8E3-4B11-9A07-0C6F6DFDDE34}" srcId="{C53EE59B-4B4F-45F0-ADBA-842C4B1786E4}" destId="{705B6629-5796-4F75-87E3-5F2CE91DA342}" srcOrd="0" destOrd="0" parTransId="{4B0EE146-99E3-4FAA-9008-D75B488A0C75}" sibTransId="{6B09ECB2-547D-4C65-BFD8-E4CEFBB64F5D}"/>
    <dgm:cxn modelId="{3AF4D0EC-AA0F-4849-A3E8-DB1EE73CFECF}" srcId="{C53EE59B-4B4F-45F0-ADBA-842C4B1786E4}" destId="{55070414-AB6B-45A6-9367-F53D96CE637D}" srcOrd="1" destOrd="0" parTransId="{DA06225B-B7E0-4945-B282-A67D0DE37BB3}" sibTransId="{14E6A051-A5CA-4DFC-993F-1C13AA7481CF}"/>
    <dgm:cxn modelId="{3669DBF1-79FD-46E5-82A5-C361A83294F2}" type="presOf" srcId="{129033F5-DB10-400C-AD66-B89DB1F7C6F5}" destId="{51701C8A-381B-4DBD-B258-8B03139E786B}" srcOrd="0" destOrd="0" presId="urn:microsoft.com/office/officeart/2005/8/layout/list1"/>
    <dgm:cxn modelId="{C12A4FBA-0ED9-4D08-BCEC-B00184E3C71F}" type="presParOf" srcId="{E2B90777-86A7-4C71-9E0A-7C9AD6C4FE18}" destId="{1CED31CB-9A25-4CDA-A7D5-111F47867D45}" srcOrd="0" destOrd="0" presId="urn:microsoft.com/office/officeart/2005/8/layout/list1"/>
    <dgm:cxn modelId="{6273FCFE-E101-4776-8359-B67A4294DB28}" type="presParOf" srcId="{1CED31CB-9A25-4CDA-A7D5-111F47867D45}" destId="{194C4F95-A4BE-41E6-B013-F643E4920038}" srcOrd="0" destOrd="0" presId="urn:microsoft.com/office/officeart/2005/8/layout/list1"/>
    <dgm:cxn modelId="{E059B8A6-30A4-4114-B322-239CE2A11654}" type="presParOf" srcId="{1CED31CB-9A25-4CDA-A7D5-111F47867D45}" destId="{384967F5-D13D-4FDC-B2C7-51B89DEE879E}" srcOrd="1" destOrd="0" presId="urn:microsoft.com/office/officeart/2005/8/layout/list1"/>
    <dgm:cxn modelId="{C3C6F692-0B9C-4E91-A114-A0ED67C75E36}" type="presParOf" srcId="{E2B90777-86A7-4C71-9E0A-7C9AD6C4FE18}" destId="{641B59E4-867C-40EF-9B73-FFF82CA72C72}" srcOrd="1" destOrd="0" presId="urn:microsoft.com/office/officeart/2005/8/layout/list1"/>
    <dgm:cxn modelId="{A90F84ED-C1EB-4915-84BB-28EC76A41BB6}" type="presParOf" srcId="{E2B90777-86A7-4C71-9E0A-7C9AD6C4FE18}" destId="{1F75076D-8980-4C23-A44C-8586D3810100}" srcOrd="2" destOrd="0" presId="urn:microsoft.com/office/officeart/2005/8/layout/list1"/>
    <dgm:cxn modelId="{41766ED0-F8FB-460F-8522-AB7B37B773ED}" type="presParOf" srcId="{E2B90777-86A7-4C71-9E0A-7C9AD6C4FE18}" destId="{F41F2F7F-A4D2-445F-B541-38F33DDED867}" srcOrd="3" destOrd="0" presId="urn:microsoft.com/office/officeart/2005/8/layout/list1"/>
    <dgm:cxn modelId="{1E57FEAA-852C-4F74-8980-FC19125D870D}" type="presParOf" srcId="{E2B90777-86A7-4C71-9E0A-7C9AD6C4FE18}" destId="{9554EB36-8483-4CA7-829F-CBF5EF46A788}" srcOrd="4" destOrd="0" presId="urn:microsoft.com/office/officeart/2005/8/layout/list1"/>
    <dgm:cxn modelId="{8D18E719-D813-424A-B464-275233B6A2F5}" type="presParOf" srcId="{9554EB36-8483-4CA7-829F-CBF5EF46A788}" destId="{6DFCA249-237A-4F75-BC0D-099403C8FB40}" srcOrd="0" destOrd="0" presId="urn:microsoft.com/office/officeart/2005/8/layout/list1"/>
    <dgm:cxn modelId="{95E9C28A-A61E-4671-B231-E790899C256C}" type="presParOf" srcId="{9554EB36-8483-4CA7-829F-CBF5EF46A788}" destId="{FBB005BA-95DC-4135-BCE6-261D798E84F0}" srcOrd="1" destOrd="0" presId="urn:microsoft.com/office/officeart/2005/8/layout/list1"/>
    <dgm:cxn modelId="{9E2781BF-8560-46D6-A055-FA48788E3149}" type="presParOf" srcId="{E2B90777-86A7-4C71-9E0A-7C9AD6C4FE18}" destId="{105B10FD-CC5F-4A2C-AC05-767C1CCEE228}" srcOrd="5" destOrd="0" presId="urn:microsoft.com/office/officeart/2005/8/layout/list1"/>
    <dgm:cxn modelId="{D0A47FFF-B0CE-4562-AB43-CD1743288C6F}" type="presParOf" srcId="{E2B90777-86A7-4C71-9E0A-7C9AD6C4FE18}" destId="{8786D94B-727F-45A5-8705-57E66F040A11}" srcOrd="6" destOrd="0" presId="urn:microsoft.com/office/officeart/2005/8/layout/list1"/>
    <dgm:cxn modelId="{BD3B212B-B957-4B82-A75B-39037172CD3D}" type="presParOf" srcId="{E2B90777-86A7-4C71-9E0A-7C9AD6C4FE18}" destId="{FA241F6B-4873-4313-AFF0-E2266EA483B0}" srcOrd="7" destOrd="0" presId="urn:microsoft.com/office/officeart/2005/8/layout/list1"/>
    <dgm:cxn modelId="{20E3DE48-8D1B-4FDC-9291-AD36577345BC}" type="presParOf" srcId="{E2B90777-86A7-4C71-9E0A-7C9AD6C4FE18}" destId="{59571A43-2A09-4761-ABD6-FD1B213EAD57}" srcOrd="8" destOrd="0" presId="urn:microsoft.com/office/officeart/2005/8/layout/list1"/>
    <dgm:cxn modelId="{5209D336-ABA8-4905-BE8A-FA98E9F11CC7}" type="presParOf" srcId="{59571A43-2A09-4761-ABD6-FD1B213EAD57}" destId="{D51D49CD-8C16-4BA9-849D-98F3C03A44C6}" srcOrd="0" destOrd="0" presId="urn:microsoft.com/office/officeart/2005/8/layout/list1"/>
    <dgm:cxn modelId="{B57189A9-C66A-4CA8-B2BE-EF637F8FF1F4}" type="presParOf" srcId="{59571A43-2A09-4761-ABD6-FD1B213EAD57}" destId="{0AAA895B-7ACA-431A-BC0F-4DBFB0D03332}" srcOrd="1" destOrd="0" presId="urn:microsoft.com/office/officeart/2005/8/layout/list1"/>
    <dgm:cxn modelId="{88C845BC-66D3-4500-9D28-856621C0B783}" type="presParOf" srcId="{E2B90777-86A7-4C71-9E0A-7C9AD6C4FE18}" destId="{CAC60F9E-7290-48AB-B743-DD3CE0FD7668}" srcOrd="9" destOrd="0" presId="urn:microsoft.com/office/officeart/2005/8/layout/list1"/>
    <dgm:cxn modelId="{E0906BF8-CF38-4892-B9F5-02647C54B164}" type="presParOf" srcId="{E2B90777-86A7-4C71-9E0A-7C9AD6C4FE18}" destId="{1100D899-CA2A-4D89-B1B4-E95F7E813D78}" srcOrd="10" destOrd="0" presId="urn:microsoft.com/office/officeart/2005/8/layout/list1"/>
    <dgm:cxn modelId="{949B3C98-C03A-4A5B-A98D-F69EB4D7431F}" type="presParOf" srcId="{E2B90777-86A7-4C71-9E0A-7C9AD6C4FE18}" destId="{8AD57DD9-B72A-4D40-9CA4-F0FC85518376}" srcOrd="11" destOrd="0" presId="urn:microsoft.com/office/officeart/2005/8/layout/list1"/>
    <dgm:cxn modelId="{95CD32F9-94C2-4FC9-869A-53D88A1214C7}" type="presParOf" srcId="{E2B90777-86A7-4C71-9E0A-7C9AD6C4FE18}" destId="{5DB329A7-B78E-4E2C-B50D-E608CDE1FACC}" srcOrd="12" destOrd="0" presId="urn:microsoft.com/office/officeart/2005/8/layout/list1"/>
    <dgm:cxn modelId="{C9116BD1-F84B-45FE-841D-E9CC317DFE3E}" type="presParOf" srcId="{5DB329A7-B78E-4E2C-B50D-E608CDE1FACC}" destId="{C93458E8-5FBC-4114-A997-120130A982F4}" srcOrd="0" destOrd="0" presId="urn:microsoft.com/office/officeart/2005/8/layout/list1"/>
    <dgm:cxn modelId="{957D7E9D-724F-4B43-9775-3D7668A21F7D}" type="presParOf" srcId="{5DB329A7-B78E-4E2C-B50D-E608CDE1FACC}" destId="{F6391352-2DFF-4E63-A292-9FE17B7E28C5}" srcOrd="1" destOrd="0" presId="urn:microsoft.com/office/officeart/2005/8/layout/list1"/>
    <dgm:cxn modelId="{E2C51B62-6B83-43F0-AFD9-9645F482447F}" type="presParOf" srcId="{E2B90777-86A7-4C71-9E0A-7C9AD6C4FE18}" destId="{EBE41F7D-E655-43C1-B8B7-30E7473C0000}" srcOrd="13" destOrd="0" presId="urn:microsoft.com/office/officeart/2005/8/layout/list1"/>
    <dgm:cxn modelId="{96232CDF-469A-43E3-8E58-22858E93871A}" type="presParOf" srcId="{E2B90777-86A7-4C71-9E0A-7C9AD6C4FE18}" destId="{F0B65807-2797-422D-AA25-B40B3D517AD2}" srcOrd="14" destOrd="0" presId="urn:microsoft.com/office/officeart/2005/8/layout/list1"/>
    <dgm:cxn modelId="{78B538D2-AEF1-40ED-868B-BA22EB2F7DDC}" type="presParOf" srcId="{E2B90777-86A7-4C71-9E0A-7C9AD6C4FE18}" destId="{A54D87ED-09C3-4F75-9272-34868310A58F}" srcOrd="15" destOrd="0" presId="urn:microsoft.com/office/officeart/2005/8/layout/list1"/>
    <dgm:cxn modelId="{CB682FB6-548F-4E7B-AC64-72539E83368E}" type="presParOf" srcId="{E2B90777-86A7-4C71-9E0A-7C9AD6C4FE18}" destId="{F73D18C9-E4F3-4188-9724-80FEDC0B09DC}" srcOrd="16" destOrd="0" presId="urn:microsoft.com/office/officeart/2005/8/layout/list1"/>
    <dgm:cxn modelId="{B4C501A1-0BCE-432F-8A62-FDD6B8242EAF}" type="presParOf" srcId="{F73D18C9-E4F3-4188-9724-80FEDC0B09DC}" destId="{15DD0DEF-CC88-412D-9060-9BB018990AF3}" srcOrd="0" destOrd="0" presId="urn:microsoft.com/office/officeart/2005/8/layout/list1"/>
    <dgm:cxn modelId="{35577E44-B0F1-411F-88F0-B16CD305A0F9}" type="presParOf" srcId="{F73D18C9-E4F3-4188-9724-80FEDC0B09DC}" destId="{82FDA3C3-81F1-459A-A1B2-E0CE29DCBA85}" srcOrd="1" destOrd="0" presId="urn:microsoft.com/office/officeart/2005/8/layout/list1"/>
    <dgm:cxn modelId="{F1A77C30-3092-4FBC-85D9-72E7D9FAE7BB}" type="presParOf" srcId="{E2B90777-86A7-4C71-9E0A-7C9AD6C4FE18}" destId="{C6BA87B4-C268-4925-A655-EF0039B1CC69}" srcOrd="17" destOrd="0" presId="urn:microsoft.com/office/officeart/2005/8/layout/list1"/>
    <dgm:cxn modelId="{85CD1B0A-1204-4D45-95C4-2F5246A04B7A}" type="presParOf" srcId="{E2B90777-86A7-4C71-9E0A-7C9AD6C4FE18}" destId="{74F6CE8A-DC97-4F48-AF2D-AF85F5101F29}" srcOrd="18" destOrd="0" presId="urn:microsoft.com/office/officeart/2005/8/layout/list1"/>
    <dgm:cxn modelId="{BF928B0B-0834-478B-A1DE-B55FA35C7B6A}" type="presParOf" srcId="{E2B90777-86A7-4C71-9E0A-7C9AD6C4FE18}" destId="{2E8C6298-2C44-49A6-A5C1-BCF896AFEE3E}" srcOrd="19" destOrd="0" presId="urn:microsoft.com/office/officeart/2005/8/layout/list1"/>
    <dgm:cxn modelId="{5ED75534-07A4-4D12-B362-3CA534F4DFD9}" type="presParOf" srcId="{E2B90777-86A7-4C71-9E0A-7C9AD6C4FE18}" destId="{02B03873-D84C-40FF-B8B7-56B312A77A26}" srcOrd="20" destOrd="0" presId="urn:microsoft.com/office/officeart/2005/8/layout/list1"/>
    <dgm:cxn modelId="{07341149-FEE2-4D6C-AD8B-EC754C197610}" type="presParOf" srcId="{02B03873-D84C-40FF-B8B7-56B312A77A26}" destId="{51701C8A-381B-4DBD-B258-8B03139E786B}" srcOrd="0" destOrd="0" presId="urn:microsoft.com/office/officeart/2005/8/layout/list1"/>
    <dgm:cxn modelId="{7202796F-5A10-49F9-8FD3-7342C74FF2C0}" type="presParOf" srcId="{02B03873-D84C-40FF-B8B7-56B312A77A26}" destId="{23BD30F4-4321-457E-84C2-2875D79AFFDA}" srcOrd="1" destOrd="0" presId="urn:microsoft.com/office/officeart/2005/8/layout/list1"/>
    <dgm:cxn modelId="{74004F06-F170-4E20-8F7E-C17BD75DA15B}" type="presParOf" srcId="{E2B90777-86A7-4C71-9E0A-7C9AD6C4FE18}" destId="{2CF6DECA-C44B-47DA-B3C6-DBEDB67146D9}" srcOrd="21" destOrd="0" presId="urn:microsoft.com/office/officeart/2005/8/layout/list1"/>
    <dgm:cxn modelId="{E75C1E0D-45C0-41A0-B364-D4E15BEAD766}" type="presParOf" srcId="{E2B90777-86A7-4C71-9E0A-7C9AD6C4FE18}" destId="{0E426516-96F8-4118-970C-74470092A3F3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71D74-D8C5-4DA1-A99A-B3923B5B1329}">
      <dsp:nvSpPr>
        <dsp:cNvPr id="0" name=""/>
        <dsp:cNvSpPr/>
      </dsp:nvSpPr>
      <dsp:spPr>
        <a:xfrm>
          <a:off x="2836" y="714552"/>
          <a:ext cx="1705458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romański</a:t>
          </a:r>
        </a:p>
      </dsp:txBody>
      <dsp:txXfrm>
        <a:off x="2836" y="714552"/>
        <a:ext cx="1705458" cy="518400"/>
      </dsp:txXfrm>
    </dsp:sp>
    <dsp:sp modelId="{40BC2413-5511-48D1-A0A9-EC48EE61C121}">
      <dsp:nvSpPr>
        <dsp:cNvPr id="0" name=""/>
        <dsp:cNvSpPr/>
      </dsp:nvSpPr>
      <dsp:spPr>
        <a:xfrm>
          <a:off x="2836" y="1232952"/>
          <a:ext cx="1705458" cy="20752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odpowiedź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Fakty i opinie</a:t>
          </a:r>
        </a:p>
      </dsp:txBody>
      <dsp:txXfrm>
        <a:off x="2836" y="1232952"/>
        <a:ext cx="1705458" cy="2075220"/>
      </dsp:txXfrm>
    </dsp:sp>
    <dsp:sp modelId="{34031AD4-D6D6-4517-B058-CF1A8311D177}">
      <dsp:nvSpPr>
        <dsp:cNvPr id="0" name=""/>
        <dsp:cNvSpPr/>
      </dsp:nvSpPr>
      <dsp:spPr>
        <a:xfrm>
          <a:off x="1947059" y="714552"/>
          <a:ext cx="1705458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germański</a:t>
          </a:r>
        </a:p>
      </dsp:txBody>
      <dsp:txXfrm>
        <a:off x="1947059" y="714552"/>
        <a:ext cx="1705458" cy="518400"/>
      </dsp:txXfrm>
    </dsp:sp>
    <dsp:sp modelId="{EB761CF5-2283-4601-92C4-8FA47AE242CD}">
      <dsp:nvSpPr>
        <dsp:cNvPr id="0" name=""/>
        <dsp:cNvSpPr/>
      </dsp:nvSpPr>
      <dsp:spPr>
        <a:xfrm>
          <a:off x="1947059" y="1232952"/>
          <a:ext cx="1705458" cy="20752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sprostowanie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Tylko fakty</a:t>
          </a:r>
        </a:p>
      </dsp:txBody>
      <dsp:txXfrm>
        <a:off x="1947059" y="1232952"/>
        <a:ext cx="1705458" cy="2075220"/>
      </dsp:txXfrm>
    </dsp:sp>
    <dsp:sp modelId="{E5AA9223-3F82-4C64-B0FF-DB7FEF1B0B15}">
      <dsp:nvSpPr>
        <dsp:cNvPr id="0" name=""/>
        <dsp:cNvSpPr/>
      </dsp:nvSpPr>
      <dsp:spPr>
        <a:xfrm>
          <a:off x="3891282" y="714552"/>
          <a:ext cx="1705458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anglosaski</a:t>
          </a:r>
        </a:p>
      </dsp:txBody>
      <dsp:txXfrm>
        <a:off x="3891282" y="714552"/>
        <a:ext cx="1705458" cy="518400"/>
      </dsp:txXfrm>
    </dsp:sp>
    <dsp:sp modelId="{7A75D3A0-9D53-41FA-ADED-A0B9460420F0}">
      <dsp:nvSpPr>
        <dsp:cNvPr id="0" name=""/>
        <dsp:cNvSpPr/>
      </dsp:nvSpPr>
      <dsp:spPr>
        <a:xfrm>
          <a:off x="3891282" y="1232952"/>
          <a:ext cx="1705458" cy="20752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Kodeksy etyczne</a:t>
          </a:r>
        </a:p>
      </dsp:txBody>
      <dsp:txXfrm>
        <a:off x="3891282" y="1232952"/>
        <a:ext cx="1705458" cy="2075220"/>
      </dsp:txXfrm>
    </dsp:sp>
    <dsp:sp modelId="{7F0D1237-8A48-4AC7-9325-7996A47AF0C8}">
      <dsp:nvSpPr>
        <dsp:cNvPr id="0" name=""/>
        <dsp:cNvSpPr/>
      </dsp:nvSpPr>
      <dsp:spPr>
        <a:xfrm>
          <a:off x="5835505" y="714552"/>
          <a:ext cx="1705458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mieszany</a:t>
          </a:r>
        </a:p>
      </dsp:txBody>
      <dsp:txXfrm>
        <a:off x="5835505" y="714552"/>
        <a:ext cx="1705458" cy="518400"/>
      </dsp:txXfrm>
    </dsp:sp>
    <dsp:sp modelId="{A21CDEEB-BDB1-406C-8DC1-3BD416429E47}">
      <dsp:nvSpPr>
        <dsp:cNvPr id="0" name=""/>
        <dsp:cNvSpPr/>
      </dsp:nvSpPr>
      <dsp:spPr>
        <a:xfrm>
          <a:off x="5818126" y="1244885"/>
          <a:ext cx="1705458" cy="20752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Romański + germański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TK 5.05.2004r. (P 2/03) Oraz 1.12.2010 (K 41/07)</a:t>
          </a:r>
        </a:p>
      </dsp:txBody>
      <dsp:txXfrm>
        <a:off x="5818126" y="1244885"/>
        <a:ext cx="1705458" cy="20752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B16757-D666-48DA-AA83-356BD7C676D7}">
      <dsp:nvSpPr>
        <dsp:cNvPr id="0" name=""/>
        <dsp:cNvSpPr/>
      </dsp:nvSpPr>
      <dsp:spPr>
        <a:xfrm>
          <a:off x="36" y="117582"/>
          <a:ext cx="3525105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Teoria obiektywistyczna</a:t>
          </a:r>
        </a:p>
      </dsp:txBody>
      <dsp:txXfrm>
        <a:off x="36" y="117582"/>
        <a:ext cx="3525105" cy="691200"/>
      </dsp:txXfrm>
    </dsp:sp>
    <dsp:sp modelId="{99529AB1-2BB7-4D77-A514-AD2301C0BE1A}">
      <dsp:nvSpPr>
        <dsp:cNvPr id="0" name=""/>
        <dsp:cNvSpPr/>
      </dsp:nvSpPr>
      <dsp:spPr>
        <a:xfrm>
          <a:off x="0" y="671520"/>
          <a:ext cx="3525105" cy="30963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400" kern="1200" dirty="0"/>
            <a:t>Przywrócenie informacji prasowej prawdziwego charakteru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400" kern="1200" dirty="0"/>
            <a:t>Prawo do odmowy, jeśli redaktor naczelny uzna opublikowaną informację za prawdziwą i ścisłą</a:t>
          </a:r>
        </a:p>
      </dsp:txBody>
      <dsp:txXfrm>
        <a:off x="0" y="671520"/>
        <a:ext cx="3525105" cy="3096360"/>
      </dsp:txXfrm>
    </dsp:sp>
    <dsp:sp modelId="{5B7FFB84-37B0-49F5-B011-122B006C3096}">
      <dsp:nvSpPr>
        <dsp:cNvPr id="0" name=""/>
        <dsp:cNvSpPr/>
      </dsp:nvSpPr>
      <dsp:spPr>
        <a:xfrm>
          <a:off x="4018657" y="117582"/>
          <a:ext cx="3525105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Teoria subiektywistyczna</a:t>
          </a:r>
        </a:p>
      </dsp:txBody>
      <dsp:txXfrm>
        <a:off x="4018657" y="117582"/>
        <a:ext cx="3525105" cy="691200"/>
      </dsp:txXfrm>
    </dsp:sp>
    <dsp:sp modelId="{8E96FEA4-8643-4785-B700-AF2BA02E88C2}">
      <dsp:nvSpPr>
        <dsp:cNvPr id="0" name=""/>
        <dsp:cNvSpPr/>
      </dsp:nvSpPr>
      <dsp:spPr>
        <a:xfrm>
          <a:off x="4018657" y="808782"/>
          <a:ext cx="3525105" cy="30963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400" kern="1200" dirty="0"/>
            <a:t>Prezentacja własnego stanowiska przez zainteresowanego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400" kern="1200" dirty="0"/>
            <a:t>Przedstawienie subiektywnego punktu widzenia, </a:t>
          </a:r>
        </a:p>
      </dsp:txBody>
      <dsp:txXfrm>
        <a:off x="4018657" y="808782"/>
        <a:ext cx="3525105" cy="30963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5692A6-918F-468C-8456-FDB9193EE0C7}">
      <dsp:nvSpPr>
        <dsp:cNvPr id="0" name=""/>
        <dsp:cNvSpPr/>
      </dsp:nvSpPr>
      <dsp:spPr>
        <a:xfrm>
          <a:off x="3775" y="0"/>
          <a:ext cx="3631927" cy="402272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kern="1200" dirty="0"/>
            <a:t>Rzeczowość </a:t>
          </a:r>
        </a:p>
      </dsp:txBody>
      <dsp:txXfrm>
        <a:off x="3775" y="0"/>
        <a:ext cx="3631927" cy="1206817"/>
      </dsp:txXfrm>
    </dsp:sp>
    <dsp:sp modelId="{439C2DC0-A1F1-46B4-AF4B-614E0EC89EA4}">
      <dsp:nvSpPr>
        <dsp:cNvPr id="0" name=""/>
        <dsp:cNvSpPr/>
      </dsp:nvSpPr>
      <dsp:spPr>
        <a:xfrm>
          <a:off x="366968" y="1207996"/>
          <a:ext cx="2905541" cy="1212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Pozostawanie w związku tematycznym z publikacją</a:t>
          </a:r>
        </a:p>
      </dsp:txBody>
      <dsp:txXfrm>
        <a:off x="402493" y="1243521"/>
        <a:ext cx="2834491" cy="1141856"/>
      </dsp:txXfrm>
    </dsp:sp>
    <dsp:sp modelId="{D05357E6-4B32-44BC-8D3C-8594728F9C38}">
      <dsp:nvSpPr>
        <dsp:cNvPr id="0" name=""/>
        <dsp:cNvSpPr/>
      </dsp:nvSpPr>
      <dsp:spPr>
        <a:xfrm>
          <a:off x="366968" y="2607503"/>
          <a:ext cx="2905541" cy="1212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Czytelność, zwięzłość, jasność, brak dygresji</a:t>
          </a:r>
        </a:p>
      </dsp:txBody>
      <dsp:txXfrm>
        <a:off x="402493" y="2643028"/>
        <a:ext cx="2834491" cy="1141856"/>
      </dsp:txXfrm>
    </dsp:sp>
    <dsp:sp modelId="{14A4AF8A-9630-413F-9C4C-2C807FFA49FC}">
      <dsp:nvSpPr>
        <dsp:cNvPr id="0" name=""/>
        <dsp:cNvSpPr/>
      </dsp:nvSpPr>
      <dsp:spPr>
        <a:xfrm>
          <a:off x="3908097" y="0"/>
          <a:ext cx="3631927" cy="402272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kern="1200" dirty="0"/>
            <a:t>Odnoszenie się do faktów</a:t>
          </a:r>
        </a:p>
      </dsp:txBody>
      <dsp:txXfrm>
        <a:off x="3908097" y="0"/>
        <a:ext cx="3631927" cy="1206817"/>
      </dsp:txXfrm>
    </dsp:sp>
    <dsp:sp modelId="{B9DFDF3C-94E5-4468-B352-1D7FFD5F18F9}">
      <dsp:nvSpPr>
        <dsp:cNvPr id="0" name=""/>
        <dsp:cNvSpPr/>
      </dsp:nvSpPr>
      <dsp:spPr>
        <a:xfrm>
          <a:off x="4271289" y="1207996"/>
          <a:ext cx="2905541" cy="1212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Odniesienie się do meritum</a:t>
          </a:r>
        </a:p>
      </dsp:txBody>
      <dsp:txXfrm>
        <a:off x="4306814" y="1243521"/>
        <a:ext cx="2834491" cy="1141856"/>
      </dsp:txXfrm>
    </dsp:sp>
    <dsp:sp modelId="{6FF5D2B7-F9BE-4902-8CD1-45B05807D2B3}">
      <dsp:nvSpPr>
        <dsp:cNvPr id="0" name=""/>
        <dsp:cNvSpPr/>
      </dsp:nvSpPr>
      <dsp:spPr>
        <a:xfrm>
          <a:off x="4271289" y="2607503"/>
          <a:ext cx="2905541" cy="1212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Fakt </a:t>
          </a:r>
          <a:r>
            <a:rPr lang="pl-PL" sz="2000" kern="1200" dirty="0">
              <a:sym typeface="Wingdings" pitchFamily="2" charset="2"/>
            </a:rPr>
            <a:t> to również pogląd, przemyślenie, koncepcja zainteresowanego</a:t>
          </a:r>
          <a:endParaRPr lang="pl-PL" sz="2000" kern="1200" dirty="0"/>
        </a:p>
      </dsp:txBody>
      <dsp:txXfrm>
        <a:off x="4306814" y="2643028"/>
        <a:ext cx="2834491" cy="11418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311CD0-E631-425B-9FB7-C2B5A4E8E5FA}">
      <dsp:nvSpPr>
        <dsp:cNvPr id="0" name=""/>
        <dsp:cNvSpPr/>
      </dsp:nvSpPr>
      <dsp:spPr>
        <a:xfrm>
          <a:off x="5764648" y="2034279"/>
          <a:ext cx="231714" cy="7105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0592"/>
              </a:lnTo>
              <a:lnTo>
                <a:pt x="231714" y="71059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5E9D4A-A43C-43F1-B61D-21C1633D412A}">
      <dsp:nvSpPr>
        <dsp:cNvPr id="0" name=""/>
        <dsp:cNvSpPr/>
      </dsp:nvSpPr>
      <dsp:spPr>
        <a:xfrm>
          <a:off x="3578804" y="937495"/>
          <a:ext cx="2803750" cy="3244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200"/>
              </a:lnTo>
              <a:lnTo>
                <a:pt x="2803750" y="162200"/>
              </a:lnTo>
              <a:lnTo>
                <a:pt x="2803750" y="32440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3C70D4-5243-44E9-9B4C-3143B68A107A}">
      <dsp:nvSpPr>
        <dsp:cNvPr id="0" name=""/>
        <dsp:cNvSpPr/>
      </dsp:nvSpPr>
      <dsp:spPr>
        <a:xfrm>
          <a:off x="3895481" y="2034279"/>
          <a:ext cx="231714" cy="10738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3867"/>
              </a:lnTo>
              <a:lnTo>
                <a:pt x="231714" y="1073867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E7E08F-11CD-46C1-A674-E42B19E2F8BF}">
      <dsp:nvSpPr>
        <dsp:cNvPr id="0" name=""/>
        <dsp:cNvSpPr/>
      </dsp:nvSpPr>
      <dsp:spPr>
        <a:xfrm>
          <a:off x="3578804" y="937495"/>
          <a:ext cx="934583" cy="3244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200"/>
              </a:lnTo>
              <a:lnTo>
                <a:pt x="934583" y="162200"/>
              </a:lnTo>
              <a:lnTo>
                <a:pt x="934583" y="32440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D09CBE-1B78-4914-9553-D93B60B318A8}">
      <dsp:nvSpPr>
        <dsp:cNvPr id="0" name=""/>
        <dsp:cNvSpPr/>
      </dsp:nvSpPr>
      <dsp:spPr>
        <a:xfrm>
          <a:off x="2026314" y="2034279"/>
          <a:ext cx="231714" cy="7105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0592"/>
              </a:lnTo>
              <a:lnTo>
                <a:pt x="231714" y="71059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63DD18-FAD4-4DAA-84E7-F1ABB61A4D59}">
      <dsp:nvSpPr>
        <dsp:cNvPr id="0" name=""/>
        <dsp:cNvSpPr/>
      </dsp:nvSpPr>
      <dsp:spPr>
        <a:xfrm>
          <a:off x="2644220" y="937495"/>
          <a:ext cx="934583" cy="324400"/>
        </a:xfrm>
        <a:custGeom>
          <a:avLst/>
          <a:gdLst/>
          <a:ahLst/>
          <a:cxnLst/>
          <a:rect l="0" t="0" r="0" b="0"/>
          <a:pathLst>
            <a:path>
              <a:moveTo>
                <a:pt x="934583" y="0"/>
              </a:moveTo>
              <a:lnTo>
                <a:pt x="934583" y="162200"/>
              </a:lnTo>
              <a:lnTo>
                <a:pt x="0" y="162200"/>
              </a:lnTo>
              <a:lnTo>
                <a:pt x="0" y="32440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C4C1B4-7C45-492C-9DC9-F540BDEC97A9}">
      <dsp:nvSpPr>
        <dsp:cNvPr id="0" name=""/>
        <dsp:cNvSpPr/>
      </dsp:nvSpPr>
      <dsp:spPr>
        <a:xfrm>
          <a:off x="157147" y="2034279"/>
          <a:ext cx="231714" cy="7105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0592"/>
              </a:lnTo>
              <a:lnTo>
                <a:pt x="231714" y="71059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AA2586-CC02-4073-BD1F-2DD1D09AD4A9}">
      <dsp:nvSpPr>
        <dsp:cNvPr id="0" name=""/>
        <dsp:cNvSpPr/>
      </dsp:nvSpPr>
      <dsp:spPr>
        <a:xfrm>
          <a:off x="775053" y="937495"/>
          <a:ext cx="2803750" cy="324400"/>
        </a:xfrm>
        <a:custGeom>
          <a:avLst/>
          <a:gdLst/>
          <a:ahLst/>
          <a:cxnLst/>
          <a:rect l="0" t="0" r="0" b="0"/>
          <a:pathLst>
            <a:path>
              <a:moveTo>
                <a:pt x="2803750" y="0"/>
              </a:moveTo>
              <a:lnTo>
                <a:pt x="2803750" y="162200"/>
              </a:lnTo>
              <a:lnTo>
                <a:pt x="0" y="162200"/>
              </a:lnTo>
              <a:lnTo>
                <a:pt x="0" y="32440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09C9AC-4A03-461C-9CE2-BA23D09A144C}">
      <dsp:nvSpPr>
        <dsp:cNvPr id="0" name=""/>
        <dsp:cNvSpPr/>
      </dsp:nvSpPr>
      <dsp:spPr>
        <a:xfrm>
          <a:off x="1669519" y="165112"/>
          <a:ext cx="3818569" cy="7723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sprostowanie</a:t>
          </a:r>
        </a:p>
      </dsp:txBody>
      <dsp:txXfrm>
        <a:off x="1669519" y="165112"/>
        <a:ext cx="3818569" cy="772383"/>
      </dsp:txXfrm>
    </dsp:sp>
    <dsp:sp modelId="{0A5914A1-687E-49C0-A1FC-7C4985472C1A}">
      <dsp:nvSpPr>
        <dsp:cNvPr id="0" name=""/>
        <dsp:cNvSpPr/>
      </dsp:nvSpPr>
      <dsp:spPr>
        <a:xfrm>
          <a:off x="2670" y="1261896"/>
          <a:ext cx="1544766" cy="7723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termin</a:t>
          </a:r>
        </a:p>
      </dsp:txBody>
      <dsp:txXfrm>
        <a:off x="2670" y="1261896"/>
        <a:ext cx="1544766" cy="772383"/>
      </dsp:txXfrm>
    </dsp:sp>
    <dsp:sp modelId="{0CFA2A50-2DB2-4D37-8567-09EDFD16DE53}">
      <dsp:nvSpPr>
        <dsp:cNvPr id="0" name=""/>
        <dsp:cNvSpPr/>
      </dsp:nvSpPr>
      <dsp:spPr>
        <a:xfrm>
          <a:off x="388862" y="2358680"/>
          <a:ext cx="1544766" cy="7723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21 dni od opublikowania</a:t>
          </a:r>
        </a:p>
      </dsp:txBody>
      <dsp:txXfrm>
        <a:off x="388862" y="2358680"/>
        <a:ext cx="1544766" cy="772383"/>
      </dsp:txXfrm>
    </dsp:sp>
    <dsp:sp modelId="{D0EB862F-5FB0-4FA2-AD69-960DF61DD8FF}">
      <dsp:nvSpPr>
        <dsp:cNvPr id="0" name=""/>
        <dsp:cNvSpPr/>
      </dsp:nvSpPr>
      <dsp:spPr>
        <a:xfrm>
          <a:off x="1871837" y="1261896"/>
          <a:ext cx="1544766" cy="7723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forma</a:t>
          </a:r>
        </a:p>
      </dsp:txBody>
      <dsp:txXfrm>
        <a:off x="1871837" y="1261896"/>
        <a:ext cx="1544766" cy="772383"/>
      </dsp:txXfrm>
    </dsp:sp>
    <dsp:sp modelId="{47E37873-9AB0-4B5C-9C8F-37AEE645D713}">
      <dsp:nvSpPr>
        <dsp:cNvPr id="0" name=""/>
        <dsp:cNvSpPr/>
      </dsp:nvSpPr>
      <dsp:spPr>
        <a:xfrm>
          <a:off x="2258029" y="2358680"/>
          <a:ext cx="1544766" cy="7723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pisemna</a:t>
          </a:r>
        </a:p>
      </dsp:txBody>
      <dsp:txXfrm>
        <a:off x="2258029" y="2358680"/>
        <a:ext cx="1544766" cy="772383"/>
      </dsp:txXfrm>
    </dsp:sp>
    <dsp:sp modelId="{44E77766-8DE9-4451-A667-2433C168125F}">
      <dsp:nvSpPr>
        <dsp:cNvPr id="0" name=""/>
        <dsp:cNvSpPr/>
      </dsp:nvSpPr>
      <dsp:spPr>
        <a:xfrm>
          <a:off x="3741004" y="1261896"/>
          <a:ext cx="1544766" cy="7723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objętość</a:t>
          </a:r>
        </a:p>
      </dsp:txBody>
      <dsp:txXfrm>
        <a:off x="3741004" y="1261896"/>
        <a:ext cx="1544766" cy="772383"/>
      </dsp:txXfrm>
    </dsp:sp>
    <dsp:sp modelId="{E5832B16-3E1C-43CD-BB10-D79F0BEB8C19}">
      <dsp:nvSpPr>
        <dsp:cNvPr id="0" name=""/>
        <dsp:cNvSpPr/>
      </dsp:nvSpPr>
      <dsp:spPr>
        <a:xfrm>
          <a:off x="4127196" y="2358680"/>
          <a:ext cx="1544766" cy="14989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Nie więcej niż 2x obj. </a:t>
          </a:r>
          <a:r>
            <a:rPr lang="pl-PL" sz="2000" b="1" kern="1200" dirty="0"/>
            <a:t>fragm</a:t>
          </a:r>
          <a:r>
            <a:rPr lang="pl-PL" sz="2000" kern="1200" dirty="0"/>
            <a:t>. mat. pras., którego dotyczy</a:t>
          </a:r>
        </a:p>
      </dsp:txBody>
      <dsp:txXfrm>
        <a:off x="4127196" y="2358680"/>
        <a:ext cx="1544766" cy="1498932"/>
      </dsp:txXfrm>
    </dsp:sp>
    <dsp:sp modelId="{17A6C1B2-E09A-4BA6-A63F-317DAAFAA412}">
      <dsp:nvSpPr>
        <dsp:cNvPr id="0" name=""/>
        <dsp:cNvSpPr/>
      </dsp:nvSpPr>
      <dsp:spPr>
        <a:xfrm>
          <a:off x="5610171" y="1261896"/>
          <a:ext cx="1544766" cy="7723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język</a:t>
          </a:r>
        </a:p>
      </dsp:txBody>
      <dsp:txXfrm>
        <a:off x="5610171" y="1261896"/>
        <a:ext cx="1544766" cy="772383"/>
      </dsp:txXfrm>
    </dsp:sp>
    <dsp:sp modelId="{4324D819-BE01-4089-A420-EA13F877587D}">
      <dsp:nvSpPr>
        <dsp:cNvPr id="0" name=""/>
        <dsp:cNvSpPr/>
      </dsp:nvSpPr>
      <dsp:spPr>
        <a:xfrm>
          <a:off x="5996363" y="2358680"/>
          <a:ext cx="1544766" cy="7723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polski lub inny</a:t>
          </a:r>
        </a:p>
      </dsp:txBody>
      <dsp:txXfrm>
        <a:off x="5996363" y="2358680"/>
        <a:ext cx="1544766" cy="77238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75076D-8980-4C23-A44C-8586D3810100}">
      <dsp:nvSpPr>
        <dsp:cNvPr id="0" name=""/>
        <dsp:cNvSpPr/>
      </dsp:nvSpPr>
      <dsp:spPr>
        <a:xfrm>
          <a:off x="0" y="313032"/>
          <a:ext cx="7680325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4967F5-D13D-4FDC-B2C7-51B89DEE879E}">
      <dsp:nvSpPr>
        <dsp:cNvPr id="0" name=""/>
        <dsp:cNvSpPr/>
      </dsp:nvSpPr>
      <dsp:spPr>
        <a:xfrm>
          <a:off x="384016" y="76872"/>
          <a:ext cx="5376227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9" tIns="0" rIns="203209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Osoba fizyczna</a:t>
          </a:r>
        </a:p>
      </dsp:txBody>
      <dsp:txXfrm>
        <a:off x="407073" y="99929"/>
        <a:ext cx="5330113" cy="426206"/>
      </dsp:txXfrm>
    </dsp:sp>
    <dsp:sp modelId="{8786D94B-727F-45A5-8705-57E66F040A11}">
      <dsp:nvSpPr>
        <dsp:cNvPr id="0" name=""/>
        <dsp:cNvSpPr/>
      </dsp:nvSpPr>
      <dsp:spPr>
        <a:xfrm>
          <a:off x="0" y="1038792"/>
          <a:ext cx="7680325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B005BA-95DC-4135-BCE6-261D798E84F0}">
      <dsp:nvSpPr>
        <dsp:cNvPr id="0" name=""/>
        <dsp:cNvSpPr/>
      </dsp:nvSpPr>
      <dsp:spPr>
        <a:xfrm>
          <a:off x="384016" y="802632"/>
          <a:ext cx="5376227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9" tIns="0" rIns="203209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Osoba prawna</a:t>
          </a:r>
        </a:p>
      </dsp:txBody>
      <dsp:txXfrm>
        <a:off x="407073" y="825689"/>
        <a:ext cx="5330113" cy="426206"/>
      </dsp:txXfrm>
    </dsp:sp>
    <dsp:sp modelId="{1100D899-CA2A-4D89-B1B4-E95F7E813D78}">
      <dsp:nvSpPr>
        <dsp:cNvPr id="0" name=""/>
        <dsp:cNvSpPr/>
      </dsp:nvSpPr>
      <dsp:spPr>
        <a:xfrm>
          <a:off x="0" y="1764552"/>
          <a:ext cx="7680325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AA895B-7ACA-431A-BC0F-4DBFB0D03332}">
      <dsp:nvSpPr>
        <dsp:cNvPr id="0" name=""/>
        <dsp:cNvSpPr/>
      </dsp:nvSpPr>
      <dsp:spPr>
        <a:xfrm>
          <a:off x="384016" y="1528392"/>
          <a:ext cx="5376227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9" tIns="0" rIns="203209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Jednostka organizacyjna niebędąca osobą prawną</a:t>
          </a:r>
        </a:p>
      </dsp:txBody>
      <dsp:txXfrm>
        <a:off x="407073" y="1551449"/>
        <a:ext cx="5330113" cy="426206"/>
      </dsp:txXfrm>
    </dsp:sp>
    <dsp:sp modelId="{F0B65807-2797-422D-AA25-B40B3D517AD2}">
      <dsp:nvSpPr>
        <dsp:cNvPr id="0" name=""/>
        <dsp:cNvSpPr/>
      </dsp:nvSpPr>
      <dsp:spPr>
        <a:xfrm>
          <a:off x="0" y="2490312"/>
          <a:ext cx="7680325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391352-2DFF-4E63-A292-9FE17B7E28C5}">
      <dsp:nvSpPr>
        <dsp:cNvPr id="0" name=""/>
        <dsp:cNvSpPr/>
      </dsp:nvSpPr>
      <dsp:spPr>
        <a:xfrm>
          <a:off x="384016" y="2254152"/>
          <a:ext cx="5376227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9" tIns="0" rIns="203209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Osoba najbliższa zmarłego</a:t>
          </a:r>
        </a:p>
      </dsp:txBody>
      <dsp:txXfrm>
        <a:off x="407073" y="2277209"/>
        <a:ext cx="5330113" cy="426206"/>
      </dsp:txXfrm>
    </dsp:sp>
    <dsp:sp modelId="{74F6CE8A-DC97-4F48-AF2D-AF85F5101F29}">
      <dsp:nvSpPr>
        <dsp:cNvPr id="0" name=""/>
        <dsp:cNvSpPr/>
      </dsp:nvSpPr>
      <dsp:spPr>
        <a:xfrm>
          <a:off x="0" y="3216072"/>
          <a:ext cx="7680325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FDA3C3-81F1-459A-A1B2-E0CE29DCBA85}">
      <dsp:nvSpPr>
        <dsp:cNvPr id="0" name=""/>
        <dsp:cNvSpPr/>
      </dsp:nvSpPr>
      <dsp:spPr>
        <a:xfrm>
          <a:off x="384016" y="2979912"/>
          <a:ext cx="5376227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9" tIns="0" rIns="203209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Następca prawny osoby prawnej</a:t>
          </a:r>
        </a:p>
      </dsp:txBody>
      <dsp:txXfrm>
        <a:off x="407073" y="3002969"/>
        <a:ext cx="5330113" cy="426206"/>
      </dsp:txXfrm>
    </dsp:sp>
    <dsp:sp modelId="{0E426516-96F8-4118-970C-74470092A3F3}">
      <dsp:nvSpPr>
        <dsp:cNvPr id="0" name=""/>
        <dsp:cNvSpPr/>
      </dsp:nvSpPr>
      <dsp:spPr>
        <a:xfrm>
          <a:off x="0" y="3941833"/>
          <a:ext cx="7680325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BD30F4-4321-457E-84C2-2875D79AFFDA}">
      <dsp:nvSpPr>
        <dsp:cNvPr id="0" name=""/>
        <dsp:cNvSpPr/>
      </dsp:nvSpPr>
      <dsp:spPr>
        <a:xfrm>
          <a:off x="384016" y="3705673"/>
          <a:ext cx="5376227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9" tIns="0" rIns="203209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Następca prawny jednostki org. niebędącej osobą prawną</a:t>
          </a:r>
        </a:p>
      </dsp:txBody>
      <dsp:txXfrm>
        <a:off x="407073" y="3728730"/>
        <a:ext cx="5330113" cy="42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4C08D-2DF1-482A-81DA-27F76D22D933}" type="datetimeFigureOut">
              <a:rPr lang="pl-PL" smtClean="0"/>
              <a:t>21.11.2019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24F7-0734-41B1-8AE7-32A62410C9FE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8554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4C08D-2DF1-482A-81DA-27F76D22D933}" type="datetimeFigureOut">
              <a:rPr lang="pl-PL" smtClean="0"/>
              <a:t>21.11.2019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24F7-0734-41B1-8AE7-32A62410C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2754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4C08D-2DF1-482A-81DA-27F76D22D933}" type="datetimeFigureOut">
              <a:rPr lang="pl-PL" smtClean="0"/>
              <a:t>21.11.2019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24F7-0734-41B1-8AE7-32A62410C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6043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4C08D-2DF1-482A-81DA-27F76D22D933}" type="datetimeFigureOut">
              <a:rPr lang="pl-PL" smtClean="0"/>
              <a:t>21.11.2019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24F7-0734-41B1-8AE7-32A62410C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7592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4C08D-2DF1-482A-81DA-27F76D22D933}" type="datetimeFigureOut">
              <a:rPr lang="pl-PL" smtClean="0"/>
              <a:t>21.11.2019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24F7-0734-41B1-8AE7-32A62410C9FE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6523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4C08D-2DF1-482A-81DA-27F76D22D933}" type="datetimeFigureOut">
              <a:rPr lang="pl-PL" smtClean="0"/>
              <a:t>21.11.2019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24F7-0734-41B1-8AE7-32A62410C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1439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4C08D-2DF1-482A-81DA-27F76D22D933}" type="datetimeFigureOut">
              <a:rPr lang="pl-PL" smtClean="0"/>
              <a:t>21.11.2019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24F7-0734-41B1-8AE7-32A62410C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241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4C08D-2DF1-482A-81DA-27F76D22D933}" type="datetimeFigureOut">
              <a:rPr lang="pl-PL" smtClean="0"/>
              <a:t>21.11.2019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24F7-0734-41B1-8AE7-32A62410C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0209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4C08D-2DF1-482A-81DA-27F76D22D933}" type="datetimeFigureOut">
              <a:rPr lang="pl-PL" smtClean="0"/>
              <a:t>21.11.2019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24F7-0734-41B1-8AE7-32A62410C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5364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7B14C08D-2DF1-482A-81DA-27F76D22D933}" type="datetimeFigureOut">
              <a:rPr lang="pl-PL" smtClean="0"/>
              <a:t>21.11.2019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224F7-0734-41B1-8AE7-32A62410C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4837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4C08D-2DF1-482A-81DA-27F76D22D933}" type="datetimeFigureOut">
              <a:rPr lang="pl-PL" smtClean="0"/>
              <a:t>21.11.2019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24F7-0734-41B1-8AE7-32A62410C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8980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B14C08D-2DF1-482A-81DA-27F76D22D933}" type="datetimeFigureOut">
              <a:rPr lang="pl-PL" smtClean="0"/>
              <a:t>21.11.2019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1224F7-0734-41B1-8AE7-32A62410C9FE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416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x.pl/?a#/document/522496070?cm=DOCUMENT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SPROSTOWANIE PRASOWE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Agnieszka Kwiecień-Madej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Wymogi formalne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Termin opublikowania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dirty="0"/>
              <a:t>Art.32.</a:t>
            </a:r>
          </a:p>
          <a:p>
            <a:pPr>
              <a:buNone/>
            </a:pPr>
            <a:r>
              <a:rPr lang="pl-PL" dirty="0"/>
              <a:t>1. Redaktor naczelny ma obowiązek opublikować sprostowanie:</a:t>
            </a:r>
          </a:p>
          <a:p>
            <a:r>
              <a:rPr lang="pl-PL" dirty="0"/>
              <a:t>1)</a:t>
            </a:r>
            <a:r>
              <a:rPr lang="pl-PL" b="1" dirty="0"/>
              <a:t> w elektronicznej formie dziennika lub czasopisma</a:t>
            </a:r>
            <a:r>
              <a:rPr lang="pl-PL" dirty="0"/>
              <a:t>, w której zamieszczono materiał prasowy będący przedmiotem sprostowania –w terminie </a:t>
            </a:r>
            <a:r>
              <a:rPr lang="pl-PL" u="sng" dirty="0"/>
              <a:t>3 dni roboczych </a:t>
            </a:r>
            <a:r>
              <a:rPr lang="pl-PL" dirty="0"/>
              <a:t>od dnia otrzymania sprostowania;</a:t>
            </a:r>
          </a:p>
          <a:p>
            <a:endParaRPr lang="pl-PL" dirty="0"/>
          </a:p>
          <a:p>
            <a:r>
              <a:rPr lang="pl-PL" dirty="0"/>
              <a:t>2) </a:t>
            </a:r>
            <a:r>
              <a:rPr lang="pl-PL" b="1" dirty="0"/>
              <a:t>w dzienniku </a:t>
            </a:r>
            <a:r>
              <a:rPr lang="pl-PL" dirty="0"/>
              <a:t>– </a:t>
            </a:r>
            <a:r>
              <a:rPr lang="pl-PL" u="sng" dirty="0"/>
              <a:t>w najbliższym </a:t>
            </a:r>
            <a:r>
              <a:rPr lang="pl-PL" dirty="0"/>
              <a:t>przygotowywanym do druku numerze, a w przypadku braku możliwości technicznych w </a:t>
            </a:r>
            <a:r>
              <a:rPr lang="pl-PL" u="sng" dirty="0"/>
              <a:t>numerze następnym, nie później jednak niż w terminie 7 dni </a:t>
            </a:r>
            <a:r>
              <a:rPr lang="pl-PL" dirty="0"/>
              <a:t>od dnia otrzymania sprostowania;</a:t>
            </a:r>
          </a:p>
          <a:p>
            <a:pPr>
              <a:buNone/>
            </a:pPr>
            <a:endParaRPr lang="pl-PL" dirty="0"/>
          </a:p>
          <a:p>
            <a:r>
              <a:rPr lang="pl-PL" dirty="0"/>
              <a:t>3) </a:t>
            </a:r>
            <a:r>
              <a:rPr lang="pl-PL" b="1" dirty="0"/>
              <a:t>w czasopiśmie  </a:t>
            </a:r>
            <a:r>
              <a:rPr lang="pl-PL" dirty="0"/>
              <a:t>– w </a:t>
            </a:r>
            <a:r>
              <a:rPr lang="pl-PL" u="sng" dirty="0"/>
              <a:t>najbliższym</a:t>
            </a:r>
            <a:r>
              <a:rPr lang="pl-PL" dirty="0"/>
              <a:t> od dnia otrzymania sprostowania lub następnym po nim przygotowywanym do opublikowania numerze;</a:t>
            </a:r>
          </a:p>
          <a:p>
            <a:pPr>
              <a:buNone/>
            </a:pPr>
            <a:endParaRPr lang="pl-PL" dirty="0"/>
          </a:p>
          <a:p>
            <a:r>
              <a:rPr lang="pl-PL" dirty="0"/>
              <a:t>4) </a:t>
            </a:r>
            <a:r>
              <a:rPr lang="pl-PL" b="1" dirty="0"/>
              <a:t>w innym niż dziennik przekazie za pomocą dźwięku lub obrazu i dźwięku</a:t>
            </a:r>
            <a:r>
              <a:rPr lang="pl-PL" dirty="0"/>
              <a:t> – </a:t>
            </a:r>
            <a:r>
              <a:rPr lang="pl-PL" u="sng" dirty="0"/>
              <a:t>w najbliższym </a:t>
            </a:r>
            <a:r>
              <a:rPr lang="pl-PL" dirty="0"/>
              <a:t>analogicznym przekazie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Forma opublikowania sprostowania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Art. 32 ust. 4 Sprostowanie w drukach periodycznych powinno być opublikowane </a:t>
            </a:r>
            <a:r>
              <a:rPr lang="pl-PL" b="1" dirty="0"/>
              <a:t>w tym samym dziale i taką samą czcionką</a:t>
            </a:r>
            <a:r>
              <a:rPr lang="pl-PL" dirty="0"/>
              <a:t>, co materiał prasowy, którego dotyczy, pod widocznym tytułem „Sprostowanie”. W przypadku przekazu za pomocą dźwięku lub obrazu i dźwięku sprostowanie powinno być </a:t>
            </a:r>
            <a:r>
              <a:rPr lang="pl-PL" b="1" dirty="0"/>
              <a:t>wyraźnie zapowiedziane </a:t>
            </a:r>
            <a:r>
              <a:rPr lang="pl-PL" dirty="0"/>
              <a:t>oraz nastąpić w </a:t>
            </a:r>
            <a:r>
              <a:rPr lang="pl-PL" b="1" dirty="0"/>
              <a:t>przekazie tego samego rodzaju i o tej samej porze.</a:t>
            </a:r>
          </a:p>
          <a:p>
            <a:endParaRPr lang="pl-PL" dirty="0"/>
          </a:p>
          <a:p>
            <a:r>
              <a:rPr lang="pl-PL" dirty="0"/>
              <a:t>Wyrok Sądu Apelacyjnego w Katowicach z 28.09.2017 r., </a:t>
            </a:r>
            <a:r>
              <a:rPr lang="pl-PL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 </a:t>
            </a:r>
            <a:r>
              <a:rPr lang="pl-PL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ACa</a:t>
            </a:r>
            <a:r>
              <a:rPr lang="pl-PL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390/17</a:t>
            </a:r>
            <a:r>
              <a:rPr lang="pl-PL" dirty="0"/>
              <a:t>, Jeśli na stronie internetowej opublikowany zostanie tekst, co do którego zainteresowany domaga się publikacji sprostowania, to za wystarczające działanie redaktora naczelnego można uznać </a:t>
            </a:r>
            <a:r>
              <a:rPr lang="pl-PL" b="1" dirty="0"/>
              <a:t>opublikowanie skanu pisma </a:t>
            </a:r>
            <a:r>
              <a:rPr lang="pl-PL" dirty="0"/>
              <a:t>zawierającego żądanie treści sprostowania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Modyfikacja i komentarz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W tekście nadesłanego sprostowania nie wolno bez zgody wnioskodawcy dokonywać skrótów ani innych zmian.</a:t>
            </a:r>
          </a:p>
          <a:p>
            <a:pPr algn="just"/>
            <a:r>
              <a:rPr lang="pl-PL" dirty="0"/>
              <a:t>Tekst sprostowania nie może być komentowany w tym samym numerze, przekazie lub w elektronicznej formie dziennika lub czasopisma, tego samego dnia. </a:t>
            </a:r>
          </a:p>
          <a:p>
            <a:pPr algn="just"/>
            <a:r>
              <a:rPr lang="pl-PL" dirty="0"/>
              <a:t>Nie wyklucza to jednak prostej zapowiedzi polemiki lub wyjaśnień.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Dochodzenie roszczeń o opublikowanie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Art. 39.</a:t>
            </a:r>
          </a:p>
          <a:p>
            <a:pPr algn="just">
              <a:buNone/>
            </a:pPr>
            <a:r>
              <a:rPr lang="pl-PL" dirty="0"/>
              <a:t>1. Jeżeli redaktor naczelny odmówił opublikowania sprostowania albo sprostowanie nie ukazało się w terminie określonym w art. 32 ust. 1–3 lub ukazało się z naruszeniem art. 32 ust. 4 lub 5, zainteresowany podmiot, o którym mowa w art. 31a ust. 1 lub 2, może wytoczyć powództwo o opublikowanie sprostowania.</a:t>
            </a:r>
          </a:p>
          <a:p>
            <a:pPr algn="just">
              <a:buNone/>
            </a:pPr>
            <a:r>
              <a:rPr lang="pl-PL" dirty="0"/>
              <a:t>2.Roszczenie, o którym mowa w ust. 1, </a:t>
            </a:r>
            <a:r>
              <a:rPr lang="pl-PL" b="1" dirty="0"/>
              <a:t>wygasa</a:t>
            </a:r>
            <a:r>
              <a:rPr lang="pl-PL" dirty="0"/>
              <a:t>, jeżeli nie będzie dochodzone wciągu roku od dnia opublikowania materiału prasowego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Uprawnieni do żądania sprostowania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2256177"/>
              </p:ext>
            </p:extLst>
          </p:nvPr>
        </p:nvGraphicFramePr>
        <p:xfrm>
          <a:off x="731838" y="2103438"/>
          <a:ext cx="7680325" cy="44219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5724128" y="2708920"/>
            <a:ext cx="3419872" cy="25853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b="1" dirty="0"/>
              <a:t>Art. 115 § 11. k.k</a:t>
            </a:r>
            <a:r>
              <a:rPr lang="pl-PL" dirty="0"/>
              <a:t>. Osobą najbliższą jest małżonek, wstępny, zstępny, rodzeństwo, powinowaty w tej samej linii lub stopniu, osoba pozostająca w stosunku przysposobienia oraz jej małżonek, a także osoba pozostająca we wspólnym pożyciu.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Odmowa publikacji sprostowania - obligatoryjna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/>
              <a:t>Art. 33.</a:t>
            </a:r>
          </a:p>
          <a:p>
            <a:pPr>
              <a:buNone/>
            </a:pPr>
            <a:r>
              <a:rPr lang="pl-PL" dirty="0"/>
              <a:t>1. Redaktor naczelny odmawia opublikowania sprostowania, jeżeli  sprostowanie:</a:t>
            </a:r>
          </a:p>
          <a:p>
            <a:r>
              <a:rPr lang="pl-PL" dirty="0"/>
              <a:t>1) jest </a:t>
            </a:r>
            <a:r>
              <a:rPr lang="pl-PL" b="1" dirty="0"/>
              <a:t>nierzeczowe</a:t>
            </a:r>
            <a:r>
              <a:rPr lang="pl-PL" dirty="0"/>
              <a:t> lub </a:t>
            </a:r>
            <a:r>
              <a:rPr lang="pl-PL" b="1" dirty="0"/>
              <a:t>nie odnosi się do faktów</a:t>
            </a:r>
            <a:r>
              <a:rPr lang="pl-PL" dirty="0"/>
              <a:t>;</a:t>
            </a:r>
          </a:p>
          <a:p>
            <a:r>
              <a:rPr lang="pl-PL" dirty="0"/>
              <a:t>2) zostało nadane lub złożone </a:t>
            </a:r>
            <a:r>
              <a:rPr lang="pl-PL" b="1" dirty="0"/>
              <a:t>po upływie terminu</a:t>
            </a:r>
            <a:r>
              <a:rPr lang="pl-PL" dirty="0"/>
              <a:t>, o którym mowa w art. 31a ust. 3, lub </a:t>
            </a:r>
            <a:r>
              <a:rPr lang="pl-PL" b="1" dirty="0"/>
              <a:t>nie zostało podpisane</a:t>
            </a:r>
            <a:r>
              <a:rPr lang="pl-PL" dirty="0"/>
              <a:t>;</a:t>
            </a:r>
          </a:p>
          <a:p>
            <a:r>
              <a:rPr lang="pl-PL" dirty="0"/>
              <a:t>3) </a:t>
            </a:r>
            <a:r>
              <a:rPr lang="pl-PL" b="1" dirty="0"/>
              <a:t>nie odpowiada wymaganiom </a:t>
            </a:r>
            <a:r>
              <a:rPr lang="pl-PL" dirty="0"/>
              <a:t>określonym w art. 31a ust. 4–7;</a:t>
            </a:r>
          </a:p>
          <a:p>
            <a:r>
              <a:rPr lang="pl-PL" dirty="0"/>
              <a:t>4) zawiera </a:t>
            </a:r>
            <a:r>
              <a:rPr lang="pl-PL" b="1" dirty="0"/>
              <a:t>treść karalną </a:t>
            </a:r>
            <a:r>
              <a:rPr lang="pl-PL" b="1" dirty="0">
                <a:sym typeface="Wingdings" panose="05000000000000000000" pitchFamily="2" charset="2"/>
              </a:rPr>
              <a:t> </a:t>
            </a:r>
            <a:r>
              <a:rPr lang="pl-PL" dirty="0">
                <a:sym typeface="Wingdings" panose="05000000000000000000" pitchFamily="2" charset="2"/>
              </a:rPr>
              <a:t>wypowiedzi wyczerpujące znamiona czynu zabronionego np. ujawnienie tajemnicy śledztwa (art. 241 k.k.), obraza uczuć religijnych innych osób (art. 196 k.k.), znieważenie (art. 212 k.k.)</a:t>
            </a:r>
            <a:r>
              <a:rPr lang="pl-PL" dirty="0"/>
              <a:t>;</a:t>
            </a:r>
          </a:p>
          <a:p>
            <a:r>
              <a:rPr lang="pl-PL" dirty="0"/>
              <a:t>5) podważa </a:t>
            </a:r>
            <a:r>
              <a:rPr lang="pl-PL" b="1" dirty="0"/>
              <a:t>fakty stwierdzone prawomocnym orzeczeniem </a:t>
            </a:r>
            <a:r>
              <a:rPr lang="pl-PL" dirty="0"/>
              <a:t>dotyczącym osoby dochodzącej publikacji sprostowania.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Odmowa publikacji sprostowania - fakultatywna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Art. 33 ust. 2</a:t>
            </a:r>
          </a:p>
          <a:p>
            <a:pPr>
              <a:buNone/>
            </a:pPr>
            <a:r>
              <a:rPr lang="pl-PL" dirty="0"/>
              <a:t>Redaktor naczelny może odmówić opublikowania sprostowania, jeżeli sprostowanie:</a:t>
            </a:r>
          </a:p>
          <a:p>
            <a:r>
              <a:rPr lang="pl-PL" dirty="0"/>
              <a:t>1)odnosi się do wiadomości </a:t>
            </a:r>
            <a:r>
              <a:rPr lang="pl-PL" b="1" dirty="0"/>
              <a:t>poprzednio sprostowanej;</a:t>
            </a:r>
          </a:p>
          <a:p>
            <a:r>
              <a:rPr lang="pl-PL" dirty="0"/>
              <a:t>2) jest wystosowane przez </a:t>
            </a:r>
            <a:r>
              <a:rPr lang="pl-PL" b="1" dirty="0"/>
              <a:t>osobę, której nie dotyczą</a:t>
            </a:r>
            <a:r>
              <a:rPr lang="pl-PL" dirty="0"/>
              <a:t> fakty przytoczone w prostowanym materiale, </a:t>
            </a:r>
            <a:r>
              <a:rPr lang="pl-PL" u="sng" dirty="0"/>
              <a:t>za wyjątkiem sytuacji określonych w art. 31a ust. 2</a:t>
            </a:r>
            <a:r>
              <a:rPr lang="pl-PL" dirty="0"/>
              <a:t>;</a:t>
            </a:r>
          </a:p>
          <a:p>
            <a:r>
              <a:rPr lang="pl-PL" dirty="0"/>
              <a:t>3)zawiera sformułowania powszechnie uznawane za </a:t>
            </a:r>
            <a:r>
              <a:rPr lang="pl-PL" b="1" dirty="0"/>
              <a:t>wulgarne lub obelżywe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Tryb odmowy opublikowania sprostowania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l-PL" dirty="0"/>
          </a:p>
          <a:p>
            <a:pPr algn="just"/>
            <a:r>
              <a:rPr lang="pl-PL" dirty="0"/>
              <a:t>Odmawiając opublikowania sprostowania, redaktor naczelny jest obowiązany niezwłocznie, nie później jednak niż w terminie </a:t>
            </a:r>
            <a:r>
              <a:rPr lang="pl-PL" b="1" u="sng" dirty="0"/>
              <a:t>7 dni </a:t>
            </a:r>
            <a:r>
              <a:rPr lang="pl-PL" dirty="0"/>
              <a:t>od dnia otrzymania sprostowania, przekazać wnioskodawcy </a:t>
            </a:r>
            <a:r>
              <a:rPr lang="pl-PL" b="1" dirty="0"/>
              <a:t>pisemne zawiadomienie o odmowie i jej przyczynach</a:t>
            </a:r>
            <a:r>
              <a:rPr lang="pl-PL" dirty="0"/>
              <a:t>. Jeżeli odmowa nastąpiła z przyczyn określonych w ust. 1 </a:t>
            </a:r>
            <a:r>
              <a:rPr lang="pl-PL" dirty="0" err="1"/>
              <a:t>pkt</a:t>
            </a:r>
            <a:r>
              <a:rPr lang="pl-PL" dirty="0"/>
              <a:t> 1, 4 i 5, należy wskazać fragmenty sprostowania, które nie nadają się do publikacji.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DC2D74-132F-4446-A08D-CE2F0BA01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dirty="0"/>
              <a:t>Przykład: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060DFB72-3C88-4DF7-A622-4DEFE46273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963" y="1846263"/>
            <a:ext cx="6538524" cy="4022725"/>
          </a:xfrm>
        </p:spPr>
      </p:pic>
    </p:spTree>
    <p:extLst>
      <p:ext uri="{BB962C8B-B14F-4D97-AF65-F5344CB8AC3E}">
        <p14:creationId xmlns:p14="http://schemas.microsoft.com/office/powerpoint/2010/main" val="4228509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B99C49-1225-4493-84D1-2FFAAEE88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Konstytucja RP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E72F5D-CD66-4C79-AD61-760DDC661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2400" dirty="0"/>
          </a:p>
          <a:p>
            <a:endParaRPr lang="pl-PL" sz="2400" dirty="0"/>
          </a:p>
          <a:p>
            <a:pPr algn="just"/>
            <a:r>
              <a:rPr lang="pl-PL" sz="2400" dirty="0"/>
              <a:t>Art. 54 ust. 4 – Każdy ma prawo do żądania sprostowania oraz usunięcia informacji nieprawdziwych, niepełnych lub zebranych w sposób sprzeczny z ustawą.</a:t>
            </a:r>
          </a:p>
        </p:txBody>
      </p:sp>
    </p:spTree>
    <p:extLst>
      <p:ext uri="{BB962C8B-B14F-4D97-AF65-F5344CB8AC3E}">
        <p14:creationId xmlns:p14="http://schemas.microsoft.com/office/powerpoint/2010/main" val="39427251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A164165-3FD1-40F7-BF17-E50134D1C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Komunikaty i ogłoszenia prasowe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B6C829D-D078-48AB-B73C-6FA50A48BA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70278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49FCE48A-5D26-4C7E-9A63-CDF03DEC8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Obowiązkowa publikacja nieodpłatna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E0EF8651-C60D-47B9-BF24-4E47938B7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03120"/>
            <a:ext cx="7680960" cy="4112286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Art. 34. 1. Redaktor naczelny jest obowiązany opublikować nieodpłatnie, w miejscu i w czasie właściwym ze względu na tematykę i charakter publikacji, </a:t>
            </a:r>
            <a:r>
              <a:rPr lang="pl-PL" b="1" dirty="0"/>
              <a:t>komunikat urzędowy pochodzący od naczelnych i centralnych organów państwowych, w tym pochodzący od naczelnych i centralnych organów administracji państwowej, jeżeli został nadesłany przez rzecznika prasowego rządu</a:t>
            </a:r>
            <a:r>
              <a:rPr lang="pl-PL" dirty="0"/>
              <a:t> ze wskazaniem, że publikacja jest obowiązkowa. </a:t>
            </a:r>
          </a:p>
          <a:p>
            <a:r>
              <a:rPr lang="pl-PL" dirty="0"/>
              <a:t>2. Obowiązek określony w ust. 1 dotyczy również: </a:t>
            </a:r>
          </a:p>
          <a:p>
            <a:pPr lvl="1"/>
            <a:r>
              <a:rPr lang="pl-PL" dirty="0"/>
              <a:t>1) wydanych na podstawie ustaw </a:t>
            </a:r>
            <a:r>
              <a:rPr lang="pl-PL" dirty="0" err="1"/>
              <a:t>obwieszczeń</a:t>
            </a:r>
            <a:r>
              <a:rPr lang="pl-PL" dirty="0"/>
              <a:t>, uchwał lub zarządzeń pochodzących od organów administracji rządowej w województwie, nadesłanych w formie zwięzłych komunikatów w celu ogłoszenia w dzienniku lub odpowiednim czasopiśmie na terenie jego działania;</a:t>
            </a:r>
          </a:p>
          <a:p>
            <a:pPr lvl="1"/>
            <a:r>
              <a:rPr lang="pl-PL" dirty="0"/>
              <a:t>2) komunikatów przekazywanych przez organy administracji rządowej i samorządu terytorialnego w zakresie sytuacji kryzysowych, o których mowa w ustawie z dnia 26 kwietnia 2007 r. o zarządzaniu kryzysowym (Dz. U. z 2018 r. poz. 1401 i 1560). </a:t>
            </a:r>
          </a:p>
          <a:p>
            <a:r>
              <a:rPr lang="pl-PL" dirty="0"/>
              <a:t>3. Komunikaty, o których mowa w ust. 1 i 2, należy opublikować, w uzgodnionym terminie, bez dokonywania zmian, zamieszczania uwag i zaprzeczeń, a w razie braku uzgodnienia terminu – w najbliższym przygotowywanym wydaniu.</a:t>
            </a:r>
          </a:p>
        </p:txBody>
      </p:sp>
    </p:spTree>
    <p:extLst>
      <p:ext uri="{BB962C8B-B14F-4D97-AF65-F5344CB8AC3E}">
        <p14:creationId xmlns:p14="http://schemas.microsoft.com/office/powerpoint/2010/main" val="11639813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5B10F5-C8DF-4430-9B1B-171D422D7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Obowiązkowa publikacja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81F5D5-FAC1-4FCB-90D9-B67E35066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Art. 35. 1. Redaktor naczelny dziennika jest obowiązany opublikować </a:t>
            </a:r>
            <a:r>
              <a:rPr lang="pl-PL" b="1" u="sng" dirty="0"/>
              <a:t>odpłatnie</a:t>
            </a:r>
            <a:r>
              <a:rPr lang="pl-PL" dirty="0"/>
              <a:t> we wskazanym lub uzgodnionym terminie:</a:t>
            </a:r>
          </a:p>
          <a:p>
            <a:pPr marL="0" indent="0">
              <a:buNone/>
            </a:pPr>
            <a:r>
              <a:rPr lang="pl-PL" dirty="0"/>
              <a:t>1) </a:t>
            </a:r>
            <a:r>
              <a:rPr lang="pl-PL" b="1" dirty="0"/>
              <a:t>prawomocny wyrok sądu lub inne orzeczenie zawierające klauzulę o opublikowaniu</a:t>
            </a:r>
            <a:r>
              <a:rPr lang="pl-PL" dirty="0"/>
              <a:t>; </a:t>
            </a:r>
          </a:p>
          <a:p>
            <a:pPr marL="0" indent="0">
              <a:buNone/>
            </a:pPr>
            <a:r>
              <a:rPr lang="pl-PL" dirty="0"/>
              <a:t>2) </a:t>
            </a:r>
            <a:r>
              <a:rPr lang="pl-PL" b="1" dirty="0"/>
              <a:t>ogłoszenie sądu lub innego organu państwowego</a:t>
            </a:r>
            <a:r>
              <a:rPr lang="pl-PL" dirty="0"/>
              <a:t>. </a:t>
            </a:r>
          </a:p>
          <a:p>
            <a:r>
              <a:rPr lang="pl-PL" dirty="0"/>
              <a:t>2. Redaktor naczelny dziennika jest obowiązany opublikować </a:t>
            </a:r>
            <a:r>
              <a:rPr lang="pl-PL" b="1" u="sng" dirty="0"/>
              <a:t>nieodpłatnie</a:t>
            </a:r>
            <a:r>
              <a:rPr lang="pl-PL" dirty="0"/>
              <a:t>, we wskazanym lub uzgodnionym terminie, </a:t>
            </a:r>
            <a:r>
              <a:rPr lang="pl-PL" b="1" dirty="0"/>
              <a:t>list gończy.</a:t>
            </a:r>
          </a:p>
        </p:txBody>
      </p:sp>
    </p:spTree>
    <p:extLst>
      <p:ext uri="{BB962C8B-B14F-4D97-AF65-F5344CB8AC3E}">
        <p14:creationId xmlns:p14="http://schemas.microsoft.com/office/powerpoint/2010/main" val="33799584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B72150-A3DF-4163-913B-DA0EFA710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Ogłoszenia i reklamy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A56228-FAC8-4F0E-8FD0-872099572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Art. 36. 1. Prasa może zamieszczać odpłatne ogłoszenia i reklamy. </a:t>
            </a:r>
          </a:p>
          <a:p>
            <a:r>
              <a:rPr lang="pl-PL" dirty="0"/>
              <a:t>2. Ogłoszenia i reklamy nie mogą być sprzeczne z prawem lub zasadami współżycia społecznego.</a:t>
            </a:r>
          </a:p>
          <a:p>
            <a:r>
              <a:rPr lang="pl-PL" dirty="0"/>
              <a:t> 3. Ogłoszenia i reklamy muszą być oznaczone w sposób niebudzący wątpliwości, iż nie stanowią one materiału redakcyjnego. </a:t>
            </a:r>
          </a:p>
          <a:p>
            <a:r>
              <a:rPr lang="pl-PL" dirty="0"/>
              <a:t>4. Wydawca i redaktor mają prawo odmówić zamieszczenia ogłoszenia i reklamy, jeżeli ich treść lub forma jest sprzeczna z linią programową bądź charakterem publikacji. </a:t>
            </a:r>
          </a:p>
          <a:p>
            <a:r>
              <a:rPr lang="pl-PL" dirty="0"/>
              <a:t>5. Na żądanie organów upoważnionych do tego na podstawie odrębnych przepisów wydawca lub redaktor są obowiązani do ujawnienia posiadanych nazw i adresów przedsiębiorców lub osób fizycznych, zamieszczających odpłatne ogłoszenia lub reklamy w sprawach działalności gospodarczej. W tym wypadku art. 15 ust. 1 i 2 nie stosuje się</a:t>
            </a:r>
          </a:p>
        </p:txBody>
      </p:sp>
    </p:spTree>
    <p:extLst>
      <p:ext uri="{BB962C8B-B14F-4D97-AF65-F5344CB8AC3E}">
        <p14:creationId xmlns:p14="http://schemas.microsoft.com/office/powerpoint/2010/main" val="22314265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B6E9E5-CC97-4B38-AA8A-2A586C299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Sankcja i wyłączenie odpowiedzialności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F3312E-88A7-4276-84E5-C4A1FB136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Art. 47. Kto wbrew obowiązkowi wynikającemu z art. 34 i 35 </a:t>
            </a:r>
            <a:r>
              <a:rPr lang="pl-PL" b="1" u="sng" dirty="0"/>
              <a:t>uchyla się od opublikowania </a:t>
            </a:r>
            <a:r>
              <a:rPr lang="pl-PL" dirty="0"/>
              <a:t>komunikatu urzędowego, ogłoszenia sądu lub innego organu państwowego, jak również listu gończego – podlega grzywnie albo karze ograniczenia wolności.</a:t>
            </a:r>
          </a:p>
          <a:p>
            <a:r>
              <a:rPr lang="pl-PL" dirty="0"/>
              <a:t>Art. 42. 1. </a:t>
            </a:r>
            <a:r>
              <a:rPr lang="pl-PL" b="1" dirty="0"/>
              <a:t>Redaktor</a:t>
            </a:r>
            <a:r>
              <a:rPr lang="pl-PL" dirty="0"/>
              <a:t> </a:t>
            </a:r>
            <a:r>
              <a:rPr lang="pl-PL" u="sng" dirty="0"/>
              <a:t>nie ponosi </a:t>
            </a:r>
            <a:r>
              <a:rPr lang="pl-PL" dirty="0"/>
              <a:t>odpowiedzialności za treść publikacji nadesłanych przez Polską Agencję Prasową oraz za treść komunikatów urzędowych, o których mowa w art. 34, jak również za treść orzeczeń i ogłoszeń, o których mowa w art. 35. </a:t>
            </a:r>
          </a:p>
          <a:p>
            <a:r>
              <a:rPr lang="pl-PL" dirty="0"/>
              <a:t>2. </a:t>
            </a:r>
            <a:r>
              <a:rPr lang="pl-PL" b="1" dirty="0"/>
              <a:t>Wydawca i redaktor </a:t>
            </a:r>
            <a:r>
              <a:rPr lang="pl-PL" u="sng" dirty="0"/>
              <a:t>nie ponosi </a:t>
            </a:r>
            <a:r>
              <a:rPr lang="pl-PL" dirty="0"/>
              <a:t>odpowiedzialności za treść ogłoszeń i reklam opublikowanych zgodnie z art. 36.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58193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AD48A4-0482-428D-92DD-879A4C084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30026"/>
          </a:xfrm>
        </p:spPr>
        <p:txBody>
          <a:bodyPr>
            <a:normAutofit fontScale="90000"/>
          </a:bodyPr>
          <a:lstStyle/>
          <a:p>
            <a:r>
              <a:rPr lang="pl-PL" dirty="0"/>
              <a:t>kazus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9ADC493-A87B-4BD4-94F7-B23308666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412776"/>
            <a:ext cx="8712968" cy="5256584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l-PL" sz="5600" dirty="0"/>
              <a:t>W gazecie „</a:t>
            </a:r>
            <a:r>
              <a:rPr lang="pl-PL" sz="5600" dirty="0" err="1"/>
              <a:t>Codziennik</a:t>
            </a:r>
            <a:r>
              <a:rPr lang="pl-PL" sz="5600" dirty="0"/>
              <a:t> Łódzki” w dniu 13 grudnia 2018 r. opublikowano artykuł o lokalnym cukierniku Jerzym P. Autor artykułu używający podpisu „</a:t>
            </a:r>
            <a:r>
              <a:rPr lang="pl-PL" sz="5600" dirty="0" err="1"/>
              <a:t>anonimek</a:t>
            </a:r>
            <a:r>
              <a:rPr lang="pl-PL" sz="5600" dirty="0"/>
              <a:t>”, w swojej publikacji twierdził, że cukiernie Jerzego P. nie utrzymują odpowiednich standardów higienicznych, sprzedawane w nich wyroby są nieświeże, a personel przemęczony pracą w nadgodzinach. O właścicielu Jerzym P. napisano, że nie zna się na cukiernictwie, brak mu fachowej wiedzy i nie potrafi odróżnić eklerki od wuzetki. W treści artykułu, jego autor powołał się na wypowiedź byłej pracownicy Jerzego P., która chciała zachować anonimowość. Po zapoznaniu się z treścią artykułu Jerzy P. stwierdził, że zawiera on nieprawdziwe informacje. Podejrzewa też, że informatorką dziennikarza była skonfliktowana z nim była pracownica, którą zwolnił za podkradanie pieniędzy z kasy cukierni. Odgrażała się ona Jerzemu, że „pójdzie do prasy i zniszczy go”. Jerzy P. w dniu 22 grudnia 2018 r. sporządził pismo do redakcji „</a:t>
            </a:r>
            <a:r>
              <a:rPr lang="pl-PL" sz="5600" dirty="0" err="1"/>
              <a:t>Codziennika</a:t>
            </a:r>
            <a:r>
              <a:rPr lang="pl-PL" sz="5600"/>
              <a:t> Łódzkiego”, </a:t>
            </a:r>
            <a:r>
              <a:rPr lang="pl-PL" sz="5600" dirty="0"/>
              <a:t>w którym zażądał sprostowania nieprawdziwych informacji zawartych w artykule. Zażądał również wskazania imienia i nazwiska autora publikacji oraz jego informatorki, ponieważ uważa, że naruszyli oni jego dobre imię i rozważa wyciągnięcie wobec dziennikarza i kobiety konsekwencji prawnych. Redaktor naczelny mimo otrzymania tekstu sprostowania od Jerzego P. nie opublikował go, nie podał również Jerzemu P. interesujących go danych dziennikarza – autora tekstu oraz jego informatora. 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sz="5600" dirty="0"/>
              <a:t>Wskaż jakie wymogi formalne powinno spełniać żądanie sprostowania. 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sz="5600" dirty="0"/>
              <a:t>Które z informacji zawartych w artykule podlegają sprostowaniu, a które nie? Uzasadnij odpowiedź.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sz="5600" dirty="0"/>
              <a:t>Jakie obowiązki dziennikarskie zostały naruszone przy zbieraniu materiału przez autora tekstu? Uzasadnij.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sz="5600" dirty="0"/>
              <a:t>Czy żądanie Jerzego P. w zakresie sprostowania zostało wystosowane we właściwym terminie? Uzasadnij.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sz="5600" dirty="0"/>
              <a:t>Czy autor artykułu był uprawniony do opatrzenia go podpisem „</a:t>
            </a:r>
            <a:r>
              <a:rPr lang="pl-PL" sz="5600" dirty="0" err="1"/>
              <a:t>anonimek</a:t>
            </a:r>
            <a:r>
              <a:rPr lang="pl-PL" sz="5600" dirty="0"/>
              <a:t>”? Uzasadnij.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pl-PL" sz="5600" dirty="0"/>
              <a:t>Czy Jerzy ma prawo żądać wskazania imienia i nazwiska autora tekstu oraz jego informatorki? Odpowiedź uzasadnij. 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sz="5600" dirty="0"/>
              <a:t>Czy Jerzy ma rację, że jego dobre imię zostało naruszone w/w publikacją? Kogo i na jakiej podstawie może pociągnąć do odpowiedzialności z tego tytułu? Z jakimi żądaniami może wystąpić? 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sz="5600" dirty="0"/>
              <a:t>Oceń postępowanie redaktora naczelnego.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5116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Modele sprostowania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4266605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101F79DB-11AC-4312-90B8-AEF52DDCEA9A}"/>
              </a:ext>
            </a:extLst>
          </p:cNvPr>
          <p:cNvSpPr txBox="1"/>
          <p:nvPr/>
        </p:nvSpPr>
        <p:spPr>
          <a:xfrm>
            <a:off x="755576" y="5445224"/>
            <a:ext cx="64540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Ustawa z dnia 14.09.2012 r. o zmianie ustawy – Prawo prasowe Dz. U. z 2012 r. poz. 1136. (weszła w życie 2.11.2012 r.)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A29499-37AD-4B1A-8433-8AA1561E8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Instytucja sprostowania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4BE46F1B-3A8F-4E11-AAB2-2FABF33DB0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3909439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9946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i istota sprostowania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Art.31a.</a:t>
            </a:r>
          </a:p>
          <a:p>
            <a:pPr marL="342900" indent="-342900">
              <a:buAutoNum type="arabicPeriod"/>
            </a:pPr>
            <a:r>
              <a:rPr lang="pl-PL" dirty="0"/>
              <a:t>Na wniosek </a:t>
            </a:r>
            <a:r>
              <a:rPr lang="pl-PL" i="1" dirty="0"/>
              <a:t>zainteresowanej osoby fizycznej, osoby prawnej lub jednostki organizacyjnej niebędącej osobą prawną</a:t>
            </a:r>
            <a:r>
              <a:rPr lang="pl-PL" b="1" dirty="0"/>
              <a:t>, redaktor naczelny </a:t>
            </a:r>
            <a:r>
              <a:rPr lang="pl-PL" dirty="0"/>
              <a:t>właściwego dziennika lub czasopisma jest obowiązany opublikować bezpłatnie </a:t>
            </a:r>
            <a:r>
              <a:rPr lang="pl-PL" b="1" dirty="0"/>
              <a:t>rzeczowe i odnoszące się do faktów</a:t>
            </a:r>
            <a:r>
              <a:rPr lang="pl-PL" dirty="0"/>
              <a:t> sprostowanie </a:t>
            </a:r>
            <a:r>
              <a:rPr lang="pl-PL" sz="2000" b="1" u="sng" dirty="0"/>
              <a:t>nieścisłej lub nieprawdziwej </a:t>
            </a:r>
            <a:r>
              <a:rPr lang="pl-PL" sz="2000" b="1" dirty="0"/>
              <a:t>wiadomości zawartej w materiale prasowym. </a:t>
            </a:r>
          </a:p>
          <a:p>
            <a:pPr marL="457200" indent="-457200">
              <a:buAutoNum type="arabicPeriod"/>
            </a:pPr>
            <a:endParaRPr lang="pl-PL" sz="2000" b="1" dirty="0"/>
          </a:p>
          <a:p>
            <a:pPr marL="0" indent="0">
              <a:buNone/>
            </a:pPr>
            <a:r>
              <a:rPr lang="pl-PL" dirty="0"/>
              <a:t>Sprostowanie ogłoszeń płatnych i reklam – SN. 2.4.2015r. I CSK 278/14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7F1A11-FE9C-43C1-B79C-9C8F355A4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Wiadomość nieprawdziwa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3C5635-29F1-445B-9237-4A46B0C2E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Czy przedmiotem sprostowania jest informacja nieprawdziwa (sprzeczna z rzeczywistością) czy nieprawdziwa jedynie w przekonaniu autora sprostowania?</a:t>
            </a:r>
          </a:p>
          <a:p>
            <a:pPr lvl="1"/>
            <a:r>
              <a:rPr lang="pl-PL" dirty="0"/>
              <a:t>Koncepcja sprostowania obiektywnie prawdziwego</a:t>
            </a:r>
          </a:p>
          <a:p>
            <a:pPr lvl="1"/>
            <a:r>
              <a:rPr lang="pl-PL" dirty="0"/>
              <a:t>Koncepcja sprostowania subiektywnie prawdziwego</a:t>
            </a:r>
          </a:p>
          <a:p>
            <a:pPr lvl="1"/>
            <a:r>
              <a:rPr lang="pl-PL" dirty="0"/>
              <a:t>Koncepcja pośrednia: należy uwzględnić oceny autora sprostowania z zastrzeżeniem, że jeśli redaktor naczelny stwierdzi, że informacje przytoczone w sprostowaniu są obiektywnie nieprawdziwe, może odmówić ich publikacji.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51578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B3004C-A540-47BC-8089-7449AC892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Subiektywistyczna teoria sprostowania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72839B92-527B-49BA-8055-D139339325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796" y="1846263"/>
            <a:ext cx="5680858" cy="4022725"/>
          </a:xfrm>
        </p:spPr>
      </p:pic>
    </p:spTree>
    <p:extLst>
      <p:ext uri="{BB962C8B-B14F-4D97-AF65-F5344CB8AC3E}">
        <p14:creationId xmlns:p14="http://schemas.microsoft.com/office/powerpoint/2010/main" val="1266444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0C7291-2BC8-4234-A76A-5C65BD2F5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Wiadomość nieścisła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C4B0D10-C7C9-4659-BA20-CE8D931A9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579" y="2564904"/>
            <a:ext cx="6345260" cy="3530600"/>
          </a:xfrm>
        </p:spPr>
        <p:txBody>
          <a:bodyPr>
            <a:normAutofit/>
          </a:bodyPr>
          <a:lstStyle/>
          <a:p>
            <a:r>
              <a:rPr lang="pl-PL" dirty="0"/>
              <a:t>Nie można jej postawić zarzutu nieprawdziwości,</a:t>
            </a:r>
          </a:p>
          <a:p>
            <a:r>
              <a:rPr lang="pl-PL" dirty="0"/>
              <a:t>Jest niedokładna, nieprecyzyjna</a:t>
            </a:r>
          </a:p>
          <a:p>
            <a:r>
              <a:rPr lang="pl-PL" dirty="0"/>
              <a:t>Szerokie rozumienie nieścisłości – np. relacjonowanie cudzych poglądów w sposób sprzeczny z rzeczywistą intencją osoby je wypowiadającej, wypaczanie sensu wypowiedzi, pominięcie kontekstu rozmowy, </a:t>
            </a:r>
          </a:p>
          <a:p>
            <a:r>
              <a:rPr lang="pl-PL" dirty="0"/>
              <a:t>Pominięcie istotnej okoliczności rzutującej na prawdziwość i ścisłość </a:t>
            </a:r>
            <a:r>
              <a:rPr lang="pl-PL" dirty="0" err="1"/>
              <a:t>inforacji</a:t>
            </a:r>
            <a:r>
              <a:rPr lang="pl-PL" dirty="0"/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68023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Wymogi treściowe sprostowania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53326B55-FF3B-49A7-9B9B-F436F4FD6AEA}"/>
              </a:ext>
            </a:extLst>
          </p:cNvPr>
          <p:cNvSpPr txBox="1"/>
          <p:nvPr/>
        </p:nvSpPr>
        <p:spPr>
          <a:xfrm>
            <a:off x="4499992" y="5753741"/>
            <a:ext cx="42002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SA w Warszawie 3.07.2014 I </a:t>
            </a:r>
            <a:r>
              <a:rPr lang="pl-PL" dirty="0" err="1"/>
              <a:t>Aca</a:t>
            </a:r>
            <a:r>
              <a:rPr lang="pl-PL" dirty="0"/>
              <a:t> 638/14 – sprostowania hipotez, przypuszczeń, prognoz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kcja">
  <a:themeElements>
    <a:clrScheme name="Retrospekc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347</TotalTime>
  <Words>1984</Words>
  <Application>Microsoft Office PowerPoint</Application>
  <PresentationFormat>Pokaz na ekranie (4:3)</PresentationFormat>
  <Paragraphs>140</Paragraphs>
  <Slides>25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29" baseType="lpstr">
      <vt:lpstr>Calibri</vt:lpstr>
      <vt:lpstr>Calibri Light</vt:lpstr>
      <vt:lpstr>Wingdings</vt:lpstr>
      <vt:lpstr>Retrospekcja</vt:lpstr>
      <vt:lpstr>SPROSTOWANIE PRASOWE</vt:lpstr>
      <vt:lpstr>Konstytucja RP</vt:lpstr>
      <vt:lpstr>Modele sprostowania</vt:lpstr>
      <vt:lpstr>Instytucja sprostowania</vt:lpstr>
      <vt:lpstr>Pojęcie i istota sprostowania</vt:lpstr>
      <vt:lpstr>Wiadomość nieprawdziwa</vt:lpstr>
      <vt:lpstr>Subiektywistyczna teoria sprostowania</vt:lpstr>
      <vt:lpstr>Wiadomość nieścisła</vt:lpstr>
      <vt:lpstr>Wymogi treściowe sprostowania</vt:lpstr>
      <vt:lpstr>Wymogi formalne</vt:lpstr>
      <vt:lpstr>Termin opublikowania</vt:lpstr>
      <vt:lpstr>Forma opublikowania sprostowania</vt:lpstr>
      <vt:lpstr>Modyfikacja i komentarz </vt:lpstr>
      <vt:lpstr>Dochodzenie roszczeń o opublikowanie</vt:lpstr>
      <vt:lpstr>Uprawnieni do żądania sprostowania</vt:lpstr>
      <vt:lpstr>Odmowa publikacji sprostowania - obligatoryjna</vt:lpstr>
      <vt:lpstr>Odmowa publikacji sprostowania - fakultatywna</vt:lpstr>
      <vt:lpstr>Tryb odmowy opublikowania sprostowania</vt:lpstr>
      <vt:lpstr>Przykład:</vt:lpstr>
      <vt:lpstr>Komunikaty i ogłoszenia prasowe</vt:lpstr>
      <vt:lpstr>Obowiązkowa publikacja nieodpłatna</vt:lpstr>
      <vt:lpstr>Obowiązkowa publikacja </vt:lpstr>
      <vt:lpstr>Ogłoszenia i reklamy</vt:lpstr>
      <vt:lpstr>Sankcja i wyłączenie odpowiedzialności</vt:lpstr>
      <vt:lpstr>kazus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SPROSTOWANIE PRASOWE</dc:title>
  <dc:creator>agnieszka.kwiecien</dc:creator>
  <cp:lastModifiedBy>Agnieszka Agnieszka</cp:lastModifiedBy>
  <cp:revision>23</cp:revision>
  <dcterms:created xsi:type="dcterms:W3CDTF">2018-10-29T12:50:35Z</dcterms:created>
  <dcterms:modified xsi:type="dcterms:W3CDTF">2019-11-21T07:05:05Z</dcterms:modified>
</cp:coreProperties>
</file>