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12F7E-75E0-4D38-9B65-0B0B959185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F4053D8-1A79-499B-B758-71070D67CBF2}">
      <dgm:prSet/>
      <dgm:spPr/>
      <dgm:t>
        <a:bodyPr/>
        <a:lstStyle/>
        <a:p>
          <a:pPr rtl="0"/>
          <a:r>
            <a:rPr lang="pl-PL" dirty="0" smtClean="0"/>
            <a:t>Prymat prawa UE </a:t>
          </a:r>
          <a:endParaRPr lang="pl-PL" dirty="0"/>
        </a:p>
      </dgm:t>
    </dgm:pt>
    <dgm:pt modelId="{E84336EA-C71F-4DAB-9B80-1EC2F79FEAA0}" type="parTrans" cxnId="{5E6A4F43-6A0C-46E2-A962-FBE7AF7AE7A6}">
      <dgm:prSet/>
      <dgm:spPr/>
      <dgm:t>
        <a:bodyPr/>
        <a:lstStyle/>
        <a:p>
          <a:endParaRPr lang="pl-PL"/>
        </a:p>
      </dgm:t>
    </dgm:pt>
    <dgm:pt modelId="{B164C02A-6049-45E4-9200-D6E50602B509}" type="sibTrans" cxnId="{5E6A4F43-6A0C-46E2-A962-FBE7AF7AE7A6}">
      <dgm:prSet/>
      <dgm:spPr/>
      <dgm:t>
        <a:bodyPr/>
        <a:lstStyle/>
        <a:p>
          <a:endParaRPr lang="pl-PL"/>
        </a:p>
      </dgm:t>
    </dgm:pt>
    <dgm:pt modelId="{4745D4DD-5624-4946-9507-88DF9F46A0FA}">
      <dgm:prSet/>
      <dgm:spPr/>
      <dgm:t>
        <a:bodyPr/>
        <a:lstStyle/>
        <a:p>
          <a:pPr rtl="0"/>
          <a:r>
            <a:rPr lang="pl-PL" strike="sngStrike" dirty="0" smtClean="0"/>
            <a:t>Nieważność prawa krajowego</a:t>
          </a:r>
          <a:endParaRPr lang="pl-PL" strike="sngStrike" dirty="0"/>
        </a:p>
      </dgm:t>
    </dgm:pt>
    <dgm:pt modelId="{1587649B-82B9-44C2-878B-ADF923FA4C3C}" type="parTrans" cxnId="{0B45E23C-A625-47F2-92D1-1B749D382D75}">
      <dgm:prSet/>
      <dgm:spPr/>
      <dgm:t>
        <a:bodyPr/>
        <a:lstStyle/>
        <a:p>
          <a:endParaRPr lang="pl-PL"/>
        </a:p>
      </dgm:t>
    </dgm:pt>
    <dgm:pt modelId="{3412B261-06F9-481C-AC30-4F897E267867}" type="sibTrans" cxnId="{0B45E23C-A625-47F2-92D1-1B749D382D75}">
      <dgm:prSet/>
      <dgm:spPr/>
      <dgm:t>
        <a:bodyPr/>
        <a:lstStyle/>
        <a:p>
          <a:endParaRPr lang="pl-PL"/>
        </a:p>
      </dgm:t>
    </dgm:pt>
    <dgm:pt modelId="{B2983B35-7E89-4647-B3E7-B4AB186043D8}">
      <dgm:prSet/>
      <dgm:spPr/>
      <dgm:t>
        <a:bodyPr/>
        <a:lstStyle/>
        <a:p>
          <a:pPr rtl="0"/>
          <a:r>
            <a:rPr lang="pl-PL" dirty="0" smtClean="0"/>
            <a:t>Niestosowanie prawa krajowego</a:t>
          </a:r>
          <a:endParaRPr lang="pl-PL" dirty="0"/>
        </a:p>
      </dgm:t>
    </dgm:pt>
    <dgm:pt modelId="{69861F90-4102-4624-B0E0-538BE7D932A9}" type="parTrans" cxnId="{2C5810DB-F32F-4FDF-8F2D-DB0EA70CFA5D}">
      <dgm:prSet/>
      <dgm:spPr/>
      <dgm:t>
        <a:bodyPr/>
        <a:lstStyle/>
        <a:p>
          <a:endParaRPr lang="pl-PL"/>
        </a:p>
      </dgm:t>
    </dgm:pt>
    <dgm:pt modelId="{F7720B26-5EF0-4DB1-8D70-D815813DA5EC}" type="sibTrans" cxnId="{2C5810DB-F32F-4FDF-8F2D-DB0EA70CFA5D}">
      <dgm:prSet/>
      <dgm:spPr/>
      <dgm:t>
        <a:bodyPr/>
        <a:lstStyle/>
        <a:p>
          <a:endParaRPr lang="pl-PL"/>
        </a:p>
      </dgm:t>
    </dgm:pt>
    <dgm:pt modelId="{3DBAC894-6A37-4238-ABEF-458AACBB251E}" type="pres">
      <dgm:prSet presAssocID="{6FC12F7E-75E0-4D38-9B65-0B0B959185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0E73668-F6C1-4D54-95D0-D44CB41E9F3A}" type="pres">
      <dgm:prSet presAssocID="{6F4053D8-1A79-499B-B758-71070D67CBF2}" presName="hierRoot1" presStyleCnt="0">
        <dgm:presLayoutVars>
          <dgm:hierBranch val="init"/>
        </dgm:presLayoutVars>
      </dgm:prSet>
      <dgm:spPr/>
    </dgm:pt>
    <dgm:pt modelId="{6EED8EA6-F9DB-4684-9EAA-B188179B606B}" type="pres">
      <dgm:prSet presAssocID="{6F4053D8-1A79-499B-B758-71070D67CBF2}" presName="rootComposite1" presStyleCnt="0"/>
      <dgm:spPr/>
    </dgm:pt>
    <dgm:pt modelId="{23E57942-5706-4BDC-ADBC-8ABC24AC62F7}" type="pres">
      <dgm:prSet presAssocID="{6F4053D8-1A79-499B-B758-71070D67CBF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289DE20-2B13-455E-BAE8-AC91067FBB47}" type="pres">
      <dgm:prSet presAssocID="{6F4053D8-1A79-499B-B758-71070D67CBF2}" presName="rootConnector1" presStyleLbl="node1" presStyleIdx="0" presStyleCnt="0"/>
      <dgm:spPr/>
      <dgm:t>
        <a:bodyPr/>
        <a:lstStyle/>
        <a:p>
          <a:endParaRPr lang="pl-PL"/>
        </a:p>
      </dgm:t>
    </dgm:pt>
    <dgm:pt modelId="{587C7066-C3D3-4DF1-B684-F5B6634126CD}" type="pres">
      <dgm:prSet presAssocID="{6F4053D8-1A79-499B-B758-71070D67CBF2}" presName="hierChild2" presStyleCnt="0"/>
      <dgm:spPr/>
    </dgm:pt>
    <dgm:pt modelId="{A2630C52-3B50-4238-A2AA-2AD8BBBFFDAC}" type="pres">
      <dgm:prSet presAssocID="{1587649B-82B9-44C2-878B-ADF923FA4C3C}" presName="Name37" presStyleLbl="parChTrans1D2" presStyleIdx="0" presStyleCnt="2"/>
      <dgm:spPr/>
      <dgm:t>
        <a:bodyPr/>
        <a:lstStyle/>
        <a:p>
          <a:endParaRPr lang="pl-PL"/>
        </a:p>
      </dgm:t>
    </dgm:pt>
    <dgm:pt modelId="{8A368C86-3629-4048-AEAC-FE3683B2CFFB}" type="pres">
      <dgm:prSet presAssocID="{4745D4DD-5624-4946-9507-88DF9F46A0FA}" presName="hierRoot2" presStyleCnt="0">
        <dgm:presLayoutVars>
          <dgm:hierBranch val="init"/>
        </dgm:presLayoutVars>
      </dgm:prSet>
      <dgm:spPr/>
    </dgm:pt>
    <dgm:pt modelId="{50855A99-BA51-48A0-9EC9-ED7F9EA55E2F}" type="pres">
      <dgm:prSet presAssocID="{4745D4DD-5624-4946-9507-88DF9F46A0FA}" presName="rootComposite" presStyleCnt="0"/>
      <dgm:spPr/>
    </dgm:pt>
    <dgm:pt modelId="{4CCCAF0E-6B20-4243-BD3D-D19C682DC97F}" type="pres">
      <dgm:prSet presAssocID="{4745D4DD-5624-4946-9507-88DF9F46A0FA}" presName="rootText" presStyleLbl="node2" presStyleIdx="0" presStyleCnt="2" custLinFactNeighborX="225" custLinFactNeighborY="133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171C01E-68E3-443A-9D1B-30AE429E5E03}" type="pres">
      <dgm:prSet presAssocID="{4745D4DD-5624-4946-9507-88DF9F46A0FA}" presName="rootConnector" presStyleLbl="node2" presStyleIdx="0" presStyleCnt="2"/>
      <dgm:spPr/>
      <dgm:t>
        <a:bodyPr/>
        <a:lstStyle/>
        <a:p>
          <a:endParaRPr lang="pl-PL"/>
        </a:p>
      </dgm:t>
    </dgm:pt>
    <dgm:pt modelId="{54028D53-8DD7-41AD-A81B-6C9482CB7937}" type="pres">
      <dgm:prSet presAssocID="{4745D4DD-5624-4946-9507-88DF9F46A0FA}" presName="hierChild4" presStyleCnt="0"/>
      <dgm:spPr/>
    </dgm:pt>
    <dgm:pt modelId="{2CD39D77-2012-4E5C-9AAF-690B471D7137}" type="pres">
      <dgm:prSet presAssocID="{4745D4DD-5624-4946-9507-88DF9F46A0FA}" presName="hierChild5" presStyleCnt="0"/>
      <dgm:spPr/>
    </dgm:pt>
    <dgm:pt modelId="{E801FD27-0E9F-4B47-98BE-AA5FEBCB8717}" type="pres">
      <dgm:prSet presAssocID="{69861F90-4102-4624-B0E0-538BE7D932A9}" presName="Name37" presStyleLbl="parChTrans1D2" presStyleIdx="1" presStyleCnt="2"/>
      <dgm:spPr/>
      <dgm:t>
        <a:bodyPr/>
        <a:lstStyle/>
        <a:p>
          <a:endParaRPr lang="pl-PL"/>
        </a:p>
      </dgm:t>
    </dgm:pt>
    <dgm:pt modelId="{54C40B12-445C-4E10-A6D5-D45AE3450414}" type="pres">
      <dgm:prSet presAssocID="{B2983B35-7E89-4647-B3E7-B4AB186043D8}" presName="hierRoot2" presStyleCnt="0">
        <dgm:presLayoutVars>
          <dgm:hierBranch val="init"/>
        </dgm:presLayoutVars>
      </dgm:prSet>
      <dgm:spPr/>
    </dgm:pt>
    <dgm:pt modelId="{20333B42-6E0C-445A-95DA-5E3EA72286D9}" type="pres">
      <dgm:prSet presAssocID="{B2983B35-7E89-4647-B3E7-B4AB186043D8}" presName="rootComposite" presStyleCnt="0"/>
      <dgm:spPr/>
    </dgm:pt>
    <dgm:pt modelId="{CC24CE7D-67FC-4AA7-B5C2-D7C771C4BDED}" type="pres">
      <dgm:prSet presAssocID="{B2983B35-7E89-4647-B3E7-B4AB186043D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6AE02CD-2F17-4118-8A5F-133B4661F0F2}" type="pres">
      <dgm:prSet presAssocID="{B2983B35-7E89-4647-B3E7-B4AB186043D8}" presName="rootConnector" presStyleLbl="node2" presStyleIdx="1" presStyleCnt="2"/>
      <dgm:spPr/>
      <dgm:t>
        <a:bodyPr/>
        <a:lstStyle/>
        <a:p>
          <a:endParaRPr lang="pl-PL"/>
        </a:p>
      </dgm:t>
    </dgm:pt>
    <dgm:pt modelId="{9B728188-5F26-4A17-8DB2-2D79CBD6C72C}" type="pres">
      <dgm:prSet presAssocID="{B2983B35-7E89-4647-B3E7-B4AB186043D8}" presName="hierChild4" presStyleCnt="0"/>
      <dgm:spPr/>
    </dgm:pt>
    <dgm:pt modelId="{D29D15ED-6FD5-40AB-A694-5CD0B54E8122}" type="pres">
      <dgm:prSet presAssocID="{B2983B35-7E89-4647-B3E7-B4AB186043D8}" presName="hierChild5" presStyleCnt="0"/>
      <dgm:spPr/>
    </dgm:pt>
    <dgm:pt modelId="{6514703E-BC07-462E-A288-E65391868B77}" type="pres">
      <dgm:prSet presAssocID="{6F4053D8-1A79-499B-B758-71070D67CBF2}" presName="hierChild3" presStyleCnt="0"/>
      <dgm:spPr/>
    </dgm:pt>
  </dgm:ptLst>
  <dgm:cxnLst>
    <dgm:cxn modelId="{57947FD3-2074-46BF-8793-4F5A279BA0A7}" type="presOf" srcId="{4745D4DD-5624-4946-9507-88DF9F46A0FA}" destId="{4CCCAF0E-6B20-4243-BD3D-D19C682DC97F}" srcOrd="0" destOrd="0" presId="urn:microsoft.com/office/officeart/2005/8/layout/orgChart1"/>
    <dgm:cxn modelId="{2C5810DB-F32F-4FDF-8F2D-DB0EA70CFA5D}" srcId="{6F4053D8-1A79-499B-B758-71070D67CBF2}" destId="{B2983B35-7E89-4647-B3E7-B4AB186043D8}" srcOrd="1" destOrd="0" parTransId="{69861F90-4102-4624-B0E0-538BE7D932A9}" sibTransId="{F7720B26-5EF0-4DB1-8D70-D815813DA5EC}"/>
    <dgm:cxn modelId="{9025A5DC-F4EC-46C4-AE33-76D7C03A4915}" type="presOf" srcId="{69861F90-4102-4624-B0E0-538BE7D932A9}" destId="{E801FD27-0E9F-4B47-98BE-AA5FEBCB8717}" srcOrd="0" destOrd="0" presId="urn:microsoft.com/office/officeart/2005/8/layout/orgChart1"/>
    <dgm:cxn modelId="{5E6A4F43-6A0C-46E2-A962-FBE7AF7AE7A6}" srcId="{6FC12F7E-75E0-4D38-9B65-0B0B9591852E}" destId="{6F4053D8-1A79-499B-B758-71070D67CBF2}" srcOrd="0" destOrd="0" parTransId="{E84336EA-C71F-4DAB-9B80-1EC2F79FEAA0}" sibTransId="{B164C02A-6049-45E4-9200-D6E50602B509}"/>
    <dgm:cxn modelId="{25A6326C-9D18-41F9-B8FA-0091D1888F70}" type="presOf" srcId="{6F4053D8-1A79-499B-B758-71070D67CBF2}" destId="{23E57942-5706-4BDC-ADBC-8ABC24AC62F7}" srcOrd="0" destOrd="0" presId="urn:microsoft.com/office/officeart/2005/8/layout/orgChart1"/>
    <dgm:cxn modelId="{0B45E23C-A625-47F2-92D1-1B749D382D75}" srcId="{6F4053D8-1A79-499B-B758-71070D67CBF2}" destId="{4745D4DD-5624-4946-9507-88DF9F46A0FA}" srcOrd="0" destOrd="0" parTransId="{1587649B-82B9-44C2-878B-ADF923FA4C3C}" sibTransId="{3412B261-06F9-481C-AC30-4F897E267867}"/>
    <dgm:cxn modelId="{AE45D491-8423-4063-9C2E-956D90B88EE8}" type="presOf" srcId="{6FC12F7E-75E0-4D38-9B65-0B0B9591852E}" destId="{3DBAC894-6A37-4238-ABEF-458AACBB251E}" srcOrd="0" destOrd="0" presId="urn:microsoft.com/office/officeart/2005/8/layout/orgChart1"/>
    <dgm:cxn modelId="{E8868424-A399-4FA1-B759-29482DB6378B}" type="presOf" srcId="{4745D4DD-5624-4946-9507-88DF9F46A0FA}" destId="{4171C01E-68E3-443A-9D1B-30AE429E5E03}" srcOrd="1" destOrd="0" presId="urn:microsoft.com/office/officeart/2005/8/layout/orgChart1"/>
    <dgm:cxn modelId="{6E80AD82-B40E-4C6F-81E1-B4ED610881E2}" type="presOf" srcId="{1587649B-82B9-44C2-878B-ADF923FA4C3C}" destId="{A2630C52-3B50-4238-A2AA-2AD8BBBFFDAC}" srcOrd="0" destOrd="0" presId="urn:microsoft.com/office/officeart/2005/8/layout/orgChart1"/>
    <dgm:cxn modelId="{669481B1-1048-4237-843F-95FA09E21151}" type="presOf" srcId="{B2983B35-7E89-4647-B3E7-B4AB186043D8}" destId="{CC24CE7D-67FC-4AA7-B5C2-D7C771C4BDED}" srcOrd="0" destOrd="0" presId="urn:microsoft.com/office/officeart/2005/8/layout/orgChart1"/>
    <dgm:cxn modelId="{4A87F384-9AC4-4F95-972D-9A16904BA279}" type="presOf" srcId="{B2983B35-7E89-4647-B3E7-B4AB186043D8}" destId="{A6AE02CD-2F17-4118-8A5F-133B4661F0F2}" srcOrd="1" destOrd="0" presId="urn:microsoft.com/office/officeart/2005/8/layout/orgChart1"/>
    <dgm:cxn modelId="{381FC139-DF4E-4731-8C82-16BAC46BE70A}" type="presOf" srcId="{6F4053D8-1A79-499B-B758-71070D67CBF2}" destId="{E289DE20-2B13-455E-BAE8-AC91067FBB47}" srcOrd="1" destOrd="0" presId="urn:microsoft.com/office/officeart/2005/8/layout/orgChart1"/>
    <dgm:cxn modelId="{189D9457-847A-42F6-B01F-BAD6C635063B}" type="presParOf" srcId="{3DBAC894-6A37-4238-ABEF-458AACBB251E}" destId="{C0E73668-F6C1-4D54-95D0-D44CB41E9F3A}" srcOrd="0" destOrd="0" presId="urn:microsoft.com/office/officeart/2005/8/layout/orgChart1"/>
    <dgm:cxn modelId="{8D83CF55-D1D5-408C-B813-2F3C3A57BD5D}" type="presParOf" srcId="{C0E73668-F6C1-4D54-95D0-D44CB41E9F3A}" destId="{6EED8EA6-F9DB-4684-9EAA-B188179B606B}" srcOrd="0" destOrd="0" presId="urn:microsoft.com/office/officeart/2005/8/layout/orgChart1"/>
    <dgm:cxn modelId="{E77A79AA-92E5-4D59-AFC0-616C8D69C4AB}" type="presParOf" srcId="{6EED8EA6-F9DB-4684-9EAA-B188179B606B}" destId="{23E57942-5706-4BDC-ADBC-8ABC24AC62F7}" srcOrd="0" destOrd="0" presId="urn:microsoft.com/office/officeart/2005/8/layout/orgChart1"/>
    <dgm:cxn modelId="{05DE349E-4DE1-4E77-A7A3-E86DACE310EA}" type="presParOf" srcId="{6EED8EA6-F9DB-4684-9EAA-B188179B606B}" destId="{E289DE20-2B13-455E-BAE8-AC91067FBB47}" srcOrd="1" destOrd="0" presId="urn:microsoft.com/office/officeart/2005/8/layout/orgChart1"/>
    <dgm:cxn modelId="{545D5654-607B-44D3-A499-690E55D810C7}" type="presParOf" srcId="{C0E73668-F6C1-4D54-95D0-D44CB41E9F3A}" destId="{587C7066-C3D3-4DF1-B684-F5B6634126CD}" srcOrd="1" destOrd="0" presId="urn:microsoft.com/office/officeart/2005/8/layout/orgChart1"/>
    <dgm:cxn modelId="{FD427BDE-144E-4CBA-9C1C-E19F83894F9F}" type="presParOf" srcId="{587C7066-C3D3-4DF1-B684-F5B6634126CD}" destId="{A2630C52-3B50-4238-A2AA-2AD8BBBFFDAC}" srcOrd="0" destOrd="0" presId="urn:microsoft.com/office/officeart/2005/8/layout/orgChart1"/>
    <dgm:cxn modelId="{14E546F7-D174-454B-8A77-1493C9B0DA8D}" type="presParOf" srcId="{587C7066-C3D3-4DF1-B684-F5B6634126CD}" destId="{8A368C86-3629-4048-AEAC-FE3683B2CFFB}" srcOrd="1" destOrd="0" presId="urn:microsoft.com/office/officeart/2005/8/layout/orgChart1"/>
    <dgm:cxn modelId="{06191F7F-1FCA-491B-964E-49A6FCAC2ED2}" type="presParOf" srcId="{8A368C86-3629-4048-AEAC-FE3683B2CFFB}" destId="{50855A99-BA51-48A0-9EC9-ED7F9EA55E2F}" srcOrd="0" destOrd="0" presId="urn:microsoft.com/office/officeart/2005/8/layout/orgChart1"/>
    <dgm:cxn modelId="{E1BF38EB-479C-4676-A97A-FAE5EBA7334E}" type="presParOf" srcId="{50855A99-BA51-48A0-9EC9-ED7F9EA55E2F}" destId="{4CCCAF0E-6B20-4243-BD3D-D19C682DC97F}" srcOrd="0" destOrd="0" presId="urn:microsoft.com/office/officeart/2005/8/layout/orgChart1"/>
    <dgm:cxn modelId="{9DF859C6-EA8F-4378-B1E7-4513FABEBCB8}" type="presParOf" srcId="{50855A99-BA51-48A0-9EC9-ED7F9EA55E2F}" destId="{4171C01E-68E3-443A-9D1B-30AE429E5E03}" srcOrd="1" destOrd="0" presId="urn:microsoft.com/office/officeart/2005/8/layout/orgChart1"/>
    <dgm:cxn modelId="{6EF14F22-ABAE-480C-93D5-70A542F250E1}" type="presParOf" srcId="{8A368C86-3629-4048-AEAC-FE3683B2CFFB}" destId="{54028D53-8DD7-41AD-A81B-6C9482CB7937}" srcOrd="1" destOrd="0" presId="urn:microsoft.com/office/officeart/2005/8/layout/orgChart1"/>
    <dgm:cxn modelId="{EEDFDD63-725E-45FC-A331-2A80CF0FDF3C}" type="presParOf" srcId="{8A368C86-3629-4048-AEAC-FE3683B2CFFB}" destId="{2CD39D77-2012-4E5C-9AAF-690B471D7137}" srcOrd="2" destOrd="0" presId="urn:microsoft.com/office/officeart/2005/8/layout/orgChart1"/>
    <dgm:cxn modelId="{F6258A32-0092-48EB-9321-67155F85218A}" type="presParOf" srcId="{587C7066-C3D3-4DF1-B684-F5B6634126CD}" destId="{E801FD27-0E9F-4B47-98BE-AA5FEBCB8717}" srcOrd="2" destOrd="0" presId="urn:microsoft.com/office/officeart/2005/8/layout/orgChart1"/>
    <dgm:cxn modelId="{60E1868B-B11B-408E-8713-4E70F1CCB328}" type="presParOf" srcId="{587C7066-C3D3-4DF1-B684-F5B6634126CD}" destId="{54C40B12-445C-4E10-A6D5-D45AE3450414}" srcOrd="3" destOrd="0" presId="urn:microsoft.com/office/officeart/2005/8/layout/orgChart1"/>
    <dgm:cxn modelId="{D029BCF2-5E19-432E-81F1-C904D1B5E743}" type="presParOf" srcId="{54C40B12-445C-4E10-A6D5-D45AE3450414}" destId="{20333B42-6E0C-445A-95DA-5E3EA72286D9}" srcOrd="0" destOrd="0" presId="urn:microsoft.com/office/officeart/2005/8/layout/orgChart1"/>
    <dgm:cxn modelId="{E5DED58F-9177-43F8-A645-DFB4726ECA48}" type="presParOf" srcId="{20333B42-6E0C-445A-95DA-5E3EA72286D9}" destId="{CC24CE7D-67FC-4AA7-B5C2-D7C771C4BDED}" srcOrd="0" destOrd="0" presId="urn:microsoft.com/office/officeart/2005/8/layout/orgChart1"/>
    <dgm:cxn modelId="{E49CF348-E504-4F05-8070-DD6B692CBF0A}" type="presParOf" srcId="{20333B42-6E0C-445A-95DA-5E3EA72286D9}" destId="{A6AE02CD-2F17-4118-8A5F-133B4661F0F2}" srcOrd="1" destOrd="0" presId="urn:microsoft.com/office/officeart/2005/8/layout/orgChart1"/>
    <dgm:cxn modelId="{02E0A90C-13FF-4CDD-A28E-893C9CA6E9CC}" type="presParOf" srcId="{54C40B12-445C-4E10-A6D5-D45AE3450414}" destId="{9B728188-5F26-4A17-8DB2-2D79CBD6C72C}" srcOrd="1" destOrd="0" presId="urn:microsoft.com/office/officeart/2005/8/layout/orgChart1"/>
    <dgm:cxn modelId="{920DE96F-FA3E-470A-ACA7-1FB17E7EF813}" type="presParOf" srcId="{54C40B12-445C-4E10-A6D5-D45AE3450414}" destId="{D29D15ED-6FD5-40AB-A694-5CD0B54E8122}" srcOrd="2" destOrd="0" presId="urn:microsoft.com/office/officeart/2005/8/layout/orgChart1"/>
    <dgm:cxn modelId="{DDBA8852-4C0A-461D-B98E-AECB74D6D54F}" type="presParOf" srcId="{C0E73668-F6C1-4D54-95D0-D44CB41E9F3A}" destId="{6514703E-BC07-462E-A288-E65391868B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3F807B-B9AE-4028-B49F-8166629C32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2C5CF48C-1797-4B42-B459-8C8890749024}">
      <dgm:prSet/>
      <dgm:spPr/>
      <dgm:t>
        <a:bodyPr/>
        <a:lstStyle/>
        <a:p>
          <a:pPr rtl="0"/>
          <a:r>
            <a:rPr lang="pl-PL" dirty="0" smtClean="0"/>
            <a:t>Prymat prawa UE</a:t>
          </a:r>
          <a:endParaRPr lang="pl-PL" dirty="0"/>
        </a:p>
      </dgm:t>
    </dgm:pt>
    <dgm:pt modelId="{C8FC2761-3E08-4C7C-AF2F-48DFF8A6770C}" type="parTrans" cxnId="{CD8764E8-E249-4C8A-8D90-763D7D9B99C5}">
      <dgm:prSet/>
      <dgm:spPr/>
      <dgm:t>
        <a:bodyPr/>
        <a:lstStyle/>
        <a:p>
          <a:endParaRPr lang="pl-PL"/>
        </a:p>
      </dgm:t>
    </dgm:pt>
    <dgm:pt modelId="{AB9485F1-9EE2-4068-AAC2-2EE2931BB100}" type="sibTrans" cxnId="{CD8764E8-E249-4C8A-8D90-763D7D9B99C5}">
      <dgm:prSet/>
      <dgm:spPr/>
      <dgm:t>
        <a:bodyPr/>
        <a:lstStyle/>
        <a:p>
          <a:endParaRPr lang="pl-PL"/>
        </a:p>
      </dgm:t>
    </dgm:pt>
    <dgm:pt modelId="{2B206DD7-5AD4-445F-B843-CA963C7B98D7}">
      <dgm:prSet/>
      <dgm:spPr/>
      <dgm:t>
        <a:bodyPr/>
        <a:lstStyle/>
        <a:p>
          <a:pPr rtl="0"/>
          <a:r>
            <a:rPr lang="pl-PL" strike="sngStrike" dirty="0" smtClean="0"/>
            <a:t>Prymat obowiązywania </a:t>
          </a:r>
          <a:endParaRPr lang="pl-PL" strike="sngStrike" dirty="0"/>
        </a:p>
      </dgm:t>
    </dgm:pt>
    <dgm:pt modelId="{5553FA91-9443-4951-9B3C-A0A5455D44B9}" type="parTrans" cxnId="{5168263A-F265-4588-B5C8-869B23D21EF2}">
      <dgm:prSet/>
      <dgm:spPr/>
      <dgm:t>
        <a:bodyPr/>
        <a:lstStyle/>
        <a:p>
          <a:endParaRPr lang="pl-PL"/>
        </a:p>
      </dgm:t>
    </dgm:pt>
    <dgm:pt modelId="{E4A39CF0-6953-4792-90CC-A2565CA85F74}" type="sibTrans" cxnId="{5168263A-F265-4588-B5C8-869B23D21EF2}">
      <dgm:prSet/>
      <dgm:spPr/>
      <dgm:t>
        <a:bodyPr/>
        <a:lstStyle/>
        <a:p>
          <a:endParaRPr lang="pl-PL"/>
        </a:p>
      </dgm:t>
    </dgm:pt>
    <dgm:pt modelId="{98F284C7-49F5-4ACC-ADE9-CFDAF90BDA13}">
      <dgm:prSet/>
      <dgm:spPr/>
      <dgm:t>
        <a:bodyPr/>
        <a:lstStyle/>
        <a:p>
          <a:pPr rtl="0"/>
          <a:r>
            <a:rPr lang="pl-PL" dirty="0" smtClean="0"/>
            <a:t>Prymat stosowania</a:t>
          </a:r>
          <a:endParaRPr lang="pl-PL" dirty="0"/>
        </a:p>
      </dgm:t>
    </dgm:pt>
    <dgm:pt modelId="{8EA472D4-1EC0-40B9-A65D-69088FA017B7}" type="parTrans" cxnId="{EBA0CE0F-9208-45AD-A31F-31CCCF0F094E}">
      <dgm:prSet/>
      <dgm:spPr/>
      <dgm:t>
        <a:bodyPr/>
        <a:lstStyle/>
        <a:p>
          <a:endParaRPr lang="pl-PL"/>
        </a:p>
      </dgm:t>
    </dgm:pt>
    <dgm:pt modelId="{C2538ABB-472C-44EA-AE01-D726790C17A4}" type="sibTrans" cxnId="{EBA0CE0F-9208-45AD-A31F-31CCCF0F094E}">
      <dgm:prSet/>
      <dgm:spPr/>
      <dgm:t>
        <a:bodyPr/>
        <a:lstStyle/>
        <a:p>
          <a:endParaRPr lang="pl-PL"/>
        </a:p>
      </dgm:t>
    </dgm:pt>
    <dgm:pt modelId="{ACEA7478-81CC-4855-AE35-61316579F4E8}" type="pres">
      <dgm:prSet presAssocID="{553F807B-B9AE-4028-B49F-8166629C32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8F7F262-862E-4EDD-96E4-A1EC5EB954AD}" type="pres">
      <dgm:prSet presAssocID="{2C5CF48C-1797-4B42-B459-8C8890749024}" presName="hierRoot1" presStyleCnt="0">
        <dgm:presLayoutVars>
          <dgm:hierBranch val="init"/>
        </dgm:presLayoutVars>
      </dgm:prSet>
      <dgm:spPr/>
    </dgm:pt>
    <dgm:pt modelId="{1EB77902-DE5A-42E0-A415-334E7BF30E5B}" type="pres">
      <dgm:prSet presAssocID="{2C5CF48C-1797-4B42-B459-8C8890749024}" presName="rootComposite1" presStyleCnt="0"/>
      <dgm:spPr/>
    </dgm:pt>
    <dgm:pt modelId="{1EC3BDA0-AB95-4A8A-BD92-92D958221F49}" type="pres">
      <dgm:prSet presAssocID="{2C5CF48C-1797-4B42-B459-8C889074902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864B4BE-C3BC-4031-8C6D-5EB2F852B024}" type="pres">
      <dgm:prSet presAssocID="{2C5CF48C-1797-4B42-B459-8C889074902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6E98A15-D799-45DB-BFA2-1040523037FF}" type="pres">
      <dgm:prSet presAssocID="{2C5CF48C-1797-4B42-B459-8C8890749024}" presName="hierChild2" presStyleCnt="0"/>
      <dgm:spPr/>
    </dgm:pt>
    <dgm:pt modelId="{ABB8E13B-1119-4D53-94EB-13623C73138A}" type="pres">
      <dgm:prSet presAssocID="{5553FA91-9443-4951-9B3C-A0A5455D44B9}" presName="Name37" presStyleLbl="parChTrans1D2" presStyleIdx="0" presStyleCnt="2"/>
      <dgm:spPr/>
      <dgm:t>
        <a:bodyPr/>
        <a:lstStyle/>
        <a:p>
          <a:endParaRPr lang="pl-PL"/>
        </a:p>
      </dgm:t>
    </dgm:pt>
    <dgm:pt modelId="{C062C2B5-59DD-4730-8FD2-E5B244CD3D2B}" type="pres">
      <dgm:prSet presAssocID="{2B206DD7-5AD4-445F-B843-CA963C7B98D7}" presName="hierRoot2" presStyleCnt="0">
        <dgm:presLayoutVars>
          <dgm:hierBranch val="init"/>
        </dgm:presLayoutVars>
      </dgm:prSet>
      <dgm:spPr/>
    </dgm:pt>
    <dgm:pt modelId="{EC967F93-676D-4EEA-BEEA-B6B6CB0368D2}" type="pres">
      <dgm:prSet presAssocID="{2B206DD7-5AD4-445F-B843-CA963C7B98D7}" presName="rootComposite" presStyleCnt="0"/>
      <dgm:spPr/>
    </dgm:pt>
    <dgm:pt modelId="{FB7A8282-9647-4992-BFE6-1FDD3AF26887}" type="pres">
      <dgm:prSet presAssocID="{2B206DD7-5AD4-445F-B843-CA963C7B98D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009B3D-A5E5-4F0E-ACFD-65A45B04951A}" type="pres">
      <dgm:prSet presAssocID="{2B206DD7-5AD4-445F-B843-CA963C7B98D7}" presName="rootConnector" presStyleLbl="node2" presStyleIdx="0" presStyleCnt="2"/>
      <dgm:spPr/>
      <dgm:t>
        <a:bodyPr/>
        <a:lstStyle/>
        <a:p>
          <a:endParaRPr lang="pl-PL"/>
        </a:p>
      </dgm:t>
    </dgm:pt>
    <dgm:pt modelId="{F58EBF12-A890-4A13-9028-607F689B440D}" type="pres">
      <dgm:prSet presAssocID="{2B206DD7-5AD4-445F-B843-CA963C7B98D7}" presName="hierChild4" presStyleCnt="0"/>
      <dgm:spPr/>
    </dgm:pt>
    <dgm:pt modelId="{12CE0AA0-A62F-4ABC-8856-31F1E0B695C0}" type="pres">
      <dgm:prSet presAssocID="{2B206DD7-5AD4-445F-B843-CA963C7B98D7}" presName="hierChild5" presStyleCnt="0"/>
      <dgm:spPr/>
    </dgm:pt>
    <dgm:pt modelId="{340E05AE-B615-4538-A238-33049C44D592}" type="pres">
      <dgm:prSet presAssocID="{8EA472D4-1EC0-40B9-A65D-69088FA017B7}" presName="Name37" presStyleLbl="parChTrans1D2" presStyleIdx="1" presStyleCnt="2"/>
      <dgm:spPr/>
      <dgm:t>
        <a:bodyPr/>
        <a:lstStyle/>
        <a:p>
          <a:endParaRPr lang="pl-PL"/>
        </a:p>
      </dgm:t>
    </dgm:pt>
    <dgm:pt modelId="{3D25AEDB-1FC6-41F2-A9C2-42A1074072F0}" type="pres">
      <dgm:prSet presAssocID="{98F284C7-49F5-4ACC-ADE9-CFDAF90BDA13}" presName="hierRoot2" presStyleCnt="0">
        <dgm:presLayoutVars>
          <dgm:hierBranch val="init"/>
        </dgm:presLayoutVars>
      </dgm:prSet>
      <dgm:spPr/>
    </dgm:pt>
    <dgm:pt modelId="{90924A72-1C55-4AF0-B7AF-811C47F289D0}" type="pres">
      <dgm:prSet presAssocID="{98F284C7-49F5-4ACC-ADE9-CFDAF90BDA13}" presName="rootComposite" presStyleCnt="0"/>
      <dgm:spPr/>
    </dgm:pt>
    <dgm:pt modelId="{E291DB59-34E6-44EB-A08F-48D4DC4E28DF}" type="pres">
      <dgm:prSet presAssocID="{98F284C7-49F5-4ACC-ADE9-CFDAF90BDA1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02ADD9A-5083-4BF4-BA70-D52F161346BF}" type="pres">
      <dgm:prSet presAssocID="{98F284C7-49F5-4ACC-ADE9-CFDAF90BDA13}" presName="rootConnector" presStyleLbl="node2" presStyleIdx="1" presStyleCnt="2"/>
      <dgm:spPr/>
      <dgm:t>
        <a:bodyPr/>
        <a:lstStyle/>
        <a:p>
          <a:endParaRPr lang="pl-PL"/>
        </a:p>
      </dgm:t>
    </dgm:pt>
    <dgm:pt modelId="{3F1EA525-C3D6-4508-A9C9-276B8C2E1C89}" type="pres">
      <dgm:prSet presAssocID="{98F284C7-49F5-4ACC-ADE9-CFDAF90BDA13}" presName="hierChild4" presStyleCnt="0"/>
      <dgm:spPr/>
    </dgm:pt>
    <dgm:pt modelId="{4A4AA5A9-9760-4E74-B909-3D021DCA9DE5}" type="pres">
      <dgm:prSet presAssocID="{98F284C7-49F5-4ACC-ADE9-CFDAF90BDA13}" presName="hierChild5" presStyleCnt="0"/>
      <dgm:spPr/>
    </dgm:pt>
    <dgm:pt modelId="{4550EA44-8946-4588-A454-7E229DAC54C5}" type="pres">
      <dgm:prSet presAssocID="{2C5CF48C-1797-4B42-B459-8C8890749024}" presName="hierChild3" presStyleCnt="0"/>
      <dgm:spPr/>
    </dgm:pt>
  </dgm:ptLst>
  <dgm:cxnLst>
    <dgm:cxn modelId="{A941A81D-CA4A-4981-BCA7-85A556D8F641}" type="presOf" srcId="{2C5CF48C-1797-4B42-B459-8C8890749024}" destId="{1EC3BDA0-AB95-4A8A-BD92-92D958221F49}" srcOrd="0" destOrd="0" presId="urn:microsoft.com/office/officeart/2005/8/layout/orgChart1"/>
    <dgm:cxn modelId="{B2E65DF9-026A-4B50-B76E-59EC8E86B037}" type="presOf" srcId="{98F284C7-49F5-4ACC-ADE9-CFDAF90BDA13}" destId="{E291DB59-34E6-44EB-A08F-48D4DC4E28DF}" srcOrd="0" destOrd="0" presId="urn:microsoft.com/office/officeart/2005/8/layout/orgChart1"/>
    <dgm:cxn modelId="{B2DA5560-4627-4121-8B25-F02765F59C9F}" type="presOf" srcId="{5553FA91-9443-4951-9B3C-A0A5455D44B9}" destId="{ABB8E13B-1119-4D53-94EB-13623C73138A}" srcOrd="0" destOrd="0" presId="urn:microsoft.com/office/officeart/2005/8/layout/orgChart1"/>
    <dgm:cxn modelId="{CD8764E8-E249-4C8A-8D90-763D7D9B99C5}" srcId="{553F807B-B9AE-4028-B49F-8166629C3237}" destId="{2C5CF48C-1797-4B42-B459-8C8890749024}" srcOrd="0" destOrd="0" parTransId="{C8FC2761-3E08-4C7C-AF2F-48DFF8A6770C}" sibTransId="{AB9485F1-9EE2-4068-AAC2-2EE2931BB100}"/>
    <dgm:cxn modelId="{1AB7A260-3C2B-4598-8371-A836F2949A81}" type="presOf" srcId="{8EA472D4-1EC0-40B9-A65D-69088FA017B7}" destId="{340E05AE-B615-4538-A238-33049C44D592}" srcOrd="0" destOrd="0" presId="urn:microsoft.com/office/officeart/2005/8/layout/orgChart1"/>
    <dgm:cxn modelId="{320D509A-55CC-4AFA-91EB-93BC112575A1}" type="presOf" srcId="{98F284C7-49F5-4ACC-ADE9-CFDAF90BDA13}" destId="{C02ADD9A-5083-4BF4-BA70-D52F161346BF}" srcOrd="1" destOrd="0" presId="urn:microsoft.com/office/officeart/2005/8/layout/orgChart1"/>
    <dgm:cxn modelId="{EBA0CE0F-9208-45AD-A31F-31CCCF0F094E}" srcId="{2C5CF48C-1797-4B42-B459-8C8890749024}" destId="{98F284C7-49F5-4ACC-ADE9-CFDAF90BDA13}" srcOrd="1" destOrd="0" parTransId="{8EA472D4-1EC0-40B9-A65D-69088FA017B7}" sibTransId="{C2538ABB-472C-44EA-AE01-D726790C17A4}"/>
    <dgm:cxn modelId="{ADCECDE8-D62F-48F5-AE27-0DA864492B5F}" type="presOf" srcId="{2B206DD7-5AD4-445F-B843-CA963C7B98D7}" destId="{FB7A8282-9647-4992-BFE6-1FDD3AF26887}" srcOrd="0" destOrd="0" presId="urn:microsoft.com/office/officeart/2005/8/layout/orgChart1"/>
    <dgm:cxn modelId="{B479BC39-86BF-419A-8615-1FA7939F3D7C}" type="presOf" srcId="{2B206DD7-5AD4-445F-B843-CA963C7B98D7}" destId="{ED009B3D-A5E5-4F0E-ACFD-65A45B04951A}" srcOrd="1" destOrd="0" presId="urn:microsoft.com/office/officeart/2005/8/layout/orgChart1"/>
    <dgm:cxn modelId="{07816A6F-BCB2-49B3-9347-D8EE8BC19EE0}" type="presOf" srcId="{2C5CF48C-1797-4B42-B459-8C8890749024}" destId="{C864B4BE-C3BC-4031-8C6D-5EB2F852B024}" srcOrd="1" destOrd="0" presId="urn:microsoft.com/office/officeart/2005/8/layout/orgChart1"/>
    <dgm:cxn modelId="{5168263A-F265-4588-B5C8-869B23D21EF2}" srcId="{2C5CF48C-1797-4B42-B459-8C8890749024}" destId="{2B206DD7-5AD4-445F-B843-CA963C7B98D7}" srcOrd="0" destOrd="0" parTransId="{5553FA91-9443-4951-9B3C-A0A5455D44B9}" sibTransId="{E4A39CF0-6953-4792-90CC-A2565CA85F74}"/>
    <dgm:cxn modelId="{E2AC9CAD-F0C8-493B-A218-7F79F855560C}" type="presOf" srcId="{553F807B-B9AE-4028-B49F-8166629C3237}" destId="{ACEA7478-81CC-4855-AE35-61316579F4E8}" srcOrd="0" destOrd="0" presId="urn:microsoft.com/office/officeart/2005/8/layout/orgChart1"/>
    <dgm:cxn modelId="{BD0E99A7-A7A9-472B-BD63-5416D1346F7E}" type="presParOf" srcId="{ACEA7478-81CC-4855-AE35-61316579F4E8}" destId="{78F7F262-862E-4EDD-96E4-A1EC5EB954AD}" srcOrd="0" destOrd="0" presId="urn:microsoft.com/office/officeart/2005/8/layout/orgChart1"/>
    <dgm:cxn modelId="{1EB92893-FE87-4631-913D-6A029C3036B3}" type="presParOf" srcId="{78F7F262-862E-4EDD-96E4-A1EC5EB954AD}" destId="{1EB77902-DE5A-42E0-A415-334E7BF30E5B}" srcOrd="0" destOrd="0" presId="urn:microsoft.com/office/officeart/2005/8/layout/orgChart1"/>
    <dgm:cxn modelId="{347010CE-EB4D-4D78-BC01-EE3A3161275C}" type="presParOf" srcId="{1EB77902-DE5A-42E0-A415-334E7BF30E5B}" destId="{1EC3BDA0-AB95-4A8A-BD92-92D958221F49}" srcOrd="0" destOrd="0" presId="urn:microsoft.com/office/officeart/2005/8/layout/orgChart1"/>
    <dgm:cxn modelId="{4CFEE673-03DB-4B2C-A989-3F2A8B864FDC}" type="presParOf" srcId="{1EB77902-DE5A-42E0-A415-334E7BF30E5B}" destId="{C864B4BE-C3BC-4031-8C6D-5EB2F852B024}" srcOrd="1" destOrd="0" presId="urn:microsoft.com/office/officeart/2005/8/layout/orgChart1"/>
    <dgm:cxn modelId="{56D55810-8AFA-4AD9-A734-343ABE8FFE9C}" type="presParOf" srcId="{78F7F262-862E-4EDD-96E4-A1EC5EB954AD}" destId="{46E98A15-D799-45DB-BFA2-1040523037FF}" srcOrd="1" destOrd="0" presId="urn:microsoft.com/office/officeart/2005/8/layout/orgChart1"/>
    <dgm:cxn modelId="{A48A2C0D-953B-4B3C-9DAD-C3A324F6954F}" type="presParOf" srcId="{46E98A15-D799-45DB-BFA2-1040523037FF}" destId="{ABB8E13B-1119-4D53-94EB-13623C73138A}" srcOrd="0" destOrd="0" presId="urn:microsoft.com/office/officeart/2005/8/layout/orgChart1"/>
    <dgm:cxn modelId="{55BD35EC-863B-4302-9689-122525E718D9}" type="presParOf" srcId="{46E98A15-D799-45DB-BFA2-1040523037FF}" destId="{C062C2B5-59DD-4730-8FD2-E5B244CD3D2B}" srcOrd="1" destOrd="0" presId="urn:microsoft.com/office/officeart/2005/8/layout/orgChart1"/>
    <dgm:cxn modelId="{4F29DAB8-AD06-40E8-B46E-35D0D2C0E83E}" type="presParOf" srcId="{C062C2B5-59DD-4730-8FD2-E5B244CD3D2B}" destId="{EC967F93-676D-4EEA-BEEA-B6B6CB0368D2}" srcOrd="0" destOrd="0" presId="urn:microsoft.com/office/officeart/2005/8/layout/orgChart1"/>
    <dgm:cxn modelId="{504A94D7-FB53-4601-B5BD-681D4CF0FB22}" type="presParOf" srcId="{EC967F93-676D-4EEA-BEEA-B6B6CB0368D2}" destId="{FB7A8282-9647-4992-BFE6-1FDD3AF26887}" srcOrd="0" destOrd="0" presId="urn:microsoft.com/office/officeart/2005/8/layout/orgChart1"/>
    <dgm:cxn modelId="{B1ED99A9-31BE-496B-B13A-43F2E1697853}" type="presParOf" srcId="{EC967F93-676D-4EEA-BEEA-B6B6CB0368D2}" destId="{ED009B3D-A5E5-4F0E-ACFD-65A45B04951A}" srcOrd="1" destOrd="0" presId="urn:microsoft.com/office/officeart/2005/8/layout/orgChart1"/>
    <dgm:cxn modelId="{448CF881-C30E-4614-9CF5-74921773381B}" type="presParOf" srcId="{C062C2B5-59DD-4730-8FD2-E5B244CD3D2B}" destId="{F58EBF12-A890-4A13-9028-607F689B440D}" srcOrd="1" destOrd="0" presId="urn:microsoft.com/office/officeart/2005/8/layout/orgChart1"/>
    <dgm:cxn modelId="{487971BF-5A3F-4FB2-99EC-6E8631D0F636}" type="presParOf" srcId="{C062C2B5-59DD-4730-8FD2-E5B244CD3D2B}" destId="{12CE0AA0-A62F-4ABC-8856-31F1E0B695C0}" srcOrd="2" destOrd="0" presId="urn:microsoft.com/office/officeart/2005/8/layout/orgChart1"/>
    <dgm:cxn modelId="{4F6F1EBB-5436-4C0C-A90D-9A3A84EA0AB0}" type="presParOf" srcId="{46E98A15-D799-45DB-BFA2-1040523037FF}" destId="{340E05AE-B615-4538-A238-33049C44D592}" srcOrd="2" destOrd="0" presId="urn:microsoft.com/office/officeart/2005/8/layout/orgChart1"/>
    <dgm:cxn modelId="{922F6C00-C162-463F-8EEF-64F98EF81CDD}" type="presParOf" srcId="{46E98A15-D799-45DB-BFA2-1040523037FF}" destId="{3D25AEDB-1FC6-41F2-A9C2-42A1074072F0}" srcOrd="3" destOrd="0" presId="urn:microsoft.com/office/officeart/2005/8/layout/orgChart1"/>
    <dgm:cxn modelId="{F9ED823D-CB9A-4471-8018-A9E4B2F135DF}" type="presParOf" srcId="{3D25AEDB-1FC6-41F2-A9C2-42A1074072F0}" destId="{90924A72-1C55-4AF0-B7AF-811C47F289D0}" srcOrd="0" destOrd="0" presId="urn:microsoft.com/office/officeart/2005/8/layout/orgChart1"/>
    <dgm:cxn modelId="{1AB5FE6D-D5C7-4133-9313-21ADAEAAA04F}" type="presParOf" srcId="{90924A72-1C55-4AF0-B7AF-811C47F289D0}" destId="{E291DB59-34E6-44EB-A08F-48D4DC4E28DF}" srcOrd="0" destOrd="0" presId="urn:microsoft.com/office/officeart/2005/8/layout/orgChart1"/>
    <dgm:cxn modelId="{1275FF92-12BD-4884-94BF-10DCD9933A4C}" type="presParOf" srcId="{90924A72-1C55-4AF0-B7AF-811C47F289D0}" destId="{C02ADD9A-5083-4BF4-BA70-D52F161346BF}" srcOrd="1" destOrd="0" presId="urn:microsoft.com/office/officeart/2005/8/layout/orgChart1"/>
    <dgm:cxn modelId="{FC686878-0736-4235-9525-B7CCC9ACF73C}" type="presParOf" srcId="{3D25AEDB-1FC6-41F2-A9C2-42A1074072F0}" destId="{3F1EA525-C3D6-4508-A9C9-276B8C2E1C89}" srcOrd="1" destOrd="0" presId="urn:microsoft.com/office/officeart/2005/8/layout/orgChart1"/>
    <dgm:cxn modelId="{9B628C0D-7C94-4C9B-8845-E04B8BD76C4C}" type="presParOf" srcId="{3D25AEDB-1FC6-41F2-A9C2-42A1074072F0}" destId="{4A4AA5A9-9760-4E74-B909-3D021DCA9DE5}" srcOrd="2" destOrd="0" presId="urn:microsoft.com/office/officeart/2005/8/layout/orgChart1"/>
    <dgm:cxn modelId="{395A49A0-5AC7-4D33-98A4-01D488E799C5}" type="presParOf" srcId="{78F7F262-862E-4EDD-96E4-A1EC5EB954AD}" destId="{4550EA44-8946-4588-A454-7E229DAC54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168CE6-1788-4E58-BFC7-C9DDA99BD6C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E7B13A0-A4CC-4643-AD30-4E7D037286B5}">
      <dgm:prSet/>
      <dgm:spPr/>
      <dgm:t>
        <a:bodyPr/>
        <a:lstStyle/>
        <a:p>
          <a:pPr rtl="0"/>
          <a:r>
            <a:rPr lang="pl-PL" dirty="0" smtClean="0"/>
            <a:t>Kryteria </a:t>
          </a:r>
          <a:r>
            <a:rPr lang="pl-PL" dirty="0" err="1" smtClean="0"/>
            <a:t>Francovich</a:t>
          </a:r>
          <a:r>
            <a:rPr lang="pl-PL" dirty="0" smtClean="0"/>
            <a:t> (C-6/90 i C-9/90 </a:t>
          </a:r>
          <a:r>
            <a:rPr lang="pl-PL" dirty="0" err="1" smtClean="0"/>
            <a:t>Francovich</a:t>
          </a:r>
          <a:r>
            <a:rPr lang="pl-PL" dirty="0" smtClean="0"/>
            <a:t> i in.)</a:t>
          </a:r>
          <a:endParaRPr lang="pl-PL" dirty="0"/>
        </a:p>
      </dgm:t>
    </dgm:pt>
    <dgm:pt modelId="{B9453032-7434-4C3C-9BDA-EC682AA166FE}" type="parTrans" cxnId="{E6DD659C-8EFA-44BD-A6AA-2D360055EDEE}">
      <dgm:prSet/>
      <dgm:spPr/>
      <dgm:t>
        <a:bodyPr/>
        <a:lstStyle/>
        <a:p>
          <a:endParaRPr lang="pl-PL"/>
        </a:p>
      </dgm:t>
    </dgm:pt>
    <dgm:pt modelId="{D1122B2A-26FB-4773-B15F-2FEDE3F2A996}" type="sibTrans" cxnId="{E6DD659C-8EFA-44BD-A6AA-2D360055EDEE}">
      <dgm:prSet/>
      <dgm:spPr/>
      <dgm:t>
        <a:bodyPr/>
        <a:lstStyle/>
        <a:p>
          <a:endParaRPr lang="pl-PL"/>
        </a:p>
      </dgm:t>
    </dgm:pt>
    <dgm:pt modelId="{EFBC74B7-4F0F-491C-BF0A-5C91AEB20430}">
      <dgm:prSet/>
      <dgm:spPr/>
      <dgm:t>
        <a:bodyPr/>
        <a:lstStyle/>
        <a:p>
          <a:pPr rtl="0"/>
          <a:r>
            <a:rPr lang="pl-PL" dirty="0" smtClean="0"/>
            <a:t>Celem dyrektywy musi być nadanie jednostkom uprawnień</a:t>
          </a:r>
          <a:endParaRPr lang="pl-PL" dirty="0"/>
        </a:p>
      </dgm:t>
    </dgm:pt>
    <dgm:pt modelId="{57FA2F08-03FE-4ECE-A9C2-02D10012BA40}" type="parTrans" cxnId="{94D41FD2-90EA-4B45-BB2C-65D75BE86BF5}">
      <dgm:prSet/>
      <dgm:spPr/>
      <dgm:t>
        <a:bodyPr/>
        <a:lstStyle/>
        <a:p>
          <a:endParaRPr lang="pl-PL"/>
        </a:p>
      </dgm:t>
    </dgm:pt>
    <dgm:pt modelId="{538970BC-7074-44A5-BAAE-E86B7D4EC14D}" type="sibTrans" cxnId="{94D41FD2-90EA-4B45-BB2C-65D75BE86BF5}">
      <dgm:prSet/>
      <dgm:spPr/>
      <dgm:t>
        <a:bodyPr/>
        <a:lstStyle/>
        <a:p>
          <a:endParaRPr lang="pl-PL"/>
        </a:p>
      </dgm:t>
    </dgm:pt>
    <dgm:pt modelId="{23C9C58F-B306-403A-AC5B-5D26AE7C159E}">
      <dgm:prSet/>
      <dgm:spPr/>
      <dgm:t>
        <a:bodyPr/>
        <a:lstStyle/>
        <a:p>
          <a:pPr rtl="0"/>
          <a:r>
            <a:rPr lang="pl-PL" dirty="0" smtClean="0"/>
            <a:t>Treść tych uprawnień musi wynikać z postanowień tej dyrektywy</a:t>
          </a:r>
          <a:endParaRPr lang="pl-PL" dirty="0"/>
        </a:p>
      </dgm:t>
    </dgm:pt>
    <dgm:pt modelId="{98C680A8-2702-4679-88B8-B7C1CFF4CD60}" type="parTrans" cxnId="{AF03D1BC-E62A-40EE-A5EA-A9FD81F82E0D}">
      <dgm:prSet/>
      <dgm:spPr/>
      <dgm:t>
        <a:bodyPr/>
        <a:lstStyle/>
        <a:p>
          <a:endParaRPr lang="pl-PL"/>
        </a:p>
      </dgm:t>
    </dgm:pt>
    <dgm:pt modelId="{7EF7A08D-5D39-4600-B1B9-692E56553487}" type="sibTrans" cxnId="{AF03D1BC-E62A-40EE-A5EA-A9FD81F82E0D}">
      <dgm:prSet/>
      <dgm:spPr/>
      <dgm:t>
        <a:bodyPr/>
        <a:lstStyle/>
        <a:p>
          <a:endParaRPr lang="pl-PL"/>
        </a:p>
      </dgm:t>
    </dgm:pt>
    <dgm:pt modelId="{82AEA49A-1291-42AB-B940-24C8AA416903}">
      <dgm:prSet/>
      <dgm:spPr/>
      <dgm:t>
        <a:bodyPr/>
        <a:lstStyle/>
        <a:p>
          <a:pPr rtl="0"/>
          <a:r>
            <a:rPr lang="pl-PL" dirty="0" smtClean="0"/>
            <a:t>Musi występować związek przyczynowo-skutkowy między naruszeniem ciążącego na PC zobowiązania a poniesioną szkodą</a:t>
          </a:r>
          <a:endParaRPr lang="pl-PL" dirty="0"/>
        </a:p>
      </dgm:t>
    </dgm:pt>
    <dgm:pt modelId="{EB0A62E1-36CF-4E0D-B326-EC1996AC3648}" type="parTrans" cxnId="{CF0C9909-8720-4BE2-BA10-B2832B1D08C8}">
      <dgm:prSet/>
      <dgm:spPr/>
      <dgm:t>
        <a:bodyPr/>
        <a:lstStyle/>
        <a:p>
          <a:endParaRPr lang="pl-PL"/>
        </a:p>
      </dgm:t>
    </dgm:pt>
    <dgm:pt modelId="{752D9C7C-BF63-4413-8F0A-DADC8F8CF5CD}" type="sibTrans" cxnId="{CF0C9909-8720-4BE2-BA10-B2832B1D08C8}">
      <dgm:prSet/>
      <dgm:spPr/>
      <dgm:t>
        <a:bodyPr/>
        <a:lstStyle/>
        <a:p>
          <a:endParaRPr lang="pl-PL"/>
        </a:p>
      </dgm:t>
    </dgm:pt>
    <dgm:pt modelId="{EE9BB1A8-43EC-4CD1-9AE0-FB3FA8AE9376}" type="pres">
      <dgm:prSet presAssocID="{4E168CE6-1788-4E58-BFC7-C9DDA99BD6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C5BFBC2-9249-4D0B-82AF-BEBC6E3556C0}" type="pres">
      <dgm:prSet presAssocID="{6E7B13A0-A4CC-4643-AD30-4E7D037286B5}" presName="hierRoot1" presStyleCnt="0">
        <dgm:presLayoutVars>
          <dgm:hierBranch val="init"/>
        </dgm:presLayoutVars>
      </dgm:prSet>
      <dgm:spPr/>
    </dgm:pt>
    <dgm:pt modelId="{2944E663-4CF7-445B-8B7C-DE292BDC3191}" type="pres">
      <dgm:prSet presAssocID="{6E7B13A0-A4CC-4643-AD30-4E7D037286B5}" presName="rootComposite1" presStyleCnt="0"/>
      <dgm:spPr/>
    </dgm:pt>
    <dgm:pt modelId="{F2E92EA4-A58E-411F-AD41-1B0FB8E6D39F}" type="pres">
      <dgm:prSet presAssocID="{6E7B13A0-A4CC-4643-AD30-4E7D037286B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665DBDE-AED0-4CB6-8C9F-CC3527CDCE3B}" type="pres">
      <dgm:prSet presAssocID="{6E7B13A0-A4CC-4643-AD30-4E7D037286B5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D5BC81D-4F4E-4613-8D17-7C2B09A419BC}" type="pres">
      <dgm:prSet presAssocID="{6E7B13A0-A4CC-4643-AD30-4E7D037286B5}" presName="hierChild2" presStyleCnt="0"/>
      <dgm:spPr/>
    </dgm:pt>
    <dgm:pt modelId="{1B76A0F0-29CE-48A8-B454-0CDB9914B245}" type="pres">
      <dgm:prSet presAssocID="{57FA2F08-03FE-4ECE-A9C2-02D10012BA40}" presName="Name37" presStyleLbl="parChTrans1D2" presStyleIdx="0" presStyleCnt="3"/>
      <dgm:spPr/>
      <dgm:t>
        <a:bodyPr/>
        <a:lstStyle/>
        <a:p>
          <a:endParaRPr lang="pl-PL"/>
        </a:p>
      </dgm:t>
    </dgm:pt>
    <dgm:pt modelId="{D3816682-7E13-4DB7-8512-21B0A811154B}" type="pres">
      <dgm:prSet presAssocID="{EFBC74B7-4F0F-491C-BF0A-5C91AEB20430}" presName="hierRoot2" presStyleCnt="0">
        <dgm:presLayoutVars>
          <dgm:hierBranch val="init"/>
        </dgm:presLayoutVars>
      </dgm:prSet>
      <dgm:spPr/>
    </dgm:pt>
    <dgm:pt modelId="{315FF693-5B5E-4CC8-A892-A7DC8023D698}" type="pres">
      <dgm:prSet presAssocID="{EFBC74B7-4F0F-491C-BF0A-5C91AEB20430}" presName="rootComposite" presStyleCnt="0"/>
      <dgm:spPr/>
    </dgm:pt>
    <dgm:pt modelId="{79F38BF8-EBD5-45A5-BE51-FEE20059E42C}" type="pres">
      <dgm:prSet presAssocID="{EFBC74B7-4F0F-491C-BF0A-5C91AEB2043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FDD0E67-324A-41AD-9C0C-7949B4C65027}" type="pres">
      <dgm:prSet presAssocID="{EFBC74B7-4F0F-491C-BF0A-5C91AEB20430}" presName="rootConnector" presStyleLbl="node2" presStyleIdx="0" presStyleCnt="3"/>
      <dgm:spPr/>
      <dgm:t>
        <a:bodyPr/>
        <a:lstStyle/>
        <a:p>
          <a:endParaRPr lang="pl-PL"/>
        </a:p>
      </dgm:t>
    </dgm:pt>
    <dgm:pt modelId="{ABB1F5BE-714D-4C08-9211-411FCE2BB0FB}" type="pres">
      <dgm:prSet presAssocID="{EFBC74B7-4F0F-491C-BF0A-5C91AEB20430}" presName="hierChild4" presStyleCnt="0"/>
      <dgm:spPr/>
    </dgm:pt>
    <dgm:pt modelId="{AB227112-E128-4153-B2DD-9653760C4A37}" type="pres">
      <dgm:prSet presAssocID="{EFBC74B7-4F0F-491C-BF0A-5C91AEB20430}" presName="hierChild5" presStyleCnt="0"/>
      <dgm:spPr/>
    </dgm:pt>
    <dgm:pt modelId="{4AD7E570-CBA4-42D0-94F5-D94C026433E5}" type="pres">
      <dgm:prSet presAssocID="{98C680A8-2702-4679-88B8-B7C1CFF4CD60}" presName="Name37" presStyleLbl="parChTrans1D2" presStyleIdx="1" presStyleCnt="3"/>
      <dgm:spPr/>
      <dgm:t>
        <a:bodyPr/>
        <a:lstStyle/>
        <a:p>
          <a:endParaRPr lang="pl-PL"/>
        </a:p>
      </dgm:t>
    </dgm:pt>
    <dgm:pt modelId="{E6CDD0D0-D10F-4C25-830D-8C7510B051DD}" type="pres">
      <dgm:prSet presAssocID="{23C9C58F-B306-403A-AC5B-5D26AE7C159E}" presName="hierRoot2" presStyleCnt="0">
        <dgm:presLayoutVars>
          <dgm:hierBranch val="init"/>
        </dgm:presLayoutVars>
      </dgm:prSet>
      <dgm:spPr/>
    </dgm:pt>
    <dgm:pt modelId="{D99F5AA0-A7D9-4460-98B1-00079ACEE6CC}" type="pres">
      <dgm:prSet presAssocID="{23C9C58F-B306-403A-AC5B-5D26AE7C159E}" presName="rootComposite" presStyleCnt="0"/>
      <dgm:spPr/>
    </dgm:pt>
    <dgm:pt modelId="{4C89869C-3D8C-43EF-915E-FAEE112BFA5E}" type="pres">
      <dgm:prSet presAssocID="{23C9C58F-B306-403A-AC5B-5D26AE7C159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737C8A6-4748-452F-95BA-6F845B17758F}" type="pres">
      <dgm:prSet presAssocID="{23C9C58F-B306-403A-AC5B-5D26AE7C159E}" presName="rootConnector" presStyleLbl="node2" presStyleIdx="1" presStyleCnt="3"/>
      <dgm:spPr/>
      <dgm:t>
        <a:bodyPr/>
        <a:lstStyle/>
        <a:p>
          <a:endParaRPr lang="pl-PL"/>
        </a:p>
      </dgm:t>
    </dgm:pt>
    <dgm:pt modelId="{CDC30D46-9209-41A9-9428-8075182BDE59}" type="pres">
      <dgm:prSet presAssocID="{23C9C58F-B306-403A-AC5B-5D26AE7C159E}" presName="hierChild4" presStyleCnt="0"/>
      <dgm:spPr/>
    </dgm:pt>
    <dgm:pt modelId="{D7409308-72D1-4C4F-BFA0-B35424590F36}" type="pres">
      <dgm:prSet presAssocID="{23C9C58F-B306-403A-AC5B-5D26AE7C159E}" presName="hierChild5" presStyleCnt="0"/>
      <dgm:spPr/>
    </dgm:pt>
    <dgm:pt modelId="{D2DDB5E0-A488-4459-9692-CE7565D99592}" type="pres">
      <dgm:prSet presAssocID="{EB0A62E1-36CF-4E0D-B326-EC1996AC3648}" presName="Name37" presStyleLbl="parChTrans1D2" presStyleIdx="2" presStyleCnt="3"/>
      <dgm:spPr/>
      <dgm:t>
        <a:bodyPr/>
        <a:lstStyle/>
        <a:p>
          <a:endParaRPr lang="pl-PL"/>
        </a:p>
      </dgm:t>
    </dgm:pt>
    <dgm:pt modelId="{48960CA7-B8E5-4783-AD95-812FBDB1B0BB}" type="pres">
      <dgm:prSet presAssocID="{82AEA49A-1291-42AB-B940-24C8AA416903}" presName="hierRoot2" presStyleCnt="0">
        <dgm:presLayoutVars>
          <dgm:hierBranch val="init"/>
        </dgm:presLayoutVars>
      </dgm:prSet>
      <dgm:spPr/>
    </dgm:pt>
    <dgm:pt modelId="{89D130A6-2642-4872-A25F-25825556630D}" type="pres">
      <dgm:prSet presAssocID="{82AEA49A-1291-42AB-B940-24C8AA416903}" presName="rootComposite" presStyleCnt="0"/>
      <dgm:spPr/>
    </dgm:pt>
    <dgm:pt modelId="{B7122F7C-2467-46B1-B141-2A61772057DA}" type="pres">
      <dgm:prSet presAssocID="{82AEA49A-1291-42AB-B940-24C8AA4169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221CD9B-B6BA-4731-A7D7-876C920CDF9B}" type="pres">
      <dgm:prSet presAssocID="{82AEA49A-1291-42AB-B940-24C8AA416903}" presName="rootConnector" presStyleLbl="node2" presStyleIdx="2" presStyleCnt="3"/>
      <dgm:spPr/>
      <dgm:t>
        <a:bodyPr/>
        <a:lstStyle/>
        <a:p>
          <a:endParaRPr lang="pl-PL"/>
        </a:p>
      </dgm:t>
    </dgm:pt>
    <dgm:pt modelId="{752E525D-A784-4005-8D6F-67358A2DE3E1}" type="pres">
      <dgm:prSet presAssocID="{82AEA49A-1291-42AB-B940-24C8AA416903}" presName="hierChild4" presStyleCnt="0"/>
      <dgm:spPr/>
    </dgm:pt>
    <dgm:pt modelId="{12EB2AD6-D02F-4A97-9D37-877160E0A1E1}" type="pres">
      <dgm:prSet presAssocID="{82AEA49A-1291-42AB-B940-24C8AA416903}" presName="hierChild5" presStyleCnt="0"/>
      <dgm:spPr/>
    </dgm:pt>
    <dgm:pt modelId="{E1A6372C-D22D-43A5-BC76-B4E743F1C98B}" type="pres">
      <dgm:prSet presAssocID="{6E7B13A0-A4CC-4643-AD30-4E7D037286B5}" presName="hierChild3" presStyleCnt="0"/>
      <dgm:spPr/>
    </dgm:pt>
  </dgm:ptLst>
  <dgm:cxnLst>
    <dgm:cxn modelId="{96E453A9-D800-4B9E-B17B-8CC12F926A6D}" type="presOf" srcId="{4E168CE6-1788-4E58-BFC7-C9DDA99BD6C9}" destId="{EE9BB1A8-43EC-4CD1-9AE0-FB3FA8AE9376}" srcOrd="0" destOrd="0" presId="urn:microsoft.com/office/officeart/2005/8/layout/orgChart1"/>
    <dgm:cxn modelId="{AF03D1BC-E62A-40EE-A5EA-A9FD81F82E0D}" srcId="{6E7B13A0-A4CC-4643-AD30-4E7D037286B5}" destId="{23C9C58F-B306-403A-AC5B-5D26AE7C159E}" srcOrd="1" destOrd="0" parTransId="{98C680A8-2702-4679-88B8-B7C1CFF4CD60}" sibTransId="{7EF7A08D-5D39-4600-B1B9-692E56553487}"/>
    <dgm:cxn modelId="{E6DD659C-8EFA-44BD-A6AA-2D360055EDEE}" srcId="{4E168CE6-1788-4E58-BFC7-C9DDA99BD6C9}" destId="{6E7B13A0-A4CC-4643-AD30-4E7D037286B5}" srcOrd="0" destOrd="0" parTransId="{B9453032-7434-4C3C-9BDA-EC682AA166FE}" sibTransId="{D1122B2A-26FB-4773-B15F-2FEDE3F2A996}"/>
    <dgm:cxn modelId="{817180A6-D5B5-4426-B789-406EA7945776}" type="presOf" srcId="{57FA2F08-03FE-4ECE-A9C2-02D10012BA40}" destId="{1B76A0F0-29CE-48A8-B454-0CDB9914B245}" srcOrd="0" destOrd="0" presId="urn:microsoft.com/office/officeart/2005/8/layout/orgChart1"/>
    <dgm:cxn modelId="{5D154A46-EBDB-48EE-AA46-210785F38580}" type="presOf" srcId="{98C680A8-2702-4679-88B8-B7C1CFF4CD60}" destId="{4AD7E570-CBA4-42D0-94F5-D94C026433E5}" srcOrd="0" destOrd="0" presId="urn:microsoft.com/office/officeart/2005/8/layout/orgChart1"/>
    <dgm:cxn modelId="{DD47D12E-2F54-4B66-99C3-7BF355658615}" type="presOf" srcId="{23C9C58F-B306-403A-AC5B-5D26AE7C159E}" destId="{0737C8A6-4748-452F-95BA-6F845B17758F}" srcOrd="1" destOrd="0" presId="urn:microsoft.com/office/officeart/2005/8/layout/orgChart1"/>
    <dgm:cxn modelId="{94D41FD2-90EA-4B45-BB2C-65D75BE86BF5}" srcId="{6E7B13A0-A4CC-4643-AD30-4E7D037286B5}" destId="{EFBC74B7-4F0F-491C-BF0A-5C91AEB20430}" srcOrd="0" destOrd="0" parTransId="{57FA2F08-03FE-4ECE-A9C2-02D10012BA40}" sibTransId="{538970BC-7074-44A5-BAAE-E86B7D4EC14D}"/>
    <dgm:cxn modelId="{7B2B736C-B5F1-4CED-A828-84D28DD471A5}" type="presOf" srcId="{EB0A62E1-36CF-4E0D-B326-EC1996AC3648}" destId="{D2DDB5E0-A488-4459-9692-CE7565D99592}" srcOrd="0" destOrd="0" presId="urn:microsoft.com/office/officeart/2005/8/layout/orgChart1"/>
    <dgm:cxn modelId="{CF0C9909-8720-4BE2-BA10-B2832B1D08C8}" srcId="{6E7B13A0-A4CC-4643-AD30-4E7D037286B5}" destId="{82AEA49A-1291-42AB-B940-24C8AA416903}" srcOrd="2" destOrd="0" parTransId="{EB0A62E1-36CF-4E0D-B326-EC1996AC3648}" sibTransId="{752D9C7C-BF63-4413-8F0A-DADC8F8CF5CD}"/>
    <dgm:cxn modelId="{B4B68E24-12AB-4339-B1D6-1DC36DBF0274}" type="presOf" srcId="{EFBC74B7-4F0F-491C-BF0A-5C91AEB20430}" destId="{5FDD0E67-324A-41AD-9C0C-7949B4C65027}" srcOrd="1" destOrd="0" presId="urn:microsoft.com/office/officeart/2005/8/layout/orgChart1"/>
    <dgm:cxn modelId="{2C723DBD-C945-4B85-8016-410D967C5769}" type="presOf" srcId="{6E7B13A0-A4CC-4643-AD30-4E7D037286B5}" destId="{E665DBDE-AED0-4CB6-8C9F-CC3527CDCE3B}" srcOrd="1" destOrd="0" presId="urn:microsoft.com/office/officeart/2005/8/layout/orgChart1"/>
    <dgm:cxn modelId="{574F1314-CB3F-4A0B-AE4F-AFAC8E0EE7F1}" type="presOf" srcId="{EFBC74B7-4F0F-491C-BF0A-5C91AEB20430}" destId="{79F38BF8-EBD5-45A5-BE51-FEE20059E42C}" srcOrd="0" destOrd="0" presId="urn:microsoft.com/office/officeart/2005/8/layout/orgChart1"/>
    <dgm:cxn modelId="{10964005-FAFE-4578-ABB9-B4C6E7ED6888}" type="presOf" srcId="{82AEA49A-1291-42AB-B940-24C8AA416903}" destId="{5221CD9B-B6BA-4731-A7D7-876C920CDF9B}" srcOrd="1" destOrd="0" presId="urn:microsoft.com/office/officeart/2005/8/layout/orgChart1"/>
    <dgm:cxn modelId="{4EE2C223-9487-477E-B7CB-F27081C97D3D}" type="presOf" srcId="{23C9C58F-B306-403A-AC5B-5D26AE7C159E}" destId="{4C89869C-3D8C-43EF-915E-FAEE112BFA5E}" srcOrd="0" destOrd="0" presId="urn:microsoft.com/office/officeart/2005/8/layout/orgChart1"/>
    <dgm:cxn modelId="{5D651F71-D1C2-403C-A0CA-65CEA5DB61C5}" type="presOf" srcId="{82AEA49A-1291-42AB-B940-24C8AA416903}" destId="{B7122F7C-2467-46B1-B141-2A61772057DA}" srcOrd="0" destOrd="0" presId="urn:microsoft.com/office/officeart/2005/8/layout/orgChart1"/>
    <dgm:cxn modelId="{EF9179BA-CE2B-496B-BF20-12B47A47C058}" type="presOf" srcId="{6E7B13A0-A4CC-4643-AD30-4E7D037286B5}" destId="{F2E92EA4-A58E-411F-AD41-1B0FB8E6D39F}" srcOrd="0" destOrd="0" presId="urn:microsoft.com/office/officeart/2005/8/layout/orgChart1"/>
    <dgm:cxn modelId="{20B19A8D-0078-4ECF-83DA-A1437AB3E5F4}" type="presParOf" srcId="{EE9BB1A8-43EC-4CD1-9AE0-FB3FA8AE9376}" destId="{CC5BFBC2-9249-4D0B-82AF-BEBC6E3556C0}" srcOrd="0" destOrd="0" presId="urn:microsoft.com/office/officeart/2005/8/layout/orgChart1"/>
    <dgm:cxn modelId="{347A307E-6C6C-4D61-B602-861451E1CBED}" type="presParOf" srcId="{CC5BFBC2-9249-4D0B-82AF-BEBC6E3556C0}" destId="{2944E663-4CF7-445B-8B7C-DE292BDC3191}" srcOrd="0" destOrd="0" presId="urn:microsoft.com/office/officeart/2005/8/layout/orgChart1"/>
    <dgm:cxn modelId="{2264FF28-5109-41AB-910B-857E69CE3BC4}" type="presParOf" srcId="{2944E663-4CF7-445B-8B7C-DE292BDC3191}" destId="{F2E92EA4-A58E-411F-AD41-1B0FB8E6D39F}" srcOrd="0" destOrd="0" presId="urn:microsoft.com/office/officeart/2005/8/layout/orgChart1"/>
    <dgm:cxn modelId="{DC106541-5CE3-4441-9020-F9A8F0FD9C2E}" type="presParOf" srcId="{2944E663-4CF7-445B-8B7C-DE292BDC3191}" destId="{E665DBDE-AED0-4CB6-8C9F-CC3527CDCE3B}" srcOrd="1" destOrd="0" presId="urn:microsoft.com/office/officeart/2005/8/layout/orgChart1"/>
    <dgm:cxn modelId="{DCFC1BF8-12DF-4936-9F29-A376C33EAFB9}" type="presParOf" srcId="{CC5BFBC2-9249-4D0B-82AF-BEBC6E3556C0}" destId="{4D5BC81D-4F4E-4613-8D17-7C2B09A419BC}" srcOrd="1" destOrd="0" presId="urn:microsoft.com/office/officeart/2005/8/layout/orgChart1"/>
    <dgm:cxn modelId="{D9784C15-4AAF-4F9D-BB17-2663ECCA3D6F}" type="presParOf" srcId="{4D5BC81D-4F4E-4613-8D17-7C2B09A419BC}" destId="{1B76A0F0-29CE-48A8-B454-0CDB9914B245}" srcOrd="0" destOrd="0" presId="urn:microsoft.com/office/officeart/2005/8/layout/orgChart1"/>
    <dgm:cxn modelId="{E5B13160-5591-46E0-962C-15552C91E34D}" type="presParOf" srcId="{4D5BC81D-4F4E-4613-8D17-7C2B09A419BC}" destId="{D3816682-7E13-4DB7-8512-21B0A811154B}" srcOrd="1" destOrd="0" presId="urn:microsoft.com/office/officeart/2005/8/layout/orgChart1"/>
    <dgm:cxn modelId="{39518BC6-89AD-414B-9905-E1176B47560F}" type="presParOf" srcId="{D3816682-7E13-4DB7-8512-21B0A811154B}" destId="{315FF693-5B5E-4CC8-A892-A7DC8023D698}" srcOrd="0" destOrd="0" presId="urn:microsoft.com/office/officeart/2005/8/layout/orgChart1"/>
    <dgm:cxn modelId="{AAC7AB2C-27A0-4C50-8ABE-9C67077D25F7}" type="presParOf" srcId="{315FF693-5B5E-4CC8-A892-A7DC8023D698}" destId="{79F38BF8-EBD5-45A5-BE51-FEE20059E42C}" srcOrd="0" destOrd="0" presId="urn:microsoft.com/office/officeart/2005/8/layout/orgChart1"/>
    <dgm:cxn modelId="{5A4F880E-CC9A-443C-B885-5A91F0F506EB}" type="presParOf" srcId="{315FF693-5B5E-4CC8-A892-A7DC8023D698}" destId="{5FDD0E67-324A-41AD-9C0C-7949B4C65027}" srcOrd="1" destOrd="0" presId="urn:microsoft.com/office/officeart/2005/8/layout/orgChart1"/>
    <dgm:cxn modelId="{56B577E6-20AA-4E9E-9438-87845F3E8A7D}" type="presParOf" srcId="{D3816682-7E13-4DB7-8512-21B0A811154B}" destId="{ABB1F5BE-714D-4C08-9211-411FCE2BB0FB}" srcOrd="1" destOrd="0" presId="urn:microsoft.com/office/officeart/2005/8/layout/orgChart1"/>
    <dgm:cxn modelId="{6573024D-C65D-4B54-9DC2-2D00040A8B32}" type="presParOf" srcId="{D3816682-7E13-4DB7-8512-21B0A811154B}" destId="{AB227112-E128-4153-B2DD-9653760C4A37}" srcOrd="2" destOrd="0" presId="urn:microsoft.com/office/officeart/2005/8/layout/orgChart1"/>
    <dgm:cxn modelId="{249203A2-64F7-4C74-A308-15AF836012EB}" type="presParOf" srcId="{4D5BC81D-4F4E-4613-8D17-7C2B09A419BC}" destId="{4AD7E570-CBA4-42D0-94F5-D94C026433E5}" srcOrd="2" destOrd="0" presId="urn:microsoft.com/office/officeart/2005/8/layout/orgChart1"/>
    <dgm:cxn modelId="{C7183A54-1395-4A12-B10D-D60B787DC141}" type="presParOf" srcId="{4D5BC81D-4F4E-4613-8D17-7C2B09A419BC}" destId="{E6CDD0D0-D10F-4C25-830D-8C7510B051DD}" srcOrd="3" destOrd="0" presId="urn:microsoft.com/office/officeart/2005/8/layout/orgChart1"/>
    <dgm:cxn modelId="{D5B67302-4243-45E4-92EF-4C1A4A6E75A0}" type="presParOf" srcId="{E6CDD0D0-D10F-4C25-830D-8C7510B051DD}" destId="{D99F5AA0-A7D9-4460-98B1-00079ACEE6CC}" srcOrd="0" destOrd="0" presId="urn:microsoft.com/office/officeart/2005/8/layout/orgChart1"/>
    <dgm:cxn modelId="{3817E0D2-7D6F-4D12-8833-A5148D554DE5}" type="presParOf" srcId="{D99F5AA0-A7D9-4460-98B1-00079ACEE6CC}" destId="{4C89869C-3D8C-43EF-915E-FAEE112BFA5E}" srcOrd="0" destOrd="0" presId="urn:microsoft.com/office/officeart/2005/8/layout/orgChart1"/>
    <dgm:cxn modelId="{8B94A306-8F40-4786-96A5-6E09B11DF35F}" type="presParOf" srcId="{D99F5AA0-A7D9-4460-98B1-00079ACEE6CC}" destId="{0737C8A6-4748-452F-95BA-6F845B17758F}" srcOrd="1" destOrd="0" presId="urn:microsoft.com/office/officeart/2005/8/layout/orgChart1"/>
    <dgm:cxn modelId="{98B6AE2D-6062-4747-AAE6-917174285D46}" type="presParOf" srcId="{E6CDD0D0-D10F-4C25-830D-8C7510B051DD}" destId="{CDC30D46-9209-41A9-9428-8075182BDE59}" srcOrd="1" destOrd="0" presId="urn:microsoft.com/office/officeart/2005/8/layout/orgChart1"/>
    <dgm:cxn modelId="{E917EA88-93C8-404B-9D24-67A36A477F58}" type="presParOf" srcId="{E6CDD0D0-D10F-4C25-830D-8C7510B051DD}" destId="{D7409308-72D1-4C4F-BFA0-B35424590F36}" srcOrd="2" destOrd="0" presId="urn:microsoft.com/office/officeart/2005/8/layout/orgChart1"/>
    <dgm:cxn modelId="{98EC4BFE-97CD-4AB0-9B02-A67115F71196}" type="presParOf" srcId="{4D5BC81D-4F4E-4613-8D17-7C2B09A419BC}" destId="{D2DDB5E0-A488-4459-9692-CE7565D99592}" srcOrd="4" destOrd="0" presId="urn:microsoft.com/office/officeart/2005/8/layout/orgChart1"/>
    <dgm:cxn modelId="{0984E60C-CABC-454F-9E1D-375B22B7D029}" type="presParOf" srcId="{4D5BC81D-4F4E-4613-8D17-7C2B09A419BC}" destId="{48960CA7-B8E5-4783-AD95-812FBDB1B0BB}" srcOrd="5" destOrd="0" presId="urn:microsoft.com/office/officeart/2005/8/layout/orgChart1"/>
    <dgm:cxn modelId="{ED2987FF-8C2A-45C8-8158-BFCB477F2A9F}" type="presParOf" srcId="{48960CA7-B8E5-4783-AD95-812FBDB1B0BB}" destId="{89D130A6-2642-4872-A25F-25825556630D}" srcOrd="0" destOrd="0" presId="urn:microsoft.com/office/officeart/2005/8/layout/orgChart1"/>
    <dgm:cxn modelId="{6DCEC156-8EF8-467D-A1A0-C66068293B89}" type="presParOf" srcId="{89D130A6-2642-4872-A25F-25825556630D}" destId="{B7122F7C-2467-46B1-B141-2A61772057DA}" srcOrd="0" destOrd="0" presId="urn:microsoft.com/office/officeart/2005/8/layout/orgChart1"/>
    <dgm:cxn modelId="{4AB03D66-B349-4BD8-B874-3E7D9F8CE7B5}" type="presParOf" srcId="{89D130A6-2642-4872-A25F-25825556630D}" destId="{5221CD9B-B6BA-4731-A7D7-876C920CDF9B}" srcOrd="1" destOrd="0" presId="urn:microsoft.com/office/officeart/2005/8/layout/orgChart1"/>
    <dgm:cxn modelId="{8C2CAF36-CAF9-48D0-967E-424D2EDCD125}" type="presParOf" srcId="{48960CA7-B8E5-4783-AD95-812FBDB1B0BB}" destId="{752E525D-A784-4005-8D6F-67358A2DE3E1}" srcOrd="1" destOrd="0" presId="urn:microsoft.com/office/officeart/2005/8/layout/orgChart1"/>
    <dgm:cxn modelId="{A8330D8E-9E06-4867-B9A1-8F82B64F97FB}" type="presParOf" srcId="{48960CA7-B8E5-4783-AD95-812FBDB1B0BB}" destId="{12EB2AD6-D02F-4A97-9D37-877160E0A1E1}" srcOrd="2" destOrd="0" presId="urn:microsoft.com/office/officeart/2005/8/layout/orgChart1"/>
    <dgm:cxn modelId="{D8AFD3E6-7650-4B14-97E5-0606274BF3A0}" type="presParOf" srcId="{CC5BFBC2-9249-4D0B-82AF-BEBC6E3556C0}" destId="{E1A6372C-D22D-43A5-BC76-B4E743F1C9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4B137E-4CB5-48AD-A2E9-28C3390042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A122048B-E24C-46E1-8434-C2892DB3F77B}">
      <dgm:prSet/>
      <dgm:spPr/>
      <dgm:t>
        <a:bodyPr/>
        <a:lstStyle/>
        <a:p>
          <a:pPr rtl="0"/>
          <a:r>
            <a:rPr lang="pl-PL" dirty="0" smtClean="0"/>
            <a:t>Kryteria </a:t>
          </a:r>
          <a:r>
            <a:rPr lang="pl-PL" dirty="0" err="1" smtClean="0"/>
            <a:t>Brasserie</a:t>
          </a:r>
          <a:r>
            <a:rPr lang="pl-PL" dirty="0" smtClean="0"/>
            <a:t> </a:t>
          </a:r>
          <a:r>
            <a:rPr lang="pl-PL" dirty="0" err="1" smtClean="0"/>
            <a:t>du</a:t>
          </a:r>
          <a:r>
            <a:rPr lang="pl-PL" dirty="0" smtClean="0"/>
            <a:t> </a:t>
          </a:r>
          <a:r>
            <a:rPr lang="pl-PL" dirty="0" err="1" smtClean="0"/>
            <a:t>pecheur</a:t>
          </a:r>
          <a:r>
            <a:rPr lang="pl-PL" dirty="0" smtClean="0"/>
            <a:t> oraz </a:t>
          </a:r>
          <a:r>
            <a:rPr lang="pl-PL" dirty="0" err="1" smtClean="0"/>
            <a:t>Factortame</a:t>
          </a:r>
          <a:endParaRPr lang="pl-PL" dirty="0"/>
        </a:p>
      </dgm:t>
    </dgm:pt>
    <dgm:pt modelId="{07506976-71CE-49F1-A045-094EE5A14916}" type="parTrans" cxnId="{71526F76-C096-424F-9F3F-B93EBCBE7572}">
      <dgm:prSet/>
      <dgm:spPr/>
      <dgm:t>
        <a:bodyPr/>
        <a:lstStyle/>
        <a:p>
          <a:endParaRPr lang="pl-PL"/>
        </a:p>
      </dgm:t>
    </dgm:pt>
    <dgm:pt modelId="{8A20D15C-D3D1-4D03-9643-ACDD4CF5E572}" type="sibTrans" cxnId="{71526F76-C096-424F-9F3F-B93EBCBE7572}">
      <dgm:prSet/>
      <dgm:spPr/>
      <dgm:t>
        <a:bodyPr/>
        <a:lstStyle/>
        <a:p>
          <a:endParaRPr lang="pl-PL"/>
        </a:p>
      </dgm:t>
    </dgm:pt>
    <dgm:pt modelId="{9F978DFB-D419-4F75-9122-71C61386FE34}">
      <dgm:prSet/>
      <dgm:spPr/>
      <dgm:t>
        <a:bodyPr/>
        <a:lstStyle/>
        <a:p>
          <a:pPr rtl="0"/>
          <a:r>
            <a:rPr lang="pl-PL" dirty="0" smtClean="0"/>
            <a:t>Norma, na którą powołuje się skarżący, musi mieć na celu nadanie jednostce uprawnień</a:t>
          </a:r>
          <a:endParaRPr lang="pl-PL" dirty="0"/>
        </a:p>
      </dgm:t>
    </dgm:pt>
    <dgm:pt modelId="{87A80311-7DE2-4755-89AD-3D5D1004BF13}" type="parTrans" cxnId="{79F9766C-04A7-4FFF-B4B5-3545AD9EBF20}">
      <dgm:prSet/>
      <dgm:spPr/>
      <dgm:t>
        <a:bodyPr/>
        <a:lstStyle/>
        <a:p>
          <a:endParaRPr lang="pl-PL"/>
        </a:p>
      </dgm:t>
    </dgm:pt>
    <dgm:pt modelId="{F5459D9B-3035-4172-8FB1-799EAC1982A9}" type="sibTrans" cxnId="{79F9766C-04A7-4FFF-B4B5-3545AD9EBF20}">
      <dgm:prSet/>
      <dgm:spPr/>
      <dgm:t>
        <a:bodyPr/>
        <a:lstStyle/>
        <a:p>
          <a:endParaRPr lang="pl-PL"/>
        </a:p>
      </dgm:t>
    </dgm:pt>
    <dgm:pt modelId="{5255B62D-297B-4EB2-9ACD-0F8E0596F363}">
      <dgm:prSet/>
      <dgm:spPr/>
      <dgm:t>
        <a:bodyPr/>
        <a:lstStyle/>
        <a:p>
          <a:pPr rtl="0"/>
          <a:r>
            <a:rPr lang="pl-PL" dirty="0" smtClean="0"/>
            <a:t>Naruszenie jest wystarczająco istotne </a:t>
          </a:r>
          <a:endParaRPr lang="pl-PL" dirty="0"/>
        </a:p>
      </dgm:t>
    </dgm:pt>
    <dgm:pt modelId="{3C17B2B8-80D0-46BC-9634-1FF356365AC8}" type="parTrans" cxnId="{F4694907-0CAF-4AD6-954B-AB79800EC74A}">
      <dgm:prSet/>
      <dgm:spPr/>
      <dgm:t>
        <a:bodyPr/>
        <a:lstStyle/>
        <a:p>
          <a:endParaRPr lang="pl-PL"/>
        </a:p>
      </dgm:t>
    </dgm:pt>
    <dgm:pt modelId="{2C0109EC-3BD0-4D2C-A883-586E88C745DF}" type="sibTrans" cxnId="{F4694907-0CAF-4AD6-954B-AB79800EC74A}">
      <dgm:prSet/>
      <dgm:spPr/>
      <dgm:t>
        <a:bodyPr/>
        <a:lstStyle/>
        <a:p>
          <a:endParaRPr lang="pl-PL"/>
        </a:p>
      </dgm:t>
    </dgm:pt>
    <dgm:pt modelId="{E611B0E0-97BE-4355-860F-5BD00AA05327}">
      <dgm:prSet/>
      <dgm:spPr/>
      <dgm:t>
        <a:bodyPr/>
        <a:lstStyle/>
        <a:p>
          <a:pPr rtl="0"/>
          <a:r>
            <a:rPr lang="pl-PL" dirty="0" smtClean="0"/>
            <a:t>Musi występować związek przyczynowo skutkowy między ciążącego na PC zobowiązania a poniesioną szkodą</a:t>
          </a:r>
          <a:endParaRPr lang="pl-PL" dirty="0"/>
        </a:p>
      </dgm:t>
    </dgm:pt>
    <dgm:pt modelId="{195F0F39-ECB6-4B3B-91BE-F30DC1F56D73}" type="parTrans" cxnId="{4EFDF0AD-EEA2-4A2D-96C2-89B17C8A3D98}">
      <dgm:prSet/>
      <dgm:spPr/>
      <dgm:t>
        <a:bodyPr/>
        <a:lstStyle/>
        <a:p>
          <a:endParaRPr lang="pl-PL"/>
        </a:p>
      </dgm:t>
    </dgm:pt>
    <dgm:pt modelId="{D955EB70-EC1A-4034-B9D0-2A289F77E901}" type="sibTrans" cxnId="{4EFDF0AD-EEA2-4A2D-96C2-89B17C8A3D98}">
      <dgm:prSet/>
      <dgm:spPr/>
      <dgm:t>
        <a:bodyPr/>
        <a:lstStyle/>
        <a:p>
          <a:endParaRPr lang="pl-PL"/>
        </a:p>
      </dgm:t>
    </dgm:pt>
    <dgm:pt modelId="{BD0D33D1-3FFC-411C-8F57-D756CE8B8A5B}" type="pres">
      <dgm:prSet presAssocID="{424B137E-4CB5-48AD-A2E9-28C3390042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908BA8A-B524-440A-8B38-DAEC399BD051}" type="pres">
      <dgm:prSet presAssocID="{A122048B-E24C-46E1-8434-C2892DB3F77B}" presName="hierRoot1" presStyleCnt="0">
        <dgm:presLayoutVars>
          <dgm:hierBranch val="init"/>
        </dgm:presLayoutVars>
      </dgm:prSet>
      <dgm:spPr/>
    </dgm:pt>
    <dgm:pt modelId="{6B5BFB9C-5B1D-427B-91A9-235C5F51D8E3}" type="pres">
      <dgm:prSet presAssocID="{A122048B-E24C-46E1-8434-C2892DB3F77B}" presName="rootComposite1" presStyleCnt="0"/>
      <dgm:spPr/>
    </dgm:pt>
    <dgm:pt modelId="{17591AE7-2605-4016-AF83-10B3CFA7B29F}" type="pres">
      <dgm:prSet presAssocID="{A122048B-E24C-46E1-8434-C2892DB3F77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C5CCB7C-DBD5-45E9-AA2B-FFF12FF183CC}" type="pres">
      <dgm:prSet presAssocID="{A122048B-E24C-46E1-8434-C2892DB3F77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711ACD16-CECB-4E9E-875F-A89155D4F809}" type="pres">
      <dgm:prSet presAssocID="{A122048B-E24C-46E1-8434-C2892DB3F77B}" presName="hierChild2" presStyleCnt="0"/>
      <dgm:spPr/>
    </dgm:pt>
    <dgm:pt modelId="{38A7791D-FCE1-4C5B-83EC-7C83F56FE869}" type="pres">
      <dgm:prSet presAssocID="{87A80311-7DE2-4755-89AD-3D5D1004BF13}" presName="Name37" presStyleLbl="parChTrans1D2" presStyleIdx="0" presStyleCnt="3"/>
      <dgm:spPr/>
      <dgm:t>
        <a:bodyPr/>
        <a:lstStyle/>
        <a:p>
          <a:endParaRPr lang="pl-PL"/>
        </a:p>
      </dgm:t>
    </dgm:pt>
    <dgm:pt modelId="{9ED79756-C675-4FBB-940C-73E83C551D1A}" type="pres">
      <dgm:prSet presAssocID="{9F978DFB-D419-4F75-9122-71C61386FE34}" presName="hierRoot2" presStyleCnt="0">
        <dgm:presLayoutVars>
          <dgm:hierBranch val="init"/>
        </dgm:presLayoutVars>
      </dgm:prSet>
      <dgm:spPr/>
    </dgm:pt>
    <dgm:pt modelId="{8BBA6D02-ECEA-4D0B-8C15-32C283A4BDAB}" type="pres">
      <dgm:prSet presAssocID="{9F978DFB-D419-4F75-9122-71C61386FE34}" presName="rootComposite" presStyleCnt="0"/>
      <dgm:spPr/>
    </dgm:pt>
    <dgm:pt modelId="{B0BC038B-7A95-4920-AE47-6FBE52C76696}" type="pres">
      <dgm:prSet presAssocID="{9F978DFB-D419-4F75-9122-71C61386FE3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DED3AF7-472D-4ECD-9967-523E120AFA79}" type="pres">
      <dgm:prSet presAssocID="{9F978DFB-D419-4F75-9122-71C61386FE34}" presName="rootConnector" presStyleLbl="node2" presStyleIdx="0" presStyleCnt="3"/>
      <dgm:spPr/>
      <dgm:t>
        <a:bodyPr/>
        <a:lstStyle/>
        <a:p>
          <a:endParaRPr lang="pl-PL"/>
        </a:p>
      </dgm:t>
    </dgm:pt>
    <dgm:pt modelId="{10CDD146-A591-4956-AD81-A8E3953536AC}" type="pres">
      <dgm:prSet presAssocID="{9F978DFB-D419-4F75-9122-71C61386FE34}" presName="hierChild4" presStyleCnt="0"/>
      <dgm:spPr/>
    </dgm:pt>
    <dgm:pt modelId="{FE991C81-A438-4FD9-9BB3-6153D40EF513}" type="pres">
      <dgm:prSet presAssocID="{9F978DFB-D419-4F75-9122-71C61386FE34}" presName="hierChild5" presStyleCnt="0"/>
      <dgm:spPr/>
    </dgm:pt>
    <dgm:pt modelId="{C86A1BBC-9AEA-415F-B6CB-9E7E95DDC017}" type="pres">
      <dgm:prSet presAssocID="{3C17B2B8-80D0-46BC-9634-1FF356365AC8}" presName="Name37" presStyleLbl="parChTrans1D2" presStyleIdx="1" presStyleCnt="3"/>
      <dgm:spPr/>
      <dgm:t>
        <a:bodyPr/>
        <a:lstStyle/>
        <a:p>
          <a:endParaRPr lang="pl-PL"/>
        </a:p>
      </dgm:t>
    </dgm:pt>
    <dgm:pt modelId="{73321733-838C-4106-AFB9-F408622D54F3}" type="pres">
      <dgm:prSet presAssocID="{5255B62D-297B-4EB2-9ACD-0F8E0596F363}" presName="hierRoot2" presStyleCnt="0">
        <dgm:presLayoutVars>
          <dgm:hierBranch val="init"/>
        </dgm:presLayoutVars>
      </dgm:prSet>
      <dgm:spPr/>
    </dgm:pt>
    <dgm:pt modelId="{A87E285D-A40D-48D4-A361-B417EF88A709}" type="pres">
      <dgm:prSet presAssocID="{5255B62D-297B-4EB2-9ACD-0F8E0596F363}" presName="rootComposite" presStyleCnt="0"/>
      <dgm:spPr/>
    </dgm:pt>
    <dgm:pt modelId="{1CADA09D-0A55-46D9-80B6-58CD4C796DF7}" type="pres">
      <dgm:prSet presAssocID="{5255B62D-297B-4EB2-9ACD-0F8E0596F36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83125B0-ED35-4330-8467-4E0415229BE3}" type="pres">
      <dgm:prSet presAssocID="{5255B62D-297B-4EB2-9ACD-0F8E0596F363}" presName="rootConnector" presStyleLbl="node2" presStyleIdx="1" presStyleCnt="3"/>
      <dgm:spPr/>
      <dgm:t>
        <a:bodyPr/>
        <a:lstStyle/>
        <a:p>
          <a:endParaRPr lang="pl-PL"/>
        </a:p>
      </dgm:t>
    </dgm:pt>
    <dgm:pt modelId="{27A8DB24-B34D-442F-8B65-611B05AF553B}" type="pres">
      <dgm:prSet presAssocID="{5255B62D-297B-4EB2-9ACD-0F8E0596F363}" presName="hierChild4" presStyleCnt="0"/>
      <dgm:spPr/>
    </dgm:pt>
    <dgm:pt modelId="{3D9FECF0-8271-46D1-B9FE-788CAE313EA8}" type="pres">
      <dgm:prSet presAssocID="{5255B62D-297B-4EB2-9ACD-0F8E0596F363}" presName="hierChild5" presStyleCnt="0"/>
      <dgm:spPr/>
    </dgm:pt>
    <dgm:pt modelId="{48229A71-3DA7-459E-8E01-085683734B95}" type="pres">
      <dgm:prSet presAssocID="{195F0F39-ECB6-4B3B-91BE-F30DC1F56D73}" presName="Name37" presStyleLbl="parChTrans1D2" presStyleIdx="2" presStyleCnt="3"/>
      <dgm:spPr/>
      <dgm:t>
        <a:bodyPr/>
        <a:lstStyle/>
        <a:p>
          <a:endParaRPr lang="pl-PL"/>
        </a:p>
      </dgm:t>
    </dgm:pt>
    <dgm:pt modelId="{2D179AA4-6CB2-4284-89F7-C8105502754F}" type="pres">
      <dgm:prSet presAssocID="{E611B0E0-97BE-4355-860F-5BD00AA05327}" presName="hierRoot2" presStyleCnt="0">
        <dgm:presLayoutVars>
          <dgm:hierBranch val="init"/>
        </dgm:presLayoutVars>
      </dgm:prSet>
      <dgm:spPr/>
    </dgm:pt>
    <dgm:pt modelId="{1F783966-AF51-4CA3-AFC6-2433E465EF72}" type="pres">
      <dgm:prSet presAssocID="{E611B0E0-97BE-4355-860F-5BD00AA05327}" presName="rootComposite" presStyleCnt="0"/>
      <dgm:spPr/>
    </dgm:pt>
    <dgm:pt modelId="{A9B70C98-153E-4D2B-A718-EA0B8CECD314}" type="pres">
      <dgm:prSet presAssocID="{E611B0E0-97BE-4355-860F-5BD00AA0532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9EC0A99-A29E-47BF-BBA0-C8A09F750914}" type="pres">
      <dgm:prSet presAssocID="{E611B0E0-97BE-4355-860F-5BD00AA05327}" presName="rootConnector" presStyleLbl="node2" presStyleIdx="2" presStyleCnt="3"/>
      <dgm:spPr/>
      <dgm:t>
        <a:bodyPr/>
        <a:lstStyle/>
        <a:p>
          <a:endParaRPr lang="pl-PL"/>
        </a:p>
      </dgm:t>
    </dgm:pt>
    <dgm:pt modelId="{40B1FEB3-37F2-40EF-B69A-4A992537AD12}" type="pres">
      <dgm:prSet presAssocID="{E611B0E0-97BE-4355-860F-5BD00AA05327}" presName="hierChild4" presStyleCnt="0"/>
      <dgm:spPr/>
    </dgm:pt>
    <dgm:pt modelId="{D1A0F8EC-02D0-4999-AD9B-837DE2180DB5}" type="pres">
      <dgm:prSet presAssocID="{E611B0E0-97BE-4355-860F-5BD00AA05327}" presName="hierChild5" presStyleCnt="0"/>
      <dgm:spPr/>
    </dgm:pt>
    <dgm:pt modelId="{55A46098-DD78-48C0-AECC-ADF0C1DBEF3F}" type="pres">
      <dgm:prSet presAssocID="{A122048B-E24C-46E1-8434-C2892DB3F77B}" presName="hierChild3" presStyleCnt="0"/>
      <dgm:spPr/>
    </dgm:pt>
  </dgm:ptLst>
  <dgm:cxnLst>
    <dgm:cxn modelId="{4DA4F370-549C-48F1-9C24-0BAAA862D043}" type="presOf" srcId="{E611B0E0-97BE-4355-860F-5BD00AA05327}" destId="{19EC0A99-A29E-47BF-BBA0-C8A09F750914}" srcOrd="1" destOrd="0" presId="urn:microsoft.com/office/officeart/2005/8/layout/orgChart1"/>
    <dgm:cxn modelId="{71526F76-C096-424F-9F3F-B93EBCBE7572}" srcId="{424B137E-4CB5-48AD-A2E9-28C339004284}" destId="{A122048B-E24C-46E1-8434-C2892DB3F77B}" srcOrd="0" destOrd="0" parTransId="{07506976-71CE-49F1-A045-094EE5A14916}" sibTransId="{8A20D15C-D3D1-4D03-9643-ACDD4CF5E572}"/>
    <dgm:cxn modelId="{170367EF-FA6A-45EE-B2B2-7F71AFD8B701}" type="presOf" srcId="{A122048B-E24C-46E1-8434-C2892DB3F77B}" destId="{7C5CCB7C-DBD5-45E9-AA2B-FFF12FF183CC}" srcOrd="1" destOrd="0" presId="urn:microsoft.com/office/officeart/2005/8/layout/orgChart1"/>
    <dgm:cxn modelId="{4EFDF0AD-EEA2-4A2D-96C2-89B17C8A3D98}" srcId="{A122048B-E24C-46E1-8434-C2892DB3F77B}" destId="{E611B0E0-97BE-4355-860F-5BD00AA05327}" srcOrd="2" destOrd="0" parTransId="{195F0F39-ECB6-4B3B-91BE-F30DC1F56D73}" sibTransId="{D955EB70-EC1A-4034-B9D0-2A289F77E901}"/>
    <dgm:cxn modelId="{F4694907-0CAF-4AD6-954B-AB79800EC74A}" srcId="{A122048B-E24C-46E1-8434-C2892DB3F77B}" destId="{5255B62D-297B-4EB2-9ACD-0F8E0596F363}" srcOrd="1" destOrd="0" parTransId="{3C17B2B8-80D0-46BC-9634-1FF356365AC8}" sibTransId="{2C0109EC-3BD0-4D2C-A883-586E88C745DF}"/>
    <dgm:cxn modelId="{75D862A1-738B-4E5E-AE68-D92B29F9D9DD}" type="presOf" srcId="{87A80311-7DE2-4755-89AD-3D5D1004BF13}" destId="{38A7791D-FCE1-4C5B-83EC-7C83F56FE869}" srcOrd="0" destOrd="0" presId="urn:microsoft.com/office/officeart/2005/8/layout/orgChart1"/>
    <dgm:cxn modelId="{63749378-BCAB-47DF-8EB8-C12FD284C727}" type="presOf" srcId="{5255B62D-297B-4EB2-9ACD-0F8E0596F363}" destId="{1CADA09D-0A55-46D9-80B6-58CD4C796DF7}" srcOrd="0" destOrd="0" presId="urn:microsoft.com/office/officeart/2005/8/layout/orgChart1"/>
    <dgm:cxn modelId="{11FEEE58-2EA5-4AD0-85AE-DD59D5FC9BAE}" type="presOf" srcId="{3C17B2B8-80D0-46BC-9634-1FF356365AC8}" destId="{C86A1BBC-9AEA-415F-B6CB-9E7E95DDC017}" srcOrd="0" destOrd="0" presId="urn:microsoft.com/office/officeart/2005/8/layout/orgChart1"/>
    <dgm:cxn modelId="{12B99345-A0F0-42F6-9F0C-B57CE8F83655}" type="presOf" srcId="{424B137E-4CB5-48AD-A2E9-28C339004284}" destId="{BD0D33D1-3FFC-411C-8F57-D756CE8B8A5B}" srcOrd="0" destOrd="0" presId="urn:microsoft.com/office/officeart/2005/8/layout/orgChart1"/>
    <dgm:cxn modelId="{98B71033-9D0F-4520-A9FC-7ADF2033112B}" type="presOf" srcId="{9F978DFB-D419-4F75-9122-71C61386FE34}" destId="{8DED3AF7-472D-4ECD-9967-523E120AFA79}" srcOrd="1" destOrd="0" presId="urn:microsoft.com/office/officeart/2005/8/layout/orgChart1"/>
    <dgm:cxn modelId="{BB6E0160-275A-48F9-9EFC-8280E1520A40}" type="presOf" srcId="{9F978DFB-D419-4F75-9122-71C61386FE34}" destId="{B0BC038B-7A95-4920-AE47-6FBE52C76696}" srcOrd="0" destOrd="0" presId="urn:microsoft.com/office/officeart/2005/8/layout/orgChart1"/>
    <dgm:cxn modelId="{C48CFDAE-4EF3-49A4-8A01-9204C31E16FD}" type="presOf" srcId="{195F0F39-ECB6-4B3B-91BE-F30DC1F56D73}" destId="{48229A71-3DA7-459E-8E01-085683734B95}" srcOrd="0" destOrd="0" presId="urn:microsoft.com/office/officeart/2005/8/layout/orgChart1"/>
    <dgm:cxn modelId="{9249EDF9-4140-4E3C-88F8-5F967032A5AF}" type="presOf" srcId="{5255B62D-297B-4EB2-9ACD-0F8E0596F363}" destId="{983125B0-ED35-4330-8467-4E0415229BE3}" srcOrd="1" destOrd="0" presId="urn:microsoft.com/office/officeart/2005/8/layout/orgChart1"/>
    <dgm:cxn modelId="{DB9DECA3-A6BA-42B0-89ED-C8F07FD73BA3}" type="presOf" srcId="{E611B0E0-97BE-4355-860F-5BD00AA05327}" destId="{A9B70C98-153E-4D2B-A718-EA0B8CECD314}" srcOrd="0" destOrd="0" presId="urn:microsoft.com/office/officeart/2005/8/layout/orgChart1"/>
    <dgm:cxn modelId="{1A4E72EC-9BF2-4716-B009-5CE1A32CE43D}" type="presOf" srcId="{A122048B-E24C-46E1-8434-C2892DB3F77B}" destId="{17591AE7-2605-4016-AF83-10B3CFA7B29F}" srcOrd="0" destOrd="0" presId="urn:microsoft.com/office/officeart/2005/8/layout/orgChart1"/>
    <dgm:cxn modelId="{79F9766C-04A7-4FFF-B4B5-3545AD9EBF20}" srcId="{A122048B-E24C-46E1-8434-C2892DB3F77B}" destId="{9F978DFB-D419-4F75-9122-71C61386FE34}" srcOrd="0" destOrd="0" parTransId="{87A80311-7DE2-4755-89AD-3D5D1004BF13}" sibTransId="{F5459D9B-3035-4172-8FB1-799EAC1982A9}"/>
    <dgm:cxn modelId="{002F01D8-4A6B-4731-98E7-3E6ACFDF1B86}" type="presParOf" srcId="{BD0D33D1-3FFC-411C-8F57-D756CE8B8A5B}" destId="{D908BA8A-B524-440A-8B38-DAEC399BD051}" srcOrd="0" destOrd="0" presId="urn:microsoft.com/office/officeart/2005/8/layout/orgChart1"/>
    <dgm:cxn modelId="{9E31A489-EC1D-4029-AF69-74F2502D7CA6}" type="presParOf" srcId="{D908BA8A-B524-440A-8B38-DAEC399BD051}" destId="{6B5BFB9C-5B1D-427B-91A9-235C5F51D8E3}" srcOrd="0" destOrd="0" presId="urn:microsoft.com/office/officeart/2005/8/layout/orgChart1"/>
    <dgm:cxn modelId="{6EE8AA50-49C4-4CBC-9EC5-4C5F5BCE60A2}" type="presParOf" srcId="{6B5BFB9C-5B1D-427B-91A9-235C5F51D8E3}" destId="{17591AE7-2605-4016-AF83-10B3CFA7B29F}" srcOrd="0" destOrd="0" presId="urn:microsoft.com/office/officeart/2005/8/layout/orgChart1"/>
    <dgm:cxn modelId="{DDCACBE7-0E52-48F6-BD14-EB142D83377C}" type="presParOf" srcId="{6B5BFB9C-5B1D-427B-91A9-235C5F51D8E3}" destId="{7C5CCB7C-DBD5-45E9-AA2B-FFF12FF183CC}" srcOrd="1" destOrd="0" presId="urn:microsoft.com/office/officeart/2005/8/layout/orgChart1"/>
    <dgm:cxn modelId="{8F85A9D2-17A7-4684-9548-3A4ADA0E77E7}" type="presParOf" srcId="{D908BA8A-B524-440A-8B38-DAEC399BD051}" destId="{711ACD16-CECB-4E9E-875F-A89155D4F809}" srcOrd="1" destOrd="0" presId="urn:microsoft.com/office/officeart/2005/8/layout/orgChart1"/>
    <dgm:cxn modelId="{5C133ABE-8605-4D7C-A8D0-71F8EEF7916C}" type="presParOf" srcId="{711ACD16-CECB-4E9E-875F-A89155D4F809}" destId="{38A7791D-FCE1-4C5B-83EC-7C83F56FE869}" srcOrd="0" destOrd="0" presId="urn:microsoft.com/office/officeart/2005/8/layout/orgChart1"/>
    <dgm:cxn modelId="{AD0E24B3-29F9-4FE2-BC81-BF10ED96B02F}" type="presParOf" srcId="{711ACD16-CECB-4E9E-875F-A89155D4F809}" destId="{9ED79756-C675-4FBB-940C-73E83C551D1A}" srcOrd="1" destOrd="0" presId="urn:microsoft.com/office/officeart/2005/8/layout/orgChart1"/>
    <dgm:cxn modelId="{8AB12868-E891-460A-8BBF-4AA0E6F545A4}" type="presParOf" srcId="{9ED79756-C675-4FBB-940C-73E83C551D1A}" destId="{8BBA6D02-ECEA-4D0B-8C15-32C283A4BDAB}" srcOrd="0" destOrd="0" presId="urn:microsoft.com/office/officeart/2005/8/layout/orgChart1"/>
    <dgm:cxn modelId="{8D8F88F4-9C87-4F76-9D00-713009BCDFB6}" type="presParOf" srcId="{8BBA6D02-ECEA-4D0B-8C15-32C283A4BDAB}" destId="{B0BC038B-7A95-4920-AE47-6FBE52C76696}" srcOrd="0" destOrd="0" presId="urn:microsoft.com/office/officeart/2005/8/layout/orgChart1"/>
    <dgm:cxn modelId="{EA749738-0D55-4235-A657-7F9FE897BE5B}" type="presParOf" srcId="{8BBA6D02-ECEA-4D0B-8C15-32C283A4BDAB}" destId="{8DED3AF7-472D-4ECD-9967-523E120AFA79}" srcOrd="1" destOrd="0" presId="urn:microsoft.com/office/officeart/2005/8/layout/orgChart1"/>
    <dgm:cxn modelId="{EB9A19A9-94E9-4755-BD28-1D01B42BB918}" type="presParOf" srcId="{9ED79756-C675-4FBB-940C-73E83C551D1A}" destId="{10CDD146-A591-4956-AD81-A8E3953536AC}" srcOrd="1" destOrd="0" presId="urn:microsoft.com/office/officeart/2005/8/layout/orgChart1"/>
    <dgm:cxn modelId="{F320FF1D-D932-46F2-9786-4DB9E454B61D}" type="presParOf" srcId="{9ED79756-C675-4FBB-940C-73E83C551D1A}" destId="{FE991C81-A438-4FD9-9BB3-6153D40EF513}" srcOrd="2" destOrd="0" presId="urn:microsoft.com/office/officeart/2005/8/layout/orgChart1"/>
    <dgm:cxn modelId="{01EBDFF6-3991-407E-AD1E-B5A58744E427}" type="presParOf" srcId="{711ACD16-CECB-4E9E-875F-A89155D4F809}" destId="{C86A1BBC-9AEA-415F-B6CB-9E7E95DDC017}" srcOrd="2" destOrd="0" presId="urn:microsoft.com/office/officeart/2005/8/layout/orgChart1"/>
    <dgm:cxn modelId="{EA96A968-061A-4859-AA3E-2075B498A937}" type="presParOf" srcId="{711ACD16-CECB-4E9E-875F-A89155D4F809}" destId="{73321733-838C-4106-AFB9-F408622D54F3}" srcOrd="3" destOrd="0" presId="urn:microsoft.com/office/officeart/2005/8/layout/orgChart1"/>
    <dgm:cxn modelId="{9D71D254-490B-4960-BF34-387B920D2312}" type="presParOf" srcId="{73321733-838C-4106-AFB9-F408622D54F3}" destId="{A87E285D-A40D-48D4-A361-B417EF88A709}" srcOrd="0" destOrd="0" presId="urn:microsoft.com/office/officeart/2005/8/layout/orgChart1"/>
    <dgm:cxn modelId="{10F98BD2-B7BA-4AC7-B0C7-374FF3177248}" type="presParOf" srcId="{A87E285D-A40D-48D4-A361-B417EF88A709}" destId="{1CADA09D-0A55-46D9-80B6-58CD4C796DF7}" srcOrd="0" destOrd="0" presId="urn:microsoft.com/office/officeart/2005/8/layout/orgChart1"/>
    <dgm:cxn modelId="{B06D452A-0B5A-4FA8-A989-6B081522DEB1}" type="presParOf" srcId="{A87E285D-A40D-48D4-A361-B417EF88A709}" destId="{983125B0-ED35-4330-8467-4E0415229BE3}" srcOrd="1" destOrd="0" presId="urn:microsoft.com/office/officeart/2005/8/layout/orgChart1"/>
    <dgm:cxn modelId="{EC1660F3-D6FC-4EFD-AAD8-B640F3B9925C}" type="presParOf" srcId="{73321733-838C-4106-AFB9-F408622D54F3}" destId="{27A8DB24-B34D-442F-8B65-611B05AF553B}" srcOrd="1" destOrd="0" presId="urn:microsoft.com/office/officeart/2005/8/layout/orgChart1"/>
    <dgm:cxn modelId="{7F965AE6-7CAD-4562-AB94-76729A1C0ADA}" type="presParOf" srcId="{73321733-838C-4106-AFB9-F408622D54F3}" destId="{3D9FECF0-8271-46D1-B9FE-788CAE313EA8}" srcOrd="2" destOrd="0" presId="urn:microsoft.com/office/officeart/2005/8/layout/orgChart1"/>
    <dgm:cxn modelId="{D6AFE3B7-E765-44C7-82D3-637825C161AE}" type="presParOf" srcId="{711ACD16-CECB-4E9E-875F-A89155D4F809}" destId="{48229A71-3DA7-459E-8E01-085683734B95}" srcOrd="4" destOrd="0" presId="urn:microsoft.com/office/officeart/2005/8/layout/orgChart1"/>
    <dgm:cxn modelId="{38493AD4-EA75-450F-A30E-9ACFECF2983E}" type="presParOf" srcId="{711ACD16-CECB-4E9E-875F-A89155D4F809}" destId="{2D179AA4-6CB2-4284-89F7-C8105502754F}" srcOrd="5" destOrd="0" presId="urn:microsoft.com/office/officeart/2005/8/layout/orgChart1"/>
    <dgm:cxn modelId="{E5F66BFB-2ACF-4B4E-825B-07BDCE1E87D4}" type="presParOf" srcId="{2D179AA4-6CB2-4284-89F7-C8105502754F}" destId="{1F783966-AF51-4CA3-AFC6-2433E465EF72}" srcOrd="0" destOrd="0" presId="urn:microsoft.com/office/officeart/2005/8/layout/orgChart1"/>
    <dgm:cxn modelId="{A12F1C28-C73E-4860-9B39-D3290D58452A}" type="presParOf" srcId="{1F783966-AF51-4CA3-AFC6-2433E465EF72}" destId="{A9B70C98-153E-4D2B-A718-EA0B8CECD314}" srcOrd="0" destOrd="0" presId="urn:microsoft.com/office/officeart/2005/8/layout/orgChart1"/>
    <dgm:cxn modelId="{454D9B3C-C9E8-468B-BEB1-75E1217D9AF5}" type="presParOf" srcId="{1F783966-AF51-4CA3-AFC6-2433E465EF72}" destId="{19EC0A99-A29E-47BF-BBA0-C8A09F750914}" srcOrd="1" destOrd="0" presId="urn:microsoft.com/office/officeart/2005/8/layout/orgChart1"/>
    <dgm:cxn modelId="{0253EC0C-1108-433C-829E-0C8A14D73E55}" type="presParOf" srcId="{2D179AA4-6CB2-4284-89F7-C8105502754F}" destId="{40B1FEB3-37F2-40EF-B69A-4A992537AD12}" srcOrd="1" destOrd="0" presId="urn:microsoft.com/office/officeart/2005/8/layout/orgChart1"/>
    <dgm:cxn modelId="{87C4D8F4-3BE9-4D4D-9C20-E1DD4024FEE4}" type="presParOf" srcId="{2D179AA4-6CB2-4284-89F7-C8105502754F}" destId="{D1A0F8EC-02D0-4999-AD9B-837DE2180DB5}" srcOrd="2" destOrd="0" presId="urn:microsoft.com/office/officeart/2005/8/layout/orgChart1"/>
    <dgm:cxn modelId="{33C063E9-556D-4F5C-B650-3C7366855DC0}" type="presParOf" srcId="{D908BA8A-B524-440A-8B38-DAEC399BD051}" destId="{55A46098-DD78-48C0-AECC-ADF0C1DBEF3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1FD27-0E9F-4B47-98BE-AA5FEBCB8717}">
      <dsp:nvSpPr>
        <dsp:cNvPr id="0" name=""/>
        <dsp:cNvSpPr/>
      </dsp:nvSpPr>
      <dsp:spPr>
        <a:xfrm>
          <a:off x="4114800" y="2433934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30C52-3B50-4238-A2AA-2AD8BBBFFDAC}">
      <dsp:nvSpPr>
        <dsp:cNvPr id="0" name=""/>
        <dsp:cNvSpPr/>
      </dsp:nvSpPr>
      <dsp:spPr>
        <a:xfrm>
          <a:off x="1871361" y="2433934"/>
          <a:ext cx="2243438" cy="806428"/>
        </a:xfrm>
        <a:custGeom>
          <a:avLst/>
          <a:gdLst/>
          <a:ahLst/>
          <a:cxnLst/>
          <a:rect l="0" t="0" r="0" b="0"/>
          <a:pathLst>
            <a:path>
              <a:moveTo>
                <a:pt x="2243438" y="0"/>
              </a:moveTo>
              <a:lnTo>
                <a:pt x="2243438" y="415617"/>
              </a:lnTo>
              <a:lnTo>
                <a:pt x="0" y="415617"/>
              </a:lnTo>
              <a:lnTo>
                <a:pt x="0" y="8064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57942-5706-4BDC-ADBC-8ABC24AC62F7}">
      <dsp:nvSpPr>
        <dsp:cNvPr id="0" name=""/>
        <dsp:cNvSpPr/>
      </dsp:nvSpPr>
      <dsp:spPr>
        <a:xfrm>
          <a:off x="2253797" y="57293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Prymat prawa UE </a:t>
          </a:r>
          <a:endParaRPr lang="pl-PL" sz="4400" kern="1200" dirty="0"/>
        </a:p>
      </dsp:txBody>
      <dsp:txXfrm>
        <a:off x="2253797" y="572932"/>
        <a:ext cx="3722005" cy="1861002"/>
      </dsp:txXfrm>
    </dsp:sp>
    <dsp:sp modelId="{4CCCAF0E-6B20-4243-BD3D-D19C682DC97F}">
      <dsp:nvSpPr>
        <dsp:cNvPr id="0" name=""/>
        <dsp:cNvSpPr/>
      </dsp:nvSpPr>
      <dsp:spPr>
        <a:xfrm>
          <a:off x="10358" y="3240363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strike="sngStrike" kern="1200" dirty="0" smtClean="0"/>
            <a:t>Nieważność prawa krajowego</a:t>
          </a:r>
          <a:endParaRPr lang="pl-PL" sz="4400" strike="sngStrike" kern="1200" dirty="0"/>
        </a:p>
      </dsp:txBody>
      <dsp:txXfrm>
        <a:off x="10358" y="3240363"/>
        <a:ext cx="3722005" cy="1861002"/>
      </dsp:txXfrm>
    </dsp:sp>
    <dsp:sp modelId="{CC24CE7D-67FC-4AA7-B5C2-D7C771C4BDED}">
      <dsp:nvSpPr>
        <dsp:cNvPr id="0" name=""/>
        <dsp:cNvSpPr/>
      </dsp:nvSpPr>
      <dsp:spPr>
        <a:xfrm>
          <a:off x="4505610" y="3215556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Niestosowanie prawa krajowego</a:t>
          </a:r>
          <a:endParaRPr lang="pl-PL" sz="4400" kern="1200" dirty="0"/>
        </a:p>
      </dsp:txBody>
      <dsp:txXfrm>
        <a:off x="4505610" y="3215556"/>
        <a:ext cx="3722005" cy="18610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E05AE-B615-4538-A238-33049C44D592}">
      <dsp:nvSpPr>
        <dsp:cNvPr id="0" name=""/>
        <dsp:cNvSpPr/>
      </dsp:nvSpPr>
      <dsp:spPr>
        <a:xfrm>
          <a:off x="4114800" y="2505942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8E13B-1119-4D53-94EB-13623C73138A}">
      <dsp:nvSpPr>
        <dsp:cNvPr id="0" name=""/>
        <dsp:cNvSpPr/>
      </dsp:nvSpPr>
      <dsp:spPr>
        <a:xfrm>
          <a:off x="1862986" y="2505942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3BDA0-AB95-4A8A-BD92-92D958221F49}">
      <dsp:nvSpPr>
        <dsp:cNvPr id="0" name=""/>
        <dsp:cNvSpPr/>
      </dsp:nvSpPr>
      <dsp:spPr>
        <a:xfrm>
          <a:off x="2253797" y="644940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kern="1200" dirty="0" smtClean="0"/>
            <a:t>Prymat prawa UE</a:t>
          </a:r>
          <a:endParaRPr lang="pl-PL" sz="4200" kern="1200" dirty="0"/>
        </a:p>
      </dsp:txBody>
      <dsp:txXfrm>
        <a:off x="2253797" y="644940"/>
        <a:ext cx="3722005" cy="1861002"/>
      </dsp:txXfrm>
    </dsp:sp>
    <dsp:sp modelId="{FB7A8282-9647-4992-BFE6-1FDD3AF26887}">
      <dsp:nvSpPr>
        <dsp:cNvPr id="0" name=""/>
        <dsp:cNvSpPr/>
      </dsp:nvSpPr>
      <dsp:spPr>
        <a:xfrm>
          <a:off x="1984" y="3287564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strike="sngStrike" kern="1200" dirty="0" smtClean="0"/>
            <a:t>Prymat obowiązywania </a:t>
          </a:r>
          <a:endParaRPr lang="pl-PL" sz="4200" strike="sngStrike" kern="1200" dirty="0"/>
        </a:p>
      </dsp:txBody>
      <dsp:txXfrm>
        <a:off x="1984" y="3287564"/>
        <a:ext cx="3722005" cy="1861002"/>
      </dsp:txXfrm>
    </dsp:sp>
    <dsp:sp modelId="{E291DB59-34E6-44EB-A08F-48D4DC4E28DF}">
      <dsp:nvSpPr>
        <dsp:cNvPr id="0" name=""/>
        <dsp:cNvSpPr/>
      </dsp:nvSpPr>
      <dsp:spPr>
        <a:xfrm>
          <a:off x="4505610" y="3287564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kern="1200" dirty="0" smtClean="0"/>
            <a:t>Prymat stosowania</a:t>
          </a:r>
          <a:endParaRPr lang="pl-PL" sz="4200" kern="1200" dirty="0"/>
        </a:p>
      </dsp:txBody>
      <dsp:txXfrm>
        <a:off x="4505610" y="3287564"/>
        <a:ext cx="3722005" cy="18610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DDB5E0-A488-4459-9692-CE7565D99592}">
      <dsp:nvSpPr>
        <dsp:cNvPr id="0" name=""/>
        <dsp:cNvSpPr/>
      </dsp:nvSpPr>
      <dsp:spPr>
        <a:xfrm>
          <a:off x="4114799" y="271613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7E570-CBA4-42D0-94F5-D94C026433E5}">
      <dsp:nvSpPr>
        <dsp:cNvPr id="0" name=""/>
        <dsp:cNvSpPr/>
      </dsp:nvSpPr>
      <dsp:spPr>
        <a:xfrm>
          <a:off x="4069079" y="271613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6A0F0-29CE-48A8-B454-0CDB9914B245}">
      <dsp:nvSpPr>
        <dsp:cNvPr id="0" name=""/>
        <dsp:cNvSpPr/>
      </dsp:nvSpPr>
      <dsp:spPr>
        <a:xfrm>
          <a:off x="1203548" y="271613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92EA4-A58E-411F-AD41-1B0FB8E6D39F}">
      <dsp:nvSpPr>
        <dsp:cNvPr id="0" name=""/>
        <dsp:cNvSpPr/>
      </dsp:nvSpPr>
      <dsp:spPr>
        <a:xfrm>
          <a:off x="2911803" y="151313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Kryteria </a:t>
          </a:r>
          <a:r>
            <a:rPr lang="pl-PL" sz="1500" kern="1200" dirty="0" err="1" smtClean="0"/>
            <a:t>Francovich</a:t>
          </a:r>
          <a:r>
            <a:rPr lang="pl-PL" sz="1500" kern="1200" dirty="0" smtClean="0"/>
            <a:t> (C-6/90 i C-9/90 </a:t>
          </a:r>
          <a:r>
            <a:rPr lang="pl-PL" sz="1500" kern="1200" dirty="0" err="1" smtClean="0"/>
            <a:t>Francovich</a:t>
          </a:r>
          <a:r>
            <a:rPr lang="pl-PL" sz="1500" kern="1200" dirty="0" smtClean="0"/>
            <a:t> i in.)</a:t>
          </a:r>
          <a:endParaRPr lang="pl-PL" sz="1500" kern="1200" dirty="0"/>
        </a:p>
      </dsp:txBody>
      <dsp:txXfrm>
        <a:off x="2911803" y="1513135"/>
        <a:ext cx="2405992" cy="1202996"/>
      </dsp:txXfrm>
    </dsp:sp>
    <dsp:sp modelId="{79F38BF8-EBD5-45A5-BE51-FEE20059E42C}">
      <dsp:nvSpPr>
        <dsp:cNvPr id="0" name=""/>
        <dsp:cNvSpPr/>
      </dsp:nvSpPr>
      <dsp:spPr>
        <a:xfrm>
          <a:off x="552" y="322139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Celem dyrektywy musi być nadanie jednostkom uprawnień</a:t>
          </a:r>
          <a:endParaRPr lang="pl-PL" sz="1500" kern="1200" dirty="0"/>
        </a:p>
      </dsp:txBody>
      <dsp:txXfrm>
        <a:off x="552" y="3221390"/>
        <a:ext cx="2405992" cy="1202996"/>
      </dsp:txXfrm>
    </dsp:sp>
    <dsp:sp modelId="{4C89869C-3D8C-43EF-915E-FAEE112BFA5E}">
      <dsp:nvSpPr>
        <dsp:cNvPr id="0" name=""/>
        <dsp:cNvSpPr/>
      </dsp:nvSpPr>
      <dsp:spPr>
        <a:xfrm>
          <a:off x="2911803" y="322139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Treść tych uprawnień musi wynikać z postanowień tej dyrektywy</a:t>
          </a:r>
          <a:endParaRPr lang="pl-PL" sz="1500" kern="1200" dirty="0"/>
        </a:p>
      </dsp:txBody>
      <dsp:txXfrm>
        <a:off x="2911803" y="3221390"/>
        <a:ext cx="2405992" cy="1202996"/>
      </dsp:txXfrm>
    </dsp:sp>
    <dsp:sp modelId="{B7122F7C-2467-46B1-B141-2A61772057DA}">
      <dsp:nvSpPr>
        <dsp:cNvPr id="0" name=""/>
        <dsp:cNvSpPr/>
      </dsp:nvSpPr>
      <dsp:spPr>
        <a:xfrm>
          <a:off x="5823054" y="322139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Musi występować związek przyczynowo-skutkowy między naruszeniem ciążącego na PC zobowiązania a poniesioną szkodą</a:t>
          </a:r>
          <a:endParaRPr lang="pl-PL" sz="1500" kern="1200" dirty="0"/>
        </a:p>
      </dsp:txBody>
      <dsp:txXfrm>
        <a:off x="5823054" y="3221390"/>
        <a:ext cx="2405992" cy="12029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229A71-3DA7-459E-8E01-085683734B95}">
      <dsp:nvSpPr>
        <dsp:cNvPr id="0" name=""/>
        <dsp:cNvSpPr/>
      </dsp:nvSpPr>
      <dsp:spPr>
        <a:xfrm>
          <a:off x="4114799" y="2644124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A1BBC-9AEA-415F-B6CB-9E7E95DDC017}">
      <dsp:nvSpPr>
        <dsp:cNvPr id="0" name=""/>
        <dsp:cNvSpPr/>
      </dsp:nvSpPr>
      <dsp:spPr>
        <a:xfrm>
          <a:off x="4069079" y="2644124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7791D-FCE1-4C5B-83EC-7C83F56FE869}">
      <dsp:nvSpPr>
        <dsp:cNvPr id="0" name=""/>
        <dsp:cNvSpPr/>
      </dsp:nvSpPr>
      <dsp:spPr>
        <a:xfrm>
          <a:off x="1203548" y="2644124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91AE7-2605-4016-AF83-10B3CFA7B29F}">
      <dsp:nvSpPr>
        <dsp:cNvPr id="0" name=""/>
        <dsp:cNvSpPr/>
      </dsp:nvSpPr>
      <dsp:spPr>
        <a:xfrm>
          <a:off x="2911803" y="1441127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Kryteria </a:t>
          </a:r>
          <a:r>
            <a:rPr lang="pl-PL" sz="1600" kern="1200" dirty="0" err="1" smtClean="0"/>
            <a:t>Brasserie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du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pecheur</a:t>
          </a:r>
          <a:r>
            <a:rPr lang="pl-PL" sz="1600" kern="1200" dirty="0" smtClean="0"/>
            <a:t> oraz </a:t>
          </a:r>
          <a:r>
            <a:rPr lang="pl-PL" sz="1600" kern="1200" dirty="0" err="1" smtClean="0"/>
            <a:t>Factortame</a:t>
          </a:r>
          <a:endParaRPr lang="pl-PL" sz="1600" kern="1200" dirty="0"/>
        </a:p>
      </dsp:txBody>
      <dsp:txXfrm>
        <a:off x="2911803" y="1441127"/>
        <a:ext cx="2405992" cy="1202996"/>
      </dsp:txXfrm>
    </dsp:sp>
    <dsp:sp modelId="{B0BC038B-7A95-4920-AE47-6FBE52C76696}">
      <dsp:nvSpPr>
        <dsp:cNvPr id="0" name=""/>
        <dsp:cNvSpPr/>
      </dsp:nvSpPr>
      <dsp:spPr>
        <a:xfrm>
          <a:off x="552" y="3149382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Norma, na którą powołuje się skarżący, musi mieć na celu nadanie jednostce uprawnień</a:t>
          </a:r>
          <a:endParaRPr lang="pl-PL" sz="1600" kern="1200" dirty="0"/>
        </a:p>
      </dsp:txBody>
      <dsp:txXfrm>
        <a:off x="552" y="3149382"/>
        <a:ext cx="2405992" cy="1202996"/>
      </dsp:txXfrm>
    </dsp:sp>
    <dsp:sp modelId="{1CADA09D-0A55-46D9-80B6-58CD4C796DF7}">
      <dsp:nvSpPr>
        <dsp:cNvPr id="0" name=""/>
        <dsp:cNvSpPr/>
      </dsp:nvSpPr>
      <dsp:spPr>
        <a:xfrm>
          <a:off x="2911803" y="3149382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Naruszenie jest wystarczająco istotne </a:t>
          </a:r>
          <a:endParaRPr lang="pl-PL" sz="1600" kern="1200" dirty="0"/>
        </a:p>
      </dsp:txBody>
      <dsp:txXfrm>
        <a:off x="2911803" y="3149382"/>
        <a:ext cx="2405992" cy="1202996"/>
      </dsp:txXfrm>
    </dsp:sp>
    <dsp:sp modelId="{A9B70C98-153E-4D2B-A718-EA0B8CECD314}">
      <dsp:nvSpPr>
        <dsp:cNvPr id="0" name=""/>
        <dsp:cNvSpPr/>
      </dsp:nvSpPr>
      <dsp:spPr>
        <a:xfrm>
          <a:off x="5823054" y="3149382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Musi występować związek przyczynowo skutkowy między ciążącego na PC zobowiązania a poniesioną szkodą</a:t>
          </a:r>
          <a:endParaRPr lang="pl-PL" sz="1600" kern="1200" dirty="0"/>
        </a:p>
      </dsp:txBody>
      <dsp:txXfrm>
        <a:off x="5823054" y="3149382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76995B-7697-4A80-A78A-CD08F7732853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92DC472-758E-46D3-A0D3-ACA32842BCD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Stosowanie praw UE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Zasada pierwszeństwa prawa UE – </a:t>
            </a:r>
            <a:r>
              <a:rPr lang="pl-PL" dirty="0" err="1" smtClean="0"/>
              <a:t>Simmenthal</a:t>
            </a:r>
            <a:r>
              <a:rPr lang="pl-PL" dirty="0" smtClean="0"/>
              <a:t> 106/77 (II)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Bezpośrednio skuteczne normy prawa wspólnotowego musza być w pełni i jednolicie stosowane we wszystkich PC</a:t>
            </a:r>
          </a:p>
          <a:p>
            <a:r>
              <a:rPr lang="pl-PL" dirty="0" smtClean="0"/>
              <a:t>Zasada pierwszeństwa zobowiązuje sądy do stosowania prawa wspólnotowego do prawa krajowego</a:t>
            </a:r>
          </a:p>
          <a:p>
            <a:r>
              <a:rPr lang="pl-PL" dirty="0" smtClean="0"/>
              <a:t>Każdy sąd ma obowiązek niezastosowania prawa krajowego, zarówno wcześniejszego jak i późniejszego, sprzecznego z prawem wspólnotowym, bez czekania na jego uchylenie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 pierwszeństwa, a </a:t>
            </a:r>
            <a:r>
              <a:rPr lang="pl-PL" dirty="0" smtClean="0"/>
              <a:t>konstytucja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Bezpośredni skutek rozporządzeń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Jest środkiem ujednolicania prawa UE</a:t>
            </a:r>
          </a:p>
          <a:p>
            <a:r>
              <a:rPr lang="pl-PL" dirty="0" smtClean="0"/>
              <a:t>Działa natychmiastowo, staje się w momencie wejścia w życie częścią prawa krajowego</a:t>
            </a:r>
          </a:p>
          <a:p>
            <a:r>
              <a:rPr lang="pl-PL" dirty="0" smtClean="0"/>
              <a:t>Ustanawia prawo powszechnie obowiązujące </a:t>
            </a:r>
          </a:p>
          <a:p>
            <a:r>
              <a:rPr lang="pl-PL" dirty="0" smtClean="0"/>
              <a:t>Transpozycja rozporządzeń nie jest co do zasady dopuszczalna</a:t>
            </a:r>
          </a:p>
          <a:p>
            <a:r>
              <a:rPr lang="pl-PL" dirty="0" smtClean="0"/>
              <a:t>Wyjątkowo przepis rozporządzenia może wymagać wykonania</a:t>
            </a:r>
          </a:p>
          <a:p>
            <a:r>
              <a:rPr lang="pl-PL" dirty="0" smtClean="0"/>
              <a:t>PC możne ustanowić sankcje  za naruszenie rozporządzeń</a:t>
            </a:r>
          </a:p>
          <a:p>
            <a:r>
              <a:rPr lang="pl-PL" dirty="0" smtClean="0"/>
              <a:t>Państwo może regulować pewne kwestie nieobjęte rozporządzeniem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Bezpośredni skutek decyzji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Wiążący charakter decyzji (art. 288 z. 4 TFUE)</a:t>
            </a:r>
          </a:p>
          <a:p>
            <a:r>
              <a:rPr lang="pl-PL" dirty="0" smtClean="0"/>
              <a:t>Zasada </a:t>
            </a:r>
            <a:r>
              <a:rPr lang="pl-PL" i="1" dirty="0" err="1" smtClean="0"/>
              <a:t>effet</a:t>
            </a:r>
            <a:r>
              <a:rPr lang="pl-PL" i="1" dirty="0" smtClean="0"/>
              <a:t> </a:t>
            </a:r>
            <a:r>
              <a:rPr lang="pl-PL" i="1" dirty="0" err="1" smtClean="0"/>
              <a:t>utile</a:t>
            </a:r>
            <a:r>
              <a:rPr lang="pl-PL" i="1" dirty="0" smtClean="0"/>
              <a:t> -</a:t>
            </a:r>
            <a:r>
              <a:rPr lang="pl-PL" dirty="0" smtClean="0"/>
              <a:t> dla zapewnie jej efektywnego wykonania jednostka powinna móc powołać się na decyzję</a:t>
            </a:r>
          </a:p>
          <a:p>
            <a:r>
              <a:rPr lang="pl-PL" dirty="0" smtClean="0"/>
              <a:t>Art. 267 TFUE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Bezpośredni skutek dyrektywy (41/74 Van </a:t>
            </a:r>
            <a:r>
              <a:rPr lang="pl-PL" dirty="0" err="1" smtClean="0"/>
              <a:t>Duyn</a:t>
            </a:r>
            <a:r>
              <a:rPr lang="pl-PL" dirty="0" smtClean="0"/>
              <a:t>, 9/70 Franz Grad)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Wiążący charakter </a:t>
            </a:r>
            <a:r>
              <a:rPr lang="pl-PL" dirty="0"/>
              <a:t>d</a:t>
            </a:r>
            <a:r>
              <a:rPr lang="pl-PL" dirty="0" smtClean="0"/>
              <a:t>yrektywy wynika z </a:t>
            </a:r>
            <a:r>
              <a:rPr lang="pl-PL" b="1" dirty="0" smtClean="0"/>
              <a:t>art. 288 TFUE</a:t>
            </a:r>
          </a:p>
          <a:p>
            <a:r>
              <a:rPr lang="pl-PL" b="1" i="1" dirty="0" err="1" smtClean="0"/>
              <a:t>Effet</a:t>
            </a:r>
            <a:r>
              <a:rPr lang="pl-PL" b="1" i="1" dirty="0" smtClean="0"/>
              <a:t> </a:t>
            </a:r>
            <a:r>
              <a:rPr lang="pl-PL" b="1" i="1" dirty="0" err="1" smtClean="0"/>
              <a:t>utile</a:t>
            </a:r>
            <a:r>
              <a:rPr lang="pl-PL" b="1" i="1" dirty="0" smtClean="0"/>
              <a:t> </a:t>
            </a:r>
            <a:r>
              <a:rPr lang="pl-PL" b="1" dirty="0" smtClean="0"/>
              <a:t>– </a:t>
            </a:r>
            <a:r>
              <a:rPr lang="pl-PL" dirty="0" smtClean="0"/>
              <a:t>„W szczególności, gdy instytucje wspólnotowe nałożyły w drodze dyrektywy obowiązek podjęcia przez PC określonych działań, wymagana efektywność tego aktu byłaby osłabiona, gdyby jednostki nie mogły się oprzeć na nim przed sądami krajowymi i gdyby sądy były pozbawione możliwości wzięcia pod uwagę dyrektywy jako prawa wspólnotowego”</a:t>
            </a:r>
          </a:p>
          <a:p>
            <a:r>
              <a:rPr lang="pl-PL" b="1" dirty="0" smtClean="0"/>
              <a:t>Art. 267 TFUE </a:t>
            </a:r>
          </a:p>
          <a:p>
            <a:r>
              <a:rPr lang="pl-PL" dirty="0" smtClean="0"/>
              <a:t>Zasada </a:t>
            </a:r>
            <a:r>
              <a:rPr lang="pl-PL" b="1" i="1" dirty="0" err="1" smtClean="0"/>
              <a:t>estoppel</a:t>
            </a:r>
            <a:r>
              <a:rPr lang="pl-PL" i="1" dirty="0" smtClean="0"/>
              <a:t> – nieprzeczenie sobie – zasada zaufania – państwo nie może czerpać korzyści z niewykonania obowiązku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 zastosowania bezpośredniego skutku wymagana jest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Zła transpozycja lub jej brak</a:t>
            </a:r>
          </a:p>
          <a:p>
            <a:r>
              <a:rPr lang="pl-PL" dirty="0" smtClean="0"/>
              <a:t>Upływ okresu transpozycji</a:t>
            </a:r>
          </a:p>
          <a:p>
            <a:r>
              <a:rPr lang="pl-PL" dirty="0" smtClean="0"/>
              <a:t>Zobowiązanie bezwarunkowe i wystarczająco precyzyjne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Brak skutku horyzontalnego dyrektywy – 152/84 Marshall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pojęcia „państwo”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Wszystkie organy państwa, rządowe jak i samorządowe (103/88 </a:t>
            </a:r>
            <a:r>
              <a:rPr lang="pl-PL" dirty="0" err="1" smtClean="0"/>
              <a:t>Fratelli</a:t>
            </a:r>
            <a:r>
              <a:rPr lang="pl-PL" dirty="0" smtClean="0"/>
              <a:t> </a:t>
            </a:r>
            <a:r>
              <a:rPr lang="pl-PL" dirty="0" err="1" smtClean="0"/>
              <a:t>Costanzo</a:t>
            </a:r>
            <a:r>
              <a:rPr lang="pl-PL" dirty="0" smtClean="0"/>
              <a:t> </a:t>
            </a:r>
            <a:r>
              <a:rPr lang="pl-PL" dirty="0" err="1" smtClean="0"/>
              <a:t>SpA</a:t>
            </a:r>
            <a:r>
              <a:rPr lang="pl-PL" dirty="0" smtClean="0"/>
              <a:t> </a:t>
            </a:r>
            <a:r>
              <a:rPr lang="pl-PL" dirty="0" err="1" smtClean="0"/>
              <a:t>vs</a:t>
            </a:r>
            <a:r>
              <a:rPr lang="pl-PL" dirty="0" smtClean="0"/>
              <a:t> Gmina Mediolan)</a:t>
            </a:r>
          </a:p>
          <a:p>
            <a:r>
              <a:rPr lang="pl-PL" dirty="0" smtClean="0"/>
              <a:t>Podmioty wykonujące usługi użyteczności publicznej (C-282/10 </a:t>
            </a:r>
            <a:r>
              <a:rPr lang="pl-PL" dirty="0" err="1" smtClean="0"/>
              <a:t>Dominguez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Autonomia prawa UE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Koncepcja monistyczna</a:t>
            </a:r>
          </a:p>
          <a:p>
            <a:pPr lvl="1"/>
            <a:r>
              <a:rPr lang="pl-PL" dirty="0" smtClean="0"/>
              <a:t>Prawo międzynarodowe i prawo krajowe są częściami jednego systemu prawnego</a:t>
            </a:r>
          </a:p>
          <a:p>
            <a:pPr lvl="1"/>
            <a:r>
              <a:rPr lang="pl-PL" dirty="0" smtClean="0"/>
              <a:t>Ratyfikowane traktaty mogą być powołane przed sądem krajowym</a:t>
            </a:r>
          </a:p>
          <a:p>
            <a:pPr lvl="1"/>
            <a:r>
              <a:rPr lang="pl-PL" dirty="0" smtClean="0"/>
              <a:t>Pierwszeństwo prawa międzynarodowego</a:t>
            </a:r>
          </a:p>
          <a:p>
            <a:r>
              <a:rPr lang="pl-PL" dirty="0" smtClean="0"/>
              <a:t>Koncepcja dualistyczna</a:t>
            </a:r>
          </a:p>
          <a:p>
            <a:pPr lvl="1"/>
            <a:r>
              <a:rPr lang="pl-PL" dirty="0" smtClean="0"/>
              <a:t>Prawo międzynarodowe i prawo krajowe to da różne systemy</a:t>
            </a:r>
          </a:p>
          <a:p>
            <a:pPr lvl="1"/>
            <a:r>
              <a:rPr lang="pl-PL" dirty="0" smtClean="0"/>
              <a:t>Traktaty muszą być transponowane do prawa krajowego, aby wywołać skutki prawne</a:t>
            </a:r>
          </a:p>
          <a:p>
            <a:pPr lvl="1"/>
            <a:r>
              <a:rPr lang="pl-PL" dirty="0" smtClean="0"/>
              <a:t>W przypadku konfliktu między normami pierwszeństwo może uzyskać późniejsza ustawa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Pośrednie stosowanie – wymóg zgodnej wykładni prawa krajowego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Dotyczy wszystkich krajowych przepisów prawnych</a:t>
            </a:r>
          </a:p>
          <a:p>
            <a:r>
              <a:rPr lang="pl-PL" dirty="0" smtClean="0"/>
              <a:t>Jest nieodłączną cechą systemu traktatowego</a:t>
            </a:r>
          </a:p>
          <a:p>
            <a:r>
              <a:rPr lang="pl-PL" dirty="0" smtClean="0"/>
              <a:t>Jest ograniczona przez ogólne zasady prawa, w szczególności przez zasadę pewności prawa i braku retroaktywności prawa, i nie może służyć jako podstawa do dokonywania wykładni prawa krajowego </a:t>
            </a:r>
            <a:r>
              <a:rPr lang="pl-PL" i="1" dirty="0" smtClean="0"/>
              <a:t>contra </a:t>
            </a:r>
            <a:r>
              <a:rPr lang="pl-PL" i="1" dirty="0" err="1" smtClean="0"/>
              <a:t>legem</a:t>
            </a:r>
            <a:endParaRPr lang="pl-PL" i="1" dirty="0" smtClean="0"/>
          </a:p>
          <a:p>
            <a:r>
              <a:rPr lang="pl-PL" dirty="0" smtClean="0"/>
              <a:t>Jest pierwszoplanowa</a:t>
            </a:r>
          </a:p>
          <a:p>
            <a:r>
              <a:rPr lang="pl-PL" dirty="0" smtClean="0"/>
              <a:t>Sądy powinny dokonywać wszelkich możliwych działań alby ją zastosować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Pośrednie stosowanie – wymóg zgodnej wykładni prawa krajowego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 daty wejścia w życie dyrektywy  </a:t>
            </a:r>
          </a:p>
          <a:p>
            <a:pPr lvl="1"/>
            <a:r>
              <a:rPr lang="pl-PL" dirty="0" smtClean="0"/>
              <a:t>- zakaz wykładni podważającej cel </a:t>
            </a:r>
          </a:p>
          <a:p>
            <a:r>
              <a:rPr lang="pl-PL" dirty="0" smtClean="0"/>
              <a:t>Od końca okresu transpozycji (w przypadku jej braku)</a:t>
            </a:r>
          </a:p>
          <a:p>
            <a:pPr lvl="1"/>
            <a:r>
              <a:rPr lang="pl-PL" dirty="0" smtClean="0"/>
              <a:t> w przypadku braku bezpośredniego stosowania – wykładnia zgodna – jak najdalej możliwa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Incydentalny horyzontalny skutek dyrektywy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C-194/94 CIA</a:t>
            </a:r>
          </a:p>
          <a:p>
            <a:r>
              <a:rPr lang="pl-PL" dirty="0" smtClean="0"/>
              <a:t>Możliwość kwestionowania skuteczności prawa, które miałoby być zastosowane  w związku z naruszeniem prawa przez państwo (brak notyfikacji)</a:t>
            </a:r>
          </a:p>
          <a:p>
            <a:r>
              <a:rPr lang="pl-PL" dirty="0" smtClean="0"/>
              <a:t>Nie oznacza to postania obowiązku po stronie innej jednostki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Skutek obiektywny dyrektywy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Sądu krajowe powinny z urzędu brać pod uwagę prawo UE w celu zapewnienia mu pełnej efektywności.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odszkodowawcza PC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 brak transpozycji</a:t>
            </a:r>
          </a:p>
          <a:p>
            <a:r>
              <a:rPr lang="pl-PL" dirty="0" smtClean="0"/>
              <a:t>Za akt prawodawczy</a:t>
            </a:r>
          </a:p>
          <a:p>
            <a:r>
              <a:rPr lang="pl-PL" dirty="0" smtClean="0"/>
              <a:t>Za akty administracyjne</a:t>
            </a:r>
          </a:p>
          <a:p>
            <a:r>
              <a:rPr lang="pl-PL" dirty="0" smtClean="0"/>
              <a:t>Za orzeczenia sądowe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PC za brak transpozycji dyrektywy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za akty prawodawcze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Określając „</a:t>
            </a:r>
            <a:r>
              <a:rPr lang="pl-PL" dirty="0" err="1" smtClean="0"/>
              <a:t>wystarczającoś</a:t>
            </a:r>
            <a:r>
              <a:rPr lang="pl-PL" dirty="0" smtClean="0"/>
              <a:t>” naruszenia bierzemy pod uwagę: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Stopień jasności i precyzyjności naruszonej normy</a:t>
            </a:r>
          </a:p>
          <a:p>
            <a:r>
              <a:rPr lang="pl-PL" dirty="0" smtClean="0"/>
              <a:t>Zakres swobody oceny pozostawionej przez naruszoną normę organom państwowym lub wspólnotowym</a:t>
            </a:r>
          </a:p>
          <a:p>
            <a:r>
              <a:rPr lang="pl-PL" dirty="0" smtClean="0"/>
              <a:t>Zamierzony lub niezamierzony charakter popełnionego czynu lub wyrządzonej szkody</a:t>
            </a:r>
          </a:p>
          <a:p>
            <a:r>
              <a:rPr lang="pl-PL" dirty="0" smtClean="0"/>
              <a:t>Dopuszczalny lub niedopuszczalny błąd co do prawa</a:t>
            </a:r>
          </a:p>
          <a:p>
            <a:r>
              <a:rPr lang="pl-PL" dirty="0" smtClean="0"/>
              <a:t>Możliwość ewentualnego przyczynienia się przez organy wspólnotowe do naruszenia</a:t>
            </a:r>
          </a:p>
          <a:p>
            <a:r>
              <a:rPr lang="pl-PL" dirty="0" smtClean="0"/>
              <a:t>Przyjęcie lub odrzucenie przez władze państwowe praktyk sprzecznych z prawem wspólnotowym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Naruszenie jest zawsze oczywiste, jeżeli zostało utrzymane pomimo orzeczenia TSUE stwierdzającego takie naruszenie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Odpowiedzialność za akty administracyjne i inne naruszenia opiera się na tych samych przesłankach, które już zostały wskazane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Autonomia prawa UE – van </a:t>
            </a:r>
            <a:r>
              <a:rPr lang="pl-PL" dirty="0" err="1" smtClean="0"/>
              <a:t>Gend</a:t>
            </a:r>
            <a:r>
              <a:rPr lang="pl-PL" dirty="0" smtClean="0"/>
              <a:t> i </a:t>
            </a:r>
            <a:r>
              <a:rPr lang="pl-PL" dirty="0" err="1" smtClean="0"/>
              <a:t>Loss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TWE jest czymś więcej niż tylko traktatem zawartym między </a:t>
            </a:r>
            <a:r>
              <a:rPr lang="pl-PL" dirty="0"/>
              <a:t>p</a:t>
            </a:r>
            <a:r>
              <a:rPr lang="pl-PL" dirty="0" smtClean="0"/>
              <a:t>aństwami (jednostka może się powołać na niego przed sądem)</a:t>
            </a:r>
          </a:p>
          <a:p>
            <a:r>
              <a:rPr lang="pl-PL" dirty="0" smtClean="0"/>
              <a:t>W celu urzeczywistnienia wspólnego rynku (jako celu) jednostki muszą mieć możliwość powoływania się na TWE przed sądem</a:t>
            </a:r>
          </a:p>
          <a:p>
            <a:r>
              <a:rPr lang="pl-PL" dirty="0" smtClean="0"/>
              <a:t>TWE może być stosowany bezpośrednio </a:t>
            </a:r>
          </a:p>
          <a:p>
            <a:r>
              <a:rPr lang="pl-PL" dirty="0" smtClean="0"/>
              <a:t>Art.. 12  TWE nadaje jednostkom prawa skuteczne przed sądami krajowymi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za orzeczenia sądowe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Naruszenie jest wystarczająco istotne w każdym przypadku, w którym decyzja sądu w sposób oczywisty nie respektuje orzecznictwa Trybunału w danej dziedzinie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Dochodzenie roszczeń przed sądami krajowymi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Restytucja</a:t>
            </a:r>
          </a:p>
          <a:p>
            <a:r>
              <a:rPr lang="pl-PL" dirty="0" smtClean="0"/>
              <a:t>Odszkodowanie</a:t>
            </a:r>
          </a:p>
          <a:p>
            <a:r>
              <a:rPr lang="pl-PL" dirty="0" smtClean="0"/>
              <a:t>Tymczasowy środek zabezpieczający powództwo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Ograniczenie zasady autonomii proceduralnej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Zasada niedyskryminacji roszczeń</a:t>
            </a:r>
          </a:p>
          <a:p>
            <a:endParaRPr lang="pl-PL" dirty="0" smtClean="0"/>
          </a:p>
          <a:p>
            <a:r>
              <a:rPr lang="pl-PL" dirty="0" smtClean="0"/>
              <a:t>Zasada skuteczności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Autonomia prawa UE – </a:t>
            </a:r>
            <a:r>
              <a:rPr lang="pl-PL" dirty="0" err="1" smtClean="0"/>
              <a:t>Costa</a:t>
            </a:r>
            <a:r>
              <a:rPr lang="pl-PL" dirty="0" smtClean="0"/>
              <a:t> </a:t>
            </a:r>
            <a:r>
              <a:rPr lang="pl-PL" dirty="0" err="1" smtClean="0"/>
              <a:t>vs</a:t>
            </a:r>
            <a:r>
              <a:rPr lang="pl-PL" dirty="0" smtClean="0"/>
              <a:t> E.N.E.L 6/64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Początek autonomii prawa wspólnotowego</a:t>
            </a:r>
          </a:p>
          <a:p>
            <a:endParaRPr lang="pl-PL" dirty="0" smtClean="0"/>
          </a:p>
          <a:p>
            <a:r>
              <a:rPr lang="pl-PL" dirty="0" smtClean="0"/>
              <a:t>Państwa nie mogą postępowań wbrew swoim zobowiązaniom,  wbrew traktatom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Unii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Stanowi część porządku prawnego państw członkowskich – obowiązuje bezpośrednio</a:t>
            </a:r>
          </a:p>
          <a:p>
            <a:r>
              <a:rPr lang="pl-PL" dirty="0" smtClean="0"/>
              <a:t>Może być powoływane jako </a:t>
            </a:r>
            <a:r>
              <a:rPr lang="pl-PL" dirty="0"/>
              <a:t>ź</a:t>
            </a:r>
            <a:r>
              <a:rPr lang="pl-PL" dirty="0" smtClean="0"/>
              <a:t>ródło prawa i obowiązków zarówno organów państwa lub Unii, jak i jednostek – może być stosowane bezpośrednio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Kryteria bezpośredniego stosowania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Norma musi być jasna i precyzyjna, aby nadawała się do stosowania przed sądami i innymi organami</a:t>
            </a:r>
          </a:p>
          <a:p>
            <a:r>
              <a:rPr lang="pl-PL" dirty="0" smtClean="0"/>
              <a:t>Bezwarunkowa </a:t>
            </a:r>
          </a:p>
          <a:p>
            <a:pPr lvl="1"/>
            <a:r>
              <a:rPr lang="pl-PL" dirty="0" smtClean="0"/>
              <a:t>– jej stosowanie nie może być uzależnione od swobodnego uznania organu który ją stosuje (ani organu Unii ani organu PC)</a:t>
            </a:r>
          </a:p>
          <a:p>
            <a:r>
              <a:rPr lang="pl-PL" dirty="0" smtClean="0"/>
              <a:t>Zupełna/kompletna (prawnie perfekcyjna) </a:t>
            </a:r>
          </a:p>
          <a:p>
            <a:pPr lvl="1"/>
            <a:r>
              <a:rPr lang="pl-PL" dirty="0" smtClean="0"/>
              <a:t>– jej wykonanie nie może zależeć od późniejszych środków wykonawczych przyjmowanych przez państwa członkowskie lub instytucji Unii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Van </a:t>
            </a:r>
            <a:r>
              <a:rPr lang="pl-PL" dirty="0" err="1" smtClean="0"/>
              <a:t>Gend</a:t>
            </a:r>
            <a:r>
              <a:rPr lang="pl-PL" dirty="0" smtClean="0"/>
              <a:t> i Loos 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dirty="0" err="1" smtClean="0"/>
              <a:t>Defrenne</a:t>
            </a:r>
            <a:r>
              <a:rPr lang="pl-PL" dirty="0" smtClean="0"/>
              <a:t> </a:t>
            </a:r>
            <a:r>
              <a:rPr lang="pl-PL" dirty="0" err="1" smtClean="0"/>
              <a:t>vs</a:t>
            </a:r>
            <a:r>
              <a:rPr lang="pl-PL" dirty="0" smtClean="0"/>
              <a:t>. Sabena 43/75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Bezpośrednie stosowanie – pojęcie szersze</a:t>
            </a:r>
          </a:p>
          <a:p>
            <a:r>
              <a:rPr lang="pl-PL" dirty="0" smtClean="0"/>
              <a:t>Bezpośredni skutek – pojęcie węższe (możliwość powołania się na normę przez jednostkę)</a:t>
            </a:r>
          </a:p>
          <a:p>
            <a:endParaRPr lang="pl-PL" dirty="0"/>
          </a:p>
          <a:p>
            <a:r>
              <a:rPr lang="pl-PL" dirty="0" smtClean="0"/>
              <a:t>Na ogół używane zamiennie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Skutek bezpośredni wertykalny i horyzontalny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Jednostka – państwo </a:t>
            </a:r>
          </a:p>
          <a:p>
            <a:pPr lvl="1"/>
            <a:r>
              <a:rPr lang="pl-PL" dirty="0" smtClean="0"/>
              <a:t>(wertykalny)</a:t>
            </a:r>
          </a:p>
          <a:p>
            <a:endParaRPr lang="pl-PL" dirty="0" smtClean="0"/>
          </a:p>
          <a:p>
            <a:r>
              <a:rPr lang="pl-PL" dirty="0" smtClean="0"/>
              <a:t>Jednostka – </a:t>
            </a:r>
            <a:r>
              <a:rPr lang="pl-PL" dirty="0" err="1" smtClean="0"/>
              <a:t>jednostka</a:t>
            </a:r>
            <a:r>
              <a:rPr lang="pl-PL" dirty="0" smtClean="0"/>
              <a:t> </a:t>
            </a:r>
          </a:p>
          <a:p>
            <a:pPr lvl="1"/>
            <a:r>
              <a:rPr lang="pl-PL" dirty="0" smtClean="0"/>
              <a:t>(horyzontalny)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354</TotalTime>
  <Words>1014</Words>
  <Application>Microsoft Office PowerPoint</Application>
  <PresentationFormat>Pokaz na ekranie (4:3)</PresentationFormat>
  <Paragraphs>137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Wędrówka</vt:lpstr>
      <vt:lpstr>Stosowanie praw UE</vt:lpstr>
      <vt:lpstr>Autonomia prawa UE</vt:lpstr>
      <vt:lpstr>Autonomia prawa UE – van Gend i Loss</vt:lpstr>
      <vt:lpstr>Autonomia prawa UE – Costa vs E.N.E.L 6/64</vt:lpstr>
      <vt:lpstr>Prawo Unii</vt:lpstr>
      <vt:lpstr>Kryteria bezpośredniego stosowania</vt:lpstr>
      <vt:lpstr>Slajd 7</vt:lpstr>
      <vt:lpstr>Slajd 8</vt:lpstr>
      <vt:lpstr>Skutek bezpośredni wertykalny i horyzontalny  </vt:lpstr>
      <vt:lpstr>Zasada pierwszeństwa prawa UE – Simmenthal 106/77 (II) </vt:lpstr>
      <vt:lpstr>Slajd 11</vt:lpstr>
      <vt:lpstr>Slajd 12</vt:lpstr>
      <vt:lpstr>Slajd 13</vt:lpstr>
      <vt:lpstr>Bezpośredni skutek rozporządzeń</vt:lpstr>
      <vt:lpstr>Bezpośredni skutek decyzji</vt:lpstr>
      <vt:lpstr>Bezpośredni skutek dyrektywy (41/74 Van Duyn, 9/70 Franz Grad)</vt:lpstr>
      <vt:lpstr>Do zastosowania bezpośredniego skutku wymagana jest</vt:lpstr>
      <vt:lpstr>Brak skutku horyzontalnego dyrektywy – 152/84 Marshall</vt:lpstr>
      <vt:lpstr>Zakres pojęcia „państwo”</vt:lpstr>
      <vt:lpstr>Pośrednie stosowanie – wymóg zgodnej wykładni prawa krajowego</vt:lpstr>
      <vt:lpstr>Pośrednie stosowanie – wymóg zgodnej wykładni prawa krajowego</vt:lpstr>
      <vt:lpstr>Incydentalny horyzontalny skutek dyrektywy</vt:lpstr>
      <vt:lpstr>Skutek obiektywny dyrektywy</vt:lpstr>
      <vt:lpstr>Odpowiedzialność odszkodowawcza PC</vt:lpstr>
      <vt:lpstr>Odpowiedzialność PC za brak transpozycji dyrektywy</vt:lpstr>
      <vt:lpstr>Odpowiedzialność za akty prawodawcze</vt:lpstr>
      <vt:lpstr>Określając „wystarczającoś” naruszenia bierzemy pod uwagę:</vt:lpstr>
      <vt:lpstr>Slajd 28</vt:lpstr>
      <vt:lpstr>Slajd 29</vt:lpstr>
      <vt:lpstr>Odpowiedzialność za orzeczenia sądowe</vt:lpstr>
      <vt:lpstr>Dochodzenie roszczeń przed sądami krajowymi</vt:lpstr>
      <vt:lpstr>Ograniczenie zasady autonomii proceduralnej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Stosowanie praw UE</dc:title>
  <dc:creator>pc5</dc:creator>
  <cp:lastModifiedBy>Red</cp:lastModifiedBy>
  <cp:revision>24</cp:revision>
  <dcterms:created xsi:type="dcterms:W3CDTF">2019-03-27T10:45:11Z</dcterms:created>
  <dcterms:modified xsi:type="dcterms:W3CDTF">2019-04-06T16:12:46Z</dcterms:modified>
</cp:coreProperties>
</file>