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64" r:id="rId5"/>
    <p:sldId id="263" r:id="rId6"/>
    <p:sldId id="262" r:id="rId7"/>
    <p:sldId id="261" r:id="rId8"/>
    <p:sldId id="267" r:id="rId9"/>
    <p:sldId id="266" r:id="rId10"/>
    <p:sldId id="265" r:id="rId11"/>
    <p:sldId id="268" r:id="rId12"/>
    <p:sldId id="269" r:id="rId13"/>
    <p:sldId id="272" r:id="rId14"/>
    <p:sldId id="271" r:id="rId15"/>
    <p:sldId id="270" r:id="rId16"/>
    <p:sldId id="259" r:id="rId17"/>
    <p:sldId id="274" r:id="rId18"/>
    <p:sldId id="273" r:id="rId19"/>
    <p:sldId id="275" r:id="rId20"/>
    <p:sldId id="278" r:id="rId21"/>
    <p:sldId id="277" r:id="rId22"/>
    <p:sldId id="276" r:id="rId23"/>
    <p:sldId id="279" r:id="rId24"/>
    <p:sldId id="25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0503A-6D73-416F-8265-917920FA95B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9022E41-AA86-48C4-AE60-AF36A11D43DF}">
      <dgm:prSet/>
      <dgm:spPr/>
      <dgm:t>
        <a:bodyPr/>
        <a:lstStyle/>
        <a:p>
          <a:pPr rtl="0"/>
          <a:r>
            <a:rPr lang="pl-PL" dirty="0" smtClean="0"/>
            <a:t>Podmioty uprzywilejowane</a:t>
          </a:r>
          <a:endParaRPr lang="pl-PL" dirty="0"/>
        </a:p>
      </dgm:t>
    </dgm:pt>
    <dgm:pt modelId="{F3B14946-F00D-44B2-803E-84A7B4C8A845}" type="parTrans" cxnId="{689D0325-845B-4A47-BD87-60281368F054}">
      <dgm:prSet/>
      <dgm:spPr/>
      <dgm:t>
        <a:bodyPr/>
        <a:lstStyle/>
        <a:p>
          <a:endParaRPr lang="pl-PL"/>
        </a:p>
      </dgm:t>
    </dgm:pt>
    <dgm:pt modelId="{671C496A-CF6A-491A-B5D7-F5AD7B1538C6}" type="sibTrans" cxnId="{689D0325-845B-4A47-BD87-60281368F054}">
      <dgm:prSet/>
      <dgm:spPr/>
      <dgm:t>
        <a:bodyPr/>
        <a:lstStyle/>
        <a:p>
          <a:endParaRPr lang="pl-PL"/>
        </a:p>
      </dgm:t>
    </dgm:pt>
    <dgm:pt modelId="{1B9A5E2F-E47B-46C6-94D9-48D6B0F4BAD5}">
      <dgm:prSet/>
      <dgm:spPr/>
      <dgm:t>
        <a:bodyPr/>
        <a:lstStyle/>
        <a:p>
          <a:pPr rtl="0"/>
          <a:r>
            <a:rPr lang="pl-PL" dirty="0" smtClean="0"/>
            <a:t>Państwa członkowskie</a:t>
          </a:r>
          <a:endParaRPr lang="pl-PL" dirty="0"/>
        </a:p>
      </dgm:t>
    </dgm:pt>
    <dgm:pt modelId="{FE7C4284-5E40-4609-905C-B261FDFD68D0}" type="parTrans" cxnId="{6A704671-F2B7-489F-B265-CCC71FAF7E3A}">
      <dgm:prSet/>
      <dgm:spPr/>
      <dgm:t>
        <a:bodyPr/>
        <a:lstStyle/>
        <a:p>
          <a:endParaRPr lang="pl-PL"/>
        </a:p>
      </dgm:t>
    </dgm:pt>
    <dgm:pt modelId="{43A72003-8BE3-4165-89E5-E955437B5419}" type="sibTrans" cxnId="{6A704671-F2B7-489F-B265-CCC71FAF7E3A}">
      <dgm:prSet/>
      <dgm:spPr/>
      <dgm:t>
        <a:bodyPr/>
        <a:lstStyle/>
        <a:p>
          <a:endParaRPr lang="pl-PL"/>
        </a:p>
      </dgm:t>
    </dgm:pt>
    <dgm:pt modelId="{BB684908-EEB3-483F-A6DC-9E60C830AC71}">
      <dgm:prSet/>
      <dgm:spPr/>
      <dgm:t>
        <a:bodyPr/>
        <a:lstStyle/>
        <a:p>
          <a:pPr rtl="0"/>
          <a:r>
            <a:rPr lang="pl-PL" dirty="0" smtClean="0"/>
            <a:t>Rada</a:t>
          </a:r>
          <a:endParaRPr lang="pl-PL" dirty="0"/>
        </a:p>
      </dgm:t>
    </dgm:pt>
    <dgm:pt modelId="{D5C7AB0D-3FA4-4BC8-98C2-52DA6FB32C66}" type="parTrans" cxnId="{D235698E-7301-4ED5-8D78-A47237A735AE}">
      <dgm:prSet/>
      <dgm:spPr/>
      <dgm:t>
        <a:bodyPr/>
        <a:lstStyle/>
        <a:p>
          <a:endParaRPr lang="pl-PL"/>
        </a:p>
      </dgm:t>
    </dgm:pt>
    <dgm:pt modelId="{69B9B95F-C13F-43AE-92D8-4BD15B5A07B4}" type="sibTrans" cxnId="{D235698E-7301-4ED5-8D78-A47237A735AE}">
      <dgm:prSet/>
      <dgm:spPr/>
      <dgm:t>
        <a:bodyPr/>
        <a:lstStyle/>
        <a:p>
          <a:endParaRPr lang="pl-PL"/>
        </a:p>
      </dgm:t>
    </dgm:pt>
    <dgm:pt modelId="{3CFFD553-D507-4583-B192-52388E52B92A}">
      <dgm:prSet/>
      <dgm:spPr/>
      <dgm:t>
        <a:bodyPr/>
        <a:lstStyle/>
        <a:p>
          <a:pPr rtl="0"/>
          <a:r>
            <a:rPr lang="pl-PL" dirty="0" smtClean="0"/>
            <a:t>Komisja</a:t>
          </a:r>
          <a:endParaRPr lang="pl-PL" dirty="0"/>
        </a:p>
      </dgm:t>
    </dgm:pt>
    <dgm:pt modelId="{668D3F66-3C5F-44C8-8079-2DBBA57FFC14}" type="parTrans" cxnId="{DD0CC4FD-6DCB-4B24-9F2F-F604FB01D352}">
      <dgm:prSet/>
      <dgm:spPr/>
      <dgm:t>
        <a:bodyPr/>
        <a:lstStyle/>
        <a:p>
          <a:endParaRPr lang="pl-PL"/>
        </a:p>
      </dgm:t>
    </dgm:pt>
    <dgm:pt modelId="{624A0F1B-0ACE-44DB-8B6D-C9290C2505B9}" type="sibTrans" cxnId="{DD0CC4FD-6DCB-4B24-9F2F-F604FB01D352}">
      <dgm:prSet/>
      <dgm:spPr/>
      <dgm:t>
        <a:bodyPr/>
        <a:lstStyle/>
        <a:p>
          <a:endParaRPr lang="pl-PL"/>
        </a:p>
      </dgm:t>
    </dgm:pt>
    <dgm:pt modelId="{DF4E8EA8-A818-4ECA-B313-ED579CA58F2D}">
      <dgm:prSet/>
      <dgm:spPr/>
      <dgm:t>
        <a:bodyPr/>
        <a:lstStyle/>
        <a:p>
          <a:pPr rtl="0"/>
          <a:r>
            <a:rPr lang="pl-PL" dirty="0" smtClean="0"/>
            <a:t>Parlament Europejski</a:t>
          </a:r>
          <a:endParaRPr lang="pl-PL" dirty="0"/>
        </a:p>
      </dgm:t>
    </dgm:pt>
    <dgm:pt modelId="{5D2D2424-8CFA-43FA-A63A-94BF90C0C928}" type="parTrans" cxnId="{8B20CAC4-1BC5-469F-AFC1-1832DD1BF974}">
      <dgm:prSet/>
      <dgm:spPr/>
      <dgm:t>
        <a:bodyPr/>
        <a:lstStyle/>
        <a:p>
          <a:endParaRPr lang="pl-PL"/>
        </a:p>
      </dgm:t>
    </dgm:pt>
    <dgm:pt modelId="{0CFF5DFD-0970-40A8-A774-062FD5B16BE1}" type="sibTrans" cxnId="{8B20CAC4-1BC5-469F-AFC1-1832DD1BF974}">
      <dgm:prSet/>
      <dgm:spPr/>
      <dgm:t>
        <a:bodyPr/>
        <a:lstStyle/>
        <a:p>
          <a:endParaRPr lang="pl-PL"/>
        </a:p>
      </dgm:t>
    </dgm:pt>
    <dgm:pt modelId="{1939C251-1F64-48DD-A2FE-676F2A766F55}">
      <dgm:prSet/>
      <dgm:spPr/>
      <dgm:t>
        <a:bodyPr/>
        <a:lstStyle/>
        <a:p>
          <a:pPr rtl="0"/>
          <a:r>
            <a:rPr lang="pl-PL" dirty="0" smtClean="0"/>
            <a:t>Podmioty </a:t>
          </a:r>
          <a:r>
            <a:rPr lang="pl-PL" dirty="0" err="1" smtClean="0"/>
            <a:t>półuprzywilejowane</a:t>
          </a:r>
          <a:endParaRPr lang="pl-PL" dirty="0"/>
        </a:p>
      </dgm:t>
    </dgm:pt>
    <dgm:pt modelId="{3C1A7A4F-BD75-4D81-BCD7-7669F47A49F1}" type="parTrans" cxnId="{77608F0C-CF08-4B97-8F4D-870C36CC220E}">
      <dgm:prSet/>
      <dgm:spPr/>
      <dgm:t>
        <a:bodyPr/>
        <a:lstStyle/>
        <a:p>
          <a:endParaRPr lang="pl-PL"/>
        </a:p>
      </dgm:t>
    </dgm:pt>
    <dgm:pt modelId="{9C8FA1D9-9AFE-42F3-A239-B4E0457ED153}" type="sibTrans" cxnId="{77608F0C-CF08-4B97-8F4D-870C36CC220E}">
      <dgm:prSet/>
      <dgm:spPr/>
      <dgm:t>
        <a:bodyPr/>
        <a:lstStyle/>
        <a:p>
          <a:endParaRPr lang="pl-PL"/>
        </a:p>
      </dgm:t>
    </dgm:pt>
    <dgm:pt modelId="{4596CD51-FCF3-40C6-896B-00CF151D23B2}">
      <dgm:prSet/>
      <dgm:spPr/>
      <dgm:t>
        <a:bodyPr/>
        <a:lstStyle/>
        <a:p>
          <a:pPr rtl="0"/>
          <a:r>
            <a:rPr lang="pl-PL" dirty="0" smtClean="0"/>
            <a:t>Europejski Bank Centralny</a:t>
          </a:r>
          <a:endParaRPr lang="pl-PL" dirty="0"/>
        </a:p>
      </dgm:t>
    </dgm:pt>
    <dgm:pt modelId="{DED64EC7-40D9-496B-BB63-38E432A4C6C4}" type="parTrans" cxnId="{158038E9-03FF-46FF-9D77-8D2348B02BFF}">
      <dgm:prSet/>
      <dgm:spPr/>
      <dgm:t>
        <a:bodyPr/>
        <a:lstStyle/>
        <a:p>
          <a:endParaRPr lang="pl-PL"/>
        </a:p>
      </dgm:t>
    </dgm:pt>
    <dgm:pt modelId="{F9DDAA98-96BA-42A4-B309-DDFA095E22A7}" type="sibTrans" cxnId="{158038E9-03FF-46FF-9D77-8D2348B02BFF}">
      <dgm:prSet/>
      <dgm:spPr/>
      <dgm:t>
        <a:bodyPr/>
        <a:lstStyle/>
        <a:p>
          <a:endParaRPr lang="pl-PL"/>
        </a:p>
      </dgm:t>
    </dgm:pt>
    <dgm:pt modelId="{E8168517-A21D-4683-804A-1EEFE0C962AF}">
      <dgm:prSet/>
      <dgm:spPr/>
      <dgm:t>
        <a:bodyPr/>
        <a:lstStyle/>
        <a:p>
          <a:pPr rtl="0"/>
          <a:r>
            <a:rPr lang="pl-PL" dirty="0" smtClean="0"/>
            <a:t>Komitet Regionów</a:t>
          </a:r>
          <a:endParaRPr lang="pl-PL" dirty="0"/>
        </a:p>
      </dgm:t>
    </dgm:pt>
    <dgm:pt modelId="{3C770A53-0A01-4475-A9DF-32D3767E42BF}" type="parTrans" cxnId="{2AF63423-05A9-440C-9906-BF1FEF2B1C58}">
      <dgm:prSet/>
      <dgm:spPr/>
      <dgm:t>
        <a:bodyPr/>
        <a:lstStyle/>
        <a:p>
          <a:endParaRPr lang="pl-PL"/>
        </a:p>
      </dgm:t>
    </dgm:pt>
    <dgm:pt modelId="{018A3808-4F67-4405-B289-A488AA232973}" type="sibTrans" cxnId="{2AF63423-05A9-440C-9906-BF1FEF2B1C58}">
      <dgm:prSet/>
      <dgm:spPr/>
      <dgm:t>
        <a:bodyPr/>
        <a:lstStyle/>
        <a:p>
          <a:endParaRPr lang="pl-PL"/>
        </a:p>
      </dgm:t>
    </dgm:pt>
    <dgm:pt modelId="{105BC9A9-CBE5-40D1-9FCE-9C2B4FFDD2CC}">
      <dgm:prSet/>
      <dgm:spPr/>
      <dgm:t>
        <a:bodyPr/>
        <a:lstStyle/>
        <a:p>
          <a:pPr rtl="0"/>
          <a:r>
            <a:rPr lang="pl-PL" dirty="0" smtClean="0"/>
            <a:t>Trybunał Obrachunkowy</a:t>
          </a:r>
          <a:endParaRPr lang="pl-PL" dirty="0"/>
        </a:p>
      </dgm:t>
    </dgm:pt>
    <dgm:pt modelId="{21B79702-7183-47FD-974D-E745C212F501}" type="parTrans" cxnId="{8F978CF1-9542-4E55-9AEA-0821D23A3703}">
      <dgm:prSet/>
      <dgm:spPr/>
      <dgm:t>
        <a:bodyPr/>
        <a:lstStyle/>
        <a:p>
          <a:endParaRPr lang="pl-PL"/>
        </a:p>
      </dgm:t>
    </dgm:pt>
    <dgm:pt modelId="{C2003DDE-C1CC-483D-9956-2DC590834A0C}" type="sibTrans" cxnId="{8F978CF1-9542-4E55-9AEA-0821D23A3703}">
      <dgm:prSet/>
      <dgm:spPr/>
      <dgm:t>
        <a:bodyPr/>
        <a:lstStyle/>
        <a:p>
          <a:endParaRPr lang="pl-PL"/>
        </a:p>
      </dgm:t>
    </dgm:pt>
    <dgm:pt modelId="{2A7F971F-1241-4B9F-A8DE-F9F12CBD9D1C}">
      <dgm:prSet/>
      <dgm:spPr/>
      <dgm:t>
        <a:bodyPr/>
        <a:lstStyle/>
        <a:p>
          <a:pPr rtl="0"/>
          <a:r>
            <a:rPr lang="pl-PL" dirty="0" smtClean="0"/>
            <a:t>Podmioty nieuprzywilejowane</a:t>
          </a:r>
          <a:endParaRPr lang="pl-PL" dirty="0"/>
        </a:p>
      </dgm:t>
    </dgm:pt>
    <dgm:pt modelId="{9E5076BA-C721-4D5B-BAC4-FD4DBBA990F8}" type="parTrans" cxnId="{0C14CEC0-4405-4926-9122-84B04819A5CB}">
      <dgm:prSet/>
      <dgm:spPr/>
      <dgm:t>
        <a:bodyPr/>
        <a:lstStyle/>
        <a:p>
          <a:endParaRPr lang="pl-PL"/>
        </a:p>
      </dgm:t>
    </dgm:pt>
    <dgm:pt modelId="{8CC71575-09FF-46F7-9A51-757DE35BA5A3}" type="sibTrans" cxnId="{0C14CEC0-4405-4926-9122-84B04819A5CB}">
      <dgm:prSet/>
      <dgm:spPr/>
      <dgm:t>
        <a:bodyPr/>
        <a:lstStyle/>
        <a:p>
          <a:endParaRPr lang="pl-PL"/>
        </a:p>
      </dgm:t>
    </dgm:pt>
    <dgm:pt modelId="{FAE66201-E6FF-4A0D-B302-B51C58D05F9F}">
      <dgm:prSet/>
      <dgm:spPr/>
      <dgm:t>
        <a:bodyPr/>
        <a:lstStyle/>
        <a:p>
          <a:pPr rtl="0"/>
          <a:r>
            <a:rPr lang="pl-PL" dirty="0" smtClean="0"/>
            <a:t>Osoby fizyczne</a:t>
          </a:r>
          <a:endParaRPr lang="pl-PL" dirty="0"/>
        </a:p>
      </dgm:t>
    </dgm:pt>
    <dgm:pt modelId="{06ACA40F-F47F-43D3-B11E-B708F4B57586}" type="parTrans" cxnId="{33537E73-2805-4125-B77E-6E9FAA64904D}">
      <dgm:prSet/>
      <dgm:spPr/>
      <dgm:t>
        <a:bodyPr/>
        <a:lstStyle/>
        <a:p>
          <a:endParaRPr lang="pl-PL"/>
        </a:p>
      </dgm:t>
    </dgm:pt>
    <dgm:pt modelId="{71D7A510-8520-488A-B2B0-D905090A49D2}" type="sibTrans" cxnId="{33537E73-2805-4125-B77E-6E9FAA64904D}">
      <dgm:prSet/>
      <dgm:spPr/>
      <dgm:t>
        <a:bodyPr/>
        <a:lstStyle/>
        <a:p>
          <a:endParaRPr lang="pl-PL"/>
        </a:p>
      </dgm:t>
    </dgm:pt>
    <dgm:pt modelId="{E22454FD-267A-4839-AF5F-860FEB1295C8}">
      <dgm:prSet/>
      <dgm:spPr/>
      <dgm:t>
        <a:bodyPr/>
        <a:lstStyle/>
        <a:p>
          <a:pPr rtl="0"/>
          <a:r>
            <a:rPr lang="pl-PL" dirty="0" smtClean="0"/>
            <a:t>Osoby prawne</a:t>
          </a:r>
          <a:endParaRPr lang="pl-PL" dirty="0"/>
        </a:p>
      </dgm:t>
    </dgm:pt>
    <dgm:pt modelId="{AA5FD161-08A1-4E12-A262-ED61A176F23B}" type="parTrans" cxnId="{53183CA2-AECE-4CB6-B053-31B94F91C3CC}">
      <dgm:prSet/>
      <dgm:spPr/>
      <dgm:t>
        <a:bodyPr/>
        <a:lstStyle/>
        <a:p>
          <a:endParaRPr lang="pl-PL"/>
        </a:p>
      </dgm:t>
    </dgm:pt>
    <dgm:pt modelId="{C43EA6CA-992E-4BE6-86B0-CF5440D5EBC4}" type="sibTrans" cxnId="{53183CA2-AECE-4CB6-B053-31B94F91C3CC}">
      <dgm:prSet/>
      <dgm:spPr/>
      <dgm:t>
        <a:bodyPr/>
        <a:lstStyle/>
        <a:p>
          <a:endParaRPr lang="pl-PL"/>
        </a:p>
      </dgm:t>
    </dgm:pt>
    <dgm:pt modelId="{7D97B916-22D2-4A0E-82F4-07727DF42E8C}" type="pres">
      <dgm:prSet presAssocID="{1D30503A-6D73-416F-8265-917920FA95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2B20FAF-82C3-4474-8E11-453F65B3FD3B}" type="pres">
      <dgm:prSet presAssocID="{19022E41-AA86-48C4-AE60-AF36A11D43DF}" presName="linNode" presStyleCnt="0"/>
      <dgm:spPr/>
    </dgm:pt>
    <dgm:pt modelId="{F2A9FFD7-1AF4-409A-9F26-071AB53E4F08}" type="pres">
      <dgm:prSet presAssocID="{19022E41-AA86-48C4-AE60-AF36A11D43D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A7BAE9-5276-4BBB-B8DC-FF7887F712A4}" type="pres">
      <dgm:prSet presAssocID="{19022E41-AA86-48C4-AE60-AF36A11D43D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753C0C-CB8D-4A29-A98D-7629D7D2BBEA}" type="pres">
      <dgm:prSet presAssocID="{671C496A-CF6A-491A-B5D7-F5AD7B1538C6}" presName="sp" presStyleCnt="0"/>
      <dgm:spPr/>
    </dgm:pt>
    <dgm:pt modelId="{7C24A9E9-08FE-4B02-8B50-5B1999BAD595}" type="pres">
      <dgm:prSet presAssocID="{1939C251-1F64-48DD-A2FE-676F2A766F55}" presName="linNode" presStyleCnt="0"/>
      <dgm:spPr/>
    </dgm:pt>
    <dgm:pt modelId="{9A4FB7C6-1674-421D-9AFF-4F95F03D54D0}" type="pres">
      <dgm:prSet presAssocID="{1939C251-1F64-48DD-A2FE-676F2A766F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1DB062-557E-4292-BCF5-18E6196049AB}" type="pres">
      <dgm:prSet presAssocID="{1939C251-1F64-48DD-A2FE-676F2A766F5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C3D785-7E5E-4F34-8DEE-A5DCA60DB4AE}" type="pres">
      <dgm:prSet presAssocID="{9C8FA1D9-9AFE-42F3-A239-B4E0457ED153}" presName="sp" presStyleCnt="0"/>
      <dgm:spPr/>
    </dgm:pt>
    <dgm:pt modelId="{7EC9C9DD-5735-474C-807E-521EB5065EF5}" type="pres">
      <dgm:prSet presAssocID="{2A7F971F-1241-4B9F-A8DE-F9F12CBD9D1C}" presName="linNode" presStyleCnt="0"/>
      <dgm:spPr/>
    </dgm:pt>
    <dgm:pt modelId="{0E678FF3-8438-407F-9C7B-F71CE4DC1C0C}" type="pres">
      <dgm:prSet presAssocID="{2A7F971F-1241-4B9F-A8DE-F9F12CBD9D1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22E1E2-E334-4B8E-8E00-4903A5575374}" type="pres">
      <dgm:prSet presAssocID="{2A7F971F-1241-4B9F-A8DE-F9F12CBD9D1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121D9F9-EC8B-491D-9613-9FB029551786}" type="presOf" srcId="{1B9A5E2F-E47B-46C6-94D9-48D6B0F4BAD5}" destId="{7EA7BAE9-5276-4BBB-B8DC-FF7887F712A4}" srcOrd="0" destOrd="0" presId="urn:microsoft.com/office/officeart/2005/8/layout/vList5"/>
    <dgm:cxn modelId="{CB365E84-4B30-444D-BC39-1832F6054755}" type="presOf" srcId="{19022E41-AA86-48C4-AE60-AF36A11D43DF}" destId="{F2A9FFD7-1AF4-409A-9F26-071AB53E4F08}" srcOrd="0" destOrd="0" presId="urn:microsoft.com/office/officeart/2005/8/layout/vList5"/>
    <dgm:cxn modelId="{CEE3B5A0-3BAE-433F-806F-EDFBB6600403}" type="presOf" srcId="{E22454FD-267A-4839-AF5F-860FEB1295C8}" destId="{A322E1E2-E334-4B8E-8E00-4903A5575374}" srcOrd="0" destOrd="1" presId="urn:microsoft.com/office/officeart/2005/8/layout/vList5"/>
    <dgm:cxn modelId="{C1A71723-A162-41ED-B2C0-6E9BBC33D748}" type="presOf" srcId="{E8168517-A21D-4683-804A-1EEFE0C962AF}" destId="{791DB062-557E-4292-BCF5-18E6196049AB}" srcOrd="0" destOrd="1" presId="urn:microsoft.com/office/officeart/2005/8/layout/vList5"/>
    <dgm:cxn modelId="{8F978CF1-9542-4E55-9AEA-0821D23A3703}" srcId="{1939C251-1F64-48DD-A2FE-676F2A766F55}" destId="{105BC9A9-CBE5-40D1-9FCE-9C2B4FFDD2CC}" srcOrd="2" destOrd="0" parTransId="{21B79702-7183-47FD-974D-E745C212F501}" sibTransId="{C2003DDE-C1CC-483D-9956-2DC590834A0C}"/>
    <dgm:cxn modelId="{689D0325-845B-4A47-BD87-60281368F054}" srcId="{1D30503A-6D73-416F-8265-917920FA95B8}" destId="{19022E41-AA86-48C4-AE60-AF36A11D43DF}" srcOrd="0" destOrd="0" parTransId="{F3B14946-F00D-44B2-803E-84A7B4C8A845}" sibTransId="{671C496A-CF6A-491A-B5D7-F5AD7B1538C6}"/>
    <dgm:cxn modelId="{D4C84BB4-A0A8-4ED8-A5E7-6E1E7F27D422}" type="presOf" srcId="{1D30503A-6D73-416F-8265-917920FA95B8}" destId="{7D97B916-22D2-4A0E-82F4-07727DF42E8C}" srcOrd="0" destOrd="0" presId="urn:microsoft.com/office/officeart/2005/8/layout/vList5"/>
    <dgm:cxn modelId="{5921FF4A-629E-45A9-84FD-C8235A97FB71}" type="presOf" srcId="{4596CD51-FCF3-40C6-896B-00CF151D23B2}" destId="{791DB062-557E-4292-BCF5-18E6196049AB}" srcOrd="0" destOrd="0" presId="urn:microsoft.com/office/officeart/2005/8/layout/vList5"/>
    <dgm:cxn modelId="{D235698E-7301-4ED5-8D78-A47237A735AE}" srcId="{19022E41-AA86-48C4-AE60-AF36A11D43DF}" destId="{BB684908-EEB3-483F-A6DC-9E60C830AC71}" srcOrd="1" destOrd="0" parTransId="{D5C7AB0D-3FA4-4BC8-98C2-52DA6FB32C66}" sibTransId="{69B9B95F-C13F-43AE-92D8-4BD15B5A07B4}"/>
    <dgm:cxn modelId="{8B20CAC4-1BC5-469F-AFC1-1832DD1BF974}" srcId="{19022E41-AA86-48C4-AE60-AF36A11D43DF}" destId="{DF4E8EA8-A818-4ECA-B313-ED579CA58F2D}" srcOrd="3" destOrd="0" parTransId="{5D2D2424-8CFA-43FA-A63A-94BF90C0C928}" sibTransId="{0CFF5DFD-0970-40A8-A774-062FD5B16BE1}"/>
    <dgm:cxn modelId="{6A704671-F2B7-489F-B265-CCC71FAF7E3A}" srcId="{19022E41-AA86-48C4-AE60-AF36A11D43DF}" destId="{1B9A5E2F-E47B-46C6-94D9-48D6B0F4BAD5}" srcOrd="0" destOrd="0" parTransId="{FE7C4284-5E40-4609-905C-B261FDFD68D0}" sibTransId="{43A72003-8BE3-4165-89E5-E955437B5419}"/>
    <dgm:cxn modelId="{0C14CEC0-4405-4926-9122-84B04819A5CB}" srcId="{1D30503A-6D73-416F-8265-917920FA95B8}" destId="{2A7F971F-1241-4B9F-A8DE-F9F12CBD9D1C}" srcOrd="2" destOrd="0" parTransId="{9E5076BA-C721-4D5B-BAC4-FD4DBBA990F8}" sibTransId="{8CC71575-09FF-46F7-9A51-757DE35BA5A3}"/>
    <dgm:cxn modelId="{0B1F0ACF-7773-48B4-8EB3-737952AF457A}" type="presOf" srcId="{2A7F971F-1241-4B9F-A8DE-F9F12CBD9D1C}" destId="{0E678FF3-8438-407F-9C7B-F71CE4DC1C0C}" srcOrd="0" destOrd="0" presId="urn:microsoft.com/office/officeart/2005/8/layout/vList5"/>
    <dgm:cxn modelId="{F20E0DEB-2CFD-4106-AEE3-0E15C4056450}" type="presOf" srcId="{1939C251-1F64-48DD-A2FE-676F2A766F55}" destId="{9A4FB7C6-1674-421D-9AFF-4F95F03D54D0}" srcOrd="0" destOrd="0" presId="urn:microsoft.com/office/officeart/2005/8/layout/vList5"/>
    <dgm:cxn modelId="{DD0CC4FD-6DCB-4B24-9F2F-F604FB01D352}" srcId="{19022E41-AA86-48C4-AE60-AF36A11D43DF}" destId="{3CFFD553-D507-4583-B192-52388E52B92A}" srcOrd="2" destOrd="0" parTransId="{668D3F66-3C5F-44C8-8079-2DBBA57FFC14}" sibTransId="{624A0F1B-0ACE-44DB-8B6D-C9290C2505B9}"/>
    <dgm:cxn modelId="{53183CA2-AECE-4CB6-B053-31B94F91C3CC}" srcId="{2A7F971F-1241-4B9F-A8DE-F9F12CBD9D1C}" destId="{E22454FD-267A-4839-AF5F-860FEB1295C8}" srcOrd="1" destOrd="0" parTransId="{AA5FD161-08A1-4E12-A262-ED61A176F23B}" sibTransId="{C43EA6CA-992E-4BE6-86B0-CF5440D5EBC4}"/>
    <dgm:cxn modelId="{59A5CE5D-ABE7-4051-A60B-141446F51095}" type="presOf" srcId="{105BC9A9-CBE5-40D1-9FCE-9C2B4FFDD2CC}" destId="{791DB062-557E-4292-BCF5-18E6196049AB}" srcOrd="0" destOrd="2" presId="urn:microsoft.com/office/officeart/2005/8/layout/vList5"/>
    <dgm:cxn modelId="{158038E9-03FF-46FF-9D77-8D2348B02BFF}" srcId="{1939C251-1F64-48DD-A2FE-676F2A766F55}" destId="{4596CD51-FCF3-40C6-896B-00CF151D23B2}" srcOrd="0" destOrd="0" parTransId="{DED64EC7-40D9-496B-BB63-38E432A4C6C4}" sibTransId="{F9DDAA98-96BA-42A4-B309-DDFA095E22A7}"/>
    <dgm:cxn modelId="{B9FFE8F6-84E9-43D6-B779-D9B826B6B534}" type="presOf" srcId="{FAE66201-E6FF-4A0D-B302-B51C58D05F9F}" destId="{A322E1E2-E334-4B8E-8E00-4903A5575374}" srcOrd="0" destOrd="0" presId="urn:microsoft.com/office/officeart/2005/8/layout/vList5"/>
    <dgm:cxn modelId="{77608F0C-CF08-4B97-8F4D-870C36CC220E}" srcId="{1D30503A-6D73-416F-8265-917920FA95B8}" destId="{1939C251-1F64-48DD-A2FE-676F2A766F55}" srcOrd="1" destOrd="0" parTransId="{3C1A7A4F-BD75-4D81-BCD7-7669F47A49F1}" sibTransId="{9C8FA1D9-9AFE-42F3-A239-B4E0457ED153}"/>
    <dgm:cxn modelId="{B110F5CD-1A58-4AAE-8CAD-815FBC91F754}" type="presOf" srcId="{3CFFD553-D507-4583-B192-52388E52B92A}" destId="{7EA7BAE9-5276-4BBB-B8DC-FF7887F712A4}" srcOrd="0" destOrd="2" presId="urn:microsoft.com/office/officeart/2005/8/layout/vList5"/>
    <dgm:cxn modelId="{33B28562-A602-4D55-B2E8-E5189A7AD5FC}" type="presOf" srcId="{BB684908-EEB3-483F-A6DC-9E60C830AC71}" destId="{7EA7BAE9-5276-4BBB-B8DC-FF7887F712A4}" srcOrd="0" destOrd="1" presId="urn:microsoft.com/office/officeart/2005/8/layout/vList5"/>
    <dgm:cxn modelId="{33537E73-2805-4125-B77E-6E9FAA64904D}" srcId="{2A7F971F-1241-4B9F-A8DE-F9F12CBD9D1C}" destId="{FAE66201-E6FF-4A0D-B302-B51C58D05F9F}" srcOrd="0" destOrd="0" parTransId="{06ACA40F-F47F-43D3-B11E-B708F4B57586}" sibTransId="{71D7A510-8520-488A-B2B0-D905090A49D2}"/>
    <dgm:cxn modelId="{E97930AA-4A41-4762-8D58-AF1D1F221390}" type="presOf" srcId="{DF4E8EA8-A818-4ECA-B313-ED579CA58F2D}" destId="{7EA7BAE9-5276-4BBB-B8DC-FF7887F712A4}" srcOrd="0" destOrd="3" presId="urn:microsoft.com/office/officeart/2005/8/layout/vList5"/>
    <dgm:cxn modelId="{2AF63423-05A9-440C-9906-BF1FEF2B1C58}" srcId="{1939C251-1F64-48DD-A2FE-676F2A766F55}" destId="{E8168517-A21D-4683-804A-1EEFE0C962AF}" srcOrd="1" destOrd="0" parTransId="{3C770A53-0A01-4475-A9DF-32D3767E42BF}" sibTransId="{018A3808-4F67-4405-B289-A488AA232973}"/>
    <dgm:cxn modelId="{B19788E1-1F3F-473F-AEB3-0DECB370BD8F}" type="presParOf" srcId="{7D97B916-22D2-4A0E-82F4-07727DF42E8C}" destId="{32B20FAF-82C3-4474-8E11-453F65B3FD3B}" srcOrd="0" destOrd="0" presId="urn:microsoft.com/office/officeart/2005/8/layout/vList5"/>
    <dgm:cxn modelId="{B1225A03-78E9-4ECD-BD0F-70B81DAD9858}" type="presParOf" srcId="{32B20FAF-82C3-4474-8E11-453F65B3FD3B}" destId="{F2A9FFD7-1AF4-409A-9F26-071AB53E4F08}" srcOrd="0" destOrd="0" presId="urn:microsoft.com/office/officeart/2005/8/layout/vList5"/>
    <dgm:cxn modelId="{48002640-E260-438E-9C6E-9654EC39713A}" type="presParOf" srcId="{32B20FAF-82C3-4474-8E11-453F65B3FD3B}" destId="{7EA7BAE9-5276-4BBB-B8DC-FF7887F712A4}" srcOrd="1" destOrd="0" presId="urn:microsoft.com/office/officeart/2005/8/layout/vList5"/>
    <dgm:cxn modelId="{F043BF70-AE0C-470E-AA62-9168AA4DFE6F}" type="presParOf" srcId="{7D97B916-22D2-4A0E-82F4-07727DF42E8C}" destId="{60753C0C-CB8D-4A29-A98D-7629D7D2BBEA}" srcOrd="1" destOrd="0" presId="urn:microsoft.com/office/officeart/2005/8/layout/vList5"/>
    <dgm:cxn modelId="{25D3E468-62CD-4243-84C3-EE8BC021DCD5}" type="presParOf" srcId="{7D97B916-22D2-4A0E-82F4-07727DF42E8C}" destId="{7C24A9E9-08FE-4B02-8B50-5B1999BAD595}" srcOrd="2" destOrd="0" presId="urn:microsoft.com/office/officeart/2005/8/layout/vList5"/>
    <dgm:cxn modelId="{64FE160E-4888-4771-B261-020848071631}" type="presParOf" srcId="{7C24A9E9-08FE-4B02-8B50-5B1999BAD595}" destId="{9A4FB7C6-1674-421D-9AFF-4F95F03D54D0}" srcOrd="0" destOrd="0" presId="urn:microsoft.com/office/officeart/2005/8/layout/vList5"/>
    <dgm:cxn modelId="{BBC6D7E3-953B-4B60-A6C5-90FAE651213E}" type="presParOf" srcId="{7C24A9E9-08FE-4B02-8B50-5B1999BAD595}" destId="{791DB062-557E-4292-BCF5-18E6196049AB}" srcOrd="1" destOrd="0" presId="urn:microsoft.com/office/officeart/2005/8/layout/vList5"/>
    <dgm:cxn modelId="{B1F0B4A5-1DF4-490B-A514-B5FD908C146C}" type="presParOf" srcId="{7D97B916-22D2-4A0E-82F4-07727DF42E8C}" destId="{FCC3D785-7E5E-4F34-8DEE-A5DCA60DB4AE}" srcOrd="3" destOrd="0" presId="urn:microsoft.com/office/officeart/2005/8/layout/vList5"/>
    <dgm:cxn modelId="{F50FB7D1-08CB-49C4-9BC9-FC4716F36E35}" type="presParOf" srcId="{7D97B916-22D2-4A0E-82F4-07727DF42E8C}" destId="{7EC9C9DD-5735-474C-807E-521EB5065EF5}" srcOrd="4" destOrd="0" presId="urn:microsoft.com/office/officeart/2005/8/layout/vList5"/>
    <dgm:cxn modelId="{B7AC96D6-9529-4252-AD3D-FB8527A87188}" type="presParOf" srcId="{7EC9C9DD-5735-474C-807E-521EB5065EF5}" destId="{0E678FF3-8438-407F-9C7B-F71CE4DC1C0C}" srcOrd="0" destOrd="0" presId="urn:microsoft.com/office/officeart/2005/8/layout/vList5"/>
    <dgm:cxn modelId="{BA2084FB-B1C2-4AE3-B879-0E26FA14CAA2}" type="presParOf" srcId="{7EC9C9DD-5735-474C-807E-521EB5065EF5}" destId="{A322E1E2-E334-4B8E-8E00-4903A55753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F2F0-DD35-4ADA-864F-97025FCBCE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211C77E-32B5-4B03-BC80-6D0E1791CFB7}">
      <dgm:prSet/>
      <dgm:spPr/>
      <dgm:t>
        <a:bodyPr/>
        <a:lstStyle/>
        <a:p>
          <a:pPr rtl="0"/>
          <a:r>
            <a:rPr lang="pl-PL" dirty="0" smtClean="0"/>
            <a:t>Bezwzględne</a:t>
          </a:r>
          <a:endParaRPr lang="pl-PL" dirty="0"/>
        </a:p>
      </dgm:t>
    </dgm:pt>
    <dgm:pt modelId="{348DCB89-1FD7-449A-9A19-04D7F20BF5B4}" type="parTrans" cxnId="{9034F87E-8E53-44A8-8FE6-66EE20506EF2}">
      <dgm:prSet/>
      <dgm:spPr/>
      <dgm:t>
        <a:bodyPr/>
        <a:lstStyle/>
        <a:p>
          <a:endParaRPr lang="pl-PL"/>
        </a:p>
      </dgm:t>
    </dgm:pt>
    <dgm:pt modelId="{F2FE68E9-99E3-45C6-839F-34A33641194B}" type="sibTrans" cxnId="{9034F87E-8E53-44A8-8FE6-66EE20506EF2}">
      <dgm:prSet/>
      <dgm:spPr/>
      <dgm:t>
        <a:bodyPr/>
        <a:lstStyle/>
        <a:p>
          <a:endParaRPr lang="pl-PL"/>
        </a:p>
      </dgm:t>
    </dgm:pt>
    <dgm:pt modelId="{4F461255-6E04-40CB-93F2-525F1B9E8BCD}">
      <dgm:prSet/>
      <dgm:spPr/>
      <dgm:t>
        <a:bodyPr/>
        <a:lstStyle/>
        <a:p>
          <a:pPr rtl="0"/>
          <a:r>
            <a:rPr lang="pl-PL" dirty="0" smtClean="0"/>
            <a:t>Brak kompetencji</a:t>
          </a:r>
          <a:endParaRPr lang="pl-PL" dirty="0"/>
        </a:p>
      </dgm:t>
    </dgm:pt>
    <dgm:pt modelId="{D10C6603-BF62-4E6C-84DC-DA4B9CB1B800}" type="parTrans" cxnId="{E10B6871-B09F-43A5-8DC3-FC84E3A5DCB4}">
      <dgm:prSet/>
      <dgm:spPr/>
      <dgm:t>
        <a:bodyPr/>
        <a:lstStyle/>
        <a:p>
          <a:endParaRPr lang="pl-PL"/>
        </a:p>
      </dgm:t>
    </dgm:pt>
    <dgm:pt modelId="{449B36BC-AB07-4DB4-8A31-3699D4CB926D}" type="sibTrans" cxnId="{E10B6871-B09F-43A5-8DC3-FC84E3A5DCB4}">
      <dgm:prSet/>
      <dgm:spPr/>
      <dgm:t>
        <a:bodyPr/>
        <a:lstStyle/>
        <a:p>
          <a:endParaRPr lang="pl-PL"/>
        </a:p>
      </dgm:t>
    </dgm:pt>
    <dgm:pt modelId="{99D80DAA-79C5-4206-8405-B48BDDB26F8C}">
      <dgm:prSet/>
      <dgm:spPr/>
      <dgm:t>
        <a:bodyPr/>
        <a:lstStyle/>
        <a:p>
          <a:pPr rtl="0"/>
          <a:r>
            <a:rPr lang="pl-PL" dirty="0" smtClean="0"/>
            <a:t>Naruszenie istotnych wymogów proceduralnych</a:t>
          </a:r>
          <a:endParaRPr lang="pl-PL" dirty="0"/>
        </a:p>
      </dgm:t>
    </dgm:pt>
    <dgm:pt modelId="{98E89801-9912-4384-BA38-885D4FE63431}" type="parTrans" cxnId="{7471DC66-AE0C-4FFD-824D-AD925C1D17C2}">
      <dgm:prSet/>
      <dgm:spPr/>
      <dgm:t>
        <a:bodyPr/>
        <a:lstStyle/>
        <a:p>
          <a:endParaRPr lang="pl-PL"/>
        </a:p>
      </dgm:t>
    </dgm:pt>
    <dgm:pt modelId="{EB9481AB-5FD6-4967-AC86-464664532030}" type="sibTrans" cxnId="{7471DC66-AE0C-4FFD-824D-AD925C1D17C2}">
      <dgm:prSet/>
      <dgm:spPr/>
      <dgm:t>
        <a:bodyPr/>
        <a:lstStyle/>
        <a:p>
          <a:endParaRPr lang="pl-PL"/>
        </a:p>
      </dgm:t>
    </dgm:pt>
    <dgm:pt modelId="{6A1B97B9-F18F-4BD9-A4C7-1804F6E5820D}">
      <dgm:prSet/>
      <dgm:spPr/>
      <dgm:t>
        <a:bodyPr/>
        <a:lstStyle/>
        <a:p>
          <a:pPr rtl="0"/>
          <a:r>
            <a:rPr lang="pl-PL" dirty="0" smtClean="0"/>
            <a:t>Względne (na wniosek)</a:t>
          </a:r>
          <a:endParaRPr lang="pl-PL" dirty="0"/>
        </a:p>
      </dgm:t>
    </dgm:pt>
    <dgm:pt modelId="{2024E20A-2EF2-41ED-996E-1C4EC0D835BE}" type="parTrans" cxnId="{38D65223-BD56-493F-9F5B-CFA8D6B5DD6B}">
      <dgm:prSet/>
      <dgm:spPr/>
      <dgm:t>
        <a:bodyPr/>
        <a:lstStyle/>
        <a:p>
          <a:endParaRPr lang="pl-PL"/>
        </a:p>
      </dgm:t>
    </dgm:pt>
    <dgm:pt modelId="{B6A856C5-7DBF-4291-9E59-5AE13AD32476}" type="sibTrans" cxnId="{38D65223-BD56-493F-9F5B-CFA8D6B5DD6B}">
      <dgm:prSet/>
      <dgm:spPr/>
      <dgm:t>
        <a:bodyPr/>
        <a:lstStyle/>
        <a:p>
          <a:endParaRPr lang="pl-PL"/>
        </a:p>
      </dgm:t>
    </dgm:pt>
    <dgm:pt modelId="{2E7E6EA4-5039-4FE9-B10E-65D968571635}">
      <dgm:prSet/>
      <dgm:spPr/>
      <dgm:t>
        <a:bodyPr/>
        <a:lstStyle/>
        <a:p>
          <a:pPr rtl="0"/>
          <a:r>
            <a:rPr lang="pl-PL" dirty="0" smtClean="0"/>
            <a:t>Naruszenie traktatów lub jakiejkolwiek reguły prawnej związanej z ich stosowaniem</a:t>
          </a:r>
          <a:endParaRPr lang="pl-PL" dirty="0"/>
        </a:p>
      </dgm:t>
    </dgm:pt>
    <dgm:pt modelId="{616003F4-142C-47AA-B15C-FEF92DFC9416}" type="parTrans" cxnId="{A7FBA680-327E-4D08-8A19-08D75B181434}">
      <dgm:prSet/>
      <dgm:spPr/>
      <dgm:t>
        <a:bodyPr/>
        <a:lstStyle/>
        <a:p>
          <a:endParaRPr lang="pl-PL"/>
        </a:p>
      </dgm:t>
    </dgm:pt>
    <dgm:pt modelId="{CCD788E0-9F09-4A3B-BBCC-975D78492976}" type="sibTrans" cxnId="{A7FBA680-327E-4D08-8A19-08D75B181434}">
      <dgm:prSet/>
      <dgm:spPr/>
      <dgm:t>
        <a:bodyPr/>
        <a:lstStyle/>
        <a:p>
          <a:endParaRPr lang="pl-PL"/>
        </a:p>
      </dgm:t>
    </dgm:pt>
    <dgm:pt modelId="{AE86F3D8-B35F-434E-91FE-EFB559089621}">
      <dgm:prSet/>
      <dgm:spPr/>
      <dgm:t>
        <a:bodyPr/>
        <a:lstStyle/>
        <a:p>
          <a:pPr rtl="0"/>
          <a:r>
            <a:rPr lang="pl-PL" dirty="0" smtClean="0"/>
            <a:t>Nadużycie władzy</a:t>
          </a:r>
          <a:endParaRPr lang="pl-PL" dirty="0"/>
        </a:p>
      </dgm:t>
    </dgm:pt>
    <dgm:pt modelId="{37FEEF01-BBF9-47B0-A84E-860996B303DC}" type="parTrans" cxnId="{BBA1A456-1B08-43B8-8017-43C85D9C349C}">
      <dgm:prSet/>
      <dgm:spPr/>
      <dgm:t>
        <a:bodyPr/>
        <a:lstStyle/>
        <a:p>
          <a:endParaRPr lang="pl-PL"/>
        </a:p>
      </dgm:t>
    </dgm:pt>
    <dgm:pt modelId="{34A29C55-6FD5-45D3-9797-B397DF0BA5A0}" type="sibTrans" cxnId="{BBA1A456-1B08-43B8-8017-43C85D9C349C}">
      <dgm:prSet/>
      <dgm:spPr/>
      <dgm:t>
        <a:bodyPr/>
        <a:lstStyle/>
        <a:p>
          <a:endParaRPr lang="pl-PL"/>
        </a:p>
      </dgm:t>
    </dgm:pt>
    <dgm:pt modelId="{F6C8F5FE-3DDF-4FAF-9D28-D23B5080DB10}" type="pres">
      <dgm:prSet presAssocID="{7BD2F2F0-DD35-4ADA-864F-97025FCBCE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9167D5C-0631-4538-B8F2-CE525C832254}" type="pres">
      <dgm:prSet presAssocID="{3211C77E-32B5-4B03-BC80-6D0E1791CFB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A67FFC-DD17-414A-8564-D26878F92832}" type="pres">
      <dgm:prSet presAssocID="{3211C77E-32B5-4B03-BC80-6D0E1791CFB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A1D2D5-C397-4F70-B9DB-A5F42E14D060}" type="pres">
      <dgm:prSet presAssocID="{6A1B97B9-F18F-4BD9-A4C7-1804F6E5820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9FCEEE-0B75-4A43-BE5B-1C2827640A5E}" type="pres">
      <dgm:prSet presAssocID="{6A1B97B9-F18F-4BD9-A4C7-1804F6E5820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34F87E-8E53-44A8-8FE6-66EE20506EF2}" srcId="{7BD2F2F0-DD35-4ADA-864F-97025FCBCE73}" destId="{3211C77E-32B5-4B03-BC80-6D0E1791CFB7}" srcOrd="0" destOrd="0" parTransId="{348DCB89-1FD7-449A-9A19-04D7F20BF5B4}" sibTransId="{F2FE68E9-99E3-45C6-839F-34A33641194B}"/>
    <dgm:cxn modelId="{B8A2A499-67D0-4296-8BE7-4E11FBCD3C60}" type="presOf" srcId="{6A1B97B9-F18F-4BD9-A4C7-1804F6E5820D}" destId="{6DA1D2D5-C397-4F70-B9DB-A5F42E14D060}" srcOrd="0" destOrd="0" presId="urn:microsoft.com/office/officeart/2005/8/layout/vList2"/>
    <dgm:cxn modelId="{AF82AE0B-25BE-4647-952A-F747217244DC}" type="presOf" srcId="{AE86F3D8-B35F-434E-91FE-EFB559089621}" destId="{9D9FCEEE-0B75-4A43-BE5B-1C2827640A5E}" srcOrd="0" destOrd="1" presId="urn:microsoft.com/office/officeart/2005/8/layout/vList2"/>
    <dgm:cxn modelId="{A7FBA680-327E-4D08-8A19-08D75B181434}" srcId="{6A1B97B9-F18F-4BD9-A4C7-1804F6E5820D}" destId="{2E7E6EA4-5039-4FE9-B10E-65D968571635}" srcOrd="0" destOrd="0" parTransId="{616003F4-142C-47AA-B15C-FEF92DFC9416}" sibTransId="{CCD788E0-9F09-4A3B-BBCC-975D78492976}"/>
    <dgm:cxn modelId="{7471DC66-AE0C-4FFD-824D-AD925C1D17C2}" srcId="{3211C77E-32B5-4B03-BC80-6D0E1791CFB7}" destId="{99D80DAA-79C5-4206-8405-B48BDDB26F8C}" srcOrd="1" destOrd="0" parTransId="{98E89801-9912-4384-BA38-885D4FE63431}" sibTransId="{EB9481AB-5FD6-4967-AC86-464664532030}"/>
    <dgm:cxn modelId="{FC4115F3-E753-403D-B474-BA4DC885810E}" type="presOf" srcId="{99D80DAA-79C5-4206-8405-B48BDDB26F8C}" destId="{F4A67FFC-DD17-414A-8564-D26878F92832}" srcOrd="0" destOrd="1" presId="urn:microsoft.com/office/officeart/2005/8/layout/vList2"/>
    <dgm:cxn modelId="{BBA1A456-1B08-43B8-8017-43C85D9C349C}" srcId="{6A1B97B9-F18F-4BD9-A4C7-1804F6E5820D}" destId="{AE86F3D8-B35F-434E-91FE-EFB559089621}" srcOrd="1" destOrd="0" parTransId="{37FEEF01-BBF9-47B0-A84E-860996B303DC}" sibTransId="{34A29C55-6FD5-45D3-9797-B397DF0BA5A0}"/>
    <dgm:cxn modelId="{859B1462-E7B2-4C7B-8E59-006B285C9648}" type="presOf" srcId="{4F461255-6E04-40CB-93F2-525F1B9E8BCD}" destId="{F4A67FFC-DD17-414A-8564-D26878F92832}" srcOrd="0" destOrd="0" presId="urn:microsoft.com/office/officeart/2005/8/layout/vList2"/>
    <dgm:cxn modelId="{A15541FB-78C9-412B-BA52-497BDDB5C4FD}" type="presOf" srcId="{2E7E6EA4-5039-4FE9-B10E-65D968571635}" destId="{9D9FCEEE-0B75-4A43-BE5B-1C2827640A5E}" srcOrd="0" destOrd="0" presId="urn:microsoft.com/office/officeart/2005/8/layout/vList2"/>
    <dgm:cxn modelId="{38D65223-BD56-493F-9F5B-CFA8D6B5DD6B}" srcId="{7BD2F2F0-DD35-4ADA-864F-97025FCBCE73}" destId="{6A1B97B9-F18F-4BD9-A4C7-1804F6E5820D}" srcOrd="1" destOrd="0" parTransId="{2024E20A-2EF2-41ED-996E-1C4EC0D835BE}" sibTransId="{B6A856C5-7DBF-4291-9E59-5AE13AD32476}"/>
    <dgm:cxn modelId="{002A8B03-93FA-4EC3-B166-294780331C16}" type="presOf" srcId="{3211C77E-32B5-4B03-BC80-6D0E1791CFB7}" destId="{99167D5C-0631-4538-B8F2-CE525C832254}" srcOrd="0" destOrd="0" presId="urn:microsoft.com/office/officeart/2005/8/layout/vList2"/>
    <dgm:cxn modelId="{E10B6871-B09F-43A5-8DC3-FC84E3A5DCB4}" srcId="{3211C77E-32B5-4B03-BC80-6D0E1791CFB7}" destId="{4F461255-6E04-40CB-93F2-525F1B9E8BCD}" srcOrd="0" destOrd="0" parTransId="{D10C6603-BF62-4E6C-84DC-DA4B9CB1B800}" sibTransId="{449B36BC-AB07-4DB4-8A31-3699D4CB926D}"/>
    <dgm:cxn modelId="{B7D35C68-DEB7-4DCE-805E-531F1F69E651}" type="presOf" srcId="{7BD2F2F0-DD35-4ADA-864F-97025FCBCE73}" destId="{F6C8F5FE-3DDF-4FAF-9D28-D23B5080DB10}" srcOrd="0" destOrd="0" presId="urn:microsoft.com/office/officeart/2005/8/layout/vList2"/>
    <dgm:cxn modelId="{945E50D0-B094-4842-ABC8-EC665A202C88}" type="presParOf" srcId="{F6C8F5FE-3DDF-4FAF-9D28-D23B5080DB10}" destId="{99167D5C-0631-4538-B8F2-CE525C832254}" srcOrd="0" destOrd="0" presId="urn:microsoft.com/office/officeart/2005/8/layout/vList2"/>
    <dgm:cxn modelId="{86E65230-0CF5-4C03-AC9B-4DBB0D6E7DC1}" type="presParOf" srcId="{F6C8F5FE-3DDF-4FAF-9D28-D23B5080DB10}" destId="{F4A67FFC-DD17-414A-8564-D26878F92832}" srcOrd="1" destOrd="0" presId="urn:microsoft.com/office/officeart/2005/8/layout/vList2"/>
    <dgm:cxn modelId="{BB35ED8C-FB78-43D5-847D-D97394BF16FE}" type="presParOf" srcId="{F6C8F5FE-3DDF-4FAF-9D28-D23B5080DB10}" destId="{6DA1D2D5-C397-4F70-B9DB-A5F42E14D060}" srcOrd="2" destOrd="0" presId="urn:microsoft.com/office/officeart/2005/8/layout/vList2"/>
    <dgm:cxn modelId="{DE275299-0FFF-4518-871E-FFFF1A81AC05}" type="presParOf" srcId="{F6C8F5FE-3DDF-4FAF-9D28-D23B5080DB10}" destId="{9D9FCEEE-0B75-4A43-BE5B-1C2827640A5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C77DCD-7337-4E5B-AFF1-1DFC880657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61B54F0-C215-4A82-9443-307A80B3E5C0}">
      <dgm:prSet/>
      <dgm:spPr/>
      <dgm:t>
        <a:bodyPr/>
        <a:lstStyle/>
        <a:p>
          <a:pPr rtl="0"/>
          <a:r>
            <a:rPr lang="pl-PL" dirty="0" smtClean="0"/>
            <a:t>Ograniczony skutek </a:t>
          </a:r>
          <a:endParaRPr lang="pl-PL" dirty="0"/>
        </a:p>
      </dgm:t>
    </dgm:pt>
    <dgm:pt modelId="{3A565858-9DF1-4B66-9990-C247BCA40447}" type="parTrans" cxnId="{727436E5-9784-47EC-B755-00B097B19362}">
      <dgm:prSet/>
      <dgm:spPr/>
      <dgm:t>
        <a:bodyPr/>
        <a:lstStyle/>
        <a:p>
          <a:endParaRPr lang="pl-PL"/>
        </a:p>
      </dgm:t>
    </dgm:pt>
    <dgm:pt modelId="{C902EDB1-2FA9-4E8D-979F-3B35229C679A}" type="sibTrans" cxnId="{727436E5-9784-47EC-B755-00B097B19362}">
      <dgm:prSet/>
      <dgm:spPr/>
      <dgm:t>
        <a:bodyPr/>
        <a:lstStyle/>
        <a:p>
          <a:endParaRPr lang="pl-PL"/>
        </a:p>
      </dgm:t>
    </dgm:pt>
    <dgm:pt modelId="{2AB5939F-3F71-46C7-9D1F-A8CF6C34FF4B}">
      <dgm:prSet/>
      <dgm:spPr/>
      <dgm:t>
        <a:bodyPr/>
        <a:lstStyle/>
        <a:p>
          <a:pPr rtl="0"/>
          <a:r>
            <a:rPr lang="pl-PL" dirty="0" smtClean="0"/>
            <a:t>Nie działa </a:t>
          </a:r>
          <a:r>
            <a:rPr lang="pl-PL" i="1" dirty="0" smtClean="0"/>
            <a:t>erga </a:t>
          </a:r>
          <a:r>
            <a:rPr lang="pl-PL" i="1" dirty="0" err="1" smtClean="0"/>
            <a:t>omnes</a:t>
          </a:r>
          <a:endParaRPr lang="pl-PL" i="1" dirty="0"/>
        </a:p>
      </dgm:t>
    </dgm:pt>
    <dgm:pt modelId="{E726E00E-D402-4B28-99F1-CC7467901242}" type="parTrans" cxnId="{DC1483BB-AB35-4C0B-A6E0-7C26E68BA0CF}">
      <dgm:prSet/>
      <dgm:spPr/>
      <dgm:t>
        <a:bodyPr/>
        <a:lstStyle/>
        <a:p>
          <a:endParaRPr lang="pl-PL"/>
        </a:p>
      </dgm:t>
    </dgm:pt>
    <dgm:pt modelId="{C2585242-A4C1-4038-882F-2622857AD0F2}" type="sibTrans" cxnId="{DC1483BB-AB35-4C0B-A6E0-7C26E68BA0CF}">
      <dgm:prSet/>
      <dgm:spPr/>
      <dgm:t>
        <a:bodyPr/>
        <a:lstStyle/>
        <a:p>
          <a:endParaRPr lang="pl-PL"/>
        </a:p>
      </dgm:t>
    </dgm:pt>
    <dgm:pt modelId="{72EEAF5B-90E7-4711-B359-BCA160D90551}">
      <dgm:prSet/>
      <dgm:spPr/>
      <dgm:t>
        <a:bodyPr/>
        <a:lstStyle/>
        <a:p>
          <a:pPr rtl="0"/>
          <a:r>
            <a:rPr lang="pl-PL" dirty="0" smtClean="0"/>
            <a:t>Nie wywołuje nieważności </a:t>
          </a:r>
          <a:r>
            <a:rPr lang="pl-PL" i="1" dirty="0" smtClean="0"/>
            <a:t>ex </a:t>
          </a:r>
          <a:r>
            <a:rPr lang="pl-PL" i="1" dirty="0" err="1" smtClean="0"/>
            <a:t>tunc</a:t>
          </a:r>
          <a:endParaRPr lang="pl-PL" i="1" dirty="0"/>
        </a:p>
      </dgm:t>
    </dgm:pt>
    <dgm:pt modelId="{0D5DB047-07C9-4E3A-99AA-430ADF7DACD1}" type="parTrans" cxnId="{4AEBE6CD-4E33-4EF7-B04A-056536614720}">
      <dgm:prSet/>
      <dgm:spPr/>
      <dgm:t>
        <a:bodyPr/>
        <a:lstStyle/>
        <a:p>
          <a:endParaRPr lang="pl-PL"/>
        </a:p>
      </dgm:t>
    </dgm:pt>
    <dgm:pt modelId="{123BA998-05B6-492F-BAD9-FA7B3045E580}" type="sibTrans" cxnId="{4AEBE6CD-4E33-4EF7-B04A-056536614720}">
      <dgm:prSet/>
      <dgm:spPr/>
      <dgm:t>
        <a:bodyPr/>
        <a:lstStyle/>
        <a:p>
          <a:endParaRPr lang="pl-PL"/>
        </a:p>
      </dgm:t>
    </dgm:pt>
    <dgm:pt modelId="{1B942C91-292D-4622-B917-06BC1CF14E25}">
      <dgm:prSet/>
      <dgm:spPr/>
      <dgm:t>
        <a:bodyPr/>
        <a:lstStyle/>
        <a:p>
          <a:pPr rtl="0"/>
          <a:r>
            <a:rPr lang="pl-PL" dirty="0" smtClean="0"/>
            <a:t>Stosowany tylko do konkretnego rozstrzygnięcia </a:t>
          </a:r>
          <a:endParaRPr lang="pl-PL" dirty="0"/>
        </a:p>
      </dgm:t>
    </dgm:pt>
    <dgm:pt modelId="{EBBC5BC2-0565-4C94-9848-C0000AD3E501}" type="parTrans" cxnId="{19E326C5-483B-4290-B218-0523DAB8CB2A}">
      <dgm:prSet/>
      <dgm:spPr/>
      <dgm:t>
        <a:bodyPr/>
        <a:lstStyle/>
        <a:p>
          <a:endParaRPr lang="pl-PL"/>
        </a:p>
      </dgm:t>
    </dgm:pt>
    <dgm:pt modelId="{47BAEAF7-552D-4CC4-A6DC-CAC5F60FFE49}" type="sibTrans" cxnId="{19E326C5-483B-4290-B218-0523DAB8CB2A}">
      <dgm:prSet/>
      <dgm:spPr/>
      <dgm:t>
        <a:bodyPr/>
        <a:lstStyle/>
        <a:p>
          <a:endParaRPr lang="pl-PL"/>
        </a:p>
      </dgm:t>
    </dgm:pt>
    <dgm:pt modelId="{E9C67584-7DF9-4D9F-B40E-9BE6F7599C1B}" type="pres">
      <dgm:prSet presAssocID="{1FC77DCD-7337-4E5B-AFF1-1DFC880657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DCBEBF-B406-46FB-9F94-C6DF267459C9}" type="pres">
      <dgm:prSet presAssocID="{061B54F0-C215-4A82-9443-307A80B3E5C0}" presName="hierRoot1" presStyleCnt="0">
        <dgm:presLayoutVars>
          <dgm:hierBranch val="init"/>
        </dgm:presLayoutVars>
      </dgm:prSet>
      <dgm:spPr/>
    </dgm:pt>
    <dgm:pt modelId="{B6457397-6383-4940-994C-EAD80861BB88}" type="pres">
      <dgm:prSet presAssocID="{061B54F0-C215-4A82-9443-307A80B3E5C0}" presName="rootComposite1" presStyleCnt="0"/>
      <dgm:spPr/>
    </dgm:pt>
    <dgm:pt modelId="{D5307409-4047-43D5-9330-270DAC19D71F}" type="pres">
      <dgm:prSet presAssocID="{061B54F0-C215-4A82-9443-307A80B3E5C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35BAEDC-4621-4B63-95AD-4298547EEE7E}" type="pres">
      <dgm:prSet presAssocID="{061B54F0-C215-4A82-9443-307A80B3E5C0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A790CAC-5078-45D3-9F73-744B9BE214F6}" type="pres">
      <dgm:prSet presAssocID="{061B54F0-C215-4A82-9443-307A80B3E5C0}" presName="hierChild2" presStyleCnt="0"/>
      <dgm:spPr/>
    </dgm:pt>
    <dgm:pt modelId="{6BB1DC1B-4F30-40E7-ADB6-5AAC78EAA61C}" type="pres">
      <dgm:prSet presAssocID="{E726E00E-D402-4B28-99F1-CC7467901242}" presName="Name37" presStyleLbl="parChTrans1D2" presStyleIdx="0" presStyleCnt="3"/>
      <dgm:spPr/>
      <dgm:t>
        <a:bodyPr/>
        <a:lstStyle/>
        <a:p>
          <a:endParaRPr lang="pl-PL"/>
        </a:p>
      </dgm:t>
    </dgm:pt>
    <dgm:pt modelId="{24E05E6D-10E2-44CC-88C5-F1DB743DE433}" type="pres">
      <dgm:prSet presAssocID="{2AB5939F-3F71-46C7-9D1F-A8CF6C34FF4B}" presName="hierRoot2" presStyleCnt="0">
        <dgm:presLayoutVars>
          <dgm:hierBranch val="init"/>
        </dgm:presLayoutVars>
      </dgm:prSet>
      <dgm:spPr/>
    </dgm:pt>
    <dgm:pt modelId="{6978995D-E23E-4879-B4FB-33ED403EF060}" type="pres">
      <dgm:prSet presAssocID="{2AB5939F-3F71-46C7-9D1F-A8CF6C34FF4B}" presName="rootComposite" presStyleCnt="0"/>
      <dgm:spPr/>
    </dgm:pt>
    <dgm:pt modelId="{1FD0A011-1E20-4A1B-8B4E-2C07D70567AA}" type="pres">
      <dgm:prSet presAssocID="{2AB5939F-3F71-46C7-9D1F-A8CF6C34FF4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F7C4239-9519-496E-95A3-32196EA045D1}" type="pres">
      <dgm:prSet presAssocID="{2AB5939F-3F71-46C7-9D1F-A8CF6C34FF4B}" presName="rootConnector" presStyleLbl="node2" presStyleIdx="0" presStyleCnt="3"/>
      <dgm:spPr/>
      <dgm:t>
        <a:bodyPr/>
        <a:lstStyle/>
        <a:p>
          <a:endParaRPr lang="pl-PL"/>
        </a:p>
      </dgm:t>
    </dgm:pt>
    <dgm:pt modelId="{D2D5F7A6-46A9-455E-B2BC-1BA3ABB2355E}" type="pres">
      <dgm:prSet presAssocID="{2AB5939F-3F71-46C7-9D1F-A8CF6C34FF4B}" presName="hierChild4" presStyleCnt="0"/>
      <dgm:spPr/>
    </dgm:pt>
    <dgm:pt modelId="{B658B9F7-6821-49CB-BBC7-25F57217DB6C}" type="pres">
      <dgm:prSet presAssocID="{2AB5939F-3F71-46C7-9D1F-A8CF6C34FF4B}" presName="hierChild5" presStyleCnt="0"/>
      <dgm:spPr/>
    </dgm:pt>
    <dgm:pt modelId="{81B71FA5-1D8B-4145-A23E-DDF82E635C57}" type="pres">
      <dgm:prSet presAssocID="{0D5DB047-07C9-4E3A-99AA-430ADF7DACD1}" presName="Name37" presStyleLbl="parChTrans1D2" presStyleIdx="1" presStyleCnt="3"/>
      <dgm:spPr/>
      <dgm:t>
        <a:bodyPr/>
        <a:lstStyle/>
        <a:p>
          <a:endParaRPr lang="pl-PL"/>
        </a:p>
      </dgm:t>
    </dgm:pt>
    <dgm:pt modelId="{32A9804A-972D-498B-BE2C-9AA1ED354ABA}" type="pres">
      <dgm:prSet presAssocID="{72EEAF5B-90E7-4711-B359-BCA160D90551}" presName="hierRoot2" presStyleCnt="0">
        <dgm:presLayoutVars>
          <dgm:hierBranch val="init"/>
        </dgm:presLayoutVars>
      </dgm:prSet>
      <dgm:spPr/>
    </dgm:pt>
    <dgm:pt modelId="{453C3E46-4892-4937-95D8-061243EAF0B1}" type="pres">
      <dgm:prSet presAssocID="{72EEAF5B-90E7-4711-B359-BCA160D90551}" presName="rootComposite" presStyleCnt="0"/>
      <dgm:spPr/>
    </dgm:pt>
    <dgm:pt modelId="{D2EFDDA9-0CB5-409A-8356-2503CA1ED65C}" type="pres">
      <dgm:prSet presAssocID="{72EEAF5B-90E7-4711-B359-BCA160D9055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F3D8916-75DA-43B0-BB11-05AC9464540E}" type="pres">
      <dgm:prSet presAssocID="{72EEAF5B-90E7-4711-B359-BCA160D90551}" presName="rootConnector" presStyleLbl="node2" presStyleIdx="1" presStyleCnt="3"/>
      <dgm:spPr/>
      <dgm:t>
        <a:bodyPr/>
        <a:lstStyle/>
        <a:p>
          <a:endParaRPr lang="pl-PL"/>
        </a:p>
      </dgm:t>
    </dgm:pt>
    <dgm:pt modelId="{CB83846A-9458-40A6-ABB2-BB937B4AC267}" type="pres">
      <dgm:prSet presAssocID="{72EEAF5B-90E7-4711-B359-BCA160D90551}" presName="hierChild4" presStyleCnt="0"/>
      <dgm:spPr/>
    </dgm:pt>
    <dgm:pt modelId="{55C942C4-B441-4E99-BBC4-02F8D5E5007A}" type="pres">
      <dgm:prSet presAssocID="{72EEAF5B-90E7-4711-B359-BCA160D90551}" presName="hierChild5" presStyleCnt="0"/>
      <dgm:spPr/>
    </dgm:pt>
    <dgm:pt modelId="{4AA1E255-514A-47DE-AA19-A3FACADF6CE0}" type="pres">
      <dgm:prSet presAssocID="{EBBC5BC2-0565-4C94-9848-C0000AD3E501}" presName="Name37" presStyleLbl="parChTrans1D2" presStyleIdx="2" presStyleCnt="3"/>
      <dgm:spPr/>
      <dgm:t>
        <a:bodyPr/>
        <a:lstStyle/>
        <a:p>
          <a:endParaRPr lang="pl-PL"/>
        </a:p>
      </dgm:t>
    </dgm:pt>
    <dgm:pt modelId="{C2555706-249E-4374-AAA2-8DA0FD595EF5}" type="pres">
      <dgm:prSet presAssocID="{1B942C91-292D-4622-B917-06BC1CF14E25}" presName="hierRoot2" presStyleCnt="0">
        <dgm:presLayoutVars>
          <dgm:hierBranch val="init"/>
        </dgm:presLayoutVars>
      </dgm:prSet>
      <dgm:spPr/>
    </dgm:pt>
    <dgm:pt modelId="{25046CCD-CD17-4BEA-B47A-3963B84D98B0}" type="pres">
      <dgm:prSet presAssocID="{1B942C91-292D-4622-B917-06BC1CF14E25}" presName="rootComposite" presStyleCnt="0"/>
      <dgm:spPr/>
    </dgm:pt>
    <dgm:pt modelId="{23FAAE92-D82E-4845-B7BC-86FC7DE6D6EB}" type="pres">
      <dgm:prSet presAssocID="{1B942C91-292D-4622-B917-06BC1CF14E2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E69AE4A-888F-4B6E-BE72-B0C03D13F5B7}" type="pres">
      <dgm:prSet presAssocID="{1B942C91-292D-4622-B917-06BC1CF14E25}" presName="rootConnector" presStyleLbl="node2" presStyleIdx="2" presStyleCnt="3"/>
      <dgm:spPr/>
      <dgm:t>
        <a:bodyPr/>
        <a:lstStyle/>
        <a:p>
          <a:endParaRPr lang="pl-PL"/>
        </a:p>
      </dgm:t>
    </dgm:pt>
    <dgm:pt modelId="{AB862E29-94F8-4A05-80BA-37F3E703E3AB}" type="pres">
      <dgm:prSet presAssocID="{1B942C91-292D-4622-B917-06BC1CF14E25}" presName="hierChild4" presStyleCnt="0"/>
      <dgm:spPr/>
    </dgm:pt>
    <dgm:pt modelId="{8B353B72-F32F-4697-9273-81B0EFB1F53A}" type="pres">
      <dgm:prSet presAssocID="{1B942C91-292D-4622-B917-06BC1CF14E25}" presName="hierChild5" presStyleCnt="0"/>
      <dgm:spPr/>
    </dgm:pt>
    <dgm:pt modelId="{0CC8F040-0A79-4654-A9C5-7811EB325812}" type="pres">
      <dgm:prSet presAssocID="{061B54F0-C215-4A82-9443-307A80B3E5C0}" presName="hierChild3" presStyleCnt="0"/>
      <dgm:spPr/>
    </dgm:pt>
  </dgm:ptLst>
  <dgm:cxnLst>
    <dgm:cxn modelId="{4DA1AEA7-7324-4811-942B-29F64A7D0AF4}" type="presOf" srcId="{0D5DB047-07C9-4E3A-99AA-430ADF7DACD1}" destId="{81B71FA5-1D8B-4145-A23E-DDF82E635C57}" srcOrd="0" destOrd="0" presId="urn:microsoft.com/office/officeart/2005/8/layout/orgChart1"/>
    <dgm:cxn modelId="{19E326C5-483B-4290-B218-0523DAB8CB2A}" srcId="{061B54F0-C215-4A82-9443-307A80B3E5C0}" destId="{1B942C91-292D-4622-B917-06BC1CF14E25}" srcOrd="2" destOrd="0" parTransId="{EBBC5BC2-0565-4C94-9848-C0000AD3E501}" sibTransId="{47BAEAF7-552D-4CC4-A6DC-CAC5F60FFE49}"/>
    <dgm:cxn modelId="{8BD08A62-0E52-4230-8686-057A54AC2C15}" type="presOf" srcId="{1FC77DCD-7337-4E5B-AFF1-1DFC880657BF}" destId="{E9C67584-7DF9-4D9F-B40E-9BE6F7599C1B}" srcOrd="0" destOrd="0" presId="urn:microsoft.com/office/officeart/2005/8/layout/orgChart1"/>
    <dgm:cxn modelId="{287F2EDE-F3F7-4B31-88CD-4177D60149C2}" type="presOf" srcId="{72EEAF5B-90E7-4711-B359-BCA160D90551}" destId="{DF3D8916-75DA-43B0-BB11-05AC9464540E}" srcOrd="1" destOrd="0" presId="urn:microsoft.com/office/officeart/2005/8/layout/orgChart1"/>
    <dgm:cxn modelId="{33C4B4B2-7D7A-4C68-9D0F-C40845BFCEF6}" type="presOf" srcId="{2AB5939F-3F71-46C7-9D1F-A8CF6C34FF4B}" destId="{1FD0A011-1E20-4A1B-8B4E-2C07D70567AA}" srcOrd="0" destOrd="0" presId="urn:microsoft.com/office/officeart/2005/8/layout/orgChart1"/>
    <dgm:cxn modelId="{727436E5-9784-47EC-B755-00B097B19362}" srcId="{1FC77DCD-7337-4E5B-AFF1-1DFC880657BF}" destId="{061B54F0-C215-4A82-9443-307A80B3E5C0}" srcOrd="0" destOrd="0" parTransId="{3A565858-9DF1-4B66-9990-C247BCA40447}" sibTransId="{C902EDB1-2FA9-4E8D-979F-3B35229C679A}"/>
    <dgm:cxn modelId="{F3E5522E-45B9-42DA-B4E7-BA168EB229DE}" type="presOf" srcId="{E726E00E-D402-4B28-99F1-CC7467901242}" destId="{6BB1DC1B-4F30-40E7-ADB6-5AAC78EAA61C}" srcOrd="0" destOrd="0" presId="urn:microsoft.com/office/officeart/2005/8/layout/orgChart1"/>
    <dgm:cxn modelId="{4D18AD4F-C9D0-4CE9-8E99-45965CBFF6CA}" type="presOf" srcId="{EBBC5BC2-0565-4C94-9848-C0000AD3E501}" destId="{4AA1E255-514A-47DE-AA19-A3FACADF6CE0}" srcOrd="0" destOrd="0" presId="urn:microsoft.com/office/officeart/2005/8/layout/orgChart1"/>
    <dgm:cxn modelId="{7A30A0C7-F112-4FB4-8CD0-33BAE02CB268}" type="presOf" srcId="{061B54F0-C215-4A82-9443-307A80B3E5C0}" destId="{935BAEDC-4621-4B63-95AD-4298547EEE7E}" srcOrd="1" destOrd="0" presId="urn:microsoft.com/office/officeart/2005/8/layout/orgChart1"/>
    <dgm:cxn modelId="{5251D1E5-130B-433E-8F9C-D2F34ED1A759}" type="presOf" srcId="{1B942C91-292D-4622-B917-06BC1CF14E25}" destId="{23FAAE92-D82E-4845-B7BC-86FC7DE6D6EB}" srcOrd="0" destOrd="0" presId="urn:microsoft.com/office/officeart/2005/8/layout/orgChart1"/>
    <dgm:cxn modelId="{2ED690D4-762D-4300-A127-D431C45E6DE0}" type="presOf" srcId="{2AB5939F-3F71-46C7-9D1F-A8CF6C34FF4B}" destId="{2F7C4239-9519-496E-95A3-32196EA045D1}" srcOrd="1" destOrd="0" presId="urn:microsoft.com/office/officeart/2005/8/layout/orgChart1"/>
    <dgm:cxn modelId="{4AEBE6CD-4E33-4EF7-B04A-056536614720}" srcId="{061B54F0-C215-4A82-9443-307A80B3E5C0}" destId="{72EEAF5B-90E7-4711-B359-BCA160D90551}" srcOrd="1" destOrd="0" parTransId="{0D5DB047-07C9-4E3A-99AA-430ADF7DACD1}" sibTransId="{123BA998-05B6-492F-BAD9-FA7B3045E580}"/>
    <dgm:cxn modelId="{DC1483BB-AB35-4C0B-A6E0-7C26E68BA0CF}" srcId="{061B54F0-C215-4A82-9443-307A80B3E5C0}" destId="{2AB5939F-3F71-46C7-9D1F-A8CF6C34FF4B}" srcOrd="0" destOrd="0" parTransId="{E726E00E-D402-4B28-99F1-CC7467901242}" sibTransId="{C2585242-A4C1-4038-882F-2622857AD0F2}"/>
    <dgm:cxn modelId="{39A65687-89F1-4AD3-96F7-5E134B024804}" type="presOf" srcId="{72EEAF5B-90E7-4711-B359-BCA160D90551}" destId="{D2EFDDA9-0CB5-409A-8356-2503CA1ED65C}" srcOrd="0" destOrd="0" presId="urn:microsoft.com/office/officeart/2005/8/layout/orgChart1"/>
    <dgm:cxn modelId="{31347FB8-2A44-4157-B5C5-8D948DA1185E}" type="presOf" srcId="{1B942C91-292D-4622-B917-06BC1CF14E25}" destId="{AE69AE4A-888F-4B6E-BE72-B0C03D13F5B7}" srcOrd="1" destOrd="0" presId="urn:microsoft.com/office/officeart/2005/8/layout/orgChart1"/>
    <dgm:cxn modelId="{8B6D43A3-140C-4D95-AA98-3FEE461AC839}" type="presOf" srcId="{061B54F0-C215-4A82-9443-307A80B3E5C0}" destId="{D5307409-4047-43D5-9330-270DAC19D71F}" srcOrd="0" destOrd="0" presId="urn:microsoft.com/office/officeart/2005/8/layout/orgChart1"/>
    <dgm:cxn modelId="{94D51D59-51F7-4114-9C77-B6CD4E749E90}" type="presParOf" srcId="{E9C67584-7DF9-4D9F-B40E-9BE6F7599C1B}" destId="{91DCBEBF-B406-46FB-9F94-C6DF267459C9}" srcOrd="0" destOrd="0" presId="urn:microsoft.com/office/officeart/2005/8/layout/orgChart1"/>
    <dgm:cxn modelId="{2BAA77A1-724E-4727-8A3D-D91BE9D1B6DD}" type="presParOf" srcId="{91DCBEBF-B406-46FB-9F94-C6DF267459C9}" destId="{B6457397-6383-4940-994C-EAD80861BB88}" srcOrd="0" destOrd="0" presId="urn:microsoft.com/office/officeart/2005/8/layout/orgChart1"/>
    <dgm:cxn modelId="{912645BD-9D72-4147-8065-1005AE83EBAB}" type="presParOf" srcId="{B6457397-6383-4940-994C-EAD80861BB88}" destId="{D5307409-4047-43D5-9330-270DAC19D71F}" srcOrd="0" destOrd="0" presId="urn:microsoft.com/office/officeart/2005/8/layout/orgChart1"/>
    <dgm:cxn modelId="{330C2575-33E2-4C9A-84C3-71F300FCBE25}" type="presParOf" srcId="{B6457397-6383-4940-994C-EAD80861BB88}" destId="{935BAEDC-4621-4B63-95AD-4298547EEE7E}" srcOrd="1" destOrd="0" presId="urn:microsoft.com/office/officeart/2005/8/layout/orgChart1"/>
    <dgm:cxn modelId="{83151D47-A898-4671-B70D-879EC89BC9FA}" type="presParOf" srcId="{91DCBEBF-B406-46FB-9F94-C6DF267459C9}" destId="{4A790CAC-5078-45D3-9F73-744B9BE214F6}" srcOrd="1" destOrd="0" presId="urn:microsoft.com/office/officeart/2005/8/layout/orgChart1"/>
    <dgm:cxn modelId="{19A3914D-FA86-46F6-A440-DDBF09CF8801}" type="presParOf" srcId="{4A790CAC-5078-45D3-9F73-744B9BE214F6}" destId="{6BB1DC1B-4F30-40E7-ADB6-5AAC78EAA61C}" srcOrd="0" destOrd="0" presId="urn:microsoft.com/office/officeart/2005/8/layout/orgChart1"/>
    <dgm:cxn modelId="{6FEE9F5A-D8D2-4DF7-82C1-F543E8A50558}" type="presParOf" srcId="{4A790CAC-5078-45D3-9F73-744B9BE214F6}" destId="{24E05E6D-10E2-44CC-88C5-F1DB743DE433}" srcOrd="1" destOrd="0" presId="urn:microsoft.com/office/officeart/2005/8/layout/orgChart1"/>
    <dgm:cxn modelId="{9AA0095B-8588-48B4-9130-42E9EF460A73}" type="presParOf" srcId="{24E05E6D-10E2-44CC-88C5-F1DB743DE433}" destId="{6978995D-E23E-4879-B4FB-33ED403EF060}" srcOrd="0" destOrd="0" presId="urn:microsoft.com/office/officeart/2005/8/layout/orgChart1"/>
    <dgm:cxn modelId="{0F7E3995-7409-4A7C-A17A-85DF84F39F34}" type="presParOf" srcId="{6978995D-E23E-4879-B4FB-33ED403EF060}" destId="{1FD0A011-1E20-4A1B-8B4E-2C07D70567AA}" srcOrd="0" destOrd="0" presId="urn:microsoft.com/office/officeart/2005/8/layout/orgChart1"/>
    <dgm:cxn modelId="{63B5E386-AAC2-4DAD-BB86-785CB80ED16A}" type="presParOf" srcId="{6978995D-E23E-4879-B4FB-33ED403EF060}" destId="{2F7C4239-9519-496E-95A3-32196EA045D1}" srcOrd="1" destOrd="0" presId="urn:microsoft.com/office/officeart/2005/8/layout/orgChart1"/>
    <dgm:cxn modelId="{6682A418-8CAA-4C04-BEF1-5B1D00B85577}" type="presParOf" srcId="{24E05E6D-10E2-44CC-88C5-F1DB743DE433}" destId="{D2D5F7A6-46A9-455E-B2BC-1BA3ABB2355E}" srcOrd="1" destOrd="0" presId="urn:microsoft.com/office/officeart/2005/8/layout/orgChart1"/>
    <dgm:cxn modelId="{114073B3-2DDF-4FDE-93FA-7F90B71889C8}" type="presParOf" srcId="{24E05E6D-10E2-44CC-88C5-F1DB743DE433}" destId="{B658B9F7-6821-49CB-BBC7-25F57217DB6C}" srcOrd="2" destOrd="0" presId="urn:microsoft.com/office/officeart/2005/8/layout/orgChart1"/>
    <dgm:cxn modelId="{8B3149A3-F0C1-4222-B17B-11AA3B025FB9}" type="presParOf" srcId="{4A790CAC-5078-45D3-9F73-744B9BE214F6}" destId="{81B71FA5-1D8B-4145-A23E-DDF82E635C57}" srcOrd="2" destOrd="0" presId="urn:microsoft.com/office/officeart/2005/8/layout/orgChart1"/>
    <dgm:cxn modelId="{1C7AEDAD-715E-4CF0-B2FE-D3A13D11BAEA}" type="presParOf" srcId="{4A790CAC-5078-45D3-9F73-744B9BE214F6}" destId="{32A9804A-972D-498B-BE2C-9AA1ED354ABA}" srcOrd="3" destOrd="0" presId="urn:microsoft.com/office/officeart/2005/8/layout/orgChart1"/>
    <dgm:cxn modelId="{147E8FE9-0080-4ABD-A7F1-06EE07741FC6}" type="presParOf" srcId="{32A9804A-972D-498B-BE2C-9AA1ED354ABA}" destId="{453C3E46-4892-4937-95D8-061243EAF0B1}" srcOrd="0" destOrd="0" presId="urn:microsoft.com/office/officeart/2005/8/layout/orgChart1"/>
    <dgm:cxn modelId="{EB1F5D4B-CE09-49AA-8D50-E5BC66D9973B}" type="presParOf" srcId="{453C3E46-4892-4937-95D8-061243EAF0B1}" destId="{D2EFDDA9-0CB5-409A-8356-2503CA1ED65C}" srcOrd="0" destOrd="0" presId="urn:microsoft.com/office/officeart/2005/8/layout/orgChart1"/>
    <dgm:cxn modelId="{BF2E3C11-FCC8-49D4-96EE-3B7DC2D5528F}" type="presParOf" srcId="{453C3E46-4892-4937-95D8-061243EAF0B1}" destId="{DF3D8916-75DA-43B0-BB11-05AC9464540E}" srcOrd="1" destOrd="0" presId="urn:microsoft.com/office/officeart/2005/8/layout/orgChart1"/>
    <dgm:cxn modelId="{A39C47A9-FEFE-4464-987D-CBD22D31C155}" type="presParOf" srcId="{32A9804A-972D-498B-BE2C-9AA1ED354ABA}" destId="{CB83846A-9458-40A6-ABB2-BB937B4AC267}" srcOrd="1" destOrd="0" presId="urn:microsoft.com/office/officeart/2005/8/layout/orgChart1"/>
    <dgm:cxn modelId="{5335E904-FFC9-4771-9078-2F11EFDBF5C2}" type="presParOf" srcId="{32A9804A-972D-498B-BE2C-9AA1ED354ABA}" destId="{55C942C4-B441-4E99-BBC4-02F8D5E5007A}" srcOrd="2" destOrd="0" presId="urn:microsoft.com/office/officeart/2005/8/layout/orgChart1"/>
    <dgm:cxn modelId="{BAD7F1FE-35A6-4FC7-A817-17F916991545}" type="presParOf" srcId="{4A790CAC-5078-45D3-9F73-744B9BE214F6}" destId="{4AA1E255-514A-47DE-AA19-A3FACADF6CE0}" srcOrd="4" destOrd="0" presId="urn:microsoft.com/office/officeart/2005/8/layout/orgChart1"/>
    <dgm:cxn modelId="{2E699D12-1388-473D-A15C-C94AB7FC2EC0}" type="presParOf" srcId="{4A790CAC-5078-45D3-9F73-744B9BE214F6}" destId="{C2555706-249E-4374-AAA2-8DA0FD595EF5}" srcOrd="5" destOrd="0" presId="urn:microsoft.com/office/officeart/2005/8/layout/orgChart1"/>
    <dgm:cxn modelId="{21F75A6F-0B16-4045-8CAC-DB4333836F32}" type="presParOf" srcId="{C2555706-249E-4374-AAA2-8DA0FD595EF5}" destId="{25046CCD-CD17-4BEA-B47A-3963B84D98B0}" srcOrd="0" destOrd="0" presId="urn:microsoft.com/office/officeart/2005/8/layout/orgChart1"/>
    <dgm:cxn modelId="{F40D8382-8D7B-4485-93C2-58F011560D70}" type="presParOf" srcId="{25046CCD-CD17-4BEA-B47A-3963B84D98B0}" destId="{23FAAE92-D82E-4845-B7BC-86FC7DE6D6EB}" srcOrd="0" destOrd="0" presId="urn:microsoft.com/office/officeart/2005/8/layout/orgChart1"/>
    <dgm:cxn modelId="{25158E2C-6291-4576-8652-0D9278012256}" type="presParOf" srcId="{25046CCD-CD17-4BEA-B47A-3963B84D98B0}" destId="{AE69AE4A-888F-4B6E-BE72-B0C03D13F5B7}" srcOrd="1" destOrd="0" presId="urn:microsoft.com/office/officeart/2005/8/layout/orgChart1"/>
    <dgm:cxn modelId="{37ECCD07-51BA-4F7F-99CC-311FCF4DF317}" type="presParOf" srcId="{C2555706-249E-4374-AAA2-8DA0FD595EF5}" destId="{AB862E29-94F8-4A05-80BA-37F3E703E3AB}" srcOrd="1" destOrd="0" presId="urn:microsoft.com/office/officeart/2005/8/layout/orgChart1"/>
    <dgm:cxn modelId="{E7788BFF-31C7-4596-B357-6AA9B39C644A}" type="presParOf" srcId="{C2555706-249E-4374-AAA2-8DA0FD595EF5}" destId="{8B353B72-F32F-4697-9273-81B0EFB1F53A}" srcOrd="2" destOrd="0" presId="urn:microsoft.com/office/officeart/2005/8/layout/orgChart1"/>
    <dgm:cxn modelId="{E5E78B02-AC98-467C-A562-EFF48C974862}" type="presParOf" srcId="{91DCBEBF-B406-46FB-9F94-C6DF267459C9}" destId="{0CC8F040-0A79-4654-A9C5-7811EB3258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3603DC-3019-462E-B579-58E28741CF0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782841EB-896B-4D38-9224-A6A970C8FBAE}">
      <dgm:prSet/>
      <dgm:spPr/>
      <dgm:t>
        <a:bodyPr/>
        <a:lstStyle/>
        <a:p>
          <a:pPr rtl="0"/>
          <a:r>
            <a:rPr lang="pl-PL" dirty="0" smtClean="0"/>
            <a:t>Wezwanie organu do działania</a:t>
          </a:r>
          <a:endParaRPr lang="pl-PL" dirty="0"/>
        </a:p>
      </dgm:t>
    </dgm:pt>
    <dgm:pt modelId="{9F72D8AE-4C14-4D23-9756-8E31415C86C1}" type="parTrans" cxnId="{3FD5B439-463F-4367-BA43-3E90A576568C}">
      <dgm:prSet/>
      <dgm:spPr/>
      <dgm:t>
        <a:bodyPr/>
        <a:lstStyle/>
        <a:p>
          <a:endParaRPr lang="pl-PL"/>
        </a:p>
      </dgm:t>
    </dgm:pt>
    <dgm:pt modelId="{E34DC80F-110E-418B-975F-6EB332A16302}" type="sibTrans" cxnId="{3FD5B439-463F-4367-BA43-3E90A576568C}">
      <dgm:prSet/>
      <dgm:spPr/>
      <dgm:t>
        <a:bodyPr/>
        <a:lstStyle/>
        <a:p>
          <a:endParaRPr lang="pl-PL"/>
        </a:p>
      </dgm:t>
    </dgm:pt>
    <dgm:pt modelId="{E7DF498C-C81F-45DB-8D6C-AD01AA46B44B}">
      <dgm:prSet/>
      <dgm:spPr/>
      <dgm:t>
        <a:bodyPr/>
        <a:lstStyle/>
        <a:p>
          <a:pPr rtl="0"/>
          <a:r>
            <a:rPr lang="pl-PL" dirty="0" smtClean="0"/>
            <a:t>Brak odpowiedzi w przeciągu 2 miesięcy</a:t>
          </a:r>
          <a:endParaRPr lang="pl-PL" dirty="0"/>
        </a:p>
      </dgm:t>
    </dgm:pt>
    <dgm:pt modelId="{9F02CDAE-AF1C-4231-AB09-4FBA5D600A78}" type="parTrans" cxnId="{ED262BBE-4162-4EA1-AF11-91E316894F4E}">
      <dgm:prSet/>
      <dgm:spPr/>
      <dgm:t>
        <a:bodyPr/>
        <a:lstStyle/>
        <a:p>
          <a:endParaRPr lang="pl-PL"/>
        </a:p>
      </dgm:t>
    </dgm:pt>
    <dgm:pt modelId="{FA43E2A0-07D6-45B2-9765-8D3CE09F385C}" type="sibTrans" cxnId="{ED262BBE-4162-4EA1-AF11-91E316894F4E}">
      <dgm:prSet/>
      <dgm:spPr/>
      <dgm:t>
        <a:bodyPr/>
        <a:lstStyle/>
        <a:p>
          <a:endParaRPr lang="pl-PL"/>
        </a:p>
      </dgm:t>
    </dgm:pt>
    <dgm:pt modelId="{35C99D3B-A596-4DC9-9188-66B6CB92EF23}">
      <dgm:prSet/>
      <dgm:spPr/>
      <dgm:t>
        <a:bodyPr/>
        <a:lstStyle/>
        <a:p>
          <a:pPr rtl="0"/>
          <a:r>
            <a:rPr lang="pl-PL" dirty="0" smtClean="0"/>
            <a:t>2 miesiące na wniesienie skargi od upływu powyższego okresu</a:t>
          </a:r>
          <a:endParaRPr lang="pl-PL" dirty="0"/>
        </a:p>
      </dgm:t>
    </dgm:pt>
    <dgm:pt modelId="{C7D96CAF-C69F-4C01-BDFA-DE14D0AFBDF4}" type="parTrans" cxnId="{96223BBB-6251-4A20-94C6-EC67F88FC385}">
      <dgm:prSet/>
      <dgm:spPr/>
      <dgm:t>
        <a:bodyPr/>
        <a:lstStyle/>
        <a:p>
          <a:endParaRPr lang="pl-PL"/>
        </a:p>
      </dgm:t>
    </dgm:pt>
    <dgm:pt modelId="{FE5718F9-AAAF-4733-8A9D-78D5682FCBA7}" type="sibTrans" cxnId="{96223BBB-6251-4A20-94C6-EC67F88FC385}">
      <dgm:prSet/>
      <dgm:spPr/>
      <dgm:t>
        <a:bodyPr/>
        <a:lstStyle/>
        <a:p>
          <a:endParaRPr lang="pl-PL"/>
        </a:p>
      </dgm:t>
    </dgm:pt>
    <dgm:pt modelId="{A3D371BF-3D06-4193-B97C-7C6A8657B864}" type="pres">
      <dgm:prSet presAssocID="{7F3603DC-3019-462E-B579-58E28741CF0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472A6A4-A568-4918-8238-79B5ECF420AA}" type="pres">
      <dgm:prSet presAssocID="{7F3603DC-3019-462E-B579-58E28741CF0D}" presName="arrow" presStyleLbl="bgShp" presStyleIdx="0" presStyleCnt="1"/>
      <dgm:spPr/>
    </dgm:pt>
    <dgm:pt modelId="{3961BD1C-15F6-4FD2-8786-BA63DBD827B6}" type="pres">
      <dgm:prSet presAssocID="{7F3603DC-3019-462E-B579-58E28741CF0D}" presName="linearProcess" presStyleCnt="0"/>
      <dgm:spPr/>
    </dgm:pt>
    <dgm:pt modelId="{C8E9924F-1EAB-4EC8-BE55-171DCB883D68}" type="pres">
      <dgm:prSet presAssocID="{782841EB-896B-4D38-9224-A6A970C8FBA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C835D3-76EE-492E-BB53-FDC17363587A}" type="pres">
      <dgm:prSet presAssocID="{E34DC80F-110E-418B-975F-6EB332A16302}" presName="sibTrans" presStyleCnt="0"/>
      <dgm:spPr/>
    </dgm:pt>
    <dgm:pt modelId="{BFD7172C-29FD-488F-B8DF-322DE52F9B40}" type="pres">
      <dgm:prSet presAssocID="{E7DF498C-C81F-45DB-8D6C-AD01AA46B44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D6B2BE-7B8F-4F93-82C3-F831FEB8EC9F}" type="pres">
      <dgm:prSet presAssocID="{FA43E2A0-07D6-45B2-9765-8D3CE09F385C}" presName="sibTrans" presStyleCnt="0"/>
      <dgm:spPr/>
    </dgm:pt>
    <dgm:pt modelId="{115499FE-2FA0-4465-B4C0-34CA8B45656B}" type="pres">
      <dgm:prSet presAssocID="{35C99D3B-A596-4DC9-9188-66B6CB92EF2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6223BBB-6251-4A20-94C6-EC67F88FC385}" srcId="{7F3603DC-3019-462E-B579-58E28741CF0D}" destId="{35C99D3B-A596-4DC9-9188-66B6CB92EF23}" srcOrd="2" destOrd="0" parTransId="{C7D96CAF-C69F-4C01-BDFA-DE14D0AFBDF4}" sibTransId="{FE5718F9-AAAF-4733-8A9D-78D5682FCBA7}"/>
    <dgm:cxn modelId="{3FD5B439-463F-4367-BA43-3E90A576568C}" srcId="{7F3603DC-3019-462E-B579-58E28741CF0D}" destId="{782841EB-896B-4D38-9224-A6A970C8FBAE}" srcOrd="0" destOrd="0" parTransId="{9F72D8AE-4C14-4D23-9756-8E31415C86C1}" sibTransId="{E34DC80F-110E-418B-975F-6EB332A16302}"/>
    <dgm:cxn modelId="{86E0B768-F59B-4C12-BFA4-230D96D2BB67}" type="presOf" srcId="{E7DF498C-C81F-45DB-8D6C-AD01AA46B44B}" destId="{BFD7172C-29FD-488F-B8DF-322DE52F9B40}" srcOrd="0" destOrd="0" presId="urn:microsoft.com/office/officeart/2005/8/layout/hProcess9"/>
    <dgm:cxn modelId="{516AAD4D-F5A6-4F26-A99A-42C56F9E6E88}" type="presOf" srcId="{782841EB-896B-4D38-9224-A6A970C8FBAE}" destId="{C8E9924F-1EAB-4EC8-BE55-171DCB883D68}" srcOrd="0" destOrd="0" presId="urn:microsoft.com/office/officeart/2005/8/layout/hProcess9"/>
    <dgm:cxn modelId="{2DF967E5-4019-40CB-9F40-002933662114}" type="presOf" srcId="{35C99D3B-A596-4DC9-9188-66B6CB92EF23}" destId="{115499FE-2FA0-4465-B4C0-34CA8B45656B}" srcOrd="0" destOrd="0" presId="urn:microsoft.com/office/officeart/2005/8/layout/hProcess9"/>
    <dgm:cxn modelId="{0B17888B-4066-4753-B6A4-7502BA985A1F}" type="presOf" srcId="{7F3603DC-3019-462E-B579-58E28741CF0D}" destId="{A3D371BF-3D06-4193-B97C-7C6A8657B864}" srcOrd="0" destOrd="0" presId="urn:microsoft.com/office/officeart/2005/8/layout/hProcess9"/>
    <dgm:cxn modelId="{ED262BBE-4162-4EA1-AF11-91E316894F4E}" srcId="{7F3603DC-3019-462E-B579-58E28741CF0D}" destId="{E7DF498C-C81F-45DB-8D6C-AD01AA46B44B}" srcOrd="1" destOrd="0" parTransId="{9F02CDAE-AF1C-4231-AB09-4FBA5D600A78}" sibTransId="{FA43E2A0-07D6-45B2-9765-8D3CE09F385C}"/>
    <dgm:cxn modelId="{AD6ABA80-12B7-4602-A0D2-40A632B61A03}" type="presParOf" srcId="{A3D371BF-3D06-4193-B97C-7C6A8657B864}" destId="{9472A6A4-A568-4918-8238-79B5ECF420AA}" srcOrd="0" destOrd="0" presId="urn:microsoft.com/office/officeart/2005/8/layout/hProcess9"/>
    <dgm:cxn modelId="{7DBFF043-048A-41E2-81E7-015005CAC4E7}" type="presParOf" srcId="{A3D371BF-3D06-4193-B97C-7C6A8657B864}" destId="{3961BD1C-15F6-4FD2-8786-BA63DBD827B6}" srcOrd="1" destOrd="0" presId="urn:microsoft.com/office/officeart/2005/8/layout/hProcess9"/>
    <dgm:cxn modelId="{583CA19D-6948-42E6-970D-974555949447}" type="presParOf" srcId="{3961BD1C-15F6-4FD2-8786-BA63DBD827B6}" destId="{C8E9924F-1EAB-4EC8-BE55-171DCB883D68}" srcOrd="0" destOrd="0" presId="urn:microsoft.com/office/officeart/2005/8/layout/hProcess9"/>
    <dgm:cxn modelId="{10C74DB2-2632-4AC7-99A4-A5013A409DAD}" type="presParOf" srcId="{3961BD1C-15F6-4FD2-8786-BA63DBD827B6}" destId="{F9C835D3-76EE-492E-BB53-FDC17363587A}" srcOrd="1" destOrd="0" presId="urn:microsoft.com/office/officeart/2005/8/layout/hProcess9"/>
    <dgm:cxn modelId="{A9A069F4-7584-430E-8551-F9C053F77DB5}" type="presParOf" srcId="{3961BD1C-15F6-4FD2-8786-BA63DBD827B6}" destId="{BFD7172C-29FD-488F-B8DF-322DE52F9B40}" srcOrd="2" destOrd="0" presId="urn:microsoft.com/office/officeart/2005/8/layout/hProcess9"/>
    <dgm:cxn modelId="{22B24588-C74F-4DFC-A8AD-F85C3D2BA894}" type="presParOf" srcId="{3961BD1C-15F6-4FD2-8786-BA63DBD827B6}" destId="{5CD6B2BE-7B8F-4F93-82C3-F831FEB8EC9F}" srcOrd="3" destOrd="0" presId="urn:microsoft.com/office/officeart/2005/8/layout/hProcess9"/>
    <dgm:cxn modelId="{200E59A7-67F0-4823-B31F-22DE5431B843}" type="presParOf" srcId="{3961BD1C-15F6-4FD2-8786-BA63DBD827B6}" destId="{115499FE-2FA0-4465-B4C0-34CA8B45656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16B58D-8CED-4B6A-8CF9-E51A0BDEE5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FF2E810-AD45-4C1E-93AD-CE8BAA0463F7}">
      <dgm:prSet/>
      <dgm:spPr/>
      <dgm:t>
        <a:bodyPr/>
        <a:lstStyle/>
        <a:p>
          <a:pPr rtl="0"/>
          <a:r>
            <a:rPr lang="pl-PL" dirty="0" smtClean="0"/>
            <a:t>Bierna </a:t>
          </a:r>
          <a:endParaRPr lang="pl-PL" dirty="0"/>
        </a:p>
      </dgm:t>
    </dgm:pt>
    <dgm:pt modelId="{131024C7-8176-4F8F-AB0F-E3A8369A8F25}" type="parTrans" cxnId="{43013650-BEEF-407A-9314-5BE9FE313A3C}">
      <dgm:prSet/>
      <dgm:spPr/>
      <dgm:t>
        <a:bodyPr/>
        <a:lstStyle/>
        <a:p>
          <a:endParaRPr lang="pl-PL"/>
        </a:p>
      </dgm:t>
    </dgm:pt>
    <dgm:pt modelId="{0A6FAC01-B126-4D5B-B607-D0B7D65F48E7}" type="sibTrans" cxnId="{43013650-BEEF-407A-9314-5BE9FE313A3C}">
      <dgm:prSet/>
      <dgm:spPr/>
      <dgm:t>
        <a:bodyPr/>
        <a:lstStyle/>
        <a:p>
          <a:endParaRPr lang="pl-PL"/>
        </a:p>
      </dgm:t>
    </dgm:pt>
    <dgm:pt modelId="{E4B89F45-8FC7-42AB-97D1-CF3FF69C7AB8}">
      <dgm:prSet/>
      <dgm:spPr/>
      <dgm:t>
        <a:bodyPr/>
        <a:lstStyle/>
        <a:p>
          <a:pPr rtl="0"/>
          <a:r>
            <a:rPr lang="pl-PL" dirty="0" smtClean="0"/>
            <a:t>Parlament Europejski </a:t>
          </a:r>
          <a:endParaRPr lang="pl-PL" dirty="0"/>
        </a:p>
      </dgm:t>
    </dgm:pt>
    <dgm:pt modelId="{C8EEF7C6-3430-43D1-BCCC-68A61B70230E}" type="parTrans" cxnId="{4300B3F6-0E80-4DE5-8749-84D597DA227D}">
      <dgm:prSet/>
      <dgm:spPr/>
      <dgm:t>
        <a:bodyPr/>
        <a:lstStyle/>
        <a:p>
          <a:endParaRPr lang="pl-PL"/>
        </a:p>
      </dgm:t>
    </dgm:pt>
    <dgm:pt modelId="{0F73DD6B-D0CB-4A9A-9CAA-AB3121C5D9F7}" type="sibTrans" cxnId="{4300B3F6-0E80-4DE5-8749-84D597DA227D}">
      <dgm:prSet/>
      <dgm:spPr/>
      <dgm:t>
        <a:bodyPr/>
        <a:lstStyle/>
        <a:p>
          <a:endParaRPr lang="pl-PL"/>
        </a:p>
      </dgm:t>
    </dgm:pt>
    <dgm:pt modelId="{69785A17-4C17-417A-B273-8159833028D9}">
      <dgm:prSet/>
      <dgm:spPr/>
      <dgm:t>
        <a:bodyPr/>
        <a:lstStyle/>
        <a:p>
          <a:pPr rtl="0"/>
          <a:r>
            <a:rPr lang="pl-PL" dirty="0" smtClean="0"/>
            <a:t>Rada Europejska</a:t>
          </a:r>
          <a:endParaRPr lang="pl-PL" dirty="0"/>
        </a:p>
      </dgm:t>
    </dgm:pt>
    <dgm:pt modelId="{640F2357-7BDA-4002-A96D-761BC73AA75F}" type="parTrans" cxnId="{CC2794A8-6FE7-467E-B54C-76D6D0A6B444}">
      <dgm:prSet/>
      <dgm:spPr/>
      <dgm:t>
        <a:bodyPr/>
        <a:lstStyle/>
        <a:p>
          <a:endParaRPr lang="pl-PL"/>
        </a:p>
      </dgm:t>
    </dgm:pt>
    <dgm:pt modelId="{268AAABD-A32B-4397-9962-A852501E426C}" type="sibTrans" cxnId="{CC2794A8-6FE7-467E-B54C-76D6D0A6B444}">
      <dgm:prSet/>
      <dgm:spPr/>
      <dgm:t>
        <a:bodyPr/>
        <a:lstStyle/>
        <a:p>
          <a:endParaRPr lang="pl-PL"/>
        </a:p>
      </dgm:t>
    </dgm:pt>
    <dgm:pt modelId="{BFF71CF4-6F1B-4E93-9298-1595BC729848}">
      <dgm:prSet/>
      <dgm:spPr/>
      <dgm:t>
        <a:bodyPr/>
        <a:lstStyle/>
        <a:p>
          <a:pPr rtl="0"/>
          <a:r>
            <a:rPr lang="pl-PL" dirty="0" smtClean="0"/>
            <a:t>Rada</a:t>
          </a:r>
          <a:endParaRPr lang="pl-PL" dirty="0"/>
        </a:p>
      </dgm:t>
    </dgm:pt>
    <dgm:pt modelId="{2FD93EE5-3803-4448-899A-24BA1519E423}" type="parTrans" cxnId="{8D723507-4B90-470F-89FC-8E6039BE48D7}">
      <dgm:prSet/>
      <dgm:spPr/>
      <dgm:t>
        <a:bodyPr/>
        <a:lstStyle/>
        <a:p>
          <a:endParaRPr lang="pl-PL"/>
        </a:p>
      </dgm:t>
    </dgm:pt>
    <dgm:pt modelId="{F917A91C-08AC-4ACF-9F57-79DDB36E2186}" type="sibTrans" cxnId="{8D723507-4B90-470F-89FC-8E6039BE48D7}">
      <dgm:prSet/>
      <dgm:spPr/>
      <dgm:t>
        <a:bodyPr/>
        <a:lstStyle/>
        <a:p>
          <a:endParaRPr lang="pl-PL"/>
        </a:p>
      </dgm:t>
    </dgm:pt>
    <dgm:pt modelId="{C0555350-2C55-499F-9A11-5588A1757C76}">
      <dgm:prSet/>
      <dgm:spPr/>
      <dgm:t>
        <a:bodyPr/>
        <a:lstStyle/>
        <a:p>
          <a:pPr rtl="0"/>
          <a:r>
            <a:rPr lang="pl-PL" dirty="0" smtClean="0"/>
            <a:t>Europejski Bank Centralny</a:t>
          </a:r>
          <a:endParaRPr lang="pl-PL" dirty="0"/>
        </a:p>
      </dgm:t>
    </dgm:pt>
    <dgm:pt modelId="{8B101F9A-F357-46AE-937B-7D4BD4F9F9A1}" type="parTrans" cxnId="{2AD51791-DE08-4C37-A523-2FEE318C5B45}">
      <dgm:prSet/>
      <dgm:spPr/>
      <dgm:t>
        <a:bodyPr/>
        <a:lstStyle/>
        <a:p>
          <a:endParaRPr lang="pl-PL"/>
        </a:p>
      </dgm:t>
    </dgm:pt>
    <dgm:pt modelId="{0DDE8C0F-2C99-4E9C-87A2-CD732101458B}" type="sibTrans" cxnId="{2AD51791-DE08-4C37-A523-2FEE318C5B45}">
      <dgm:prSet/>
      <dgm:spPr/>
      <dgm:t>
        <a:bodyPr/>
        <a:lstStyle/>
        <a:p>
          <a:endParaRPr lang="pl-PL"/>
        </a:p>
      </dgm:t>
    </dgm:pt>
    <dgm:pt modelId="{682AF613-7756-4733-945A-E3A583380264}">
      <dgm:prSet/>
      <dgm:spPr/>
      <dgm:t>
        <a:bodyPr/>
        <a:lstStyle/>
        <a:p>
          <a:pPr rtl="0"/>
          <a:r>
            <a:rPr lang="pl-PL" dirty="0" smtClean="0"/>
            <a:t>Komisja</a:t>
          </a:r>
          <a:endParaRPr lang="pl-PL" dirty="0"/>
        </a:p>
      </dgm:t>
    </dgm:pt>
    <dgm:pt modelId="{3C60F191-5E61-4CE6-9D66-2D1A88ACB470}" type="parTrans" cxnId="{98A00254-8905-4071-92EE-0B262377EC4D}">
      <dgm:prSet/>
      <dgm:spPr/>
      <dgm:t>
        <a:bodyPr/>
        <a:lstStyle/>
        <a:p>
          <a:endParaRPr lang="pl-PL"/>
        </a:p>
      </dgm:t>
    </dgm:pt>
    <dgm:pt modelId="{8860C4F7-F9FD-4A07-9C9C-0E742085A5F8}" type="sibTrans" cxnId="{98A00254-8905-4071-92EE-0B262377EC4D}">
      <dgm:prSet/>
      <dgm:spPr/>
      <dgm:t>
        <a:bodyPr/>
        <a:lstStyle/>
        <a:p>
          <a:endParaRPr lang="pl-PL"/>
        </a:p>
      </dgm:t>
    </dgm:pt>
    <dgm:pt modelId="{7020852D-345D-44D6-9034-A32273468312}">
      <dgm:prSet/>
      <dgm:spPr/>
      <dgm:t>
        <a:bodyPr/>
        <a:lstStyle/>
        <a:p>
          <a:pPr rtl="0"/>
          <a:r>
            <a:rPr lang="pl-PL" dirty="0" smtClean="0"/>
            <a:t>Organy i jednostki organizacyjne Unii</a:t>
          </a:r>
          <a:endParaRPr lang="pl-PL" dirty="0"/>
        </a:p>
      </dgm:t>
    </dgm:pt>
    <dgm:pt modelId="{3E72E3AA-7E62-430E-8126-61C2DE851E24}" type="parTrans" cxnId="{041E79EB-3E2F-41AC-999D-ABAE3B0A2ECE}">
      <dgm:prSet/>
      <dgm:spPr/>
      <dgm:t>
        <a:bodyPr/>
        <a:lstStyle/>
        <a:p>
          <a:endParaRPr lang="pl-PL"/>
        </a:p>
      </dgm:t>
    </dgm:pt>
    <dgm:pt modelId="{61D3E925-B81C-4EE3-9330-907AE4DED27A}" type="sibTrans" cxnId="{041E79EB-3E2F-41AC-999D-ABAE3B0A2ECE}">
      <dgm:prSet/>
      <dgm:spPr/>
      <dgm:t>
        <a:bodyPr/>
        <a:lstStyle/>
        <a:p>
          <a:endParaRPr lang="pl-PL"/>
        </a:p>
      </dgm:t>
    </dgm:pt>
    <dgm:pt modelId="{5AC13905-7F86-48D9-B3E1-3E350C71398C}" type="pres">
      <dgm:prSet presAssocID="{BC16B58D-8CED-4B6A-8CF9-E51A0BDEE5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709F7D9-23CB-454A-8200-25796C488CCC}" type="pres">
      <dgm:prSet presAssocID="{0FF2E810-AD45-4C1E-93AD-CE8BAA0463F7}" presName="hierRoot1" presStyleCnt="0">
        <dgm:presLayoutVars>
          <dgm:hierBranch val="init"/>
        </dgm:presLayoutVars>
      </dgm:prSet>
      <dgm:spPr/>
    </dgm:pt>
    <dgm:pt modelId="{78A5FD33-3BE1-42AC-BC85-A3F066B3B4BE}" type="pres">
      <dgm:prSet presAssocID="{0FF2E810-AD45-4C1E-93AD-CE8BAA0463F7}" presName="rootComposite1" presStyleCnt="0"/>
      <dgm:spPr/>
    </dgm:pt>
    <dgm:pt modelId="{3555C96A-0EFA-4C30-A6F0-BEF23BB90E1A}" type="pres">
      <dgm:prSet presAssocID="{0FF2E810-AD45-4C1E-93AD-CE8BAA0463F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F6ECC61-36E5-4B84-AB4B-8764CC845285}" type="pres">
      <dgm:prSet presAssocID="{0FF2E810-AD45-4C1E-93AD-CE8BAA0463F7}" presName="rootConnector1" presStyleLbl="node1" presStyleIdx="0" presStyleCnt="0"/>
      <dgm:spPr/>
      <dgm:t>
        <a:bodyPr/>
        <a:lstStyle/>
        <a:p>
          <a:endParaRPr lang="pl-PL"/>
        </a:p>
      </dgm:t>
    </dgm:pt>
    <dgm:pt modelId="{2E1CC1DF-6270-4802-AE97-84BDA9464D9B}" type="pres">
      <dgm:prSet presAssocID="{0FF2E810-AD45-4C1E-93AD-CE8BAA0463F7}" presName="hierChild2" presStyleCnt="0"/>
      <dgm:spPr/>
    </dgm:pt>
    <dgm:pt modelId="{058EE922-C095-433C-8F4D-034DCA194723}" type="pres">
      <dgm:prSet presAssocID="{C8EEF7C6-3430-43D1-BCCC-68A61B70230E}" presName="Name37" presStyleLbl="parChTrans1D2" presStyleIdx="0" presStyleCnt="6"/>
      <dgm:spPr/>
      <dgm:t>
        <a:bodyPr/>
        <a:lstStyle/>
        <a:p>
          <a:endParaRPr lang="pl-PL"/>
        </a:p>
      </dgm:t>
    </dgm:pt>
    <dgm:pt modelId="{F3036104-2490-4559-ACC0-DA6DC2131D79}" type="pres">
      <dgm:prSet presAssocID="{E4B89F45-8FC7-42AB-97D1-CF3FF69C7AB8}" presName="hierRoot2" presStyleCnt="0">
        <dgm:presLayoutVars>
          <dgm:hierBranch val="init"/>
        </dgm:presLayoutVars>
      </dgm:prSet>
      <dgm:spPr/>
    </dgm:pt>
    <dgm:pt modelId="{C6F16725-8A3E-43DA-93E1-3CCEE3C21151}" type="pres">
      <dgm:prSet presAssocID="{E4B89F45-8FC7-42AB-97D1-CF3FF69C7AB8}" presName="rootComposite" presStyleCnt="0"/>
      <dgm:spPr/>
    </dgm:pt>
    <dgm:pt modelId="{61B6A2C1-3AB1-47A1-84EA-06845F12F5B1}" type="pres">
      <dgm:prSet presAssocID="{E4B89F45-8FC7-42AB-97D1-CF3FF69C7AB8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967D03A-0AE7-4819-829D-24E4DF40614E}" type="pres">
      <dgm:prSet presAssocID="{E4B89F45-8FC7-42AB-97D1-CF3FF69C7AB8}" presName="rootConnector" presStyleLbl="node2" presStyleIdx="0" presStyleCnt="6"/>
      <dgm:spPr/>
      <dgm:t>
        <a:bodyPr/>
        <a:lstStyle/>
        <a:p>
          <a:endParaRPr lang="pl-PL"/>
        </a:p>
      </dgm:t>
    </dgm:pt>
    <dgm:pt modelId="{28CE0DD3-69C8-4036-AE53-51ACDA33DB18}" type="pres">
      <dgm:prSet presAssocID="{E4B89F45-8FC7-42AB-97D1-CF3FF69C7AB8}" presName="hierChild4" presStyleCnt="0"/>
      <dgm:spPr/>
    </dgm:pt>
    <dgm:pt modelId="{5B9447A8-3AE3-42D5-90D0-A40A9FD7D28A}" type="pres">
      <dgm:prSet presAssocID="{E4B89F45-8FC7-42AB-97D1-CF3FF69C7AB8}" presName="hierChild5" presStyleCnt="0"/>
      <dgm:spPr/>
    </dgm:pt>
    <dgm:pt modelId="{8D38744D-AC0B-4863-B22E-03403CE384F7}" type="pres">
      <dgm:prSet presAssocID="{640F2357-7BDA-4002-A96D-761BC73AA75F}" presName="Name37" presStyleLbl="parChTrans1D2" presStyleIdx="1" presStyleCnt="6"/>
      <dgm:spPr/>
      <dgm:t>
        <a:bodyPr/>
        <a:lstStyle/>
        <a:p>
          <a:endParaRPr lang="pl-PL"/>
        </a:p>
      </dgm:t>
    </dgm:pt>
    <dgm:pt modelId="{E76DD987-D5AF-4232-9F20-A26751874322}" type="pres">
      <dgm:prSet presAssocID="{69785A17-4C17-417A-B273-8159833028D9}" presName="hierRoot2" presStyleCnt="0">
        <dgm:presLayoutVars>
          <dgm:hierBranch val="init"/>
        </dgm:presLayoutVars>
      </dgm:prSet>
      <dgm:spPr/>
    </dgm:pt>
    <dgm:pt modelId="{3F53328B-0D6F-428E-8690-35878CA20BB0}" type="pres">
      <dgm:prSet presAssocID="{69785A17-4C17-417A-B273-8159833028D9}" presName="rootComposite" presStyleCnt="0"/>
      <dgm:spPr/>
    </dgm:pt>
    <dgm:pt modelId="{4EA1005C-6E88-47C3-9309-FFF1505226A9}" type="pres">
      <dgm:prSet presAssocID="{69785A17-4C17-417A-B273-8159833028D9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F7C8FDD-990D-4E42-AA99-4554FCAE914C}" type="pres">
      <dgm:prSet presAssocID="{69785A17-4C17-417A-B273-8159833028D9}" presName="rootConnector" presStyleLbl="node2" presStyleIdx="1" presStyleCnt="6"/>
      <dgm:spPr/>
      <dgm:t>
        <a:bodyPr/>
        <a:lstStyle/>
        <a:p>
          <a:endParaRPr lang="pl-PL"/>
        </a:p>
      </dgm:t>
    </dgm:pt>
    <dgm:pt modelId="{CDFDB6A8-6CA8-4CD2-A3ED-247B401CA9B0}" type="pres">
      <dgm:prSet presAssocID="{69785A17-4C17-417A-B273-8159833028D9}" presName="hierChild4" presStyleCnt="0"/>
      <dgm:spPr/>
    </dgm:pt>
    <dgm:pt modelId="{4F3E2FE7-E12A-46B1-9B78-C68340695011}" type="pres">
      <dgm:prSet presAssocID="{69785A17-4C17-417A-B273-8159833028D9}" presName="hierChild5" presStyleCnt="0"/>
      <dgm:spPr/>
    </dgm:pt>
    <dgm:pt modelId="{AF782C46-4B88-42BE-AC24-8C4877B1F0FD}" type="pres">
      <dgm:prSet presAssocID="{2FD93EE5-3803-4448-899A-24BA1519E423}" presName="Name37" presStyleLbl="parChTrans1D2" presStyleIdx="2" presStyleCnt="6"/>
      <dgm:spPr/>
      <dgm:t>
        <a:bodyPr/>
        <a:lstStyle/>
        <a:p>
          <a:endParaRPr lang="pl-PL"/>
        </a:p>
      </dgm:t>
    </dgm:pt>
    <dgm:pt modelId="{4EA61CB8-B23D-4C19-9BCA-5AEFB69740BB}" type="pres">
      <dgm:prSet presAssocID="{BFF71CF4-6F1B-4E93-9298-1595BC729848}" presName="hierRoot2" presStyleCnt="0">
        <dgm:presLayoutVars>
          <dgm:hierBranch val="init"/>
        </dgm:presLayoutVars>
      </dgm:prSet>
      <dgm:spPr/>
    </dgm:pt>
    <dgm:pt modelId="{EF8C092D-6E1D-4523-8135-DF01D7DF61FC}" type="pres">
      <dgm:prSet presAssocID="{BFF71CF4-6F1B-4E93-9298-1595BC729848}" presName="rootComposite" presStyleCnt="0"/>
      <dgm:spPr/>
    </dgm:pt>
    <dgm:pt modelId="{BD53DCBE-8EA4-4694-8196-337C63FB1736}" type="pres">
      <dgm:prSet presAssocID="{BFF71CF4-6F1B-4E93-9298-1595BC729848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9C010CD-1552-4C4E-A5D2-273027BB5DEE}" type="pres">
      <dgm:prSet presAssocID="{BFF71CF4-6F1B-4E93-9298-1595BC729848}" presName="rootConnector" presStyleLbl="node2" presStyleIdx="2" presStyleCnt="6"/>
      <dgm:spPr/>
      <dgm:t>
        <a:bodyPr/>
        <a:lstStyle/>
        <a:p>
          <a:endParaRPr lang="pl-PL"/>
        </a:p>
      </dgm:t>
    </dgm:pt>
    <dgm:pt modelId="{C7FEA031-7934-4BE6-A176-6DFDE663A3B8}" type="pres">
      <dgm:prSet presAssocID="{BFF71CF4-6F1B-4E93-9298-1595BC729848}" presName="hierChild4" presStyleCnt="0"/>
      <dgm:spPr/>
    </dgm:pt>
    <dgm:pt modelId="{25DD30E5-56AA-420E-9E8A-23E8F4C4BECD}" type="pres">
      <dgm:prSet presAssocID="{BFF71CF4-6F1B-4E93-9298-1595BC729848}" presName="hierChild5" presStyleCnt="0"/>
      <dgm:spPr/>
    </dgm:pt>
    <dgm:pt modelId="{A881639E-EBFD-4900-819F-252B9C782CDA}" type="pres">
      <dgm:prSet presAssocID="{8B101F9A-F357-46AE-937B-7D4BD4F9F9A1}" presName="Name37" presStyleLbl="parChTrans1D2" presStyleIdx="3" presStyleCnt="6"/>
      <dgm:spPr/>
      <dgm:t>
        <a:bodyPr/>
        <a:lstStyle/>
        <a:p>
          <a:endParaRPr lang="pl-PL"/>
        </a:p>
      </dgm:t>
    </dgm:pt>
    <dgm:pt modelId="{DDD015CA-738C-48C2-91F6-513969CB078A}" type="pres">
      <dgm:prSet presAssocID="{C0555350-2C55-499F-9A11-5588A1757C76}" presName="hierRoot2" presStyleCnt="0">
        <dgm:presLayoutVars>
          <dgm:hierBranch val="init"/>
        </dgm:presLayoutVars>
      </dgm:prSet>
      <dgm:spPr/>
    </dgm:pt>
    <dgm:pt modelId="{D4F405B0-70AE-488C-86F9-269B348F36EE}" type="pres">
      <dgm:prSet presAssocID="{C0555350-2C55-499F-9A11-5588A1757C76}" presName="rootComposite" presStyleCnt="0"/>
      <dgm:spPr/>
    </dgm:pt>
    <dgm:pt modelId="{AD973B38-F224-4599-8FF6-090299DA7176}" type="pres">
      <dgm:prSet presAssocID="{C0555350-2C55-499F-9A11-5588A1757C76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4DF521A-082A-43DC-9507-BCB1619AC042}" type="pres">
      <dgm:prSet presAssocID="{C0555350-2C55-499F-9A11-5588A1757C76}" presName="rootConnector" presStyleLbl="node2" presStyleIdx="3" presStyleCnt="6"/>
      <dgm:spPr/>
      <dgm:t>
        <a:bodyPr/>
        <a:lstStyle/>
        <a:p>
          <a:endParaRPr lang="pl-PL"/>
        </a:p>
      </dgm:t>
    </dgm:pt>
    <dgm:pt modelId="{E778DEC9-5973-4797-BA1B-9E44BB194C9A}" type="pres">
      <dgm:prSet presAssocID="{C0555350-2C55-499F-9A11-5588A1757C76}" presName="hierChild4" presStyleCnt="0"/>
      <dgm:spPr/>
    </dgm:pt>
    <dgm:pt modelId="{041C95C8-E1BB-4743-A27B-BBA7460B9D3E}" type="pres">
      <dgm:prSet presAssocID="{C0555350-2C55-499F-9A11-5588A1757C76}" presName="hierChild5" presStyleCnt="0"/>
      <dgm:spPr/>
    </dgm:pt>
    <dgm:pt modelId="{C206F20F-2B9A-44D8-9217-7BE5B080B213}" type="pres">
      <dgm:prSet presAssocID="{3C60F191-5E61-4CE6-9D66-2D1A88ACB470}" presName="Name37" presStyleLbl="parChTrans1D2" presStyleIdx="4" presStyleCnt="6"/>
      <dgm:spPr/>
      <dgm:t>
        <a:bodyPr/>
        <a:lstStyle/>
        <a:p>
          <a:endParaRPr lang="pl-PL"/>
        </a:p>
      </dgm:t>
    </dgm:pt>
    <dgm:pt modelId="{2F73306A-C2D2-426D-ADF2-A45B8E45582C}" type="pres">
      <dgm:prSet presAssocID="{682AF613-7756-4733-945A-E3A583380264}" presName="hierRoot2" presStyleCnt="0">
        <dgm:presLayoutVars>
          <dgm:hierBranch val="init"/>
        </dgm:presLayoutVars>
      </dgm:prSet>
      <dgm:spPr/>
    </dgm:pt>
    <dgm:pt modelId="{6C2FBE3B-50D6-422A-9D37-84C227D805B9}" type="pres">
      <dgm:prSet presAssocID="{682AF613-7756-4733-945A-E3A583380264}" presName="rootComposite" presStyleCnt="0"/>
      <dgm:spPr/>
    </dgm:pt>
    <dgm:pt modelId="{7BD26F26-C79A-4CBA-B54D-06E7600BD102}" type="pres">
      <dgm:prSet presAssocID="{682AF613-7756-4733-945A-E3A583380264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1D7F0C-82A5-44A8-AF6C-D82050CA8450}" type="pres">
      <dgm:prSet presAssocID="{682AF613-7756-4733-945A-E3A583380264}" presName="rootConnector" presStyleLbl="node2" presStyleIdx="4" presStyleCnt="6"/>
      <dgm:spPr/>
      <dgm:t>
        <a:bodyPr/>
        <a:lstStyle/>
        <a:p>
          <a:endParaRPr lang="pl-PL"/>
        </a:p>
      </dgm:t>
    </dgm:pt>
    <dgm:pt modelId="{336379E0-AABE-438E-B25E-F4EF25B4E6E1}" type="pres">
      <dgm:prSet presAssocID="{682AF613-7756-4733-945A-E3A583380264}" presName="hierChild4" presStyleCnt="0"/>
      <dgm:spPr/>
    </dgm:pt>
    <dgm:pt modelId="{58BACBFD-1844-4ED2-B211-344C925B8E2E}" type="pres">
      <dgm:prSet presAssocID="{682AF613-7756-4733-945A-E3A583380264}" presName="hierChild5" presStyleCnt="0"/>
      <dgm:spPr/>
    </dgm:pt>
    <dgm:pt modelId="{35AC82FC-4D9A-4221-B70A-0DCCB39A1512}" type="pres">
      <dgm:prSet presAssocID="{3E72E3AA-7E62-430E-8126-61C2DE851E24}" presName="Name37" presStyleLbl="parChTrans1D2" presStyleIdx="5" presStyleCnt="6"/>
      <dgm:spPr/>
      <dgm:t>
        <a:bodyPr/>
        <a:lstStyle/>
        <a:p>
          <a:endParaRPr lang="pl-PL"/>
        </a:p>
      </dgm:t>
    </dgm:pt>
    <dgm:pt modelId="{9E0C2DED-AF88-43F3-831A-C1FD11BCE3A1}" type="pres">
      <dgm:prSet presAssocID="{7020852D-345D-44D6-9034-A32273468312}" presName="hierRoot2" presStyleCnt="0">
        <dgm:presLayoutVars>
          <dgm:hierBranch val="init"/>
        </dgm:presLayoutVars>
      </dgm:prSet>
      <dgm:spPr/>
    </dgm:pt>
    <dgm:pt modelId="{18CB7222-92D3-4CDE-8D29-9C4D7125C131}" type="pres">
      <dgm:prSet presAssocID="{7020852D-345D-44D6-9034-A32273468312}" presName="rootComposite" presStyleCnt="0"/>
      <dgm:spPr/>
    </dgm:pt>
    <dgm:pt modelId="{C3BF8407-6AC8-4929-B2D4-E0614562805C}" type="pres">
      <dgm:prSet presAssocID="{7020852D-345D-44D6-9034-A32273468312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BC2474A-8300-4CEF-8203-A71804001FD0}" type="pres">
      <dgm:prSet presAssocID="{7020852D-345D-44D6-9034-A32273468312}" presName="rootConnector" presStyleLbl="node2" presStyleIdx="5" presStyleCnt="6"/>
      <dgm:spPr/>
      <dgm:t>
        <a:bodyPr/>
        <a:lstStyle/>
        <a:p>
          <a:endParaRPr lang="pl-PL"/>
        </a:p>
      </dgm:t>
    </dgm:pt>
    <dgm:pt modelId="{14D2B949-2B34-4E38-9921-CE7E288FE462}" type="pres">
      <dgm:prSet presAssocID="{7020852D-345D-44D6-9034-A32273468312}" presName="hierChild4" presStyleCnt="0"/>
      <dgm:spPr/>
    </dgm:pt>
    <dgm:pt modelId="{7AA374B2-FCC6-4AD5-BFC1-0E2948D98D5A}" type="pres">
      <dgm:prSet presAssocID="{7020852D-345D-44D6-9034-A32273468312}" presName="hierChild5" presStyleCnt="0"/>
      <dgm:spPr/>
    </dgm:pt>
    <dgm:pt modelId="{CA586958-4322-48A0-A568-39A27E0C71F2}" type="pres">
      <dgm:prSet presAssocID="{0FF2E810-AD45-4C1E-93AD-CE8BAA0463F7}" presName="hierChild3" presStyleCnt="0"/>
      <dgm:spPr/>
    </dgm:pt>
  </dgm:ptLst>
  <dgm:cxnLst>
    <dgm:cxn modelId="{7C0C18C1-A24A-496E-9F96-2F094E47378B}" type="presOf" srcId="{BFF71CF4-6F1B-4E93-9298-1595BC729848}" destId="{BD53DCBE-8EA4-4694-8196-337C63FB1736}" srcOrd="0" destOrd="0" presId="urn:microsoft.com/office/officeart/2005/8/layout/orgChart1"/>
    <dgm:cxn modelId="{3B06801B-9FD6-444F-9F64-3360404F5AA7}" type="presOf" srcId="{7020852D-345D-44D6-9034-A32273468312}" destId="{DBC2474A-8300-4CEF-8203-A71804001FD0}" srcOrd="1" destOrd="0" presId="urn:microsoft.com/office/officeart/2005/8/layout/orgChart1"/>
    <dgm:cxn modelId="{D0509936-2200-4B51-BD1E-D89BDD4F7733}" type="presOf" srcId="{682AF613-7756-4733-945A-E3A583380264}" destId="{7BD26F26-C79A-4CBA-B54D-06E7600BD102}" srcOrd="0" destOrd="0" presId="urn:microsoft.com/office/officeart/2005/8/layout/orgChart1"/>
    <dgm:cxn modelId="{89B96DE4-A3E0-4F24-B005-2F5644FAF2DE}" type="presOf" srcId="{0FF2E810-AD45-4C1E-93AD-CE8BAA0463F7}" destId="{3555C96A-0EFA-4C30-A6F0-BEF23BB90E1A}" srcOrd="0" destOrd="0" presId="urn:microsoft.com/office/officeart/2005/8/layout/orgChart1"/>
    <dgm:cxn modelId="{03BA5609-5121-42B4-81ED-C18D23FFBDB7}" type="presOf" srcId="{7020852D-345D-44D6-9034-A32273468312}" destId="{C3BF8407-6AC8-4929-B2D4-E0614562805C}" srcOrd="0" destOrd="0" presId="urn:microsoft.com/office/officeart/2005/8/layout/orgChart1"/>
    <dgm:cxn modelId="{6C678537-E6F7-4197-B733-83DCB786BE9F}" type="presOf" srcId="{C8EEF7C6-3430-43D1-BCCC-68A61B70230E}" destId="{058EE922-C095-433C-8F4D-034DCA194723}" srcOrd="0" destOrd="0" presId="urn:microsoft.com/office/officeart/2005/8/layout/orgChart1"/>
    <dgm:cxn modelId="{9652A16E-6AE4-4C17-85DB-B5B371BC9838}" type="presOf" srcId="{C0555350-2C55-499F-9A11-5588A1757C76}" destId="{D4DF521A-082A-43DC-9507-BCB1619AC042}" srcOrd="1" destOrd="0" presId="urn:microsoft.com/office/officeart/2005/8/layout/orgChart1"/>
    <dgm:cxn modelId="{2AD51791-DE08-4C37-A523-2FEE318C5B45}" srcId="{0FF2E810-AD45-4C1E-93AD-CE8BAA0463F7}" destId="{C0555350-2C55-499F-9A11-5588A1757C76}" srcOrd="3" destOrd="0" parTransId="{8B101F9A-F357-46AE-937B-7D4BD4F9F9A1}" sibTransId="{0DDE8C0F-2C99-4E9C-87A2-CD732101458B}"/>
    <dgm:cxn modelId="{9ACAFB5A-C2C3-4456-A47D-BF1163FE8372}" type="presOf" srcId="{E4B89F45-8FC7-42AB-97D1-CF3FF69C7AB8}" destId="{61B6A2C1-3AB1-47A1-84EA-06845F12F5B1}" srcOrd="0" destOrd="0" presId="urn:microsoft.com/office/officeart/2005/8/layout/orgChart1"/>
    <dgm:cxn modelId="{4300B3F6-0E80-4DE5-8749-84D597DA227D}" srcId="{0FF2E810-AD45-4C1E-93AD-CE8BAA0463F7}" destId="{E4B89F45-8FC7-42AB-97D1-CF3FF69C7AB8}" srcOrd="0" destOrd="0" parTransId="{C8EEF7C6-3430-43D1-BCCC-68A61B70230E}" sibTransId="{0F73DD6B-D0CB-4A9A-9CAA-AB3121C5D9F7}"/>
    <dgm:cxn modelId="{94055C2B-59A8-4FEF-86AF-C96EB4D5346A}" type="presOf" srcId="{682AF613-7756-4733-945A-E3A583380264}" destId="{491D7F0C-82A5-44A8-AF6C-D82050CA8450}" srcOrd="1" destOrd="0" presId="urn:microsoft.com/office/officeart/2005/8/layout/orgChart1"/>
    <dgm:cxn modelId="{DC09EDFA-9C7B-47DD-9BE2-F28A6B590DB2}" type="presOf" srcId="{BFF71CF4-6F1B-4E93-9298-1595BC729848}" destId="{29C010CD-1552-4C4E-A5D2-273027BB5DEE}" srcOrd="1" destOrd="0" presId="urn:microsoft.com/office/officeart/2005/8/layout/orgChart1"/>
    <dgm:cxn modelId="{6E503AB4-7BDF-4985-9BA5-D2F3BCDC6226}" type="presOf" srcId="{C0555350-2C55-499F-9A11-5588A1757C76}" destId="{AD973B38-F224-4599-8FF6-090299DA7176}" srcOrd="0" destOrd="0" presId="urn:microsoft.com/office/officeart/2005/8/layout/orgChart1"/>
    <dgm:cxn modelId="{041E79EB-3E2F-41AC-999D-ABAE3B0A2ECE}" srcId="{0FF2E810-AD45-4C1E-93AD-CE8BAA0463F7}" destId="{7020852D-345D-44D6-9034-A32273468312}" srcOrd="5" destOrd="0" parTransId="{3E72E3AA-7E62-430E-8126-61C2DE851E24}" sibTransId="{61D3E925-B81C-4EE3-9330-907AE4DED27A}"/>
    <dgm:cxn modelId="{5BE45602-FF40-4595-BA74-F3689ED0F421}" type="presOf" srcId="{E4B89F45-8FC7-42AB-97D1-CF3FF69C7AB8}" destId="{B967D03A-0AE7-4819-829D-24E4DF40614E}" srcOrd="1" destOrd="0" presId="urn:microsoft.com/office/officeart/2005/8/layout/orgChart1"/>
    <dgm:cxn modelId="{11C5C0F3-6EC2-419B-95E4-E9B8E0135B7B}" type="presOf" srcId="{0FF2E810-AD45-4C1E-93AD-CE8BAA0463F7}" destId="{6F6ECC61-36E5-4B84-AB4B-8764CC845285}" srcOrd="1" destOrd="0" presId="urn:microsoft.com/office/officeart/2005/8/layout/orgChart1"/>
    <dgm:cxn modelId="{98819019-BD42-413F-93F0-4E9AEE23BBCF}" type="presOf" srcId="{69785A17-4C17-417A-B273-8159833028D9}" destId="{4EA1005C-6E88-47C3-9309-FFF1505226A9}" srcOrd="0" destOrd="0" presId="urn:microsoft.com/office/officeart/2005/8/layout/orgChart1"/>
    <dgm:cxn modelId="{ABB6CACA-8A99-4A0D-AF84-5C8671EBB80D}" type="presOf" srcId="{3C60F191-5E61-4CE6-9D66-2D1A88ACB470}" destId="{C206F20F-2B9A-44D8-9217-7BE5B080B213}" srcOrd="0" destOrd="0" presId="urn:microsoft.com/office/officeart/2005/8/layout/orgChart1"/>
    <dgm:cxn modelId="{43013650-BEEF-407A-9314-5BE9FE313A3C}" srcId="{BC16B58D-8CED-4B6A-8CF9-E51A0BDEE584}" destId="{0FF2E810-AD45-4C1E-93AD-CE8BAA0463F7}" srcOrd="0" destOrd="0" parTransId="{131024C7-8176-4F8F-AB0F-E3A8369A8F25}" sibTransId="{0A6FAC01-B126-4D5B-B607-D0B7D65F48E7}"/>
    <dgm:cxn modelId="{98A00254-8905-4071-92EE-0B262377EC4D}" srcId="{0FF2E810-AD45-4C1E-93AD-CE8BAA0463F7}" destId="{682AF613-7756-4733-945A-E3A583380264}" srcOrd="4" destOrd="0" parTransId="{3C60F191-5E61-4CE6-9D66-2D1A88ACB470}" sibTransId="{8860C4F7-F9FD-4A07-9C9C-0E742085A5F8}"/>
    <dgm:cxn modelId="{CF2FEBAC-0E58-42AF-80C4-7A3798D5D2F6}" type="presOf" srcId="{2FD93EE5-3803-4448-899A-24BA1519E423}" destId="{AF782C46-4B88-42BE-AC24-8C4877B1F0FD}" srcOrd="0" destOrd="0" presId="urn:microsoft.com/office/officeart/2005/8/layout/orgChart1"/>
    <dgm:cxn modelId="{8D723507-4B90-470F-89FC-8E6039BE48D7}" srcId="{0FF2E810-AD45-4C1E-93AD-CE8BAA0463F7}" destId="{BFF71CF4-6F1B-4E93-9298-1595BC729848}" srcOrd="2" destOrd="0" parTransId="{2FD93EE5-3803-4448-899A-24BA1519E423}" sibTransId="{F917A91C-08AC-4ACF-9F57-79DDB36E2186}"/>
    <dgm:cxn modelId="{CC2794A8-6FE7-467E-B54C-76D6D0A6B444}" srcId="{0FF2E810-AD45-4C1E-93AD-CE8BAA0463F7}" destId="{69785A17-4C17-417A-B273-8159833028D9}" srcOrd="1" destOrd="0" parTransId="{640F2357-7BDA-4002-A96D-761BC73AA75F}" sibTransId="{268AAABD-A32B-4397-9962-A852501E426C}"/>
    <dgm:cxn modelId="{14C92777-8EC5-48EB-8551-2F4AE6A131A2}" type="presOf" srcId="{BC16B58D-8CED-4B6A-8CF9-E51A0BDEE584}" destId="{5AC13905-7F86-48D9-B3E1-3E350C71398C}" srcOrd="0" destOrd="0" presId="urn:microsoft.com/office/officeart/2005/8/layout/orgChart1"/>
    <dgm:cxn modelId="{8034DB1A-AAE7-4BE9-9EB9-19C9D5F8FF1C}" type="presOf" srcId="{3E72E3AA-7E62-430E-8126-61C2DE851E24}" destId="{35AC82FC-4D9A-4221-B70A-0DCCB39A1512}" srcOrd="0" destOrd="0" presId="urn:microsoft.com/office/officeart/2005/8/layout/orgChart1"/>
    <dgm:cxn modelId="{5305B3D9-D82A-4CAA-8385-3B763419FC27}" type="presOf" srcId="{8B101F9A-F357-46AE-937B-7D4BD4F9F9A1}" destId="{A881639E-EBFD-4900-819F-252B9C782CDA}" srcOrd="0" destOrd="0" presId="urn:microsoft.com/office/officeart/2005/8/layout/orgChart1"/>
    <dgm:cxn modelId="{75AA6BA9-4463-4E11-85C7-89FB1C3B618C}" type="presOf" srcId="{640F2357-7BDA-4002-A96D-761BC73AA75F}" destId="{8D38744D-AC0B-4863-B22E-03403CE384F7}" srcOrd="0" destOrd="0" presId="urn:microsoft.com/office/officeart/2005/8/layout/orgChart1"/>
    <dgm:cxn modelId="{841DDFFF-0CC1-4C0C-9AF0-6E3D1BD552C1}" type="presOf" srcId="{69785A17-4C17-417A-B273-8159833028D9}" destId="{4F7C8FDD-990D-4E42-AA99-4554FCAE914C}" srcOrd="1" destOrd="0" presId="urn:microsoft.com/office/officeart/2005/8/layout/orgChart1"/>
    <dgm:cxn modelId="{0F9FE3F1-9798-43B7-B9FD-598006721BC2}" type="presParOf" srcId="{5AC13905-7F86-48D9-B3E1-3E350C71398C}" destId="{7709F7D9-23CB-454A-8200-25796C488CCC}" srcOrd="0" destOrd="0" presId="urn:microsoft.com/office/officeart/2005/8/layout/orgChart1"/>
    <dgm:cxn modelId="{97C23143-1145-4F96-B01B-CBE8862CDF6E}" type="presParOf" srcId="{7709F7D9-23CB-454A-8200-25796C488CCC}" destId="{78A5FD33-3BE1-42AC-BC85-A3F066B3B4BE}" srcOrd="0" destOrd="0" presId="urn:microsoft.com/office/officeart/2005/8/layout/orgChart1"/>
    <dgm:cxn modelId="{11C048BC-E2A7-4832-AF75-5FD249746803}" type="presParOf" srcId="{78A5FD33-3BE1-42AC-BC85-A3F066B3B4BE}" destId="{3555C96A-0EFA-4C30-A6F0-BEF23BB90E1A}" srcOrd="0" destOrd="0" presId="urn:microsoft.com/office/officeart/2005/8/layout/orgChart1"/>
    <dgm:cxn modelId="{D87AAE2F-DA97-46E6-B49B-03A9212328F9}" type="presParOf" srcId="{78A5FD33-3BE1-42AC-BC85-A3F066B3B4BE}" destId="{6F6ECC61-36E5-4B84-AB4B-8764CC845285}" srcOrd="1" destOrd="0" presId="urn:microsoft.com/office/officeart/2005/8/layout/orgChart1"/>
    <dgm:cxn modelId="{EE83D8A4-1615-4E7B-AED9-5D8571E5DCC0}" type="presParOf" srcId="{7709F7D9-23CB-454A-8200-25796C488CCC}" destId="{2E1CC1DF-6270-4802-AE97-84BDA9464D9B}" srcOrd="1" destOrd="0" presId="urn:microsoft.com/office/officeart/2005/8/layout/orgChart1"/>
    <dgm:cxn modelId="{3BF472AD-3F93-48E0-B2D5-D85439A5A29E}" type="presParOf" srcId="{2E1CC1DF-6270-4802-AE97-84BDA9464D9B}" destId="{058EE922-C095-433C-8F4D-034DCA194723}" srcOrd="0" destOrd="0" presId="urn:microsoft.com/office/officeart/2005/8/layout/orgChart1"/>
    <dgm:cxn modelId="{42D95EB0-7754-4D80-90D3-47E1E64B3712}" type="presParOf" srcId="{2E1CC1DF-6270-4802-AE97-84BDA9464D9B}" destId="{F3036104-2490-4559-ACC0-DA6DC2131D79}" srcOrd="1" destOrd="0" presId="urn:microsoft.com/office/officeart/2005/8/layout/orgChart1"/>
    <dgm:cxn modelId="{28F954B0-31CB-4A1B-916B-10B4F7788885}" type="presParOf" srcId="{F3036104-2490-4559-ACC0-DA6DC2131D79}" destId="{C6F16725-8A3E-43DA-93E1-3CCEE3C21151}" srcOrd="0" destOrd="0" presId="urn:microsoft.com/office/officeart/2005/8/layout/orgChart1"/>
    <dgm:cxn modelId="{B673D8D3-F818-48DB-9709-32D17C483ECD}" type="presParOf" srcId="{C6F16725-8A3E-43DA-93E1-3CCEE3C21151}" destId="{61B6A2C1-3AB1-47A1-84EA-06845F12F5B1}" srcOrd="0" destOrd="0" presId="urn:microsoft.com/office/officeart/2005/8/layout/orgChart1"/>
    <dgm:cxn modelId="{A088979F-DFBE-40F8-B233-295C63BDDF98}" type="presParOf" srcId="{C6F16725-8A3E-43DA-93E1-3CCEE3C21151}" destId="{B967D03A-0AE7-4819-829D-24E4DF40614E}" srcOrd="1" destOrd="0" presId="urn:microsoft.com/office/officeart/2005/8/layout/orgChart1"/>
    <dgm:cxn modelId="{E7946F94-C572-497B-8B91-B542050C625C}" type="presParOf" srcId="{F3036104-2490-4559-ACC0-DA6DC2131D79}" destId="{28CE0DD3-69C8-4036-AE53-51ACDA33DB18}" srcOrd="1" destOrd="0" presId="urn:microsoft.com/office/officeart/2005/8/layout/orgChart1"/>
    <dgm:cxn modelId="{35467DE9-1397-42B3-8AB5-6760368C942F}" type="presParOf" srcId="{F3036104-2490-4559-ACC0-DA6DC2131D79}" destId="{5B9447A8-3AE3-42D5-90D0-A40A9FD7D28A}" srcOrd="2" destOrd="0" presId="urn:microsoft.com/office/officeart/2005/8/layout/orgChart1"/>
    <dgm:cxn modelId="{CE35F324-9FEC-484B-9140-CECA9A91612A}" type="presParOf" srcId="{2E1CC1DF-6270-4802-AE97-84BDA9464D9B}" destId="{8D38744D-AC0B-4863-B22E-03403CE384F7}" srcOrd="2" destOrd="0" presId="urn:microsoft.com/office/officeart/2005/8/layout/orgChart1"/>
    <dgm:cxn modelId="{28AE70A4-AEBD-4D16-AB35-26FD57FC7CA3}" type="presParOf" srcId="{2E1CC1DF-6270-4802-AE97-84BDA9464D9B}" destId="{E76DD987-D5AF-4232-9F20-A26751874322}" srcOrd="3" destOrd="0" presId="urn:microsoft.com/office/officeart/2005/8/layout/orgChart1"/>
    <dgm:cxn modelId="{0FC8455D-0B1F-4111-8A13-EF13CB0C0425}" type="presParOf" srcId="{E76DD987-D5AF-4232-9F20-A26751874322}" destId="{3F53328B-0D6F-428E-8690-35878CA20BB0}" srcOrd="0" destOrd="0" presId="urn:microsoft.com/office/officeart/2005/8/layout/orgChart1"/>
    <dgm:cxn modelId="{02B159F1-3226-411F-9F52-B886D741687E}" type="presParOf" srcId="{3F53328B-0D6F-428E-8690-35878CA20BB0}" destId="{4EA1005C-6E88-47C3-9309-FFF1505226A9}" srcOrd="0" destOrd="0" presId="urn:microsoft.com/office/officeart/2005/8/layout/orgChart1"/>
    <dgm:cxn modelId="{0C86763C-6C4E-426D-9C0E-7A0A04973C1E}" type="presParOf" srcId="{3F53328B-0D6F-428E-8690-35878CA20BB0}" destId="{4F7C8FDD-990D-4E42-AA99-4554FCAE914C}" srcOrd="1" destOrd="0" presId="urn:microsoft.com/office/officeart/2005/8/layout/orgChart1"/>
    <dgm:cxn modelId="{215F551F-0257-43F7-B94D-CB56429CB2A8}" type="presParOf" srcId="{E76DD987-D5AF-4232-9F20-A26751874322}" destId="{CDFDB6A8-6CA8-4CD2-A3ED-247B401CA9B0}" srcOrd="1" destOrd="0" presId="urn:microsoft.com/office/officeart/2005/8/layout/orgChart1"/>
    <dgm:cxn modelId="{628FFFC1-E63C-4E9A-A720-451D8E4B26CE}" type="presParOf" srcId="{E76DD987-D5AF-4232-9F20-A26751874322}" destId="{4F3E2FE7-E12A-46B1-9B78-C68340695011}" srcOrd="2" destOrd="0" presId="urn:microsoft.com/office/officeart/2005/8/layout/orgChart1"/>
    <dgm:cxn modelId="{0564456F-9F07-4E53-AD42-E3772FCCC910}" type="presParOf" srcId="{2E1CC1DF-6270-4802-AE97-84BDA9464D9B}" destId="{AF782C46-4B88-42BE-AC24-8C4877B1F0FD}" srcOrd="4" destOrd="0" presId="urn:microsoft.com/office/officeart/2005/8/layout/orgChart1"/>
    <dgm:cxn modelId="{52BA0B1E-B979-4844-83E8-D856115A6E1E}" type="presParOf" srcId="{2E1CC1DF-6270-4802-AE97-84BDA9464D9B}" destId="{4EA61CB8-B23D-4C19-9BCA-5AEFB69740BB}" srcOrd="5" destOrd="0" presId="urn:microsoft.com/office/officeart/2005/8/layout/orgChart1"/>
    <dgm:cxn modelId="{F02B15C4-CB0B-4A10-B815-29BA1A9C8273}" type="presParOf" srcId="{4EA61CB8-B23D-4C19-9BCA-5AEFB69740BB}" destId="{EF8C092D-6E1D-4523-8135-DF01D7DF61FC}" srcOrd="0" destOrd="0" presId="urn:microsoft.com/office/officeart/2005/8/layout/orgChart1"/>
    <dgm:cxn modelId="{4FB4B61E-76A1-4084-8B36-0B9C5C9A0C5D}" type="presParOf" srcId="{EF8C092D-6E1D-4523-8135-DF01D7DF61FC}" destId="{BD53DCBE-8EA4-4694-8196-337C63FB1736}" srcOrd="0" destOrd="0" presId="urn:microsoft.com/office/officeart/2005/8/layout/orgChart1"/>
    <dgm:cxn modelId="{5ED3FA56-7A7C-4FA7-BA43-28574527EF81}" type="presParOf" srcId="{EF8C092D-6E1D-4523-8135-DF01D7DF61FC}" destId="{29C010CD-1552-4C4E-A5D2-273027BB5DEE}" srcOrd="1" destOrd="0" presId="urn:microsoft.com/office/officeart/2005/8/layout/orgChart1"/>
    <dgm:cxn modelId="{FB633667-DA22-4C2B-AE92-B41A4ACC0BCA}" type="presParOf" srcId="{4EA61CB8-B23D-4C19-9BCA-5AEFB69740BB}" destId="{C7FEA031-7934-4BE6-A176-6DFDE663A3B8}" srcOrd="1" destOrd="0" presId="urn:microsoft.com/office/officeart/2005/8/layout/orgChart1"/>
    <dgm:cxn modelId="{B52BB158-D326-46C9-B63D-D40D51B1E224}" type="presParOf" srcId="{4EA61CB8-B23D-4C19-9BCA-5AEFB69740BB}" destId="{25DD30E5-56AA-420E-9E8A-23E8F4C4BECD}" srcOrd="2" destOrd="0" presId="urn:microsoft.com/office/officeart/2005/8/layout/orgChart1"/>
    <dgm:cxn modelId="{ACD0781C-FD55-4128-95B2-6CE888E64540}" type="presParOf" srcId="{2E1CC1DF-6270-4802-AE97-84BDA9464D9B}" destId="{A881639E-EBFD-4900-819F-252B9C782CDA}" srcOrd="6" destOrd="0" presId="urn:microsoft.com/office/officeart/2005/8/layout/orgChart1"/>
    <dgm:cxn modelId="{AF25F215-8745-4190-92B8-B2ED457181AE}" type="presParOf" srcId="{2E1CC1DF-6270-4802-AE97-84BDA9464D9B}" destId="{DDD015CA-738C-48C2-91F6-513969CB078A}" srcOrd="7" destOrd="0" presId="urn:microsoft.com/office/officeart/2005/8/layout/orgChart1"/>
    <dgm:cxn modelId="{CF2ECDDF-92F9-4307-A63D-5CB80E9F8285}" type="presParOf" srcId="{DDD015CA-738C-48C2-91F6-513969CB078A}" destId="{D4F405B0-70AE-488C-86F9-269B348F36EE}" srcOrd="0" destOrd="0" presId="urn:microsoft.com/office/officeart/2005/8/layout/orgChart1"/>
    <dgm:cxn modelId="{171345D8-1AC8-4B2C-BDDB-3FF39C1C202B}" type="presParOf" srcId="{D4F405B0-70AE-488C-86F9-269B348F36EE}" destId="{AD973B38-F224-4599-8FF6-090299DA7176}" srcOrd="0" destOrd="0" presId="urn:microsoft.com/office/officeart/2005/8/layout/orgChart1"/>
    <dgm:cxn modelId="{85DCF128-7348-4EA8-886E-4B62E99D798B}" type="presParOf" srcId="{D4F405B0-70AE-488C-86F9-269B348F36EE}" destId="{D4DF521A-082A-43DC-9507-BCB1619AC042}" srcOrd="1" destOrd="0" presId="urn:microsoft.com/office/officeart/2005/8/layout/orgChart1"/>
    <dgm:cxn modelId="{16C1FAB2-B79E-4C32-B393-6BA4DC083E3F}" type="presParOf" srcId="{DDD015CA-738C-48C2-91F6-513969CB078A}" destId="{E778DEC9-5973-4797-BA1B-9E44BB194C9A}" srcOrd="1" destOrd="0" presId="urn:microsoft.com/office/officeart/2005/8/layout/orgChart1"/>
    <dgm:cxn modelId="{9ADCF7E6-1415-490F-BF6F-724760DDF8EF}" type="presParOf" srcId="{DDD015CA-738C-48C2-91F6-513969CB078A}" destId="{041C95C8-E1BB-4743-A27B-BBA7460B9D3E}" srcOrd="2" destOrd="0" presId="urn:microsoft.com/office/officeart/2005/8/layout/orgChart1"/>
    <dgm:cxn modelId="{8B77B9F0-4E9D-42C1-ADA7-ADE884F6DED1}" type="presParOf" srcId="{2E1CC1DF-6270-4802-AE97-84BDA9464D9B}" destId="{C206F20F-2B9A-44D8-9217-7BE5B080B213}" srcOrd="8" destOrd="0" presId="urn:microsoft.com/office/officeart/2005/8/layout/orgChart1"/>
    <dgm:cxn modelId="{A1009120-B2EA-47F8-87F6-38F8EBD2A39C}" type="presParOf" srcId="{2E1CC1DF-6270-4802-AE97-84BDA9464D9B}" destId="{2F73306A-C2D2-426D-ADF2-A45B8E45582C}" srcOrd="9" destOrd="0" presId="urn:microsoft.com/office/officeart/2005/8/layout/orgChart1"/>
    <dgm:cxn modelId="{5BA87FEA-E966-466C-A92D-3DD90C46BA2C}" type="presParOf" srcId="{2F73306A-C2D2-426D-ADF2-A45B8E45582C}" destId="{6C2FBE3B-50D6-422A-9D37-84C227D805B9}" srcOrd="0" destOrd="0" presId="urn:microsoft.com/office/officeart/2005/8/layout/orgChart1"/>
    <dgm:cxn modelId="{E6193139-6260-42E0-8408-0AEFF305DF45}" type="presParOf" srcId="{6C2FBE3B-50D6-422A-9D37-84C227D805B9}" destId="{7BD26F26-C79A-4CBA-B54D-06E7600BD102}" srcOrd="0" destOrd="0" presId="urn:microsoft.com/office/officeart/2005/8/layout/orgChart1"/>
    <dgm:cxn modelId="{6098DB8D-41AB-4026-8408-76C9448F90E1}" type="presParOf" srcId="{6C2FBE3B-50D6-422A-9D37-84C227D805B9}" destId="{491D7F0C-82A5-44A8-AF6C-D82050CA8450}" srcOrd="1" destOrd="0" presId="urn:microsoft.com/office/officeart/2005/8/layout/orgChart1"/>
    <dgm:cxn modelId="{E07EE750-6AF9-475E-BE0B-F86F679DEC3A}" type="presParOf" srcId="{2F73306A-C2D2-426D-ADF2-A45B8E45582C}" destId="{336379E0-AABE-438E-B25E-F4EF25B4E6E1}" srcOrd="1" destOrd="0" presId="urn:microsoft.com/office/officeart/2005/8/layout/orgChart1"/>
    <dgm:cxn modelId="{ED56FCD8-4A8E-4565-906B-00FEFBD025E8}" type="presParOf" srcId="{2F73306A-C2D2-426D-ADF2-A45B8E45582C}" destId="{58BACBFD-1844-4ED2-B211-344C925B8E2E}" srcOrd="2" destOrd="0" presId="urn:microsoft.com/office/officeart/2005/8/layout/orgChart1"/>
    <dgm:cxn modelId="{585FBB90-409A-48A3-889D-505A1C669F79}" type="presParOf" srcId="{2E1CC1DF-6270-4802-AE97-84BDA9464D9B}" destId="{35AC82FC-4D9A-4221-B70A-0DCCB39A1512}" srcOrd="10" destOrd="0" presId="urn:microsoft.com/office/officeart/2005/8/layout/orgChart1"/>
    <dgm:cxn modelId="{68F976B0-B236-4800-9D19-7E7D7C7975E1}" type="presParOf" srcId="{2E1CC1DF-6270-4802-AE97-84BDA9464D9B}" destId="{9E0C2DED-AF88-43F3-831A-C1FD11BCE3A1}" srcOrd="11" destOrd="0" presId="urn:microsoft.com/office/officeart/2005/8/layout/orgChart1"/>
    <dgm:cxn modelId="{CEE929E3-EBF9-4847-BF46-66EA542A5597}" type="presParOf" srcId="{9E0C2DED-AF88-43F3-831A-C1FD11BCE3A1}" destId="{18CB7222-92D3-4CDE-8D29-9C4D7125C131}" srcOrd="0" destOrd="0" presId="urn:microsoft.com/office/officeart/2005/8/layout/orgChart1"/>
    <dgm:cxn modelId="{CA4723D6-7A21-426B-965F-C8FB6FA0D4A6}" type="presParOf" srcId="{18CB7222-92D3-4CDE-8D29-9C4D7125C131}" destId="{C3BF8407-6AC8-4929-B2D4-E0614562805C}" srcOrd="0" destOrd="0" presId="urn:microsoft.com/office/officeart/2005/8/layout/orgChart1"/>
    <dgm:cxn modelId="{607952A2-E08D-4802-BDF6-551BD15B0C7D}" type="presParOf" srcId="{18CB7222-92D3-4CDE-8D29-9C4D7125C131}" destId="{DBC2474A-8300-4CEF-8203-A71804001FD0}" srcOrd="1" destOrd="0" presId="urn:microsoft.com/office/officeart/2005/8/layout/orgChart1"/>
    <dgm:cxn modelId="{DAACFC58-4779-4277-8828-26E5673027E0}" type="presParOf" srcId="{9E0C2DED-AF88-43F3-831A-C1FD11BCE3A1}" destId="{14D2B949-2B34-4E38-9921-CE7E288FE462}" srcOrd="1" destOrd="0" presId="urn:microsoft.com/office/officeart/2005/8/layout/orgChart1"/>
    <dgm:cxn modelId="{309F8A92-2667-4474-B863-409DC88011E5}" type="presParOf" srcId="{9E0C2DED-AF88-43F3-831A-C1FD11BCE3A1}" destId="{7AA374B2-FCC6-4AD5-BFC1-0E2948D98D5A}" srcOrd="2" destOrd="0" presId="urn:microsoft.com/office/officeart/2005/8/layout/orgChart1"/>
    <dgm:cxn modelId="{7EFEC2FF-041E-4C45-B7B6-A330E2F545F3}" type="presParOf" srcId="{7709F7D9-23CB-454A-8200-25796C488CCC}" destId="{CA586958-4322-48A0-A568-39A27E0C71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34BB34-61D9-4E6C-9F8D-945952E4F1E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AF8DF4AD-5DD8-4C75-9EFD-D5E302C0C768}">
      <dgm:prSet/>
      <dgm:spPr/>
      <dgm:t>
        <a:bodyPr/>
        <a:lstStyle/>
        <a:p>
          <a:pPr rtl="0"/>
          <a:r>
            <a:rPr lang="pl-PL" dirty="0" smtClean="0"/>
            <a:t>Czynna</a:t>
          </a:r>
          <a:endParaRPr lang="pl-PL" dirty="0"/>
        </a:p>
      </dgm:t>
    </dgm:pt>
    <dgm:pt modelId="{EFBF7A76-419F-4BCF-AC60-BFDDCED91ECD}" type="parTrans" cxnId="{FE1DD687-D594-4A9D-93F1-BBAB1843DB9B}">
      <dgm:prSet/>
      <dgm:spPr/>
      <dgm:t>
        <a:bodyPr/>
        <a:lstStyle/>
        <a:p>
          <a:endParaRPr lang="pl-PL"/>
        </a:p>
      </dgm:t>
    </dgm:pt>
    <dgm:pt modelId="{21B5B391-2D48-4B88-BF9F-629E9C7D4BAA}" type="sibTrans" cxnId="{FE1DD687-D594-4A9D-93F1-BBAB1843DB9B}">
      <dgm:prSet/>
      <dgm:spPr/>
      <dgm:t>
        <a:bodyPr/>
        <a:lstStyle/>
        <a:p>
          <a:endParaRPr lang="pl-PL"/>
        </a:p>
      </dgm:t>
    </dgm:pt>
    <dgm:pt modelId="{B14A8ADC-55ED-4447-9E2C-F99F15A7500C}">
      <dgm:prSet/>
      <dgm:spPr/>
      <dgm:t>
        <a:bodyPr/>
        <a:lstStyle/>
        <a:p>
          <a:pPr rtl="0"/>
          <a:r>
            <a:rPr lang="pl-PL" dirty="0" smtClean="0"/>
            <a:t>Podmioty uprzywilejowane</a:t>
          </a:r>
          <a:endParaRPr lang="pl-PL" dirty="0"/>
        </a:p>
      </dgm:t>
    </dgm:pt>
    <dgm:pt modelId="{9190591B-4C6D-419E-8B2E-F2A5D6242709}" type="parTrans" cxnId="{EB22A233-A912-4A26-8BA7-A032871B37E2}">
      <dgm:prSet/>
      <dgm:spPr/>
      <dgm:t>
        <a:bodyPr/>
        <a:lstStyle/>
        <a:p>
          <a:endParaRPr lang="pl-PL"/>
        </a:p>
      </dgm:t>
    </dgm:pt>
    <dgm:pt modelId="{B4F597EC-BEBB-49B1-8BEC-130EAD7A4B47}" type="sibTrans" cxnId="{EB22A233-A912-4A26-8BA7-A032871B37E2}">
      <dgm:prSet/>
      <dgm:spPr/>
      <dgm:t>
        <a:bodyPr/>
        <a:lstStyle/>
        <a:p>
          <a:endParaRPr lang="pl-PL"/>
        </a:p>
      </dgm:t>
    </dgm:pt>
    <dgm:pt modelId="{ADAD084E-94C0-47F1-9BF7-F2D981C8102E}">
      <dgm:prSet/>
      <dgm:spPr/>
      <dgm:t>
        <a:bodyPr/>
        <a:lstStyle/>
        <a:p>
          <a:pPr rtl="0"/>
          <a:r>
            <a:rPr lang="pl-PL" dirty="0" smtClean="0"/>
            <a:t>Państwa członkowskie</a:t>
          </a:r>
          <a:endParaRPr lang="pl-PL" dirty="0"/>
        </a:p>
      </dgm:t>
    </dgm:pt>
    <dgm:pt modelId="{EDA6EF7A-A474-4FB5-8D3B-0898C2BBC88B}" type="parTrans" cxnId="{DD25EE96-4449-4B4E-9944-CE0EEF857104}">
      <dgm:prSet/>
      <dgm:spPr/>
      <dgm:t>
        <a:bodyPr/>
        <a:lstStyle/>
        <a:p>
          <a:endParaRPr lang="pl-PL"/>
        </a:p>
      </dgm:t>
    </dgm:pt>
    <dgm:pt modelId="{9B13EA93-F476-4051-85C7-97985C100A2B}" type="sibTrans" cxnId="{DD25EE96-4449-4B4E-9944-CE0EEF857104}">
      <dgm:prSet/>
      <dgm:spPr/>
      <dgm:t>
        <a:bodyPr/>
        <a:lstStyle/>
        <a:p>
          <a:endParaRPr lang="pl-PL"/>
        </a:p>
      </dgm:t>
    </dgm:pt>
    <dgm:pt modelId="{3511BB2F-5695-4E0A-B219-96830C6A74CA}">
      <dgm:prSet/>
      <dgm:spPr/>
      <dgm:t>
        <a:bodyPr/>
        <a:lstStyle/>
        <a:p>
          <a:pPr rtl="0"/>
          <a:r>
            <a:rPr lang="pl-PL" dirty="0" smtClean="0"/>
            <a:t>Instytucje UE</a:t>
          </a:r>
          <a:endParaRPr lang="pl-PL" dirty="0"/>
        </a:p>
      </dgm:t>
    </dgm:pt>
    <dgm:pt modelId="{21710F9C-B377-43EC-8263-7571ED601CC2}" type="parTrans" cxnId="{D3E8E864-1520-404E-810A-7A157CF19D8F}">
      <dgm:prSet/>
      <dgm:spPr/>
      <dgm:t>
        <a:bodyPr/>
        <a:lstStyle/>
        <a:p>
          <a:endParaRPr lang="pl-PL"/>
        </a:p>
      </dgm:t>
    </dgm:pt>
    <dgm:pt modelId="{F37D0B78-34DA-4302-A174-69F059C05D35}" type="sibTrans" cxnId="{D3E8E864-1520-404E-810A-7A157CF19D8F}">
      <dgm:prSet/>
      <dgm:spPr/>
      <dgm:t>
        <a:bodyPr/>
        <a:lstStyle/>
        <a:p>
          <a:endParaRPr lang="pl-PL"/>
        </a:p>
      </dgm:t>
    </dgm:pt>
    <dgm:pt modelId="{FCCFC771-CFEC-4555-ABCC-743A63DC75CE}">
      <dgm:prSet/>
      <dgm:spPr/>
      <dgm:t>
        <a:bodyPr/>
        <a:lstStyle/>
        <a:p>
          <a:pPr rtl="0"/>
          <a:r>
            <a:rPr lang="pl-PL" dirty="0" smtClean="0"/>
            <a:t>Podmioty nieuprzywilejowane</a:t>
          </a:r>
          <a:endParaRPr lang="pl-PL" dirty="0"/>
        </a:p>
      </dgm:t>
    </dgm:pt>
    <dgm:pt modelId="{060E240C-3431-490F-9742-A56BB925EC21}" type="parTrans" cxnId="{9C958BA2-B821-4D23-AED1-61D782233662}">
      <dgm:prSet/>
      <dgm:spPr/>
      <dgm:t>
        <a:bodyPr/>
        <a:lstStyle/>
        <a:p>
          <a:endParaRPr lang="pl-PL"/>
        </a:p>
      </dgm:t>
    </dgm:pt>
    <dgm:pt modelId="{7FF3FA4C-65E6-4B57-A3DC-7FF80379694A}" type="sibTrans" cxnId="{9C958BA2-B821-4D23-AED1-61D782233662}">
      <dgm:prSet/>
      <dgm:spPr/>
      <dgm:t>
        <a:bodyPr/>
        <a:lstStyle/>
        <a:p>
          <a:endParaRPr lang="pl-PL"/>
        </a:p>
      </dgm:t>
    </dgm:pt>
    <dgm:pt modelId="{4BE72DFC-339E-4AF7-9B4C-739D9C7812C8}">
      <dgm:prSet/>
      <dgm:spPr/>
      <dgm:t>
        <a:bodyPr/>
        <a:lstStyle/>
        <a:p>
          <a:pPr rtl="0"/>
          <a:r>
            <a:rPr lang="pl-PL" dirty="0" smtClean="0"/>
            <a:t>Osoby fizyczne</a:t>
          </a:r>
          <a:endParaRPr lang="pl-PL" dirty="0"/>
        </a:p>
      </dgm:t>
    </dgm:pt>
    <dgm:pt modelId="{B7CAC74E-585D-4853-BEBF-E99CE802523C}" type="parTrans" cxnId="{B6BDBBB3-9E74-473E-9B33-38A44CE13C9F}">
      <dgm:prSet/>
      <dgm:spPr/>
      <dgm:t>
        <a:bodyPr/>
        <a:lstStyle/>
        <a:p>
          <a:endParaRPr lang="pl-PL"/>
        </a:p>
      </dgm:t>
    </dgm:pt>
    <dgm:pt modelId="{459124CB-AE90-4A16-8D9E-A110F25C3572}" type="sibTrans" cxnId="{B6BDBBB3-9E74-473E-9B33-38A44CE13C9F}">
      <dgm:prSet/>
      <dgm:spPr/>
      <dgm:t>
        <a:bodyPr/>
        <a:lstStyle/>
        <a:p>
          <a:endParaRPr lang="pl-PL"/>
        </a:p>
      </dgm:t>
    </dgm:pt>
    <dgm:pt modelId="{4DAA862E-E625-46E3-8658-F6927E29BF84}">
      <dgm:prSet/>
      <dgm:spPr/>
      <dgm:t>
        <a:bodyPr/>
        <a:lstStyle/>
        <a:p>
          <a:pPr rtl="0"/>
          <a:r>
            <a:rPr lang="pl-PL" dirty="0" smtClean="0"/>
            <a:t>Osoby prawne</a:t>
          </a:r>
          <a:endParaRPr lang="pl-PL" dirty="0"/>
        </a:p>
      </dgm:t>
    </dgm:pt>
    <dgm:pt modelId="{C530CC2E-89C6-4BE7-B64C-0050528626F0}" type="parTrans" cxnId="{B59DCAAC-F5F6-4EAA-A071-0AA806AC9B6F}">
      <dgm:prSet/>
      <dgm:spPr/>
      <dgm:t>
        <a:bodyPr/>
        <a:lstStyle/>
        <a:p>
          <a:endParaRPr lang="pl-PL"/>
        </a:p>
      </dgm:t>
    </dgm:pt>
    <dgm:pt modelId="{FA2CEACE-3E0B-477C-A873-1491B3C93C95}" type="sibTrans" cxnId="{B59DCAAC-F5F6-4EAA-A071-0AA806AC9B6F}">
      <dgm:prSet/>
      <dgm:spPr/>
      <dgm:t>
        <a:bodyPr/>
        <a:lstStyle/>
        <a:p>
          <a:endParaRPr lang="pl-PL"/>
        </a:p>
      </dgm:t>
    </dgm:pt>
    <dgm:pt modelId="{E5682CCD-D146-4251-9948-FAFBD5824388}" type="pres">
      <dgm:prSet presAssocID="{E834BB34-61D9-4E6C-9F8D-945952E4F1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070B190-45D9-4A84-97D8-7E7357B77034}" type="pres">
      <dgm:prSet presAssocID="{AF8DF4AD-5DD8-4C75-9EFD-D5E302C0C768}" presName="hierRoot1" presStyleCnt="0">
        <dgm:presLayoutVars>
          <dgm:hierBranch val="init"/>
        </dgm:presLayoutVars>
      </dgm:prSet>
      <dgm:spPr/>
    </dgm:pt>
    <dgm:pt modelId="{0338417A-FAF8-4556-802F-8F7560D90608}" type="pres">
      <dgm:prSet presAssocID="{AF8DF4AD-5DD8-4C75-9EFD-D5E302C0C768}" presName="rootComposite1" presStyleCnt="0"/>
      <dgm:spPr/>
    </dgm:pt>
    <dgm:pt modelId="{DF1B2688-50D3-4AC2-B44D-5C11F52A3B8C}" type="pres">
      <dgm:prSet presAssocID="{AF8DF4AD-5DD8-4C75-9EFD-D5E302C0C7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00B7966-E598-4D43-9AFD-C42D4CC3E033}" type="pres">
      <dgm:prSet presAssocID="{AF8DF4AD-5DD8-4C75-9EFD-D5E302C0C768}" presName="rootConnector1" presStyleLbl="node1" presStyleIdx="0" presStyleCnt="0"/>
      <dgm:spPr/>
      <dgm:t>
        <a:bodyPr/>
        <a:lstStyle/>
        <a:p>
          <a:endParaRPr lang="pl-PL"/>
        </a:p>
      </dgm:t>
    </dgm:pt>
    <dgm:pt modelId="{DD9BD4C6-DBCC-4872-9CF6-205D03427182}" type="pres">
      <dgm:prSet presAssocID="{AF8DF4AD-5DD8-4C75-9EFD-D5E302C0C768}" presName="hierChild2" presStyleCnt="0"/>
      <dgm:spPr/>
    </dgm:pt>
    <dgm:pt modelId="{0C6E5F51-7CD1-4281-AF6F-CC3BCF6E5901}" type="pres">
      <dgm:prSet presAssocID="{9190591B-4C6D-419E-8B2E-F2A5D6242709}" presName="Name37" presStyleLbl="parChTrans1D2" presStyleIdx="0" presStyleCnt="2"/>
      <dgm:spPr/>
      <dgm:t>
        <a:bodyPr/>
        <a:lstStyle/>
        <a:p>
          <a:endParaRPr lang="pl-PL"/>
        </a:p>
      </dgm:t>
    </dgm:pt>
    <dgm:pt modelId="{543A49EA-CFBF-4EFF-9F0F-6641FB50EE5C}" type="pres">
      <dgm:prSet presAssocID="{B14A8ADC-55ED-4447-9E2C-F99F15A7500C}" presName="hierRoot2" presStyleCnt="0">
        <dgm:presLayoutVars>
          <dgm:hierBranch val="init"/>
        </dgm:presLayoutVars>
      </dgm:prSet>
      <dgm:spPr/>
    </dgm:pt>
    <dgm:pt modelId="{55269F58-940A-4590-A941-D90BB50186AE}" type="pres">
      <dgm:prSet presAssocID="{B14A8ADC-55ED-4447-9E2C-F99F15A7500C}" presName="rootComposite" presStyleCnt="0"/>
      <dgm:spPr/>
    </dgm:pt>
    <dgm:pt modelId="{E3AD1FF6-ECD1-475A-A498-18D440DC0AA3}" type="pres">
      <dgm:prSet presAssocID="{B14A8ADC-55ED-4447-9E2C-F99F15A7500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505F521-226C-4255-B072-355689D60022}" type="pres">
      <dgm:prSet presAssocID="{B14A8ADC-55ED-4447-9E2C-F99F15A7500C}" presName="rootConnector" presStyleLbl="node2" presStyleIdx="0" presStyleCnt="2"/>
      <dgm:spPr/>
      <dgm:t>
        <a:bodyPr/>
        <a:lstStyle/>
        <a:p>
          <a:endParaRPr lang="pl-PL"/>
        </a:p>
      </dgm:t>
    </dgm:pt>
    <dgm:pt modelId="{3F0E8098-EAA8-4C97-837B-D300B5405C74}" type="pres">
      <dgm:prSet presAssocID="{B14A8ADC-55ED-4447-9E2C-F99F15A7500C}" presName="hierChild4" presStyleCnt="0"/>
      <dgm:spPr/>
    </dgm:pt>
    <dgm:pt modelId="{C0EDBDF3-F9AE-4F1F-9620-5816F3E5ECAE}" type="pres">
      <dgm:prSet presAssocID="{EDA6EF7A-A474-4FB5-8D3B-0898C2BBC88B}" presName="Name37" presStyleLbl="parChTrans1D3" presStyleIdx="0" presStyleCnt="4"/>
      <dgm:spPr/>
      <dgm:t>
        <a:bodyPr/>
        <a:lstStyle/>
        <a:p>
          <a:endParaRPr lang="pl-PL"/>
        </a:p>
      </dgm:t>
    </dgm:pt>
    <dgm:pt modelId="{E734E440-3B02-4484-BCEA-B30280FC8638}" type="pres">
      <dgm:prSet presAssocID="{ADAD084E-94C0-47F1-9BF7-F2D981C8102E}" presName="hierRoot2" presStyleCnt="0">
        <dgm:presLayoutVars>
          <dgm:hierBranch val="init"/>
        </dgm:presLayoutVars>
      </dgm:prSet>
      <dgm:spPr/>
    </dgm:pt>
    <dgm:pt modelId="{84B374AA-0051-4C7D-AEB4-FA3E62B8F5B1}" type="pres">
      <dgm:prSet presAssocID="{ADAD084E-94C0-47F1-9BF7-F2D981C8102E}" presName="rootComposite" presStyleCnt="0"/>
      <dgm:spPr/>
    </dgm:pt>
    <dgm:pt modelId="{95EE0026-716C-43FA-85BC-8D739E0C1E09}" type="pres">
      <dgm:prSet presAssocID="{ADAD084E-94C0-47F1-9BF7-F2D981C8102E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45E06BD-6468-4407-AB11-4CA20725E60B}" type="pres">
      <dgm:prSet presAssocID="{ADAD084E-94C0-47F1-9BF7-F2D981C8102E}" presName="rootConnector" presStyleLbl="node3" presStyleIdx="0" presStyleCnt="4"/>
      <dgm:spPr/>
      <dgm:t>
        <a:bodyPr/>
        <a:lstStyle/>
        <a:p>
          <a:endParaRPr lang="pl-PL"/>
        </a:p>
      </dgm:t>
    </dgm:pt>
    <dgm:pt modelId="{38E0F7C1-0FF0-4E99-96E7-7297FE9191BA}" type="pres">
      <dgm:prSet presAssocID="{ADAD084E-94C0-47F1-9BF7-F2D981C8102E}" presName="hierChild4" presStyleCnt="0"/>
      <dgm:spPr/>
    </dgm:pt>
    <dgm:pt modelId="{51F729A5-9E6C-4056-8D2E-30C4B1A6662F}" type="pres">
      <dgm:prSet presAssocID="{ADAD084E-94C0-47F1-9BF7-F2D981C8102E}" presName="hierChild5" presStyleCnt="0"/>
      <dgm:spPr/>
    </dgm:pt>
    <dgm:pt modelId="{7C63E425-6862-48D2-96AE-4968DF841590}" type="pres">
      <dgm:prSet presAssocID="{21710F9C-B377-43EC-8263-7571ED601CC2}" presName="Name37" presStyleLbl="parChTrans1D3" presStyleIdx="1" presStyleCnt="4"/>
      <dgm:spPr/>
      <dgm:t>
        <a:bodyPr/>
        <a:lstStyle/>
        <a:p>
          <a:endParaRPr lang="pl-PL"/>
        </a:p>
      </dgm:t>
    </dgm:pt>
    <dgm:pt modelId="{EFCFE486-B55B-404D-A0C5-DCB887B8F64E}" type="pres">
      <dgm:prSet presAssocID="{3511BB2F-5695-4E0A-B219-96830C6A74CA}" presName="hierRoot2" presStyleCnt="0">
        <dgm:presLayoutVars>
          <dgm:hierBranch val="init"/>
        </dgm:presLayoutVars>
      </dgm:prSet>
      <dgm:spPr/>
    </dgm:pt>
    <dgm:pt modelId="{5C2947CC-350F-465A-9765-3F822BFC2C37}" type="pres">
      <dgm:prSet presAssocID="{3511BB2F-5695-4E0A-B219-96830C6A74CA}" presName="rootComposite" presStyleCnt="0"/>
      <dgm:spPr/>
    </dgm:pt>
    <dgm:pt modelId="{9F760F06-DD89-475C-8245-6B439F006AAC}" type="pres">
      <dgm:prSet presAssocID="{3511BB2F-5695-4E0A-B219-96830C6A74CA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A092F6C-8EEE-4F18-A4C3-EC40F55A707A}" type="pres">
      <dgm:prSet presAssocID="{3511BB2F-5695-4E0A-B219-96830C6A74CA}" presName="rootConnector" presStyleLbl="node3" presStyleIdx="1" presStyleCnt="4"/>
      <dgm:spPr/>
      <dgm:t>
        <a:bodyPr/>
        <a:lstStyle/>
        <a:p>
          <a:endParaRPr lang="pl-PL"/>
        </a:p>
      </dgm:t>
    </dgm:pt>
    <dgm:pt modelId="{DDD6B6DF-31CC-4F6C-A33F-765BCCED96FC}" type="pres">
      <dgm:prSet presAssocID="{3511BB2F-5695-4E0A-B219-96830C6A74CA}" presName="hierChild4" presStyleCnt="0"/>
      <dgm:spPr/>
    </dgm:pt>
    <dgm:pt modelId="{BB91F010-5E42-4284-8328-9BF1B118DE2D}" type="pres">
      <dgm:prSet presAssocID="{3511BB2F-5695-4E0A-B219-96830C6A74CA}" presName="hierChild5" presStyleCnt="0"/>
      <dgm:spPr/>
    </dgm:pt>
    <dgm:pt modelId="{87868893-AEB6-42E2-842F-AFCC25E9F094}" type="pres">
      <dgm:prSet presAssocID="{B14A8ADC-55ED-4447-9E2C-F99F15A7500C}" presName="hierChild5" presStyleCnt="0"/>
      <dgm:spPr/>
    </dgm:pt>
    <dgm:pt modelId="{63DEF3C1-9D3A-4A52-8852-716FFA477874}" type="pres">
      <dgm:prSet presAssocID="{060E240C-3431-490F-9742-A56BB925EC21}" presName="Name37" presStyleLbl="parChTrans1D2" presStyleIdx="1" presStyleCnt="2"/>
      <dgm:spPr/>
      <dgm:t>
        <a:bodyPr/>
        <a:lstStyle/>
        <a:p>
          <a:endParaRPr lang="pl-PL"/>
        </a:p>
      </dgm:t>
    </dgm:pt>
    <dgm:pt modelId="{4ACF783D-191F-47D7-BA42-C95A20B03FA5}" type="pres">
      <dgm:prSet presAssocID="{FCCFC771-CFEC-4555-ABCC-743A63DC75CE}" presName="hierRoot2" presStyleCnt="0">
        <dgm:presLayoutVars>
          <dgm:hierBranch val="init"/>
        </dgm:presLayoutVars>
      </dgm:prSet>
      <dgm:spPr/>
    </dgm:pt>
    <dgm:pt modelId="{85D6896C-B254-475A-AC56-5ED9F98CD3C9}" type="pres">
      <dgm:prSet presAssocID="{FCCFC771-CFEC-4555-ABCC-743A63DC75CE}" presName="rootComposite" presStyleCnt="0"/>
      <dgm:spPr/>
    </dgm:pt>
    <dgm:pt modelId="{E2858378-0D1F-40EB-9D06-E92295CE960A}" type="pres">
      <dgm:prSet presAssocID="{FCCFC771-CFEC-4555-ABCC-743A63DC75C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CFCB957-6D66-4CD6-84AA-9DFE98CC6187}" type="pres">
      <dgm:prSet presAssocID="{FCCFC771-CFEC-4555-ABCC-743A63DC75CE}" presName="rootConnector" presStyleLbl="node2" presStyleIdx="1" presStyleCnt="2"/>
      <dgm:spPr/>
      <dgm:t>
        <a:bodyPr/>
        <a:lstStyle/>
        <a:p>
          <a:endParaRPr lang="pl-PL"/>
        </a:p>
      </dgm:t>
    </dgm:pt>
    <dgm:pt modelId="{66165019-A6CA-4145-ACD8-EDBC02F9ABD8}" type="pres">
      <dgm:prSet presAssocID="{FCCFC771-CFEC-4555-ABCC-743A63DC75CE}" presName="hierChild4" presStyleCnt="0"/>
      <dgm:spPr/>
    </dgm:pt>
    <dgm:pt modelId="{F1E57FDE-40A0-407C-85EF-CE63C05ED3EB}" type="pres">
      <dgm:prSet presAssocID="{B7CAC74E-585D-4853-BEBF-E99CE802523C}" presName="Name37" presStyleLbl="parChTrans1D3" presStyleIdx="2" presStyleCnt="4"/>
      <dgm:spPr/>
      <dgm:t>
        <a:bodyPr/>
        <a:lstStyle/>
        <a:p>
          <a:endParaRPr lang="pl-PL"/>
        </a:p>
      </dgm:t>
    </dgm:pt>
    <dgm:pt modelId="{808D0807-A80E-41AC-8E1B-A0B93B34B2D9}" type="pres">
      <dgm:prSet presAssocID="{4BE72DFC-339E-4AF7-9B4C-739D9C7812C8}" presName="hierRoot2" presStyleCnt="0">
        <dgm:presLayoutVars>
          <dgm:hierBranch val="init"/>
        </dgm:presLayoutVars>
      </dgm:prSet>
      <dgm:spPr/>
    </dgm:pt>
    <dgm:pt modelId="{A37DC4D1-35EA-4A8A-A16C-DAF5BD896580}" type="pres">
      <dgm:prSet presAssocID="{4BE72DFC-339E-4AF7-9B4C-739D9C7812C8}" presName="rootComposite" presStyleCnt="0"/>
      <dgm:spPr/>
    </dgm:pt>
    <dgm:pt modelId="{49A3ACCC-F209-43B2-B6A5-DACF11543B74}" type="pres">
      <dgm:prSet presAssocID="{4BE72DFC-339E-4AF7-9B4C-739D9C7812C8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2FFC088-A6F1-4528-9097-23BBB00A1DC2}" type="pres">
      <dgm:prSet presAssocID="{4BE72DFC-339E-4AF7-9B4C-739D9C7812C8}" presName="rootConnector" presStyleLbl="node3" presStyleIdx="2" presStyleCnt="4"/>
      <dgm:spPr/>
      <dgm:t>
        <a:bodyPr/>
        <a:lstStyle/>
        <a:p>
          <a:endParaRPr lang="pl-PL"/>
        </a:p>
      </dgm:t>
    </dgm:pt>
    <dgm:pt modelId="{38CE52C8-6CC3-4D21-A3DF-4993D07FAB00}" type="pres">
      <dgm:prSet presAssocID="{4BE72DFC-339E-4AF7-9B4C-739D9C7812C8}" presName="hierChild4" presStyleCnt="0"/>
      <dgm:spPr/>
    </dgm:pt>
    <dgm:pt modelId="{D96DF891-800F-45C7-A6E8-C16C710E4971}" type="pres">
      <dgm:prSet presAssocID="{4BE72DFC-339E-4AF7-9B4C-739D9C7812C8}" presName="hierChild5" presStyleCnt="0"/>
      <dgm:spPr/>
    </dgm:pt>
    <dgm:pt modelId="{19B5D704-BCE1-4878-B81A-89E2D65380C3}" type="pres">
      <dgm:prSet presAssocID="{C530CC2E-89C6-4BE7-B64C-0050528626F0}" presName="Name37" presStyleLbl="parChTrans1D3" presStyleIdx="3" presStyleCnt="4"/>
      <dgm:spPr/>
      <dgm:t>
        <a:bodyPr/>
        <a:lstStyle/>
        <a:p>
          <a:endParaRPr lang="pl-PL"/>
        </a:p>
      </dgm:t>
    </dgm:pt>
    <dgm:pt modelId="{04D15EAA-8C2C-4453-BC90-4F1AD3315A2C}" type="pres">
      <dgm:prSet presAssocID="{4DAA862E-E625-46E3-8658-F6927E29BF84}" presName="hierRoot2" presStyleCnt="0">
        <dgm:presLayoutVars>
          <dgm:hierBranch val="init"/>
        </dgm:presLayoutVars>
      </dgm:prSet>
      <dgm:spPr/>
    </dgm:pt>
    <dgm:pt modelId="{18E29DBE-B912-4542-B3FB-52609165C52B}" type="pres">
      <dgm:prSet presAssocID="{4DAA862E-E625-46E3-8658-F6927E29BF84}" presName="rootComposite" presStyleCnt="0"/>
      <dgm:spPr/>
    </dgm:pt>
    <dgm:pt modelId="{90D7F8A7-30A2-46AA-84E1-9655F9417EB0}" type="pres">
      <dgm:prSet presAssocID="{4DAA862E-E625-46E3-8658-F6927E29BF84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E20E538-F9A1-4B22-B4B8-440BAF8FAA54}" type="pres">
      <dgm:prSet presAssocID="{4DAA862E-E625-46E3-8658-F6927E29BF84}" presName="rootConnector" presStyleLbl="node3" presStyleIdx="3" presStyleCnt="4"/>
      <dgm:spPr/>
      <dgm:t>
        <a:bodyPr/>
        <a:lstStyle/>
        <a:p>
          <a:endParaRPr lang="pl-PL"/>
        </a:p>
      </dgm:t>
    </dgm:pt>
    <dgm:pt modelId="{E2733B26-FD29-40C3-BA64-DA9E2B56F6D1}" type="pres">
      <dgm:prSet presAssocID="{4DAA862E-E625-46E3-8658-F6927E29BF84}" presName="hierChild4" presStyleCnt="0"/>
      <dgm:spPr/>
    </dgm:pt>
    <dgm:pt modelId="{0423A4FB-06E9-46C9-9FB0-8D4F2D36423A}" type="pres">
      <dgm:prSet presAssocID="{4DAA862E-E625-46E3-8658-F6927E29BF84}" presName="hierChild5" presStyleCnt="0"/>
      <dgm:spPr/>
    </dgm:pt>
    <dgm:pt modelId="{4CAB1A4F-6496-49E9-ABA1-944E826D955C}" type="pres">
      <dgm:prSet presAssocID="{FCCFC771-CFEC-4555-ABCC-743A63DC75CE}" presName="hierChild5" presStyleCnt="0"/>
      <dgm:spPr/>
    </dgm:pt>
    <dgm:pt modelId="{A9F9B5C9-28A1-485C-BFC6-C4449610651E}" type="pres">
      <dgm:prSet presAssocID="{AF8DF4AD-5DD8-4C75-9EFD-D5E302C0C768}" presName="hierChild3" presStyleCnt="0"/>
      <dgm:spPr/>
    </dgm:pt>
  </dgm:ptLst>
  <dgm:cxnLst>
    <dgm:cxn modelId="{DD25EE96-4449-4B4E-9944-CE0EEF857104}" srcId="{B14A8ADC-55ED-4447-9E2C-F99F15A7500C}" destId="{ADAD084E-94C0-47F1-9BF7-F2D981C8102E}" srcOrd="0" destOrd="0" parTransId="{EDA6EF7A-A474-4FB5-8D3B-0898C2BBC88B}" sibTransId="{9B13EA93-F476-4051-85C7-97985C100A2B}"/>
    <dgm:cxn modelId="{D795A2B7-EA4F-46B5-BFB0-8951C93427DB}" type="presOf" srcId="{9190591B-4C6D-419E-8B2E-F2A5D6242709}" destId="{0C6E5F51-7CD1-4281-AF6F-CC3BCF6E5901}" srcOrd="0" destOrd="0" presId="urn:microsoft.com/office/officeart/2005/8/layout/orgChart1"/>
    <dgm:cxn modelId="{B59DCAAC-F5F6-4EAA-A071-0AA806AC9B6F}" srcId="{FCCFC771-CFEC-4555-ABCC-743A63DC75CE}" destId="{4DAA862E-E625-46E3-8658-F6927E29BF84}" srcOrd="1" destOrd="0" parTransId="{C530CC2E-89C6-4BE7-B64C-0050528626F0}" sibTransId="{FA2CEACE-3E0B-477C-A873-1491B3C93C95}"/>
    <dgm:cxn modelId="{83FDEA9B-260C-4DF1-9118-AEE2CD0192A3}" type="presOf" srcId="{AF8DF4AD-5DD8-4C75-9EFD-D5E302C0C768}" destId="{600B7966-E598-4D43-9AFD-C42D4CC3E033}" srcOrd="1" destOrd="0" presId="urn:microsoft.com/office/officeart/2005/8/layout/orgChart1"/>
    <dgm:cxn modelId="{6FB82B83-11C4-47EF-B677-8B30FCD62365}" type="presOf" srcId="{060E240C-3431-490F-9742-A56BB925EC21}" destId="{63DEF3C1-9D3A-4A52-8852-716FFA477874}" srcOrd="0" destOrd="0" presId="urn:microsoft.com/office/officeart/2005/8/layout/orgChart1"/>
    <dgm:cxn modelId="{8AC795C6-919E-4548-8A51-A5A340A06608}" type="presOf" srcId="{ADAD084E-94C0-47F1-9BF7-F2D981C8102E}" destId="{95EE0026-716C-43FA-85BC-8D739E0C1E09}" srcOrd="0" destOrd="0" presId="urn:microsoft.com/office/officeart/2005/8/layout/orgChart1"/>
    <dgm:cxn modelId="{11C58908-7916-4875-B898-F69A47DD64F5}" type="presOf" srcId="{3511BB2F-5695-4E0A-B219-96830C6A74CA}" destId="{DA092F6C-8EEE-4F18-A4C3-EC40F55A707A}" srcOrd="1" destOrd="0" presId="urn:microsoft.com/office/officeart/2005/8/layout/orgChart1"/>
    <dgm:cxn modelId="{229D35F6-9CB7-4965-90EA-A429149FDA4E}" type="presOf" srcId="{FCCFC771-CFEC-4555-ABCC-743A63DC75CE}" destId="{FCFCB957-6D66-4CD6-84AA-9DFE98CC6187}" srcOrd="1" destOrd="0" presId="urn:microsoft.com/office/officeart/2005/8/layout/orgChart1"/>
    <dgm:cxn modelId="{EB22A233-A912-4A26-8BA7-A032871B37E2}" srcId="{AF8DF4AD-5DD8-4C75-9EFD-D5E302C0C768}" destId="{B14A8ADC-55ED-4447-9E2C-F99F15A7500C}" srcOrd="0" destOrd="0" parTransId="{9190591B-4C6D-419E-8B2E-F2A5D6242709}" sibTransId="{B4F597EC-BEBB-49B1-8BEC-130EAD7A4B47}"/>
    <dgm:cxn modelId="{4A65CE27-554B-4444-8E4B-BB5C2FAFEB5B}" type="presOf" srcId="{B14A8ADC-55ED-4447-9E2C-F99F15A7500C}" destId="{E3AD1FF6-ECD1-475A-A498-18D440DC0AA3}" srcOrd="0" destOrd="0" presId="urn:microsoft.com/office/officeart/2005/8/layout/orgChart1"/>
    <dgm:cxn modelId="{186719A2-03C9-47AA-9495-F2FD47CF84B6}" type="presOf" srcId="{B7CAC74E-585D-4853-BEBF-E99CE802523C}" destId="{F1E57FDE-40A0-407C-85EF-CE63C05ED3EB}" srcOrd="0" destOrd="0" presId="urn:microsoft.com/office/officeart/2005/8/layout/orgChart1"/>
    <dgm:cxn modelId="{478C9DCA-B903-45E3-93A6-A2246A0F4F2E}" type="presOf" srcId="{4DAA862E-E625-46E3-8658-F6927E29BF84}" destId="{90D7F8A7-30A2-46AA-84E1-9655F9417EB0}" srcOrd="0" destOrd="0" presId="urn:microsoft.com/office/officeart/2005/8/layout/orgChart1"/>
    <dgm:cxn modelId="{5B139E91-4684-47D7-B077-93E0A9533DFB}" type="presOf" srcId="{3511BB2F-5695-4E0A-B219-96830C6A74CA}" destId="{9F760F06-DD89-475C-8245-6B439F006AAC}" srcOrd="0" destOrd="0" presId="urn:microsoft.com/office/officeart/2005/8/layout/orgChart1"/>
    <dgm:cxn modelId="{FDE9F49C-1E11-49C3-952D-FF83B79B0A7D}" type="presOf" srcId="{21710F9C-B377-43EC-8263-7571ED601CC2}" destId="{7C63E425-6862-48D2-96AE-4968DF841590}" srcOrd="0" destOrd="0" presId="urn:microsoft.com/office/officeart/2005/8/layout/orgChart1"/>
    <dgm:cxn modelId="{A1490EAA-BED2-4C75-8C2A-02D60106F836}" type="presOf" srcId="{4BE72DFC-339E-4AF7-9B4C-739D9C7812C8}" destId="{49A3ACCC-F209-43B2-B6A5-DACF11543B74}" srcOrd="0" destOrd="0" presId="urn:microsoft.com/office/officeart/2005/8/layout/orgChart1"/>
    <dgm:cxn modelId="{457FB4AC-08DF-4081-ABFF-07CADA413CBA}" type="presOf" srcId="{B14A8ADC-55ED-4447-9E2C-F99F15A7500C}" destId="{4505F521-226C-4255-B072-355689D60022}" srcOrd="1" destOrd="0" presId="urn:microsoft.com/office/officeart/2005/8/layout/orgChart1"/>
    <dgm:cxn modelId="{C84D03C3-F3D0-4379-A083-1B7089776D28}" type="presOf" srcId="{AF8DF4AD-5DD8-4C75-9EFD-D5E302C0C768}" destId="{DF1B2688-50D3-4AC2-B44D-5C11F52A3B8C}" srcOrd="0" destOrd="0" presId="urn:microsoft.com/office/officeart/2005/8/layout/orgChart1"/>
    <dgm:cxn modelId="{6B77FB71-FE6E-4D0D-9120-B17409ECE764}" type="presOf" srcId="{4DAA862E-E625-46E3-8658-F6927E29BF84}" destId="{9E20E538-F9A1-4B22-B4B8-440BAF8FAA54}" srcOrd="1" destOrd="0" presId="urn:microsoft.com/office/officeart/2005/8/layout/orgChart1"/>
    <dgm:cxn modelId="{B6BDBBB3-9E74-473E-9B33-38A44CE13C9F}" srcId="{FCCFC771-CFEC-4555-ABCC-743A63DC75CE}" destId="{4BE72DFC-339E-4AF7-9B4C-739D9C7812C8}" srcOrd="0" destOrd="0" parTransId="{B7CAC74E-585D-4853-BEBF-E99CE802523C}" sibTransId="{459124CB-AE90-4A16-8D9E-A110F25C3572}"/>
    <dgm:cxn modelId="{FE1DD687-D594-4A9D-93F1-BBAB1843DB9B}" srcId="{E834BB34-61D9-4E6C-9F8D-945952E4F1E8}" destId="{AF8DF4AD-5DD8-4C75-9EFD-D5E302C0C768}" srcOrd="0" destOrd="0" parTransId="{EFBF7A76-419F-4BCF-AC60-BFDDCED91ECD}" sibTransId="{21B5B391-2D48-4B88-BF9F-629E9C7D4BAA}"/>
    <dgm:cxn modelId="{9C958BA2-B821-4D23-AED1-61D782233662}" srcId="{AF8DF4AD-5DD8-4C75-9EFD-D5E302C0C768}" destId="{FCCFC771-CFEC-4555-ABCC-743A63DC75CE}" srcOrd="1" destOrd="0" parTransId="{060E240C-3431-490F-9742-A56BB925EC21}" sibTransId="{7FF3FA4C-65E6-4B57-A3DC-7FF80379694A}"/>
    <dgm:cxn modelId="{AE5BC8CF-A085-43CC-BFCF-412F3605FD48}" type="presOf" srcId="{ADAD084E-94C0-47F1-9BF7-F2D981C8102E}" destId="{345E06BD-6468-4407-AB11-4CA20725E60B}" srcOrd="1" destOrd="0" presId="urn:microsoft.com/office/officeart/2005/8/layout/orgChart1"/>
    <dgm:cxn modelId="{795AD275-E243-45CF-AF89-439D00AE5AB6}" type="presOf" srcId="{C530CC2E-89C6-4BE7-B64C-0050528626F0}" destId="{19B5D704-BCE1-4878-B81A-89E2D65380C3}" srcOrd="0" destOrd="0" presId="urn:microsoft.com/office/officeart/2005/8/layout/orgChart1"/>
    <dgm:cxn modelId="{D3E8E864-1520-404E-810A-7A157CF19D8F}" srcId="{B14A8ADC-55ED-4447-9E2C-F99F15A7500C}" destId="{3511BB2F-5695-4E0A-B219-96830C6A74CA}" srcOrd="1" destOrd="0" parTransId="{21710F9C-B377-43EC-8263-7571ED601CC2}" sibTransId="{F37D0B78-34DA-4302-A174-69F059C05D35}"/>
    <dgm:cxn modelId="{27968745-70EF-4138-B62E-C33C04053789}" type="presOf" srcId="{FCCFC771-CFEC-4555-ABCC-743A63DC75CE}" destId="{E2858378-0D1F-40EB-9D06-E92295CE960A}" srcOrd="0" destOrd="0" presId="urn:microsoft.com/office/officeart/2005/8/layout/orgChart1"/>
    <dgm:cxn modelId="{6D48E783-7607-4970-B58F-6FDF435D311E}" type="presOf" srcId="{E834BB34-61D9-4E6C-9F8D-945952E4F1E8}" destId="{E5682CCD-D146-4251-9948-FAFBD5824388}" srcOrd="0" destOrd="0" presId="urn:microsoft.com/office/officeart/2005/8/layout/orgChart1"/>
    <dgm:cxn modelId="{0B83E913-3851-4F28-8DC0-4A73E2F9FDE0}" type="presOf" srcId="{4BE72DFC-339E-4AF7-9B4C-739D9C7812C8}" destId="{B2FFC088-A6F1-4528-9097-23BBB00A1DC2}" srcOrd="1" destOrd="0" presId="urn:microsoft.com/office/officeart/2005/8/layout/orgChart1"/>
    <dgm:cxn modelId="{C9A47A92-8731-484F-9552-9836740DADCC}" type="presOf" srcId="{EDA6EF7A-A474-4FB5-8D3B-0898C2BBC88B}" destId="{C0EDBDF3-F9AE-4F1F-9620-5816F3E5ECAE}" srcOrd="0" destOrd="0" presId="urn:microsoft.com/office/officeart/2005/8/layout/orgChart1"/>
    <dgm:cxn modelId="{920E397C-33DA-4B91-857F-5A95C9CF39F6}" type="presParOf" srcId="{E5682CCD-D146-4251-9948-FAFBD5824388}" destId="{9070B190-45D9-4A84-97D8-7E7357B77034}" srcOrd="0" destOrd="0" presId="urn:microsoft.com/office/officeart/2005/8/layout/orgChart1"/>
    <dgm:cxn modelId="{72ADE842-3D5D-40A7-AF10-23A0040AFC95}" type="presParOf" srcId="{9070B190-45D9-4A84-97D8-7E7357B77034}" destId="{0338417A-FAF8-4556-802F-8F7560D90608}" srcOrd="0" destOrd="0" presId="urn:microsoft.com/office/officeart/2005/8/layout/orgChart1"/>
    <dgm:cxn modelId="{6C1DBD48-B21D-4340-BC09-8DB7E2BAD9E2}" type="presParOf" srcId="{0338417A-FAF8-4556-802F-8F7560D90608}" destId="{DF1B2688-50D3-4AC2-B44D-5C11F52A3B8C}" srcOrd="0" destOrd="0" presId="urn:microsoft.com/office/officeart/2005/8/layout/orgChart1"/>
    <dgm:cxn modelId="{147C8653-FBD9-4BF4-A5B0-4E8E44766FD2}" type="presParOf" srcId="{0338417A-FAF8-4556-802F-8F7560D90608}" destId="{600B7966-E598-4D43-9AFD-C42D4CC3E033}" srcOrd="1" destOrd="0" presId="urn:microsoft.com/office/officeart/2005/8/layout/orgChart1"/>
    <dgm:cxn modelId="{61153717-46FD-447D-9D55-6C3F5264D0F6}" type="presParOf" srcId="{9070B190-45D9-4A84-97D8-7E7357B77034}" destId="{DD9BD4C6-DBCC-4872-9CF6-205D03427182}" srcOrd="1" destOrd="0" presId="urn:microsoft.com/office/officeart/2005/8/layout/orgChart1"/>
    <dgm:cxn modelId="{7B7CBFA0-8550-425B-B86C-5FA24501D7CB}" type="presParOf" srcId="{DD9BD4C6-DBCC-4872-9CF6-205D03427182}" destId="{0C6E5F51-7CD1-4281-AF6F-CC3BCF6E5901}" srcOrd="0" destOrd="0" presId="urn:microsoft.com/office/officeart/2005/8/layout/orgChart1"/>
    <dgm:cxn modelId="{DD2FFFCF-8F03-4244-A007-FC38C7F65D83}" type="presParOf" srcId="{DD9BD4C6-DBCC-4872-9CF6-205D03427182}" destId="{543A49EA-CFBF-4EFF-9F0F-6641FB50EE5C}" srcOrd="1" destOrd="0" presId="urn:microsoft.com/office/officeart/2005/8/layout/orgChart1"/>
    <dgm:cxn modelId="{9362B420-5B65-4752-9A6F-8F1FFD5E7144}" type="presParOf" srcId="{543A49EA-CFBF-4EFF-9F0F-6641FB50EE5C}" destId="{55269F58-940A-4590-A941-D90BB50186AE}" srcOrd="0" destOrd="0" presId="urn:microsoft.com/office/officeart/2005/8/layout/orgChart1"/>
    <dgm:cxn modelId="{C233FB5E-928D-4792-8AA5-ACF7ECA9C9EE}" type="presParOf" srcId="{55269F58-940A-4590-A941-D90BB50186AE}" destId="{E3AD1FF6-ECD1-475A-A498-18D440DC0AA3}" srcOrd="0" destOrd="0" presId="urn:microsoft.com/office/officeart/2005/8/layout/orgChart1"/>
    <dgm:cxn modelId="{BAFF0206-DB22-4B8D-A2E1-D6B0BD952D97}" type="presParOf" srcId="{55269F58-940A-4590-A941-D90BB50186AE}" destId="{4505F521-226C-4255-B072-355689D60022}" srcOrd="1" destOrd="0" presId="urn:microsoft.com/office/officeart/2005/8/layout/orgChart1"/>
    <dgm:cxn modelId="{5F507ED0-721C-4C7F-8B1C-8657B37804CD}" type="presParOf" srcId="{543A49EA-CFBF-4EFF-9F0F-6641FB50EE5C}" destId="{3F0E8098-EAA8-4C97-837B-D300B5405C74}" srcOrd="1" destOrd="0" presId="urn:microsoft.com/office/officeart/2005/8/layout/orgChart1"/>
    <dgm:cxn modelId="{D186B197-9942-4D0E-BF7C-F71ED8E79A21}" type="presParOf" srcId="{3F0E8098-EAA8-4C97-837B-D300B5405C74}" destId="{C0EDBDF3-F9AE-4F1F-9620-5816F3E5ECAE}" srcOrd="0" destOrd="0" presId="urn:microsoft.com/office/officeart/2005/8/layout/orgChart1"/>
    <dgm:cxn modelId="{BCCD5DC0-396B-4D06-9490-11A110855229}" type="presParOf" srcId="{3F0E8098-EAA8-4C97-837B-D300B5405C74}" destId="{E734E440-3B02-4484-BCEA-B30280FC8638}" srcOrd="1" destOrd="0" presId="urn:microsoft.com/office/officeart/2005/8/layout/orgChart1"/>
    <dgm:cxn modelId="{417D89E3-CAD0-4508-96FC-01DA7CC2AAB0}" type="presParOf" srcId="{E734E440-3B02-4484-BCEA-B30280FC8638}" destId="{84B374AA-0051-4C7D-AEB4-FA3E62B8F5B1}" srcOrd="0" destOrd="0" presId="urn:microsoft.com/office/officeart/2005/8/layout/orgChart1"/>
    <dgm:cxn modelId="{E723F7EB-B8E6-4E76-B768-51340F55B3DD}" type="presParOf" srcId="{84B374AA-0051-4C7D-AEB4-FA3E62B8F5B1}" destId="{95EE0026-716C-43FA-85BC-8D739E0C1E09}" srcOrd="0" destOrd="0" presId="urn:microsoft.com/office/officeart/2005/8/layout/orgChart1"/>
    <dgm:cxn modelId="{215C0D1A-9ED2-4F30-A8D3-89CCAF0C3CE8}" type="presParOf" srcId="{84B374AA-0051-4C7D-AEB4-FA3E62B8F5B1}" destId="{345E06BD-6468-4407-AB11-4CA20725E60B}" srcOrd="1" destOrd="0" presId="urn:microsoft.com/office/officeart/2005/8/layout/orgChart1"/>
    <dgm:cxn modelId="{E136904F-A65E-48C3-A52D-94906B85FA1E}" type="presParOf" srcId="{E734E440-3B02-4484-BCEA-B30280FC8638}" destId="{38E0F7C1-0FF0-4E99-96E7-7297FE9191BA}" srcOrd="1" destOrd="0" presId="urn:microsoft.com/office/officeart/2005/8/layout/orgChart1"/>
    <dgm:cxn modelId="{06FB8453-BBE0-4B59-B564-25F4FE38016B}" type="presParOf" srcId="{E734E440-3B02-4484-BCEA-B30280FC8638}" destId="{51F729A5-9E6C-4056-8D2E-30C4B1A6662F}" srcOrd="2" destOrd="0" presId="urn:microsoft.com/office/officeart/2005/8/layout/orgChart1"/>
    <dgm:cxn modelId="{7B219CDA-2586-4EB9-8590-85DFD3769807}" type="presParOf" srcId="{3F0E8098-EAA8-4C97-837B-D300B5405C74}" destId="{7C63E425-6862-48D2-96AE-4968DF841590}" srcOrd="2" destOrd="0" presId="urn:microsoft.com/office/officeart/2005/8/layout/orgChart1"/>
    <dgm:cxn modelId="{747ED2A3-21F0-4C42-A4D5-BDCD706ADCD1}" type="presParOf" srcId="{3F0E8098-EAA8-4C97-837B-D300B5405C74}" destId="{EFCFE486-B55B-404D-A0C5-DCB887B8F64E}" srcOrd="3" destOrd="0" presId="urn:microsoft.com/office/officeart/2005/8/layout/orgChart1"/>
    <dgm:cxn modelId="{7E929A7F-E750-4AAF-9231-1AF095D997D2}" type="presParOf" srcId="{EFCFE486-B55B-404D-A0C5-DCB887B8F64E}" destId="{5C2947CC-350F-465A-9765-3F822BFC2C37}" srcOrd="0" destOrd="0" presId="urn:microsoft.com/office/officeart/2005/8/layout/orgChart1"/>
    <dgm:cxn modelId="{1106372A-D264-45D7-AB31-BDC38F22F575}" type="presParOf" srcId="{5C2947CC-350F-465A-9765-3F822BFC2C37}" destId="{9F760F06-DD89-475C-8245-6B439F006AAC}" srcOrd="0" destOrd="0" presId="urn:microsoft.com/office/officeart/2005/8/layout/orgChart1"/>
    <dgm:cxn modelId="{FAB6F1A2-9C09-4891-B26C-24110EF94D59}" type="presParOf" srcId="{5C2947CC-350F-465A-9765-3F822BFC2C37}" destId="{DA092F6C-8EEE-4F18-A4C3-EC40F55A707A}" srcOrd="1" destOrd="0" presId="urn:microsoft.com/office/officeart/2005/8/layout/orgChart1"/>
    <dgm:cxn modelId="{4589E196-5493-412B-B3B2-CE7602A88EAA}" type="presParOf" srcId="{EFCFE486-B55B-404D-A0C5-DCB887B8F64E}" destId="{DDD6B6DF-31CC-4F6C-A33F-765BCCED96FC}" srcOrd="1" destOrd="0" presId="urn:microsoft.com/office/officeart/2005/8/layout/orgChart1"/>
    <dgm:cxn modelId="{EC764DB0-3D8A-4F86-AF39-C182852E4D39}" type="presParOf" srcId="{EFCFE486-B55B-404D-A0C5-DCB887B8F64E}" destId="{BB91F010-5E42-4284-8328-9BF1B118DE2D}" srcOrd="2" destOrd="0" presId="urn:microsoft.com/office/officeart/2005/8/layout/orgChart1"/>
    <dgm:cxn modelId="{119EA214-6D47-40BB-82E8-F5AD8143FC20}" type="presParOf" srcId="{543A49EA-CFBF-4EFF-9F0F-6641FB50EE5C}" destId="{87868893-AEB6-42E2-842F-AFCC25E9F094}" srcOrd="2" destOrd="0" presId="urn:microsoft.com/office/officeart/2005/8/layout/orgChart1"/>
    <dgm:cxn modelId="{75B0A3C0-700F-4903-A1EF-D4265F4A7E0D}" type="presParOf" srcId="{DD9BD4C6-DBCC-4872-9CF6-205D03427182}" destId="{63DEF3C1-9D3A-4A52-8852-716FFA477874}" srcOrd="2" destOrd="0" presId="urn:microsoft.com/office/officeart/2005/8/layout/orgChart1"/>
    <dgm:cxn modelId="{01F3E5B6-3E60-4287-8952-A91953353E23}" type="presParOf" srcId="{DD9BD4C6-DBCC-4872-9CF6-205D03427182}" destId="{4ACF783D-191F-47D7-BA42-C95A20B03FA5}" srcOrd="3" destOrd="0" presId="urn:microsoft.com/office/officeart/2005/8/layout/orgChart1"/>
    <dgm:cxn modelId="{8458651E-6C0D-42EF-A89D-39BED112CB23}" type="presParOf" srcId="{4ACF783D-191F-47D7-BA42-C95A20B03FA5}" destId="{85D6896C-B254-475A-AC56-5ED9F98CD3C9}" srcOrd="0" destOrd="0" presId="urn:microsoft.com/office/officeart/2005/8/layout/orgChart1"/>
    <dgm:cxn modelId="{39DBF6E5-C55C-4D1A-8C1A-042AA59C88C8}" type="presParOf" srcId="{85D6896C-B254-475A-AC56-5ED9F98CD3C9}" destId="{E2858378-0D1F-40EB-9D06-E92295CE960A}" srcOrd="0" destOrd="0" presId="urn:microsoft.com/office/officeart/2005/8/layout/orgChart1"/>
    <dgm:cxn modelId="{1A28F882-8D5E-4419-9464-40F8813ABCED}" type="presParOf" srcId="{85D6896C-B254-475A-AC56-5ED9F98CD3C9}" destId="{FCFCB957-6D66-4CD6-84AA-9DFE98CC6187}" srcOrd="1" destOrd="0" presId="urn:microsoft.com/office/officeart/2005/8/layout/orgChart1"/>
    <dgm:cxn modelId="{D4176AD9-840A-47DD-B931-9F172E6901E1}" type="presParOf" srcId="{4ACF783D-191F-47D7-BA42-C95A20B03FA5}" destId="{66165019-A6CA-4145-ACD8-EDBC02F9ABD8}" srcOrd="1" destOrd="0" presId="urn:microsoft.com/office/officeart/2005/8/layout/orgChart1"/>
    <dgm:cxn modelId="{A6B30D46-1252-4B72-A4AC-994157E65318}" type="presParOf" srcId="{66165019-A6CA-4145-ACD8-EDBC02F9ABD8}" destId="{F1E57FDE-40A0-407C-85EF-CE63C05ED3EB}" srcOrd="0" destOrd="0" presId="urn:microsoft.com/office/officeart/2005/8/layout/orgChart1"/>
    <dgm:cxn modelId="{4F6BAD72-9F69-426D-89F9-0B9D855F9073}" type="presParOf" srcId="{66165019-A6CA-4145-ACD8-EDBC02F9ABD8}" destId="{808D0807-A80E-41AC-8E1B-A0B93B34B2D9}" srcOrd="1" destOrd="0" presId="urn:microsoft.com/office/officeart/2005/8/layout/orgChart1"/>
    <dgm:cxn modelId="{87E7F403-9096-4E7F-A44C-7A76A2F139FE}" type="presParOf" srcId="{808D0807-A80E-41AC-8E1B-A0B93B34B2D9}" destId="{A37DC4D1-35EA-4A8A-A16C-DAF5BD896580}" srcOrd="0" destOrd="0" presId="urn:microsoft.com/office/officeart/2005/8/layout/orgChart1"/>
    <dgm:cxn modelId="{069D9A74-9316-4174-B47C-F3E4CDB6DC3E}" type="presParOf" srcId="{A37DC4D1-35EA-4A8A-A16C-DAF5BD896580}" destId="{49A3ACCC-F209-43B2-B6A5-DACF11543B74}" srcOrd="0" destOrd="0" presId="urn:microsoft.com/office/officeart/2005/8/layout/orgChart1"/>
    <dgm:cxn modelId="{91538CA6-BC86-4019-9CCC-10A0A9FFCC91}" type="presParOf" srcId="{A37DC4D1-35EA-4A8A-A16C-DAF5BD896580}" destId="{B2FFC088-A6F1-4528-9097-23BBB00A1DC2}" srcOrd="1" destOrd="0" presId="urn:microsoft.com/office/officeart/2005/8/layout/orgChart1"/>
    <dgm:cxn modelId="{9990CDE8-C4C1-4529-8B6B-20ADD55E28F8}" type="presParOf" srcId="{808D0807-A80E-41AC-8E1B-A0B93B34B2D9}" destId="{38CE52C8-6CC3-4D21-A3DF-4993D07FAB00}" srcOrd="1" destOrd="0" presId="urn:microsoft.com/office/officeart/2005/8/layout/orgChart1"/>
    <dgm:cxn modelId="{70192C7F-69DB-4D95-9446-0A6BC440296F}" type="presParOf" srcId="{808D0807-A80E-41AC-8E1B-A0B93B34B2D9}" destId="{D96DF891-800F-45C7-A6E8-C16C710E4971}" srcOrd="2" destOrd="0" presId="urn:microsoft.com/office/officeart/2005/8/layout/orgChart1"/>
    <dgm:cxn modelId="{FA09C522-DA37-4F7D-B2DA-A90FE01B1AF2}" type="presParOf" srcId="{66165019-A6CA-4145-ACD8-EDBC02F9ABD8}" destId="{19B5D704-BCE1-4878-B81A-89E2D65380C3}" srcOrd="2" destOrd="0" presId="urn:microsoft.com/office/officeart/2005/8/layout/orgChart1"/>
    <dgm:cxn modelId="{38874050-9678-4343-A05C-9B0B71D8A837}" type="presParOf" srcId="{66165019-A6CA-4145-ACD8-EDBC02F9ABD8}" destId="{04D15EAA-8C2C-4453-BC90-4F1AD3315A2C}" srcOrd="3" destOrd="0" presId="urn:microsoft.com/office/officeart/2005/8/layout/orgChart1"/>
    <dgm:cxn modelId="{CB2EAE94-F596-4B9D-8A6D-E75A3B3D28A3}" type="presParOf" srcId="{04D15EAA-8C2C-4453-BC90-4F1AD3315A2C}" destId="{18E29DBE-B912-4542-B3FB-52609165C52B}" srcOrd="0" destOrd="0" presId="urn:microsoft.com/office/officeart/2005/8/layout/orgChart1"/>
    <dgm:cxn modelId="{556E0AC6-20BD-4765-974D-C8F357452614}" type="presParOf" srcId="{18E29DBE-B912-4542-B3FB-52609165C52B}" destId="{90D7F8A7-30A2-46AA-84E1-9655F9417EB0}" srcOrd="0" destOrd="0" presId="urn:microsoft.com/office/officeart/2005/8/layout/orgChart1"/>
    <dgm:cxn modelId="{36A1B671-82A6-42D2-A37D-2ECD31EA03E2}" type="presParOf" srcId="{18E29DBE-B912-4542-B3FB-52609165C52B}" destId="{9E20E538-F9A1-4B22-B4B8-440BAF8FAA54}" srcOrd="1" destOrd="0" presId="urn:microsoft.com/office/officeart/2005/8/layout/orgChart1"/>
    <dgm:cxn modelId="{215C0B66-3363-4DFD-A76A-C173960C908F}" type="presParOf" srcId="{04D15EAA-8C2C-4453-BC90-4F1AD3315A2C}" destId="{E2733B26-FD29-40C3-BA64-DA9E2B56F6D1}" srcOrd="1" destOrd="0" presId="urn:microsoft.com/office/officeart/2005/8/layout/orgChart1"/>
    <dgm:cxn modelId="{51F46324-ACD6-4989-887C-2726F60CD893}" type="presParOf" srcId="{04D15EAA-8C2C-4453-BC90-4F1AD3315A2C}" destId="{0423A4FB-06E9-46C9-9FB0-8D4F2D36423A}" srcOrd="2" destOrd="0" presId="urn:microsoft.com/office/officeart/2005/8/layout/orgChart1"/>
    <dgm:cxn modelId="{2F5F30EC-519E-4341-9C51-A2D412E2728B}" type="presParOf" srcId="{4ACF783D-191F-47D7-BA42-C95A20B03FA5}" destId="{4CAB1A4F-6496-49E9-ABA1-944E826D955C}" srcOrd="2" destOrd="0" presId="urn:microsoft.com/office/officeart/2005/8/layout/orgChart1"/>
    <dgm:cxn modelId="{E967B5A2-5E56-46A6-A793-F551DBB5A5A6}" type="presParOf" srcId="{9070B190-45D9-4A84-97D8-7E7357B77034}" destId="{A9F9B5C9-28A1-485C-BFC6-C444961065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A7BAE9-5276-4BBB-B8DC-FF7887F712A4}">
      <dsp:nvSpPr>
        <dsp:cNvPr id="0" name=""/>
        <dsp:cNvSpPr/>
      </dsp:nvSpPr>
      <dsp:spPr>
        <a:xfrm rot="5400000">
          <a:off x="5006768" y="-1894540"/>
          <a:ext cx="117871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Państwa członkowskie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Rada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Komisja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Parlament Europejski</a:t>
          </a:r>
          <a:endParaRPr lang="pl-PL" sz="1500" kern="1200" dirty="0"/>
        </a:p>
      </dsp:txBody>
      <dsp:txXfrm rot="5400000">
        <a:off x="5006768" y="-1894540"/>
        <a:ext cx="1178718" cy="5266944"/>
      </dsp:txXfrm>
    </dsp:sp>
    <dsp:sp modelId="{F2A9FFD7-1AF4-409A-9F26-071AB53E4F08}">
      <dsp:nvSpPr>
        <dsp:cNvPr id="0" name=""/>
        <dsp:cNvSpPr/>
      </dsp:nvSpPr>
      <dsp:spPr>
        <a:xfrm>
          <a:off x="0" y="2232"/>
          <a:ext cx="2962656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Podmioty uprzywilejowane</a:t>
          </a:r>
          <a:endParaRPr lang="pl-PL" sz="2200" kern="1200" dirty="0"/>
        </a:p>
      </dsp:txBody>
      <dsp:txXfrm>
        <a:off x="0" y="2232"/>
        <a:ext cx="2962656" cy="1473398"/>
      </dsp:txXfrm>
    </dsp:sp>
    <dsp:sp modelId="{791DB062-557E-4292-BCF5-18E6196049AB}">
      <dsp:nvSpPr>
        <dsp:cNvPr id="0" name=""/>
        <dsp:cNvSpPr/>
      </dsp:nvSpPr>
      <dsp:spPr>
        <a:xfrm rot="5400000">
          <a:off x="5006768" y="-347472"/>
          <a:ext cx="117871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Europejski Bank Centralny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Komitet Regionów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Trybunał Obrachunkowy</a:t>
          </a:r>
          <a:endParaRPr lang="pl-PL" sz="1500" kern="1200" dirty="0"/>
        </a:p>
      </dsp:txBody>
      <dsp:txXfrm rot="5400000">
        <a:off x="5006768" y="-347472"/>
        <a:ext cx="1178718" cy="5266944"/>
      </dsp:txXfrm>
    </dsp:sp>
    <dsp:sp modelId="{9A4FB7C6-1674-421D-9AFF-4F95F03D54D0}">
      <dsp:nvSpPr>
        <dsp:cNvPr id="0" name=""/>
        <dsp:cNvSpPr/>
      </dsp:nvSpPr>
      <dsp:spPr>
        <a:xfrm>
          <a:off x="0" y="1549300"/>
          <a:ext cx="2962656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Podmioty </a:t>
          </a:r>
          <a:r>
            <a:rPr lang="pl-PL" sz="2200" kern="1200" dirty="0" err="1" smtClean="0"/>
            <a:t>półuprzywilejowane</a:t>
          </a:r>
          <a:endParaRPr lang="pl-PL" sz="2200" kern="1200" dirty="0"/>
        </a:p>
      </dsp:txBody>
      <dsp:txXfrm>
        <a:off x="0" y="1549300"/>
        <a:ext cx="2962656" cy="1473398"/>
      </dsp:txXfrm>
    </dsp:sp>
    <dsp:sp modelId="{A322E1E2-E334-4B8E-8E00-4903A5575374}">
      <dsp:nvSpPr>
        <dsp:cNvPr id="0" name=""/>
        <dsp:cNvSpPr/>
      </dsp:nvSpPr>
      <dsp:spPr>
        <a:xfrm rot="5400000">
          <a:off x="5006768" y="1199596"/>
          <a:ext cx="117871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Osoby fizyczne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Osoby prawne</a:t>
          </a:r>
          <a:endParaRPr lang="pl-PL" sz="1500" kern="1200" dirty="0"/>
        </a:p>
      </dsp:txBody>
      <dsp:txXfrm rot="5400000">
        <a:off x="5006768" y="1199596"/>
        <a:ext cx="1178718" cy="5266944"/>
      </dsp:txXfrm>
    </dsp:sp>
    <dsp:sp modelId="{0E678FF3-8438-407F-9C7B-F71CE4DC1C0C}">
      <dsp:nvSpPr>
        <dsp:cNvPr id="0" name=""/>
        <dsp:cNvSpPr/>
      </dsp:nvSpPr>
      <dsp:spPr>
        <a:xfrm>
          <a:off x="0" y="3096369"/>
          <a:ext cx="2962656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Podmioty nieuprzywilejowane</a:t>
          </a:r>
          <a:endParaRPr lang="pl-PL" sz="2200" kern="1200" dirty="0"/>
        </a:p>
      </dsp:txBody>
      <dsp:txXfrm>
        <a:off x="0" y="3096369"/>
        <a:ext cx="2962656" cy="1473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167D5C-0631-4538-B8F2-CE525C832254}">
      <dsp:nvSpPr>
        <dsp:cNvPr id="0" name=""/>
        <dsp:cNvSpPr/>
      </dsp:nvSpPr>
      <dsp:spPr>
        <a:xfrm>
          <a:off x="0" y="4142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Bezwzględne</a:t>
          </a:r>
          <a:endParaRPr lang="pl-PL" sz="3900" kern="1200" dirty="0"/>
        </a:p>
      </dsp:txBody>
      <dsp:txXfrm>
        <a:off x="0" y="4142"/>
        <a:ext cx="8229600" cy="935415"/>
      </dsp:txXfrm>
    </dsp:sp>
    <dsp:sp modelId="{F4A67FFC-DD17-414A-8564-D26878F92832}">
      <dsp:nvSpPr>
        <dsp:cNvPr id="0" name=""/>
        <dsp:cNvSpPr/>
      </dsp:nvSpPr>
      <dsp:spPr>
        <a:xfrm>
          <a:off x="0" y="939557"/>
          <a:ext cx="8229600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000" kern="1200" dirty="0" smtClean="0"/>
            <a:t>Brak kompetencji</a:t>
          </a:r>
          <a:endParaRPr lang="pl-PL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000" kern="1200" dirty="0" smtClean="0"/>
            <a:t>Naruszenie istotnych wymogów proceduralnych</a:t>
          </a:r>
          <a:endParaRPr lang="pl-PL" sz="3000" kern="1200" dirty="0"/>
        </a:p>
      </dsp:txBody>
      <dsp:txXfrm>
        <a:off x="0" y="939557"/>
        <a:ext cx="8229600" cy="1453140"/>
      </dsp:txXfrm>
    </dsp:sp>
    <dsp:sp modelId="{6DA1D2D5-C397-4F70-B9DB-A5F42E14D060}">
      <dsp:nvSpPr>
        <dsp:cNvPr id="0" name=""/>
        <dsp:cNvSpPr/>
      </dsp:nvSpPr>
      <dsp:spPr>
        <a:xfrm>
          <a:off x="0" y="2392697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Względne (na wniosek)</a:t>
          </a:r>
          <a:endParaRPr lang="pl-PL" sz="3900" kern="1200" dirty="0"/>
        </a:p>
      </dsp:txBody>
      <dsp:txXfrm>
        <a:off x="0" y="2392697"/>
        <a:ext cx="8229600" cy="935415"/>
      </dsp:txXfrm>
    </dsp:sp>
    <dsp:sp modelId="{9D9FCEEE-0B75-4A43-BE5B-1C2827640A5E}">
      <dsp:nvSpPr>
        <dsp:cNvPr id="0" name=""/>
        <dsp:cNvSpPr/>
      </dsp:nvSpPr>
      <dsp:spPr>
        <a:xfrm>
          <a:off x="0" y="3328112"/>
          <a:ext cx="8229600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000" kern="1200" dirty="0" smtClean="0"/>
            <a:t>Naruszenie traktatów lub jakiejkolwiek reguły prawnej związanej z ich stosowaniem</a:t>
          </a:r>
          <a:endParaRPr lang="pl-PL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3000" kern="1200" dirty="0" smtClean="0"/>
            <a:t>Nadużycie władzy</a:t>
          </a:r>
          <a:endParaRPr lang="pl-PL" sz="3000" kern="1200" dirty="0"/>
        </a:p>
      </dsp:txBody>
      <dsp:txXfrm>
        <a:off x="0" y="3328112"/>
        <a:ext cx="8229600" cy="14531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A1E255-514A-47DE-AA19-A3FACADF6CE0}">
      <dsp:nvSpPr>
        <dsp:cNvPr id="0" name=""/>
        <dsp:cNvSpPr/>
      </dsp:nvSpPr>
      <dsp:spPr>
        <a:xfrm>
          <a:off x="4114799" y="20333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71FA5-1D8B-4145-A23E-DDF82E635C57}">
      <dsp:nvSpPr>
        <dsp:cNvPr id="0" name=""/>
        <dsp:cNvSpPr/>
      </dsp:nvSpPr>
      <dsp:spPr>
        <a:xfrm>
          <a:off x="4069079" y="20333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1DC1B-4F30-40E7-ADB6-5AAC78EAA61C}">
      <dsp:nvSpPr>
        <dsp:cNvPr id="0" name=""/>
        <dsp:cNvSpPr/>
      </dsp:nvSpPr>
      <dsp:spPr>
        <a:xfrm>
          <a:off x="1203548" y="20333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07409-4047-43D5-9330-270DAC19D71F}">
      <dsp:nvSpPr>
        <dsp:cNvPr id="0" name=""/>
        <dsp:cNvSpPr/>
      </dsp:nvSpPr>
      <dsp:spPr>
        <a:xfrm>
          <a:off x="2911803" y="8303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Ograniczony skutek </a:t>
          </a:r>
          <a:endParaRPr lang="pl-PL" sz="2600" kern="1200" dirty="0"/>
        </a:p>
      </dsp:txBody>
      <dsp:txXfrm>
        <a:off x="2911803" y="830374"/>
        <a:ext cx="2405992" cy="1202996"/>
      </dsp:txXfrm>
    </dsp:sp>
    <dsp:sp modelId="{1FD0A011-1E20-4A1B-8B4E-2C07D70567AA}">
      <dsp:nvSpPr>
        <dsp:cNvPr id="0" name=""/>
        <dsp:cNvSpPr/>
      </dsp:nvSpPr>
      <dsp:spPr>
        <a:xfrm>
          <a:off x="552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Nie działa </a:t>
          </a:r>
          <a:r>
            <a:rPr lang="pl-PL" sz="2600" i="1" kern="1200" dirty="0" smtClean="0"/>
            <a:t>erga </a:t>
          </a:r>
          <a:r>
            <a:rPr lang="pl-PL" sz="2600" i="1" kern="1200" dirty="0" err="1" smtClean="0"/>
            <a:t>omnes</a:t>
          </a:r>
          <a:endParaRPr lang="pl-PL" sz="2600" i="1" kern="1200" dirty="0"/>
        </a:p>
      </dsp:txBody>
      <dsp:txXfrm>
        <a:off x="552" y="2538629"/>
        <a:ext cx="2405992" cy="1202996"/>
      </dsp:txXfrm>
    </dsp:sp>
    <dsp:sp modelId="{D2EFDDA9-0CB5-409A-8356-2503CA1ED65C}">
      <dsp:nvSpPr>
        <dsp:cNvPr id="0" name=""/>
        <dsp:cNvSpPr/>
      </dsp:nvSpPr>
      <dsp:spPr>
        <a:xfrm>
          <a:off x="2911803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Nie wywołuje nieważności </a:t>
          </a:r>
          <a:r>
            <a:rPr lang="pl-PL" sz="2600" i="1" kern="1200" dirty="0" smtClean="0"/>
            <a:t>ex </a:t>
          </a:r>
          <a:r>
            <a:rPr lang="pl-PL" sz="2600" i="1" kern="1200" dirty="0" err="1" smtClean="0"/>
            <a:t>tunc</a:t>
          </a:r>
          <a:endParaRPr lang="pl-PL" sz="2600" i="1" kern="1200" dirty="0"/>
        </a:p>
      </dsp:txBody>
      <dsp:txXfrm>
        <a:off x="2911803" y="2538629"/>
        <a:ext cx="2405992" cy="1202996"/>
      </dsp:txXfrm>
    </dsp:sp>
    <dsp:sp modelId="{23FAAE92-D82E-4845-B7BC-86FC7DE6D6EB}">
      <dsp:nvSpPr>
        <dsp:cNvPr id="0" name=""/>
        <dsp:cNvSpPr/>
      </dsp:nvSpPr>
      <dsp:spPr>
        <a:xfrm>
          <a:off x="5823054" y="25386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Stosowany tylko do konkretnego rozstrzygnięcia </a:t>
          </a:r>
          <a:endParaRPr lang="pl-PL" sz="2600" kern="1200" dirty="0"/>
        </a:p>
      </dsp:txBody>
      <dsp:txXfrm>
        <a:off x="5823054" y="2538629"/>
        <a:ext cx="2405992" cy="12029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72A6A4-A568-4918-8238-79B5ECF420AA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9924F-1EAB-4EC8-BE55-171DCB883D68}">
      <dsp:nvSpPr>
        <dsp:cNvPr id="0" name=""/>
        <dsp:cNvSpPr/>
      </dsp:nvSpPr>
      <dsp:spPr>
        <a:xfrm>
          <a:off x="278874" y="1371599"/>
          <a:ext cx="246888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Wezwanie organu do działania</a:t>
          </a:r>
          <a:endParaRPr lang="pl-PL" sz="2100" kern="1200" dirty="0"/>
        </a:p>
      </dsp:txBody>
      <dsp:txXfrm>
        <a:off x="278874" y="1371599"/>
        <a:ext cx="2468880" cy="1828800"/>
      </dsp:txXfrm>
    </dsp:sp>
    <dsp:sp modelId="{BFD7172C-29FD-488F-B8DF-322DE52F9B40}">
      <dsp:nvSpPr>
        <dsp:cNvPr id="0" name=""/>
        <dsp:cNvSpPr/>
      </dsp:nvSpPr>
      <dsp:spPr>
        <a:xfrm>
          <a:off x="2880359" y="1371599"/>
          <a:ext cx="246888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Brak odpowiedzi w przeciągu 2 miesięcy</a:t>
          </a:r>
          <a:endParaRPr lang="pl-PL" sz="2100" kern="1200" dirty="0"/>
        </a:p>
      </dsp:txBody>
      <dsp:txXfrm>
        <a:off x="2880359" y="1371599"/>
        <a:ext cx="2468880" cy="1828800"/>
      </dsp:txXfrm>
    </dsp:sp>
    <dsp:sp modelId="{115499FE-2FA0-4465-B4C0-34CA8B45656B}">
      <dsp:nvSpPr>
        <dsp:cNvPr id="0" name=""/>
        <dsp:cNvSpPr/>
      </dsp:nvSpPr>
      <dsp:spPr>
        <a:xfrm>
          <a:off x="5481845" y="1371599"/>
          <a:ext cx="246888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2 miesiące na wniesienie skargi od upływu powyższego okresu</a:t>
          </a:r>
          <a:endParaRPr lang="pl-PL" sz="2100" kern="1200" dirty="0"/>
        </a:p>
      </dsp:txBody>
      <dsp:txXfrm>
        <a:off x="5481845" y="1371599"/>
        <a:ext cx="2468880" cy="1828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AC82FC-4D9A-4221-B70A-0DCCB39A1512}">
      <dsp:nvSpPr>
        <dsp:cNvPr id="0" name=""/>
        <dsp:cNvSpPr/>
      </dsp:nvSpPr>
      <dsp:spPr>
        <a:xfrm>
          <a:off x="4114799" y="2163509"/>
          <a:ext cx="3528904" cy="244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0"/>
              </a:lnTo>
              <a:lnTo>
                <a:pt x="3528904" y="122490"/>
              </a:lnTo>
              <a:lnTo>
                <a:pt x="3528904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6F20F-2B9A-44D8-9217-7BE5B080B213}">
      <dsp:nvSpPr>
        <dsp:cNvPr id="0" name=""/>
        <dsp:cNvSpPr/>
      </dsp:nvSpPr>
      <dsp:spPr>
        <a:xfrm>
          <a:off x="4114799" y="2163509"/>
          <a:ext cx="2117342" cy="244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0"/>
              </a:lnTo>
              <a:lnTo>
                <a:pt x="2117342" y="122490"/>
              </a:lnTo>
              <a:lnTo>
                <a:pt x="2117342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1639E-EBFD-4900-819F-252B9C782CDA}">
      <dsp:nvSpPr>
        <dsp:cNvPr id="0" name=""/>
        <dsp:cNvSpPr/>
      </dsp:nvSpPr>
      <dsp:spPr>
        <a:xfrm>
          <a:off x="4114799" y="2163509"/>
          <a:ext cx="705780" cy="244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0"/>
              </a:lnTo>
              <a:lnTo>
                <a:pt x="705780" y="122490"/>
              </a:lnTo>
              <a:lnTo>
                <a:pt x="705780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82C46-4B88-42BE-AC24-8C4877B1F0FD}">
      <dsp:nvSpPr>
        <dsp:cNvPr id="0" name=""/>
        <dsp:cNvSpPr/>
      </dsp:nvSpPr>
      <dsp:spPr>
        <a:xfrm>
          <a:off x="3409019" y="2163509"/>
          <a:ext cx="705780" cy="244981"/>
        </a:xfrm>
        <a:custGeom>
          <a:avLst/>
          <a:gdLst/>
          <a:ahLst/>
          <a:cxnLst/>
          <a:rect l="0" t="0" r="0" b="0"/>
          <a:pathLst>
            <a:path>
              <a:moveTo>
                <a:pt x="705780" y="0"/>
              </a:moveTo>
              <a:lnTo>
                <a:pt x="705780" y="122490"/>
              </a:lnTo>
              <a:lnTo>
                <a:pt x="0" y="122490"/>
              </a:lnTo>
              <a:lnTo>
                <a:pt x="0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8744D-AC0B-4863-B22E-03403CE384F7}">
      <dsp:nvSpPr>
        <dsp:cNvPr id="0" name=""/>
        <dsp:cNvSpPr/>
      </dsp:nvSpPr>
      <dsp:spPr>
        <a:xfrm>
          <a:off x="1997457" y="2163509"/>
          <a:ext cx="2117342" cy="244981"/>
        </a:xfrm>
        <a:custGeom>
          <a:avLst/>
          <a:gdLst/>
          <a:ahLst/>
          <a:cxnLst/>
          <a:rect l="0" t="0" r="0" b="0"/>
          <a:pathLst>
            <a:path>
              <a:moveTo>
                <a:pt x="2117342" y="0"/>
              </a:moveTo>
              <a:lnTo>
                <a:pt x="2117342" y="122490"/>
              </a:lnTo>
              <a:lnTo>
                <a:pt x="0" y="122490"/>
              </a:lnTo>
              <a:lnTo>
                <a:pt x="0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EE922-C095-433C-8F4D-034DCA194723}">
      <dsp:nvSpPr>
        <dsp:cNvPr id="0" name=""/>
        <dsp:cNvSpPr/>
      </dsp:nvSpPr>
      <dsp:spPr>
        <a:xfrm>
          <a:off x="585895" y="2163509"/>
          <a:ext cx="3528904" cy="244981"/>
        </a:xfrm>
        <a:custGeom>
          <a:avLst/>
          <a:gdLst/>
          <a:ahLst/>
          <a:cxnLst/>
          <a:rect l="0" t="0" r="0" b="0"/>
          <a:pathLst>
            <a:path>
              <a:moveTo>
                <a:pt x="3528904" y="0"/>
              </a:moveTo>
              <a:lnTo>
                <a:pt x="3528904" y="122490"/>
              </a:lnTo>
              <a:lnTo>
                <a:pt x="0" y="122490"/>
              </a:lnTo>
              <a:lnTo>
                <a:pt x="0" y="24498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55C96A-0EFA-4C30-A6F0-BEF23BB90E1A}">
      <dsp:nvSpPr>
        <dsp:cNvPr id="0" name=""/>
        <dsp:cNvSpPr/>
      </dsp:nvSpPr>
      <dsp:spPr>
        <a:xfrm>
          <a:off x="3531510" y="1580219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Bierna </a:t>
          </a:r>
          <a:endParaRPr lang="pl-PL" sz="1100" kern="1200" dirty="0"/>
        </a:p>
      </dsp:txBody>
      <dsp:txXfrm>
        <a:off x="3531510" y="1580219"/>
        <a:ext cx="1166579" cy="583289"/>
      </dsp:txXfrm>
    </dsp:sp>
    <dsp:sp modelId="{61B6A2C1-3AB1-47A1-84EA-06845F12F5B1}">
      <dsp:nvSpPr>
        <dsp:cNvPr id="0" name=""/>
        <dsp:cNvSpPr/>
      </dsp:nvSpPr>
      <dsp:spPr>
        <a:xfrm>
          <a:off x="2605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Parlament Europejski </a:t>
          </a:r>
          <a:endParaRPr lang="pl-PL" sz="1100" kern="1200" dirty="0"/>
        </a:p>
      </dsp:txBody>
      <dsp:txXfrm>
        <a:off x="2605" y="2408490"/>
        <a:ext cx="1166579" cy="583289"/>
      </dsp:txXfrm>
    </dsp:sp>
    <dsp:sp modelId="{4EA1005C-6E88-47C3-9309-FFF1505226A9}">
      <dsp:nvSpPr>
        <dsp:cNvPr id="0" name=""/>
        <dsp:cNvSpPr/>
      </dsp:nvSpPr>
      <dsp:spPr>
        <a:xfrm>
          <a:off x="1414167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Rada Europejska</a:t>
          </a:r>
          <a:endParaRPr lang="pl-PL" sz="1100" kern="1200" dirty="0"/>
        </a:p>
      </dsp:txBody>
      <dsp:txXfrm>
        <a:off x="1414167" y="2408490"/>
        <a:ext cx="1166579" cy="583289"/>
      </dsp:txXfrm>
    </dsp:sp>
    <dsp:sp modelId="{BD53DCBE-8EA4-4694-8196-337C63FB1736}">
      <dsp:nvSpPr>
        <dsp:cNvPr id="0" name=""/>
        <dsp:cNvSpPr/>
      </dsp:nvSpPr>
      <dsp:spPr>
        <a:xfrm>
          <a:off x="2825729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Rada</a:t>
          </a:r>
          <a:endParaRPr lang="pl-PL" sz="1100" kern="1200" dirty="0"/>
        </a:p>
      </dsp:txBody>
      <dsp:txXfrm>
        <a:off x="2825729" y="2408490"/>
        <a:ext cx="1166579" cy="583289"/>
      </dsp:txXfrm>
    </dsp:sp>
    <dsp:sp modelId="{AD973B38-F224-4599-8FF6-090299DA7176}">
      <dsp:nvSpPr>
        <dsp:cNvPr id="0" name=""/>
        <dsp:cNvSpPr/>
      </dsp:nvSpPr>
      <dsp:spPr>
        <a:xfrm>
          <a:off x="4237290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Europejski Bank Centralny</a:t>
          </a:r>
          <a:endParaRPr lang="pl-PL" sz="1100" kern="1200" dirty="0"/>
        </a:p>
      </dsp:txBody>
      <dsp:txXfrm>
        <a:off x="4237290" y="2408490"/>
        <a:ext cx="1166579" cy="583289"/>
      </dsp:txXfrm>
    </dsp:sp>
    <dsp:sp modelId="{7BD26F26-C79A-4CBA-B54D-06E7600BD102}">
      <dsp:nvSpPr>
        <dsp:cNvPr id="0" name=""/>
        <dsp:cNvSpPr/>
      </dsp:nvSpPr>
      <dsp:spPr>
        <a:xfrm>
          <a:off x="5648852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Komisja</a:t>
          </a:r>
          <a:endParaRPr lang="pl-PL" sz="1100" kern="1200" dirty="0"/>
        </a:p>
      </dsp:txBody>
      <dsp:txXfrm>
        <a:off x="5648852" y="2408490"/>
        <a:ext cx="1166579" cy="583289"/>
      </dsp:txXfrm>
    </dsp:sp>
    <dsp:sp modelId="{C3BF8407-6AC8-4929-B2D4-E0614562805C}">
      <dsp:nvSpPr>
        <dsp:cNvPr id="0" name=""/>
        <dsp:cNvSpPr/>
      </dsp:nvSpPr>
      <dsp:spPr>
        <a:xfrm>
          <a:off x="7060414" y="240849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Organy i jednostki organizacyjne Unii</a:t>
          </a:r>
          <a:endParaRPr lang="pl-PL" sz="1100" kern="1200" dirty="0"/>
        </a:p>
      </dsp:txBody>
      <dsp:txXfrm>
        <a:off x="7060414" y="2408490"/>
        <a:ext cx="1166579" cy="5832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B5D704-BCE1-4878-B81A-89E2D65380C3}">
      <dsp:nvSpPr>
        <dsp:cNvPr id="0" name=""/>
        <dsp:cNvSpPr/>
      </dsp:nvSpPr>
      <dsp:spPr>
        <a:xfrm>
          <a:off x="4253835" y="2103516"/>
          <a:ext cx="260691" cy="2033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390"/>
              </a:lnTo>
              <a:lnTo>
                <a:pt x="260691" y="20333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57FDE-40A0-407C-85EF-CE63C05ED3EB}">
      <dsp:nvSpPr>
        <dsp:cNvPr id="0" name=""/>
        <dsp:cNvSpPr/>
      </dsp:nvSpPr>
      <dsp:spPr>
        <a:xfrm>
          <a:off x="4253835" y="2103516"/>
          <a:ext cx="260691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260691" y="79945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EF3C1-9D3A-4A52-8852-716FFA477874}">
      <dsp:nvSpPr>
        <dsp:cNvPr id="0" name=""/>
        <dsp:cNvSpPr/>
      </dsp:nvSpPr>
      <dsp:spPr>
        <a:xfrm>
          <a:off x="3897557" y="869578"/>
          <a:ext cx="1051453" cy="364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83"/>
              </a:lnTo>
              <a:lnTo>
                <a:pt x="1051453" y="182483"/>
              </a:lnTo>
              <a:lnTo>
                <a:pt x="1051453" y="36496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3E425-6862-48D2-96AE-4968DF841590}">
      <dsp:nvSpPr>
        <dsp:cNvPr id="0" name=""/>
        <dsp:cNvSpPr/>
      </dsp:nvSpPr>
      <dsp:spPr>
        <a:xfrm>
          <a:off x="2150927" y="2103516"/>
          <a:ext cx="260691" cy="2033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390"/>
              </a:lnTo>
              <a:lnTo>
                <a:pt x="260691" y="2033390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DBDF3-F9AE-4F1F-9620-5816F3E5ECAE}">
      <dsp:nvSpPr>
        <dsp:cNvPr id="0" name=""/>
        <dsp:cNvSpPr/>
      </dsp:nvSpPr>
      <dsp:spPr>
        <a:xfrm>
          <a:off x="2150927" y="2103516"/>
          <a:ext cx="260691" cy="799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52"/>
              </a:lnTo>
              <a:lnTo>
                <a:pt x="260691" y="799452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E5F51-7CD1-4281-AF6F-CC3BCF6E5901}">
      <dsp:nvSpPr>
        <dsp:cNvPr id="0" name=""/>
        <dsp:cNvSpPr/>
      </dsp:nvSpPr>
      <dsp:spPr>
        <a:xfrm>
          <a:off x="2846103" y="869578"/>
          <a:ext cx="1051453" cy="364967"/>
        </a:xfrm>
        <a:custGeom>
          <a:avLst/>
          <a:gdLst/>
          <a:ahLst/>
          <a:cxnLst/>
          <a:rect l="0" t="0" r="0" b="0"/>
          <a:pathLst>
            <a:path>
              <a:moveTo>
                <a:pt x="1051453" y="0"/>
              </a:moveTo>
              <a:lnTo>
                <a:pt x="1051453" y="182483"/>
              </a:lnTo>
              <a:lnTo>
                <a:pt x="0" y="182483"/>
              </a:lnTo>
              <a:lnTo>
                <a:pt x="0" y="364967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B2688-50D3-4AC2-B44D-5C11F52A3B8C}">
      <dsp:nvSpPr>
        <dsp:cNvPr id="0" name=""/>
        <dsp:cNvSpPr/>
      </dsp:nvSpPr>
      <dsp:spPr>
        <a:xfrm>
          <a:off x="3028587" y="608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Czynna</a:t>
          </a:r>
          <a:endParaRPr lang="pl-PL" sz="1500" kern="1200" dirty="0"/>
        </a:p>
      </dsp:txBody>
      <dsp:txXfrm>
        <a:off x="3028587" y="608"/>
        <a:ext cx="1737940" cy="868970"/>
      </dsp:txXfrm>
    </dsp:sp>
    <dsp:sp modelId="{E3AD1FF6-ECD1-475A-A498-18D440DC0AA3}">
      <dsp:nvSpPr>
        <dsp:cNvPr id="0" name=""/>
        <dsp:cNvSpPr/>
      </dsp:nvSpPr>
      <dsp:spPr>
        <a:xfrm>
          <a:off x="1977133" y="1234546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Podmioty uprzywilejowane</a:t>
          </a:r>
          <a:endParaRPr lang="pl-PL" sz="1500" kern="1200" dirty="0"/>
        </a:p>
      </dsp:txBody>
      <dsp:txXfrm>
        <a:off x="1977133" y="1234546"/>
        <a:ext cx="1737940" cy="868970"/>
      </dsp:txXfrm>
    </dsp:sp>
    <dsp:sp modelId="{95EE0026-716C-43FA-85BC-8D739E0C1E09}">
      <dsp:nvSpPr>
        <dsp:cNvPr id="0" name=""/>
        <dsp:cNvSpPr/>
      </dsp:nvSpPr>
      <dsp:spPr>
        <a:xfrm>
          <a:off x="2411618" y="2468483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Państwa członkowskie</a:t>
          </a:r>
          <a:endParaRPr lang="pl-PL" sz="1500" kern="1200" dirty="0"/>
        </a:p>
      </dsp:txBody>
      <dsp:txXfrm>
        <a:off x="2411618" y="2468483"/>
        <a:ext cx="1737940" cy="868970"/>
      </dsp:txXfrm>
    </dsp:sp>
    <dsp:sp modelId="{9F760F06-DD89-475C-8245-6B439F006AAC}">
      <dsp:nvSpPr>
        <dsp:cNvPr id="0" name=""/>
        <dsp:cNvSpPr/>
      </dsp:nvSpPr>
      <dsp:spPr>
        <a:xfrm>
          <a:off x="2411618" y="3702421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Instytucje UE</a:t>
          </a:r>
          <a:endParaRPr lang="pl-PL" sz="1500" kern="1200" dirty="0"/>
        </a:p>
      </dsp:txBody>
      <dsp:txXfrm>
        <a:off x="2411618" y="3702421"/>
        <a:ext cx="1737940" cy="868970"/>
      </dsp:txXfrm>
    </dsp:sp>
    <dsp:sp modelId="{E2858378-0D1F-40EB-9D06-E92295CE960A}">
      <dsp:nvSpPr>
        <dsp:cNvPr id="0" name=""/>
        <dsp:cNvSpPr/>
      </dsp:nvSpPr>
      <dsp:spPr>
        <a:xfrm>
          <a:off x="4080041" y="1234546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Podmioty nieuprzywilejowane</a:t>
          </a:r>
          <a:endParaRPr lang="pl-PL" sz="1500" kern="1200" dirty="0"/>
        </a:p>
      </dsp:txBody>
      <dsp:txXfrm>
        <a:off x="4080041" y="1234546"/>
        <a:ext cx="1737940" cy="868970"/>
      </dsp:txXfrm>
    </dsp:sp>
    <dsp:sp modelId="{49A3ACCC-F209-43B2-B6A5-DACF11543B74}">
      <dsp:nvSpPr>
        <dsp:cNvPr id="0" name=""/>
        <dsp:cNvSpPr/>
      </dsp:nvSpPr>
      <dsp:spPr>
        <a:xfrm>
          <a:off x="4514526" y="2468483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Osoby fizyczne</a:t>
          </a:r>
          <a:endParaRPr lang="pl-PL" sz="1500" kern="1200" dirty="0"/>
        </a:p>
      </dsp:txBody>
      <dsp:txXfrm>
        <a:off x="4514526" y="2468483"/>
        <a:ext cx="1737940" cy="868970"/>
      </dsp:txXfrm>
    </dsp:sp>
    <dsp:sp modelId="{90D7F8A7-30A2-46AA-84E1-9655F9417EB0}">
      <dsp:nvSpPr>
        <dsp:cNvPr id="0" name=""/>
        <dsp:cNvSpPr/>
      </dsp:nvSpPr>
      <dsp:spPr>
        <a:xfrm>
          <a:off x="4514526" y="3702421"/>
          <a:ext cx="1737940" cy="868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Osoby prawne</a:t>
          </a:r>
          <a:endParaRPr lang="pl-PL" sz="1500" kern="1200" dirty="0"/>
        </a:p>
      </dsp:txBody>
      <dsp:txXfrm>
        <a:off x="4514526" y="3702421"/>
        <a:ext cx="1737940" cy="868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D3A474-C659-40A1-9C3B-8FBBF99779ED}" type="datetimeFigureOut">
              <a:rPr lang="pl-PL" smtClean="0"/>
              <a:pPr/>
              <a:t>2019-04-11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7FF42E-0DE1-49D6-8B70-70EF3E8BFB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System ochrony prawnej Unii Europejskiej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Każdy akt o charakterze generalnym, z wyjątkiem aktów ustawodawczych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 regulacyjne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kompetencji</a:t>
            </a:r>
          </a:p>
          <a:p>
            <a:endParaRPr lang="pl-PL" dirty="0" smtClean="0"/>
          </a:p>
          <a:p>
            <a:r>
              <a:rPr lang="pl-PL" dirty="0" smtClean="0"/>
              <a:t>Naruszenie </a:t>
            </a:r>
            <a:r>
              <a:rPr lang="pl-PL" dirty="0" smtClean="0"/>
              <a:t>istotnych wymogów proceduralnych</a:t>
            </a:r>
          </a:p>
          <a:p>
            <a:endParaRPr lang="pl-PL" dirty="0" smtClean="0"/>
          </a:p>
          <a:p>
            <a:r>
              <a:rPr lang="pl-PL" dirty="0" smtClean="0"/>
              <a:t>Naruszenie </a:t>
            </a:r>
            <a:r>
              <a:rPr lang="pl-PL" dirty="0" smtClean="0"/>
              <a:t>traktatów lub jakiejkolwiek reguły prawnej związanej z ich stosowaniem</a:t>
            </a:r>
          </a:p>
          <a:p>
            <a:endParaRPr lang="pl-PL" dirty="0" smtClean="0"/>
          </a:p>
          <a:p>
            <a:r>
              <a:rPr lang="pl-PL" dirty="0" smtClean="0"/>
              <a:t>Nadużycie </a:t>
            </a:r>
            <a:r>
              <a:rPr lang="pl-PL" dirty="0" smtClean="0"/>
              <a:t>władzy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Przesłanki nieważności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Przesłanki nieważności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Erga </a:t>
            </a:r>
            <a:r>
              <a:rPr lang="pl-PL" i="1" dirty="0" err="1" smtClean="0"/>
              <a:t>omnes</a:t>
            </a:r>
            <a:endParaRPr lang="pl-PL" i="1" dirty="0" smtClean="0"/>
          </a:p>
          <a:p>
            <a:endParaRPr lang="pl-PL" i="1" dirty="0" smtClean="0"/>
          </a:p>
          <a:p>
            <a:r>
              <a:rPr lang="pl-PL" i="1" dirty="0" smtClean="0"/>
              <a:t>Ex </a:t>
            </a:r>
            <a:r>
              <a:rPr lang="pl-PL" i="1" dirty="0" err="1" smtClean="0"/>
              <a:t>tunc</a:t>
            </a:r>
            <a:endParaRPr lang="pl-PL" i="1" dirty="0" smtClean="0"/>
          </a:p>
          <a:p>
            <a:endParaRPr lang="pl-PL" dirty="0" smtClean="0"/>
          </a:p>
          <a:p>
            <a:r>
              <a:rPr lang="pl-PL" dirty="0" smtClean="0"/>
              <a:t>Art. 266 TFUE (obowiązek wykonania wyroku)</a:t>
            </a:r>
          </a:p>
          <a:p>
            <a:endParaRPr lang="pl-PL" dirty="0" smtClean="0"/>
          </a:p>
          <a:p>
            <a:r>
              <a:rPr lang="pl-PL" dirty="0" smtClean="0"/>
              <a:t>Obowiązek naprawienia szkody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Skutek stwierdzenia </a:t>
            </a:r>
            <a:r>
              <a:rPr lang="pl-PL" dirty="0" err="1" smtClean="0"/>
              <a:t>nieważniości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Nie jest to samodzielna skarga – charakter incydentalny</a:t>
            </a:r>
          </a:p>
          <a:p>
            <a:r>
              <a:rPr lang="pl-PL" dirty="0" smtClean="0"/>
              <a:t>Dotyczy aktów o zasięgu ogólnym </a:t>
            </a:r>
          </a:p>
          <a:p>
            <a:r>
              <a:rPr lang="pl-PL" dirty="0" smtClean="0"/>
              <a:t>Wymaga rzeczywistego powiązania pomiędzy aktami</a:t>
            </a:r>
          </a:p>
          <a:p>
            <a:r>
              <a:rPr lang="pl-PL" dirty="0" smtClean="0"/>
              <a:t>Zastosowanie przesłanek nieważności z art. 263 TFUE</a:t>
            </a:r>
          </a:p>
          <a:p>
            <a:r>
              <a:rPr lang="pl-PL" dirty="0" smtClean="0"/>
              <a:t>Nie może skutkować zastąpieniem skargi o stwierdzenie nieważności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Incydentalna kontrola legalności aktów o zasięgu ogólnym (art. 277 TFUE)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Incydentalna kontrola legalności aktów o zasięgu ogólnym - skutki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Skarga na bezczynność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Wniesienie skargi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Legitymacja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Legitymacja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Skarga przeciwko PC z tytułu uchybienia zobowiązaniom </a:t>
            </a:r>
          </a:p>
          <a:p>
            <a:r>
              <a:rPr lang="pl-PL" dirty="0" smtClean="0"/>
              <a:t>Skarga o stwierdzenie nieważności</a:t>
            </a:r>
          </a:p>
          <a:p>
            <a:r>
              <a:rPr lang="pl-PL" dirty="0" smtClean="0"/>
              <a:t>Skarga na bezczynność</a:t>
            </a:r>
          </a:p>
          <a:p>
            <a:r>
              <a:rPr lang="pl-PL" dirty="0" smtClean="0"/>
              <a:t>Skarga odszkodowawcza</a:t>
            </a:r>
          </a:p>
          <a:p>
            <a:r>
              <a:rPr lang="pl-PL" dirty="0" smtClean="0"/>
              <a:t>Odesłanie prejudycjalne</a:t>
            </a:r>
          </a:p>
          <a:p>
            <a:r>
              <a:rPr lang="pl-PL" dirty="0" smtClean="0"/>
              <a:t>Opinia o zgodności umowy międzynarodowej z traktatami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Bezprawność</a:t>
            </a:r>
          </a:p>
          <a:p>
            <a:pPr lvl="1"/>
            <a:r>
              <a:rPr lang="pl-PL" dirty="0" smtClean="0"/>
              <a:t>Należy udowodnić obowiązek</a:t>
            </a:r>
          </a:p>
          <a:p>
            <a:r>
              <a:rPr lang="pl-PL" dirty="0" smtClean="0"/>
              <a:t>Niewydanie aktu prawnego </a:t>
            </a:r>
          </a:p>
          <a:p>
            <a:pPr lvl="1"/>
            <a:r>
              <a:rPr lang="pl-PL" dirty="0" smtClean="0"/>
              <a:t>Akty podlegające kontroli na podstawie 263 TFUE</a:t>
            </a:r>
          </a:p>
          <a:p>
            <a:pPr lvl="1"/>
            <a:r>
              <a:rPr lang="pl-PL" dirty="0" smtClean="0"/>
              <a:t>Akt pośredni gdy jest niezbędny do przeprowadzenia postępowania, kończącego się aktem definitywnym i wiążącym prawnie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Warunki zaskarżenia bezczynności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Przedmiotem skargi jest bezprawne zaniechanie wydania aktu mającego wywołać wiążące skutki prawne, które mogą naruszyć jej interesy, zmieniając znacząco jej sytuację prawną</a:t>
            </a:r>
          </a:p>
          <a:p>
            <a:r>
              <a:rPr lang="pl-PL" dirty="0" smtClean="0"/>
              <a:t>Akt, jeżeli zostałby wydany dotyczyłby powoda w sposób bezpośredni i indywidualny (jak przy skardze o nieważność)</a:t>
            </a:r>
          </a:p>
          <a:p>
            <a:r>
              <a:rPr lang="pl-PL" dirty="0" smtClean="0"/>
              <a:t>Nie służy obejściu przepisów traktatów, w szczególności kontroli środków prawnych, których skarżący nie mógłby z jakiś powodów wzruszyć a </a:t>
            </a:r>
            <a:r>
              <a:rPr lang="pl-PL" dirty="0" err="1" smtClean="0"/>
              <a:t>tyrybie</a:t>
            </a:r>
            <a:r>
              <a:rPr lang="pl-PL" dirty="0" smtClean="0"/>
              <a:t> skargi o stwierdzenie nieważności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err="1" smtClean="0"/>
              <a:t>Locus</a:t>
            </a:r>
            <a:r>
              <a:rPr lang="pl-PL" i="1" dirty="0" smtClean="0"/>
              <a:t> </a:t>
            </a:r>
            <a:r>
              <a:rPr lang="pl-PL" i="1" dirty="0" err="1" smtClean="0"/>
              <a:t>standi</a:t>
            </a:r>
            <a:r>
              <a:rPr lang="pl-PL" dirty="0" smtClean="0"/>
              <a:t> podmiotów nieuprzywilejowanych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Jest warunkiem dopuszczalności skargi </a:t>
            </a:r>
          </a:p>
          <a:p>
            <a:endParaRPr lang="pl-PL" dirty="0" smtClean="0"/>
          </a:p>
          <a:p>
            <a:r>
              <a:rPr lang="pl-PL" dirty="0" smtClean="0"/>
              <a:t>Musi </a:t>
            </a:r>
            <a:r>
              <a:rPr lang="pl-PL" dirty="0" smtClean="0"/>
              <a:t>mieć charakter wyraźny</a:t>
            </a:r>
          </a:p>
          <a:p>
            <a:endParaRPr lang="pl-PL" dirty="0" smtClean="0"/>
          </a:p>
          <a:p>
            <a:r>
              <a:rPr lang="pl-PL" dirty="0" smtClean="0"/>
              <a:t>Organ </a:t>
            </a:r>
            <a:r>
              <a:rPr lang="pl-PL" dirty="0" smtClean="0"/>
              <a:t>ma 2 miesiące na podjęcie działania lub określenie stanowiska od momentu wezwania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Wezwanie organu do działania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Orzeczenie ma charakter deklaratoryjny</a:t>
            </a:r>
          </a:p>
          <a:p>
            <a:endParaRPr lang="pl-PL" dirty="0" smtClean="0"/>
          </a:p>
          <a:p>
            <a:r>
              <a:rPr lang="pl-PL" dirty="0" smtClean="0"/>
              <a:t>Organ </a:t>
            </a:r>
            <a:r>
              <a:rPr lang="pl-PL" dirty="0" smtClean="0"/>
              <a:t>ma obowiązek wykonać wyrok, czyli podjąć działanie (wydać akt)</a:t>
            </a:r>
          </a:p>
          <a:p>
            <a:endParaRPr lang="pl-PL" dirty="0" smtClean="0"/>
          </a:p>
          <a:p>
            <a:r>
              <a:rPr lang="pl-PL" dirty="0" smtClean="0"/>
              <a:t>Wyrok </a:t>
            </a:r>
            <a:r>
              <a:rPr lang="pl-PL" dirty="0" smtClean="0"/>
              <a:t>nie może określać treści aktu</a:t>
            </a:r>
          </a:p>
          <a:p>
            <a:endParaRPr lang="pl-PL" dirty="0" smtClean="0"/>
          </a:p>
          <a:p>
            <a:r>
              <a:rPr lang="pl-PL" dirty="0" smtClean="0"/>
              <a:t>Wyrok </a:t>
            </a:r>
            <a:r>
              <a:rPr lang="pl-PL" dirty="0" smtClean="0"/>
              <a:t>nie może zasądzać odszkodowania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Skutki stwierdzenia bezprawnej bezczynności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Skarga odszkodowawcza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Odpowiedzialność umowna</a:t>
            </a:r>
          </a:p>
          <a:p>
            <a:pPr lvl="1"/>
            <a:r>
              <a:rPr lang="pl-PL" dirty="0" smtClean="0"/>
              <a:t>Prawo właściwe dla danej umowy</a:t>
            </a:r>
          </a:p>
          <a:p>
            <a:pPr lvl="1"/>
            <a:r>
              <a:rPr lang="pl-PL" dirty="0" smtClean="0"/>
              <a:t>Rozstrzyga sąd krajowy</a:t>
            </a:r>
          </a:p>
          <a:p>
            <a:r>
              <a:rPr lang="pl-PL" dirty="0" smtClean="0"/>
              <a:t>Odpowiedzialność deliktowa</a:t>
            </a:r>
          </a:p>
          <a:p>
            <a:pPr lvl="1"/>
            <a:r>
              <a:rPr lang="pl-PL" dirty="0" smtClean="0"/>
              <a:t>Za a</a:t>
            </a:r>
            <a:r>
              <a:rPr lang="pl-PL" dirty="0" smtClean="0"/>
              <a:t>kt </a:t>
            </a:r>
            <a:r>
              <a:rPr lang="pl-PL" dirty="0" smtClean="0"/>
              <a:t>administracyjny</a:t>
            </a:r>
          </a:p>
          <a:p>
            <a:pPr lvl="1"/>
            <a:r>
              <a:rPr lang="pl-PL" dirty="0" smtClean="0"/>
              <a:t>Za a</a:t>
            </a:r>
            <a:r>
              <a:rPr lang="pl-PL" dirty="0" smtClean="0"/>
              <a:t>kt </a:t>
            </a:r>
            <a:r>
              <a:rPr lang="pl-PL" dirty="0" smtClean="0"/>
              <a:t>prawodawczy</a:t>
            </a:r>
          </a:p>
          <a:p>
            <a:pPr lvl="1"/>
            <a:r>
              <a:rPr lang="pl-PL" dirty="0" smtClean="0"/>
              <a:t>Za pracowników</a:t>
            </a:r>
          </a:p>
          <a:p>
            <a:pPr lvl="1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Skarga odszkodowawcza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Żądanie naprawienia szkody wynikające z bezpośredniego aktu lub działania, które można przypisać instytucją lub pracownikom UE</a:t>
            </a:r>
          </a:p>
          <a:p>
            <a:endParaRPr lang="pl-PL" dirty="0" smtClean="0"/>
          </a:p>
          <a:p>
            <a:r>
              <a:rPr lang="pl-PL" dirty="0" smtClean="0"/>
              <a:t>Jest </a:t>
            </a:r>
            <a:r>
              <a:rPr lang="pl-PL" dirty="0" smtClean="0"/>
              <a:t>to skarga samodzielna</a:t>
            </a:r>
          </a:p>
          <a:p>
            <a:endParaRPr lang="pl-PL" dirty="0" smtClean="0"/>
          </a:p>
          <a:p>
            <a:r>
              <a:rPr lang="pl-PL" dirty="0" smtClean="0"/>
              <a:t>Termin</a:t>
            </a:r>
            <a:r>
              <a:rPr lang="pl-PL" dirty="0" smtClean="0"/>
              <a:t>: 5 lat od zdarzenia wywołującego szkodę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Odpowiedzialność deliktowa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Bezprawność działania</a:t>
            </a:r>
          </a:p>
          <a:p>
            <a:endParaRPr lang="pl-PL" dirty="0" smtClean="0"/>
          </a:p>
          <a:p>
            <a:r>
              <a:rPr lang="pl-PL" dirty="0" smtClean="0"/>
              <a:t>Rzeczywisty </a:t>
            </a:r>
            <a:r>
              <a:rPr lang="pl-PL" dirty="0" smtClean="0"/>
              <a:t>charakter szkody</a:t>
            </a:r>
          </a:p>
          <a:p>
            <a:endParaRPr lang="pl-PL" dirty="0" smtClean="0"/>
          </a:p>
          <a:p>
            <a:r>
              <a:rPr lang="pl-PL" dirty="0" smtClean="0"/>
              <a:t>Związek </a:t>
            </a:r>
            <a:r>
              <a:rPr lang="pl-PL" dirty="0" smtClean="0"/>
              <a:t>przyczynowy między działaniem a szkodą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Przesłanki odpowiedzialności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strike="sngStrike" dirty="0" smtClean="0"/>
          </a:p>
          <a:p>
            <a:r>
              <a:rPr lang="pl-PL" strike="sngStrike" dirty="0" smtClean="0"/>
              <a:t>Wina</a:t>
            </a:r>
            <a:r>
              <a:rPr lang="pl-PL" dirty="0" smtClean="0"/>
              <a:t> – stopień bezprawności działania lub zaniechania</a:t>
            </a:r>
          </a:p>
          <a:p>
            <a:endParaRPr lang="pl-PL" dirty="0" smtClean="0"/>
          </a:p>
          <a:p>
            <a:r>
              <a:rPr lang="pl-PL" dirty="0" smtClean="0"/>
              <a:t>Zakres swobodnego uznania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za akty administracyjne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</a:t>
            </a:r>
            <a:r>
              <a:rPr lang="pl-PL" b="1" dirty="0" smtClean="0"/>
              <a:t>asada </a:t>
            </a:r>
            <a:r>
              <a:rPr lang="pl-PL" dirty="0" smtClean="0"/>
              <a:t>– brak odpowiedzialności</a:t>
            </a:r>
          </a:p>
          <a:p>
            <a:r>
              <a:rPr lang="pl-PL" b="1" dirty="0" smtClean="0"/>
              <a:t>Wyjątek</a:t>
            </a:r>
            <a:r>
              <a:rPr lang="pl-PL" dirty="0" smtClean="0"/>
              <a:t> – wystarczająco istotne naruszenie przepisu przyznającego jednostce prawa</a:t>
            </a:r>
          </a:p>
          <a:p>
            <a:r>
              <a:rPr lang="pl-PL" dirty="0" smtClean="0"/>
              <a:t>Dziedziny ze swobodą działania (WPR) – przekroczenie granic uprawnień w sposób oczywisty i poważny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za akty prawodawcze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Skarga o stwierdzenie nieważności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Szkoda jest rzeczywista</a:t>
            </a:r>
          </a:p>
          <a:p>
            <a:endParaRPr lang="pl-PL" dirty="0" smtClean="0"/>
          </a:p>
          <a:p>
            <a:r>
              <a:rPr lang="pl-PL" dirty="0" smtClean="0"/>
              <a:t>Związek </a:t>
            </a:r>
            <a:r>
              <a:rPr lang="pl-PL" dirty="0" smtClean="0"/>
              <a:t>przyczynowo-skutkowy</a:t>
            </a:r>
          </a:p>
          <a:p>
            <a:endParaRPr lang="pl-PL" dirty="0" smtClean="0"/>
          </a:p>
          <a:p>
            <a:r>
              <a:rPr lang="pl-PL" dirty="0" smtClean="0"/>
              <a:t>Szkoda </a:t>
            </a:r>
            <a:r>
              <a:rPr lang="pl-PL" dirty="0" smtClean="0"/>
              <a:t>ma nadzwyczajny i szczególny charakter (szkody gospodarcze – przekroczenie granic ryzyka gospodarczego przynależnego prowadzeniu działalności w danym sektorze)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Odpowiedzialność odszkodowawcza w przypadku braku bezprawności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Szkoda jest skutkiem działań podjętych przy wykonywaniu funkcji</a:t>
            </a:r>
          </a:p>
          <a:p>
            <a:endParaRPr lang="pl-PL" dirty="0" smtClean="0"/>
          </a:p>
          <a:p>
            <a:r>
              <a:rPr lang="pl-PL" dirty="0" smtClean="0"/>
              <a:t>Niezbędne następstwo działań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Odpowiedzialność za pracowników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Problematyka przypisania</a:t>
            </a:r>
          </a:p>
          <a:p>
            <a:endParaRPr lang="pl-PL" dirty="0" smtClean="0"/>
          </a:p>
          <a:p>
            <a:r>
              <a:rPr lang="pl-PL" dirty="0" smtClean="0"/>
              <a:t>Przypisanie </a:t>
            </a:r>
            <a:r>
              <a:rPr lang="pl-PL" dirty="0" smtClean="0"/>
              <a:t>instytucją UE – skarga odszkodowawcza</a:t>
            </a:r>
          </a:p>
          <a:p>
            <a:endParaRPr lang="pl-PL" dirty="0" smtClean="0"/>
          </a:p>
          <a:p>
            <a:r>
              <a:rPr lang="pl-PL" dirty="0" smtClean="0"/>
              <a:t>Przypisanie </a:t>
            </a:r>
            <a:r>
              <a:rPr lang="pl-PL" dirty="0" smtClean="0"/>
              <a:t>bezpośredniemu działaniu PC – Skarga jest dopuszczalna po wyczerpaniu procedury krajowej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Konkurencyjna odpowiedzialność PC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CEL</a:t>
            </a:r>
            <a:endParaRPr lang="pl-PL" dirty="0"/>
          </a:p>
          <a:p>
            <a:pPr algn="ctr">
              <a:buNone/>
            </a:pPr>
            <a:r>
              <a:rPr lang="pl-PL" dirty="0" smtClean="0"/>
              <a:t>Usunięcie z obrotu prawnego aktów, które zostały przyjęte z naruszeniem prawa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CHARAKTER</a:t>
            </a:r>
          </a:p>
          <a:p>
            <a:pPr algn="ctr">
              <a:buNone/>
            </a:pPr>
            <a:r>
              <a:rPr lang="pl-PL" dirty="0" smtClean="0"/>
              <a:t>Skarga ma charakter autonomiczny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Dwa miesiące od: </a:t>
            </a:r>
          </a:p>
          <a:p>
            <a:pPr lvl="1"/>
            <a:r>
              <a:rPr lang="pl-PL" dirty="0" smtClean="0"/>
              <a:t>Ogłoszenia </a:t>
            </a:r>
          </a:p>
          <a:p>
            <a:pPr lvl="1"/>
            <a:r>
              <a:rPr lang="pl-PL" dirty="0" smtClean="0"/>
              <a:t>Zawiadomienia</a:t>
            </a:r>
          </a:p>
          <a:p>
            <a:pPr lvl="1"/>
            <a:r>
              <a:rPr lang="pl-PL" dirty="0" smtClean="0"/>
              <a:t>Powzięcia wiadomości </a:t>
            </a:r>
          </a:p>
          <a:p>
            <a:r>
              <a:rPr lang="pl-PL" dirty="0" smtClean="0"/>
              <a:t>Liczy się dzień wpływu do Trybunału</a:t>
            </a:r>
          </a:p>
          <a:p>
            <a:r>
              <a:rPr lang="pl-PL" dirty="0" smtClean="0"/>
              <a:t>Termin może być przedłużony o 10 dni ze względu na odległość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Akty </a:t>
            </a:r>
            <a:r>
              <a:rPr lang="pl-PL" dirty="0" smtClean="0"/>
              <a:t>ustawodawcze</a:t>
            </a:r>
          </a:p>
          <a:p>
            <a:endParaRPr lang="pl-PL" dirty="0" smtClean="0"/>
          </a:p>
          <a:p>
            <a:r>
              <a:rPr lang="pl-PL" dirty="0" smtClean="0"/>
              <a:t>Akty </a:t>
            </a:r>
            <a:r>
              <a:rPr lang="pl-PL" dirty="0" smtClean="0"/>
              <a:t>Rady, Komisji, EBC – inne niż zalecenia i opinie</a:t>
            </a:r>
          </a:p>
          <a:p>
            <a:endParaRPr lang="pl-PL" dirty="0" smtClean="0"/>
          </a:p>
          <a:p>
            <a:r>
              <a:rPr lang="pl-PL" dirty="0" smtClean="0"/>
              <a:t>Akty </a:t>
            </a:r>
            <a:r>
              <a:rPr lang="pl-PL" dirty="0" smtClean="0"/>
              <a:t>PE, RE, organów lub jednostek organizacyjnych UE – zmierzające do wywarcia skutków prawnych wobec podmiotów trzecich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Akty podlegające zaskarżeniu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Strony postępowania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Akty, których są adresatami</a:t>
            </a:r>
          </a:p>
          <a:p>
            <a:endParaRPr lang="pl-PL" dirty="0" smtClean="0"/>
          </a:p>
          <a:p>
            <a:r>
              <a:rPr lang="pl-PL" dirty="0" smtClean="0"/>
              <a:t>Akty</a:t>
            </a:r>
            <a:r>
              <a:rPr lang="pl-PL" dirty="0" smtClean="0"/>
              <a:t>, które dotyczą ich w sposób bezpośredni i indywidualny</a:t>
            </a:r>
          </a:p>
          <a:p>
            <a:endParaRPr lang="pl-PL" dirty="0" smtClean="0"/>
          </a:p>
          <a:p>
            <a:r>
              <a:rPr lang="pl-PL" dirty="0" smtClean="0"/>
              <a:t>Akty </a:t>
            </a:r>
            <a:r>
              <a:rPr lang="pl-PL" dirty="0" smtClean="0"/>
              <a:t>regulacyjne, które dotyczą ich w sposób bezpośredni i nie wymagają środków wykonawczych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err="1" smtClean="0"/>
              <a:t>Locus</a:t>
            </a:r>
            <a:r>
              <a:rPr lang="pl-PL" i="1" dirty="0" smtClean="0"/>
              <a:t> </a:t>
            </a:r>
            <a:r>
              <a:rPr lang="pl-PL" i="1" dirty="0" err="1" smtClean="0"/>
              <a:t>standi</a:t>
            </a:r>
            <a:r>
              <a:rPr lang="pl-PL" i="1" dirty="0" smtClean="0"/>
              <a:t> </a:t>
            </a:r>
            <a:r>
              <a:rPr lang="pl-PL" dirty="0" smtClean="0"/>
              <a:t>osób fizycznych i prawnych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pl-PL" b="1" dirty="0" smtClean="0"/>
              <a:t>Bezpośrednio</a:t>
            </a:r>
            <a:r>
              <a:rPr lang="pl-PL" dirty="0" smtClean="0"/>
              <a:t> – wywiera wpływ na sytuację prawną i interes prawny jednostki bez pośrednictwa innego aktu wykonawczego, chyba że władze PC nie miały żadnej swobody przy wydawaniu aktu, także gdy podczas uchwalania decyzji  - nawet jeżeli PC pozostawiona jest swoboda – jest pewne, że PC ją zastosuje i wykona.</a:t>
            </a:r>
          </a:p>
          <a:p>
            <a:pPr algn="just"/>
            <a:r>
              <a:rPr lang="pl-PL" b="1" dirty="0" smtClean="0"/>
              <a:t>Indywidualnie</a:t>
            </a:r>
            <a:r>
              <a:rPr lang="pl-PL" dirty="0" smtClean="0"/>
              <a:t> – dotyczy podmiotów z powodu grupy cech, które są dla nich charakterystyczne, lub ze względu na okoliczności, w których te osoby są odróżniane od wszystkich innych osób i z powodu tych czynników wyróżnia ich indywidualnie – tak jak osoby do których decyzja została skierowana.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149</TotalTime>
  <Words>825</Words>
  <Application>Microsoft Office PowerPoint</Application>
  <PresentationFormat>Pokaz na ekranie (4:3)</PresentationFormat>
  <Paragraphs>176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Papier</vt:lpstr>
      <vt:lpstr>System ochrony prawnej Unii Europejskiej</vt:lpstr>
      <vt:lpstr>Slajd 2</vt:lpstr>
      <vt:lpstr>Skarga o stwierdzenie nieważności </vt:lpstr>
      <vt:lpstr>Slajd 4</vt:lpstr>
      <vt:lpstr>Termin</vt:lpstr>
      <vt:lpstr>Akty podlegające zaskarżeniu</vt:lpstr>
      <vt:lpstr>Strony postępowania</vt:lpstr>
      <vt:lpstr>Locus standi osób fizycznych i prawnych</vt:lpstr>
      <vt:lpstr>Slajd 9</vt:lpstr>
      <vt:lpstr>Akty regulacyjne</vt:lpstr>
      <vt:lpstr>Przesłanki nieważności</vt:lpstr>
      <vt:lpstr>Przesłanki nieważności</vt:lpstr>
      <vt:lpstr>Skutek stwierdzenia nieważniości</vt:lpstr>
      <vt:lpstr>Incydentalna kontrola legalności aktów o zasięgu ogólnym (art. 277 TFUE)</vt:lpstr>
      <vt:lpstr>Incydentalna kontrola legalności aktów o zasięgu ogólnym - skutki</vt:lpstr>
      <vt:lpstr>Skarga na bezczynność </vt:lpstr>
      <vt:lpstr>Wniesienie skargi</vt:lpstr>
      <vt:lpstr>Legitymacja</vt:lpstr>
      <vt:lpstr>Legitymacja</vt:lpstr>
      <vt:lpstr>Warunki zaskarżenia bezczynności</vt:lpstr>
      <vt:lpstr>Locus standi podmiotów nieuprzywilejowanych</vt:lpstr>
      <vt:lpstr>Wezwanie organu do działania</vt:lpstr>
      <vt:lpstr>Skutki stwierdzenia bezprawnej bezczynności</vt:lpstr>
      <vt:lpstr>Skarga odszkodowawcza </vt:lpstr>
      <vt:lpstr>Skarga odszkodowawcza</vt:lpstr>
      <vt:lpstr>Odpowiedzialność deliktowa</vt:lpstr>
      <vt:lpstr>Przesłanki odpowiedzialności</vt:lpstr>
      <vt:lpstr>Odpowiedzialność za akty administracyjne</vt:lpstr>
      <vt:lpstr>Odpowiedzialność za akty prawodawcze</vt:lpstr>
      <vt:lpstr>Odpowiedzialność odszkodowawcza w przypadku braku bezprawności</vt:lpstr>
      <vt:lpstr>Odpowiedzialność za pracowników</vt:lpstr>
      <vt:lpstr>Konkurencyjna odpowiedzialność PC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ochrony prawnej Unii Europejskiej</dc:title>
  <dc:creator>pc5</dc:creator>
  <cp:lastModifiedBy>Red</cp:lastModifiedBy>
  <cp:revision>19</cp:revision>
  <dcterms:created xsi:type="dcterms:W3CDTF">2019-04-09T09:35:45Z</dcterms:created>
  <dcterms:modified xsi:type="dcterms:W3CDTF">2019-04-11T19:18:31Z</dcterms:modified>
</cp:coreProperties>
</file>