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7" r:id="rId2"/>
    <p:sldId id="409" r:id="rId3"/>
    <p:sldId id="408" r:id="rId4"/>
    <p:sldId id="423" r:id="rId5"/>
    <p:sldId id="424" r:id="rId6"/>
    <p:sldId id="405" r:id="rId7"/>
    <p:sldId id="403" r:id="rId8"/>
    <p:sldId id="402" r:id="rId9"/>
    <p:sldId id="401" r:id="rId10"/>
    <p:sldId id="399" r:id="rId11"/>
    <p:sldId id="416" r:id="rId12"/>
    <p:sldId id="415" r:id="rId13"/>
    <p:sldId id="414" r:id="rId14"/>
    <p:sldId id="413" r:id="rId15"/>
    <p:sldId id="412" r:id="rId16"/>
    <p:sldId id="422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C2B98F-C9A9-4D31-84B3-FF7AD55B3C4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C8EC3B2-123C-4025-B07E-959B92BF74C7}">
      <dgm:prSet phldrT="[Tekst]"/>
      <dgm:spPr/>
      <dgm:t>
        <a:bodyPr/>
        <a:lstStyle/>
        <a:p>
          <a:r>
            <a:rPr lang="pl-PL" dirty="0" smtClean="0"/>
            <a:t>PRZEDAWNIENIE</a:t>
          </a:r>
          <a:endParaRPr lang="pl-PL" dirty="0"/>
        </a:p>
      </dgm:t>
    </dgm:pt>
    <dgm:pt modelId="{E3241938-584E-4281-9337-9B7E957021B2}" type="parTrans" cxnId="{4DEA3472-C5F3-4436-8AC4-910953A03F54}">
      <dgm:prSet/>
      <dgm:spPr/>
      <dgm:t>
        <a:bodyPr/>
        <a:lstStyle/>
        <a:p>
          <a:endParaRPr lang="pl-PL"/>
        </a:p>
      </dgm:t>
    </dgm:pt>
    <dgm:pt modelId="{879076EF-C77E-4427-8325-68D7C74DB951}" type="sibTrans" cxnId="{4DEA3472-C5F3-4436-8AC4-910953A03F54}">
      <dgm:prSet/>
      <dgm:spPr/>
      <dgm:t>
        <a:bodyPr/>
        <a:lstStyle/>
        <a:p>
          <a:endParaRPr lang="pl-PL"/>
        </a:p>
      </dgm:t>
    </dgm:pt>
    <dgm:pt modelId="{A1BF857A-BE30-4FD0-AA20-FC3BBC3E8897}">
      <dgm:prSet phldrT="[Tekst]" phldr="1"/>
      <dgm:spPr/>
      <dgm:t>
        <a:bodyPr/>
        <a:lstStyle/>
        <a:p>
          <a:endParaRPr lang="pl-PL"/>
        </a:p>
      </dgm:t>
    </dgm:pt>
    <dgm:pt modelId="{F9C75F52-D877-4D48-B76E-2326DA27FD85}" type="parTrans" cxnId="{0A6AD8A7-0891-45F0-9582-B9DF24F4009B}">
      <dgm:prSet/>
      <dgm:spPr/>
      <dgm:t>
        <a:bodyPr/>
        <a:lstStyle/>
        <a:p>
          <a:endParaRPr lang="pl-PL"/>
        </a:p>
      </dgm:t>
    </dgm:pt>
    <dgm:pt modelId="{5C61AD90-B03A-4ED4-9184-D08507345295}" type="sibTrans" cxnId="{0A6AD8A7-0891-45F0-9582-B9DF24F4009B}">
      <dgm:prSet/>
      <dgm:spPr/>
      <dgm:t>
        <a:bodyPr/>
        <a:lstStyle/>
        <a:p>
          <a:endParaRPr lang="pl-PL"/>
        </a:p>
      </dgm:t>
    </dgm:pt>
    <dgm:pt modelId="{B85835E3-3FBD-4B8A-8A63-EA05D93D3EED}">
      <dgm:prSet phldrT="[Tekst]" phldr="1"/>
      <dgm:spPr/>
      <dgm:t>
        <a:bodyPr/>
        <a:lstStyle/>
        <a:p>
          <a:endParaRPr lang="pl-PL"/>
        </a:p>
      </dgm:t>
    </dgm:pt>
    <dgm:pt modelId="{9F397990-5E3C-4871-998C-077C49E7BBB1}" type="parTrans" cxnId="{450CBEAF-5729-459F-BC9C-7986AF4D1DE2}">
      <dgm:prSet/>
      <dgm:spPr/>
      <dgm:t>
        <a:bodyPr/>
        <a:lstStyle/>
        <a:p>
          <a:endParaRPr lang="pl-PL"/>
        </a:p>
      </dgm:t>
    </dgm:pt>
    <dgm:pt modelId="{28F31655-22E5-4230-8176-8897181D89F5}" type="sibTrans" cxnId="{450CBEAF-5729-459F-BC9C-7986AF4D1DE2}">
      <dgm:prSet/>
      <dgm:spPr/>
      <dgm:t>
        <a:bodyPr/>
        <a:lstStyle/>
        <a:p>
          <a:endParaRPr lang="pl-PL"/>
        </a:p>
      </dgm:t>
    </dgm:pt>
    <dgm:pt modelId="{F6CAC9E4-AB20-4D18-A2C8-D04FFDA7BBE0}">
      <dgm:prSet phldrT="[Tekst]" phldr="1"/>
      <dgm:spPr/>
      <dgm:t>
        <a:bodyPr/>
        <a:lstStyle/>
        <a:p>
          <a:endParaRPr lang="pl-PL" dirty="0"/>
        </a:p>
      </dgm:t>
    </dgm:pt>
    <dgm:pt modelId="{CD792DEC-BDA0-418E-921C-0CABE375D5E0}" type="parTrans" cxnId="{D57A230F-B72B-4F8B-9559-31312F7E8DEE}">
      <dgm:prSet/>
      <dgm:spPr/>
      <dgm:t>
        <a:bodyPr/>
        <a:lstStyle/>
        <a:p>
          <a:endParaRPr lang="pl-PL"/>
        </a:p>
      </dgm:t>
    </dgm:pt>
    <dgm:pt modelId="{957C1903-5AF9-4268-B1B0-AAFEC35CBB05}" type="sibTrans" cxnId="{D57A230F-B72B-4F8B-9559-31312F7E8DEE}">
      <dgm:prSet/>
      <dgm:spPr/>
      <dgm:t>
        <a:bodyPr/>
        <a:lstStyle/>
        <a:p>
          <a:endParaRPr lang="pl-PL"/>
        </a:p>
      </dgm:t>
    </dgm:pt>
    <dgm:pt modelId="{E0A19F3F-DF40-4767-90AA-6CC43C075FC4}">
      <dgm:prSet phldrT="[Tekst]" phldr="1"/>
      <dgm:spPr/>
      <dgm:t>
        <a:bodyPr/>
        <a:lstStyle/>
        <a:p>
          <a:endParaRPr lang="pl-PL"/>
        </a:p>
      </dgm:t>
    </dgm:pt>
    <dgm:pt modelId="{F7818468-0AB8-481A-86D9-9B272B33F70B}" type="parTrans" cxnId="{B8C2CF52-0F16-4527-ACFD-A6B16AF4DED2}">
      <dgm:prSet/>
      <dgm:spPr/>
      <dgm:t>
        <a:bodyPr/>
        <a:lstStyle/>
        <a:p>
          <a:endParaRPr lang="pl-PL"/>
        </a:p>
      </dgm:t>
    </dgm:pt>
    <dgm:pt modelId="{F7BAD02C-F1B0-458F-8A56-94CFFE5371CE}" type="sibTrans" cxnId="{B8C2CF52-0F16-4527-ACFD-A6B16AF4DED2}">
      <dgm:prSet/>
      <dgm:spPr/>
      <dgm:t>
        <a:bodyPr/>
        <a:lstStyle/>
        <a:p>
          <a:endParaRPr lang="pl-PL"/>
        </a:p>
      </dgm:t>
    </dgm:pt>
    <dgm:pt modelId="{37368EE7-8CE2-453E-B3D1-2D96540246CB}">
      <dgm:prSet phldrT="[Tekst]" phldr="1"/>
      <dgm:spPr/>
      <dgm:t>
        <a:bodyPr/>
        <a:lstStyle/>
        <a:p>
          <a:endParaRPr lang="pl-PL"/>
        </a:p>
      </dgm:t>
    </dgm:pt>
    <dgm:pt modelId="{70161F37-57FE-40E4-B348-FD0AD08F1E82}" type="parTrans" cxnId="{B533112C-14D6-4EB7-B9C8-2C98B41D6A1D}">
      <dgm:prSet/>
      <dgm:spPr/>
      <dgm:t>
        <a:bodyPr/>
        <a:lstStyle/>
        <a:p>
          <a:endParaRPr lang="pl-PL"/>
        </a:p>
      </dgm:t>
    </dgm:pt>
    <dgm:pt modelId="{9980860F-3AC6-4382-8E0F-5445DD7FA250}" type="sibTrans" cxnId="{B533112C-14D6-4EB7-B9C8-2C98B41D6A1D}">
      <dgm:prSet/>
      <dgm:spPr/>
      <dgm:t>
        <a:bodyPr/>
        <a:lstStyle/>
        <a:p>
          <a:endParaRPr lang="pl-PL"/>
        </a:p>
      </dgm:t>
    </dgm:pt>
    <dgm:pt modelId="{0CBDADE5-A4B8-4834-BB6B-6AF0B1BC5453}">
      <dgm:prSet phldrT="[Tekst]" phldr="1"/>
      <dgm:spPr/>
      <dgm:t>
        <a:bodyPr/>
        <a:lstStyle/>
        <a:p>
          <a:endParaRPr lang="pl-PL" dirty="0"/>
        </a:p>
      </dgm:t>
    </dgm:pt>
    <dgm:pt modelId="{6B7BA90E-FD6B-4424-A998-1321CF859B56}" type="parTrans" cxnId="{808BDEAA-9BFF-4DB1-92FB-2A282648E649}">
      <dgm:prSet/>
      <dgm:spPr/>
      <dgm:t>
        <a:bodyPr/>
        <a:lstStyle/>
        <a:p>
          <a:endParaRPr lang="pl-PL"/>
        </a:p>
      </dgm:t>
    </dgm:pt>
    <dgm:pt modelId="{218D9920-E8FE-4D6E-AA42-2CC168542882}" type="sibTrans" cxnId="{808BDEAA-9BFF-4DB1-92FB-2A282648E649}">
      <dgm:prSet/>
      <dgm:spPr/>
      <dgm:t>
        <a:bodyPr/>
        <a:lstStyle/>
        <a:p>
          <a:endParaRPr lang="pl-PL"/>
        </a:p>
      </dgm:t>
    </dgm:pt>
    <dgm:pt modelId="{EF492D1D-51C5-40FE-B462-1E23AA90CC8D}">
      <dgm:prSet phldrT="[Tekst]" phldr="1"/>
      <dgm:spPr/>
      <dgm:t>
        <a:bodyPr/>
        <a:lstStyle/>
        <a:p>
          <a:endParaRPr lang="pl-PL"/>
        </a:p>
      </dgm:t>
    </dgm:pt>
    <dgm:pt modelId="{2C1A146E-7121-4994-B3A7-79EF3E5A40D5}" type="parTrans" cxnId="{B96E89E1-E357-440D-B49C-8A3D5DFA8FFA}">
      <dgm:prSet/>
      <dgm:spPr/>
      <dgm:t>
        <a:bodyPr/>
        <a:lstStyle/>
        <a:p>
          <a:endParaRPr lang="pl-PL"/>
        </a:p>
      </dgm:t>
    </dgm:pt>
    <dgm:pt modelId="{94988E80-2EAB-4E92-9A03-9FC53843B2FC}" type="sibTrans" cxnId="{B96E89E1-E357-440D-B49C-8A3D5DFA8FFA}">
      <dgm:prSet/>
      <dgm:spPr/>
      <dgm:t>
        <a:bodyPr/>
        <a:lstStyle/>
        <a:p>
          <a:endParaRPr lang="pl-PL"/>
        </a:p>
      </dgm:t>
    </dgm:pt>
    <dgm:pt modelId="{6FD30088-7DDA-4878-BAC0-9973A7EE7B3C}">
      <dgm:prSet phldrT="[Tekst]" phldr="1"/>
      <dgm:spPr/>
      <dgm:t>
        <a:bodyPr/>
        <a:lstStyle/>
        <a:p>
          <a:endParaRPr lang="pl-PL"/>
        </a:p>
      </dgm:t>
    </dgm:pt>
    <dgm:pt modelId="{8934D336-8D60-4FED-9A5E-BCA0D5079DD2}" type="parTrans" cxnId="{3F7E0570-3615-4A0A-8F0E-AD4DDC02B44A}">
      <dgm:prSet/>
      <dgm:spPr/>
      <dgm:t>
        <a:bodyPr/>
        <a:lstStyle/>
        <a:p>
          <a:endParaRPr lang="pl-PL"/>
        </a:p>
      </dgm:t>
    </dgm:pt>
    <dgm:pt modelId="{D8BD540B-37E3-4B4D-A4AA-F708CEBBBFDA}" type="sibTrans" cxnId="{3F7E0570-3615-4A0A-8F0E-AD4DDC02B44A}">
      <dgm:prSet/>
      <dgm:spPr/>
      <dgm:t>
        <a:bodyPr/>
        <a:lstStyle/>
        <a:p>
          <a:endParaRPr lang="pl-PL"/>
        </a:p>
      </dgm:t>
    </dgm:pt>
    <dgm:pt modelId="{D43F3C12-1DE7-46C8-8D0A-E2780A12456B}" type="pres">
      <dgm:prSet presAssocID="{5AC2B98F-C9A9-4D31-84B3-FF7AD55B3C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82CF5F5-C53B-4E62-9C28-5A33BC9BFA98}" type="pres">
      <dgm:prSet presAssocID="{4C8EC3B2-123C-4025-B07E-959B92BF74C7}" presName="composite" presStyleCnt="0"/>
      <dgm:spPr/>
    </dgm:pt>
    <dgm:pt modelId="{48203421-398C-437B-A0C9-90BF22D301B7}" type="pres">
      <dgm:prSet presAssocID="{4C8EC3B2-123C-4025-B07E-959B92BF74C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321DE8-66F4-45F2-9C19-A0A4EDCEAC6A}" type="pres">
      <dgm:prSet presAssocID="{4C8EC3B2-123C-4025-B07E-959B92BF74C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B6FB30-2627-4048-BE3E-B55CEAD14384}" type="pres">
      <dgm:prSet presAssocID="{879076EF-C77E-4427-8325-68D7C74DB951}" presName="space" presStyleCnt="0"/>
      <dgm:spPr/>
    </dgm:pt>
    <dgm:pt modelId="{D7F944F7-DC3B-4B42-93B9-F75900EEE180}" type="pres">
      <dgm:prSet presAssocID="{F6CAC9E4-AB20-4D18-A2C8-D04FFDA7BBE0}" presName="composite" presStyleCnt="0"/>
      <dgm:spPr/>
    </dgm:pt>
    <dgm:pt modelId="{0BE6C9CB-97DE-41EF-BCC1-EACCF1E27405}" type="pres">
      <dgm:prSet presAssocID="{F6CAC9E4-AB20-4D18-A2C8-D04FFDA7BBE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1314D5-57E2-4F54-8DF0-BBB9432B3904}" type="pres">
      <dgm:prSet presAssocID="{F6CAC9E4-AB20-4D18-A2C8-D04FFDA7BBE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8AA395-C92F-4478-8B9A-539624A72016}" type="pres">
      <dgm:prSet presAssocID="{957C1903-5AF9-4268-B1B0-AAFEC35CBB05}" presName="space" presStyleCnt="0"/>
      <dgm:spPr/>
    </dgm:pt>
    <dgm:pt modelId="{3AAB93C9-78B3-4476-920F-FD852FB9C6B8}" type="pres">
      <dgm:prSet presAssocID="{0CBDADE5-A4B8-4834-BB6B-6AF0B1BC5453}" presName="composite" presStyleCnt="0"/>
      <dgm:spPr/>
    </dgm:pt>
    <dgm:pt modelId="{9655A521-E72D-4D93-97F5-72F9D7AA5FAA}" type="pres">
      <dgm:prSet presAssocID="{0CBDADE5-A4B8-4834-BB6B-6AF0B1BC54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B83002B-1226-408A-A1F3-A7FDEB6A0E2A}" type="pres">
      <dgm:prSet presAssocID="{0CBDADE5-A4B8-4834-BB6B-6AF0B1BC545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988887-5474-49EB-860D-931E59C6A4B6}" type="presOf" srcId="{37368EE7-8CE2-453E-B3D1-2D96540246CB}" destId="{6E1314D5-57E2-4F54-8DF0-BBB9432B3904}" srcOrd="0" destOrd="1" presId="urn:microsoft.com/office/officeart/2005/8/layout/hList1"/>
    <dgm:cxn modelId="{B8C2CF52-0F16-4527-ACFD-A6B16AF4DED2}" srcId="{F6CAC9E4-AB20-4D18-A2C8-D04FFDA7BBE0}" destId="{E0A19F3F-DF40-4767-90AA-6CC43C075FC4}" srcOrd="0" destOrd="0" parTransId="{F7818468-0AB8-481A-86D9-9B272B33F70B}" sibTransId="{F7BAD02C-F1B0-458F-8A56-94CFFE5371CE}"/>
    <dgm:cxn modelId="{E9703292-4E37-4C69-8B01-6E83A0002F3E}" type="presOf" srcId="{A1BF857A-BE30-4FD0-AA20-FC3BBC3E8897}" destId="{25321DE8-66F4-45F2-9C19-A0A4EDCEAC6A}" srcOrd="0" destOrd="0" presId="urn:microsoft.com/office/officeart/2005/8/layout/hList1"/>
    <dgm:cxn modelId="{B533112C-14D6-4EB7-B9C8-2C98B41D6A1D}" srcId="{F6CAC9E4-AB20-4D18-A2C8-D04FFDA7BBE0}" destId="{37368EE7-8CE2-453E-B3D1-2D96540246CB}" srcOrd="1" destOrd="0" parTransId="{70161F37-57FE-40E4-B348-FD0AD08F1E82}" sibTransId="{9980860F-3AC6-4382-8E0F-5445DD7FA250}"/>
    <dgm:cxn modelId="{40E3E170-6D0D-4E21-87EB-E42A2AE1AEEA}" type="presOf" srcId="{B85835E3-3FBD-4B8A-8A63-EA05D93D3EED}" destId="{25321DE8-66F4-45F2-9C19-A0A4EDCEAC6A}" srcOrd="0" destOrd="1" presId="urn:microsoft.com/office/officeart/2005/8/layout/hList1"/>
    <dgm:cxn modelId="{3F7E0570-3615-4A0A-8F0E-AD4DDC02B44A}" srcId="{0CBDADE5-A4B8-4834-BB6B-6AF0B1BC5453}" destId="{6FD30088-7DDA-4878-BAC0-9973A7EE7B3C}" srcOrd="1" destOrd="0" parTransId="{8934D336-8D60-4FED-9A5E-BCA0D5079DD2}" sibTransId="{D8BD540B-37E3-4B4D-A4AA-F708CEBBBFDA}"/>
    <dgm:cxn modelId="{AC834971-8C7B-4D73-984E-773F70ECA9DD}" type="presOf" srcId="{5AC2B98F-C9A9-4D31-84B3-FF7AD55B3C4F}" destId="{D43F3C12-1DE7-46C8-8D0A-E2780A12456B}" srcOrd="0" destOrd="0" presId="urn:microsoft.com/office/officeart/2005/8/layout/hList1"/>
    <dgm:cxn modelId="{D57A230F-B72B-4F8B-9559-31312F7E8DEE}" srcId="{5AC2B98F-C9A9-4D31-84B3-FF7AD55B3C4F}" destId="{F6CAC9E4-AB20-4D18-A2C8-D04FFDA7BBE0}" srcOrd="1" destOrd="0" parTransId="{CD792DEC-BDA0-418E-921C-0CABE375D5E0}" sibTransId="{957C1903-5AF9-4268-B1B0-AAFEC35CBB05}"/>
    <dgm:cxn modelId="{C7092614-1685-4B0C-A5CF-0F0BB3FDF35C}" type="presOf" srcId="{4C8EC3B2-123C-4025-B07E-959B92BF74C7}" destId="{48203421-398C-437B-A0C9-90BF22D301B7}" srcOrd="0" destOrd="0" presId="urn:microsoft.com/office/officeart/2005/8/layout/hList1"/>
    <dgm:cxn modelId="{53E6A1AE-299B-4016-91AB-DBB4D5335785}" type="presOf" srcId="{F6CAC9E4-AB20-4D18-A2C8-D04FFDA7BBE0}" destId="{0BE6C9CB-97DE-41EF-BCC1-EACCF1E27405}" srcOrd="0" destOrd="0" presId="urn:microsoft.com/office/officeart/2005/8/layout/hList1"/>
    <dgm:cxn modelId="{450CBEAF-5729-459F-BC9C-7986AF4D1DE2}" srcId="{4C8EC3B2-123C-4025-B07E-959B92BF74C7}" destId="{B85835E3-3FBD-4B8A-8A63-EA05D93D3EED}" srcOrd="1" destOrd="0" parTransId="{9F397990-5E3C-4871-998C-077C49E7BBB1}" sibTransId="{28F31655-22E5-4230-8176-8897181D89F5}"/>
    <dgm:cxn modelId="{6B725ADA-770C-4653-BB51-758A95B2AA31}" type="presOf" srcId="{0CBDADE5-A4B8-4834-BB6B-6AF0B1BC5453}" destId="{9655A521-E72D-4D93-97F5-72F9D7AA5FAA}" srcOrd="0" destOrd="0" presId="urn:microsoft.com/office/officeart/2005/8/layout/hList1"/>
    <dgm:cxn modelId="{5958C6B5-75C9-4875-B977-F5999343B3BB}" type="presOf" srcId="{6FD30088-7DDA-4878-BAC0-9973A7EE7B3C}" destId="{AB83002B-1226-408A-A1F3-A7FDEB6A0E2A}" srcOrd="0" destOrd="1" presId="urn:microsoft.com/office/officeart/2005/8/layout/hList1"/>
    <dgm:cxn modelId="{B96E89E1-E357-440D-B49C-8A3D5DFA8FFA}" srcId="{0CBDADE5-A4B8-4834-BB6B-6AF0B1BC5453}" destId="{EF492D1D-51C5-40FE-B462-1E23AA90CC8D}" srcOrd="0" destOrd="0" parTransId="{2C1A146E-7121-4994-B3A7-79EF3E5A40D5}" sibTransId="{94988E80-2EAB-4E92-9A03-9FC53843B2FC}"/>
    <dgm:cxn modelId="{4DEA3472-C5F3-4436-8AC4-910953A03F54}" srcId="{5AC2B98F-C9A9-4D31-84B3-FF7AD55B3C4F}" destId="{4C8EC3B2-123C-4025-B07E-959B92BF74C7}" srcOrd="0" destOrd="0" parTransId="{E3241938-584E-4281-9337-9B7E957021B2}" sibTransId="{879076EF-C77E-4427-8325-68D7C74DB951}"/>
    <dgm:cxn modelId="{808BDEAA-9BFF-4DB1-92FB-2A282648E649}" srcId="{5AC2B98F-C9A9-4D31-84B3-FF7AD55B3C4F}" destId="{0CBDADE5-A4B8-4834-BB6B-6AF0B1BC5453}" srcOrd="2" destOrd="0" parTransId="{6B7BA90E-FD6B-4424-A998-1321CF859B56}" sibTransId="{218D9920-E8FE-4D6E-AA42-2CC168542882}"/>
    <dgm:cxn modelId="{A8042FFA-DF0B-45A0-B50C-DA8DE7973523}" type="presOf" srcId="{EF492D1D-51C5-40FE-B462-1E23AA90CC8D}" destId="{AB83002B-1226-408A-A1F3-A7FDEB6A0E2A}" srcOrd="0" destOrd="0" presId="urn:microsoft.com/office/officeart/2005/8/layout/hList1"/>
    <dgm:cxn modelId="{F6A7FB1E-99E4-41BB-A08F-6DFB03B1A14B}" type="presOf" srcId="{E0A19F3F-DF40-4767-90AA-6CC43C075FC4}" destId="{6E1314D5-57E2-4F54-8DF0-BBB9432B3904}" srcOrd="0" destOrd="0" presId="urn:microsoft.com/office/officeart/2005/8/layout/hList1"/>
    <dgm:cxn modelId="{0A6AD8A7-0891-45F0-9582-B9DF24F4009B}" srcId="{4C8EC3B2-123C-4025-B07E-959B92BF74C7}" destId="{A1BF857A-BE30-4FD0-AA20-FC3BBC3E8897}" srcOrd="0" destOrd="0" parTransId="{F9C75F52-D877-4D48-B76E-2326DA27FD85}" sibTransId="{5C61AD90-B03A-4ED4-9184-D08507345295}"/>
    <dgm:cxn modelId="{ED02A650-6C1F-4838-BB17-E9EDB0EA1486}" type="presParOf" srcId="{D43F3C12-1DE7-46C8-8D0A-E2780A12456B}" destId="{882CF5F5-C53B-4E62-9C28-5A33BC9BFA98}" srcOrd="0" destOrd="0" presId="urn:microsoft.com/office/officeart/2005/8/layout/hList1"/>
    <dgm:cxn modelId="{3C6DBDC1-B90E-4BDA-AB67-E5257E67FB66}" type="presParOf" srcId="{882CF5F5-C53B-4E62-9C28-5A33BC9BFA98}" destId="{48203421-398C-437B-A0C9-90BF22D301B7}" srcOrd="0" destOrd="0" presId="urn:microsoft.com/office/officeart/2005/8/layout/hList1"/>
    <dgm:cxn modelId="{D41C69B2-21FE-4D0E-8415-FE49669E182C}" type="presParOf" srcId="{882CF5F5-C53B-4E62-9C28-5A33BC9BFA98}" destId="{25321DE8-66F4-45F2-9C19-A0A4EDCEAC6A}" srcOrd="1" destOrd="0" presId="urn:microsoft.com/office/officeart/2005/8/layout/hList1"/>
    <dgm:cxn modelId="{69277ABF-476A-4615-8B16-A82CBFA63F4A}" type="presParOf" srcId="{D43F3C12-1DE7-46C8-8D0A-E2780A12456B}" destId="{C7B6FB30-2627-4048-BE3E-B55CEAD14384}" srcOrd="1" destOrd="0" presId="urn:microsoft.com/office/officeart/2005/8/layout/hList1"/>
    <dgm:cxn modelId="{C8EB2169-47F0-4C5F-A08E-1771E56A1877}" type="presParOf" srcId="{D43F3C12-1DE7-46C8-8D0A-E2780A12456B}" destId="{D7F944F7-DC3B-4B42-93B9-F75900EEE180}" srcOrd="2" destOrd="0" presId="urn:microsoft.com/office/officeart/2005/8/layout/hList1"/>
    <dgm:cxn modelId="{49679BE6-D053-44FD-B0A1-6F5013148141}" type="presParOf" srcId="{D7F944F7-DC3B-4B42-93B9-F75900EEE180}" destId="{0BE6C9CB-97DE-41EF-BCC1-EACCF1E27405}" srcOrd="0" destOrd="0" presId="urn:microsoft.com/office/officeart/2005/8/layout/hList1"/>
    <dgm:cxn modelId="{6B70274B-C486-499A-9F8B-0C70DC061585}" type="presParOf" srcId="{D7F944F7-DC3B-4B42-93B9-F75900EEE180}" destId="{6E1314D5-57E2-4F54-8DF0-BBB9432B3904}" srcOrd="1" destOrd="0" presId="urn:microsoft.com/office/officeart/2005/8/layout/hList1"/>
    <dgm:cxn modelId="{3C843767-D2A6-4BBA-8549-B37B25C0BC79}" type="presParOf" srcId="{D43F3C12-1DE7-46C8-8D0A-E2780A12456B}" destId="{508AA395-C92F-4478-8B9A-539624A72016}" srcOrd="3" destOrd="0" presId="urn:microsoft.com/office/officeart/2005/8/layout/hList1"/>
    <dgm:cxn modelId="{22A43020-CEF2-4FD4-84E3-5FB03060C350}" type="presParOf" srcId="{D43F3C12-1DE7-46C8-8D0A-E2780A12456B}" destId="{3AAB93C9-78B3-4476-920F-FD852FB9C6B8}" srcOrd="4" destOrd="0" presId="urn:microsoft.com/office/officeart/2005/8/layout/hList1"/>
    <dgm:cxn modelId="{10226721-7418-4B30-A145-2BACA981E483}" type="presParOf" srcId="{3AAB93C9-78B3-4476-920F-FD852FB9C6B8}" destId="{9655A521-E72D-4D93-97F5-72F9D7AA5FAA}" srcOrd="0" destOrd="0" presId="urn:microsoft.com/office/officeart/2005/8/layout/hList1"/>
    <dgm:cxn modelId="{C89B0EA9-877A-4475-8372-4DDAD0D8DE0D}" type="presParOf" srcId="{3AAB93C9-78B3-4476-920F-FD852FB9C6B8}" destId="{AB83002B-1226-408A-A1F3-A7FDEB6A0E2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6F026D-CEAE-48B0-A9C7-BED823D2C10D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5CAFEB08-6E32-48C0-AE97-DC8E6ECA7CC7}">
      <dgm:prSet phldrT="[Tekst]"/>
      <dgm:spPr/>
      <dgm:t>
        <a:bodyPr/>
        <a:lstStyle/>
        <a:p>
          <a:r>
            <a:rPr lang="pl-PL" dirty="0" smtClean="0"/>
            <a:t>PRZEDAWNIENIE</a:t>
          </a:r>
          <a:endParaRPr lang="pl-PL" dirty="0"/>
        </a:p>
      </dgm:t>
    </dgm:pt>
    <dgm:pt modelId="{A3595AAB-44CF-4453-B4C9-FFD2B3107EEF}" type="parTrans" cxnId="{53503FA1-CCCE-42AD-B7C1-89467AF79383}">
      <dgm:prSet/>
      <dgm:spPr/>
      <dgm:t>
        <a:bodyPr/>
        <a:lstStyle/>
        <a:p>
          <a:endParaRPr lang="pl-PL"/>
        </a:p>
      </dgm:t>
    </dgm:pt>
    <dgm:pt modelId="{B4D6771F-35A9-4A44-8710-9CA8C06292A8}" type="sibTrans" cxnId="{53503FA1-CCCE-42AD-B7C1-89467AF79383}">
      <dgm:prSet/>
      <dgm:spPr/>
      <dgm:t>
        <a:bodyPr/>
        <a:lstStyle/>
        <a:p>
          <a:endParaRPr lang="pl-PL"/>
        </a:p>
      </dgm:t>
    </dgm:pt>
    <dgm:pt modelId="{063F3210-2220-4994-AD8D-F18F4C632522}">
      <dgm:prSet phldrT="[Tekst]"/>
      <dgm:spPr/>
      <dgm:t>
        <a:bodyPr/>
        <a:lstStyle/>
        <a:p>
          <a:r>
            <a:rPr lang="pl-PL" dirty="0" smtClean="0"/>
            <a:t>TERMINY ZAWITE</a:t>
          </a:r>
          <a:endParaRPr lang="pl-PL" dirty="0"/>
        </a:p>
      </dgm:t>
    </dgm:pt>
    <dgm:pt modelId="{A0A81122-32CC-4614-B0F3-8BDAC19BAF6E}" type="parTrans" cxnId="{9506D1FD-B262-43A2-B453-773362C96B2D}">
      <dgm:prSet/>
      <dgm:spPr/>
      <dgm:t>
        <a:bodyPr/>
        <a:lstStyle/>
        <a:p>
          <a:endParaRPr lang="pl-PL"/>
        </a:p>
      </dgm:t>
    </dgm:pt>
    <dgm:pt modelId="{CB3B7DCC-3728-47F9-BF16-C36F97C93728}" type="sibTrans" cxnId="{9506D1FD-B262-43A2-B453-773362C96B2D}">
      <dgm:prSet/>
      <dgm:spPr/>
      <dgm:t>
        <a:bodyPr/>
        <a:lstStyle/>
        <a:p>
          <a:endParaRPr lang="pl-PL"/>
        </a:p>
      </dgm:t>
    </dgm:pt>
    <dgm:pt modelId="{C5781CB8-E54B-4E84-B61C-64539EB653BE}">
      <dgm:prSet phldrT="[Tekst]"/>
      <dgm:spPr/>
      <dgm:t>
        <a:bodyPr/>
        <a:lstStyle/>
        <a:p>
          <a:r>
            <a:rPr lang="pl-PL" dirty="0" smtClean="0"/>
            <a:t>TERMINY MIESZANE</a:t>
          </a:r>
          <a:endParaRPr lang="pl-PL" dirty="0"/>
        </a:p>
      </dgm:t>
    </dgm:pt>
    <dgm:pt modelId="{C339DF98-91BA-4459-80FE-46D98B8D0F32}" type="parTrans" cxnId="{21B22935-1876-4E6E-BAA3-99BFAC86D3E6}">
      <dgm:prSet/>
      <dgm:spPr/>
      <dgm:t>
        <a:bodyPr/>
        <a:lstStyle/>
        <a:p>
          <a:endParaRPr lang="pl-PL"/>
        </a:p>
      </dgm:t>
    </dgm:pt>
    <dgm:pt modelId="{F5E9D69A-9708-4AD0-8C92-08F5B1BD301F}" type="sibTrans" cxnId="{21B22935-1876-4E6E-BAA3-99BFAC86D3E6}">
      <dgm:prSet/>
      <dgm:spPr/>
      <dgm:t>
        <a:bodyPr/>
        <a:lstStyle/>
        <a:p>
          <a:endParaRPr lang="pl-PL"/>
        </a:p>
      </dgm:t>
    </dgm:pt>
    <dgm:pt modelId="{B36BBAFE-055E-42B6-B9CB-5DDDBA547D3B}" type="pres">
      <dgm:prSet presAssocID="{226F026D-CEAE-48B0-A9C7-BED823D2C10D}" presName="Name0" presStyleCnt="0">
        <dgm:presLayoutVars>
          <dgm:dir/>
          <dgm:resizeHandles val="exact"/>
        </dgm:presLayoutVars>
      </dgm:prSet>
      <dgm:spPr/>
    </dgm:pt>
    <dgm:pt modelId="{43E6F124-D5E9-4874-AB7A-0936832312AA}" type="pres">
      <dgm:prSet presAssocID="{226F026D-CEAE-48B0-A9C7-BED823D2C10D}" presName="bkgdShp" presStyleLbl="alignAccFollowNode1" presStyleIdx="0" presStyleCnt="1"/>
      <dgm:spPr/>
    </dgm:pt>
    <dgm:pt modelId="{07EADE38-27D7-4525-90C3-1EDCD8DFE30D}" type="pres">
      <dgm:prSet presAssocID="{226F026D-CEAE-48B0-A9C7-BED823D2C10D}" presName="linComp" presStyleCnt="0"/>
      <dgm:spPr/>
    </dgm:pt>
    <dgm:pt modelId="{D52D5331-EC77-406A-B504-DB55A65EBC4D}" type="pres">
      <dgm:prSet presAssocID="{5CAFEB08-6E32-48C0-AE97-DC8E6ECA7CC7}" presName="compNode" presStyleCnt="0"/>
      <dgm:spPr/>
    </dgm:pt>
    <dgm:pt modelId="{A4BD59C0-4A14-42BD-80AE-1305EDBB59DC}" type="pres">
      <dgm:prSet presAssocID="{5CAFEB08-6E32-48C0-AE97-DC8E6ECA7C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69DBEA-F985-4BEF-ACAB-66BE051C9E29}" type="pres">
      <dgm:prSet presAssocID="{5CAFEB08-6E32-48C0-AE97-DC8E6ECA7CC7}" presName="invisiNode" presStyleLbl="node1" presStyleIdx="0" presStyleCnt="3"/>
      <dgm:spPr/>
    </dgm:pt>
    <dgm:pt modelId="{BFB3507B-A8E6-40C7-90DA-52C0D3429B4F}" type="pres">
      <dgm:prSet presAssocID="{5CAFEB08-6E32-48C0-AE97-DC8E6ECA7CC7}" presName="imagNode" presStyleLbl="fgImgPlace1" presStyleIdx="0" presStyleCnt="3"/>
      <dgm:spPr/>
    </dgm:pt>
    <dgm:pt modelId="{1AD2B744-C22E-4490-9EB2-9F6F48E445C1}" type="pres">
      <dgm:prSet presAssocID="{B4D6771F-35A9-4A44-8710-9CA8C06292A8}" presName="sibTrans" presStyleLbl="sibTrans2D1" presStyleIdx="0" presStyleCnt="0"/>
      <dgm:spPr/>
      <dgm:t>
        <a:bodyPr/>
        <a:lstStyle/>
        <a:p>
          <a:endParaRPr lang="pl-PL"/>
        </a:p>
      </dgm:t>
    </dgm:pt>
    <dgm:pt modelId="{C23D6D22-EE88-497B-B2D9-C2D8598E89EB}" type="pres">
      <dgm:prSet presAssocID="{063F3210-2220-4994-AD8D-F18F4C632522}" presName="compNode" presStyleCnt="0"/>
      <dgm:spPr/>
    </dgm:pt>
    <dgm:pt modelId="{C80A1CA0-75DF-4D34-889C-FC92A589B0C0}" type="pres">
      <dgm:prSet presAssocID="{063F3210-2220-4994-AD8D-F18F4C63252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74E3677-54E8-48B6-9C75-32466ACDB34D}" type="pres">
      <dgm:prSet presAssocID="{063F3210-2220-4994-AD8D-F18F4C632522}" presName="invisiNode" presStyleLbl="node1" presStyleIdx="1" presStyleCnt="3"/>
      <dgm:spPr/>
    </dgm:pt>
    <dgm:pt modelId="{03197E74-FC19-478A-B99E-596E1B624D86}" type="pres">
      <dgm:prSet presAssocID="{063F3210-2220-4994-AD8D-F18F4C632522}" presName="imagNode" presStyleLbl="fgImgPlace1" presStyleIdx="1" presStyleCnt="3" custLinFactNeighborX="-3597" custLinFactNeighborY="-4616"/>
      <dgm:spPr/>
    </dgm:pt>
    <dgm:pt modelId="{D8398CB1-DF77-4142-9E4D-F8A7D6BC0DBA}" type="pres">
      <dgm:prSet presAssocID="{CB3B7DCC-3728-47F9-BF16-C36F97C93728}" presName="sibTrans" presStyleLbl="sibTrans2D1" presStyleIdx="0" presStyleCnt="0"/>
      <dgm:spPr/>
      <dgm:t>
        <a:bodyPr/>
        <a:lstStyle/>
        <a:p>
          <a:endParaRPr lang="pl-PL"/>
        </a:p>
      </dgm:t>
    </dgm:pt>
    <dgm:pt modelId="{495AB52B-BA52-437F-89B9-2373DC27954F}" type="pres">
      <dgm:prSet presAssocID="{C5781CB8-E54B-4E84-B61C-64539EB653BE}" presName="compNode" presStyleCnt="0"/>
      <dgm:spPr/>
    </dgm:pt>
    <dgm:pt modelId="{3173CA84-ED48-4BA9-8E1D-DAB480FE3642}" type="pres">
      <dgm:prSet presAssocID="{C5781CB8-E54B-4E84-B61C-64539EB653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9BB02B-2D7A-4BE3-BFC1-F57DB0992EF8}" type="pres">
      <dgm:prSet presAssocID="{C5781CB8-E54B-4E84-B61C-64539EB653BE}" presName="invisiNode" presStyleLbl="node1" presStyleIdx="2" presStyleCnt="3"/>
      <dgm:spPr/>
    </dgm:pt>
    <dgm:pt modelId="{BAC70778-79A7-4CC8-B7A4-8E6D27FE5107}" type="pres">
      <dgm:prSet presAssocID="{C5781CB8-E54B-4E84-B61C-64539EB653BE}" presName="imagNode" presStyleLbl="fgImgPlace1" presStyleIdx="2" presStyleCnt="3"/>
      <dgm:spPr/>
    </dgm:pt>
  </dgm:ptLst>
  <dgm:cxnLst>
    <dgm:cxn modelId="{9506D1FD-B262-43A2-B453-773362C96B2D}" srcId="{226F026D-CEAE-48B0-A9C7-BED823D2C10D}" destId="{063F3210-2220-4994-AD8D-F18F4C632522}" srcOrd="1" destOrd="0" parTransId="{A0A81122-32CC-4614-B0F3-8BDAC19BAF6E}" sibTransId="{CB3B7DCC-3728-47F9-BF16-C36F97C93728}"/>
    <dgm:cxn modelId="{21B22935-1876-4E6E-BAA3-99BFAC86D3E6}" srcId="{226F026D-CEAE-48B0-A9C7-BED823D2C10D}" destId="{C5781CB8-E54B-4E84-B61C-64539EB653BE}" srcOrd="2" destOrd="0" parTransId="{C339DF98-91BA-4459-80FE-46D98B8D0F32}" sibTransId="{F5E9D69A-9708-4AD0-8C92-08F5B1BD301F}"/>
    <dgm:cxn modelId="{BBD1359A-5221-4175-9E97-C25E7C074EC4}" type="presOf" srcId="{5CAFEB08-6E32-48C0-AE97-DC8E6ECA7CC7}" destId="{A4BD59C0-4A14-42BD-80AE-1305EDBB59DC}" srcOrd="0" destOrd="0" presId="urn:microsoft.com/office/officeart/2005/8/layout/pList2"/>
    <dgm:cxn modelId="{A14015B9-5A5D-4578-83AE-3E2E41A5F430}" type="presOf" srcId="{063F3210-2220-4994-AD8D-F18F4C632522}" destId="{C80A1CA0-75DF-4D34-889C-FC92A589B0C0}" srcOrd="0" destOrd="0" presId="urn:microsoft.com/office/officeart/2005/8/layout/pList2"/>
    <dgm:cxn modelId="{65BA2910-393A-4990-A3A2-8D79C5EA7661}" type="presOf" srcId="{226F026D-CEAE-48B0-A9C7-BED823D2C10D}" destId="{B36BBAFE-055E-42B6-B9CB-5DDDBA547D3B}" srcOrd="0" destOrd="0" presId="urn:microsoft.com/office/officeart/2005/8/layout/pList2"/>
    <dgm:cxn modelId="{8BADE73C-6C61-4B0B-94B4-4499233039B9}" type="presOf" srcId="{C5781CB8-E54B-4E84-B61C-64539EB653BE}" destId="{3173CA84-ED48-4BA9-8E1D-DAB480FE3642}" srcOrd="0" destOrd="0" presId="urn:microsoft.com/office/officeart/2005/8/layout/pList2"/>
    <dgm:cxn modelId="{D11B7744-A6E7-47C8-AD76-179AD64C5A1B}" type="presOf" srcId="{CB3B7DCC-3728-47F9-BF16-C36F97C93728}" destId="{D8398CB1-DF77-4142-9E4D-F8A7D6BC0DBA}" srcOrd="0" destOrd="0" presId="urn:microsoft.com/office/officeart/2005/8/layout/pList2"/>
    <dgm:cxn modelId="{7F90D524-EE7D-4FF4-A0CB-8BE9C2DB9FCE}" type="presOf" srcId="{B4D6771F-35A9-4A44-8710-9CA8C06292A8}" destId="{1AD2B744-C22E-4490-9EB2-9F6F48E445C1}" srcOrd="0" destOrd="0" presId="urn:microsoft.com/office/officeart/2005/8/layout/pList2"/>
    <dgm:cxn modelId="{53503FA1-CCCE-42AD-B7C1-89467AF79383}" srcId="{226F026D-CEAE-48B0-A9C7-BED823D2C10D}" destId="{5CAFEB08-6E32-48C0-AE97-DC8E6ECA7CC7}" srcOrd="0" destOrd="0" parTransId="{A3595AAB-44CF-4453-B4C9-FFD2B3107EEF}" sibTransId="{B4D6771F-35A9-4A44-8710-9CA8C06292A8}"/>
    <dgm:cxn modelId="{7FD92B59-54A7-4E85-93EE-89B4ACA8FFAB}" type="presParOf" srcId="{B36BBAFE-055E-42B6-B9CB-5DDDBA547D3B}" destId="{43E6F124-D5E9-4874-AB7A-0936832312AA}" srcOrd="0" destOrd="0" presId="urn:microsoft.com/office/officeart/2005/8/layout/pList2"/>
    <dgm:cxn modelId="{05F8DD54-5720-4C59-B42F-29BC482E4779}" type="presParOf" srcId="{B36BBAFE-055E-42B6-B9CB-5DDDBA547D3B}" destId="{07EADE38-27D7-4525-90C3-1EDCD8DFE30D}" srcOrd="1" destOrd="0" presId="urn:microsoft.com/office/officeart/2005/8/layout/pList2"/>
    <dgm:cxn modelId="{364A08F1-E8BB-4484-84DD-1DFCAF36FE73}" type="presParOf" srcId="{07EADE38-27D7-4525-90C3-1EDCD8DFE30D}" destId="{D52D5331-EC77-406A-B504-DB55A65EBC4D}" srcOrd="0" destOrd="0" presId="urn:microsoft.com/office/officeart/2005/8/layout/pList2"/>
    <dgm:cxn modelId="{B0149957-0168-474A-AD3F-6F74FCA86FFB}" type="presParOf" srcId="{D52D5331-EC77-406A-B504-DB55A65EBC4D}" destId="{A4BD59C0-4A14-42BD-80AE-1305EDBB59DC}" srcOrd="0" destOrd="0" presId="urn:microsoft.com/office/officeart/2005/8/layout/pList2"/>
    <dgm:cxn modelId="{CF5C3548-A45D-41F5-90D4-CD3BDC2CB6E1}" type="presParOf" srcId="{D52D5331-EC77-406A-B504-DB55A65EBC4D}" destId="{3C69DBEA-F985-4BEF-ACAB-66BE051C9E29}" srcOrd="1" destOrd="0" presId="urn:microsoft.com/office/officeart/2005/8/layout/pList2"/>
    <dgm:cxn modelId="{F6C6D92B-6C8D-4C38-B25E-3F591032B180}" type="presParOf" srcId="{D52D5331-EC77-406A-B504-DB55A65EBC4D}" destId="{BFB3507B-A8E6-40C7-90DA-52C0D3429B4F}" srcOrd="2" destOrd="0" presId="urn:microsoft.com/office/officeart/2005/8/layout/pList2"/>
    <dgm:cxn modelId="{77C9D69B-E42F-44EE-B800-5328450E2D81}" type="presParOf" srcId="{07EADE38-27D7-4525-90C3-1EDCD8DFE30D}" destId="{1AD2B744-C22E-4490-9EB2-9F6F48E445C1}" srcOrd="1" destOrd="0" presId="urn:microsoft.com/office/officeart/2005/8/layout/pList2"/>
    <dgm:cxn modelId="{6F1ED238-6A6B-49B2-84FD-DDEBEC07D520}" type="presParOf" srcId="{07EADE38-27D7-4525-90C3-1EDCD8DFE30D}" destId="{C23D6D22-EE88-497B-B2D9-C2D8598E89EB}" srcOrd="2" destOrd="0" presId="urn:microsoft.com/office/officeart/2005/8/layout/pList2"/>
    <dgm:cxn modelId="{91FAE528-F288-4D71-A9EC-CB865E073134}" type="presParOf" srcId="{C23D6D22-EE88-497B-B2D9-C2D8598E89EB}" destId="{C80A1CA0-75DF-4D34-889C-FC92A589B0C0}" srcOrd="0" destOrd="0" presId="urn:microsoft.com/office/officeart/2005/8/layout/pList2"/>
    <dgm:cxn modelId="{0A47FA8A-7972-430E-B147-AE98BE3EEABB}" type="presParOf" srcId="{C23D6D22-EE88-497B-B2D9-C2D8598E89EB}" destId="{174E3677-54E8-48B6-9C75-32466ACDB34D}" srcOrd="1" destOrd="0" presId="urn:microsoft.com/office/officeart/2005/8/layout/pList2"/>
    <dgm:cxn modelId="{EEFDB5BD-B9B6-4141-8CA3-8E84CF5F7853}" type="presParOf" srcId="{C23D6D22-EE88-497B-B2D9-C2D8598E89EB}" destId="{03197E74-FC19-478A-B99E-596E1B624D86}" srcOrd="2" destOrd="0" presId="urn:microsoft.com/office/officeart/2005/8/layout/pList2"/>
    <dgm:cxn modelId="{8185447C-4A23-4A02-9792-DECFD701FAB7}" type="presParOf" srcId="{07EADE38-27D7-4525-90C3-1EDCD8DFE30D}" destId="{D8398CB1-DF77-4142-9E4D-F8A7D6BC0DBA}" srcOrd="3" destOrd="0" presId="urn:microsoft.com/office/officeart/2005/8/layout/pList2"/>
    <dgm:cxn modelId="{18A760CE-14DD-4EF1-AABD-6F07648ADC98}" type="presParOf" srcId="{07EADE38-27D7-4525-90C3-1EDCD8DFE30D}" destId="{495AB52B-BA52-437F-89B9-2373DC27954F}" srcOrd="4" destOrd="0" presId="urn:microsoft.com/office/officeart/2005/8/layout/pList2"/>
    <dgm:cxn modelId="{D2EF9051-A7A5-4AE4-B828-492492A5A87A}" type="presParOf" srcId="{495AB52B-BA52-437F-89B9-2373DC27954F}" destId="{3173CA84-ED48-4BA9-8E1D-DAB480FE3642}" srcOrd="0" destOrd="0" presId="urn:microsoft.com/office/officeart/2005/8/layout/pList2"/>
    <dgm:cxn modelId="{4B44D45C-4B1B-42F1-B576-64B1EF9ED26C}" type="presParOf" srcId="{495AB52B-BA52-437F-89B9-2373DC27954F}" destId="{CF9BB02B-2D7A-4BE3-BFC1-F57DB0992EF8}" srcOrd="1" destOrd="0" presId="urn:microsoft.com/office/officeart/2005/8/layout/pList2"/>
    <dgm:cxn modelId="{9FC0F72C-E9E7-420C-8F04-3FC5DE6BEBC3}" type="presParOf" srcId="{495AB52B-BA52-437F-89B9-2373DC27954F}" destId="{BAC70778-79A7-4CC8-B7A4-8E6D27FE510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03421-398C-437B-A0C9-90BF22D301B7}">
      <dsp:nvSpPr>
        <dsp:cNvPr id="0" name=""/>
        <dsp:cNvSpPr/>
      </dsp:nvSpPr>
      <dsp:spPr>
        <a:xfrm>
          <a:off x="2571" y="139034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PRZEDAWNIENIE</a:t>
          </a:r>
          <a:endParaRPr lang="pl-PL" sz="2400" kern="1200" dirty="0"/>
        </a:p>
      </dsp:txBody>
      <dsp:txXfrm>
        <a:off x="2571" y="1390341"/>
        <a:ext cx="2507456" cy="691200"/>
      </dsp:txXfrm>
    </dsp:sp>
    <dsp:sp modelId="{25321DE8-66F4-45F2-9C19-A0A4EDCEAC6A}">
      <dsp:nvSpPr>
        <dsp:cNvPr id="0" name=""/>
        <dsp:cNvSpPr/>
      </dsp:nvSpPr>
      <dsp:spPr>
        <a:xfrm>
          <a:off x="2571" y="2081541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</dsp:txBody>
      <dsp:txXfrm>
        <a:off x="2571" y="2081541"/>
        <a:ext cx="2507456" cy="1054080"/>
      </dsp:txXfrm>
    </dsp:sp>
    <dsp:sp modelId="{0BE6C9CB-97DE-41EF-BCC1-EACCF1E27405}">
      <dsp:nvSpPr>
        <dsp:cNvPr id="0" name=""/>
        <dsp:cNvSpPr/>
      </dsp:nvSpPr>
      <dsp:spPr>
        <a:xfrm>
          <a:off x="2861071" y="139034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 dirty="0"/>
        </a:p>
      </dsp:txBody>
      <dsp:txXfrm>
        <a:off x="2861071" y="1390341"/>
        <a:ext cx="2507456" cy="691200"/>
      </dsp:txXfrm>
    </dsp:sp>
    <dsp:sp modelId="{6E1314D5-57E2-4F54-8DF0-BBB9432B3904}">
      <dsp:nvSpPr>
        <dsp:cNvPr id="0" name=""/>
        <dsp:cNvSpPr/>
      </dsp:nvSpPr>
      <dsp:spPr>
        <a:xfrm>
          <a:off x="2861071" y="2081541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</dsp:txBody>
      <dsp:txXfrm>
        <a:off x="2861071" y="2081541"/>
        <a:ext cx="2507456" cy="1054080"/>
      </dsp:txXfrm>
    </dsp:sp>
    <dsp:sp modelId="{9655A521-E72D-4D93-97F5-72F9D7AA5FAA}">
      <dsp:nvSpPr>
        <dsp:cNvPr id="0" name=""/>
        <dsp:cNvSpPr/>
      </dsp:nvSpPr>
      <dsp:spPr>
        <a:xfrm>
          <a:off x="5719571" y="1390341"/>
          <a:ext cx="2507456" cy="691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kern="1200" dirty="0"/>
        </a:p>
      </dsp:txBody>
      <dsp:txXfrm>
        <a:off x="5719571" y="1390341"/>
        <a:ext cx="2507456" cy="691200"/>
      </dsp:txXfrm>
    </dsp:sp>
    <dsp:sp modelId="{AB83002B-1226-408A-A1F3-A7FDEB6A0E2A}">
      <dsp:nvSpPr>
        <dsp:cNvPr id="0" name=""/>
        <dsp:cNvSpPr/>
      </dsp:nvSpPr>
      <dsp:spPr>
        <a:xfrm>
          <a:off x="5719571" y="2081541"/>
          <a:ext cx="2507456" cy="10540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/>
        </a:p>
      </dsp:txBody>
      <dsp:txXfrm>
        <a:off x="5719571" y="2081541"/>
        <a:ext cx="2507456" cy="10540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6F124-D5E9-4874-AB7A-0936832312AA}">
      <dsp:nvSpPr>
        <dsp:cNvPr id="0" name=""/>
        <dsp:cNvSpPr/>
      </dsp:nvSpPr>
      <dsp:spPr>
        <a:xfrm>
          <a:off x="0" y="0"/>
          <a:ext cx="6096000" cy="1828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3507B-A8E6-40C7-90DA-52C0D3429B4F}">
      <dsp:nvSpPr>
        <dsp:cNvPr id="0" name=""/>
        <dsp:cNvSpPr/>
      </dsp:nvSpPr>
      <dsp:spPr>
        <a:xfrm>
          <a:off x="182879" y="243840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D59C0-4A14-42BD-80AE-1305EDBB59DC}">
      <dsp:nvSpPr>
        <dsp:cNvPr id="0" name=""/>
        <dsp:cNvSpPr/>
      </dsp:nvSpPr>
      <dsp:spPr>
        <a:xfrm rot="10800000">
          <a:off x="182879" y="1828799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PRZEDAWNIENIE</a:t>
          </a:r>
          <a:endParaRPr lang="pl-PL" sz="1600" kern="1200" dirty="0"/>
        </a:p>
      </dsp:txBody>
      <dsp:txXfrm rot="10800000">
        <a:off x="237949" y="1828799"/>
        <a:ext cx="1680560" cy="2180130"/>
      </dsp:txXfrm>
    </dsp:sp>
    <dsp:sp modelId="{03197E74-FC19-478A-B99E-596E1B624D86}">
      <dsp:nvSpPr>
        <dsp:cNvPr id="0" name=""/>
        <dsp:cNvSpPr/>
      </dsp:nvSpPr>
      <dsp:spPr>
        <a:xfrm>
          <a:off x="2088238" y="181933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0A1CA0-75DF-4D34-889C-FC92A589B0C0}">
      <dsp:nvSpPr>
        <dsp:cNvPr id="0" name=""/>
        <dsp:cNvSpPr/>
      </dsp:nvSpPr>
      <dsp:spPr>
        <a:xfrm rot="10800000">
          <a:off x="2152650" y="1828799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TERMINY ZAWITE</a:t>
          </a:r>
          <a:endParaRPr lang="pl-PL" sz="1600" kern="1200" dirty="0"/>
        </a:p>
      </dsp:txBody>
      <dsp:txXfrm rot="10800000">
        <a:off x="2207720" y="1828799"/>
        <a:ext cx="1680560" cy="2180130"/>
      </dsp:txXfrm>
    </dsp:sp>
    <dsp:sp modelId="{BAC70778-79A7-4CC8-B7A4-8E6D27FE5107}">
      <dsp:nvSpPr>
        <dsp:cNvPr id="0" name=""/>
        <dsp:cNvSpPr/>
      </dsp:nvSpPr>
      <dsp:spPr>
        <a:xfrm>
          <a:off x="4122420" y="243840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73CA84-ED48-4BA9-8E1D-DAB480FE3642}">
      <dsp:nvSpPr>
        <dsp:cNvPr id="0" name=""/>
        <dsp:cNvSpPr/>
      </dsp:nvSpPr>
      <dsp:spPr>
        <a:xfrm rot="10800000">
          <a:off x="4122420" y="1828799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TERMINY MIESZANE</a:t>
          </a:r>
          <a:endParaRPr lang="pl-PL" sz="1600" kern="1200" dirty="0"/>
        </a:p>
      </dsp:txBody>
      <dsp:txXfrm rot="10800000">
        <a:off x="4177490" y="1828799"/>
        <a:ext cx="1680560" cy="2180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79AF1C-F8C6-4EEF-ADED-6AF9A883DFEC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91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16.01.2019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microsoft.com/office/2007/relationships/diagramDrawing" Target="../diagrams/drawing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jpeg"/><Relationship Id="rId10" Type="http://schemas.openxmlformats.org/officeDocument/2006/relationships/diagramLayout" Target="../diagrams/layout2.xml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3150840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+mj-lt"/>
              </a:rPr>
              <a:t>TERMINY DAWNOŚCI W PRAWIE PRACY</a:t>
            </a:r>
            <a:endParaRPr lang="pl-PL" sz="2000" i="0" cap="all" dirty="0">
              <a:solidFill>
                <a:srgbClr val="333333"/>
              </a:solidFill>
              <a:effectLst/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17232"/>
            <a:ext cx="5148709" cy="68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971600" y="542132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ZAKRES DZIAŁANIA</a:t>
            </a:r>
            <a:r>
              <a:rPr kumimoji="0" lang="pl-PL" sz="3000" b="0" i="0" u="none" strike="noStrike" kern="1200" cap="small" spc="0" normalizeH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 PIP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1638300"/>
            <a:ext cx="7467600" cy="487375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DZIAŁANIA NADZORCZO-KONTROLNE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przestrzeganie przepisów </a:t>
            </a:r>
            <a:r>
              <a:rPr lang="pl-PL" dirty="0" err="1" smtClean="0">
                <a:solidFill>
                  <a:sysClr val="windowText" lastClr="000000"/>
                </a:solidFill>
                <a:latin typeface="Century Schoolbook"/>
              </a:rPr>
              <a:t>pp</a:t>
            </a: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 i bhp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p</a:t>
            </a:r>
            <a:r>
              <a:rPr kumimoji="0" lang="pl-PL" sz="240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rzestrzeganie</a:t>
            </a:r>
            <a:r>
              <a:rPr kumimoji="0" lang="pl-PL" sz="240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bhp wobec osób wykonujących pracę na innej podstawie niż stosunek pracy i samozatrudnionych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DZIAŁANIA</a:t>
            </a:r>
            <a:r>
              <a:rPr kumimoji="0" lang="pl-PL" sz="2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KONTROLNE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l</a:t>
            </a:r>
            <a:r>
              <a:rPr lang="pl-PL" baseline="0" dirty="0" smtClean="0">
                <a:solidFill>
                  <a:sysClr val="windowText" lastClr="000000"/>
                </a:solidFill>
                <a:latin typeface="Century Schoolbook"/>
              </a:rPr>
              <a:t>egalność zatrudnienia</a:t>
            </a:r>
            <a:endParaRPr kumimoji="0" lang="pl-PL" sz="2400" i="0" u="none" strike="noStrike" kern="120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="1" baseline="0" dirty="0" smtClean="0">
                <a:solidFill>
                  <a:sysClr val="windowText" lastClr="000000"/>
                </a:solidFill>
                <a:latin typeface="Century Schoolbook"/>
              </a:rPr>
              <a:t>INNE</a:t>
            </a:r>
            <a:r>
              <a:rPr lang="pl-PL" b="1" dirty="0" smtClean="0">
                <a:solidFill>
                  <a:sysClr val="windowText" lastClr="000000"/>
                </a:solidFill>
                <a:latin typeface="Century Schoolbook"/>
              </a:rPr>
              <a:t> DZIAŁANIA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u</a:t>
            </a:r>
            <a:r>
              <a:rPr kumimoji="0" lang="pl-PL" sz="240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</a:rPr>
              <a:t>dzielanie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</a:rPr>
              <a:t> porad,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w</a:t>
            </a: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noszenie powództwa za zgodą zainteresowanego,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ś</a:t>
            </a:r>
            <a:r>
              <a:rPr kumimoji="0" lang="pl-PL" sz="240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</a:rPr>
              <a:t>ciganie</a:t>
            </a: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</a:rPr>
              <a:t> wykroczeń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buFontTx/>
              <a:buChar char="-"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orzecznictwo mandatowe</a:t>
            </a: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87624" y="568571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FORMY DZIAŁANIA PIP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277417" y="197906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108447" y="1979064"/>
            <a:ext cx="75573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latin typeface="+mj-lt"/>
              </a:rPr>
              <a:t>NAKAZ / ZAKAZ / ZEZWOLENIE</a:t>
            </a:r>
          </a:p>
          <a:p>
            <a:pPr algn="ctr"/>
            <a:endParaRPr lang="pl-PL" sz="2400" b="1" dirty="0" smtClean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FORMA DECYZJI ADMINISTRACYJNEJ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+mj-lt"/>
              </a:rPr>
              <a:t>NP. NAKAZ USUNIĘCIA NARUSZEŃ, WSTRZYMANIE PRAC ZAGRAŻAJĄCYCH ŻYCIU, USTALENIE W OKREŚLONYM TERMINIE PRZYCZYN WYPADKU, WYPŁATA NALEŻNEGO WYNAGRODZENIA, ZAPRZESTANIE OKREŚLONEJ DZIAŁALNOŚCI</a:t>
            </a:r>
          </a:p>
          <a:p>
            <a:endParaRPr lang="pl-PL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16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240657" y="126876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WYSTĄPIENIE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Inne naruszenia niesankcjonowane w formie nakazu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Max</a:t>
            </a:r>
            <a:r>
              <a:rPr kumimoji="0" lang="pl-PL" sz="240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30 dni po wystąpieniu organ kontrolowany powinien poinformować o terminie i sposobie wykonania wniosku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lang="pl-PL" baseline="0" dirty="0" smtClean="0">
                <a:solidFill>
                  <a:sysClr val="windowText" lastClr="000000"/>
                </a:solidFill>
                <a:latin typeface="Century Schoolbook"/>
              </a:rPr>
              <a:t>Brak</a:t>
            </a: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 charakteru władczego</a:t>
            </a:r>
            <a:endParaRPr kumimoji="0" lang="pl-PL" sz="2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6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980728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POLECENIE</a:t>
            </a:r>
            <a:endParaRPr kumimoji="0" lang="pl-PL" sz="30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06302" y="212372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d</a:t>
            </a:r>
            <a:r>
              <a:rPr kumimoji="0" lang="pl-PL" sz="24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robniejsze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naruszenia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w</a:t>
            </a:r>
            <a:r>
              <a:rPr lang="pl-PL" baseline="0" dirty="0" smtClean="0">
                <a:solidFill>
                  <a:sysClr val="windowText" lastClr="000000"/>
                </a:solidFill>
                <a:latin typeface="Century Schoolbook"/>
              </a:rPr>
              <a:t> przypadku niewykonania polecenia można sporządzić wystąpienie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Tx/>
              <a:buChar char="-"/>
              <a:tabLst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n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p. polecenie (ewentualnie wystąpienie) w sprawie wypłaty minimalnego wynagrodzenia za pracę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6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98072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GRZYWNA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011436" y="2123728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entury Schoolbook"/>
              </a:rPr>
              <a:t>W drodze postępowania mandatowego lub skierowanie wniosku o ukaranie do sądu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entury Schoolbook"/>
              </a:rPr>
              <a:t>Poprzedzone postępowaniem kontrolno-nadzorczym ustalającym okoliczności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l-PL" dirty="0" smtClean="0">
              <a:solidFill>
                <a:prstClr val="black"/>
              </a:solidFill>
              <a:latin typeface="Century Schoolbook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l-PL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8616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107632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Inicjowanie i uczestnictwo w postępowaniu sądowym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273597" y="2263776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ZGODA</a:t>
            </a:r>
            <a:r>
              <a:rPr kumimoji="0" lang="pl-PL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PRACOWNIKA POTRZEBNA TYLKO NA POWÓZTWO O USTALENIE ISTNIENIA STOSUNKU PRACY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66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281113" y="134076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292945" y="1154401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/>
              <a:t>PORADNICTWO, INSTRUKTAŻ, SZKOLENIA, DZIAŁANIA INFORMACYJNE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3903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90270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339" name="Obraz 3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19372864"/>
              </p:ext>
            </p:extLst>
          </p:nvPr>
        </p:nvGraphicFramePr>
        <p:xfrm>
          <a:off x="1907704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026" name="Picture 2" descr="C:\Users\Małgorzata Grześków\AppData\Local\Microsoft\Windows\INetCache\IE\1M3LSBW4\1200px-2010-07-20_Black_windup_alarm_clock_face[1]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08729"/>
            <a:ext cx="864096" cy="109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łgorzata Grześków\AppData\Local\Microsoft\Windows\INetCache\IE\JXPENM43\286_Zákaz_zastavenia[1]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164574"/>
            <a:ext cx="986432" cy="98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ałgorzata Grześków\AppData\Local\Microsoft\Windows\INetCache\IE\K3UHF2L4\Mix_TV_logo.svg[1]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77679"/>
            <a:ext cx="1728192" cy="56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03648" y="1268760"/>
            <a:ext cx="734506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PRZEDAWNIENIE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NA ZARZUT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BRAK MOŻLIWOŚCI ZRZECZENIA PRZED JEGO UPŁYWEM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ZASADA: 3 LATA OD WYMAGALNOŚCI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WYJĄTEK: SZKODA WYRZĄDZONA PRZEZ PRACOWNIKA NA SKUTEK NIEWYKONANIA/NIENALEŻYTEGO WYKONANIA OBOWIĄZKÓW (1 ROK OD POWZIĘCIA WIADOMOŚCI PRZEZ PRACODAWCĘ, NIE DŁUŻEJ NIŻ 3 LATA OD WYRZĄDZENIA)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ZAWIESZENIE: SIŁA WYŻSZA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PRZERWANIE: KAŻDA CZYNNOŚCI PRZED UPRAWNIONYM ORGANEM, UZNANIE ROSZCZENIA (BIEGNIE NA NOWO)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03648" y="1268760"/>
            <a:ext cx="734506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prstClr val="black"/>
                </a:solidFill>
              </a:rPr>
              <a:t>TERMINY ZAWITE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</a:rPr>
              <a:t>Z URZĘDU</a:t>
            </a:r>
          </a:p>
          <a:p>
            <a:pPr algn="just"/>
            <a:endParaRPr lang="pl-PL" dirty="0" smtClean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</a:rPr>
              <a:t>BRAK MOŻLIWOŚCI REALIZACJI UPRAWNIEŃ PO ICH UPŁYWIE</a:t>
            </a:r>
          </a:p>
          <a:p>
            <a:pPr algn="just"/>
            <a:endParaRPr lang="pl-PL" dirty="0" smtClean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</a:rPr>
              <a:t>PO STRONIE PRACODAWCY: 1 MSC NA ROZWIĄZANIE UMOWY BEZ WYPOWIEDZENIA, 2 TYG.-3 MSC NA ZASTOSOWANIE KARY PORZĄDKOWEJ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</a:rPr>
              <a:t>PO STRONIE PRACOWNIKA: 14 DNI NA WNIESIENIE DO SĄDU SPRAWY O UCHYLENIE KARY PORZĄDKOWEJ, 7 DNI NA ZGŁOSZENIE GOTOWOŚCI DO PRACY PO PRZYWRÓCENIU, 2 MIESIĄCE NA ROZWIĄZANIE STOSUNKU PRACY ZA 7 DNIOWYM UPRZEDZENIEM 23 (1) K.P., 7 DNI NA POWRÓT Z BEZPŁATNEGO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prstClr val="black"/>
                </a:solidFill>
              </a:rPr>
              <a:t>PO STRONIE ZOZ: 5 DNI NA WYDANIE OPINII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9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403648" y="1268760"/>
            <a:ext cx="73450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prstClr val="black"/>
                </a:solidFill>
              </a:rPr>
              <a:t>TERMINY MIESZANE</a:t>
            </a:r>
          </a:p>
          <a:p>
            <a:pPr algn="ctr"/>
            <a:endParaRPr lang="pl-PL" b="1" dirty="0" smtClean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ODWOŁANIE DO SĄDU PRACY (264 K.P.) – TERMIN PRAWA MATERIALNEGO, A NIE PROCESOWEGO, SPÓŹNIENIE = ODDALENIE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7 DNI NA WNIESIENIE DO SĄDU O SPROSTOWANIE ŚWIADECTWA PRACY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MOGĄ BYĆ PRZYWRÓCONE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/>
              <a:t>UWZGLĘDNIANE Z URZĘDU</a:t>
            </a:r>
          </a:p>
          <a:p>
            <a:pPr algn="just"/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2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971600" y="114900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INSPEKCJA PRACY</a:t>
            </a:r>
            <a:endParaRPr kumimoji="0" lang="pl-PL" sz="3000" b="1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296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281113" y="134076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81113" y="1443841"/>
            <a:ext cx="746759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solidFill>
                  <a:srgbClr val="333333"/>
                </a:solidFill>
                <a:latin typeface="+mn-lt"/>
              </a:rPr>
              <a:t/>
            </a:r>
            <a:br>
              <a:rPr lang="pl-PL" sz="1600" b="1" dirty="0">
                <a:solidFill>
                  <a:srgbClr val="333333"/>
                </a:solidFill>
                <a:latin typeface="+mn-lt"/>
              </a:rPr>
            </a:br>
            <a:r>
              <a:rPr lang="pl-PL" sz="1600" b="1" dirty="0">
                <a:solidFill>
                  <a:srgbClr val="333333"/>
                </a:solidFill>
                <a:latin typeface="+mn-lt"/>
              </a:rPr>
              <a:t>Art.  18</a:t>
            </a:r>
            <a:r>
              <a:rPr lang="pl-PL" sz="1600" b="1" baseline="30000" dirty="0">
                <a:solidFill>
                  <a:srgbClr val="333333"/>
                </a:solidFill>
                <a:latin typeface="+mn-lt"/>
              </a:rPr>
              <a:t>4</a:t>
            </a:r>
            <a:r>
              <a:rPr lang="pl-PL" sz="1600" b="1" dirty="0">
                <a:solidFill>
                  <a:srgbClr val="333333"/>
                </a:solidFill>
                <a:latin typeface="+mn-lt"/>
              </a:rPr>
              <a:t>.  [Państwowa Inspekcja Pracy</a:t>
            </a:r>
            <a:r>
              <a:rPr lang="pl-PL" sz="1600" b="1" dirty="0" smtClean="0">
                <a:solidFill>
                  <a:srgbClr val="333333"/>
                </a:solidFill>
                <a:latin typeface="+mn-lt"/>
              </a:rPr>
              <a:t>]</a:t>
            </a:r>
          </a:p>
          <a:p>
            <a:pPr algn="just"/>
            <a:endParaRPr lang="pl-PL" sz="1600" b="1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1600" b="1" dirty="0" smtClean="0">
                <a:solidFill>
                  <a:srgbClr val="333333"/>
                </a:solidFill>
                <a:latin typeface="+mn-lt"/>
              </a:rPr>
              <a:t>§</a:t>
            </a:r>
            <a:r>
              <a:rPr lang="pl-PL" sz="1600" b="1" dirty="0">
                <a:solidFill>
                  <a:srgbClr val="333333"/>
                </a:solidFill>
                <a:latin typeface="+mn-lt"/>
              </a:rPr>
              <a:t>  1. </a:t>
            </a:r>
            <a:r>
              <a:rPr lang="pl-PL" sz="1600" dirty="0">
                <a:solidFill>
                  <a:srgbClr val="333333"/>
                </a:solidFill>
                <a:latin typeface="+mn-lt"/>
              </a:rPr>
              <a:t>Nadzór i kontrolę przestrzegania prawa pracy, w tym przepisów i zasad bezpieczeństwa i higieny pracy, sprawuje</a:t>
            </a:r>
            <a:r>
              <a:rPr lang="pl-PL" sz="1600" b="1" dirty="0">
                <a:solidFill>
                  <a:srgbClr val="333333"/>
                </a:solidFill>
                <a:latin typeface="+mn-lt"/>
              </a:rPr>
              <a:t> Państwowa Inspekcja Pracy</a:t>
            </a:r>
            <a:r>
              <a:rPr lang="pl-PL" sz="1600" b="1" dirty="0" smtClean="0">
                <a:solidFill>
                  <a:srgbClr val="333333"/>
                </a:solidFill>
                <a:latin typeface="+mn-lt"/>
              </a:rPr>
              <a:t>.</a:t>
            </a:r>
          </a:p>
          <a:p>
            <a:pPr algn="just"/>
            <a:endParaRPr lang="pl-PL" sz="1600" b="1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1600" b="1" dirty="0">
                <a:solidFill>
                  <a:srgbClr val="333333"/>
                </a:solidFill>
                <a:latin typeface="+mn-lt"/>
              </a:rPr>
              <a:t>§  2. </a:t>
            </a:r>
            <a:r>
              <a:rPr lang="pl-PL" sz="1600" dirty="0">
                <a:solidFill>
                  <a:srgbClr val="333333"/>
                </a:solidFill>
                <a:latin typeface="+mn-lt"/>
              </a:rPr>
              <a:t>Nadzór i kontrolę przestrzegania zasad, przepisów higieny pracy i warunków środowiska pracy sprawuje </a:t>
            </a:r>
            <a:r>
              <a:rPr lang="pl-PL" sz="1600" b="1" dirty="0">
                <a:solidFill>
                  <a:srgbClr val="333333"/>
                </a:solidFill>
                <a:latin typeface="+mn-lt"/>
              </a:rPr>
              <a:t>Państwowa Inspekcja Sanitarna</a:t>
            </a:r>
            <a:r>
              <a:rPr lang="pl-PL" sz="1600" b="1" dirty="0" smtClean="0">
                <a:solidFill>
                  <a:srgbClr val="333333"/>
                </a:solidFill>
                <a:latin typeface="+mn-lt"/>
              </a:rPr>
              <a:t>.</a:t>
            </a:r>
          </a:p>
          <a:p>
            <a:pPr algn="just"/>
            <a:endParaRPr lang="pl-PL" sz="1600" b="1" dirty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1600" b="1" dirty="0">
                <a:solidFill>
                  <a:srgbClr val="333333"/>
                </a:solidFill>
                <a:latin typeface="+mn-lt"/>
              </a:rPr>
              <a:t>§  3. </a:t>
            </a:r>
            <a:r>
              <a:rPr lang="pl-PL" sz="1600" dirty="0">
                <a:solidFill>
                  <a:srgbClr val="333333"/>
                </a:solidFill>
                <a:latin typeface="+mn-lt"/>
              </a:rPr>
              <a:t>Organizację </a:t>
            </a:r>
            <a:r>
              <a:rPr lang="pl-PL" sz="1600" dirty="0">
                <a:latin typeface="+mn-lt"/>
              </a:rPr>
              <a:t>i zakres działania inspekcji, o których mowa w § 1 i 2, określają odrębne przepisy</a:t>
            </a:r>
            <a:r>
              <a:rPr lang="pl-PL" sz="1600" dirty="0" smtClean="0">
                <a:latin typeface="+mn-lt"/>
              </a:rPr>
              <a:t>.</a:t>
            </a:r>
          </a:p>
          <a:p>
            <a:pPr algn="just"/>
            <a:endParaRPr lang="pl-PL" sz="1600" b="0" i="0" dirty="0">
              <a:effectLst/>
              <a:latin typeface="+mn-lt"/>
            </a:endParaRPr>
          </a:p>
          <a:p>
            <a:r>
              <a:rPr lang="pl-PL" sz="1600" b="1" dirty="0">
                <a:solidFill>
                  <a:srgbClr val="333333"/>
                </a:solidFill>
                <a:latin typeface="+mn-lt"/>
              </a:rPr>
              <a:t>Art.  18</a:t>
            </a:r>
            <a:r>
              <a:rPr lang="pl-PL" sz="1600" b="1" baseline="30000" dirty="0">
                <a:solidFill>
                  <a:srgbClr val="333333"/>
                </a:solidFill>
                <a:latin typeface="+mn-lt"/>
              </a:rPr>
              <a:t>5</a:t>
            </a:r>
            <a:r>
              <a:rPr lang="pl-PL" sz="1600" b="1" dirty="0">
                <a:solidFill>
                  <a:srgbClr val="333333"/>
                </a:solidFill>
                <a:latin typeface="+mn-lt"/>
              </a:rPr>
              <a:t>.  [Społeczna inspekcja pracy</a:t>
            </a:r>
            <a:r>
              <a:rPr lang="pl-PL" sz="1600" b="1" dirty="0" smtClean="0">
                <a:solidFill>
                  <a:srgbClr val="333333"/>
                </a:solidFill>
                <a:latin typeface="+mn-lt"/>
              </a:rPr>
              <a:t>]</a:t>
            </a:r>
          </a:p>
          <a:p>
            <a:endParaRPr lang="pl-PL" sz="1600" b="1" dirty="0" smtClean="0">
              <a:solidFill>
                <a:srgbClr val="333333"/>
              </a:solidFill>
              <a:latin typeface="+mn-lt"/>
            </a:endParaRPr>
          </a:p>
          <a:p>
            <a:pPr algn="just"/>
            <a:r>
              <a:rPr lang="pl-PL" sz="1600" b="1" dirty="0" smtClean="0">
                <a:latin typeface="+mn-lt"/>
              </a:rPr>
              <a:t>§</a:t>
            </a:r>
            <a:r>
              <a:rPr lang="pl-PL" sz="1600" b="1" dirty="0">
                <a:latin typeface="+mn-lt"/>
              </a:rPr>
              <a:t>  1. </a:t>
            </a:r>
            <a:r>
              <a:rPr lang="pl-PL" sz="1600" dirty="0">
                <a:latin typeface="+mn-lt"/>
              </a:rPr>
              <a:t>Społeczną kontrolę przestrzegania prawa pracy, w tym przepisów i zasad bezpieczeństwa i higieny pracy, </a:t>
            </a:r>
            <a:r>
              <a:rPr lang="pl-PL" sz="1600" b="1" dirty="0">
                <a:latin typeface="+mn-lt"/>
              </a:rPr>
              <a:t>sprawuje społeczna inspekcja pracy</a:t>
            </a:r>
            <a:r>
              <a:rPr lang="pl-PL" sz="1600" dirty="0" smtClean="0">
                <a:latin typeface="+mn-lt"/>
              </a:rPr>
              <a:t>.</a:t>
            </a:r>
          </a:p>
          <a:p>
            <a:pPr algn="just"/>
            <a:endParaRPr lang="pl-PL" sz="1600" dirty="0">
              <a:latin typeface="+mn-lt"/>
            </a:endParaRPr>
          </a:p>
          <a:p>
            <a:pPr algn="just"/>
            <a:r>
              <a:rPr lang="pl-PL" sz="1600" b="1" dirty="0">
                <a:latin typeface="+mn-lt"/>
              </a:rPr>
              <a:t>§  2. </a:t>
            </a:r>
            <a:r>
              <a:rPr lang="pl-PL" sz="1600" dirty="0">
                <a:latin typeface="+mn-lt"/>
              </a:rPr>
              <a:t>Organizację, zadania i uprawnienia społecznej inspekcji pracy oraz zasady jej współdziałania z Państwową Inspekcją Pracy i innymi państwowymi organami nadzoru i kontroli określają odrębne przepisy.</a:t>
            </a:r>
          </a:p>
          <a:p>
            <a:pPr algn="just"/>
            <a:endParaRPr lang="pl-PL" b="0" i="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57325" y="90872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PAŃSTWOWA INSPEKCJA PRACY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43608" y="1979613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043608" y="1412776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PODLEGA</a:t>
            </a: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SEJMOWI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baseline="0" dirty="0">
              <a:solidFill>
                <a:sysClr val="windowText" lastClr="000000"/>
              </a:solidFill>
              <a:latin typeface="Century Schoolbook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NADZÓR: RADA OCHRONY PRACY</a:t>
            </a: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endParaRPr lang="pl-PL" baseline="0" dirty="0">
              <a:solidFill>
                <a:sysClr val="windowText" lastClr="000000"/>
              </a:solidFill>
              <a:latin typeface="Century Schoolbook"/>
            </a:endParaRPr>
          </a:p>
          <a:p>
            <a:pPr algn="just" fontAlgn="auto">
              <a:spcAft>
                <a:spcPts val="0"/>
              </a:spcAft>
              <a:buClr>
                <a:srgbClr val="FE8637"/>
              </a:buClr>
              <a:defRPr/>
            </a:pPr>
            <a:r>
              <a:rPr kumimoji="0" lang="pl-PL" sz="2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GŁÓWNY INSPEKTORAT I OKRĘGOWE INSPEKTORATY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503</Words>
  <Application>Microsoft Office PowerPoint</Application>
  <PresentationFormat>Pokaz na ekranie (4:3)</PresentationFormat>
  <Paragraphs>122</Paragraphs>
  <Slides>16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248</cp:revision>
  <dcterms:created xsi:type="dcterms:W3CDTF">2014-01-18T14:20:26Z</dcterms:created>
  <dcterms:modified xsi:type="dcterms:W3CDTF">2019-01-15T23:16:38Z</dcterms:modified>
</cp:coreProperties>
</file>