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2020-03-02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Teoria i Filozofia 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79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b="1" dirty="0" smtClean="0"/>
              <a:t>Wtorki</a:t>
            </a:r>
            <a:r>
              <a:rPr lang="pl-PL" dirty="0" smtClean="0"/>
              <a:t> </a:t>
            </a:r>
            <a:r>
              <a:rPr lang="pl-PL" dirty="0" smtClean="0"/>
              <a:t>w godz. </a:t>
            </a:r>
            <a:r>
              <a:rPr lang="pl-PL" b="1" dirty="0" smtClean="0"/>
              <a:t>14:45 </a:t>
            </a:r>
            <a:r>
              <a:rPr lang="pl-PL" b="1" dirty="0" smtClean="0"/>
              <a:t>– </a:t>
            </a:r>
            <a:r>
              <a:rPr lang="pl-PL" b="1" dirty="0" smtClean="0"/>
              <a:t>16:45</a:t>
            </a:r>
            <a:endParaRPr lang="pl-PL" b="1" dirty="0" smtClean="0"/>
          </a:p>
          <a:p>
            <a:endParaRPr lang="pl-PL" dirty="0" smtClean="0"/>
          </a:p>
          <a:p>
            <a:r>
              <a:rPr lang="pl-PL" dirty="0" smtClean="0"/>
              <a:t>Pok. </a:t>
            </a:r>
            <a:r>
              <a:rPr lang="pl-PL" b="1" dirty="0" smtClean="0"/>
              <a:t>305 A</a:t>
            </a:r>
          </a:p>
          <a:p>
            <a:endParaRPr lang="pl-PL" dirty="0" smtClean="0"/>
          </a:p>
          <a:p>
            <a:r>
              <a:rPr lang="pl-PL" dirty="0" smtClean="0"/>
              <a:t>Mile widziana uprzednia informacja mailowa.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Proszę sprawdzać ewentualne zmiany na stronie wydziałowej.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79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Obecność</a:t>
            </a:r>
            <a:r>
              <a:rPr lang="pl-PL" dirty="0" smtClean="0"/>
              <a:t> – obowiązkowa</a:t>
            </a:r>
          </a:p>
          <a:p>
            <a:endParaRPr lang="pl-PL" dirty="0" smtClean="0"/>
          </a:p>
          <a:p>
            <a:r>
              <a:rPr lang="pl-PL" b="1" dirty="0" smtClean="0"/>
              <a:t>Aktywność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dirty="0" smtClean="0"/>
              <a:t>Ewentualna </a:t>
            </a:r>
            <a:r>
              <a:rPr lang="pl-PL" b="1" dirty="0" smtClean="0"/>
              <a:t>kartkówka</a:t>
            </a:r>
            <a:r>
              <a:rPr lang="pl-PL" dirty="0" smtClean="0"/>
              <a:t> (na zaliczenie – min. 60%)</a:t>
            </a:r>
          </a:p>
          <a:p>
            <a:endParaRPr lang="pl-PL" dirty="0" smtClean="0"/>
          </a:p>
          <a:p>
            <a:r>
              <a:rPr lang="pl-PL" b="1" dirty="0" smtClean="0"/>
              <a:t>Kolokwium</a:t>
            </a:r>
            <a:r>
              <a:rPr lang="pl-PL" dirty="0" smtClean="0"/>
              <a:t> (60% na ocenę pozytywną)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8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J. Wróblewski, Teoria państwa i prawa, </a:t>
            </a:r>
            <a:r>
              <a:rPr lang="pl-PL" b="1" dirty="0" smtClean="0"/>
              <a:t>PWN, </a:t>
            </a:r>
            <a:r>
              <a:rPr lang="pl-PL" b="1" dirty="0"/>
              <a:t>1979</a:t>
            </a:r>
          </a:p>
          <a:p>
            <a:r>
              <a:rPr lang="pl-PL" dirty="0" smtClean="0"/>
              <a:t>S. Wronkowska, Z. Ziembiński, </a:t>
            </a:r>
            <a:r>
              <a:rPr lang="pl-PL" i="1" dirty="0" smtClean="0"/>
              <a:t>Zarys teorii prawa</a:t>
            </a:r>
            <a:r>
              <a:rPr lang="pl-PL" dirty="0" smtClean="0"/>
              <a:t>, Ars </a:t>
            </a:r>
            <a:r>
              <a:rPr lang="pl-PL" dirty="0" err="1" smtClean="0"/>
              <a:t>boni</a:t>
            </a:r>
            <a:r>
              <a:rPr lang="pl-PL" dirty="0" smtClean="0"/>
              <a:t> et </a:t>
            </a:r>
            <a:r>
              <a:rPr lang="pl-PL" dirty="0" err="1" smtClean="0"/>
              <a:t>aqui</a:t>
            </a:r>
            <a:r>
              <a:rPr lang="pl-PL" dirty="0" smtClean="0"/>
              <a:t>, 2001</a:t>
            </a:r>
          </a:p>
          <a:p>
            <a:r>
              <a:rPr lang="pl-PL" dirty="0" smtClean="0"/>
              <a:t>A</a:t>
            </a:r>
            <a:r>
              <a:rPr lang="pl-PL" dirty="0"/>
              <a:t>. Bator (red.), </a:t>
            </a:r>
            <a:r>
              <a:rPr lang="pl-PL" b="1" i="1" dirty="0"/>
              <a:t>Wprowadzenie do nauk prawnych. Leksykon tematyczny</a:t>
            </a:r>
            <a:r>
              <a:rPr lang="pl-PL" dirty="0"/>
              <a:t>, </a:t>
            </a:r>
            <a:r>
              <a:rPr lang="pl-PL" dirty="0" err="1"/>
              <a:t>Wolters</a:t>
            </a:r>
            <a:r>
              <a:rPr lang="pl-PL" dirty="0"/>
              <a:t> </a:t>
            </a:r>
            <a:r>
              <a:rPr lang="pl-PL" dirty="0" err="1"/>
              <a:t>Kluwer</a:t>
            </a:r>
            <a:r>
              <a:rPr lang="pl-PL" dirty="0"/>
              <a:t>, Warszawa </a:t>
            </a:r>
            <a:r>
              <a:rPr lang="pl-PL" dirty="0" smtClean="0"/>
              <a:t>2016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6222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500</TotalTime>
  <Words>112</Words>
  <Application>Microsoft Office PowerPoint</Application>
  <PresentationFormat>Pokaz na ekranie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Twarda oprawa</vt:lpstr>
      <vt:lpstr>Teoria i Filozofia Prawa</vt:lpstr>
      <vt:lpstr>KONSULTACJE</vt:lpstr>
      <vt:lpstr>Ocena końcowa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Martyna</dc:creator>
  <cp:lastModifiedBy>Rycho Rych</cp:lastModifiedBy>
  <cp:revision>7</cp:revision>
  <dcterms:created xsi:type="dcterms:W3CDTF">2019-10-01T19:33:22Z</dcterms:created>
  <dcterms:modified xsi:type="dcterms:W3CDTF">2020-03-02T19:13:56Z</dcterms:modified>
</cp:coreProperties>
</file>