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76" r:id="rId4"/>
    <p:sldId id="280" r:id="rId5"/>
    <p:sldId id="259" r:id="rId6"/>
    <p:sldId id="260" r:id="rId7"/>
    <p:sldId id="261" r:id="rId8"/>
    <p:sldId id="262" r:id="rId9"/>
    <p:sldId id="263" r:id="rId10"/>
    <p:sldId id="264" r:id="rId11"/>
    <p:sldId id="266" r:id="rId12"/>
    <p:sldId id="265" r:id="rId13"/>
    <p:sldId id="267" r:id="rId14"/>
    <p:sldId id="268" r:id="rId15"/>
    <p:sldId id="269" r:id="rId16"/>
    <p:sldId id="270" r:id="rId17"/>
    <p:sldId id="281" r:id="rId18"/>
    <p:sldId id="271" r:id="rId19"/>
    <p:sldId id="273" r:id="rId20"/>
    <p:sldId id="277" r:id="rId21"/>
    <p:sldId id="272" r:id="rId22"/>
    <p:sldId id="278" r:id="rId23"/>
    <p:sldId id="274" r:id="rId24"/>
    <p:sldId id="279" r:id="rId25"/>
    <p:sldId id="275" r:id="rId2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4"/>
    <p:restoredTop sz="94632"/>
  </p:normalViewPr>
  <p:slideViewPr>
    <p:cSldViewPr snapToGrid="0" snapToObjects="1">
      <p:cViewPr varScale="1">
        <p:scale>
          <a:sx n="89" d="100"/>
          <a:sy n="89" d="100"/>
        </p:scale>
        <p:origin x="192"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B679C3-0568-874E-B10E-E4B4CC21D329}"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6F97ECC9-0FBD-EE48-B104-814DC29A86E2}">
      <dgm:prSet phldrT="[Text]"/>
      <dgm:spPr/>
      <dgm:t>
        <a:bodyPr/>
        <a:lstStyle/>
        <a:p>
          <a:r>
            <a:rPr lang="en-US" dirty="0" err="1"/>
            <a:t>Typizacja</a:t>
          </a:r>
          <a:r>
            <a:rPr lang="en-US" dirty="0"/>
            <a:t> </a:t>
          </a:r>
          <a:r>
            <a:rPr lang="en-US" dirty="0" err="1"/>
            <a:t>przestępstw</a:t>
          </a:r>
          <a:r>
            <a:rPr lang="en-US" dirty="0"/>
            <a:t> </a:t>
          </a:r>
        </a:p>
      </dgm:t>
    </dgm:pt>
    <dgm:pt modelId="{68372840-BAEB-F447-BBF6-99EFC6C2F525}" type="parTrans" cxnId="{046D7510-AB2F-8049-BAB9-6625EDBB0937}">
      <dgm:prSet/>
      <dgm:spPr/>
      <dgm:t>
        <a:bodyPr/>
        <a:lstStyle/>
        <a:p>
          <a:endParaRPr lang="en-US"/>
        </a:p>
      </dgm:t>
    </dgm:pt>
    <dgm:pt modelId="{CEBDC6D1-79BA-3D41-8496-069E70C37281}" type="sibTrans" cxnId="{046D7510-AB2F-8049-BAB9-6625EDBB0937}">
      <dgm:prSet/>
      <dgm:spPr/>
      <dgm:t>
        <a:bodyPr/>
        <a:lstStyle/>
        <a:p>
          <a:endParaRPr lang="en-US"/>
        </a:p>
      </dgm:t>
    </dgm:pt>
    <dgm:pt modelId="{9EC78548-F322-4A4A-AAB6-220ED1757E81}">
      <dgm:prSet phldrT="[Text]"/>
      <dgm:spPr/>
      <dgm:t>
        <a:bodyPr/>
        <a:lstStyle/>
        <a:p>
          <a:r>
            <a:rPr lang="en-US" dirty="0" err="1"/>
            <a:t>Podmiot</a:t>
          </a:r>
          <a:r>
            <a:rPr lang="en-US" dirty="0"/>
            <a:t> </a:t>
          </a:r>
          <a:r>
            <a:rPr lang="en-US" dirty="0" err="1"/>
            <a:t>przestępstwa</a:t>
          </a:r>
          <a:endParaRPr lang="en-US" dirty="0"/>
        </a:p>
      </dgm:t>
    </dgm:pt>
    <dgm:pt modelId="{46468D3A-5299-FA48-BB4B-BD8245B53C00}" type="parTrans" cxnId="{191BE26A-71C9-3549-9DED-E4C8C9A017B7}">
      <dgm:prSet/>
      <dgm:spPr/>
      <dgm:t>
        <a:bodyPr/>
        <a:lstStyle/>
        <a:p>
          <a:endParaRPr lang="en-US"/>
        </a:p>
      </dgm:t>
    </dgm:pt>
    <dgm:pt modelId="{315D740C-7654-7E47-9D11-F17A9BA26F76}" type="sibTrans" cxnId="{191BE26A-71C9-3549-9DED-E4C8C9A017B7}">
      <dgm:prSet/>
      <dgm:spPr/>
      <dgm:t>
        <a:bodyPr/>
        <a:lstStyle/>
        <a:p>
          <a:endParaRPr lang="en-US"/>
        </a:p>
      </dgm:t>
    </dgm:pt>
    <dgm:pt modelId="{7775148B-9B0E-5B40-862E-02D520A73511}">
      <dgm:prSet phldrT="[Text]"/>
      <dgm:spPr/>
      <dgm:t>
        <a:bodyPr/>
        <a:lstStyle/>
        <a:p>
          <a:r>
            <a:rPr lang="en-US" dirty="0" err="1"/>
            <a:t>Znamiona</a:t>
          </a:r>
          <a:r>
            <a:rPr lang="en-US" dirty="0"/>
            <a:t> </a:t>
          </a:r>
          <a:r>
            <a:rPr lang="en-US" dirty="0" err="1"/>
            <a:t>strony</a:t>
          </a:r>
          <a:r>
            <a:rPr lang="en-US" dirty="0"/>
            <a:t> </a:t>
          </a:r>
          <a:r>
            <a:rPr lang="en-US" dirty="0" err="1"/>
            <a:t>przedmiotowej</a:t>
          </a:r>
          <a:endParaRPr lang="en-US" dirty="0"/>
        </a:p>
      </dgm:t>
    </dgm:pt>
    <dgm:pt modelId="{FD3F9BD7-BCDE-7744-B349-1ECFBB161AC4}" type="parTrans" cxnId="{8B6380D5-9C66-7C42-AEEF-157E7C665A00}">
      <dgm:prSet/>
      <dgm:spPr/>
      <dgm:t>
        <a:bodyPr/>
        <a:lstStyle/>
        <a:p>
          <a:endParaRPr lang="en-US"/>
        </a:p>
      </dgm:t>
    </dgm:pt>
    <dgm:pt modelId="{51376D0C-B558-494A-B835-61BA5106A8FE}" type="sibTrans" cxnId="{8B6380D5-9C66-7C42-AEEF-157E7C665A00}">
      <dgm:prSet/>
      <dgm:spPr/>
      <dgm:t>
        <a:bodyPr/>
        <a:lstStyle/>
        <a:p>
          <a:endParaRPr lang="en-US"/>
        </a:p>
      </dgm:t>
    </dgm:pt>
    <dgm:pt modelId="{2B7E524F-892A-4443-81E6-24F70D916F4D}">
      <dgm:prSet phldrT="[Text]"/>
      <dgm:spPr/>
      <dgm:t>
        <a:bodyPr/>
        <a:lstStyle/>
        <a:p>
          <a:r>
            <a:rPr lang="en-US" dirty="0" err="1"/>
            <a:t>Znamiona</a:t>
          </a:r>
          <a:r>
            <a:rPr lang="en-US" dirty="0"/>
            <a:t> </a:t>
          </a:r>
          <a:r>
            <a:rPr lang="en-US" dirty="0" err="1"/>
            <a:t>strony</a:t>
          </a:r>
          <a:r>
            <a:rPr lang="en-US" dirty="0"/>
            <a:t> </a:t>
          </a:r>
          <a:r>
            <a:rPr lang="en-US" dirty="0" err="1"/>
            <a:t>podmiotowej</a:t>
          </a:r>
          <a:endParaRPr lang="en-US" dirty="0"/>
        </a:p>
      </dgm:t>
    </dgm:pt>
    <dgm:pt modelId="{2A24672D-8498-A04B-ACA8-88B9945E0163}" type="parTrans" cxnId="{0192A91D-A19A-D443-80AA-A11A355B8BE9}">
      <dgm:prSet/>
      <dgm:spPr/>
      <dgm:t>
        <a:bodyPr/>
        <a:lstStyle/>
        <a:p>
          <a:endParaRPr lang="en-US"/>
        </a:p>
      </dgm:t>
    </dgm:pt>
    <dgm:pt modelId="{392849D7-22D5-D54C-9916-A75F05CEC31A}" type="sibTrans" cxnId="{0192A91D-A19A-D443-80AA-A11A355B8BE9}">
      <dgm:prSet/>
      <dgm:spPr/>
      <dgm:t>
        <a:bodyPr/>
        <a:lstStyle/>
        <a:p>
          <a:endParaRPr lang="en-US"/>
        </a:p>
      </dgm:t>
    </dgm:pt>
    <dgm:pt modelId="{40BC85CA-64F5-A944-93DB-16ED7D373E2D}">
      <dgm:prSet phldrT="[Text]"/>
      <dgm:spPr/>
      <dgm:t>
        <a:bodyPr/>
        <a:lstStyle/>
        <a:p>
          <a:r>
            <a:rPr lang="en-US" dirty="0" err="1"/>
            <a:t>Podstawowe</a:t>
          </a:r>
          <a:r>
            <a:rPr lang="en-US" dirty="0"/>
            <a:t> </a:t>
          </a:r>
          <a:r>
            <a:rPr lang="en-US" dirty="0" err="1"/>
            <a:t>i</a:t>
          </a:r>
          <a:r>
            <a:rPr lang="en-US" dirty="0"/>
            <a:t> </a:t>
          </a:r>
          <a:r>
            <a:rPr lang="en-US" dirty="0" err="1"/>
            <a:t>zmodyfikowane</a:t>
          </a:r>
          <a:r>
            <a:rPr lang="en-US" dirty="0"/>
            <a:t> </a:t>
          </a:r>
          <a:r>
            <a:rPr lang="en-US" dirty="0" err="1"/>
            <a:t>typy</a:t>
          </a:r>
          <a:r>
            <a:rPr lang="en-US" dirty="0"/>
            <a:t> </a:t>
          </a:r>
          <a:r>
            <a:rPr lang="en-US" dirty="0" err="1"/>
            <a:t>przestępstw</a:t>
          </a:r>
          <a:endParaRPr lang="en-US" dirty="0"/>
        </a:p>
      </dgm:t>
    </dgm:pt>
    <dgm:pt modelId="{6503E70C-5EEE-F043-BFF9-E27F3E5B2933}" type="parTrans" cxnId="{4A0661FC-D3E6-E048-9455-295EFF458CC4}">
      <dgm:prSet/>
      <dgm:spPr/>
      <dgm:t>
        <a:bodyPr/>
        <a:lstStyle/>
        <a:p>
          <a:endParaRPr lang="en-US"/>
        </a:p>
      </dgm:t>
    </dgm:pt>
    <dgm:pt modelId="{B02DC5BC-D486-2841-A704-08835FD9D6EE}" type="sibTrans" cxnId="{4A0661FC-D3E6-E048-9455-295EFF458CC4}">
      <dgm:prSet/>
      <dgm:spPr/>
      <dgm:t>
        <a:bodyPr/>
        <a:lstStyle/>
        <a:p>
          <a:endParaRPr lang="en-US"/>
        </a:p>
      </dgm:t>
    </dgm:pt>
    <dgm:pt modelId="{927C0320-5170-F64F-8614-6B45A1ED8341}">
      <dgm:prSet phldrT="[Text]"/>
      <dgm:spPr/>
      <dgm:t>
        <a:bodyPr/>
        <a:lstStyle/>
        <a:p>
          <a:r>
            <a:rPr lang="en-US" dirty="0" err="1"/>
            <a:t>przestępstwa</a:t>
          </a:r>
          <a:r>
            <a:rPr lang="en-US" dirty="0"/>
            <a:t> </a:t>
          </a:r>
          <a:r>
            <a:rPr lang="en-US" dirty="0" err="1"/>
            <a:t>powszechne</a:t>
          </a:r>
          <a:endParaRPr lang="en-US" dirty="0"/>
        </a:p>
      </dgm:t>
    </dgm:pt>
    <dgm:pt modelId="{300E88DD-3BC6-4A41-9AAD-FDDFAE5F1791}" type="parTrans" cxnId="{620C67D9-3AD4-B34E-9742-C5A97CA25F41}">
      <dgm:prSet/>
      <dgm:spPr/>
      <dgm:t>
        <a:bodyPr/>
        <a:lstStyle/>
        <a:p>
          <a:endParaRPr lang="en-US"/>
        </a:p>
      </dgm:t>
    </dgm:pt>
    <dgm:pt modelId="{F71B2D30-3C0B-C842-986E-53AE4F42CB5B}" type="sibTrans" cxnId="{620C67D9-3AD4-B34E-9742-C5A97CA25F41}">
      <dgm:prSet/>
      <dgm:spPr/>
      <dgm:t>
        <a:bodyPr/>
        <a:lstStyle/>
        <a:p>
          <a:endParaRPr lang="en-US"/>
        </a:p>
      </dgm:t>
    </dgm:pt>
    <dgm:pt modelId="{3CC338FD-CED6-7E47-84EE-DCBCE516CD5D}">
      <dgm:prSet phldrT="[Text]"/>
      <dgm:spPr/>
      <dgm:t>
        <a:bodyPr/>
        <a:lstStyle/>
        <a:p>
          <a:r>
            <a:rPr lang="en-US" dirty="0" err="1"/>
            <a:t>przestępstwa</a:t>
          </a:r>
          <a:r>
            <a:rPr lang="en-US" dirty="0"/>
            <a:t> </a:t>
          </a:r>
          <a:r>
            <a:rPr lang="en-US" dirty="0" err="1"/>
            <a:t>indywidualne</a:t>
          </a:r>
          <a:endParaRPr lang="en-US" dirty="0"/>
        </a:p>
      </dgm:t>
    </dgm:pt>
    <dgm:pt modelId="{299326A4-610C-B048-A695-B2525D011466}" type="parTrans" cxnId="{B5BDD16E-6FE2-3C4C-955D-4CA710868548}">
      <dgm:prSet/>
      <dgm:spPr/>
      <dgm:t>
        <a:bodyPr/>
        <a:lstStyle/>
        <a:p>
          <a:endParaRPr lang="en-US"/>
        </a:p>
      </dgm:t>
    </dgm:pt>
    <dgm:pt modelId="{FD33AEB9-25ED-F947-B353-1CC110E75665}" type="sibTrans" cxnId="{B5BDD16E-6FE2-3C4C-955D-4CA710868548}">
      <dgm:prSet/>
      <dgm:spPr/>
      <dgm:t>
        <a:bodyPr/>
        <a:lstStyle/>
        <a:p>
          <a:endParaRPr lang="en-US"/>
        </a:p>
      </dgm:t>
    </dgm:pt>
    <dgm:pt modelId="{71448152-549C-FF4C-967F-EF1CA4551005}">
      <dgm:prSet phldrT="[Text]"/>
      <dgm:spPr/>
      <dgm:t>
        <a:bodyPr/>
        <a:lstStyle/>
        <a:p>
          <a:r>
            <a:rPr lang="en-US" dirty="0" err="1"/>
            <a:t>charakterystyka</a:t>
          </a:r>
          <a:r>
            <a:rPr lang="en-US" dirty="0"/>
            <a:t> </a:t>
          </a:r>
          <a:r>
            <a:rPr lang="en-US" dirty="0" err="1"/>
            <a:t>zachowania</a:t>
          </a:r>
          <a:r>
            <a:rPr lang="en-US" dirty="0"/>
            <a:t> </a:t>
          </a:r>
          <a:r>
            <a:rPr lang="en-US" dirty="0" err="1"/>
            <a:t>sprawcy</a:t>
          </a:r>
          <a:endParaRPr lang="en-US" dirty="0"/>
        </a:p>
      </dgm:t>
    </dgm:pt>
    <dgm:pt modelId="{488626F9-0697-2444-8345-9389ACDB83D9}" type="parTrans" cxnId="{906BB8B4-4677-204C-9BF1-88389217DC91}">
      <dgm:prSet/>
      <dgm:spPr/>
      <dgm:t>
        <a:bodyPr/>
        <a:lstStyle/>
        <a:p>
          <a:endParaRPr lang="en-US"/>
        </a:p>
      </dgm:t>
    </dgm:pt>
    <dgm:pt modelId="{5BDDB2A1-7F10-4A48-945A-934A68D5AB1C}" type="sibTrans" cxnId="{906BB8B4-4677-204C-9BF1-88389217DC91}">
      <dgm:prSet/>
      <dgm:spPr/>
      <dgm:t>
        <a:bodyPr/>
        <a:lstStyle/>
        <a:p>
          <a:endParaRPr lang="en-US"/>
        </a:p>
      </dgm:t>
    </dgm:pt>
    <dgm:pt modelId="{E743B725-2DBC-8747-8CDA-5B4EE54275D5}">
      <dgm:prSet phldrT="[Text]"/>
      <dgm:spPr/>
      <dgm:t>
        <a:bodyPr/>
        <a:lstStyle/>
        <a:p>
          <a:r>
            <a:rPr lang="en-US" dirty="0" err="1"/>
            <a:t>okoliczności</a:t>
          </a:r>
          <a:r>
            <a:rPr lang="en-US" dirty="0"/>
            <a:t> </a:t>
          </a:r>
          <a:r>
            <a:rPr lang="en-US" dirty="0" err="1"/>
            <a:t>modalne</a:t>
          </a:r>
          <a:endParaRPr lang="en-US" dirty="0"/>
        </a:p>
      </dgm:t>
    </dgm:pt>
    <dgm:pt modelId="{E9C093D6-D91C-154C-8223-516AA165FED0}" type="parTrans" cxnId="{BF8259D3-1013-A74C-B522-3CFCC38097A3}">
      <dgm:prSet/>
      <dgm:spPr/>
      <dgm:t>
        <a:bodyPr/>
        <a:lstStyle/>
        <a:p>
          <a:endParaRPr lang="en-US"/>
        </a:p>
      </dgm:t>
    </dgm:pt>
    <dgm:pt modelId="{16C02C83-4F01-D44D-99F7-58F3EEF883D2}" type="sibTrans" cxnId="{BF8259D3-1013-A74C-B522-3CFCC38097A3}">
      <dgm:prSet/>
      <dgm:spPr/>
      <dgm:t>
        <a:bodyPr/>
        <a:lstStyle/>
        <a:p>
          <a:endParaRPr lang="en-US"/>
        </a:p>
      </dgm:t>
    </dgm:pt>
    <dgm:pt modelId="{7F8C6C57-B141-734A-991E-1B85BCEC58ED}">
      <dgm:prSet phldrT="[Text]"/>
      <dgm:spPr/>
      <dgm:t>
        <a:bodyPr/>
        <a:lstStyle/>
        <a:p>
          <a:r>
            <a:rPr lang="en-US" dirty="0" err="1"/>
            <a:t>skutek</a:t>
          </a:r>
          <a:endParaRPr lang="en-US" dirty="0"/>
        </a:p>
      </dgm:t>
    </dgm:pt>
    <dgm:pt modelId="{305B1237-9AF1-9442-9E11-2A879A0A660E}" type="parTrans" cxnId="{D94ED8A4-A6B1-9C48-AA5B-2F358013D55B}">
      <dgm:prSet/>
      <dgm:spPr/>
      <dgm:t>
        <a:bodyPr/>
        <a:lstStyle/>
        <a:p>
          <a:endParaRPr lang="en-US"/>
        </a:p>
      </dgm:t>
    </dgm:pt>
    <dgm:pt modelId="{B11B53B1-4490-CF4A-9893-8A382537936A}" type="sibTrans" cxnId="{D94ED8A4-A6B1-9C48-AA5B-2F358013D55B}">
      <dgm:prSet/>
      <dgm:spPr/>
      <dgm:t>
        <a:bodyPr/>
        <a:lstStyle/>
        <a:p>
          <a:endParaRPr lang="en-US"/>
        </a:p>
      </dgm:t>
    </dgm:pt>
    <dgm:pt modelId="{4062A026-1CDF-214B-B7E5-0F8CA8BDC34A}">
      <dgm:prSet phldrT="[Text]"/>
      <dgm:spPr/>
      <dgm:t>
        <a:bodyPr/>
        <a:lstStyle/>
        <a:p>
          <a:r>
            <a:rPr lang="en-US" dirty="0" err="1"/>
            <a:t>związek</a:t>
          </a:r>
          <a:r>
            <a:rPr lang="en-US" dirty="0"/>
            <a:t> </a:t>
          </a:r>
          <a:r>
            <a:rPr lang="en-US" dirty="0" err="1"/>
            <a:t>przyczynowy</a:t>
          </a:r>
          <a:endParaRPr lang="en-US" dirty="0"/>
        </a:p>
      </dgm:t>
    </dgm:pt>
    <dgm:pt modelId="{048BBF51-AE2A-4040-9E5A-F052E1E88DB6}" type="parTrans" cxnId="{15AC5675-0759-E84F-8659-A02EC1B680DE}">
      <dgm:prSet/>
      <dgm:spPr/>
      <dgm:t>
        <a:bodyPr/>
        <a:lstStyle/>
        <a:p>
          <a:endParaRPr lang="en-US"/>
        </a:p>
      </dgm:t>
    </dgm:pt>
    <dgm:pt modelId="{37B1BE5D-F108-B946-A9AD-C1863B1DA1D3}" type="sibTrans" cxnId="{15AC5675-0759-E84F-8659-A02EC1B680DE}">
      <dgm:prSet/>
      <dgm:spPr/>
      <dgm:t>
        <a:bodyPr/>
        <a:lstStyle/>
        <a:p>
          <a:endParaRPr lang="en-US"/>
        </a:p>
      </dgm:t>
    </dgm:pt>
    <dgm:pt modelId="{3CE24F99-3363-994F-A066-8D8C49BB8EE1}">
      <dgm:prSet phldrT="[Text]"/>
      <dgm:spPr/>
      <dgm:t>
        <a:bodyPr/>
        <a:lstStyle/>
        <a:p>
          <a:r>
            <a:rPr lang="en-US" dirty="0" err="1"/>
            <a:t>problematyka</a:t>
          </a:r>
          <a:r>
            <a:rPr lang="en-US" dirty="0"/>
            <a:t> </a:t>
          </a:r>
          <a:r>
            <a:rPr lang="en-US" dirty="0" err="1"/>
            <a:t>obiektywnego</a:t>
          </a:r>
          <a:r>
            <a:rPr lang="en-US" dirty="0"/>
            <a:t> </a:t>
          </a:r>
          <a:r>
            <a:rPr lang="en-US" dirty="0" err="1"/>
            <a:t>przypisania</a:t>
          </a:r>
          <a:r>
            <a:rPr lang="en-US" dirty="0"/>
            <a:t> </a:t>
          </a:r>
          <a:r>
            <a:rPr lang="en-US" dirty="0" err="1"/>
            <a:t>skutku</a:t>
          </a:r>
          <a:endParaRPr lang="en-US" dirty="0"/>
        </a:p>
      </dgm:t>
    </dgm:pt>
    <dgm:pt modelId="{CEC377CF-E641-4745-B8A4-1140F9F3AA2B}" type="parTrans" cxnId="{27B67328-2132-0240-9A5E-3974D34E2E57}">
      <dgm:prSet/>
      <dgm:spPr/>
      <dgm:t>
        <a:bodyPr/>
        <a:lstStyle/>
        <a:p>
          <a:endParaRPr lang="en-US"/>
        </a:p>
      </dgm:t>
    </dgm:pt>
    <dgm:pt modelId="{5785441E-90B7-2C40-90EC-2E9322B40778}" type="sibTrans" cxnId="{27B67328-2132-0240-9A5E-3974D34E2E57}">
      <dgm:prSet/>
      <dgm:spPr/>
      <dgm:t>
        <a:bodyPr/>
        <a:lstStyle/>
        <a:p>
          <a:endParaRPr lang="en-US"/>
        </a:p>
      </dgm:t>
    </dgm:pt>
    <dgm:pt modelId="{44F01E82-6ABF-2E42-A7CB-D2F0914A6966}">
      <dgm:prSet phldrT="[Text]"/>
      <dgm:spPr/>
      <dgm:t>
        <a:bodyPr/>
        <a:lstStyle/>
        <a:p>
          <a:r>
            <a:rPr lang="en-US" dirty="0" err="1"/>
            <a:t>zaniechanie</a:t>
          </a:r>
          <a:r>
            <a:rPr lang="en-US" dirty="0"/>
            <a:t> </a:t>
          </a:r>
          <a:r>
            <a:rPr lang="en-US" dirty="0" err="1"/>
            <a:t>jako</a:t>
          </a:r>
          <a:r>
            <a:rPr lang="en-US" dirty="0"/>
            <a:t> </a:t>
          </a:r>
          <a:r>
            <a:rPr lang="en-US" dirty="0" err="1"/>
            <a:t>postać</a:t>
          </a:r>
          <a:r>
            <a:rPr lang="en-US" dirty="0"/>
            <a:t> </a:t>
          </a:r>
          <a:r>
            <a:rPr lang="en-US" dirty="0" err="1"/>
            <a:t>czynu</a:t>
          </a:r>
          <a:r>
            <a:rPr lang="en-US" dirty="0"/>
            <a:t> </a:t>
          </a:r>
          <a:r>
            <a:rPr lang="en-US" dirty="0" err="1"/>
            <a:t>zabronionego</a:t>
          </a:r>
          <a:endParaRPr lang="en-US" dirty="0"/>
        </a:p>
      </dgm:t>
    </dgm:pt>
    <dgm:pt modelId="{562922E9-10B3-A243-8EF8-FFAB10B1AB05}" type="parTrans" cxnId="{80E4E4E0-A285-794A-AA04-4CAA02B5B063}">
      <dgm:prSet/>
      <dgm:spPr/>
      <dgm:t>
        <a:bodyPr/>
        <a:lstStyle/>
        <a:p>
          <a:endParaRPr lang="en-US"/>
        </a:p>
      </dgm:t>
    </dgm:pt>
    <dgm:pt modelId="{C9B215F2-5FA3-C747-BBF1-25268754BA80}" type="sibTrans" cxnId="{80E4E4E0-A285-794A-AA04-4CAA02B5B063}">
      <dgm:prSet/>
      <dgm:spPr/>
      <dgm:t>
        <a:bodyPr/>
        <a:lstStyle/>
        <a:p>
          <a:endParaRPr lang="en-US"/>
        </a:p>
      </dgm:t>
    </dgm:pt>
    <dgm:pt modelId="{C3FF0175-FC0F-1846-93C9-EE8280C5BE4A}">
      <dgm:prSet phldrT="[Text]"/>
      <dgm:spPr/>
      <dgm:t>
        <a:bodyPr/>
        <a:lstStyle/>
        <a:p>
          <a:r>
            <a:rPr lang="en-US" dirty="0" err="1"/>
            <a:t>umyślny</a:t>
          </a:r>
          <a:r>
            <a:rPr lang="en-US" dirty="0"/>
            <a:t> </a:t>
          </a:r>
          <a:r>
            <a:rPr lang="en-US" dirty="0" err="1"/>
            <a:t>czyn</a:t>
          </a:r>
          <a:r>
            <a:rPr lang="en-US" dirty="0"/>
            <a:t> </a:t>
          </a:r>
          <a:r>
            <a:rPr lang="en-US" dirty="0" err="1"/>
            <a:t>zabroniony</a:t>
          </a:r>
          <a:endParaRPr lang="en-US" dirty="0"/>
        </a:p>
      </dgm:t>
    </dgm:pt>
    <dgm:pt modelId="{FEBA6FCB-265A-C34A-A80E-A58829C4A902}" type="parTrans" cxnId="{EB802611-B034-6843-915D-343AE5C2193B}">
      <dgm:prSet/>
      <dgm:spPr/>
      <dgm:t>
        <a:bodyPr/>
        <a:lstStyle/>
        <a:p>
          <a:endParaRPr lang="en-US"/>
        </a:p>
      </dgm:t>
    </dgm:pt>
    <dgm:pt modelId="{823EE090-7594-B143-8726-8346669B8C8C}" type="sibTrans" cxnId="{EB802611-B034-6843-915D-343AE5C2193B}">
      <dgm:prSet/>
      <dgm:spPr/>
      <dgm:t>
        <a:bodyPr/>
        <a:lstStyle/>
        <a:p>
          <a:endParaRPr lang="en-US"/>
        </a:p>
      </dgm:t>
    </dgm:pt>
    <dgm:pt modelId="{809C2DE3-AB08-FE4B-BD99-E02EF7AE84DF}">
      <dgm:prSet phldrT="[Text]"/>
      <dgm:spPr/>
      <dgm:t>
        <a:bodyPr/>
        <a:lstStyle/>
        <a:p>
          <a:r>
            <a:rPr lang="en-US" dirty="0" err="1"/>
            <a:t>nieumyślny</a:t>
          </a:r>
          <a:r>
            <a:rPr lang="en-US" dirty="0"/>
            <a:t> </a:t>
          </a:r>
          <a:r>
            <a:rPr lang="en-US" dirty="0" err="1"/>
            <a:t>czyn</a:t>
          </a:r>
          <a:r>
            <a:rPr lang="en-US" dirty="0"/>
            <a:t> </a:t>
          </a:r>
          <a:r>
            <a:rPr lang="en-US" dirty="0" err="1"/>
            <a:t>zabroniony</a:t>
          </a:r>
          <a:endParaRPr lang="en-US" dirty="0"/>
        </a:p>
      </dgm:t>
    </dgm:pt>
    <dgm:pt modelId="{C00DEE5A-D2A3-D840-A5A5-15BD0134034B}" type="parTrans" cxnId="{6044E7A4-6EFB-6346-B205-F5643E54EF65}">
      <dgm:prSet/>
      <dgm:spPr/>
      <dgm:t>
        <a:bodyPr/>
        <a:lstStyle/>
        <a:p>
          <a:endParaRPr lang="en-US"/>
        </a:p>
      </dgm:t>
    </dgm:pt>
    <dgm:pt modelId="{4D3901C4-DEF8-AD4C-BDD8-FC3BB6161FBA}" type="sibTrans" cxnId="{6044E7A4-6EFB-6346-B205-F5643E54EF65}">
      <dgm:prSet/>
      <dgm:spPr/>
      <dgm:t>
        <a:bodyPr/>
        <a:lstStyle/>
        <a:p>
          <a:endParaRPr lang="en-US"/>
        </a:p>
      </dgm:t>
    </dgm:pt>
    <dgm:pt modelId="{BD7C8ECC-DDA2-5E41-8FEE-F6A7FFE85FAD}">
      <dgm:prSet phldrT="[Text]"/>
      <dgm:spPr/>
      <dgm:t>
        <a:bodyPr/>
        <a:lstStyle/>
        <a:p>
          <a:r>
            <a:rPr lang="en-US" dirty="0" err="1"/>
            <a:t>kombinacja</a:t>
          </a:r>
          <a:r>
            <a:rPr lang="en-US" dirty="0"/>
            <a:t> </a:t>
          </a:r>
          <a:r>
            <a:rPr lang="en-US" dirty="0" err="1"/>
            <a:t>strony</a:t>
          </a:r>
          <a:r>
            <a:rPr lang="en-US" dirty="0"/>
            <a:t> </a:t>
          </a:r>
          <a:r>
            <a:rPr lang="en-US" dirty="0" err="1"/>
            <a:t>podmiotowej</a:t>
          </a:r>
          <a:endParaRPr lang="en-US" dirty="0"/>
        </a:p>
      </dgm:t>
    </dgm:pt>
    <dgm:pt modelId="{FA478721-6C11-4C47-931E-33B96C30F9C0}" type="parTrans" cxnId="{907E66EC-9172-4A4B-9C42-3D91DEE60939}">
      <dgm:prSet/>
      <dgm:spPr/>
      <dgm:t>
        <a:bodyPr/>
        <a:lstStyle/>
        <a:p>
          <a:endParaRPr lang="en-US"/>
        </a:p>
      </dgm:t>
    </dgm:pt>
    <dgm:pt modelId="{C798223F-F507-924C-B14A-3BA0CF095BD5}" type="sibTrans" cxnId="{907E66EC-9172-4A4B-9C42-3D91DEE60939}">
      <dgm:prSet/>
      <dgm:spPr/>
      <dgm:t>
        <a:bodyPr/>
        <a:lstStyle/>
        <a:p>
          <a:endParaRPr lang="en-US"/>
        </a:p>
      </dgm:t>
    </dgm:pt>
    <dgm:pt modelId="{C3D37D98-6963-9E4A-8212-D89E8FAA257E}">
      <dgm:prSet phldrT="[Text]"/>
      <dgm:spPr/>
      <dgm:t>
        <a:bodyPr/>
        <a:lstStyle/>
        <a:p>
          <a:r>
            <a:rPr lang="en-US" dirty="0" err="1"/>
            <a:t>wiek</a:t>
          </a:r>
          <a:r>
            <a:rPr lang="en-US" dirty="0"/>
            <a:t> </a:t>
          </a:r>
          <a:r>
            <a:rPr lang="en-US" dirty="0" err="1"/>
            <a:t>sprawcy</a:t>
          </a:r>
          <a:endParaRPr lang="en-US" dirty="0"/>
        </a:p>
      </dgm:t>
    </dgm:pt>
    <dgm:pt modelId="{2E24630B-D57F-3A49-AE9D-CFA2AAF232DB}" type="parTrans" cxnId="{DB3F05B9-A3B8-6E4F-BA59-D163C8709219}">
      <dgm:prSet/>
      <dgm:spPr/>
      <dgm:t>
        <a:bodyPr/>
        <a:lstStyle/>
        <a:p>
          <a:endParaRPr lang="en-US"/>
        </a:p>
      </dgm:t>
    </dgm:pt>
    <dgm:pt modelId="{D501960F-EFE6-E840-BDAC-E67F73C67BE9}" type="sibTrans" cxnId="{DB3F05B9-A3B8-6E4F-BA59-D163C8709219}">
      <dgm:prSet/>
      <dgm:spPr/>
      <dgm:t>
        <a:bodyPr/>
        <a:lstStyle/>
        <a:p>
          <a:endParaRPr lang="en-US"/>
        </a:p>
      </dgm:t>
    </dgm:pt>
    <dgm:pt modelId="{5574873B-1ADC-1D48-9951-609A56953618}">
      <dgm:prSet/>
      <dgm:spPr/>
      <dgm:t>
        <a:bodyPr/>
        <a:lstStyle/>
        <a:p>
          <a:r>
            <a:rPr lang="en-US" dirty="0" err="1"/>
            <a:t>właściwe</a:t>
          </a:r>
          <a:endParaRPr lang="en-US" dirty="0"/>
        </a:p>
      </dgm:t>
    </dgm:pt>
    <dgm:pt modelId="{5585DC43-9FAE-EA44-9C69-8CEE7E9D49DD}" type="parTrans" cxnId="{FCA60323-3909-CF40-B3DF-D62D9C51D9ED}">
      <dgm:prSet/>
      <dgm:spPr/>
      <dgm:t>
        <a:bodyPr/>
        <a:lstStyle/>
        <a:p>
          <a:endParaRPr lang="en-US"/>
        </a:p>
      </dgm:t>
    </dgm:pt>
    <dgm:pt modelId="{8362CD51-C1BB-EE49-8B53-59AE79154E10}" type="sibTrans" cxnId="{FCA60323-3909-CF40-B3DF-D62D9C51D9ED}">
      <dgm:prSet/>
      <dgm:spPr/>
      <dgm:t>
        <a:bodyPr/>
        <a:lstStyle/>
        <a:p>
          <a:endParaRPr lang="en-US"/>
        </a:p>
      </dgm:t>
    </dgm:pt>
    <dgm:pt modelId="{85E5A5EF-3771-2246-B0AC-BC52DF525122}">
      <dgm:prSet/>
      <dgm:spPr/>
      <dgm:t>
        <a:bodyPr/>
        <a:lstStyle/>
        <a:p>
          <a:r>
            <a:rPr lang="en-US" dirty="0" err="1"/>
            <a:t>niewłaściwe</a:t>
          </a:r>
          <a:endParaRPr lang="en-US" dirty="0"/>
        </a:p>
        <a:p>
          <a:endParaRPr lang="en-US" dirty="0"/>
        </a:p>
      </dgm:t>
    </dgm:pt>
    <dgm:pt modelId="{C55B806A-4120-E44D-9412-FD0BB375335D}" type="parTrans" cxnId="{1B836084-9942-9C4E-A545-1924F99D6557}">
      <dgm:prSet/>
      <dgm:spPr/>
      <dgm:t>
        <a:bodyPr/>
        <a:lstStyle/>
        <a:p>
          <a:endParaRPr lang="en-US"/>
        </a:p>
      </dgm:t>
    </dgm:pt>
    <dgm:pt modelId="{E7BDFA93-0446-4942-B6E1-91693CC6142B}" type="sibTrans" cxnId="{1B836084-9942-9C4E-A545-1924F99D6557}">
      <dgm:prSet/>
      <dgm:spPr/>
      <dgm:t>
        <a:bodyPr/>
        <a:lstStyle/>
        <a:p>
          <a:endParaRPr lang="en-US"/>
        </a:p>
      </dgm:t>
    </dgm:pt>
    <dgm:pt modelId="{4955ED7F-FE17-FF43-BF80-31A35EA57B69}" type="pres">
      <dgm:prSet presAssocID="{D2B679C3-0568-874E-B10E-E4B4CC21D329}" presName="hierChild1" presStyleCnt="0">
        <dgm:presLayoutVars>
          <dgm:orgChart val="1"/>
          <dgm:chPref val="1"/>
          <dgm:dir/>
          <dgm:animOne val="branch"/>
          <dgm:animLvl val="lvl"/>
          <dgm:resizeHandles/>
        </dgm:presLayoutVars>
      </dgm:prSet>
      <dgm:spPr/>
    </dgm:pt>
    <dgm:pt modelId="{E5DF7632-5E1E-F84C-B26B-FE0152387091}" type="pres">
      <dgm:prSet presAssocID="{6F97ECC9-0FBD-EE48-B104-814DC29A86E2}" presName="hierRoot1" presStyleCnt="0">
        <dgm:presLayoutVars>
          <dgm:hierBranch val="init"/>
        </dgm:presLayoutVars>
      </dgm:prSet>
      <dgm:spPr/>
    </dgm:pt>
    <dgm:pt modelId="{4DD38B9D-A318-1E46-81C8-6F1ABF7CA457}" type="pres">
      <dgm:prSet presAssocID="{6F97ECC9-0FBD-EE48-B104-814DC29A86E2}" presName="rootComposite1" presStyleCnt="0"/>
      <dgm:spPr/>
    </dgm:pt>
    <dgm:pt modelId="{874388B5-2B75-6B4D-98EB-9DEC7DC2DC9A}" type="pres">
      <dgm:prSet presAssocID="{6F97ECC9-0FBD-EE48-B104-814DC29A86E2}" presName="rootText1" presStyleLbl="node0" presStyleIdx="0" presStyleCnt="1">
        <dgm:presLayoutVars>
          <dgm:chPref val="3"/>
        </dgm:presLayoutVars>
      </dgm:prSet>
      <dgm:spPr/>
    </dgm:pt>
    <dgm:pt modelId="{E20E5DBA-A996-E245-A99D-5FFF1EBB4063}" type="pres">
      <dgm:prSet presAssocID="{6F97ECC9-0FBD-EE48-B104-814DC29A86E2}" presName="rootConnector1" presStyleLbl="node1" presStyleIdx="0" presStyleCnt="0"/>
      <dgm:spPr/>
    </dgm:pt>
    <dgm:pt modelId="{7E941E8C-B3B0-2147-B998-0B409861AB75}" type="pres">
      <dgm:prSet presAssocID="{6F97ECC9-0FBD-EE48-B104-814DC29A86E2}" presName="hierChild2" presStyleCnt="0"/>
      <dgm:spPr/>
    </dgm:pt>
    <dgm:pt modelId="{94A8724C-CF90-2B47-9130-BDC86924D921}" type="pres">
      <dgm:prSet presAssocID="{46468D3A-5299-FA48-BB4B-BD8245B53C00}" presName="Name37" presStyleLbl="parChTrans1D2" presStyleIdx="0" presStyleCnt="4"/>
      <dgm:spPr/>
    </dgm:pt>
    <dgm:pt modelId="{056FE8E8-C3AE-704C-9E98-1361F0ED7DBA}" type="pres">
      <dgm:prSet presAssocID="{9EC78548-F322-4A4A-AAB6-220ED1757E81}" presName="hierRoot2" presStyleCnt="0">
        <dgm:presLayoutVars>
          <dgm:hierBranch val="init"/>
        </dgm:presLayoutVars>
      </dgm:prSet>
      <dgm:spPr/>
    </dgm:pt>
    <dgm:pt modelId="{A3007B70-6A52-AD44-9EC3-D143FC12D080}" type="pres">
      <dgm:prSet presAssocID="{9EC78548-F322-4A4A-AAB6-220ED1757E81}" presName="rootComposite" presStyleCnt="0"/>
      <dgm:spPr/>
    </dgm:pt>
    <dgm:pt modelId="{6AE8C9DA-ABFB-2243-B9DD-9D83F7B2FDDB}" type="pres">
      <dgm:prSet presAssocID="{9EC78548-F322-4A4A-AAB6-220ED1757E81}" presName="rootText" presStyleLbl="node2" presStyleIdx="0" presStyleCnt="4">
        <dgm:presLayoutVars>
          <dgm:chPref val="3"/>
        </dgm:presLayoutVars>
      </dgm:prSet>
      <dgm:spPr/>
    </dgm:pt>
    <dgm:pt modelId="{7B70CC05-30B5-D846-AD33-881AFD23885F}" type="pres">
      <dgm:prSet presAssocID="{9EC78548-F322-4A4A-AAB6-220ED1757E81}" presName="rootConnector" presStyleLbl="node2" presStyleIdx="0" presStyleCnt="4"/>
      <dgm:spPr/>
    </dgm:pt>
    <dgm:pt modelId="{08E588AA-7FDA-E74F-A9F9-652BB1766E40}" type="pres">
      <dgm:prSet presAssocID="{9EC78548-F322-4A4A-AAB6-220ED1757E81}" presName="hierChild4" presStyleCnt="0"/>
      <dgm:spPr/>
    </dgm:pt>
    <dgm:pt modelId="{95742DAA-5605-634B-A3AC-53FFC8B5A91A}" type="pres">
      <dgm:prSet presAssocID="{2E24630B-D57F-3A49-AE9D-CFA2AAF232DB}" presName="Name37" presStyleLbl="parChTrans1D3" presStyleIdx="0" presStyleCnt="12"/>
      <dgm:spPr/>
    </dgm:pt>
    <dgm:pt modelId="{655492F1-D981-D14B-A843-8BF8DB0D1A6B}" type="pres">
      <dgm:prSet presAssocID="{C3D37D98-6963-9E4A-8212-D89E8FAA257E}" presName="hierRoot2" presStyleCnt="0">
        <dgm:presLayoutVars>
          <dgm:hierBranch val="init"/>
        </dgm:presLayoutVars>
      </dgm:prSet>
      <dgm:spPr/>
    </dgm:pt>
    <dgm:pt modelId="{F17AE843-F0C8-4942-AE9E-74D5DB4C404E}" type="pres">
      <dgm:prSet presAssocID="{C3D37D98-6963-9E4A-8212-D89E8FAA257E}" presName="rootComposite" presStyleCnt="0"/>
      <dgm:spPr/>
    </dgm:pt>
    <dgm:pt modelId="{4F6E4CAE-B188-F041-B20F-9ED982621209}" type="pres">
      <dgm:prSet presAssocID="{C3D37D98-6963-9E4A-8212-D89E8FAA257E}" presName="rootText" presStyleLbl="node3" presStyleIdx="0" presStyleCnt="12">
        <dgm:presLayoutVars>
          <dgm:chPref val="3"/>
        </dgm:presLayoutVars>
      </dgm:prSet>
      <dgm:spPr/>
    </dgm:pt>
    <dgm:pt modelId="{1B7A738C-3F9D-584F-BE95-1EC6E5849674}" type="pres">
      <dgm:prSet presAssocID="{C3D37D98-6963-9E4A-8212-D89E8FAA257E}" presName="rootConnector" presStyleLbl="node3" presStyleIdx="0" presStyleCnt="12"/>
      <dgm:spPr/>
    </dgm:pt>
    <dgm:pt modelId="{043379D8-42A8-7F40-9A76-F036092C9AFA}" type="pres">
      <dgm:prSet presAssocID="{C3D37D98-6963-9E4A-8212-D89E8FAA257E}" presName="hierChild4" presStyleCnt="0"/>
      <dgm:spPr/>
    </dgm:pt>
    <dgm:pt modelId="{1C86ABF0-FCA2-5E47-9724-AA67F32339D0}" type="pres">
      <dgm:prSet presAssocID="{C3D37D98-6963-9E4A-8212-D89E8FAA257E}" presName="hierChild5" presStyleCnt="0"/>
      <dgm:spPr/>
    </dgm:pt>
    <dgm:pt modelId="{38898CCB-23B7-B445-8BDE-9E668AF9E82F}" type="pres">
      <dgm:prSet presAssocID="{300E88DD-3BC6-4A41-9AAD-FDDFAE5F1791}" presName="Name37" presStyleLbl="parChTrans1D3" presStyleIdx="1" presStyleCnt="12"/>
      <dgm:spPr/>
    </dgm:pt>
    <dgm:pt modelId="{F65D35DE-63DF-E040-B2DD-39E1BCE5E601}" type="pres">
      <dgm:prSet presAssocID="{927C0320-5170-F64F-8614-6B45A1ED8341}" presName="hierRoot2" presStyleCnt="0">
        <dgm:presLayoutVars>
          <dgm:hierBranch val="init"/>
        </dgm:presLayoutVars>
      </dgm:prSet>
      <dgm:spPr/>
    </dgm:pt>
    <dgm:pt modelId="{4BBC570E-D969-D941-A427-D241C085118B}" type="pres">
      <dgm:prSet presAssocID="{927C0320-5170-F64F-8614-6B45A1ED8341}" presName="rootComposite" presStyleCnt="0"/>
      <dgm:spPr/>
    </dgm:pt>
    <dgm:pt modelId="{D0F8955C-EECE-FC47-BF60-68D1C967DEE1}" type="pres">
      <dgm:prSet presAssocID="{927C0320-5170-F64F-8614-6B45A1ED8341}" presName="rootText" presStyleLbl="node3" presStyleIdx="1" presStyleCnt="12">
        <dgm:presLayoutVars>
          <dgm:chPref val="3"/>
        </dgm:presLayoutVars>
      </dgm:prSet>
      <dgm:spPr/>
    </dgm:pt>
    <dgm:pt modelId="{A0200A35-8F2E-5043-AA50-4A0E7C8C2571}" type="pres">
      <dgm:prSet presAssocID="{927C0320-5170-F64F-8614-6B45A1ED8341}" presName="rootConnector" presStyleLbl="node3" presStyleIdx="1" presStyleCnt="12"/>
      <dgm:spPr/>
    </dgm:pt>
    <dgm:pt modelId="{9B7B02F0-D6D6-7C4F-85A5-BB6088F91878}" type="pres">
      <dgm:prSet presAssocID="{927C0320-5170-F64F-8614-6B45A1ED8341}" presName="hierChild4" presStyleCnt="0"/>
      <dgm:spPr/>
    </dgm:pt>
    <dgm:pt modelId="{60C2B07F-3761-6147-AEF4-B035AE13EAED}" type="pres">
      <dgm:prSet presAssocID="{927C0320-5170-F64F-8614-6B45A1ED8341}" presName="hierChild5" presStyleCnt="0"/>
      <dgm:spPr/>
    </dgm:pt>
    <dgm:pt modelId="{87F6A026-6783-5248-A259-E29102AEF7B2}" type="pres">
      <dgm:prSet presAssocID="{299326A4-610C-B048-A695-B2525D011466}" presName="Name37" presStyleLbl="parChTrans1D3" presStyleIdx="2" presStyleCnt="12"/>
      <dgm:spPr/>
    </dgm:pt>
    <dgm:pt modelId="{FCB9F873-CC0B-C147-AF03-B01EAE20B44C}" type="pres">
      <dgm:prSet presAssocID="{3CC338FD-CED6-7E47-84EE-DCBCE516CD5D}" presName="hierRoot2" presStyleCnt="0">
        <dgm:presLayoutVars>
          <dgm:hierBranch val="init"/>
        </dgm:presLayoutVars>
      </dgm:prSet>
      <dgm:spPr/>
    </dgm:pt>
    <dgm:pt modelId="{6F8AC776-AA44-8C4F-B461-745568C79AC2}" type="pres">
      <dgm:prSet presAssocID="{3CC338FD-CED6-7E47-84EE-DCBCE516CD5D}" presName="rootComposite" presStyleCnt="0"/>
      <dgm:spPr/>
    </dgm:pt>
    <dgm:pt modelId="{AC4C3145-301B-7D42-BEFC-2702074160E9}" type="pres">
      <dgm:prSet presAssocID="{3CC338FD-CED6-7E47-84EE-DCBCE516CD5D}" presName="rootText" presStyleLbl="node3" presStyleIdx="2" presStyleCnt="12">
        <dgm:presLayoutVars>
          <dgm:chPref val="3"/>
        </dgm:presLayoutVars>
      </dgm:prSet>
      <dgm:spPr/>
    </dgm:pt>
    <dgm:pt modelId="{1AF163E3-E2AF-C146-A491-21A99127939E}" type="pres">
      <dgm:prSet presAssocID="{3CC338FD-CED6-7E47-84EE-DCBCE516CD5D}" presName="rootConnector" presStyleLbl="node3" presStyleIdx="2" presStyleCnt="12"/>
      <dgm:spPr/>
    </dgm:pt>
    <dgm:pt modelId="{58A72E92-C2A4-1546-8CF4-1067E5FA348D}" type="pres">
      <dgm:prSet presAssocID="{3CC338FD-CED6-7E47-84EE-DCBCE516CD5D}" presName="hierChild4" presStyleCnt="0"/>
      <dgm:spPr/>
    </dgm:pt>
    <dgm:pt modelId="{81F97C27-DCFB-DC42-BBE7-D048A9B9917D}" type="pres">
      <dgm:prSet presAssocID="{5585DC43-9FAE-EA44-9C69-8CEE7E9D49DD}" presName="Name37" presStyleLbl="parChTrans1D4" presStyleIdx="0" presStyleCnt="2"/>
      <dgm:spPr/>
    </dgm:pt>
    <dgm:pt modelId="{B512FAEC-80CA-4F4C-BA4C-BD0F96BEA48E}" type="pres">
      <dgm:prSet presAssocID="{5574873B-1ADC-1D48-9951-609A56953618}" presName="hierRoot2" presStyleCnt="0">
        <dgm:presLayoutVars>
          <dgm:hierBranch val="init"/>
        </dgm:presLayoutVars>
      </dgm:prSet>
      <dgm:spPr/>
    </dgm:pt>
    <dgm:pt modelId="{435E59D5-C5C7-784F-B4E6-FEE3BD0F2C6F}" type="pres">
      <dgm:prSet presAssocID="{5574873B-1ADC-1D48-9951-609A56953618}" presName="rootComposite" presStyleCnt="0"/>
      <dgm:spPr/>
    </dgm:pt>
    <dgm:pt modelId="{D79CFE4F-EEE6-B040-BDA6-F649816CD4FF}" type="pres">
      <dgm:prSet presAssocID="{5574873B-1ADC-1D48-9951-609A56953618}" presName="rootText" presStyleLbl="node4" presStyleIdx="0" presStyleCnt="2">
        <dgm:presLayoutVars>
          <dgm:chPref val="3"/>
        </dgm:presLayoutVars>
      </dgm:prSet>
      <dgm:spPr/>
    </dgm:pt>
    <dgm:pt modelId="{A2585E07-30F8-754F-9F56-792AA30E12FB}" type="pres">
      <dgm:prSet presAssocID="{5574873B-1ADC-1D48-9951-609A56953618}" presName="rootConnector" presStyleLbl="node4" presStyleIdx="0" presStyleCnt="2"/>
      <dgm:spPr/>
    </dgm:pt>
    <dgm:pt modelId="{D4B8FD3C-E912-AE41-B8BA-DD6D7563CFEE}" type="pres">
      <dgm:prSet presAssocID="{5574873B-1ADC-1D48-9951-609A56953618}" presName="hierChild4" presStyleCnt="0"/>
      <dgm:spPr/>
    </dgm:pt>
    <dgm:pt modelId="{28604A47-1DB6-1F40-96C9-961BB481DD3C}" type="pres">
      <dgm:prSet presAssocID="{5574873B-1ADC-1D48-9951-609A56953618}" presName="hierChild5" presStyleCnt="0"/>
      <dgm:spPr/>
    </dgm:pt>
    <dgm:pt modelId="{7C052AA8-4065-644B-B960-518F5B22E191}" type="pres">
      <dgm:prSet presAssocID="{C55B806A-4120-E44D-9412-FD0BB375335D}" presName="Name37" presStyleLbl="parChTrans1D4" presStyleIdx="1" presStyleCnt="2"/>
      <dgm:spPr/>
    </dgm:pt>
    <dgm:pt modelId="{5059181A-A038-8D4A-9C80-BEEEE3871FC7}" type="pres">
      <dgm:prSet presAssocID="{85E5A5EF-3771-2246-B0AC-BC52DF525122}" presName="hierRoot2" presStyleCnt="0">
        <dgm:presLayoutVars>
          <dgm:hierBranch val="init"/>
        </dgm:presLayoutVars>
      </dgm:prSet>
      <dgm:spPr/>
    </dgm:pt>
    <dgm:pt modelId="{16D28C97-43F7-3942-8158-0386BC4169E6}" type="pres">
      <dgm:prSet presAssocID="{85E5A5EF-3771-2246-B0AC-BC52DF525122}" presName="rootComposite" presStyleCnt="0"/>
      <dgm:spPr/>
    </dgm:pt>
    <dgm:pt modelId="{1CF2F974-0883-6B45-88EC-54329B31C178}" type="pres">
      <dgm:prSet presAssocID="{85E5A5EF-3771-2246-B0AC-BC52DF525122}" presName="rootText" presStyleLbl="node4" presStyleIdx="1" presStyleCnt="2">
        <dgm:presLayoutVars>
          <dgm:chPref val="3"/>
        </dgm:presLayoutVars>
      </dgm:prSet>
      <dgm:spPr/>
    </dgm:pt>
    <dgm:pt modelId="{32FFC472-648C-364B-A46F-DE5BB75A8ADA}" type="pres">
      <dgm:prSet presAssocID="{85E5A5EF-3771-2246-B0AC-BC52DF525122}" presName="rootConnector" presStyleLbl="node4" presStyleIdx="1" presStyleCnt="2"/>
      <dgm:spPr/>
    </dgm:pt>
    <dgm:pt modelId="{FF9B1B97-EB38-FB4D-832A-0AB854A54517}" type="pres">
      <dgm:prSet presAssocID="{85E5A5EF-3771-2246-B0AC-BC52DF525122}" presName="hierChild4" presStyleCnt="0"/>
      <dgm:spPr/>
    </dgm:pt>
    <dgm:pt modelId="{57B9B40E-DEFA-4344-95BB-744B54588DFB}" type="pres">
      <dgm:prSet presAssocID="{85E5A5EF-3771-2246-B0AC-BC52DF525122}" presName="hierChild5" presStyleCnt="0"/>
      <dgm:spPr/>
    </dgm:pt>
    <dgm:pt modelId="{713C17FF-36B9-9247-8CD0-DAF7759322DD}" type="pres">
      <dgm:prSet presAssocID="{3CC338FD-CED6-7E47-84EE-DCBCE516CD5D}" presName="hierChild5" presStyleCnt="0"/>
      <dgm:spPr/>
    </dgm:pt>
    <dgm:pt modelId="{EA1E0769-3C86-1947-909D-B9A84D263CAF}" type="pres">
      <dgm:prSet presAssocID="{9EC78548-F322-4A4A-AAB6-220ED1757E81}" presName="hierChild5" presStyleCnt="0"/>
      <dgm:spPr/>
    </dgm:pt>
    <dgm:pt modelId="{92DD76BF-F5F0-304C-B194-0180083A3267}" type="pres">
      <dgm:prSet presAssocID="{FD3F9BD7-BCDE-7744-B349-1ECFBB161AC4}" presName="Name37" presStyleLbl="parChTrans1D2" presStyleIdx="1" presStyleCnt="4"/>
      <dgm:spPr/>
    </dgm:pt>
    <dgm:pt modelId="{C0368CD8-8C5D-7C43-9D51-3EEFD6FE1771}" type="pres">
      <dgm:prSet presAssocID="{7775148B-9B0E-5B40-862E-02D520A73511}" presName="hierRoot2" presStyleCnt="0">
        <dgm:presLayoutVars>
          <dgm:hierBranch val="init"/>
        </dgm:presLayoutVars>
      </dgm:prSet>
      <dgm:spPr/>
    </dgm:pt>
    <dgm:pt modelId="{B43E8D71-FD50-814C-B267-379760D2BFA2}" type="pres">
      <dgm:prSet presAssocID="{7775148B-9B0E-5B40-862E-02D520A73511}" presName="rootComposite" presStyleCnt="0"/>
      <dgm:spPr/>
    </dgm:pt>
    <dgm:pt modelId="{7F651102-6FDA-FB49-8468-3CB888D4F30F}" type="pres">
      <dgm:prSet presAssocID="{7775148B-9B0E-5B40-862E-02D520A73511}" presName="rootText" presStyleLbl="node2" presStyleIdx="1" presStyleCnt="4">
        <dgm:presLayoutVars>
          <dgm:chPref val="3"/>
        </dgm:presLayoutVars>
      </dgm:prSet>
      <dgm:spPr/>
    </dgm:pt>
    <dgm:pt modelId="{6AE05228-3900-644E-B99C-7C2786804239}" type="pres">
      <dgm:prSet presAssocID="{7775148B-9B0E-5B40-862E-02D520A73511}" presName="rootConnector" presStyleLbl="node2" presStyleIdx="1" presStyleCnt="4"/>
      <dgm:spPr/>
    </dgm:pt>
    <dgm:pt modelId="{140A1247-2FD6-8548-B0E1-FFE47D62E236}" type="pres">
      <dgm:prSet presAssocID="{7775148B-9B0E-5B40-862E-02D520A73511}" presName="hierChild4" presStyleCnt="0"/>
      <dgm:spPr/>
    </dgm:pt>
    <dgm:pt modelId="{ABCCDC2C-772E-3449-8E53-465A99CD64FB}" type="pres">
      <dgm:prSet presAssocID="{488626F9-0697-2444-8345-9389ACDB83D9}" presName="Name37" presStyleLbl="parChTrans1D3" presStyleIdx="3" presStyleCnt="12"/>
      <dgm:spPr/>
    </dgm:pt>
    <dgm:pt modelId="{D1CA321B-7558-2541-AEB1-0574A01CBFF0}" type="pres">
      <dgm:prSet presAssocID="{71448152-549C-FF4C-967F-EF1CA4551005}" presName="hierRoot2" presStyleCnt="0">
        <dgm:presLayoutVars>
          <dgm:hierBranch val="init"/>
        </dgm:presLayoutVars>
      </dgm:prSet>
      <dgm:spPr/>
    </dgm:pt>
    <dgm:pt modelId="{CFDC5D1F-4882-B440-8B7B-CF5A835BBD10}" type="pres">
      <dgm:prSet presAssocID="{71448152-549C-FF4C-967F-EF1CA4551005}" presName="rootComposite" presStyleCnt="0"/>
      <dgm:spPr/>
    </dgm:pt>
    <dgm:pt modelId="{C0E124A3-D7DD-104A-BEFE-3AF0C07F3FDD}" type="pres">
      <dgm:prSet presAssocID="{71448152-549C-FF4C-967F-EF1CA4551005}" presName="rootText" presStyleLbl="node3" presStyleIdx="3" presStyleCnt="12">
        <dgm:presLayoutVars>
          <dgm:chPref val="3"/>
        </dgm:presLayoutVars>
      </dgm:prSet>
      <dgm:spPr/>
    </dgm:pt>
    <dgm:pt modelId="{72825AE2-16B7-404C-8D78-2C89A6B581EF}" type="pres">
      <dgm:prSet presAssocID="{71448152-549C-FF4C-967F-EF1CA4551005}" presName="rootConnector" presStyleLbl="node3" presStyleIdx="3" presStyleCnt="12"/>
      <dgm:spPr/>
    </dgm:pt>
    <dgm:pt modelId="{229C16DE-93D0-8440-956D-0052CA0E3DA1}" type="pres">
      <dgm:prSet presAssocID="{71448152-549C-FF4C-967F-EF1CA4551005}" presName="hierChild4" presStyleCnt="0"/>
      <dgm:spPr/>
    </dgm:pt>
    <dgm:pt modelId="{B03C25D4-4E5E-1444-A5FB-D2A1DC2434A2}" type="pres">
      <dgm:prSet presAssocID="{71448152-549C-FF4C-967F-EF1CA4551005}" presName="hierChild5" presStyleCnt="0"/>
      <dgm:spPr/>
    </dgm:pt>
    <dgm:pt modelId="{F5151DC1-047A-9E48-9DB9-C66C91B88E2D}" type="pres">
      <dgm:prSet presAssocID="{E9C093D6-D91C-154C-8223-516AA165FED0}" presName="Name37" presStyleLbl="parChTrans1D3" presStyleIdx="4" presStyleCnt="12"/>
      <dgm:spPr/>
    </dgm:pt>
    <dgm:pt modelId="{CAE092B9-CCC6-4647-83B7-49951AD64AAD}" type="pres">
      <dgm:prSet presAssocID="{E743B725-2DBC-8747-8CDA-5B4EE54275D5}" presName="hierRoot2" presStyleCnt="0">
        <dgm:presLayoutVars>
          <dgm:hierBranch val="init"/>
        </dgm:presLayoutVars>
      </dgm:prSet>
      <dgm:spPr/>
    </dgm:pt>
    <dgm:pt modelId="{85E1FE49-3B26-4C4C-B156-B173B83E153F}" type="pres">
      <dgm:prSet presAssocID="{E743B725-2DBC-8747-8CDA-5B4EE54275D5}" presName="rootComposite" presStyleCnt="0"/>
      <dgm:spPr/>
    </dgm:pt>
    <dgm:pt modelId="{0A55806E-F3B6-E94D-8058-441614878824}" type="pres">
      <dgm:prSet presAssocID="{E743B725-2DBC-8747-8CDA-5B4EE54275D5}" presName="rootText" presStyleLbl="node3" presStyleIdx="4" presStyleCnt="12">
        <dgm:presLayoutVars>
          <dgm:chPref val="3"/>
        </dgm:presLayoutVars>
      </dgm:prSet>
      <dgm:spPr/>
    </dgm:pt>
    <dgm:pt modelId="{C8E82FB6-585C-D647-A548-543BD38386B3}" type="pres">
      <dgm:prSet presAssocID="{E743B725-2DBC-8747-8CDA-5B4EE54275D5}" presName="rootConnector" presStyleLbl="node3" presStyleIdx="4" presStyleCnt="12"/>
      <dgm:spPr/>
    </dgm:pt>
    <dgm:pt modelId="{D6FA3122-8942-B54F-8CF8-904EC3638257}" type="pres">
      <dgm:prSet presAssocID="{E743B725-2DBC-8747-8CDA-5B4EE54275D5}" presName="hierChild4" presStyleCnt="0"/>
      <dgm:spPr/>
    </dgm:pt>
    <dgm:pt modelId="{D199440E-C80C-924A-832A-069FDC6A8AD5}" type="pres">
      <dgm:prSet presAssocID="{E743B725-2DBC-8747-8CDA-5B4EE54275D5}" presName="hierChild5" presStyleCnt="0"/>
      <dgm:spPr/>
    </dgm:pt>
    <dgm:pt modelId="{58E83694-84A2-984A-81AD-326EBEC00678}" type="pres">
      <dgm:prSet presAssocID="{305B1237-9AF1-9442-9E11-2A879A0A660E}" presName="Name37" presStyleLbl="parChTrans1D3" presStyleIdx="5" presStyleCnt="12"/>
      <dgm:spPr/>
    </dgm:pt>
    <dgm:pt modelId="{40C7847A-631A-784A-AAE9-A6807AEBE309}" type="pres">
      <dgm:prSet presAssocID="{7F8C6C57-B141-734A-991E-1B85BCEC58ED}" presName="hierRoot2" presStyleCnt="0">
        <dgm:presLayoutVars>
          <dgm:hierBranch val="init"/>
        </dgm:presLayoutVars>
      </dgm:prSet>
      <dgm:spPr/>
    </dgm:pt>
    <dgm:pt modelId="{693A84C0-A8F0-6A44-AE08-E8BC428A2C00}" type="pres">
      <dgm:prSet presAssocID="{7F8C6C57-B141-734A-991E-1B85BCEC58ED}" presName="rootComposite" presStyleCnt="0"/>
      <dgm:spPr/>
    </dgm:pt>
    <dgm:pt modelId="{6BD09066-5F0E-7643-9391-3C3474927EFD}" type="pres">
      <dgm:prSet presAssocID="{7F8C6C57-B141-734A-991E-1B85BCEC58ED}" presName="rootText" presStyleLbl="node3" presStyleIdx="5" presStyleCnt="12">
        <dgm:presLayoutVars>
          <dgm:chPref val="3"/>
        </dgm:presLayoutVars>
      </dgm:prSet>
      <dgm:spPr/>
    </dgm:pt>
    <dgm:pt modelId="{695501C1-9360-6349-88F3-F2CA7ECF3991}" type="pres">
      <dgm:prSet presAssocID="{7F8C6C57-B141-734A-991E-1B85BCEC58ED}" presName="rootConnector" presStyleLbl="node3" presStyleIdx="5" presStyleCnt="12"/>
      <dgm:spPr/>
    </dgm:pt>
    <dgm:pt modelId="{5C44C1A7-42D5-2349-8AEA-F26451CD8E41}" type="pres">
      <dgm:prSet presAssocID="{7F8C6C57-B141-734A-991E-1B85BCEC58ED}" presName="hierChild4" presStyleCnt="0"/>
      <dgm:spPr/>
    </dgm:pt>
    <dgm:pt modelId="{2D7FDC47-2FD9-B547-B623-5796A7B90BB2}" type="pres">
      <dgm:prSet presAssocID="{7F8C6C57-B141-734A-991E-1B85BCEC58ED}" presName="hierChild5" presStyleCnt="0"/>
      <dgm:spPr/>
    </dgm:pt>
    <dgm:pt modelId="{976A1F32-D0ED-BC42-A981-B4D76F9A084C}" type="pres">
      <dgm:prSet presAssocID="{048BBF51-AE2A-4040-9E5A-F052E1E88DB6}" presName="Name37" presStyleLbl="parChTrans1D3" presStyleIdx="6" presStyleCnt="12"/>
      <dgm:spPr/>
    </dgm:pt>
    <dgm:pt modelId="{6CF8D63C-CC00-CD4A-A767-3858659A9248}" type="pres">
      <dgm:prSet presAssocID="{4062A026-1CDF-214B-B7E5-0F8CA8BDC34A}" presName="hierRoot2" presStyleCnt="0">
        <dgm:presLayoutVars>
          <dgm:hierBranch val="init"/>
        </dgm:presLayoutVars>
      </dgm:prSet>
      <dgm:spPr/>
    </dgm:pt>
    <dgm:pt modelId="{079FCDF3-2707-E84D-9B55-5BF7DE9309C4}" type="pres">
      <dgm:prSet presAssocID="{4062A026-1CDF-214B-B7E5-0F8CA8BDC34A}" presName="rootComposite" presStyleCnt="0"/>
      <dgm:spPr/>
    </dgm:pt>
    <dgm:pt modelId="{6965609E-3338-8D43-A822-1F4A3DF228BD}" type="pres">
      <dgm:prSet presAssocID="{4062A026-1CDF-214B-B7E5-0F8CA8BDC34A}" presName="rootText" presStyleLbl="node3" presStyleIdx="6" presStyleCnt="12">
        <dgm:presLayoutVars>
          <dgm:chPref val="3"/>
        </dgm:presLayoutVars>
      </dgm:prSet>
      <dgm:spPr/>
    </dgm:pt>
    <dgm:pt modelId="{DD9B94F5-6070-7F4F-B8E2-57B546D8871E}" type="pres">
      <dgm:prSet presAssocID="{4062A026-1CDF-214B-B7E5-0F8CA8BDC34A}" presName="rootConnector" presStyleLbl="node3" presStyleIdx="6" presStyleCnt="12"/>
      <dgm:spPr/>
    </dgm:pt>
    <dgm:pt modelId="{E77CA6E4-B8E7-6442-956D-4AC4EB783930}" type="pres">
      <dgm:prSet presAssocID="{4062A026-1CDF-214B-B7E5-0F8CA8BDC34A}" presName="hierChild4" presStyleCnt="0"/>
      <dgm:spPr/>
    </dgm:pt>
    <dgm:pt modelId="{5F129137-3138-CF42-ABD7-A7CB9BBDE921}" type="pres">
      <dgm:prSet presAssocID="{4062A026-1CDF-214B-B7E5-0F8CA8BDC34A}" presName="hierChild5" presStyleCnt="0"/>
      <dgm:spPr/>
    </dgm:pt>
    <dgm:pt modelId="{23CFAE05-0022-294C-B79D-B2914452AFB3}" type="pres">
      <dgm:prSet presAssocID="{562922E9-10B3-A243-8EF8-FFAB10B1AB05}" presName="Name37" presStyleLbl="parChTrans1D3" presStyleIdx="7" presStyleCnt="12"/>
      <dgm:spPr/>
    </dgm:pt>
    <dgm:pt modelId="{851FD7F7-B360-2948-A10D-80C89BD26B44}" type="pres">
      <dgm:prSet presAssocID="{44F01E82-6ABF-2E42-A7CB-D2F0914A6966}" presName="hierRoot2" presStyleCnt="0">
        <dgm:presLayoutVars>
          <dgm:hierBranch val="init"/>
        </dgm:presLayoutVars>
      </dgm:prSet>
      <dgm:spPr/>
    </dgm:pt>
    <dgm:pt modelId="{C03C034E-4117-4946-A22D-7FC69C23FC08}" type="pres">
      <dgm:prSet presAssocID="{44F01E82-6ABF-2E42-A7CB-D2F0914A6966}" presName="rootComposite" presStyleCnt="0"/>
      <dgm:spPr/>
    </dgm:pt>
    <dgm:pt modelId="{06963DEF-6F9E-AC4A-843F-0B7C4065D859}" type="pres">
      <dgm:prSet presAssocID="{44F01E82-6ABF-2E42-A7CB-D2F0914A6966}" presName="rootText" presStyleLbl="node3" presStyleIdx="7" presStyleCnt="12">
        <dgm:presLayoutVars>
          <dgm:chPref val="3"/>
        </dgm:presLayoutVars>
      </dgm:prSet>
      <dgm:spPr/>
    </dgm:pt>
    <dgm:pt modelId="{ECBDB399-9DBA-3C42-B7E6-14BF68090667}" type="pres">
      <dgm:prSet presAssocID="{44F01E82-6ABF-2E42-A7CB-D2F0914A6966}" presName="rootConnector" presStyleLbl="node3" presStyleIdx="7" presStyleCnt="12"/>
      <dgm:spPr/>
    </dgm:pt>
    <dgm:pt modelId="{C2191493-3714-7144-83AA-3FC73E8F3C27}" type="pres">
      <dgm:prSet presAssocID="{44F01E82-6ABF-2E42-A7CB-D2F0914A6966}" presName="hierChild4" presStyleCnt="0"/>
      <dgm:spPr/>
    </dgm:pt>
    <dgm:pt modelId="{DE59A83B-F3C1-CC4B-A14F-5036C9F59074}" type="pres">
      <dgm:prSet presAssocID="{44F01E82-6ABF-2E42-A7CB-D2F0914A6966}" presName="hierChild5" presStyleCnt="0"/>
      <dgm:spPr/>
    </dgm:pt>
    <dgm:pt modelId="{36E59882-A5AA-8C48-8E52-0E50ACDFCA64}" type="pres">
      <dgm:prSet presAssocID="{CEC377CF-E641-4745-B8A4-1140F9F3AA2B}" presName="Name37" presStyleLbl="parChTrans1D3" presStyleIdx="8" presStyleCnt="12"/>
      <dgm:spPr/>
    </dgm:pt>
    <dgm:pt modelId="{091AEFC1-265D-EF43-ADF9-31DB29FAE390}" type="pres">
      <dgm:prSet presAssocID="{3CE24F99-3363-994F-A066-8D8C49BB8EE1}" presName="hierRoot2" presStyleCnt="0">
        <dgm:presLayoutVars>
          <dgm:hierBranch val="init"/>
        </dgm:presLayoutVars>
      </dgm:prSet>
      <dgm:spPr/>
    </dgm:pt>
    <dgm:pt modelId="{EE377BEC-EA7E-C14E-89D6-6F8E758D8436}" type="pres">
      <dgm:prSet presAssocID="{3CE24F99-3363-994F-A066-8D8C49BB8EE1}" presName="rootComposite" presStyleCnt="0"/>
      <dgm:spPr/>
    </dgm:pt>
    <dgm:pt modelId="{11AFD2C7-BE48-0542-AD4A-821390A6C66B}" type="pres">
      <dgm:prSet presAssocID="{3CE24F99-3363-994F-A066-8D8C49BB8EE1}" presName="rootText" presStyleLbl="node3" presStyleIdx="8" presStyleCnt="12">
        <dgm:presLayoutVars>
          <dgm:chPref val="3"/>
        </dgm:presLayoutVars>
      </dgm:prSet>
      <dgm:spPr/>
    </dgm:pt>
    <dgm:pt modelId="{BC9C61A9-AD77-9C48-A663-DDD229AE34AD}" type="pres">
      <dgm:prSet presAssocID="{3CE24F99-3363-994F-A066-8D8C49BB8EE1}" presName="rootConnector" presStyleLbl="node3" presStyleIdx="8" presStyleCnt="12"/>
      <dgm:spPr/>
    </dgm:pt>
    <dgm:pt modelId="{5CCFB9A1-A9EE-0C49-B872-6BA17F989EDA}" type="pres">
      <dgm:prSet presAssocID="{3CE24F99-3363-994F-A066-8D8C49BB8EE1}" presName="hierChild4" presStyleCnt="0"/>
      <dgm:spPr/>
    </dgm:pt>
    <dgm:pt modelId="{1DCDE076-D641-584D-99C9-7351696C4780}" type="pres">
      <dgm:prSet presAssocID="{3CE24F99-3363-994F-A066-8D8C49BB8EE1}" presName="hierChild5" presStyleCnt="0"/>
      <dgm:spPr/>
    </dgm:pt>
    <dgm:pt modelId="{41E8CD05-CA3D-2C4E-B288-AF6F3FA8536A}" type="pres">
      <dgm:prSet presAssocID="{7775148B-9B0E-5B40-862E-02D520A73511}" presName="hierChild5" presStyleCnt="0"/>
      <dgm:spPr/>
    </dgm:pt>
    <dgm:pt modelId="{99E729F7-3019-DB4C-B378-09BFCBB87710}" type="pres">
      <dgm:prSet presAssocID="{2A24672D-8498-A04B-ACA8-88B9945E0163}" presName="Name37" presStyleLbl="parChTrans1D2" presStyleIdx="2" presStyleCnt="4"/>
      <dgm:spPr/>
    </dgm:pt>
    <dgm:pt modelId="{701E9959-65B7-1242-9566-D0D1EF85190D}" type="pres">
      <dgm:prSet presAssocID="{2B7E524F-892A-4443-81E6-24F70D916F4D}" presName="hierRoot2" presStyleCnt="0">
        <dgm:presLayoutVars>
          <dgm:hierBranch val="init"/>
        </dgm:presLayoutVars>
      </dgm:prSet>
      <dgm:spPr/>
    </dgm:pt>
    <dgm:pt modelId="{917C31DA-CFA5-4F46-AA70-962A167B1CB5}" type="pres">
      <dgm:prSet presAssocID="{2B7E524F-892A-4443-81E6-24F70D916F4D}" presName="rootComposite" presStyleCnt="0"/>
      <dgm:spPr/>
    </dgm:pt>
    <dgm:pt modelId="{48CB1CCC-009B-1944-9F72-03A62D8219C5}" type="pres">
      <dgm:prSet presAssocID="{2B7E524F-892A-4443-81E6-24F70D916F4D}" presName="rootText" presStyleLbl="node2" presStyleIdx="2" presStyleCnt="4">
        <dgm:presLayoutVars>
          <dgm:chPref val="3"/>
        </dgm:presLayoutVars>
      </dgm:prSet>
      <dgm:spPr/>
    </dgm:pt>
    <dgm:pt modelId="{87155544-CC1F-7E4A-B69A-DDCB0030003F}" type="pres">
      <dgm:prSet presAssocID="{2B7E524F-892A-4443-81E6-24F70D916F4D}" presName="rootConnector" presStyleLbl="node2" presStyleIdx="2" presStyleCnt="4"/>
      <dgm:spPr/>
    </dgm:pt>
    <dgm:pt modelId="{793550AA-B68B-884A-BAE6-086FDACA9228}" type="pres">
      <dgm:prSet presAssocID="{2B7E524F-892A-4443-81E6-24F70D916F4D}" presName="hierChild4" presStyleCnt="0"/>
      <dgm:spPr/>
    </dgm:pt>
    <dgm:pt modelId="{BF688B85-3820-2847-B7E6-E14217A7C9D2}" type="pres">
      <dgm:prSet presAssocID="{FEBA6FCB-265A-C34A-A80E-A58829C4A902}" presName="Name37" presStyleLbl="parChTrans1D3" presStyleIdx="9" presStyleCnt="12"/>
      <dgm:spPr/>
    </dgm:pt>
    <dgm:pt modelId="{84262F3E-F3E7-484B-AE43-5770D79DEBCB}" type="pres">
      <dgm:prSet presAssocID="{C3FF0175-FC0F-1846-93C9-EE8280C5BE4A}" presName="hierRoot2" presStyleCnt="0">
        <dgm:presLayoutVars>
          <dgm:hierBranch val="init"/>
        </dgm:presLayoutVars>
      </dgm:prSet>
      <dgm:spPr/>
    </dgm:pt>
    <dgm:pt modelId="{0E95545D-9C44-B14E-944F-6CA599E8593F}" type="pres">
      <dgm:prSet presAssocID="{C3FF0175-FC0F-1846-93C9-EE8280C5BE4A}" presName="rootComposite" presStyleCnt="0"/>
      <dgm:spPr/>
    </dgm:pt>
    <dgm:pt modelId="{5AC5EBA8-152B-4A43-8E3F-9C55493186F0}" type="pres">
      <dgm:prSet presAssocID="{C3FF0175-FC0F-1846-93C9-EE8280C5BE4A}" presName="rootText" presStyleLbl="node3" presStyleIdx="9" presStyleCnt="12">
        <dgm:presLayoutVars>
          <dgm:chPref val="3"/>
        </dgm:presLayoutVars>
      </dgm:prSet>
      <dgm:spPr/>
    </dgm:pt>
    <dgm:pt modelId="{2C523289-CAE2-8D4D-A34C-1E466053BE4A}" type="pres">
      <dgm:prSet presAssocID="{C3FF0175-FC0F-1846-93C9-EE8280C5BE4A}" presName="rootConnector" presStyleLbl="node3" presStyleIdx="9" presStyleCnt="12"/>
      <dgm:spPr/>
    </dgm:pt>
    <dgm:pt modelId="{040CB612-A081-B840-BD29-D8E813A17750}" type="pres">
      <dgm:prSet presAssocID="{C3FF0175-FC0F-1846-93C9-EE8280C5BE4A}" presName="hierChild4" presStyleCnt="0"/>
      <dgm:spPr/>
    </dgm:pt>
    <dgm:pt modelId="{5294F8BB-7E13-5D4D-9D1D-D1984B4C938A}" type="pres">
      <dgm:prSet presAssocID="{C3FF0175-FC0F-1846-93C9-EE8280C5BE4A}" presName="hierChild5" presStyleCnt="0"/>
      <dgm:spPr/>
    </dgm:pt>
    <dgm:pt modelId="{A1A3F38C-5F6B-4B47-A705-0BFEC3A6AC11}" type="pres">
      <dgm:prSet presAssocID="{C00DEE5A-D2A3-D840-A5A5-15BD0134034B}" presName="Name37" presStyleLbl="parChTrans1D3" presStyleIdx="10" presStyleCnt="12"/>
      <dgm:spPr/>
    </dgm:pt>
    <dgm:pt modelId="{792B44A9-61AD-664D-9E8A-D4E4CF7DBD95}" type="pres">
      <dgm:prSet presAssocID="{809C2DE3-AB08-FE4B-BD99-E02EF7AE84DF}" presName="hierRoot2" presStyleCnt="0">
        <dgm:presLayoutVars>
          <dgm:hierBranch val="init"/>
        </dgm:presLayoutVars>
      </dgm:prSet>
      <dgm:spPr/>
    </dgm:pt>
    <dgm:pt modelId="{04896A64-688E-AE4C-A56F-316B9FDAE54B}" type="pres">
      <dgm:prSet presAssocID="{809C2DE3-AB08-FE4B-BD99-E02EF7AE84DF}" presName="rootComposite" presStyleCnt="0"/>
      <dgm:spPr/>
    </dgm:pt>
    <dgm:pt modelId="{A4B471EF-3EE7-9249-94C8-DDF920AF053B}" type="pres">
      <dgm:prSet presAssocID="{809C2DE3-AB08-FE4B-BD99-E02EF7AE84DF}" presName="rootText" presStyleLbl="node3" presStyleIdx="10" presStyleCnt="12">
        <dgm:presLayoutVars>
          <dgm:chPref val="3"/>
        </dgm:presLayoutVars>
      </dgm:prSet>
      <dgm:spPr/>
    </dgm:pt>
    <dgm:pt modelId="{A0AFB829-1FB5-8F43-A028-D3622BEC3584}" type="pres">
      <dgm:prSet presAssocID="{809C2DE3-AB08-FE4B-BD99-E02EF7AE84DF}" presName="rootConnector" presStyleLbl="node3" presStyleIdx="10" presStyleCnt="12"/>
      <dgm:spPr/>
    </dgm:pt>
    <dgm:pt modelId="{DB91BEDE-CF96-3847-BFB7-840B9AD7290F}" type="pres">
      <dgm:prSet presAssocID="{809C2DE3-AB08-FE4B-BD99-E02EF7AE84DF}" presName="hierChild4" presStyleCnt="0"/>
      <dgm:spPr/>
    </dgm:pt>
    <dgm:pt modelId="{2EF9AB27-9110-1A43-83C1-5B5F396B7F3C}" type="pres">
      <dgm:prSet presAssocID="{809C2DE3-AB08-FE4B-BD99-E02EF7AE84DF}" presName="hierChild5" presStyleCnt="0"/>
      <dgm:spPr/>
    </dgm:pt>
    <dgm:pt modelId="{3152A0B4-6330-E349-9AE6-B17D5D8F99ED}" type="pres">
      <dgm:prSet presAssocID="{FA478721-6C11-4C47-931E-33B96C30F9C0}" presName="Name37" presStyleLbl="parChTrans1D3" presStyleIdx="11" presStyleCnt="12"/>
      <dgm:spPr/>
    </dgm:pt>
    <dgm:pt modelId="{E2D0E134-4772-B14B-BF3E-45E0755591D9}" type="pres">
      <dgm:prSet presAssocID="{BD7C8ECC-DDA2-5E41-8FEE-F6A7FFE85FAD}" presName="hierRoot2" presStyleCnt="0">
        <dgm:presLayoutVars>
          <dgm:hierBranch val="init"/>
        </dgm:presLayoutVars>
      </dgm:prSet>
      <dgm:spPr/>
    </dgm:pt>
    <dgm:pt modelId="{333EAACF-464A-DA4B-8CA9-1333EE3B47CA}" type="pres">
      <dgm:prSet presAssocID="{BD7C8ECC-DDA2-5E41-8FEE-F6A7FFE85FAD}" presName="rootComposite" presStyleCnt="0"/>
      <dgm:spPr/>
    </dgm:pt>
    <dgm:pt modelId="{AE8AE4D2-C83B-8D4F-AF72-A40617A24A56}" type="pres">
      <dgm:prSet presAssocID="{BD7C8ECC-DDA2-5E41-8FEE-F6A7FFE85FAD}" presName="rootText" presStyleLbl="node3" presStyleIdx="11" presStyleCnt="12">
        <dgm:presLayoutVars>
          <dgm:chPref val="3"/>
        </dgm:presLayoutVars>
      </dgm:prSet>
      <dgm:spPr/>
    </dgm:pt>
    <dgm:pt modelId="{8A56CF26-6829-2747-BC13-90E6B8032A8D}" type="pres">
      <dgm:prSet presAssocID="{BD7C8ECC-DDA2-5E41-8FEE-F6A7FFE85FAD}" presName="rootConnector" presStyleLbl="node3" presStyleIdx="11" presStyleCnt="12"/>
      <dgm:spPr/>
    </dgm:pt>
    <dgm:pt modelId="{272717E8-A666-1346-8704-2F534FE62B96}" type="pres">
      <dgm:prSet presAssocID="{BD7C8ECC-DDA2-5E41-8FEE-F6A7FFE85FAD}" presName="hierChild4" presStyleCnt="0"/>
      <dgm:spPr/>
    </dgm:pt>
    <dgm:pt modelId="{09911A37-8FFF-0344-A0B8-FF7C981EAF94}" type="pres">
      <dgm:prSet presAssocID="{BD7C8ECC-DDA2-5E41-8FEE-F6A7FFE85FAD}" presName="hierChild5" presStyleCnt="0"/>
      <dgm:spPr/>
    </dgm:pt>
    <dgm:pt modelId="{77ED366A-CE42-A64B-9ABC-4F1DA92E6220}" type="pres">
      <dgm:prSet presAssocID="{2B7E524F-892A-4443-81E6-24F70D916F4D}" presName="hierChild5" presStyleCnt="0"/>
      <dgm:spPr/>
    </dgm:pt>
    <dgm:pt modelId="{50E06994-5BBF-A34A-9754-D24BB19608B5}" type="pres">
      <dgm:prSet presAssocID="{6503E70C-5EEE-F043-BFF9-E27F3E5B2933}" presName="Name37" presStyleLbl="parChTrans1D2" presStyleIdx="3" presStyleCnt="4"/>
      <dgm:spPr/>
    </dgm:pt>
    <dgm:pt modelId="{76AB0BF0-6104-EC48-ADA5-EF5F9C3B97A3}" type="pres">
      <dgm:prSet presAssocID="{40BC85CA-64F5-A944-93DB-16ED7D373E2D}" presName="hierRoot2" presStyleCnt="0">
        <dgm:presLayoutVars>
          <dgm:hierBranch val="init"/>
        </dgm:presLayoutVars>
      </dgm:prSet>
      <dgm:spPr/>
    </dgm:pt>
    <dgm:pt modelId="{AE64DB2D-AEF8-8E49-942D-A5536DEE8F33}" type="pres">
      <dgm:prSet presAssocID="{40BC85CA-64F5-A944-93DB-16ED7D373E2D}" presName="rootComposite" presStyleCnt="0"/>
      <dgm:spPr/>
    </dgm:pt>
    <dgm:pt modelId="{900320C5-4AA4-F742-9F8D-A71DA5812381}" type="pres">
      <dgm:prSet presAssocID="{40BC85CA-64F5-A944-93DB-16ED7D373E2D}" presName="rootText" presStyleLbl="node2" presStyleIdx="3" presStyleCnt="4">
        <dgm:presLayoutVars>
          <dgm:chPref val="3"/>
        </dgm:presLayoutVars>
      </dgm:prSet>
      <dgm:spPr/>
    </dgm:pt>
    <dgm:pt modelId="{F26E1B5D-18F7-C945-8335-85448FD0E489}" type="pres">
      <dgm:prSet presAssocID="{40BC85CA-64F5-A944-93DB-16ED7D373E2D}" presName="rootConnector" presStyleLbl="node2" presStyleIdx="3" presStyleCnt="4"/>
      <dgm:spPr/>
    </dgm:pt>
    <dgm:pt modelId="{5D921356-B8FB-4A41-9BBC-E77C66F264B0}" type="pres">
      <dgm:prSet presAssocID="{40BC85CA-64F5-A944-93DB-16ED7D373E2D}" presName="hierChild4" presStyleCnt="0"/>
      <dgm:spPr/>
    </dgm:pt>
    <dgm:pt modelId="{0A5B808F-0B03-3E46-AFF6-D83EB3B01971}" type="pres">
      <dgm:prSet presAssocID="{40BC85CA-64F5-A944-93DB-16ED7D373E2D}" presName="hierChild5" presStyleCnt="0"/>
      <dgm:spPr/>
    </dgm:pt>
    <dgm:pt modelId="{73C9528F-9125-1048-85B1-CD6839B2ED7A}" type="pres">
      <dgm:prSet presAssocID="{6F97ECC9-0FBD-EE48-B104-814DC29A86E2}" presName="hierChild3" presStyleCnt="0"/>
      <dgm:spPr/>
    </dgm:pt>
  </dgm:ptLst>
  <dgm:cxnLst>
    <dgm:cxn modelId="{B7635701-7A62-1645-85C9-44E06975D762}" type="presOf" srcId="{305B1237-9AF1-9442-9E11-2A879A0A660E}" destId="{58E83694-84A2-984A-81AD-326EBEC00678}" srcOrd="0" destOrd="0" presId="urn:microsoft.com/office/officeart/2005/8/layout/orgChart1"/>
    <dgm:cxn modelId="{A60B590A-04CA-7E47-A0B3-E44CEABB2276}" type="presOf" srcId="{E743B725-2DBC-8747-8CDA-5B4EE54275D5}" destId="{C8E82FB6-585C-D647-A548-543BD38386B3}" srcOrd="1" destOrd="0" presId="urn:microsoft.com/office/officeart/2005/8/layout/orgChart1"/>
    <dgm:cxn modelId="{7158760C-88A1-E64B-9557-31C20DA05100}" type="presOf" srcId="{2E24630B-D57F-3A49-AE9D-CFA2AAF232DB}" destId="{95742DAA-5605-634B-A3AC-53FFC8B5A91A}" srcOrd="0" destOrd="0" presId="urn:microsoft.com/office/officeart/2005/8/layout/orgChart1"/>
    <dgm:cxn modelId="{534D110E-EF6D-9D4D-813D-4C80AA1ADFBB}" type="presOf" srcId="{46468D3A-5299-FA48-BB4B-BD8245B53C00}" destId="{94A8724C-CF90-2B47-9130-BDC86924D921}" srcOrd="0" destOrd="0" presId="urn:microsoft.com/office/officeart/2005/8/layout/orgChart1"/>
    <dgm:cxn modelId="{046D7510-AB2F-8049-BAB9-6625EDBB0937}" srcId="{D2B679C3-0568-874E-B10E-E4B4CC21D329}" destId="{6F97ECC9-0FBD-EE48-B104-814DC29A86E2}" srcOrd="0" destOrd="0" parTransId="{68372840-BAEB-F447-BBF6-99EFC6C2F525}" sibTransId="{CEBDC6D1-79BA-3D41-8496-069E70C37281}"/>
    <dgm:cxn modelId="{EB802611-B034-6843-915D-343AE5C2193B}" srcId="{2B7E524F-892A-4443-81E6-24F70D916F4D}" destId="{C3FF0175-FC0F-1846-93C9-EE8280C5BE4A}" srcOrd="0" destOrd="0" parTransId="{FEBA6FCB-265A-C34A-A80E-A58829C4A902}" sibTransId="{823EE090-7594-B143-8726-8346669B8C8C}"/>
    <dgm:cxn modelId="{15E1FB14-216B-0347-867A-FB61AC7B5FCF}" type="presOf" srcId="{299326A4-610C-B048-A695-B2525D011466}" destId="{87F6A026-6783-5248-A259-E29102AEF7B2}" srcOrd="0" destOrd="0" presId="urn:microsoft.com/office/officeart/2005/8/layout/orgChart1"/>
    <dgm:cxn modelId="{B972CD15-E34E-CC4E-B338-8D27B6DA4621}" type="presOf" srcId="{C3FF0175-FC0F-1846-93C9-EE8280C5BE4A}" destId="{5AC5EBA8-152B-4A43-8E3F-9C55493186F0}" srcOrd="0" destOrd="0" presId="urn:microsoft.com/office/officeart/2005/8/layout/orgChart1"/>
    <dgm:cxn modelId="{E5DEF217-1DD4-FA44-9194-47F1A1687B82}" type="presOf" srcId="{C55B806A-4120-E44D-9412-FD0BB375335D}" destId="{7C052AA8-4065-644B-B960-518F5B22E191}" srcOrd="0" destOrd="0" presId="urn:microsoft.com/office/officeart/2005/8/layout/orgChart1"/>
    <dgm:cxn modelId="{98D43A1B-4AE9-0B46-ADF2-8A01B177430C}" type="presOf" srcId="{300E88DD-3BC6-4A41-9AAD-FDDFAE5F1791}" destId="{38898CCB-23B7-B445-8BDE-9E668AF9E82F}" srcOrd="0" destOrd="0" presId="urn:microsoft.com/office/officeart/2005/8/layout/orgChart1"/>
    <dgm:cxn modelId="{5E1C881C-D1E8-484D-BFEE-84C1E9B8E230}" type="presOf" srcId="{927C0320-5170-F64F-8614-6B45A1ED8341}" destId="{A0200A35-8F2E-5043-AA50-4A0E7C8C2571}" srcOrd="1" destOrd="0" presId="urn:microsoft.com/office/officeart/2005/8/layout/orgChart1"/>
    <dgm:cxn modelId="{0192A91D-A19A-D443-80AA-A11A355B8BE9}" srcId="{6F97ECC9-0FBD-EE48-B104-814DC29A86E2}" destId="{2B7E524F-892A-4443-81E6-24F70D916F4D}" srcOrd="2" destOrd="0" parTransId="{2A24672D-8498-A04B-ACA8-88B9945E0163}" sibTransId="{392849D7-22D5-D54C-9916-A75F05CEC31A}"/>
    <dgm:cxn modelId="{DA4C081E-6712-7647-ADC1-6031520953C1}" type="presOf" srcId="{44F01E82-6ABF-2E42-A7CB-D2F0914A6966}" destId="{06963DEF-6F9E-AC4A-843F-0B7C4065D859}" srcOrd="0" destOrd="0" presId="urn:microsoft.com/office/officeart/2005/8/layout/orgChart1"/>
    <dgm:cxn modelId="{FCA60323-3909-CF40-B3DF-D62D9C51D9ED}" srcId="{3CC338FD-CED6-7E47-84EE-DCBCE516CD5D}" destId="{5574873B-1ADC-1D48-9951-609A56953618}" srcOrd="0" destOrd="0" parTransId="{5585DC43-9FAE-EA44-9C69-8CEE7E9D49DD}" sibTransId="{8362CD51-C1BB-EE49-8B53-59AE79154E10}"/>
    <dgm:cxn modelId="{71759525-05AB-DA45-896E-547E55A11C86}" type="presOf" srcId="{5574873B-1ADC-1D48-9951-609A56953618}" destId="{A2585E07-30F8-754F-9F56-792AA30E12FB}" srcOrd="1" destOrd="0" presId="urn:microsoft.com/office/officeart/2005/8/layout/orgChart1"/>
    <dgm:cxn modelId="{27B67328-2132-0240-9A5E-3974D34E2E57}" srcId="{7775148B-9B0E-5B40-862E-02D520A73511}" destId="{3CE24F99-3363-994F-A066-8D8C49BB8EE1}" srcOrd="5" destOrd="0" parTransId="{CEC377CF-E641-4745-B8A4-1140F9F3AA2B}" sibTransId="{5785441E-90B7-2C40-90EC-2E9322B40778}"/>
    <dgm:cxn modelId="{782F282D-1C70-A941-851A-0CCB39307EFC}" type="presOf" srcId="{BD7C8ECC-DDA2-5E41-8FEE-F6A7FFE85FAD}" destId="{AE8AE4D2-C83B-8D4F-AF72-A40617A24A56}" srcOrd="0" destOrd="0" presId="urn:microsoft.com/office/officeart/2005/8/layout/orgChart1"/>
    <dgm:cxn modelId="{B84E4630-60EB-024F-A54C-4747DEDE0AB0}" type="presOf" srcId="{71448152-549C-FF4C-967F-EF1CA4551005}" destId="{C0E124A3-D7DD-104A-BEFE-3AF0C07F3FDD}" srcOrd="0" destOrd="0" presId="urn:microsoft.com/office/officeart/2005/8/layout/orgChart1"/>
    <dgm:cxn modelId="{6457A134-75E3-2F44-B687-5E732960A8DD}" type="presOf" srcId="{40BC85CA-64F5-A944-93DB-16ED7D373E2D}" destId="{900320C5-4AA4-F742-9F8D-A71DA5812381}" srcOrd="0" destOrd="0" presId="urn:microsoft.com/office/officeart/2005/8/layout/orgChart1"/>
    <dgm:cxn modelId="{E7CC983E-6149-9F41-9595-3438A1EBD3F6}" type="presOf" srcId="{7775148B-9B0E-5B40-862E-02D520A73511}" destId="{6AE05228-3900-644E-B99C-7C2786804239}" srcOrd="1" destOrd="0" presId="urn:microsoft.com/office/officeart/2005/8/layout/orgChart1"/>
    <dgm:cxn modelId="{AC708E41-361D-C445-BF5F-3082F8DCF4DE}" type="presOf" srcId="{3CC338FD-CED6-7E47-84EE-DCBCE516CD5D}" destId="{AC4C3145-301B-7D42-BEFC-2702074160E9}" srcOrd="0" destOrd="0" presId="urn:microsoft.com/office/officeart/2005/8/layout/orgChart1"/>
    <dgm:cxn modelId="{12CB4E4E-21F2-A144-9F32-6D412C7D2354}" type="presOf" srcId="{FA478721-6C11-4C47-931E-33B96C30F9C0}" destId="{3152A0B4-6330-E349-9AE6-B17D5D8F99ED}" srcOrd="0" destOrd="0" presId="urn:microsoft.com/office/officeart/2005/8/layout/orgChart1"/>
    <dgm:cxn modelId="{6D78404F-1A25-BB47-B037-BDEA1B7C9B68}" type="presOf" srcId="{809C2DE3-AB08-FE4B-BD99-E02EF7AE84DF}" destId="{A4B471EF-3EE7-9249-94C8-DDF920AF053B}" srcOrd="0" destOrd="0" presId="urn:microsoft.com/office/officeart/2005/8/layout/orgChart1"/>
    <dgm:cxn modelId="{11642E50-DD3A-A449-A654-F3FB49E52C5A}" type="presOf" srcId="{7F8C6C57-B141-734A-991E-1B85BCEC58ED}" destId="{6BD09066-5F0E-7643-9391-3C3474927EFD}" srcOrd="0" destOrd="0" presId="urn:microsoft.com/office/officeart/2005/8/layout/orgChart1"/>
    <dgm:cxn modelId="{60E4AB53-5FC6-6244-A006-712494F9ABA3}" type="presOf" srcId="{40BC85CA-64F5-A944-93DB-16ED7D373E2D}" destId="{F26E1B5D-18F7-C945-8335-85448FD0E489}" srcOrd="1" destOrd="0" presId="urn:microsoft.com/office/officeart/2005/8/layout/orgChart1"/>
    <dgm:cxn modelId="{3ABF165D-549B-C849-9EE1-CE746240E7C0}" type="presOf" srcId="{7F8C6C57-B141-734A-991E-1B85BCEC58ED}" destId="{695501C1-9360-6349-88F3-F2CA7ECF3991}" srcOrd="1" destOrd="0" presId="urn:microsoft.com/office/officeart/2005/8/layout/orgChart1"/>
    <dgm:cxn modelId="{27810E62-BCB8-BB47-9EF7-D6305C79368B}" type="presOf" srcId="{927C0320-5170-F64F-8614-6B45A1ED8341}" destId="{D0F8955C-EECE-FC47-BF60-68D1C967DEE1}" srcOrd="0" destOrd="0" presId="urn:microsoft.com/office/officeart/2005/8/layout/orgChart1"/>
    <dgm:cxn modelId="{21858262-8D6E-8E41-B148-5AD4ADEA653C}" type="presOf" srcId="{FEBA6FCB-265A-C34A-A80E-A58829C4A902}" destId="{BF688B85-3820-2847-B7E6-E14217A7C9D2}" srcOrd="0" destOrd="0" presId="urn:microsoft.com/office/officeart/2005/8/layout/orgChart1"/>
    <dgm:cxn modelId="{207AA962-1674-EA44-BEE1-61EB4D1FC615}" type="presOf" srcId="{7775148B-9B0E-5B40-862E-02D520A73511}" destId="{7F651102-6FDA-FB49-8468-3CB888D4F30F}" srcOrd="0" destOrd="0" presId="urn:microsoft.com/office/officeart/2005/8/layout/orgChart1"/>
    <dgm:cxn modelId="{74AB2F68-A408-8B4C-B1A6-D17C282B9128}" type="presOf" srcId="{9EC78548-F322-4A4A-AAB6-220ED1757E81}" destId="{6AE8C9DA-ABFB-2243-B9DD-9D83F7B2FDDB}" srcOrd="0" destOrd="0" presId="urn:microsoft.com/office/officeart/2005/8/layout/orgChart1"/>
    <dgm:cxn modelId="{191BE26A-71C9-3549-9DED-E4C8C9A017B7}" srcId="{6F97ECC9-0FBD-EE48-B104-814DC29A86E2}" destId="{9EC78548-F322-4A4A-AAB6-220ED1757E81}" srcOrd="0" destOrd="0" parTransId="{46468D3A-5299-FA48-BB4B-BD8245B53C00}" sibTransId="{315D740C-7654-7E47-9D11-F17A9BA26F76}"/>
    <dgm:cxn modelId="{B5BDD16E-6FE2-3C4C-955D-4CA710868548}" srcId="{9EC78548-F322-4A4A-AAB6-220ED1757E81}" destId="{3CC338FD-CED6-7E47-84EE-DCBCE516CD5D}" srcOrd="2" destOrd="0" parTransId="{299326A4-610C-B048-A695-B2525D011466}" sibTransId="{FD33AEB9-25ED-F947-B353-1CC110E75665}"/>
    <dgm:cxn modelId="{50D41171-E1BB-6A4D-9402-D03815D2CABB}" type="presOf" srcId="{FD3F9BD7-BCDE-7744-B349-1ECFBB161AC4}" destId="{92DD76BF-F5F0-304C-B194-0180083A3267}" srcOrd="0" destOrd="0" presId="urn:microsoft.com/office/officeart/2005/8/layout/orgChart1"/>
    <dgm:cxn modelId="{58B96173-3E36-964A-80CD-C8EC1B3E0404}" type="presOf" srcId="{5585DC43-9FAE-EA44-9C69-8CEE7E9D49DD}" destId="{81F97C27-DCFB-DC42-BBE7-D048A9B9917D}" srcOrd="0" destOrd="0" presId="urn:microsoft.com/office/officeart/2005/8/layout/orgChart1"/>
    <dgm:cxn modelId="{15AC5675-0759-E84F-8659-A02EC1B680DE}" srcId="{7775148B-9B0E-5B40-862E-02D520A73511}" destId="{4062A026-1CDF-214B-B7E5-0F8CA8BDC34A}" srcOrd="3" destOrd="0" parTransId="{048BBF51-AE2A-4040-9E5A-F052E1E88DB6}" sibTransId="{37B1BE5D-F108-B946-A9AD-C1863B1DA1D3}"/>
    <dgm:cxn modelId="{0ECE7877-AD5B-3648-A390-DAA0F1A3B7B0}" type="presOf" srcId="{4062A026-1CDF-214B-B7E5-0F8CA8BDC34A}" destId="{DD9B94F5-6070-7F4F-B8E2-57B546D8871E}" srcOrd="1" destOrd="0" presId="urn:microsoft.com/office/officeart/2005/8/layout/orgChart1"/>
    <dgm:cxn modelId="{54FE6A7D-67A0-2747-ABF2-98651152B855}" type="presOf" srcId="{2B7E524F-892A-4443-81E6-24F70D916F4D}" destId="{48CB1CCC-009B-1944-9F72-03A62D8219C5}" srcOrd="0" destOrd="0" presId="urn:microsoft.com/office/officeart/2005/8/layout/orgChart1"/>
    <dgm:cxn modelId="{F79EAE7F-8490-1B4F-9C18-80076921ABEC}" type="presOf" srcId="{E9C093D6-D91C-154C-8223-516AA165FED0}" destId="{F5151DC1-047A-9E48-9DB9-C66C91B88E2D}" srcOrd="0" destOrd="0" presId="urn:microsoft.com/office/officeart/2005/8/layout/orgChart1"/>
    <dgm:cxn modelId="{1B836084-9942-9C4E-A545-1924F99D6557}" srcId="{3CC338FD-CED6-7E47-84EE-DCBCE516CD5D}" destId="{85E5A5EF-3771-2246-B0AC-BC52DF525122}" srcOrd="1" destOrd="0" parTransId="{C55B806A-4120-E44D-9412-FD0BB375335D}" sibTransId="{E7BDFA93-0446-4942-B6E1-91693CC6142B}"/>
    <dgm:cxn modelId="{6D279088-6E45-9849-A53C-16C2AB43CD86}" type="presOf" srcId="{6503E70C-5EEE-F043-BFF9-E27F3E5B2933}" destId="{50E06994-5BBF-A34A-9754-D24BB19608B5}" srcOrd="0" destOrd="0" presId="urn:microsoft.com/office/officeart/2005/8/layout/orgChart1"/>
    <dgm:cxn modelId="{FA3AF28A-D580-6B44-B3EB-4786391840B4}" type="presOf" srcId="{2A24672D-8498-A04B-ACA8-88B9945E0163}" destId="{99E729F7-3019-DB4C-B378-09BFCBB87710}" srcOrd="0" destOrd="0" presId="urn:microsoft.com/office/officeart/2005/8/layout/orgChart1"/>
    <dgm:cxn modelId="{E0BF088E-167C-8042-B6F9-91480B4D440A}" type="presOf" srcId="{C00DEE5A-D2A3-D840-A5A5-15BD0134034B}" destId="{A1A3F38C-5F6B-4B47-A705-0BFEC3A6AC11}" srcOrd="0" destOrd="0" presId="urn:microsoft.com/office/officeart/2005/8/layout/orgChart1"/>
    <dgm:cxn modelId="{0FFF1D90-A32E-7B48-B0ED-F9D92F6A898C}" type="presOf" srcId="{C3D37D98-6963-9E4A-8212-D89E8FAA257E}" destId="{1B7A738C-3F9D-584F-BE95-1EC6E5849674}" srcOrd="1" destOrd="0" presId="urn:microsoft.com/office/officeart/2005/8/layout/orgChart1"/>
    <dgm:cxn modelId="{6CA26998-631E-124A-8D69-9BA456B55E0C}" type="presOf" srcId="{4062A026-1CDF-214B-B7E5-0F8CA8BDC34A}" destId="{6965609E-3338-8D43-A822-1F4A3DF228BD}" srcOrd="0" destOrd="0" presId="urn:microsoft.com/office/officeart/2005/8/layout/orgChart1"/>
    <dgm:cxn modelId="{E8AF2C9F-7226-2748-9E36-CA1E17EF5694}" type="presOf" srcId="{44F01E82-6ABF-2E42-A7CB-D2F0914A6966}" destId="{ECBDB399-9DBA-3C42-B7E6-14BF68090667}" srcOrd="1" destOrd="0" presId="urn:microsoft.com/office/officeart/2005/8/layout/orgChart1"/>
    <dgm:cxn modelId="{83E0DD9F-F920-4B4B-A859-00585AECDC6F}" type="presOf" srcId="{488626F9-0697-2444-8345-9389ACDB83D9}" destId="{ABCCDC2C-772E-3449-8E53-465A99CD64FB}" srcOrd="0" destOrd="0" presId="urn:microsoft.com/office/officeart/2005/8/layout/orgChart1"/>
    <dgm:cxn modelId="{D8517FA3-D15D-684D-83A5-5601B6ED81B8}" type="presOf" srcId="{048BBF51-AE2A-4040-9E5A-F052E1E88DB6}" destId="{976A1F32-D0ED-BC42-A981-B4D76F9A084C}" srcOrd="0" destOrd="0" presId="urn:microsoft.com/office/officeart/2005/8/layout/orgChart1"/>
    <dgm:cxn modelId="{D94ED8A4-A6B1-9C48-AA5B-2F358013D55B}" srcId="{7775148B-9B0E-5B40-862E-02D520A73511}" destId="{7F8C6C57-B141-734A-991E-1B85BCEC58ED}" srcOrd="2" destOrd="0" parTransId="{305B1237-9AF1-9442-9E11-2A879A0A660E}" sibTransId="{B11B53B1-4490-CF4A-9893-8A382537936A}"/>
    <dgm:cxn modelId="{6044E7A4-6EFB-6346-B205-F5643E54EF65}" srcId="{2B7E524F-892A-4443-81E6-24F70D916F4D}" destId="{809C2DE3-AB08-FE4B-BD99-E02EF7AE84DF}" srcOrd="1" destOrd="0" parTransId="{C00DEE5A-D2A3-D840-A5A5-15BD0134034B}" sibTransId="{4D3901C4-DEF8-AD4C-BDD8-FC3BB6161FBA}"/>
    <dgm:cxn modelId="{8D69BFAC-4A92-7849-BA9D-91D5DB104E5A}" type="presOf" srcId="{71448152-549C-FF4C-967F-EF1CA4551005}" destId="{72825AE2-16B7-404C-8D78-2C89A6B581EF}" srcOrd="1" destOrd="0" presId="urn:microsoft.com/office/officeart/2005/8/layout/orgChart1"/>
    <dgm:cxn modelId="{372A49B3-115B-5E41-8E72-DE38247E6E45}" type="presOf" srcId="{C3FF0175-FC0F-1846-93C9-EE8280C5BE4A}" destId="{2C523289-CAE2-8D4D-A34C-1E466053BE4A}" srcOrd="1" destOrd="0" presId="urn:microsoft.com/office/officeart/2005/8/layout/orgChart1"/>
    <dgm:cxn modelId="{906BB8B4-4677-204C-9BF1-88389217DC91}" srcId="{7775148B-9B0E-5B40-862E-02D520A73511}" destId="{71448152-549C-FF4C-967F-EF1CA4551005}" srcOrd="0" destOrd="0" parTransId="{488626F9-0697-2444-8345-9389ACDB83D9}" sibTransId="{5BDDB2A1-7F10-4A48-945A-934A68D5AB1C}"/>
    <dgm:cxn modelId="{045B74B6-A85F-3744-8174-EEA5CF6469FC}" type="presOf" srcId="{3CC338FD-CED6-7E47-84EE-DCBCE516CD5D}" destId="{1AF163E3-E2AF-C146-A491-21A99127939E}" srcOrd="1" destOrd="0" presId="urn:microsoft.com/office/officeart/2005/8/layout/orgChart1"/>
    <dgm:cxn modelId="{DB3F05B9-A3B8-6E4F-BA59-D163C8709219}" srcId="{9EC78548-F322-4A4A-AAB6-220ED1757E81}" destId="{C3D37D98-6963-9E4A-8212-D89E8FAA257E}" srcOrd="0" destOrd="0" parTransId="{2E24630B-D57F-3A49-AE9D-CFA2AAF232DB}" sibTransId="{D501960F-EFE6-E840-BDAC-E67F73C67BE9}"/>
    <dgm:cxn modelId="{B89C42B9-C3D8-BB43-A4F5-02043FEBD560}" type="presOf" srcId="{3CE24F99-3363-994F-A066-8D8C49BB8EE1}" destId="{11AFD2C7-BE48-0542-AD4A-821390A6C66B}" srcOrd="0" destOrd="0" presId="urn:microsoft.com/office/officeart/2005/8/layout/orgChart1"/>
    <dgm:cxn modelId="{C228E9BD-44A5-934F-AD24-F41A2B3FE256}" type="presOf" srcId="{562922E9-10B3-A243-8EF8-FFAB10B1AB05}" destId="{23CFAE05-0022-294C-B79D-B2914452AFB3}" srcOrd="0" destOrd="0" presId="urn:microsoft.com/office/officeart/2005/8/layout/orgChart1"/>
    <dgm:cxn modelId="{9BF8FABD-D4DC-2F4B-93B1-B0A3F347B7C5}" type="presOf" srcId="{85E5A5EF-3771-2246-B0AC-BC52DF525122}" destId="{1CF2F974-0883-6B45-88EC-54329B31C178}" srcOrd="0" destOrd="0" presId="urn:microsoft.com/office/officeart/2005/8/layout/orgChart1"/>
    <dgm:cxn modelId="{610F61BE-D9FF-104A-BA29-04CA03C72068}" type="presOf" srcId="{E743B725-2DBC-8747-8CDA-5B4EE54275D5}" destId="{0A55806E-F3B6-E94D-8058-441614878824}" srcOrd="0" destOrd="0" presId="urn:microsoft.com/office/officeart/2005/8/layout/orgChart1"/>
    <dgm:cxn modelId="{CC21C8C2-CF1C-2A41-BE62-F9B511AD4392}" type="presOf" srcId="{CEC377CF-E641-4745-B8A4-1140F9F3AA2B}" destId="{36E59882-A5AA-8C48-8E52-0E50ACDFCA64}" srcOrd="0" destOrd="0" presId="urn:microsoft.com/office/officeart/2005/8/layout/orgChart1"/>
    <dgm:cxn modelId="{D16547C6-3907-A545-93C5-C7383F73DA03}" type="presOf" srcId="{85E5A5EF-3771-2246-B0AC-BC52DF525122}" destId="{32FFC472-648C-364B-A46F-DE5BB75A8ADA}" srcOrd="1" destOrd="0" presId="urn:microsoft.com/office/officeart/2005/8/layout/orgChart1"/>
    <dgm:cxn modelId="{D32ABBCA-21DF-984F-9B3C-DE676AD6B24A}" type="presOf" srcId="{C3D37D98-6963-9E4A-8212-D89E8FAA257E}" destId="{4F6E4CAE-B188-F041-B20F-9ED982621209}" srcOrd="0" destOrd="0" presId="urn:microsoft.com/office/officeart/2005/8/layout/orgChart1"/>
    <dgm:cxn modelId="{C0CDF3CD-2075-CC49-B478-3C67990F3B30}" type="presOf" srcId="{2B7E524F-892A-4443-81E6-24F70D916F4D}" destId="{87155544-CC1F-7E4A-B69A-DDCB0030003F}" srcOrd="1" destOrd="0" presId="urn:microsoft.com/office/officeart/2005/8/layout/orgChart1"/>
    <dgm:cxn modelId="{BF8259D3-1013-A74C-B522-3CFCC38097A3}" srcId="{7775148B-9B0E-5B40-862E-02D520A73511}" destId="{E743B725-2DBC-8747-8CDA-5B4EE54275D5}" srcOrd="1" destOrd="0" parTransId="{E9C093D6-D91C-154C-8223-516AA165FED0}" sibTransId="{16C02C83-4F01-D44D-99F7-58F3EEF883D2}"/>
    <dgm:cxn modelId="{8B6380D5-9C66-7C42-AEEF-157E7C665A00}" srcId="{6F97ECC9-0FBD-EE48-B104-814DC29A86E2}" destId="{7775148B-9B0E-5B40-862E-02D520A73511}" srcOrd="1" destOrd="0" parTransId="{FD3F9BD7-BCDE-7744-B349-1ECFBB161AC4}" sibTransId="{51376D0C-B558-494A-B835-61BA5106A8FE}"/>
    <dgm:cxn modelId="{199F3ED8-3F08-F147-AD10-C6500129367F}" type="presOf" srcId="{9EC78548-F322-4A4A-AAB6-220ED1757E81}" destId="{7B70CC05-30B5-D846-AD33-881AFD23885F}" srcOrd="1" destOrd="0" presId="urn:microsoft.com/office/officeart/2005/8/layout/orgChart1"/>
    <dgm:cxn modelId="{42D922D9-5427-BB4B-9E6D-C378D89F837D}" type="presOf" srcId="{5574873B-1ADC-1D48-9951-609A56953618}" destId="{D79CFE4F-EEE6-B040-BDA6-F649816CD4FF}" srcOrd="0" destOrd="0" presId="urn:microsoft.com/office/officeart/2005/8/layout/orgChart1"/>
    <dgm:cxn modelId="{620C67D9-3AD4-B34E-9742-C5A97CA25F41}" srcId="{9EC78548-F322-4A4A-AAB6-220ED1757E81}" destId="{927C0320-5170-F64F-8614-6B45A1ED8341}" srcOrd="1" destOrd="0" parTransId="{300E88DD-3BC6-4A41-9AAD-FDDFAE5F1791}" sibTransId="{F71B2D30-3C0B-C842-986E-53AE4F42CB5B}"/>
    <dgm:cxn modelId="{721F18DF-C875-8642-AC3B-0AFED1846082}" type="presOf" srcId="{D2B679C3-0568-874E-B10E-E4B4CC21D329}" destId="{4955ED7F-FE17-FF43-BF80-31A35EA57B69}" srcOrd="0" destOrd="0" presId="urn:microsoft.com/office/officeart/2005/8/layout/orgChart1"/>
    <dgm:cxn modelId="{80E4E4E0-A285-794A-AA04-4CAA02B5B063}" srcId="{7775148B-9B0E-5B40-862E-02D520A73511}" destId="{44F01E82-6ABF-2E42-A7CB-D2F0914A6966}" srcOrd="4" destOrd="0" parTransId="{562922E9-10B3-A243-8EF8-FFAB10B1AB05}" sibTransId="{C9B215F2-5FA3-C747-BBF1-25268754BA80}"/>
    <dgm:cxn modelId="{012E23E1-DE3D-9D4E-AA21-BFBC4BCC265D}" type="presOf" srcId="{3CE24F99-3363-994F-A066-8D8C49BB8EE1}" destId="{BC9C61A9-AD77-9C48-A663-DDD229AE34AD}" srcOrd="1" destOrd="0" presId="urn:microsoft.com/office/officeart/2005/8/layout/orgChart1"/>
    <dgm:cxn modelId="{CF534BE3-E285-2F42-9904-F840D2AF576C}" type="presOf" srcId="{6F97ECC9-0FBD-EE48-B104-814DC29A86E2}" destId="{874388B5-2B75-6B4D-98EB-9DEC7DC2DC9A}" srcOrd="0" destOrd="0" presId="urn:microsoft.com/office/officeart/2005/8/layout/orgChart1"/>
    <dgm:cxn modelId="{B5D6A7E4-8FC7-9645-AFFA-773910EE0216}" type="presOf" srcId="{6F97ECC9-0FBD-EE48-B104-814DC29A86E2}" destId="{E20E5DBA-A996-E245-A99D-5FFF1EBB4063}" srcOrd="1" destOrd="0" presId="urn:microsoft.com/office/officeart/2005/8/layout/orgChart1"/>
    <dgm:cxn modelId="{55BC4AE6-61A1-A041-92B4-5320FFAFD48F}" type="presOf" srcId="{809C2DE3-AB08-FE4B-BD99-E02EF7AE84DF}" destId="{A0AFB829-1FB5-8F43-A028-D3622BEC3584}" srcOrd="1" destOrd="0" presId="urn:microsoft.com/office/officeart/2005/8/layout/orgChart1"/>
    <dgm:cxn modelId="{A59503E8-4F6E-D641-BC2A-C319723E26CB}" type="presOf" srcId="{BD7C8ECC-DDA2-5E41-8FEE-F6A7FFE85FAD}" destId="{8A56CF26-6829-2747-BC13-90E6B8032A8D}" srcOrd="1" destOrd="0" presId="urn:microsoft.com/office/officeart/2005/8/layout/orgChart1"/>
    <dgm:cxn modelId="{907E66EC-9172-4A4B-9C42-3D91DEE60939}" srcId="{2B7E524F-892A-4443-81E6-24F70D916F4D}" destId="{BD7C8ECC-DDA2-5E41-8FEE-F6A7FFE85FAD}" srcOrd="2" destOrd="0" parTransId="{FA478721-6C11-4C47-931E-33B96C30F9C0}" sibTransId="{C798223F-F507-924C-B14A-3BA0CF095BD5}"/>
    <dgm:cxn modelId="{4A0661FC-D3E6-E048-9455-295EFF458CC4}" srcId="{6F97ECC9-0FBD-EE48-B104-814DC29A86E2}" destId="{40BC85CA-64F5-A944-93DB-16ED7D373E2D}" srcOrd="3" destOrd="0" parTransId="{6503E70C-5EEE-F043-BFF9-E27F3E5B2933}" sibTransId="{B02DC5BC-D486-2841-A704-08835FD9D6EE}"/>
    <dgm:cxn modelId="{FA1219DC-1B67-3E4E-9384-5C94BB57A118}" type="presParOf" srcId="{4955ED7F-FE17-FF43-BF80-31A35EA57B69}" destId="{E5DF7632-5E1E-F84C-B26B-FE0152387091}" srcOrd="0" destOrd="0" presId="urn:microsoft.com/office/officeart/2005/8/layout/orgChart1"/>
    <dgm:cxn modelId="{94621EDA-922B-F044-904B-BB5A0A7F2D2F}" type="presParOf" srcId="{E5DF7632-5E1E-F84C-B26B-FE0152387091}" destId="{4DD38B9D-A318-1E46-81C8-6F1ABF7CA457}" srcOrd="0" destOrd="0" presId="urn:microsoft.com/office/officeart/2005/8/layout/orgChart1"/>
    <dgm:cxn modelId="{BDA7AF09-8029-924B-8824-14053AC4F890}" type="presParOf" srcId="{4DD38B9D-A318-1E46-81C8-6F1ABF7CA457}" destId="{874388B5-2B75-6B4D-98EB-9DEC7DC2DC9A}" srcOrd="0" destOrd="0" presId="urn:microsoft.com/office/officeart/2005/8/layout/orgChart1"/>
    <dgm:cxn modelId="{025AF1A6-6A87-9847-830C-4918A2DD1C54}" type="presParOf" srcId="{4DD38B9D-A318-1E46-81C8-6F1ABF7CA457}" destId="{E20E5DBA-A996-E245-A99D-5FFF1EBB4063}" srcOrd="1" destOrd="0" presId="urn:microsoft.com/office/officeart/2005/8/layout/orgChart1"/>
    <dgm:cxn modelId="{F7B0A7EC-7FD6-DD44-A7EE-61C0F517B693}" type="presParOf" srcId="{E5DF7632-5E1E-F84C-B26B-FE0152387091}" destId="{7E941E8C-B3B0-2147-B998-0B409861AB75}" srcOrd="1" destOrd="0" presId="urn:microsoft.com/office/officeart/2005/8/layout/orgChart1"/>
    <dgm:cxn modelId="{D6163C46-4A27-EA4C-86B1-D9EBA94A8BC3}" type="presParOf" srcId="{7E941E8C-B3B0-2147-B998-0B409861AB75}" destId="{94A8724C-CF90-2B47-9130-BDC86924D921}" srcOrd="0" destOrd="0" presId="urn:microsoft.com/office/officeart/2005/8/layout/orgChart1"/>
    <dgm:cxn modelId="{DCBB0151-F851-614C-82A1-80BFB74FC9C6}" type="presParOf" srcId="{7E941E8C-B3B0-2147-B998-0B409861AB75}" destId="{056FE8E8-C3AE-704C-9E98-1361F0ED7DBA}" srcOrd="1" destOrd="0" presId="urn:microsoft.com/office/officeart/2005/8/layout/orgChart1"/>
    <dgm:cxn modelId="{7B1716AB-E14E-5445-A9B1-FCACF7FCA3B9}" type="presParOf" srcId="{056FE8E8-C3AE-704C-9E98-1361F0ED7DBA}" destId="{A3007B70-6A52-AD44-9EC3-D143FC12D080}" srcOrd="0" destOrd="0" presId="urn:microsoft.com/office/officeart/2005/8/layout/orgChart1"/>
    <dgm:cxn modelId="{FC1FF7F1-3E0A-2349-AFD5-8448FE87A59D}" type="presParOf" srcId="{A3007B70-6A52-AD44-9EC3-D143FC12D080}" destId="{6AE8C9DA-ABFB-2243-B9DD-9D83F7B2FDDB}" srcOrd="0" destOrd="0" presId="urn:microsoft.com/office/officeart/2005/8/layout/orgChart1"/>
    <dgm:cxn modelId="{6F420841-E6CF-BD4E-9537-34AA0283FB19}" type="presParOf" srcId="{A3007B70-6A52-AD44-9EC3-D143FC12D080}" destId="{7B70CC05-30B5-D846-AD33-881AFD23885F}" srcOrd="1" destOrd="0" presId="urn:microsoft.com/office/officeart/2005/8/layout/orgChart1"/>
    <dgm:cxn modelId="{C03BFFFB-4651-B44B-BA0A-B7932E8FD9A5}" type="presParOf" srcId="{056FE8E8-C3AE-704C-9E98-1361F0ED7DBA}" destId="{08E588AA-7FDA-E74F-A9F9-652BB1766E40}" srcOrd="1" destOrd="0" presId="urn:microsoft.com/office/officeart/2005/8/layout/orgChart1"/>
    <dgm:cxn modelId="{E196A89C-D30D-8840-B0BA-59987CE51DAE}" type="presParOf" srcId="{08E588AA-7FDA-E74F-A9F9-652BB1766E40}" destId="{95742DAA-5605-634B-A3AC-53FFC8B5A91A}" srcOrd="0" destOrd="0" presId="urn:microsoft.com/office/officeart/2005/8/layout/orgChart1"/>
    <dgm:cxn modelId="{1A9C661A-15A6-7A46-84D9-07BC42CD6F2E}" type="presParOf" srcId="{08E588AA-7FDA-E74F-A9F9-652BB1766E40}" destId="{655492F1-D981-D14B-A843-8BF8DB0D1A6B}" srcOrd="1" destOrd="0" presId="urn:microsoft.com/office/officeart/2005/8/layout/orgChart1"/>
    <dgm:cxn modelId="{858BC112-B33B-1946-970B-3993A530D298}" type="presParOf" srcId="{655492F1-D981-D14B-A843-8BF8DB0D1A6B}" destId="{F17AE843-F0C8-4942-AE9E-74D5DB4C404E}" srcOrd="0" destOrd="0" presId="urn:microsoft.com/office/officeart/2005/8/layout/orgChart1"/>
    <dgm:cxn modelId="{7B739D0D-E0CB-744A-87E3-48B7A251E3B9}" type="presParOf" srcId="{F17AE843-F0C8-4942-AE9E-74D5DB4C404E}" destId="{4F6E4CAE-B188-F041-B20F-9ED982621209}" srcOrd="0" destOrd="0" presId="urn:microsoft.com/office/officeart/2005/8/layout/orgChart1"/>
    <dgm:cxn modelId="{A40B7350-AA44-1546-BA60-B4D1DB8EAE00}" type="presParOf" srcId="{F17AE843-F0C8-4942-AE9E-74D5DB4C404E}" destId="{1B7A738C-3F9D-584F-BE95-1EC6E5849674}" srcOrd="1" destOrd="0" presId="urn:microsoft.com/office/officeart/2005/8/layout/orgChart1"/>
    <dgm:cxn modelId="{6F62AC7B-BDBB-6E42-8C9C-CB2407627960}" type="presParOf" srcId="{655492F1-D981-D14B-A843-8BF8DB0D1A6B}" destId="{043379D8-42A8-7F40-9A76-F036092C9AFA}" srcOrd="1" destOrd="0" presId="urn:microsoft.com/office/officeart/2005/8/layout/orgChart1"/>
    <dgm:cxn modelId="{A9123207-9395-7D47-BE83-9ECB956D9F72}" type="presParOf" srcId="{655492F1-D981-D14B-A843-8BF8DB0D1A6B}" destId="{1C86ABF0-FCA2-5E47-9724-AA67F32339D0}" srcOrd="2" destOrd="0" presId="urn:microsoft.com/office/officeart/2005/8/layout/orgChart1"/>
    <dgm:cxn modelId="{C9B1B20A-EA8A-4F48-9B0B-555CB11016CF}" type="presParOf" srcId="{08E588AA-7FDA-E74F-A9F9-652BB1766E40}" destId="{38898CCB-23B7-B445-8BDE-9E668AF9E82F}" srcOrd="2" destOrd="0" presId="urn:microsoft.com/office/officeart/2005/8/layout/orgChart1"/>
    <dgm:cxn modelId="{AB5AE393-FD74-B543-B150-FC5221842CC2}" type="presParOf" srcId="{08E588AA-7FDA-E74F-A9F9-652BB1766E40}" destId="{F65D35DE-63DF-E040-B2DD-39E1BCE5E601}" srcOrd="3" destOrd="0" presId="urn:microsoft.com/office/officeart/2005/8/layout/orgChart1"/>
    <dgm:cxn modelId="{D31F08FE-3E15-DB40-9CF8-B63D83EDE3AA}" type="presParOf" srcId="{F65D35DE-63DF-E040-B2DD-39E1BCE5E601}" destId="{4BBC570E-D969-D941-A427-D241C085118B}" srcOrd="0" destOrd="0" presId="urn:microsoft.com/office/officeart/2005/8/layout/orgChart1"/>
    <dgm:cxn modelId="{55DD37DF-1D49-A948-9F52-BDCE848C4AF8}" type="presParOf" srcId="{4BBC570E-D969-D941-A427-D241C085118B}" destId="{D0F8955C-EECE-FC47-BF60-68D1C967DEE1}" srcOrd="0" destOrd="0" presId="urn:microsoft.com/office/officeart/2005/8/layout/orgChart1"/>
    <dgm:cxn modelId="{1C163634-7E0D-1444-8982-72DF8324DC26}" type="presParOf" srcId="{4BBC570E-D969-D941-A427-D241C085118B}" destId="{A0200A35-8F2E-5043-AA50-4A0E7C8C2571}" srcOrd="1" destOrd="0" presId="urn:microsoft.com/office/officeart/2005/8/layout/orgChart1"/>
    <dgm:cxn modelId="{0A3DD8C2-14D0-CD45-B8A2-3E18C359D779}" type="presParOf" srcId="{F65D35DE-63DF-E040-B2DD-39E1BCE5E601}" destId="{9B7B02F0-D6D6-7C4F-85A5-BB6088F91878}" srcOrd="1" destOrd="0" presId="urn:microsoft.com/office/officeart/2005/8/layout/orgChart1"/>
    <dgm:cxn modelId="{BC39A08D-A55E-E540-85C6-D248307BB92B}" type="presParOf" srcId="{F65D35DE-63DF-E040-B2DD-39E1BCE5E601}" destId="{60C2B07F-3761-6147-AEF4-B035AE13EAED}" srcOrd="2" destOrd="0" presId="urn:microsoft.com/office/officeart/2005/8/layout/orgChart1"/>
    <dgm:cxn modelId="{099790F8-BE43-7D4D-9769-44A257D9C26A}" type="presParOf" srcId="{08E588AA-7FDA-E74F-A9F9-652BB1766E40}" destId="{87F6A026-6783-5248-A259-E29102AEF7B2}" srcOrd="4" destOrd="0" presId="urn:microsoft.com/office/officeart/2005/8/layout/orgChart1"/>
    <dgm:cxn modelId="{A56296A4-CEFD-3447-8536-7DAA8C98B476}" type="presParOf" srcId="{08E588AA-7FDA-E74F-A9F9-652BB1766E40}" destId="{FCB9F873-CC0B-C147-AF03-B01EAE20B44C}" srcOrd="5" destOrd="0" presId="urn:microsoft.com/office/officeart/2005/8/layout/orgChart1"/>
    <dgm:cxn modelId="{27460432-3C66-3E40-8666-9AD3FB34DE41}" type="presParOf" srcId="{FCB9F873-CC0B-C147-AF03-B01EAE20B44C}" destId="{6F8AC776-AA44-8C4F-B461-745568C79AC2}" srcOrd="0" destOrd="0" presId="urn:microsoft.com/office/officeart/2005/8/layout/orgChart1"/>
    <dgm:cxn modelId="{04BD4956-F8A2-1143-8911-C1971F154D3E}" type="presParOf" srcId="{6F8AC776-AA44-8C4F-B461-745568C79AC2}" destId="{AC4C3145-301B-7D42-BEFC-2702074160E9}" srcOrd="0" destOrd="0" presId="urn:microsoft.com/office/officeart/2005/8/layout/orgChart1"/>
    <dgm:cxn modelId="{8C6A9A36-83A7-BB48-9CC1-AED175597380}" type="presParOf" srcId="{6F8AC776-AA44-8C4F-B461-745568C79AC2}" destId="{1AF163E3-E2AF-C146-A491-21A99127939E}" srcOrd="1" destOrd="0" presId="urn:microsoft.com/office/officeart/2005/8/layout/orgChart1"/>
    <dgm:cxn modelId="{CE3FEF94-466B-9547-8FCB-9A64BC2D3E78}" type="presParOf" srcId="{FCB9F873-CC0B-C147-AF03-B01EAE20B44C}" destId="{58A72E92-C2A4-1546-8CF4-1067E5FA348D}" srcOrd="1" destOrd="0" presId="urn:microsoft.com/office/officeart/2005/8/layout/orgChart1"/>
    <dgm:cxn modelId="{17177FC2-1606-2246-BA4D-F0E40B992339}" type="presParOf" srcId="{58A72E92-C2A4-1546-8CF4-1067E5FA348D}" destId="{81F97C27-DCFB-DC42-BBE7-D048A9B9917D}" srcOrd="0" destOrd="0" presId="urn:microsoft.com/office/officeart/2005/8/layout/orgChart1"/>
    <dgm:cxn modelId="{F568D25A-3D5A-8C49-9937-A678A2B34316}" type="presParOf" srcId="{58A72E92-C2A4-1546-8CF4-1067E5FA348D}" destId="{B512FAEC-80CA-4F4C-BA4C-BD0F96BEA48E}" srcOrd="1" destOrd="0" presId="urn:microsoft.com/office/officeart/2005/8/layout/orgChart1"/>
    <dgm:cxn modelId="{17EB03B2-AA8C-6B40-BED0-593CF100C529}" type="presParOf" srcId="{B512FAEC-80CA-4F4C-BA4C-BD0F96BEA48E}" destId="{435E59D5-C5C7-784F-B4E6-FEE3BD0F2C6F}" srcOrd="0" destOrd="0" presId="urn:microsoft.com/office/officeart/2005/8/layout/orgChart1"/>
    <dgm:cxn modelId="{76E0DB35-AE8F-D64F-8C49-AF9D365471AD}" type="presParOf" srcId="{435E59D5-C5C7-784F-B4E6-FEE3BD0F2C6F}" destId="{D79CFE4F-EEE6-B040-BDA6-F649816CD4FF}" srcOrd="0" destOrd="0" presId="urn:microsoft.com/office/officeart/2005/8/layout/orgChart1"/>
    <dgm:cxn modelId="{36D47699-616D-CC4C-BB0E-13CF5A2A4063}" type="presParOf" srcId="{435E59D5-C5C7-784F-B4E6-FEE3BD0F2C6F}" destId="{A2585E07-30F8-754F-9F56-792AA30E12FB}" srcOrd="1" destOrd="0" presId="urn:microsoft.com/office/officeart/2005/8/layout/orgChart1"/>
    <dgm:cxn modelId="{DED71BC5-0DFD-0B44-890A-53CE385F1ECD}" type="presParOf" srcId="{B512FAEC-80CA-4F4C-BA4C-BD0F96BEA48E}" destId="{D4B8FD3C-E912-AE41-B8BA-DD6D7563CFEE}" srcOrd="1" destOrd="0" presId="urn:microsoft.com/office/officeart/2005/8/layout/orgChart1"/>
    <dgm:cxn modelId="{40B60DF2-62C3-5E41-8036-983891B5AB43}" type="presParOf" srcId="{B512FAEC-80CA-4F4C-BA4C-BD0F96BEA48E}" destId="{28604A47-1DB6-1F40-96C9-961BB481DD3C}" srcOrd="2" destOrd="0" presId="urn:microsoft.com/office/officeart/2005/8/layout/orgChart1"/>
    <dgm:cxn modelId="{54483013-0063-1641-8362-5CB676049AB4}" type="presParOf" srcId="{58A72E92-C2A4-1546-8CF4-1067E5FA348D}" destId="{7C052AA8-4065-644B-B960-518F5B22E191}" srcOrd="2" destOrd="0" presId="urn:microsoft.com/office/officeart/2005/8/layout/orgChart1"/>
    <dgm:cxn modelId="{D59E6550-5857-C545-A414-8186D2B69BCF}" type="presParOf" srcId="{58A72E92-C2A4-1546-8CF4-1067E5FA348D}" destId="{5059181A-A038-8D4A-9C80-BEEEE3871FC7}" srcOrd="3" destOrd="0" presId="urn:microsoft.com/office/officeart/2005/8/layout/orgChart1"/>
    <dgm:cxn modelId="{B1047601-3B95-D84C-9297-3B18FE850810}" type="presParOf" srcId="{5059181A-A038-8D4A-9C80-BEEEE3871FC7}" destId="{16D28C97-43F7-3942-8158-0386BC4169E6}" srcOrd="0" destOrd="0" presId="urn:microsoft.com/office/officeart/2005/8/layout/orgChart1"/>
    <dgm:cxn modelId="{B2435C99-C391-6243-947D-53EDE5D34E53}" type="presParOf" srcId="{16D28C97-43F7-3942-8158-0386BC4169E6}" destId="{1CF2F974-0883-6B45-88EC-54329B31C178}" srcOrd="0" destOrd="0" presId="urn:microsoft.com/office/officeart/2005/8/layout/orgChart1"/>
    <dgm:cxn modelId="{766E9482-93D1-7249-BAB9-D0ABF0EC29D7}" type="presParOf" srcId="{16D28C97-43F7-3942-8158-0386BC4169E6}" destId="{32FFC472-648C-364B-A46F-DE5BB75A8ADA}" srcOrd="1" destOrd="0" presId="urn:microsoft.com/office/officeart/2005/8/layout/orgChart1"/>
    <dgm:cxn modelId="{5B499005-01AF-274F-93A7-CF6DA8DEFA3C}" type="presParOf" srcId="{5059181A-A038-8D4A-9C80-BEEEE3871FC7}" destId="{FF9B1B97-EB38-FB4D-832A-0AB854A54517}" srcOrd="1" destOrd="0" presId="urn:microsoft.com/office/officeart/2005/8/layout/orgChart1"/>
    <dgm:cxn modelId="{D212C082-C0D6-CB4D-936C-EFD33095A167}" type="presParOf" srcId="{5059181A-A038-8D4A-9C80-BEEEE3871FC7}" destId="{57B9B40E-DEFA-4344-95BB-744B54588DFB}" srcOrd="2" destOrd="0" presId="urn:microsoft.com/office/officeart/2005/8/layout/orgChart1"/>
    <dgm:cxn modelId="{0D779111-9C25-234B-B2F7-09C51C83B11F}" type="presParOf" srcId="{FCB9F873-CC0B-C147-AF03-B01EAE20B44C}" destId="{713C17FF-36B9-9247-8CD0-DAF7759322DD}" srcOrd="2" destOrd="0" presId="urn:microsoft.com/office/officeart/2005/8/layout/orgChart1"/>
    <dgm:cxn modelId="{D48D883A-415F-484D-945B-0BA034C60891}" type="presParOf" srcId="{056FE8E8-C3AE-704C-9E98-1361F0ED7DBA}" destId="{EA1E0769-3C86-1947-909D-B9A84D263CAF}" srcOrd="2" destOrd="0" presId="urn:microsoft.com/office/officeart/2005/8/layout/orgChart1"/>
    <dgm:cxn modelId="{AB745133-2F14-AB49-898F-335E494FAE42}" type="presParOf" srcId="{7E941E8C-B3B0-2147-B998-0B409861AB75}" destId="{92DD76BF-F5F0-304C-B194-0180083A3267}" srcOrd="2" destOrd="0" presId="urn:microsoft.com/office/officeart/2005/8/layout/orgChart1"/>
    <dgm:cxn modelId="{3889032D-DE6A-2248-8DB6-59F19E216729}" type="presParOf" srcId="{7E941E8C-B3B0-2147-B998-0B409861AB75}" destId="{C0368CD8-8C5D-7C43-9D51-3EEFD6FE1771}" srcOrd="3" destOrd="0" presId="urn:microsoft.com/office/officeart/2005/8/layout/orgChart1"/>
    <dgm:cxn modelId="{685BD78D-858C-E845-A13D-0089E7097868}" type="presParOf" srcId="{C0368CD8-8C5D-7C43-9D51-3EEFD6FE1771}" destId="{B43E8D71-FD50-814C-B267-379760D2BFA2}" srcOrd="0" destOrd="0" presId="urn:microsoft.com/office/officeart/2005/8/layout/orgChart1"/>
    <dgm:cxn modelId="{D01650A1-480C-2244-B261-F4C4DE4606BD}" type="presParOf" srcId="{B43E8D71-FD50-814C-B267-379760D2BFA2}" destId="{7F651102-6FDA-FB49-8468-3CB888D4F30F}" srcOrd="0" destOrd="0" presId="urn:microsoft.com/office/officeart/2005/8/layout/orgChart1"/>
    <dgm:cxn modelId="{A987FF5D-44A8-3849-A79F-DE276B62B530}" type="presParOf" srcId="{B43E8D71-FD50-814C-B267-379760D2BFA2}" destId="{6AE05228-3900-644E-B99C-7C2786804239}" srcOrd="1" destOrd="0" presId="urn:microsoft.com/office/officeart/2005/8/layout/orgChart1"/>
    <dgm:cxn modelId="{83B4CEF7-107B-1849-915C-65895FFB14C2}" type="presParOf" srcId="{C0368CD8-8C5D-7C43-9D51-3EEFD6FE1771}" destId="{140A1247-2FD6-8548-B0E1-FFE47D62E236}" srcOrd="1" destOrd="0" presId="urn:microsoft.com/office/officeart/2005/8/layout/orgChart1"/>
    <dgm:cxn modelId="{E343A7C3-329A-3E45-A1E0-039F4E1BE29A}" type="presParOf" srcId="{140A1247-2FD6-8548-B0E1-FFE47D62E236}" destId="{ABCCDC2C-772E-3449-8E53-465A99CD64FB}" srcOrd="0" destOrd="0" presId="urn:microsoft.com/office/officeart/2005/8/layout/orgChart1"/>
    <dgm:cxn modelId="{FDA01005-C717-C94A-83A7-26B66B4112A2}" type="presParOf" srcId="{140A1247-2FD6-8548-B0E1-FFE47D62E236}" destId="{D1CA321B-7558-2541-AEB1-0574A01CBFF0}" srcOrd="1" destOrd="0" presId="urn:microsoft.com/office/officeart/2005/8/layout/orgChart1"/>
    <dgm:cxn modelId="{CC0E33F8-F7F2-8646-B866-F334D5A41DC6}" type="presParOf" srcId="{D1CA321B-7558-2541-AEB1-0574A01CBFF0}" destId="{CFDC5D1F-4882-B440-8B7B-CF5A835BBD10}" srcOrd="0" destOrd="0" presId="urn:microsoft.com/office/officeart/2005/8/layout/orgChart1"/>
    <dgm:cxn modelId="{0BF4A7B5-3C0D-1744-8322-28D18A7E6571}" type="presParOf" srcId="{CFDC5D1F-4882-B440-8B7B-CF5A835BBD10}" destId="{C0E124A3-D7DD-104A-BEFE-3AF0C07F3FDD}" srcOrd="0" destOrd="0" presId="urn:microsoft.com/office/officeart/2005/8/layout/orgChart1"/>
    <dgm:cxn modelId="{C8926230-EBDF-0741-8632-89DC74BFEB8B}" type="presParOf" srcId="{CFDC5D1F-4882-B440-8B7B-CF5A835BBD10}" destId="{72825AE2-16B7-404C-8D78-2C89A6B581EF}" srcOrd="1" destOrd="0" presId="urn:microsoft.com/office/officeart/2005/8/layout/orgChart1"/>
    <dgm:cxn modelId="{F87E2768-D903-9147-83B3-9834A22D5E59}" type="presParOf" srcId="{D1CA321B-7558-2541-AEB1-0574A01CBFF0}" destId="{229C16DE-93D0-8440-956D-0052CA0E3DA1}" srcOrd="1" destOrd="0" presId="urn:microsoft.com/office/officeart/2005/8/layout/orgChart1"/>
    <dgm:cxn modelId="{11D105E1-F7DB-4044-95F1-16128A69FC36}" type="presParOf" srcId="{D1CA321B-7558-2541-AEB1-0574A01CBFF0}" destId="{B03C25D4-4E5E-1444-A5FB-D2A1DC2434A2}" srcOrd="2" destOrd="0" presId="urn:microsoft.com/office/officeart/2005/8/layout/orgChart1"/>
    <dgm:cxn modelId="{A360280B-3BDF-D94E-BCED-B7DB32737587}" type="presParOf" srcId="{140A1247-2FD6-8548-B0E1-FFE47D62E236}" destId="{F5151DC1-047A-9E48-9DB9-C66C91B88E2D}" srcOrd="2" destOrd="0" presId="urn:microsoft.com/office/officeart/2005/8/layout/orgChart1"/>
    <dgm:cxn modelId="{B3A87D41-F296-9848-8611-2AD3C7182EC0}" type="presParOf" srcId="{140A1247-2FD6-8548-B0E1-FFE47D62E236}" destId="{CAE092B9-CCC6-4647-83B7-49951AD64AAD}" srcOrd="3" destOrd="0" presId="urn:microsoft.com/office/officeart/2005/8/layout/orgChart1"/>
    <dgm:cxn modelId="{76B883AF-97EB-5E41-81A4-33F18BB9FEC8}" type="presParOf" srcId="{CAE092B9-CCC6-4647-83B7-49951AD64AAD}" destId="{85E1FE49-3B26-4C4C-B156-B173B83E153F}" srcOrd="0" destOrd="0" presId="urn:microsoft.com/office/officeart/2005/8/layout/orgChart1"/>
    <dgm:cxn modelId="{023109E3-1C7E-714C-8BFC-4E9D669CCB10}" type="presParOf" srcId="{85E1FE49-3B26-4C4C-B156-B173B83E153F}" destId="{0A55806E-F3B6-E94D-8058-441614878824}" srcOrd="0" destOrd="0" presId="urn:microsoft.com/office/officeart/2005/8/layout/orgChart1"/>
    <dgm:cxn modelId="{0C315E46-DF11-E241-950D-DDD3F64B10CB}" type="presParOf" srcId="{85E1FE49-3B26-4C4C-B156-B173B83E153F}" destId="{C8E82FB6-585C-D647-A548-543BD38386B3}" srcOrd="1" destOrd="0" presId="urn:microsoft.com/office/officeart/2005/8/layout/orgChart1"/>
    <dgm:cxn modelId="{81CEDEDD-7F7A-1F4C-B875-207F50543623}" type="presParOf" srcId="{CAE092B9-CCC6-4647-83B7-49951AD64AAD}" destId="{D6FA3122-8942-B54F-8CF8-904EC3638257}" srcOrd="1" destOrd="0" presId="urn:microsoft.com/office/officeart/2005/8/layout/orgChart1"/>
    <dgm:cxn modelId="{A933D120-BA5E-5A41-86BF-8B8835A72DB0}" type="presParOf" srcId="{CAE092B9-CCC6-4647-83B7-49951AD64AAD}" destId="{D199440E-C80C-924A-832A-069FDC6A8AD5}" srcOrd="2" destOrd="0" presId="urn:microsoft.com/office/officeart/2005/8/layout/orgChart1"/>
    <dgm:cxn modelId="{E12EB13E-2031-F14A-AA52-16526DA10635}" type="presParOf" srcId="{140A1247-2FD6-8548-B0E1-FFE47D62E236}" destId="{58E83694-84A2-984A-81AD-326EBEC00678}" srcOrd="4" destOrd="0" presId="urn:microsoft.com/office/officeart/2005/8/layout/orgChart1"/>
    <dgm:cxn modelId="{C8CDDAA2-5A1F-2B43-8739-C39438E781C5}" type="presParOf" srcId="{140A1247-2FD6-8548-B0E1-FFE47D62E236}" destId="{40C7847A-631A-784A-AAE9-A6807AEBE309}" srcOrd="5" destOrd="0" presId="urn:microsoft.com/office/officeart/2005/8/layout/orgChart1"/>
    <dgm:cxn modelId="{18659617-55CB-BD4D-B84C-8887EF4C169A}" type="presParOf" srcId="{40C7847A-631A-784A-AAE9-A6807AEBE309}" destId="{693A84C0-A8F0-6A44-AE08-E8BC428A2C00}" srcOrd="0" destOrd="0" presId="urn:microsoft.com/office/officeart/2005/8/layout/orgChart1"/>
    <dgm:cxn modelId="{735C88F6-C646-524B-9CD8-621B161767C7}" type="presParOf" srcId="{693A84C0-A8F0-6A44-AE08-E8BC428A2C00}" destId="{6BD09066-5F0E-7643-9391-3C3474927EFD}" srcOrd="0" destOrd="0" presId="urn:microsoft.com/office/officeart/2005/8/layout/orgChart1"/>
    <dgm:cxn modelId="{EEE053C1-ADB3-9442-A0A9-1CB437C413E2}" type="presParOf" srcId="{693A84C0-A8F0-6A44-AE08-E8BC428A2C00}" destId="{695501C1-9360-6349-88F3-F2CA7ECF3991}" srcOrd="1" destOrd="0" presId="urn:microsoft.com/office/officeart/2005/8/layout/orgChart1"/>
    <dgm:cxn modelId="{D5246EB9-EF5E-E548-AFB8-061AE33C8769}" type="presParOf" srcId="{40C7847A-631A-784A-AAE9-A6807AEBE309}" destId="{5C44C1A7-42D5-2349-8AEA-F26451CD8E41}" srcOrd="1" destOrd="0" presId="urn:microsoft.com/office/officeart/2005/8/layout/orgChart1"/>
    <dgm:cxn modelId="{89596F1F-95AF-C14B-951A-4523BC00BC0D}" type="presParOf" srcId="{40C7847A-631A-784A-AAE9-A6807AEBE309}" destId="{2D7FDC47-2FD9-B547-B623-5796A7B90BB2}" srcOrd="2" destOrd="0" presId="urn:microsoft.com/office/officeart/2005/8/layout/orgChart1"/>
    <dgm:cxn modelId="{AA622328-B326-B647-BD74-3A6E67D93F21}" type="presParOf" srcId="{140A1247-2FD6-8548-B0E1-FFE47D62E236}" destId="{976A1F32-D0ED-BC42-A981-B4D76F9A084C}" srcOrd="6" destOrd="0" presId="urn:microsoft.com/office/officeart/2005/8/layout/orgChart1"/>
    <dgm:cxn modelId="{EB1F62D6-4BF3-B542-8AE2-9F1961D97478}" type="presParOf" srcId="{140A1247-2FD6-8548-B0E1-FFE47D62E236}" destId="{6CF8D63C-CC00-CD4A-A767-3858659A9248}" srcOrd="7" destOrd="0" presId="urn:microsoft.com/office/officeart/2005/8/layout/orgChart1"/>
    <dgm:cxn modelId="{99858494-6D88-814F-BDFB-0FBA8A7A72B8}" type="presParOf" srcId="{6CF8D63C-CC00-CD4A-A767-3858659A9248}" destId="{079FCDF3-2707-E84D-9B55-5BF7DE9309C4}" srcOrd="0" destOrd="0" presId="urn:microsoft.com/office/officeart/2005/8/layout/orgChart1"/>
    <dgm:cxn modelId="{6DC570EE-4707-B64E-B7CD-2F28408C254E}" type="presParOf" srcId="{079FCDF3-2707-E84D-9B55-5BF7DE9309C4}" destId="{6965609E-3338-8D43-A822-1F4A3DF228BD}" srcOrd="0" destOrd="0" presId="urn:microsoft.com/office/officeart/2005/8/layout/orgChart1"/>
    <dgm:cxn modelId="{7CF2BBF9-50F6-EE4A-949F-B920E92AA9E4}" type="presParOf" srcId="{079FCDF3-2707-E84D-9B55-5BF7DE9309C4}" destId="{DD9B94F5-6070-7F4F-B8E2-57B546D8871E}" srcOrd="1" destOrd="0" presId="urn:microsoft.com/office/officeart/2005/8/layout/orgChart1"/>
    <dgm:cxn modelId="{9AF6B5E3-6E3D-454C-8D30-20A13343985C}" type="presParOf" srcId="{6CF8D63C-CC00-CD4A-A767-3858659A9248}" destId="{E77CA6E4-B8E7-6442-956D-4AC4EB783930}" srcOrd="1" destOrd="0" presId="urn:microsoft.com/office/officeart/2005/8/layout/orgChart1"/>
    <dgm:cxn modelId="{F086F879-0951-6040-85C2-528768BE535C}" type="presParOf" srcId="{6CF8D63C-CC00-CD4A-A767-3858659A9248}" destId="{5F129137-3138-CF42-ABD7-A7CB9BBDE921}" srcOrd="2" destOrd="0" presId="urn:microsoft.com/office/officeart/2005/8/layout/orgChart1"/>
    <dgm:cxn modelId="{59D1F3E7-4456-864B-A691-F68BD0B9DEB3}" type="presParOf" srcId="{140A1247-2FD6-8548-B0E1-FFE47D62E236}" destId="{23CFAE05-0022-294C-B79D-B2914452AFB3}" srcOrd="8" destOrd="0" presId="urn:microsoft.com/office/officeart/2005/8/layout/orgChart1"/>
    <dgm:cxn modelId="{C20DF892-C01A-5147-89A9-AC1FF46943E2}" type="presParOf" srcId="{140A1247-2FD6-8548-B0E1-FFE47D62E236}" destId="{851FD7F7-B360-2948-A10D-80C89BD26B44}" srcOrd="9" destOrd="0" presId="urn:microsoft.com/office/officeart/2005/8/layout/orgChart1"/>
    <dgm:cxn modelId="{E0DCF0A4-3622-6145-86F0-2A8B0C26D43A}" type="presParOf" srcId="{851FD7F7-B360-2948-A10D-80C89BD26B44}" destId="{C03C034E-4117-4946-A22D-7FC69C23FC08}" srcOrd="0" destOrd="0" presId="urn:microsoft.com/office/officeart/2005/8/layout/orgChart1"/>
    <dgm:cxn modelId="{5E9C2FE4-F63D-9741-88F3-D3A5B11D3001}" type="presParOf" srcId="{C03C034E-4117-4946-A22D-7FC69C23FC08}" destId="{06963DEF-6F9E-AC4A-843F-0B7C4065D859}" srcOrd="0" destOrd="0" presId="urn:microsoft.com/office/officeart/2005/8/layout/orgChart1"/>
    <dgm:cxn modelId="{96550B28-5E49-E945-B833-A032F3A7862A}" type="presParOf" srcId="{C03C034E-4117-4946-A22D-7FC69C23FC08}" destId="{ECBDB399-9DBA-3C42-B7E6-14BF68090667}" srcOrd="1" destOrd="0" presId="urn:microsoft.com/office/officeart/2005/8/layout/orgChart1"/>
    <dgm:cxn modelId="{59585B92-575B-C746-B273-17A508270EEA}" type="presParOf" srcId="{851FD7F7-B360-2948-A10D-80C89BD26B44}" destId="{C2191493-3714-7144-83AA-3FC73E8F3C27}" srcOrd="1" destOrd="0" presId="urn:microsoft.com/office/officeart/2005/8/layout/orgChart1"/>
    <dgm:cxn modelId="{0CC41BE1-9364-504C-82FE-2B79FCF60E90}" type="presParOf" srcId="{851FD7F7-B360-2948-A10D-80C89BD26B44}" destId="{DE59A83B-F3C1-CC4B-A14F-5036C9F59074}" srcOrd="2" destOrd="0" presId="urn:microsoft.com/office/officeart/2005/8/layout/orgChart1"/>
    <dgm:cxn modelId="{A8298668-B57E-E046-8E84-A4026A9239F2}" type="presParOf" srcId="{140A1247-2FD6-8548-B0E1-FFE47D62E236}" destId="{36E59882-A5AA-8C48-8E52-0E50ACDFCA64}" srcOrd="10" destOrd="0" presId="urn:microsoft.com/office/officeart/2005/8/layout/orgChart1"/>
    <dgm:cxn modelId="{8D1B08E5-DF3B-5147-95C1-488B004B5B4C}" type="presParOf" srcId="{140A1247-2FD6-8548-B0E1-FFE47D62E236}" destId="{091AEFC1-265D-EF43-ADF9-31DB29FAE390}" srcOrd="11" destOrd="0" presId="urn:microsoft.com/office/officeart/2005/8/layout/orgChart1"/>
    <dgm:cxn modelId="{C23E1FDD-0835-AD4C-BC04-0B21F1075213}" type="presParOf" srcId="{091AEFC1-265D-EF43-ADF9-31DB29FAE390}" destId="{EE377BEC-EA7E-C14E-89D6-6F8E758D8436}" srcOrd="0" destOrd="0" presId="urn:microsoft.com/office/officeart/2005/8/layout/orgChart1"/>
    <dgm:cxn modelId="{109CEBAF-E10A-544B-BDFE-CF5742529915}" type="presParOf" srcId="{EE377BEC-EA7E-C14E-89D6-6F8E758D8436}" destId="{11AFD2C7-BE48-0542-AD4A-821390A6C66B}" srcOrd="0" destOrd="0" presId="urn:microsoft.com/office/officeart/2005/8/layout/orgChart1"/>
    <dgm:cxn modelId="{82E9C450-FD76-8541-8C26-349C189DB9E5}" type="presParOf" srcId="{EE377BEC-EA7E-C14E-89D6-6F8E758D8436}" destId="{BC9C61A9-AD77-9C48-A663-DDD229AE34AD}" srcOrd="1" destOrd="0" presId="urn:microsoft.com/office/officeart/2005/8/layout/orgChart1"/>
    <dgm:cxn modelId="{F7A42219-082F-D343-8A3A-E32E3EFE9DBB}" type="presParOf" srcId="{091AEFC1-265D-EF43-ADF9-31DB29FAE390}" destId="{5CCFB9A1-A9EE-0C49-B872-6BA17F989EDA}" srcOrd="1" destOrd="0" presId="urn:microsoft.com/office/officeart/2005/8/layout/orgChart1"/>
    <dgm:cxn modelId="{8862B070-41FD-BE41-AC54-31C6243F68C3}" type="presParOf" srcId="{091AEFC1-265D-EF43-ADF9-31DB29FAE390}" destId="{1DCDE076-D641-584D-99C9-7351696C4780}" srcOrd="2" destOrd="0" presId="urn:microsoft.com/office/officeart/2005/8/layout/orgChart1"/>
    <dgm:cxn modelId="{82403BD2-AF42-5744-9638-E43B7B61A306}" type="presParOf" srcId="{C0368CD8-8C5D-7C43-9D51-3EEFD6FE1771}" destId="{41E8CD05-CA3D-2C4E-B288-AF6F3FA8536A}" srcOrd="2" destOrd="0" presId="urn:microsoft.com/office/officeart/2005/8/layout/orgChart1"/>
    <dgm:cxn modelId="{74209BC7-CB82-CE4B-A942-DE0731824570}" type="presParOf" srcId="{7E941E8C-B3B0-2147-B998-0B409861AB75}" destId="{99E729F7-3019-DB4C-B378-09BFCBB87710}" srcOrd="4" destOrd="0" presId="urn:microsoft.com/office/officeart/2005/8/layout/orgChart1"/>
    <dgm:cxn modelId="{72966898-D054-C94C-9810-7B8425CB4FD9}" type="presParOf" srcId="{7E941E8C-B3B0-2147-B998-0B409861AB75}" destId="{701E9959-65B7-1242-9566-D0D1EF85190D}" srcOrd="5" destOrd="0" presId="urn:microsoft.com/office/officeart/2005/8/layout/orgChart1"/>
    <dgm:cxn modelId="{97651D9A-03B2-284B-B3E4-8E0E5FD6B26F}" type="presParOf" srcId="{701E9959-65B7-1242-9566-D0D1EF85190D}" destId="{917C31DA-CFA5-4F46-AA70-962A167B1CB5}" srcOrd="0" destOrd="0" presId="urn:microsoft.com/office/officeart/2005/8/layout/orgChart1"/>
    <dgm:cxn modelId="{5A9ACDFD-4200-1940-9E91-0193C78C752E}" type="presParOf" srcId="{917C31DA-CFA5-4F46-AA70-962A167B1CB5}" destId="{48CB1CCC-009B-1944-9F72-03A62D8219C5}" srcOrd="0" destOrd="0" presId="urn:microsoft.com/office/officeart/2005/8/layout/orgChart1"/>
    <dgm:cxn modelId="{67BA1508-5A0F-254B-99FC-B9B252858253}" type="presParOf" srcId="{917C31DA-CFA5-4F46-AA70-962A167B1CB5}" destId="{87155544-CC1F-7E4A-B69A-DDCB0030003F}" srcOrd="1" destOrd="0" presId="urn:microsoft.com/office/officeart/2005/8/layout/orgChart1"/>
    <dgm:cxn modelId="{33BFC338-6623-9749-BB31-8E659D9209A2}" type="presParOf" srcId="{701E9959-65B7-1242-9566-D0D1EF85190D}" destId="{793550AA-B68B-884A-BAE6-086FDACA9228}" srcOrd="1" destOrd="0" presId="urn:microsoft.com/office/officeart/2005/8/layout/orgChart1"/>
    <dgm:cxn modelId="{012CD6C2-22E2-0341-B5B8-9F5F10341A86}" type="presParOf" srcId="{793550AA-B68B-884A-BAE6-086FDACA9228}" destId="{BF688B85-3820-2847-B7E6-E14217A7C9D2}" srcOrd="0" destOrd="0" presId="urn:microsoft.com/office/officeart/2005/8/layout/orgChart1"/>
    <dgm:cxn modelId="{E34D6035-FCC9-9D45-81FE-6435327B3436}" type="presParOf" srcId="{793550AA-B68B-884A-BAE6-086FDACA9228}" destId="{84262F3E-F3E7-484B-AE43-5770D79DEBCB}" srcOrd="1" destOrd="0" presId="urn:microsoft.com/office/officeart/2005/8/layout/orgChart1"/>
    <dgm:cxn modelId="{4CAF9552-CE85-7E47-8B5A-40883D703138}" type="presParOf" srcId="{84262F3E-F3E7-484B-AE43-5770D79DEBCB}" destId="{0E95545D-9C44-B14E-944F-6CA599E8593F}" srcOrd="0" destOrd="0" presId="urn:microsoft.com/office/officeart/2005/8/layout/orgChart1"/>
    <dgm:cxn modelId="{E4C08330-18B2-1949-AB9B-BFBD88D979E9}" type="presParOf" srcId="{0E95545D-9C44-B14E-944F-6CA599E8593F}" destId="{5AC5EBA8-152B-4A43-8E3F-9C55493186F0}" srcOrd="0" destOrd="0" presId="urn:microsoft.com/office/officeart/2005/8/layout/orgChart1"/>
    <dgm:cxn modelId="{45FB4D33-2D11-F144-B45E-A1F1CDFB532D}" type="presParOf" srcId="{0E95545D-9C44-B14E-944F-6CA599E8593F}" destId="{2C523289-CAE2-8D4D-A34C-1E466053BE4A}" srcOrd="1" destOrd="0" presId="urn:microsoft.com/office/officeart/2005/8/layout/orgChart1"/>
    <dgm:cxn modelId="{F308CB78-26AB-DF42-B633-7C5EEB6DED94}" type="presParOf" srcId="{84262F3E-F3E7-484B-AE43-5770D79DEBCB}" destId="{040CB612-A081-B840-BD29-D8E813A17750}" srcOrd="1" destOrd="0" presId="urn:microsoft.com/office/officeart/2005/8/layout/orgChart1"/>
    <dgm:cxn modelId="{7A279C63-8053-2944-B4DB-D90E11DAAB5C}" type="presParOf" srcId="{84262F3E-F3E7-484B-AE43-5770D79DEBCB}" destId="{5294F8BB-7E13-5D4D-9D1D-D1984B4C938A}" srcOrd="2" destOrd="0" presId="urn:microsoft.com/office/officeart/2005/8/layout/orgChart1"/>
    <dgm:cxn modelId="{08916DC6-6721-3E49-A867-5F38CFA7633A}" type="presParOf" srcId="{793550AA-B68B-884A-BAE6-086FDACA9228}" destId="{A1A3F38C-5F6B-4B47-A705-0BFEC3A6AC11}" srcOrd="2" destOrd="0" presId="urn:microsoft.com/office/officeart/2005/8/layout/orgChart1"/>
    <dgm:cxn modelId="{8FAEBD8A-BB8B-0B40-B0B6-9E6BE81D9A01}" type="presParOf" srcId="{793550AA-B68B-884A-BAE6-086FDACA9228}" destId="{792B44A9-61AD-664D-9E8A-D4E4CF7DBD95}" srcOrd="3" destOrd="0" presId="urn:microsoft.com/office/officeart/2005/8/layout/orgChart1"/>
    <dgm:cxn modelId="{F5F9217C-F809-2541-8C0F-13CD272C9A28}" type="presParOf" srcId="{792B44A9-61AD-664D-9E8A-D4E4CF7DBD95}" destId="{04896A64-688E-AE4C-A56F-316B9FDAE54B}" srcOrd="0" destOrd="0" presId="urn:microsoft.com/office/officeart/2005/8/layout/orgChart1"/>
    <dgm:cxn modelId="{53A1BFA9-7A0C-D648-94C3-4949D5FC1729}" type="presParOf" srcId="{04896A64-688E-AE4C-A56F-316B9FDAE54B}" destId="{A4B471EF-3EE7-9249-94C8-DDF920AF053B}" srcOrd="0" destOrd="0" presId="urn:microsoft.com/office/officeart/2005/8/layout/orgChart1"/>
    <dgm:cxn modelId="{D7A3E66A-EF21-8B4C-AADB-193BA0C76EF7}" type="presParOf" srcId="{04896A64-688E-AE4C-A56F-316B9FDAE54B}" destId="{A0AFB829-1FB5-8F43-A028-D3622BEC3584}" srcOrd="1" destOrd="0" presId="urn:microsoft.com/office/officeart/2005/8/layout/orgChart1"/>
    <dgm:cxn modelId="{9C108D83-1E41-924A-8E04-D6E1FAF51E37}" type="presParOf" srcId="{792B44A9-61AD-664D-9E8A-D4E4CF7DBD95}" destId="{DB91BEDE-CF96-3847-BFB7-840B9AD7290F}" srcOrd="1" destOrd="0" presId="urn:microsoft.com/office/officeart/2005/8/layout/orgChart1"/>
    <dgm:cxn modelId="{1C8C68E4-8D13-374F-A64D-8B24DBC7BA04}" type="presParOf" srcId="{792B44A9-61AD-664D-9E8A-D4E4CF7DBD95}" destId="{2EF9AB27-9110-1A43-83C1-5B5F396B7F3C}" srcOrd="2" destOrd="0" presId="urn:microsoft.com/office/officeart/2005/8/layout/orgChart1"/>
    <dgm:cxn modelId="{0EF24E0F-D5D1-0146-A1A4-DD9949739D3D}" type="presParOf" srcId="{793550AA-B68B-884A-BAE6-086FDACA9228}" destId="{3152A0B4-6330-E349-9AE6-B17D5D8F99ED}" srcOrd="4" destOrd="0" presId="urn:microsoft.com/office/officeart/2005/8/layout/orgChart1"/>
    <dgm:cxn modelId="{72EABD4C-2CD5-9B40-AE24-B61986956010}" type="presParOf" srcId="{793550AA-B68B-884A-BAE6-086FDACA9228}" destId="{E2D0E134-4772-B14B-BF3E-45E0755591D9}" srcOrd="5" destOrd="0" presId="urn:microsoft.com/office/officeart/2005/8/layout/orgChart1"/>
    <dgm:cxn modelId="{D298C641-A130-3443-B503-FD4840EF04A4}" type="presParOf" srcId="{E2D0E134-4772-B14B-BF3E-45E0755591D9}" destId="{333EAACF-464A-DA4B-8CA9-1333EE3B47CA}" srcOrd="0" destOrd="0" presId="urn:microsoft.com/office/officeart/2005/8/layout/orgChart1"/>
    <dgm:cxn modelId="{728BBE8C-3784-0C49-8C8A-F180217043BC}" type="presParOf" srcId="{333EAACF-464A-DA4B-8CA9-1333EE3B47CA}" destId="{AE8AE4D2-C83B-8D4F-AF72-A40617A24A56}" srcOrd="0" destOrd="0" presId="urn:microsoft.com/office/officeart/2005/8/layout/orgChart1"/>
    <dgm:cxn modelId="{8680A9F0-4A54-534B-ADD7-70F0E942CDB9}" type="presParOf" srcId="{333EAACF-464A-DA4B-8CA9-1333EE3B47CA}" destId="{8A56CF26-6829-2747-BC13-90E6B8032A8D}" srcOrd="1" destOrd="0" presId="urn:microsoft.com/office/officeart/2005/8/layout/orgChart1"/>
    <dgm:cxn modelId="{EF7D8632-4106-2747-B57B-33EA809CE3DB}" type="presParOf" srcId="{E2D0E134-4772-B14B-BF3E-45E0755591D9}" destId="{272717E8-A666-1346-8704-2F534FE62B96}" srcOrd="1" destOrd="0" presId="urn:microsoft.com/office/officeart/2005/8/layout/orgChart1"/>
    <dgm:cxn modelId="{DAD63B97-E8C2-A847-A52B-AEB4E172F1A0}" type="presParOf" srcId="{E2D0E134-4772-B14B-BF3E-45E0755591D9}" destId="{09911A37-8FFF-0344-A0B8-FF7C981EAF94}" srcOrd="2" destOrd="0" presId="urn:microsoft.com/office/officeart/2005/8/layout/orgChart1"/>
    <dgm:cxn modelId="{0C029235-BCFF-BB48-82AF-84F6BBF70550}" type="presParOf" srcId="{701E9959-65B7-1242-9566-D0D1EF85190D}" destId="{77ED366A-CE42-A64B-9ABC-4F1DA92E6220}" srcOrd="2" destOrd="0" presId="urn:microsoft.com/office/officeart/2005/8/layout/orgChart1"/>
    <dgm:cxn modelId="{E7CB2D4F-96EE-D048-B0E9-94C8B9D1A45A}" type="presParOf" srcId="{7E941E8C-B3B0-2147-B998-0B409861AB75}" destId="{50E06994-5BBF-A34A-9754-D24BB19608B5}" srcOrd="6" destOrd="0" presId="urn:microsoft.com/office/officeart/2005/8/layout/orgChart1"/>
    <dgm:cxn modelId="{71BB88BF-5875-654B-8ACC-BA91D71AA8A9}" type="presParOf" srcId="{7E941E8C-B3B0-2147-B998-0B409861AB75}" destId="{76AB0BF0-6104-EC48-ADA5-EF5F9C3B97A3}" srcOrd="7" destOrd="0" presId="urn:microsoft.com/office/officeart/2005/8/layout/orgChart1"/>
    <dgm:cxn modelId="{89F496C7-82D6-9745-B604-17B9C769F1AA}" type="presParOf" srcId="{76AB0BF0-6104-EC48-ADA5-EF5F9C3B97A3}" destId="{AE64DB2D-AEF8-8E49-942D-A5536DEE8F33}" srcOrd="0" destOrd="0" presId="urn:microsoft.com/office/officeart/2005/8/layout/orgChart1"/>
    <dgm:cxn modelId="{2C032941-8109-8544-A19B-9AD779295A4F}" type="presParOf" srcId="{AE64DB2D-AEF8-8E49-942D-A5536DEE8F33}" destId="{900320C5-4AA4-F742-9F8D-A71DA5812381}" srcOrd="0" destOrd="0" presId="urn:microsoft.com/office/officeart/2005/8/layout/orgChart1"/>
    <dgm:cxn modelId="{8521B048-3C87-B543-9AD4-46C4CBE6A572}" type="presParOf" srcId="{AE64DB2D-AEF8-8E49-942D-A5536DEE8F33}" destId="{F26E1B5D-18F7-C945-8335-85448FD0E489}" srcOrd="1" destOrd="0" presId="urn:microsoft.com/office/officeart/2005/8/layout/orgChart1"/>
    <dgm:cxn modelId="{FD04CE60-9248-6E4E-87F4-009F5BC812FB}" type="presParOf" srcId="{76AB0BF0-6104-EC48-ADA5-EF5F9C3B97A3}" destId="{5D921356-B8FB-4A41-9BBC-E77C66F264B0}" srcOrd="1" destOrd="0" presId="urn:microsoft.com/office/officeart/2005/8/layout/orgChart1"/>
    <dgm:cxn modelId="{A1B7B301-8F90-2641-A09C-F4F6A3905C09}" type="presParOf" srcId="{76AB0BF0-6104-EC48-ADA5-EF5F9C3B97A3}" destId="{0A5B808F-0B03-3E46-AFF6-D83EB3B01971}" srcOrd="2" destOrd="0" presId="urn:microsoft.com/office/officeart/2005/8/layout/orgChart1"/>
    <dgm:cxn modelId="{91E060A6-0D8D-3448-BD7B-E39E15A35DF2}" type="presParOf" srcId="{E5DF7632-5E1E-F84C-B26B-FE0152387091}" destId="{73C9528F-9125-1048-85B1-CD6839B2ED7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B679C3-0568-874E-B10E-E4B4CC21D329}"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6F97ECC9-0FBD-EE48-B104-814DC29A86E2}">
      <dgm:prSet phldrT="[Text]"/>
      <dgm:spPr/>
      <dgm:t>
        <a:bodyPr/>
        <a:lstStyle/>
        <a:p>
          <a:r>
            <a:rPr lang="en-US" dirty="0" err="1"/>
            <a:t>Typizacja</a:t>
          </a:r>
          <a:r>
            <a:rPr lang="en-US" dirty="0"/>
            <a:t> </a:t>
          </a:r>
          <a:r>
            <a:rPr lang="en-US" dirty="0" err="1"/>
            <a:t>przestępstw</a:t>
          </a:r>
          <a:r>
            <a:rPr lang="en-US" dirty="0"/>
            <a:t> </a:t>
          </a:r>
        </a:p>
      </dgm:t>
    </dgm:pt>
    <dgm:pt modelId="{68372840-BAEB-F447-BBF6-99EFC6C2F525}" type="parTrans" cxnId="{046D7510-AB2F-8049-BAB9-6625EDBB0937}">
      <dgm:prSet/>
      <dgm:spPr/>
      <dgm:t>
        <a:bodyPr/>
        <a:lstStyle/>
        <a:p>
          <a:endParaRPr lang="en-US"/>
        </a:p>
      </dgm:t>
    </dgm:pt>
    <dgm:pt modelId="{CEBDC6D1-79BA-3D41-8496-069E70C37281}" type="sibTrans" cxnId="{046D7510-AB2F-8049-BAB9-6625EDBB0937}">
      <dgm:prSet/>
      <dgm:spPr/>
      <dgm:t>
        <a:bodyPr/>
        <a:lstStyle/>
        <a:p>
          <a:endParaRPr lang="en-US"/>
        </a:p>
      </dgm:t>
    </dgm:pt>
    <dgm:pt modelId="{9EC78548-F322-4A4A-AAB6-220ED1757E81}">
      <dgm:prSet phldrT="[Text]"/>
      <dgm:spPr/>
      <dgm:t>
        <a:bodyPr/>
        <a:lstStyle/>
        <a:p>
          <a:r>
            <a:rPr lang="en-US" dirty="0" err="1"/>
            <a:t>Podmiot</a:t>
          </a:r>
          <a:r>
            <a:rPr lang="en-US" dirty="0"/>
            <a:t> </a:t>
          </a:r>
          <a:r>
            <a:rPr lang="en-US" dirty="0" err="1"/>
            <a:t>przestępstwa</a:t>
          </a:r>
          <a:endParaRPr lang="en-US" dirty="0"/>
        </a:p>
      </dgm:t>
    </dgm:pt>
    <dgm:pt modelId="{46468D3A-5299-FA48-BB4B-BD8245B53C00}" type="parTrans" cxnId="{191BE26A-71C9-3549-9DED-E4C8C9A017B7}">
      <dgm:prSet/>
      <dgm:spPr/>
      <dgm:t>
        <a:bodyPr/>
        <a:lstStyle/>
        <a:p>
          <a:endParaRPr lang="en-US"/>
        </a:p>
      </dgm:t>
    </dgm:pt>
    <dgm:pt modelId="{315D740C-7654-7E47-9D11-F17A9BA26F76}" type="sibTrans" cxnId="{191BE26A-71C9-3549-9DED-E4C8C9A017B7}">
      <dgm:prSet/>
      <dgm:spPr/>
      <dgm:t>
        <a:bodyPr/>
        <a:lstStyle/>
        <a:p>
          <a:endParaRPr lang="en-US"/>
        </a:p>
      </dgm:t>
    </dgm:pt>
    <dgm:pt modelId="{7775148B-9B0E-5B40-862E-02D520A73511}">
      <dgm:prSet phldrT="[Text]"/>
      <dgm:spPr/>
      <dgm:t>
        <a:bodyPr/>
        <a:lstStyle/>
        <a:p>
          <a:r>
            <a:rPr lang="en-US" dirty="0" err="1"/>
            <a:t>Znamiona</a:t>
          </a:r>
          <a:r>
            <a:rPr lang="en-US" dirty="0"/>
            <a:t> </a:t>
          </a:r>
          <a:r>
            <a:rPr lang="en-US" dirty="0" err="1"/>
            <a:t>strony</a:t>
          </a:r>
          <a:r>
            <a:rPr lang="en-US" dirty="0"/>
            <a:t> </a:t>
          </a:r>
          <a:r>
            <a:rPr lang="en-US" dirty="0" err="1"/>
            <a:t>przedmiotowej</a:t>
          </a:r>
          <a:endParaRPr lang="en-US" dirty="0"/>
        </a:p>
      </dgm:t>
    </dgm:pt>
    <dgm:pt modelId="{FD3F9BD7-BCDE-7744-B349-1ECFBB161AC4}" type="parTrans" cxnId="{8B6380D5-9C66-7C42-AEEF-157E7C665A00}">
      <dgm:prSet/>
      <dgm:spPr/>
      <dgm:t>
        <a:bodyPr/>
        <a:lstStyle/>
        <a:p>
          <a:endParaRPr lang="en-US"/>
        </a:p>
      </dgm:t>
    </dgm:pt>
    <dgm:pt modelId="{51376D0C-B558-494A-B835-61BA5106A8FE}" type="sibTrans" cxnId="{8B6380D5-9C66-7C42-AEEF-157E7C665A00}">
      <dgm:prSet/>
      <dgm:spPr/>
      <dgm:t>
        <a:bodyPr/>
        <a:lstStyle/>
        <a:p>
          <a:endParaRPr lang="en-US"/>
        </a:p>
      </dgm:t>
    </dgm:pt>
    <dgm:pt modelId="{2B7E524F-892A-4443-81E6-24F70D916F4D}">
      <dgm:prSet phldrT="[Text]"/>
      <dgm:spPr/>
      <dgm:t>
        <a:bodyPr/>
        <a:lstStyle/>
        <a:p>
          <a:r>
            <a:rPr lang="en-US" dirty="0" err="1"/>
            <a:t>Znamiona</a:t>
          </a:r>
          <a:r>
            <a:rPr lang="en-US" dirty="0"/>
            <a:t> </a:t>
          </a:r>
          <a:r>
            <a:rPr lang="en-US" dirty="0" err="1"/>
            <a:t>strony</a:t>
          </a:r>
          <a:r>
            <a:rPr lang="en-US" dirty="0"/>
            <a:t> </a:t>
          </a:r>
          <a:r>
            <a:rPr lang="en-US" dirty="0" err="1"/>
            <a:t>podmiotowej</a:t>
          </a:r>
          <a:endParaRPr lang="en-US" dirty="0"/>
        </a:p>
      </dgm:t>
    </dgm:pt>
    <dgm:pt modelId="{2A24672D-8498-A04B-ACA8-88B9945E0163}" type="parTrans" cxnId="{0192A91D-A19A-D443-80AA-A11A355B8BE9}">
      <dgm:prSet/>
      <dgm:spPr/>
      <dgm:t>
        <a:bodyPr/>
        <a:lstStyle/>
        <a:p>
          <a:endParaRPr lang="en-US"/>
        </a:p>
      </dgm:t>
    </dgm:pt>
    <dgm:pt modelId="{392849D7-22D5-D54C-9916-A75F05CEC31A}" type="sibTrans" cxnId="{0192A91D-A19A-D443-80AA-A11A355B8BE9}">
      <dgm:prSet/>
      <dgm:spPr/>
      <dgm:t>
        <a:bodyPr/>
        <a:lstStyle/>
        <a:p>
          <a:endParaRPr lang="en-US"/>
        </a:p>
      </dgm:t>
    </dgm:pt>
    <dgm:pt modelId="{40BC85CA-64F5-A944-93DB-16ED7D373E2D}">
      <dgm:prSet phldrT="[Text]"/>
      <dgm:spPr/>
      <dgm:t>
        <a:bodyPr/>
        <a:lstStyle/>
        <a:p>
          <a:r>
            <a:rPr lang="en-US" dirty="0" err="1"/>
            <a:t>Podstawowe</a:t>
          </a:r>
          <a:r>
            <a:rPr lang="en-US" dirty="0"/>
            <a:t> </a:t>
          </a:r>
          <a:r>
            <a:rPr lang="en-US" dirty="0" err="1"/>
            <a:t>i</a:t>
          </a:r>
          <a:r>
            <a:rPr lang="en-US" dirty="0"/>
            <a:t> </a:t>
          </a:r>
          <a:r>
            <a:rPr lang="en-US" dirty="0" err="1"/>
            <a:t>zmodyfikowane</a:t>
          </a:r>
          <a:r>
            <a:rPr lang="en-US" dirty="0"/>
            <a:t> </a:t>
          </a:r>
          <a:r>
            <a:rPr lang="en-US" dirty="0" err="1"/>
            <a:t>typy</a:t>
          </a:r>
          <a:r>
            <a:rPr lang="en-US" dirty="0"/>
            <a:t> </a:t>
          </a:r>
          <a:r>
            <a:rPr lang="en-US" dirty="0" err="1"/>
            <a:t>przestępstw</a:t>
          </a:r>
          <a:endParaRPr lang="en-US" dirty="0"/>
        </a:p>
      </dgm:t>
    </dgm:pt>
    <dgm:pt modelId="{6503E70C-5EEE-F043-BFF9-E27F3E5B2933}" type="parTrans" cxnId="{4A0661FC-D3E6-E048-9455-295EFF458CC4}">
      <dgm:prSet/>
      <dgm:spPr/>
      <dgm:t>
        <a:bodyPr/>
        <a:lstStyle/>
        <a:p>
          <a:endParaRPr lang="en-US"/>
        </a:p>
      </dgm:t>
    </dgm:pt>
    <dgm:pt modelId="{B02DC5BC-D486-2841-A704-08835FD9D6EE}" type="sibTrans" cxnId="{4A0661FC-D3E6-E048-9455-295EFF458CC4}">
      <dgm:prSet/>
      <dgm:spPr/>
      <dgm:t>
        <a:bodyPr/>
        <a:lstStyle/>
        <a:p>
          <a:endParaRPr lang="en-US"/>
        </a:p>
      </dgm:t>
    </dgm:pt>
    <dgm:pt modelId="{927C0320-5170-F64F-8614-6B45A1ED8341}">
      <dgm:prSet phldrT="[Text]"/>
      <dgm:spPr/>
      <dgm:t>
        <a:bodyPr/>
        <a:lstStyle/>
        <a:p>
          <a:r>
            <a:rPr lang="en-US" dirty="0" err="1"/>
            <a:t>przestępstwa</a:t>
          </a:r>
          <a:r>
            <a:rPr lang="en-US" dirty="0"/>
            <a:t> </a:t>
          </a:r>
          <a:r>
            <a:rPr lang="en-US" dirty="0" err="1"/>
            <a:t>powszechne</a:t>
          </a:r>
          <a:endParaRPr lang="en-US" dirty="0"/>
        </a:p>
      </dgm:t>
    </dgm:pt>
    <dgm:pt modelId="{300E88DD-3BC6-4A41-9AAD-FDDFAE5F1791}" type="parTrans" cxnId="{620C67D9-3AD4-B34E-9742-C5A97CA25F41}">
      <dgm:prSet/>
      <dgm:spPr/>
      <dgm:t>
        <a:bodyPr/>
        <a:lstStyle/>
        <a:p>
          <a:endParaRPr lang="en-US"/>
        </a:p>
      </dgm:t>
    </dgm:pt>
    <dgm:pt modelId="{F71B2D30-3C0B-C842-986E-53AE4F42CB5B}" type="sibTrans" cxnId="{620C67D9-3AD4-B34E-9742-C5A97CA25F41}">
      <dgm:prSet/>
      <dgm:spPr/>
      <dgm:t>
        <a:bodyPr/>
        <a:lstStyle/>
        <a:p>
          <a:endParaRPr lang="en-US"/>
        </a:p>
      </dgm:t>
    </dgm:pt>
    <dgm:pt modelId="{3CC338FD-CED6-7E47-84EE-DCBCE516CD5D}">
      <dgm:prSet phldrT="[Text]"/>
      <dgm:spPr/>
      <dgm:t>
        <a:bodyPr/>
        <a:lstStyle/>
        <a:p>
          <a:r>
            <a:rPr lang="en-US" dirty="0" err="1"/>
            <a:t>przestępstwa</a:t>
          </a:r>
          <a:r>
            <a:rPr lang="en-US" dirty="0"/>
            <a:t> </a:t>
          </a:r>
          <a:r>
            <a:rPr lang="en-US" dirty="0" err="1"/>
            <a:t>indywidualne</a:t>
          </a:r>
          <a:endParaRPr lang="en-US" dirty="0"/>
        </a:p>
      </dgm:t>
    </dgm:pt>
    <dgm:pt modelId="{299326A4-610C-B048-A695-B2525D011466}" type="parTrans" cxnId="{B5BDD16E-6FE2-3C4C-955D-4CA710868548}">
      <dgm:prSet/>
      <dgm:spPr/>
      <dgm:t>
        <a:bodyPr/>
        <a:lstStyle/>
        <a:p>
          <a:endParaRPr lang="en-US"/>
        </a:p>
      </dgm:t>
    </dgm:pt>
    <dgm:pt modelId="{FD33AEB9-25ED-F947-B353-1CC110E75665}" type="sibTrans" cxnId="{B5BDD16E-6FE2-3C4C-955D-4CA710868548}">
      <dgm:prSet/>
      <dgm:spPr/>
      <dgm:t>
        <a:bodyPr/>
        <a:lstStyle/>
        <a:p>
          <a:endParaRPr lang="en-US"/>
        </a:p>
      </dgm:t>
    </dgm:pt>
    <dgm:pt modelId="{71448152-549C-FF4C-967F-EF1CA4551005}">
      <dgm:prSet phldrT="[Text]"/>
      <dgm:spPr/>
      <dgm:t>
        <a:bodyPr/>
        <a:lstStyle/>
        <a:p>
          <a:r>
            <a:rPr lang="en-US" dirty="0" err="1"/>
            <a:t>charakterystyka</a:t>
          </a:r>
          <a:r>
            <a:rPr lang="en-US" dirty="0"/>
            <a:t> </a:t>
          </a:r>
          <a:r>
            <a:rPr lang="en-US" dirty="0" err="1"/>
            <a:t>zachowania</a:t>
          </a:r>
          <a:r>
            <a:rPr lang="en-US" dirty="0"/>
            <a:t> </a:t>
          </a:r>
          <a:r>
            <a:rPr lang="en-US" dirty="0" err="1"/>
            <a:t>sprawcy</a:t>
          </a:r>
          <a:endParaRPr lang="en-US" dirty="0"/>
        </a:p>
      </dgm:t>
    </dgm:pt>
    <dgm:pt modelId="{488626F9-0697-2444-8345-9389ACDB83D9}" type="parTrans" cxnId="{906BB8B4-4677-204C-9BF1-88389217DC91}">
      <dgm:prSet/>
      <dgm:spPr/>
      <dgm:t>
        <a:bodyPr/>
        <a:lstStyle/>
        <a:p>
          <a:endParaRPr lang="en-US"/>
        </a:p>
      </dgm:t>
    </dgm:pt>
    <dgm:pt modelId="{5BDDB2A1-7F10-4A48-945A-934A68D5AB1C}" type="sibTrans" cxnId="{906BB8B4-4677-204C-9BF1-88389217DC91}">
      <dgm:prSet/>
      <dgm:spPr/>
      <dgm:t>
        <a:bodyPr/>
        <a:lstStyle/>
        <a:p>
          <a:endParaRPr lang="en-US"/>
        </a:p>
      </dgm:t>
    </dgm:pt>
    <dgm:pt modelId="{E743B725-2DBC-8747-8CDA-5B4EE54275D5}">
      <dgm:prSet phldrT="[Text]"/>
      <dgm:spPr/>
      <dgm:t>
        <a:bodyPr/>
        <a:lstStyle/>
        <a:p>
          <a:r>
            <a:rPr lang="en-US" dirty="0" err="1"/>
            <a:t>okoliczności</a:t>
          </a:r>
          <a:r>
            <a:rPr lang="en-US" dirty="0"/>
            <a:t> </a:t>
          </a:r>
          <a:r>
            <a:rPr lang="en-US" dirty="0" err="1"/>
            <a:t>modalne</a:t>
          </a:r>
          <a:endParaRPr lang="en-US" dirty="0"/>
        </a:p>
      </dgm:t>
    </dgm:pt>
    <dgm:pt modelId="{E9C093D6-D91C-154C-8223-516AA165FED0}" type="parTrans" cxnId="{BF8259D3-1013-A74C-B522-3CFCC38097A3}">
      <dgm:prSet/>
      <dgm:spPr/>
      <dgm:t>
        <a:bodyPr/>
        <a:lstStyle/>
        <a:p>
          <a:endParaRPr lang="en-US"/>
        </a:p>
      </dgm:t>
    </dgm:pt>
    <dgm:pt modelId="{16C02C83-4F01-D44D-99F7-58F3EEF883D2}" type="sibTrans" cxnId="{BF8259D3-1013-A74C-B522-3CFCC38097A3}">
      <dgm:prSet/>
      <dgm:spPr/>
      <dgm:t>
        <a:bodyPr/>
        <a:lstStyle/>
        <a:p>
          <a:endParaRPr lang="en-US"/>
        </a:p>
      </dgm:t>
    </dgm:pt>
    <dgm:pt modelId="{7F8C6C57-B141-734A-991E-1B85BCEC58ED}">
      <dgm:prSet phldrT="[Text]"/>
      <dgm:spPr/>
      <dgm:t>
        <a:bodyPr/>
        <a:lstStyle/>
        <a:p>
          <a:r>
            <a:rPr lang="en-US" dirty="0" err="1"/>
            <a:t>skutek</a:t>
          </a:r>
          <a:endParaRPr lang="en-US" dirty="0"/>
        </a:p>
      </dgm:t>
    </dgm:pt>
    <dgm:pt modelId="{305B1237-9AF1-9442-9E11-2A879A0A660E}" type="parTrans" cxnId="{D94ED8A4-A6B1-9C48-AA5B-2F358013D55B}">
      <dgm:prSet/>
      <dgm:spPr/>
      <dgm:t>
        <a:bodyPr/>
        <a:lstStyle/>
        <a:p>
          <a:endParaRPr lang="en-US"/>
        </a:p>
      </dgm:t>
    </dgm:pt>
    <dgm:pt modelId="{B11B53B1-4490-CF4A-9893-8A382537936A}" type="sibTrans" cxnId="{D94ED8A4-A6B1-9C48-AA5B-2F358013D55B}">
      <dgm:prSet/>
      <dgm:spPr/>
      <dgm:t>
        <a:bodyPr/>
        <a:lstStyle/>
        <a:p>
          <a:endParaRPr lang="en-US"/>
        </a:p>
      </dgm:t>
    </dgm:pt>
    <dgm:pt modelId="{4062A026-1CDF-214B-B7E5-0F8CA8BDC34A}">
      <dgm:prSet phldrT="[Text]"/>
      <dgm:spPr/>
      <dgm:t>
        <a:bodyPr/>
        <a:lstStyle/>
        <a:p>
          <a:r>
            <a:rPr lang="en-US" dirty="0" err="1"/>
            <a:t>związek</a:t>
          </a:r>
          <a:r>
            <a:rPr lang="en-US" dirty="0"/>
            <a:t> </a:t>
          </a:r>
          <a:r>
            <a:rPr lang="en-US" dirty="0" err="1"/>
            <a:t>przyczynowy</a:t>
          </a:r>
          <a:endParaRPr lang="en-US" dirty="0"/>
        </a:p>
      </dgm:t>
    </dgm:pt>
    <dgm:pt modelId="{048BBF51-AE2A-4040-9E5A-F052E1E88DB6}" type="parTrans" cxnId="{15AC5675-0759-E84F-8659-A02EC1B680DE}">
      <dgm:prSet/>
      <dgm:spPr/>
      <dgm:t>
        <a:bodyPr/>
        <a:lstStyle/>
        <a:p>
          <a:endParaRPr lang="en-US"/>
        </a:p>
      </dgm:t>
    </dgm:pt>
    <dgm:pt modelId="{37B1BE5D-F108-B946-A9AD-C1863B1DA1D3}" type="sibTrans" cxnId="{15AC5675-0759-E84F-8659-A02EC1B680DE}">
      <dgm:prSet/>
      <dgm:spPr/>
      <dgm:t>
        <a:bodyPr/>
        <a:lstStyle/>
        <a:p>
          <a:endParaRPr lang="en-US"/>
        </a:p>
      </dgm:t>
    </dgm:pt>
    <dgm:pt modelId="{3CE24F99-3363-994F-A066-8D8C49BB8EE1}">
      <dgm:prSet phldrT="[Text]"/>
      <dgm:spPr/>
      <dgm:t>
        <a:bodyPr/>
        <a:lstStyle/>
        <a:p>
          <a:r>
            <a:rPr lang="en-US" dirty="0" err="1"/>
            <a:t>problematyka</a:t>
          </a:r>
          <a:r>
            <a:rPr lang="en-US" dirty="0"/>
            <a:t> </a:t>
          </a:r>
          <a:r>
            <a:rPr lang="en-US" dirty="0" err="1"/>
            <a:t>obiektywnego</a:t>
          </a:r>
          <a:r>
            <a:rPr lang="en-US" dirty="0"/>
            <a:t> </a:t>
          </a:r>
          <a:r>
            <a:rPr lang="en-US" dirty="0" err="1"/>
            <a:t>przypisania</a:t>
          </a:r>
          <a:r>
            <a:rPr lang="en-US" dirty="0"/>
            <a:t> </a:t>
          </a:r>
          <a:r>
            <a:rPr lang="en-US" dirty="0" err="1"/>
            <a:t>skutku</a:t>
          </a:r>
          <a:endParaRPr lang="en-US" dirty="0"/>
        </a:p>
      </dgm:t>
    </dgm:pt>
    <dgm:pt modelId="{CEC377CF-E641-4745-B8A4-1140F9F3AA2B}" type="parTrans" cxnId="{27B67328-2132-0240-9A5E-3974D34E2E57}">
      <dgm:prSet/>
      <dgm:spPr/>
      <dgm:t>
        <a:bodyPr/>
        <a:lstStyle/>
        <a:p>
          <a:endParaRPr lang="en-US"/>
        </a:p>
      </dgm:t>
    </dgm:pt>
    <dgm:pt modelId="{5785441E-90B7-2C40-90EC-2E9322B40778}" type="sibTrans" cxnId="{27B67328-2132-0240-9A5E-3974D34E2E57}">
      <dgm:prSet/>
      <dgm:spPr/>
      <dgm:t>
        <a:bodyPr/>
        <a:lstStyle/>
        <a:p>
          <a:endParaRPr lang="en-US"/>
        </a:p>
      </dgm:t>
    </dgm:pt>
    <dgm:pt modelId="{44F01E82-6ABF-2E42-A7CB-D2F0914A6966}">
      <dgm:prSet phldrT="[Text]"/>
      <dgm:spPr/>
      <dgm:t>
        <a:bodyPr/>
        <a:lstStyle/>
        <a:p>
          <a:r>
            <a:rPr lang="en-US" dirty="0" err="1"/>
            <a:t>zaniechanie</a:t>
          </a:r>
          <a:r>
            <a:rPr lang="en-US" dirty="0"/>
            <a:t> </a:t>
          </a:r>
          <a:r>
            <a:rPr lang="en-US" dirty="0" err="1"/>
            <a:t>jako</a:t>
          </a:r>
          <a:r>
            <a:rPr lang="en-US" dirty="0"/>
            <a:t> </a:t>
          </a:r>
          <a:r>
            <a:rPr lang="en-US" dirty="0" err="1"/>
            <a:t>postać</a:t>
          </a:r>
          <a:r>
            <a:rPr lang="en-US" dirty="0"/>
            <a:t> </a:t>
          </a:r>
          <a:r>
            <a:rPr lang="en-US" dirty="0" err="1"/>
            <a:t>czynu</a:t>
          </a:r>
          <a:r>
            <a:rPr lang="en-US" dirty="0"/>
            <a:t> </a:t>
          </a:r>
          <a:r>
            <a:rPr lang="en-US" dirty="0" err="1"/>
            <a:t>zabronionego</a:t>
          </a:r>
          <a:endParaRPr lang="en-US" dirty="0"/>
        </a:p>
      </dgm:t>
    </dgm:pt>
    <dgm:pt modelId="{562922E9-10B3-A243-8EF8-FFAB10B1AB05}" type="parTrans" cxnId="{80E4E4E0-A285-794A-AA04-4CAA02B5B063}">
      <dgm:prSet/>
      <dgm:spPr/>
      <dgm:t>
        <a:bodyPr/>
        <a:lstStyle/>
        <a:p>
          <a:endParaRPr lang="en-US"/>
        </a:p>
      </dgm:t>
    </dgm:pt>
    <dgm:pt modelId="{C9B215F2-5FA3-C747-BBF1-25268754BA80}" type="sibTrans" cxnId="{80E4E4E0-A285-794A-AA04-4CAA02B5B063}">
      <dgm:prSet/>
      <dgm:spPr/>
      <dgm:t>
        <a:bodyPr/>
        <a:lstStyle/>
        <a:p>
          <a:endParaRPr lang="en-US"/>
        </a:p>
      </dgm:t>
    </dgm:pt>
    <dgm:pt modelId="{C3FF0175-FC0F-1846-93C9-EE8280C5BE4A}">
      <dgm:prSet phldrT="[Text]"/>
      <dgm:spPr/>
      <dgm:t>
        <a:bodyPr/>
        <a:lstStyle/>
        <a:p>
          <a:r>
            <a:rPr lang="en-US" dirty="0" err="1"/>
            <a:t>umyślny</a:t>
          </a:r>
          <a:r>
            <a:rPr lang="en-US" dirty="0"/>
            <a:t> </a:t>
          </a:r>
          <a:r>
            <a:rPr lang="en-US" dirty="0" err="1"/>
            <a:t>czyn</a:t>
          </a:r>
          <a:r>
            <a:rPr lang="en-US" dirty="0"/>
            <a:t> </a:t>
          </a:r>
          <a:r>
            <a:rPr lang="en-US" dirty="0" err="1"/>
            <a:t>zabroniony</a:t>
          </a:r>
          <a:endParaRPr lang="en-US" dirty="0"/>
        </a:p>
      </dgm:t>
    </dgm:pt>
    <dgm:pt modelId="{FEBA6FCB-265A-C34A-A80E-A58829C4A902}" type="parTrans" cxnId="{EB802611-B034-6843-915D-343AE5C2193B}">
      <dgm:prSet/>
      <dgm:spPr/>
      <dgm:t>
        <a:bodyPr/>
        <a:lstStyle/>
        <a:p>
          <a:endParaRPr lang="en-US"/>
        </a:p>
      </dgm:t>
    </dgm:pt>
    <dgm:pt modelId="{823EE090-7594-B143-8726-8346669B8C8C}" type="sibTrans" cxnId="{EB802611-B034-6843-915D-343AE5C2193B}">
      <dgm:prSet/>
      <dgm:spPr/>
      <dgm:t>
        <a:bodyPr/>
        <a:lstStyle/>
        <a:p>
          <a:endParaRPr lang="en-US"/>
        </a:p>
      </dgm:t>
    </dgm:pt>
    <dgm:pt modelId="{809C2DE3-AB08-FE4B-BD99-E02EF7AE84DF}">
      <dgm:prSet phldrT="[Text]"/>
      <dgm:spPr/>
      <dgm:t>
        <a:bodyPr/>
        <a:lstStyle/>
        <a:p>
          <a:r>
            <a:rPr lang="en-US" dirty="0" err="1"/>
            <a:t>nieumyślny</a:t>
          </a:r>
          <a:r>
            <a:rPr lang="en-US" dirty="0"/>
            <a:t> </a:t>
          </a:r>
          <a:r>
            <a:rPr lang="en-US" dirty="0" err="1"/>
            <a:t>czyn</a:t>
          </a:r>
          <a:r>
            <a:rPr lang="en-US" dirty="0"/>
            <a:t> </a:t>
          </a:r>
          <a:r>
            <a:rPr lang="en-US" dirty="0" err="1"/>
            <a:t>zabroniony</a:t>
          </a:r>
          <a:endParaRPr lang="en-US" dirty="0"/>
        </a:p>
      </dgm:t>
    </dgm:pt>
    <dgm:pt modelId="{C00DEE5A-D2A3-D840-A5A5-15BD0134034B}" type="parTrans" cxnId="{6044E7A4-6EFB-6346-B205-F5643E54EF65}">
      <dgm:prSet/>
      <dgm:spPr/>
      <dgm:t>
        <a:bodyPr/>
        <a:lstStyle/>
        <a:p>
          <a:endParaRPr lang="en-US"/>
        </a:p>
      </dgm:t>
    </dgm:pt>
    <dgm:pt modelId="{4D3901C4-DEF8-AD4C-BDD8-FC3BB6161FBA}" type="sibTrans" cxnId="{6044E7A4-6EFB-6346-B205-F5643E54EF65}">
      <dgm:prSet/>
      <dgm:spPr/>
      <dgm:t>
        <a:bodyPr/>
        <a:lstStyle/>
        <a:p>
          <a:endParaRPr lang="en-US"/>
        </a:p>
      </dgm:t>
    </dgm:pt>
    <dgm:pt modelId="{BD7C8ECC-DDA2-5E41-8FEE-F6A7FFE85FAD}">
      <dgm:prSet phldrT="[Text]"/>
      <dgm:spPr/>
      <dgm:t>
        <a:bodyPr/>
        <a:lstStyle/>
        <a:p>
          <a:r>
            <a:rPr lang="en-US" dirty="0" err="1"/>
            <a:t>kombinacja</a:t>
          </a:r>
          <a:r>
            <a:rPr lang="en-US" dirty="0"/>
            <a:t> </a:t>
          </a:r>
          <a:r>
            <a:rPr lang="en-US" dirty="0" err="1"/>
            <a:t>strony</a:t>
          </a:r>
          <a:r>
            <a:rPr lang="en-US" dirty="0"/>
            <a:t> </a:t>
          </a:r>
          <a:r>
            <a:rPr lang="en-US" dirty="0" err="1"/>
            <a:t>podmiotowej</a:t>
          </a:r>
          <a:endParaRPr lang="en-US" dirty="0"/>
        </a:p>
      </dgm:t>
    </dgm:pt>
    <dgm:pt modelId="{FA478721-6C11-4C47-931E-33B96C30F9C0}" type="parTrans" cxnId="{907E66EC-9172-4A4B-9C42-3D91DEE60939}">
      <dgm:prSet/>
      <dgm:spPr/>
      <dgm:t>
        <a:bodyPr/>
        <a:lstStyle/>
        <a:p>
          <a:endParaRPr lang="en-US"/>
        </a:p>
      </dgm:t>
    </dgm:pt>
    <dgm:pt modelId="{C798223F-F507-924C-B14A-3BA0CF095BD5}" type="sibTrans" cxnId="{907E66EC-9172-4A4B-9C42-3D91DEE60939}">
      <dgm:prSet/>
      <dgm:spPr/>
      <dgm:t>
        <a:bodyPr/>
        <a:lstStyle/>
        <a:p>
          <a:endParaRPr lang="en-US"/>
        </a:p>
      </dgm:t>
    </dgm:pt>
    <dgm:pt modelId="{C3D37D98-6963-9E4A-8212-D89E8FAA257E}">
      <dgm:prSet phldrT="[Text]"/>
      <dgm:spPr/>
      <dgm:t>
        <a:bodyPr/>
        <a:lstStyle/>
        <a:p>
          <a:r>
            <a:rPr lang="en-US" dirty="0" err="1"/>
            <a:t>wiek</a:t>
          </a:r>
          <a:r>
            <a:rPr lang="en-US" dirty="0"/>
            <a:t> </a:t>
          </a:r>
          <a:r>
            <a:rPr lang="en-US" dirty="0" err="1"/>
            <a:t>sprawcy</a:t>
          </a:r>
          <a:endParaRPr lang="en-US" dirty="0"/>
        </a:p>
      </dgm:t>
    </dgm:pt>
    <dgm:pt modelId="{2E24630B-D57F-3A49-AE9D-CFA2AAF232DB}" type="parTrans" cxnId="{DB3F05B9-A3B8-6E4F-BA59-D163C8709219}">
      <dgm:prSet/>
      <dgm:spPr/>
      <dgm:t>
        <a:bodyPr/>
        <a:lstStyle/>
        <a:p>
          <a:endParaRPr lang="en-US"/>
        </a:p>
      </dgm:t>
    </dgm:pt>
    <dgm:pt modelId="{D501960F-EFE6-E840-BDAC-E67F73C67BE9}" type="sibTrans" cxnId="{DB3F05B9-A3B8-6E4F-BA59-D163C8709219}">
      <dgm:prSet/>
      <dgm:spPr/>
      <dgm:t>
        <a:bodyPr/>
        <a:lstStyle/>
        <a:p>
          <a:endParaRPr lang="en-US"/>
        </a:p>
      </dgm:t>
    </dgm:pt>
    <dgm:pt modelId="{5574873B-1ADC-1D48-9951-609A56953618}">
      <dgm:prSet/>
      <dgm:spPr/>
      <dgm:t>
        <a:bodyPr/>
        <a:lstStyle/>
        <a:p>
          <a:r>
            <a:rPr lang="en-US" dirty="0" err="1"/>
            <a:t>właściwe</a:t>
          </a:r>
          <a:endParaRPr lang="en-US" dirty="0"/>
        </a:p>
      </dgm:t>
    </dgm:pt>
    <dgm:pt modelId="{5585DC43-9FAE-EA44-9C69-8CEE7E9D49DD}" type="parTrans" cxnId="{FCA60323-3909-CF40-B3DF-D62D9C51D9ED}">
      <dgm:prSet/>
      <dgm:spPr/>
      <dgm:t>
        <a:bodyPr/>
        <a:lstStyle/>
        <a:p>
          <a:endParaRPr lang="en-US"/>
        </a:p>
      </dgm:t>
    </dgm:pt>
    <dgm:pt modelId="{8362CD51-C1BB-EE49-8B53-59AE79154E10}" type="sibTrans" cxnId="{FCA60323-3909-CF40-B3DF-D62D9C51D9ED}">
      <dgm:prSet/>
      <dgm:spPr/>
      <dgm:t>
        <a:bodyPr/>
        <a:lstStyle/>
        <a:p>
          <a:endParaRPr lang="en-US"/>
        </a:p>
      </dgm:t>
    </dgm:pt>
    <dgm:pt modelId="{85E5A5EF-3771-2246-B0AC-BC52DF525122}">
      <dgm:prSet/>
      <dgm:spPr/>
      <dgm:t>
        <a:bodyPr/>
        <a:lstStyle/>
        <a:p>
          <a:r>
            <a:rPr lang="en-US" dirty="0" err="1"/>
            <a:t>niewłaściwe</a:t>
          </a:r>
          <a:endParaRPr lang="en-US" dirty="0"/>
        </a:p>
        <a:p>
          <a:endParaRPr lang="en-US" dirty="0"/>
        </a:p>
      </dgm:t>
    </dgm:pt>
    <dgm:pt modelId="{C55B806A-4120-E44D-9412-FD0BB375335D}" type="parTrans" cxnId="{1B836084-9942-9C4E-A545-1924F99D6557}">
      <dgm:prSet/>
      <dgm:spPr/>
      <dgm:t>
        <a:bodyPr/>
        <a:lstStyle/>
        <a:p>
          <a:endParaRPr lang="en-US"/>
        </a:p>
      </dgm:t>
    </dgm:pt>
    <dgm:pt modelId="{E7BDFA93-0446-4942-B6E1-91693CC6142B}" type="sibTrans" cxnId="{1B836084-9942-9C4E-A545-1924F99D6557}">
      <dgm:prSet/>
      <dgm:spPr/>
      <dgm:t>
        <a:bodyPr/>
        <a:lstStyle/>
        <a:p>
          <a:endParaRPr lang="en-US"/>
        </a:p>
      </dgm:t>
    </dgm:pt>
    <dgm:pt modelId="{4955ED7F-FE17-FF43-BF80-31A35EA57B69}" type="pres">
      <dgm:prSet presAssocID="{D2B679C3-0568-874E-B10E-E4B4CC21D329}" presName="hierChild1" presStyleCnt="0">
        <dgm:presLayoutVars>
          <dgm:orgChart val="1"/>
          <dgm:chPref val="1"/>
          <dgm:dir/>
          <dgm:animOne val="branch"/>
          <dgm:animLvl val="lvl"/>
          <dgm:resizeHandles/>
        </dgm:presLayoutVars>
      </dgm:prSet>
      <dgm:spPr/>
    </dgm:pt>
    <dgm:pt modelId="{E5DF7632-5E1E-F84C-B26B-FE0152387091}" type="pres">
      <dgm:prSet presAssocID="{6F97ECC9-0FBD-EE48-B104-814DC29A86E2}" presName="hierRoot1" presStyleCnt="0">
        <dgm:presLayoutVars>
          <dgm:hierBranch val="init"/>
        </dgm:presLayoutVars>
      </dgm:prSet>
      <dgm:spPr/>
    </dgm:pt>
    <dgm:pt modelId="{4DD38B9D-A318-1E46-81C8-6F1ABF7CA457}" type="pres">
      <dgm:prSet presAssocID="{6F97ECC9-0FBD-EE48-B104-814DC29A86E2}" presName="rootComposite1" presStyleCnt="0"/>
      <dgm:spPr/>
    </dgm:pt>
    <dgm:pt modelId="{874388B5-2B75-6B4D-98EB-9DEC7DC2DC9A}" type="pres">
      <dgm:prSet presAssocID="{6F97ECC9-0FBD-EE48-B104-814DC29A86E2}" presName="rootText1" presStyleLbl="node0" presStyleIdx="0" presStyleCnt="1">
        <dgm:presLayoutVars>
          <dgm:chPref val="3"/>
        </dgm:presLayoutVars>
      </dgm:prSet>
      <dgm:spPr/>
    </dgm:pt>
    <dgm:pt modelId="{E20E5DBA-A996-E245-A99D-5FFF1EBB4063}" type="pres">
      <dgm:prSet presAssocID="{6F97ECC9-0FBD-EE48-B104-814DC29A86E2}" presName="rootConnector1" presStyleLbl="node1" presStyleIdx="0" presStyleCnt="0"/>
      <dgm:spPr/>
    </dgm:pt>
    <dgm:pt modelId="{7E941E8C-B3B0-2147-B998-0B409861AB75}" type="pres">
      <dgm:prSet presAssocID="{6F97ECC9-0FBD-EE48-B104-814DC29A86E2}" presName="hierChild2" presStyleCnt="0"/>
      <dgm:spPr/>
    </dgm:pt>
    <dgm:pt modelId="{94A8724C-CF90-2B47-9130-BDC86924D921}" type="pres">
      <dgm:prSet presAssocID="{46468D3A-5299-FA48-BB4B-BD8245B53C00}" presName="Name37" presStyleLbl="parChTrans1D2" presStyleIdx="0" presStyleCnt="4"/>
      <dgm:spPr/>
    </dgm:pt>
    <dgm:pt modelId="{056FE8E8-C3AE-704C-9E98-1361F0ED7DBA}" type="pres">
      <dgm:prSet presAssocID="{9EC78548-F322-4A4A-AAB6-220ED1757E81}" presName="hierRoot2" presStyleCnt="0">
        <dgm:presLayoutVars>
          <dgm:hierBranch val="init"/>
        </dgm:presLayoutVars>
      </dgm:prSet>
      <dgm:spPr/>
    </dgm:pt>
    <dgm:pt modelId="{A3007B70-6A52-AD44-9EC3-D143FC12D080}" type="pres">
      <dgm:prSet presAssocID="{9EC78548-F322-4A4A-AAB6-220ED1757E81}" presName="rootComposite" presStyleCnt="0"/>
      <dgm:spPr/>
    </dgm:pt>
    <dgm:pt modelId="{6AE8C9DA-ABFB-2243-B9DD-9D83F7B2FDDB}" type="pres">
      <dgm:prSet presAssocID="{9EC78548-F322-4A4A-AAB6-220ED1757E81}" presName="rootText" presStyleLbl="node2" presStyleIdx="0" presStyleCnt="4">
        <dgm:presLayoutVars>
          <dgm:chPref val="3"/>
        </dgm:presLayoutVars>
      </dgm:prSet>
      <dgm:spPr/>
    </dgm:pt>
    <dgm:pt modelId="{7B70CC05-30B5-D846-AD33-881AFD23885F}" type="pres">
      <dgm:prSet presAssocID="{9EC78548-F322-4A4A-AAB6-220ED1757E81}" presName="rootConnector" presStyleLbl="node2" presStyleIdx="0" presStyleCnt="4"/>
      <dgm:spPr/>
    </dgm:pt>
    <dgm:pt modelId="{08E588AA-7FDA-E74F-A9F9-652BB1766E40}" type="pres">
      <dgm:prSet presAssocID="{9EC78548-F322-4A4A-AAB6-220ED1757E81}" presName="hierChild4" presStyleCnt="0"/>
      <dgm:spPr/>
    </dgm:pt>
    <dgm:pt modelId="{95742DAA-5605-634B-A3AC-53FFC8B5A91A}" type="pres">
      <dgm:prSet presAssocID="{2E24630B-D57F-3A49-AE9D-CFA2AAF232DB}" presName="Name37" presStyleLbl="parChTrans1D3" presStyleIdx="0" presStyleCnt="12"/>
      <dgm:spPr/>
    </dgm:pt>
    <dgm:pt modelId="{655492F1-D981-D14B-A843-8BF8DB0D1A6B}" type="pres">
      <dgm:prSet presAssocID="{C3D37D98-6963-9E4A-8212-D89E8FAA257E}" presName="hierRoot2" presStyleCnt="0">
        <dgm:presLayoutVars>
          <dgm:hierBranch val="init"/>
        </dgm:presLayoutVars>
      </dgm:prSet>
      <dgm:spPr/>
    </dgm:pt>
    <dgm:pt modelId="{F17AE843-F0C8-4942-AE9E-74D5DB4C404E}" type="pres">
      <dgm:prSet presAssocID="{C3D37D98-6963-9E4A-8212-D89E8FAA257E}" presName="rootComposite" presStyleCnt="0"/>
      <dgm:spPr/>
    </dgm:pt>
    <dgm:pt modelId="{4F6E4CAE-B188-F041-B20F-9ED982621209}" type="pres">
      <dgm:prSet presAssocID="{C3D37D98-6963-9E4A-8212-D89E8FAA257E}" presName="rootText" presStyleLbl="node3" presStyleIdx="0" presStyleCnt="12">
        <dgm:presLayoutVars>
          <dgm:chPref val="3"/>
        </dgm:presLayoutVars>
      </dgm:prSet>
      <dgm:spPr/>
    </dgm:pt>
    <dgm:pt modelId="{1B7A738C-3F9D-584F-BE95-1EC6E5849674}" type="pres">
      <dgm:prSet presAssocID="{C3D37D98-6963-9E4A-8212-D89E8FAA257E}" presName="rootConnector" presStyleLbl="node3" presStyleIdx="0" presStyleCnt="12"/>
      <dgm:spPr/>
    </dgm:pt>
    <dgm:pt modelId="{043379D8-42A8-7F40-9A76-F036092C9AFA}" type="pres">
      <dgm:prSet presAssocID="{C3D37D98-6963-9E4A-8212-D89E8FAA257E}" presName="hierChild4" presStyleCnt="0"/>
      <dgm:spPr/>
    </dgm:pt>
    <dgm:pt modelId="{1C86ABF0-FCA2-5E47-9724-AA67F32339D0}" type="pres">
      <dgm:prSet presAssocID="{C3D37D98-6963-9E4A-8212-D89E8FAA257E}" presName="hierChild5" presStyleCnt="0"/>
      <dgm:spPr/>
    </dgm:pt>
    <dgm:pt modelId="{38898CCB-23B7-B445-8BDE-9E668AF9E82F}" type="pres">
      <dgm:prSet presAssocID="{300E88DD-3BC6-4A41-9AAD-FDDFAE5F1791}" presName="Name37" presStyleLbl="parChTrans1D3" presStyleIdx="1" presStyleCnt="12"/>
      <dgm:spPr/>
    </dgm:pt>
    <dgm:pt modelId="{F65D35DE-63DF-E040-B2DD-39E1BCE5E601}" type="pres">
      <dgm:prSet presAssocID="{927C0320-5170-F64F-8614-6B45A1ED8341}" presName="hierRoot2" presStyleCnt="0">
        <dgm:presLayoutVars>
          <dgm:hierBranch val="init"/>
        </dgm:presLayoutVars>
      </dgm:prSet>
      <dgm:spPr/>
    </dgm:pt>
    <dgm:pt modelId="{4BBC570E-D969-D941-A427-D241C085118B}" type="pres">
      <dgm:prSet presAssocID="{927C0320-5170-F64F-8614-6B45A1ED8341}" presName="rootComposite" presStyleCnt="0"/>
      <dgm:spPr/>
    </dgm:pt>
    <dgm:pt modelId="{D0F8955C-EECE-FC47-BF60-68D1C967DEE1}" type="pres">
      <dgm:prSet presAssocID="{927C0320-5170-F64F-8614-6B45A1ED8341}" presName="rootText" presStyleLbl="node3" presStyleIdx="1" presStyleCnt="12">
        <dgm:presLayoutVars>
          <dgm:chPref val="3"/>
        </dgm:presLayoutVars>
      </dgm:prSet>
      <dgm:spPr/>
    </dgm:pt>
    <dgm:pt modelId="{A0200A35-8F2E-5043-AA50-4A0E7C8C2571}" type="pres">
      <dgm:prSet presAssocID="{927C0320-5170-F64F-8614-6B45A1ED8341}" presName="rootConnector" presStyleLbl="node3" presStyleIdx="1" presStyleCnt="12"/>
      <dgm:spPr/>
    </dgm:pt>
    <dgm:pt modelId="{9B7B02F0-D6D6-7C4F-85A5-BB6088F91878}" type="pres">
      <dgm:prSet presAssocID="{927C0320-5170-F64F-8614-6B45A1ED8341}" presName="hierChild4" presStyleCnt="0"/>
      <dgm:spPr/>
    </dgm:pt>
    <dgm:pt modelId="{60C2B07F-3761-6147-AEF4-B035AE13EAED}" type="pres">
      <dgm:prSet presAssocID="{927C0320-5170-F64F-8614-6B45A1ED8341}" presName="hierChild5" presStyleCnt="0"/>
      <dgm:spPr/>
    </dgm:pt>
    <dgm:pt modelId="{87F6A026-6783-5248-A259-E29102AEF7B2}" type="pres">
      <dgm:prSet presAssocID="{299326A4-610C-B048-A695-B2525D011466}" presName="Name37" presStyleLbl="parChTrans1D3" presStyleIdx="2" presStyleCnt="12"/>
      <dgm:spPr/>
    </dgm:pt>
    <dgm:pt modelId="{FCB9F873-CC0B-C147-AF03-B01EAE20B44C}" type="pres">
      <dgm:prSet presAssocID="{3CC338FD-CED6-7E47-84EE-DCBCE516CD5D}" presName="hierRoot2" presStyleCnt="0">
        <dgm:presLayoutVars>
          <dgm:hierBranch val="init"/>
        </dgm:presLayoutVars>
      </dgm:prSet>
      <dgm:spPr/>
    </dgm:pt>
    <dgm:pt modelId="{6F8AC776-AA44-8C4F-B461-745568C79AC2}" type="pres">
      <dgm:prSet presAssocID="{3CC338FD-CED6-7E47-84EE-DCBCE516CD5D}" presName="rootComposite" presStyleCnt="0"/>
      <dgm:spPr/>
    </dgm:pt>
    <dgm:pt modelId="{AC4C3145-301B-7D42-BEFC-2702074160E9}" type="pres">
      <dgm:prSet presAssocID="{3CC338FD-CED6-7E47-84EE-DCBCE516CD5D}" presName="rootText" presStyleLbl="node3" presStyleIdx="2" presStyleCnt="12">
        <dgm:presLayoutVars>
          <dgm:chPref val="3"/>
        </dgm:presLayoutVars>
      </dgm:prSet>
      <dgm:spPr/>
    </dgm:pt>
    <dgm:pt modelId="{1AF163E3-E2AF-C146-A491-21A99127939E}" type="pres">
      <dgm:prSet presAssocID="{3CC338FD-CED6-7E47-84EE-DCBCE516CD5D}" presName="rootConnector" presStyleLbl="node3" presStyleIdx="2" presStyleCnt="12"/>
      <dgm:spPr/>
    </dgm:pt>
    <dgm:pt modelId="{58A72E92-C2A4-1546-8CF4-1067E5FA348D}" type="pres">
      <dgm:prSet presAssocID="{3CC338FD-CED6-7E47-84EE-DCBCE516CD5D}" presName="hierChild4" presStyleCnt="0"/>
      <dgm:spPr/>
    </dgm:pt>
    <dgm:pt modelId="{81F97C27-DCFB-DC42-BBE7-D048A9B9917D}" type="pres">
      <dgm:prSet presAssocID="{5585DC43-9FAE-EA44-9C69-8CEE7E9D49DD}" presName="Name37" presStyleLbl="parChTrans1D4" presStyleIdx="0" presStyleCnt="2"/>
      <dgm:spPr/>
    </dgm:pt>
    <dgm:pt modelId="{B512FAEC-80CA-4F4C-BA4C-BD0F96BEA48E}" type="pres">
      <dgm:prSet presAssocID="{5574873B-1ADC-1D48-9951-609A56953618}" presName="hierRoot2" presStyleCnt="0">
        <dgm:presLayoutVars>
          <dgm:hierBranch val="init"/>
        </dgm:presLayoutVars>
      </dgm:prSet>
      <dgm:spPr/>
    </dgm:pt>
    <dgm:pt modelId="{435E59D5-C5C7-784F-B4E6-FEE3BD0F2C6F}" type="pres">
      <dgm:prSet presAssocID="{5574873B-1ADC-1D48-9951-609A56953618}" presName="rootComposite" presStyleCnt="0"/>
      <dgm:spPr/>
    </dgm:pt>
    <dgm:pt modelId="{D79CFE4F-EEE6-B040-BDA6-F649816CD4FF}" type="pres">
      <dgm:prSet presAssocID="{5574873B-1ADC-1D48-9951-609A56953618}" presName="rootText" presStyleLbl="node4" presStyleIdx="0" presStyleCnt="2">
        <dgm:presLayoutVars>
          <dgm:chPref val="3"/>
        </dgm:presLayoutVars>
      </dgm:prSet>
      <dgm:spPr/>
    </dgm:pt>
    <dgm:pt modelId="{A2585E07-30F8-754F-9F56-792AA30E12FB}" type="pres">
      <dgm:prSet presAssocID="{5574873B-1ADC-1D48-9951-609A56953618}" presName="rootConnector" presStyleLbl="node4" presStyleIdx="0" presStyleCnt="2"/>
      <dgm:spPr/>
    </dgm:pt>
    <dgm:pt modelId="{D4B8FD3C-E912-AE41-B8BA-DD6D7563CFEE}" type="pres">
      <dgm:prSet presAssocID="{5574873B-1ADC-1D48-9951-609A56953618}" presName="hierChild4" presStyleCnt="0"/>
      <dgm:spPr/>
    </dgm:pt>
    <dgm:pt modelId="{28604A47-1DB6-1F40-96C9-961BB481DD3C}" type="pres">
      <dgm:prSet presAssocID="{5574873B-1ADC-1D48-9951-609A56953618}" presName="hierChild5" presStyleCnt="0"/>
      <dgm:spPr/>
    </dgm:pt>
    <dgm:pt modelId="{7C052AA8-4065-644B-B960-518F5B22E191}" type="pres">
      <dgm:prSet presAssocID="{C55B806A-4120-E44D-9412-FD0BB375335D}" presName="Name37" presStyleLbl="parChTrans1D4" presStyleIdx="1" presStyleCnt="2"/>
      <dgm:spPr/>
    </dgm:pt>
    <dgm:pt modelId="{5059181A-A038-8D4A-9C80-BEEEE3871FC7}" type="pres">
      <dgm:prSet presAssocID="{85E5A5EF-3771-2246-B0AC-BC52DF525122}" presName="hierRoot2" presStyleCnt="0">
        <dgm:presLayoutVars>
          <dgm:hierBranch val="init"/>
        </dgm:presLayoutVars>
      </dgm:prSet>
      <dgm:spPr/>
    </dgm:pt>
    <dgm:pt modelId="{16D28C97-43F7-3942-8158-0386BC4169E6}" type="pres">
      <dgm:prSet presAssocID="{85E5A5EF-3771-2246-B0AC-BC52DF525122}" presName="rootComposite" presStyleCnt="0"/>
      <dgm:spPr/>
    </dgm:pt>
    <dgm:pt modelId="{1CF2F974-0883-6B45-88EC-54329B31C178}" type="pres">
      <dgm:prSet presAssocID="{85E5A5EF-3771-2246-B0AC-BC52DF525122}" presName="rootText" presStyleLbl="node4" presStyleIdx="1" presStyleCnt="2">
        <dgm:presLayoutVars>
          <dgm:chPref val="3"/>
        </dgm:presLayoutVars>
      </dgm:prSet>
      <dgm:spPr/>
    </dgm:pt>
    <dgm:pt modelId="{32FFC472-648C-364B-A46F-DE5BB75A8ADA}" type="pres">
      <dgm:prSet presAssocID="{85E5A5EF-3771-2246-B0AC-BC52DF525122}" presName="rootConnector" presStyleLbl="node4" presStyleIdx="1" presStyleCnt="2"/>
      <dgm:spPr/>
    </dgm:pt>
    <dgm:pt modelId="{FF9B1B97-EB38-FB4D-832A-0AB854A54517}" type="pres">
      <dgm:prSet presAssocID="{85E5A5EF-3771-2246-B0AC-BC52DF525122}" presName="hierChild4" presStyleCnt="0"/>
      <dgm:spPr/>
    </dgm:pt>
    <dgm:pt modelId="{57B9B40E-DEFA-4344-95BB-744B54588DFB}" type="pres">
      <dgm:prSet presAssocID="{85E5A5EF-3771-2246-B0AC-BC52DF525122}" presName="hierChild5" presStyleCnt="0"/>
      <dgm:spPr/>
    </dgm:pt>
    <dgm:pt modelId="{713C17FF-36B9-9247-8CD0-DAF7759322DD}" type="pres">
      <dgm:prSet presAssocID="{3CC338FD-CED6-7E47-84EE-DCBCE516CD5D}" presName="hierChild5" presStyleCnt="0"/>
      <dgm:spPr/>
    </dgm:pt>
    <dgm:pt modelId="{EA1E0769-3C86-1947-909D-B9A84D263CAF}" type="pres">
      <dgm:prSet presAssocID="{9EC78548-F322-4A4A-AAB6-220ED1757E81}" presName="hierChild5" presStyleCnt="0"/>
      <dgm:spPr/>
    </dgm:pt>
    <dgm:pt modelId="{92DD76BF-F5F0-304C-B194-0180083A3267}" type="pres">
      <dgm:prSet presAssocID="{FD3F9BD7-BCDE-7744-B349-1ECFBB161AC4}" presName="Name37" presStyleLbl="parChTrans1D2" presStyleIdx="1" presStyleCnt="4"/>
      <dgm:spPr/>
    </dgm:pt>
    <dgm:pt modelId="{C0368CD8-8C5D-7C43-9D51-3EEFD6FE1771}" type="pres">
      <dgm:prSet presAssocID="{7775148B-9B0E-5B40-862E-02D520A73511}" presName="hierRoot2" presStyleCnt="0">
        <dgm:presLayoutVars>
          <dgm:hierBranch val="init"/>
        </dgm:presLayoutVars>
      </dgm:prSet>
      <dgm:spPr/>
    </dgm:pt>
    <dgm:pt modelId="{B43E8D71-FD50-814C-B267-379760D2BFA2}" type="pres">
      <dgm:prSet presAssocID="{7775148B-9B0E-5B40-862E-02D520A73511}" presName="rootComposite" presStyleCnt="0"/>
      <dgm:spPr/>
    </dgm:pt>
    <dgm:pt modelId="{7F651102-6FDA-FB49-8468-3CB888D4F30F}" type="pres">
      <dgm:prSet presAssocID="{7775148B-9B0E-5B40-862E-02D520A73511}" presName="rootText" presStyleLbl="node2" presStyleIdx="1" presStyleCnt="4">
        <dgm:presLayoutVars>
          <dgm:chPref val="3"/>
        </dgm:presLayoutVars>
      </dgm:prSet>
      <dgm:spPr/>
    </dgm:pt>
    <dgm:pt modelId="{6AE05228-3900-644E-B99C-7C2786804239}" type="pres">
      <dgm:prSet presAssocID="{7775148B-9B0E-5B40-862E-02D520A73511}" presName="rootConnector" presStyleLbl="node2" presStyleIdx="1" presStyleCnt="4"/>
      <dgm:spPr/>
    </dgm:pt>
    <dgm:pt modelId="{140A1247-2FD6-8548-B0E1-FFE47D62E236}" type="pres">
      <dgm:prSet presAssocID="{7775148B-9B0E-5B40-862E-02D520A73511}" presName="hierChild4" presStyleCnt="0"/>
      <dgm:spPr/>
    </dgm:pt>
    <dgm:pt modelId="{ABCCDC2C-772E-3449-8E53-465A99CD64FB}" type="pres">
      <dgm:prSet presAssocID="{488626F9-0697-2444-8345-9389ACDB83D9}" presName="Name37" presStyleLbl="parChTrans1D3" presStyleIdx="3" presStyleCnt="12"/>
      <dgm:spPr/>
    </dgm:pt>
    <dgm:pt modelId="{D1CA321B-7558-2541-AEB1-0574A01CBFF0}" type="pres">
      <dgm:prSet presAssocID="{71448152-549C-FF4C-967F-EF1CA4551005}" presName="hierRoot2" presStyleCnt="0">
        <dgm:presLayoutVars>
          <dgm:hierBranch val="init"/>
        </dgm:presLayoutVars>
      </dgm:prSet>
      <dgm:spPr/>
    </dgm:pt>
    <dgm:pt modelId="{CFDC5D1F-4882-B440-8B7B-CF5A835BBD10}" type="pres">
      <dgm:prSet presAssocID="{71448152-549C-FF4C-967F-EF1CA4551005}" presName="rootComposite" presStyleCnt="0"/>
      <dgm:spPr/>
    </dgm:pt>
    <dgm:pt modelId="{C0E124A3-D7DD-104A-BEFE-3AF0C07F3FDD}" type="pres">
      <dgm:prSet presAssocID="{71448152-549C-FF4C-967F-EF1CA4551005}" presName="rootText" presStyleLbl="node3" presStyleIdx="3" presStyleCnt="12">
        <dgm:presLayoutVars>
          <dgm:chPref val="3"/>
        </dgm:presLayoutVars>
      </dgm:prSet>
      <dgm:spPr/>
    </dgm:pt>
    <dgm:pt modelId="{72825AE2-16B7-404C-8D78-2C89A6B581EF}" type="pres">
      <dgm:prSet presAssocID="{71448152-549C-FF4C-967F-EF1CA4551005}" presName="rootConnector" presStyleLbl="node3" presStyleIdx="3" presStyleCnt="12"/>
      <dgm:spPr/>
    </dgm:pt>
    <dgm:pt modelId="{229C16DE-93D0-8440-956D-0052CA0E3DA1}" type="pres">
      <dgm:prSet presAssocID="{71448152-549C-FF4C-967F-EF1CA4551005}" presName="hierChild4" presStyleCnt="0"/>
      <dgm:spPr/>
    </dgm:pt>
    <dgm:pt modelId="{B03C25D4-4E5E-1444-A5FB-D2A1DC2434A2}" type="pres">
      <dgm:prSet presAssocID="{71448152-549C-FF4C-967F-EF1CA4551005}" presName="hierChild5" presStyleCnt="0"/>
      <dgm:spPr/>
    </dgm:pt>
    <dgm:pt modelId="{F5151DC1-047A-9E48-9DB9-C66C91B88E2D}" type="pres">
      <dgm:prSet presAssocID="{E9C093D6-D91C-154C-8223-516AA165FED0}" presName="Name37" presStyleLbl="parChTrans1D3" presStyleIdx="4" presStyleCnt="12"/>
      <dgm:spPr/>
    </dgm:pt>
    <dgm:pt modelId="{CAE092B9-CCC6-4647-83B7-49951AD64AAD}" type="pres">
      <dgm:prSet presAssocID="{E743B725-2DBC-8747-8CDA-5B4EE54275D5}" presName="hierRoot2" presStyleCnt="0">
        <dgm:presLayoutVars>
          <dgm:hierBranch val="init"/>
        </dgm:presLayoutVars>
      </dgm:prSet>
      <dgm:spPr/>
    </dgm:pt>
    <dgm:pt modelId="{85E1FE49-3B26-4C4C-B156-B173B83E153F}" type="pres">
      <dgm:prSet presAssocID="{E743B725-2DBC-8747-8CDA-5B4EE54275D5}" presName="rootComposite" presStyleCnt="0"/>
      <dgm:spPr/>
    </dgm:pt>
    <dgm:pt modelId="{0A55806E-F3B6-E94D-8058-441614878824}" type="pres">
      <dgm:prSet presAssocID="{E743B725-2DBC-8747-8CDA-5B4EE54275D5}" presName="rootText" presStyleLbl="node3" presStyleIdx="4" presStyleCnt="12">
        <dgm:presLayoutVars>
          <dgm:chPref val="3"/>
        </dgm:presLayoutVars>
      </dgm:prSet>
      <dgm:spPr/>
    </dgm:pt>
    <dgm:pt modelId="{C8E82FB6-585C-D647-A548-543BD38386B3}" type="pres">
      <dgm:prSet presAssocID="{E743B725-2DBC-8747-8CDA-5B4EE54275D5}" presName="rootConnector" presStyleLbl="node3" presStyleIdx="4" presStyleCnt="12"/>
      <dgm:spPr/>
    </dgm:pt>
    <dgm:pt modelId="{D6FA3122-8942-B54F-8CF8-904EC3638257}" type="pres">
      <dgm:prSet presAssocID="{E743B725-2DBC-8747-8CDA-5B4EE54275D5}" presName="hierChild4" presStyleCnt="0"/>
      <dgm:spPr/>
    </dgm:pt>
    <dgm:pt modelId="{D199440E-C80C-924A-832A-069FDC6A8AD5}" type="pres">
      <dgm:prSet presAssocID="{E743B725-2DBC-8747-8CDA-5B4EE54275D5}" presName="hierChild5" presStyleCnt="0"/>
      <dgm:spPr/>
    </dgm:pt>
    <dgm:pt modelId="{58E83694-84A2-984A-81AD-326EBEC00678}" type="pres">
      <dgm:prSet presAssocID="{305B1237-9AF1-9442-9E11-2A879A0A660E}" presName="Name37" presStyleLbl="parChTrans1D3" presStyleIdx="5" presStyleCnt="12"/>
      <dgm:spPr/>
    </dgm:pt>
    <dgm:pt modelId="{40C7847A-631A-784A-AAE9-A6807AEBE309}" type="pres">
      <dgm:prSet presAssocID="{7F8C6C57-B141-734A-991E-1B85BCEC58ED}" presName="hierRoot2" presStyleCnt="0">
        <dgm:presLayoutVars>
          <dgm:hierBranch val="init"/>
        </dgm:presLayoutVars>
      </dgm:prSet>
      <dgm:spPr/>
    </dgm:pt>
    <dgm:pt modelId="{693A84C0-A8F0-6A44-AE08-E8BC428A2C00}" type="pres">
      <dgm:prSet presAssocID="{7F8C6C57-B141-734A-991E-1B85BCEC58ED}" presName="rootComposite" presStyleCnt="0"/>
      <dgm:spPr/>
    </dgm:pt>
    <dgm:pt modelId="{6BD09066-5F0E-7643-9391-3C3474927EFD}" type="pres">
      <dgm:prSet presAssocID="{7F8C6C57-B141-734A-991E-1B85BCEC58ED}" presName="rootText" presStyleLbl="node3" presStyleIdx="5" presStyleCnt="12">
        <dgm:presLayoutVars>
          <dgm:chPref val="3"/>
        </dgm:presLayoutVars>
      </dgm:prSet>
      <dgm:spPr/>
    </dgm:pt>
    <dgm:pt modelId="{695501C1-9360-6349-88F3-F2CA7ECF3991}" type="pres">
      <dgm:prSet presAssocID="{7F8C6C57-B141-734A-991E-1B85BCEC58ED}" presName="rootConnector" presStyleLbl="node3" presStyleIdx="5" presStyleCnt="12"/>
      <dgm:spPr/>
    </dgm:pt>
    <dgm:pt modelId="{5C44C1A7-42D5-2349-8AEA-F26451CD8E41}" type="pres">
      <dgm:prSet presAssocID="{7F8C6C57-B141-734A-991E-1B85BCEC58ED}" presName="hierChild4" presStyleCnt="0"/>
      <dgm:spPr/>
    </dgm:pt>
    <dgm:pt modelId="{2D7FDC47-2FD9-B547-B623-5796A7B90BB2}" type="pres">
      <dgm:prSet presAssocID="{7F8C6C57-B141-734A-991E-1B85BCEC58ED}" presName="hierChild5" presStyleCnt="0"/>
      <dgm:spPr/>
    </dgm:pt>
    <dgm:pt modelId="{976A1F32-D0ED-BC42-A981-B4D76F9A084C}" type="pres">
      <dgm:prSet presAssocID="{048BBF51-AE2A-4040-9E5A-F052E1E88DB6}" presName="Name37" presStyleLbl="parChTrans1D3" presStyleIdx="6" presStyleCnt="12"/>
      <dgm:spPr/>
    </dgm:pt>
    <dgm:pt modelId="{6CF8D63C-CC00-CD4A-A767-3858659A9248}" type="pres">
      <dgm:prSet presAssocID="{4062A026-1CDF-214B-B7E5-0F8CA8BDC34A}" presName="hierRoot2" presStyleCnt="0">
        <dgm:presLayoutVars>
          <dgm:hierBranch val="init"/>
        </dgm:presLayoutVars>
      </dgm:prSet>
      <dgm:spPr/>
    </dgm:pt>
    <dgm:pt modelId="{079FCDF3-2707-E84D-9B55-5BF7DE9309C4}" type="pres">
      <dgm:prSet presAssocID="{4062A026-1CDF-214B-B7E5-0F8CA8BDC34A}" presName="rootComposite" presStyleCnt="0"/>
      <dgm:spPr/>
    </dgm:pt>
    <dgm:pt modelId="{6965609E-3338-8D43-A822-1F4A3DF228BD}" type="pres">
      <dgm:prSet presAssocID="{4062A026-1CDF-214B-B7E5-0F8CA8BDC34A}" presName="rootText" presStyleLbl="node3" presStyleIdx="6" presStyleCnt="12">
        <dgm:presLayoutVars>
          <dgm:chPref val="3"/>
        </dgm:presLayoutVars>
      </dgm:prSet>
      <dgm:spPr/>
    </dgm:pt>
    <dgm:pt modelId="{DD9B94F5-6070-7F4F-B8E2-57B546D8871E}" type="pres">
      <dgm:prSet presAssocID="{4062A026-1CDF-214B-B7E5-0F8CA8BDC34A}" presName="rootConnector" presStyleLbl="node3" presStyleIdx="6" presStyleCnt="12"/>
      <dgm:spPr/>
    </dgm:pt>
    <dgm:pt modelId="{E77CA6E4-B8E7-6442-956D-4AC4EB783930}" type="pres">
      <dgm:prSet presAssocID="{4062A026-1CDF-214B-B7E5-0F8CA8BDC34A}" presName="hierChild4" presStyleCnt="0"/>
      <dgm:spPr/>
    </dgm:pt>
    <dgm:pt modelId="{5F129137-3138-CF42-ABD7-A7CB9BBDE921}" type="pres">
      <dgm:prSet presAssocID="{4062A026-1CDF-214B-B7E5-0F8CA8BDC34A}" presName="hierChild5" presStyleCnt="0"/>
      <dgm:spPr/>
    </dgm:pt>
    <dgm:pt modelId="{23CFAE05-0022-294C-B79D-B2914452AFB3}" type="pres">
      <dgm:prSet presAssocID="{562922E9-10B3-A243-8EF8-FFAB10B1AB05}" presName="Name37" presStyleLbl="parChTrans1D3" presStyleIdx="7" presStyleCnt="12"/>
      <dgm:spPr/>
    </dgm:pt>
    <dgm:pt modelId="{851FD7F7-B360-2948-A10D-80C89BD26B44}" type="pres">
      <dgm:prSet presAssocID="{44F01E82-6ABF-2E42-A7CB-D2F0914A6966}" presName="hierRoot2" presStyleCnt="0">
        <dgm:presLayoutVars>
          <dgm:hierBranch val="init"/>
        </dgm:presLayoutVars>
      </dgm:prSet>
      <dgm:spPr/>
    </dgm:pt>
    <dgm:pt modelId="{C03C034E-4117-4946-A22D-7FC69C23FC08}" type="pres">
      <dgm:prSet presAssocID="{44F01E82-6ABF-2E42-A7CB-D2F0914A6966}" presName="rootComposite" presStyleCnt="0"/>
      <dgm:spPr/>
    </dgm:pt>
    <dgm:pt modelId="{06963DEF-6F9E-AC4A-843F-0B7C4065D859}" type="pres">
      <dgm:prSet presAssocID="{44F01E82-6ABF-2E42-A7CB-D2F0914A6966}" presName="rootText" presStyleLbl="node3" presStyleIdx="7" presStyleCnt="12">
        <dgm:presLayoutVars>
          <dgm:chPref val="3"/>
        </dgm:presLayoutVars>
      </dgm:prSet>
      <dgm:spPr/>
    </dgm:pt>
    <dgm:pt modelId="{ECBDB399-9DBA-3C42-B7E6-14BF68090667}" type="pres">
      <dgm:prSet presAssocID="{44F01E82-6ABF-2E42-A7CB-D2F0914A6966}" presName="rootConnector" presStyleLbl="node3" presStyleIdx="7" presStyleCnt="12"/>
      <dgm:spPr/>
    </dgm:pt>
    <dgm:pt modelId="{C2191493-3714-7144-83AA-3FC73E8F3C27}" type="pres">
      <dgm:prSet presAssocID="{44F01E82-6ABF-2E42-A7CB-D2F0914A6966}" presName="hierChild4" presStyleCnt="0"/>
      <dgm:spPr/>
    </dgm:pt>
    <dgm:pt modelId="{DE59A83B-F3C1-CC4B-A14F-5036C9F59074}" type="pres">
      <dgm:prSet presAssocID="{44F01E82-6ABF-2E42-A7CB-D2F0914A6966}" presName="hierChild5" presStyleCnt="0"/>
      <dgm:spPr/>
    </dgm:pt>
    <dgm:pt modelId="{36E59882-A5AA-8C48-8E52-0E50ACDFCA64}" type="pres">
      <dgm:prSet presAssocID="{CEC377CF-E641-4745-B8A4-1140F9F3AA2B}" presName="Name37" presStyleLbl="parChTrans1D3" presStyleIdx="8" presStyleCnt="12"/>
      <dgm:spPr/>
    </dgm:pt>
    <dgm:pt modelId="{091AEFC1-265D-EF43-ADF9-31DB29FAE390}" type="pres">
      <dgm:prSet presAssocID="{3CE24F99-3363-994F-A066-8D8C49BB8EE1}" presName="hierRoot2" presStyleCnt="0">
        <dgm:presLayoutVars>
          <dgm:hierBranch val="init"/>
        </dgm:presLayoutVars>
      </dgm:prSet>
      <dgm:spPr/>
    </dgm:pt>
    <dgm:pt modelId="{EE377BEC-EA7E-C14E-89D6-6F8E758D8436}" type="pres">
      <dgm:prSet presAssocID="{3CE24F99-3363-994F-A066-8D8C49BB8EE1}" presName="rootComposite" presStyleCnt="0"/>
      <dgm:spPr/>
    </dgm:pt>
    <dgm:pt modelId="{11AFD2C7-BE48-0542-AD4A-821390A6C66B}" type="pres">
      <dgm:prSet presAssocID="{3CE24F99-3363-994F-A066-8D8C49BB8EE1}" presName="rootText" presStyleLbl="node3" presStyleIdx="8" presStyleCnt="12">
        <dgm:presLayoutVars>
          <dgm:chPref val="3"/>
        </dgm:presLayoutVars>
      </dgm:prSet>
      <dgm:spPr/>
    </dgm:pt>
    <dgm:pt modelId="{BC9C61A9-AD77-9C48-A663-DDD229AE34AD}" type="pres">
      <dgm:prSet presAssocID="{3CE24F99-3363-994F-A066-8D8C49BB8EE1}" presName="rootConnector" presStyleLbl="node3" presStyleIdx="8" presStyleCnt="12"/>
      <dgm:spPr/>
    </dgm:pt>
    <dgm:pt modelId="{5CCFB9A1-A9EE-0C49-B872-6BA17F989EDA}" type="pres">
      <dgm:prSet presAssocID="{3CE24F99-3363-994F-A066-8D8C49BB8EE1}" presName="hierChild4" presStyleCnt="0"/>
      <dgm:spPr/>
    </dgm:pt>
    <dgm:pt modelId="{1DCDE076-D641-584D-99C9-7351696C4780}" type="pres">
      <dgm:prSet presAssocID="{3CE24F99-3363-994F-A066-8D8C49BB8EE1}" presName="hierChild5" presStyleCnt="0"/>
      <dgm:spPr/>
    </dgm:pt>
    <dgm:pt modelId="{41E8CD05-CA3D-2C4E-B288-AF6F3FA8536A}" type="pres">
      <dgm:prSet presAssocID="{7775148B-9B0E-5B40-862E-02D520A73511}" presName="hierChild5" presStyleCnt="0"/>
      <dgm:spPr/>
    </dgm:pt>
    <dgm:pt modelId="{99E729F7-3019-DB4C-B378-09BFCBB87710}" type="pres">
      <dgm:prSet presAssocID="{2A24672D-8498-A04B-ACA8-88B9945E0163}" presName="Name37" presStyleLbl="parChTrans1D2" presStyleIdx="2" presStyleCnt="4"/>
      <dgm:spPr/>
    </dgm:pt>
    <dgm:pt modelId="{701E9959-65B7-1242-9566-D0D1EF85190D}" type="pres">
      <dgm:prSet presAssocID="{2B7E524F-892A-4443-81E6-24F70D916F4D}" presName="hierRoot2" presStyleCnt="0">
        <dgm:presLayoutVars>
          <dgm:hierBranch val="init"/>
        </dgm:presLayoutVars>
      </dgm:prSet>
      <dgm:spPr/>
    </dgm:pt>
    <dgm:pt modelId="{917C31DA-CFA5-4F46-AA70-962A167B1CB5}" type="pres">
      <dgm:prSet presAssocID="{2B7E524F-892A-4443-81E6-24F70D916F4D}" presName="rootComposite" presStyleCnt="0"/>
      <dgm:spPr/>
    </dgm:pt>
    <dgm:pt modelId="{48CB1CCC-009B-1944-9F72-03A62D8219C5}" type="pres">
      <dgm:prSet presAssocID="{2B7E524F-892A-4443-81E6-24F70D916F4D}" presName="rootText" presStyleLbl="node2" presStyleIdx="2" presStyleCnt="4">
        <dgm:presLayoutVars>
          <dgm:chPref val="3"/>
        </dgm:presLayoutVars>
      </dgm:prSet>
      <dgm:spPr/>
    </dgm:pt>
    <dgm:pt modelId="{87155544-CC1F-7E4A-B69A-DDCB0030003F}" type="pres">
      <dgm:prSet presAssocID="{2B7E524F-892A-4443-81E6-24F70D916F4D}" presName="rootConnector" presStyleLbl="node2" presStyleIdx="2" presStyleCnt="4"/>
      <dgm:spPr/>
    </dgm:pt>
    <dgm:pt modelId="{793550AA-B68B-884A-BAE6-086FDACA9228}" type="pres">
      <dgm:prSet presAssocID="{2B7E524F-892A-4443-81E6-24F70D916F4D}" presName="hierChild4" presStyleCnt="0"/>
      <dgm:spPr/>
    </dgm:pt>
    <dgm:pt modelId="{BF688B85-3820-2847-B7E6-E14217A7C9D2}" type="pres">
      <dgm:prSet presAssocID="{FEBA6FCB-265A-C34A-A80E-A58829C4A902}" presName="Name37" presStyleLbl="parChTrans1D3" presStyleIdx="9" presStyleCnt="12"/>
      <dgm:spPr/>
    </dgm:pt>
    <dgm:pt modelId="{84262F3E-F3E7-484B-AE43-5770D79DEBCB}" type="pres">
      <dgm:prSet presAssocID="{C3FF0175-FC0F-1846-93C9-EE8280C5BE4A}" presName="hierRoot2" presStyleCnt="0">
        <dgm:presLayoutVars>
          <dgm:hierBranch val="init"/>
        </dgm:presLayoutVars>
      </dgm:prSet>
      <dgm:spPr/>
    </dgm:pt>
    <dgm:pt modelId="{0E95545D-9C44-B14E-944F-6CA599E8593F}" type="pres">
      <dgm:prSet presAssocID="{C3FF0175-FC0F-1846-93C9-EE8280C5BE4A}" presName="rootComposite" presStyleCnt="0"/>
      <dgm:spPr/>
    </dgm:pt>
    <dgm:pt modelId="{5AC5EBA8-152B-4A43-8E3F-9C55493186F0}" type="pres">
      <dgm:prSet presAssocID="{C3FF0175-FC0F-1846-93C9-EE8280C5BE4A}" presName="rootText" presStyleLbl="node3" presStyleIdx="9" presStyleCnt="12">
        <dgm:presLayoutVars>
          <dgm:chPref val="3"/>
        </dgm:presLayoutVars>
      </dgm:prSet>
      <dgm:spPr/>
    </dgm:pt>
    <dgm:pt modelId="{2C523289-CAE2-8D4D-A34C-1E466053BE4A}" type="pres">
      <dgm:prSet presAssocID="{C3FF0175-FC0F-1846-93C9-EE8280C5BE4A}" presName="rootConnector" presStyleLbl="node3" presStyleIdx="9" presStyleCnt="12"/>
      <dgm:spPr/>
    </dgm:pt>
    <dgm:pt modelId="{040CB612-A081-B840-BD29-D8E813A17750}" type="pres">
      <dgm:prSet presAssocID="{C3FF0175-FC0F-1846-93C9-EE8280C5BE4A}" presName="hierChild4" presStyleCnt="0"/>
      <dgm:spPr/>
    </dgm:pt>
    <dgm:pt modelId="{5294F8BB-7E13-5D4D-9D1D-D1984B4C938A}" type="pres">
      <dgm:prSet presAssocID="{C3FF0175-FC0F-1846-93C9-EE8280C5BE4A}" presName="hierChild5" presStyleCnt="0"/>
      <dgm:spPr/>
    </dgm:pt>
    <dgm:pt modelId="{A1A3F38C-5F6B-4B47-A705-0BFEC3A6AC11}" type="pres">
      <dgm:prSet presAssocID="{C00DEE5A-D2A3-D840-A5A5-15BD0134034B}" presName="Name37" presStyleLbl="parChTrans1D3" presStyleIdx="10" presStyleCnt="12"/>
      <dgm:spPr/>
    </dgm:pt>
    <dgm:pt modelId="{792B44A9-61AD-664D-9E8A-D4E4CF7DBD95}" type="pres">
      <dgm:prSet presAssocID="{809C2DE3-AB08-FE4B-BD99-E02EF7AE84DF}" presName="hierRoot2" presStyleCnt="0">
        <dgm:presLayoutVars>
          <dgm:hierBranch val="init"/>
        </dgm:presLayoutVars>
      </dgm:prSet>
      <dgm:spPr/>
    </dgm:pt>
    <dgm:pt modelId="{04896A64-688E-AE4C-A56F-316B9FDAE54B}" type="pres">
      <dgm:prSet presAssocID="{809C2DE3-AB08-FE4B-BD99-E02EF7AE84DF}" presName="rootComposite" presStyleCnt="0"/>
      <dgm:spPr/>
    </dgm:pt>
    <dgm:pt modelId="{A4B471EF-3EE7-9249-94C8-DDF920AF053B}" type="pres">
      <dgm:prSet presAssocID="{809C2DE3-AB08-FE4B-BD99-E02EF7AE84DF}" presName="rootText" presStyleLbl="node3" presStyleIdx="10" presStyleCnt="12">
        <dgm:presLayoutVars>
          <dgm:chPref val="3"/>
        </dgm:presLayoutVars>
      </dgm:prSet>
      <dgm:spPr/>
    </dgm:pt>
    <dgm:pt modelId="{A0AFB829-1FB5-8F43-A028-D3622BEC3584}" type="pres">
      <dgm:prSet presAssocID="{809C2DE3-AB08-FE4B-BD99-E02EF7AE84DF}" presName="rootConnector" presStyleLbl="node3" presStyleIdx="10" presStyleCnt="12"/>
      <dgm:spPr/>
    </dgm:pt>
    <dgm:pt modelId="{DB91BEDE-CF96-3847-BFB7-840B9AD7290F}" type="pres">
      <dgm:prSet presAssocID="{809C2DE3-AB08-FE4B-BD99-E02EF7AE84DF}" presName="hierChild4" presStyleCnt="0"/>
      <dgm:spPr/>
    </dgm:pt>
    <dgm:pt modelId="{2EF9AB27-9110-1A43-83C1-5B5F396B7F3C}" type="pres">
      <dgm:prSet presAssocID="{809C2DE3-AB08-FE4B-BD99-E02EF7AE84DF}" presName="hierChild5" presStyleCnt="0"/>
      <dgm:spPr/>
    </dgm:pt>
    <dgm:pt modelId="{3152A0B4-6330-E349-9AE6-B17D5D8F99ED}" type="pres">
      <dgm:prSet presAssocID="{FA478721-6C11-4C47-931E-33B96C30F9C0}" presName="Name37" presStyleLbl="parChTrans1D3" presStyleIdx="11" presStyleCnt="12"/>
      <dgm:spPr/>
    </dgm:pt>
    <dgm:pt modelId="{E2D0E134-4772-B14B-BF3E-45E0755591D9}" type="pres">
      <dgm:prSet presAssocID="{BD7C8ECC-DDA2-5E41-8FEE-F6A7FFE85FAD}" presName="hierRoot2" presStyleCnt="0">
        <dgm:presLayoutVars>
          <dgm:hierBranch val="init"/>
        </dgm:presLayoutVars>
      </dgm:prSet>
      <dgm:spPr/>
    </dgm:pt>
    <dgm:pt modelId="{333EAACF-464A-DA4B-8CA9-1333EE3B47CA}" type="pres">
      <dgm:prSet presAssocID="{BD7C8ECC-DDA2-5E41-8FEE-F6A7FFE85FAD}" presName="rootComposite" presStyleCnt="0"/>
      <dgm:spPr/>
    </dgm:pt>
    <dgm:pt modelId="{AE8AE4D2-C83B-8D4F-AF72-A40617A24A56}" type="pres">
      <dgm:prSet presAssocID="{BD7C8ECC-DDA2-5E41-8FEE-F6A7FFE85FAD}" presName="rootText" presStyleLbl="node3" presStyleIdx="11" presStyleCnt="12">
        <dgm:presLayoutVars>
          <dgm:chPref val="3"/>
        </dgm:presLayoutVars>
      </dgm:prSet>
      <dgm:spPr/>
    </dgm:pt>
    <dgm:pt modelId="{8A56CF26-6829-2747-BC13-90E6B8032A8D}" type="pres">
      <dgm:prSet presAssocID="{BD7C8ECC-DDA2-5E41-8FEE-F6A7FFE85FAD}" presName="rootConnector" presStyleLbl="node3" presStyleIdx="11" presStyleCnt="12"/>
      <dgm:spPr/>
    </dgm:pt>
    <dgm:pt modelId="{272717E8-A666-1346-8704-2F534FE62B96}" type="pres">
      <dgm:prSet presAssocID="{BD7C8ECC-DDA2-5E41-8FEE-F6A7FFE85FAD}" presName="hierChild4" presStyleCnt="0"/>
      <dgm:spPr/>
    </dgm:pt>
    <dgm:pt modelId="{09911A37-8FFF-0344-A0B8-FF7C981EAF94}" type="pres">
      <dgm:prSet presAssocID="{BD7C8ECC-DDA2-5E41-8FEE-F6A7FFE85FAD}" presName="hierChild5" presStyleCnt="0"/>
      <dgm:spPr/>
    </dgm:pt>
    <dgm:pt modelId="{77ED366A-CE42-A64B-9ABC-4F1DA92E6220}" type="pres">
      <dgm:prSet presAssocID="{2B7E524F-892A-4443-81E6-24F70D916F4D}" presName="hierChild5" presStyleCnt="0"/>
      <dgm:spPr/>
    </dgm:pt>
    <dgm:pt modelId="{50E06994-5BBF-A34A-9754-D24BB19608B5}" type="pres">
      <dgm:prSet presAssocID="{6503E70C-5EEE-F043-BFF9-E27F3E5B2933}" presName="Name37" presStyleLbl="parChTrans1D2" presStyleIdx="3" presStyleCnt="4"/>
      <dgm:spPr/>
    </dgm:pt>
    <dgm:pt modelId="{76AB0BF0-6104-EC48-ADA5-EF5F9C3B97A3}" type="pres">
      <dgm:prSet presAssocID="{40BC85CA-64F5-A944-93DB-16ED7D373E2D}" presName="hierRoot2" presStyleCnt="0">
        <dgm:presLayoutVars>
          <dgm:hierBranch val="init"/>
        </dgm:presLayoutVars>
      </dgm:prSet>
      <dgm:spPr/>
    </dgm:pt>
    <dgm:pt modelId="{AE64DB2D-AEF8-8E49-942D-A5536DEE8F33}" type="pres">
      <dgm:prSet presAssocID="{40BC85CA-64F5-A944-93DB-16ED7D373E2D}" presName="rootComposite" presStyleCnt="0"/>
      <dgm:spPr/>
    </dgm:pt>
    <dgm:pt modelId="{900320C5-4AA4-F742-9F8D-A71DA5812381}" type="pres">
      <dgm:prSet presAssocID="{40BC85CA-64F5-A944-93DB-16ED7D373E2D}" presName="rootText" presStyleLbl="node2" presStyleIdx="3" presStyleCnt="4">
        <dgm:presLayoutVars>
          <dgm:chPref val="3"/>
        </dgm:presLayoutVars>
      </dgm:prSet>
      <dgm:spPr/>
    </dgm:pt>
    <dgm:pt modelId="{F26E1B5D-18F7-C945-8335-85448FD0E489}" type="pres">
      <dgm:prSet presAssocID="{40BC85CA-64F5-A944-93DB-16ED7D373E2D}" presName="rootConnector" presStyleLbl="node2" presStyleIdx="3" presStyleCnt="4"/>
      <dgm:spPr/>
    </dgm:pt>
    <dgm:pt modelId="{5D921356-B8FB-4A41-9BBC-E77C66F264B0}" type="pres">
      <dgm:prSet presAssocID="{40BC85CA-64F5-A944-93DB-16ED7D373E2D}" presName="hierChild4" presStyleCnt="0"/>
      <dgm:spPr/>
    </dgm:pt>
    <dgm:pt modelId="{0A5B808F-0B03-3E46-AFF6-D83EB3B01971}" type="pres">
      <dgm:prSet presAssocID="{40BC85CA-64F5-A944-93DB-16ED7D373E2D}" presName="hierChild5" presStyleCnt="0"/>
      <dgm:spPr/>
    </dgm:pt>
    <dgm:pt modelId="{73C9528F-9125-1048-85B1-CD6839B2ED7A}" type="pres">
      <dgm:prSet presAssocID="{6F97ECC9-0FBD-EE48-B104-814DC29A86E2}" presName="hierChild3" presStyleCnt="0"/>
      <dgm:spPr/>
    </dgm:pt>
  </dgm:ptLst>
  <dgm:cxnLst>
    <dgm:cxn modelId="{B7635701-7A62-1645-85C9-44E06975D762}" type="presOf" srcId="{305B1237-9AF1-9442-9E11-2A879A0A660E}" destId="{58E83694-84A2-984A-81AD-326EBEC00678}" srcOrd="0" destOrd="0" presId="urn:microsoft.com/office/officeart/2005/8/layout/orgChart1"/>
    <dgm:cxn modelId="{A60B590A-04CA-7E47-A0B3-E44CEABB2276}" type="presOf" srcId="{E743B725-2DBC-8747-8CDA-5B4EE54275D5}" destId="{C8E82FB6-585C-D647-A548-543BD38386B3}" srcOrd="1" destOrd="0" presId="urn:microsoft.com/office/officeart/2005/8/layout/orgChart1"/>
    <dgm:cxn modelId="{7158760C-88A1-E64B-9557-31C20DA05100}" type="presOf" srcId="{2E24630B-D57F-3A49-AE9D-CFA2AAF232DB}" destId="{95742DAA-5605-634B-A3AC-53FFC8B5A91A}" srcOrd="0" destOrd="0" presId="urn:microsoft.com/office/officeart/2005/8/layout/orgChart1"/>
    <dgm:cxn modelId="{534D110E-EF6D-9D4D-813D-4C80AA1ADFBB}" type="presOf" srcId="{46468D3A-5299-FA48-BB4B-BD8245B53C00}" destId="{94A8724C-CF90-2B47-9130-BDC86924D921}" srcOrd="0" destOrd="0" presId="urn:microsoft.com/office/officeart/2005/8/layout/orgChart1"/>
    <dgm:cxn modelId="{046D7510-AB2F-8049-BAB9-6625EDBB0937}" srcId="{D2B679C3-0568-874E-B10E-E4B4CC21D329}" destId="{6F97ECC9-0FBD-EE48-B104-814DC29A86E2}" srcOrd="0" destOrd="0" parTransId="{68372840-BAEB-F447-BBF6-99EFC6C2F525}" sibTransId="{CEBDC6D1-79BA-3D41-8496-069E70C37281}"/>
    <dgm:cxn modelId="{EB802611-B034-6843-915D-343AE5C2193B}" srcId="{2B7E524F-892A-4443-81E6-24F70D916F4D}" destId="{C3FF0175-FC0F-1846-93C9-EE8280C5BE4A}" srcOrd="0" destOrd="0" parTransId="{FEBA6FCB-265A-C34A-A80E-A58829C4A902}" sibTransId="{823EE090-7594-B143-8726-8346669B8C8C}"/>
    <dgm:cxn modelId="{15E1FB14-216B-0347-867A-FB61AC7B5FCF}" type="presOf" srcId="{299326A4-610C-B048-A695-B2525D011466}" destId="{87F6A026-6783-5248-A259-E29102AEF7B2}" srcOrd="0" destOrd="0" presId="urn:microsoft.com/office/officeart/2005/8/layout/orgChart1"/>
    <dgm:cxn modelId="{B972CD15-E34E-CC4E-B338-8D27B6DA4621}" type="presOf" srcId="{C3FF0175-FC0F-1846-93C9-EE8280C5BE4A}" destId="{5AC5EBA8-152B-4A43-8E3F-9C55493186F0}" srcOrd="0" destOrd="0" presId="urn:microsoft.com/office/officeart/2005/8/layout/orgChart1"/>
    <dgm:cxn modelId="{E5DEF217-1DD4-FA44-9194-47F1A1687B82}" type="presOf" srcId="{C55B806A-4120-E44D-9412-FD0BB375335D}" destId="{7C052AA8-4065-644B-B960-518F5B22E191}" srcOrd="0" destOrd="0" presId="urn:microsoft.com/office/officeart/2005/8/layout/orgChart1"/>
    <dgm:cxn modelId="{98D43A1B-4AE9-0B46-ADF2-8A01B177430C}" type="presOf" srcId="{300E88DD-3BC6-4A41-9AAD-FDDFAE5F1791}" destId="{38898CCB-23B7-B445-8BDE-9E668AF9E82F}" srcOrd="0" destOrd="0" presId="urn:microsoft.com/office/officeart/2005/8/layout/orgChart1"/>
    <dgm:cxn modelId="{5E1C881C-D1E8-484D-BFEE-84C1E9B8E230}" type="presOf" srcId="{927C0320-5170-F64F-8614-6B45A1ED8341}" destId="{A0200A35-8F2E-5043-AA50-4A0E7C8C2571}" srcOrd="1" destOrd="0" presId="urn:microsoft.com/office/officeart/2005/8/layout/orgChart1"/>
    <dgm:cxn modelId="{0192A91D-A19A-D443-80AA-A11A355B8BE9}" srcId="{6F97ECC9-0FBD-EE48-B104-814DC29A86E2}" destId="{2B7E524F-892A-4443-81E6-24F70D916F4D}" srcOrd="2" destOrd="0" parTransId="{2A24672D-8498-A04B-ACA8-88B9945E0163}" sibTransId="{392849D7-22D5-D54C-9916-A75F05CEC31A}"/>
    <dgm:cxn modelId="{DA4C081E-6712-7647-ADC1-6031520953C1}" type="presOf" srcId="{44F01E82-6ABF-2E42-A7CB-D2F0914A6966}" destId="{06963DEF-6F9E-AC4A-843F-0B7C4065D859}" srcOrd="0" destOrd="0" presId="urn:microsoft.com/office/officeart/2005/8/layout/orgChart1"/>
    <dgm:cxn modelId="{FCA60323-3909-CF40-B3DF-D62D9C51D9ED}" srcId="{3CC338FD-CED6-7E47-84EE-DCBCE516CD5D}" destId="{5574873B-1ADC-1D48-9951-609A56953618}" srcOrd="0" destOrd="0" parTransId="{5585DC43-9FAE-EA44-9C69-8CEE7E9D49DD}" sibTransId="{8362CD51-C1BB-EE49-8B53-59AE79154E10}"/>
    <dgm:cxn modelId="{71759525-05AB-DA45-896E-547E55A11C86}" type="presOf" srcId="{5574873B-1ADC-1D48-9951-609A56953618}" destId="{A2585E07-30F8-754F-9F56-792AA30E12FB}" srcOrd="1" destOrd="0" presId="urn:microsoft.com/office/officeart/2005/8/layout/orgChart1"/>
    <dgm:cxn modelId="{27B67328-2132-0240-9A5E-3974D34E2E57}" srcId="{7775148B-9B0E-5B40-862E-02D520A73511}" destId="{3CE24F99-3363-994F-A066-8D8C49BB8EE1}" srcOrd="5" destOrd="0" parTransId="{CEC377CF-E641-4745-B8A4-1140F9F3AA2B}" sibTransId="{5785441E-90B7-2C40-90EC-2E9322B40778}"/>
    <dgm:cxn modelId="{782F282D-1C70-A941-851A-0CCB39307EFC}" type="presOf" srcId="{BD7C8ECC-DDA2-5E41-8FEE-F6A7FFE85FAD}" destId="{AE8AE4D2-C83B-8D4F-AF72-A40617A24A56}" srcOrd="0" destOrd="0" presId="urn:microsoft.com/office/officeart/2005/8/layout/orgChart1"/>
    <dgm:cxn modelId="{B84E4630-60EB-024F-A54C-4747DEDE0AB0}" type="presOf" srcId="{71448152-549C-FF4C-967F-EF1CA4551005}" destId="{C0E124A3-D7DD-104A-BEFE-3AF0C07F3FDD}" srcOrd="0" destOrd="0" presId="urn:microsoft.com/office/officeart/2005/8/layout/orgChart1"/>
    <dgm:cxn modelId="{6457A134-75E3-2F44-B687-5E732960A8DD}" type="presOf" srcId="{40BC85CA-64F5-A944-93DB-16ED7D373E2D}" destId="{900320C5-4AA4-F742-9F8D-A71DA5812381}" srcOrd="0" destOrd="0" presId="urn:microsoft.com/office/officeart/2005/8/layout/orgChart1"/>
    <dgm:cxn modelId="{E7CC983E-6149-9F41-9595-3438A1EBD3F6}" type="presOf" srcId="{7775148B-9B0E-5B40-862E-02D520A73511}" destId="{6AE05228-3900-644E-B99C-7C2786804239}" srcOrd="1" destOrd="0" presId="urn:microsoft.com/office/officeart/2005/8/layout/orgChart1"/>
    <dgm:cxn modelId="{AC708E41-361D-C445-BF5F-3082F8DCF4DE}" type="presOf" srcId="{3CC338FD-CED6-7E47-84EE-DCBCE516CD5D}" destId="{AC4C3145-301B-7D42-BEFC-2702074160E9}" srcOrd="0" destOrd="0" presId="urn:microsoft.com/office/officeart/2005/8/layout/orgChart1"/>
    <dgm:cxn modelId="{12CB4E4E-21F2-A144-9F32-6D412C7D2354}" type="presOf" srcId="{FA478721-6C11-4C47-931E-33B96C30F9C0}" destId="{3152A0B4-6330-E349-9AE6-B17D5D8F99ED}" srcOrd="0" destOrd="0" presId="urn:microsoft.com/office/officeart/2005/8/layout/orgChart1"/>
    <dgm:cxn modelId="{6D78404F-1A25-BB47-B037-BDEA1B7C9B68}" type="presOf" srcId="{809C2DE3-AB08-FE4B-BD99-E02EF7AE84DF}" destId="{A4B471EF-3EE7-9249-94C8-DDF920AF053B}" srcOrd="0" destOrd="0" presId="urn:microsoft.com/office/officeart/2005/8/layout/orgChart1"/>
    <dgm:cxn modelId="{11642E50-DD3A-A449-A654-F3FB49E52C5A}" type="presOf" srcId="{7F8C6C57-B141-734A-991E-1B85BCEC58ED}" destId="{6BD09066-5F0E-7643-9391-3C3474927EFD}" srcOrd="0" destOrd="0" presId="urn:microsoft.com/office/officeart/2005/8/layout/orgChart1"/>
    <dgm:cxn modelId="{60E4AB53-5FC6-6244-A006-712494F9ABA3}" type="presOf" srcId="{40BC85CA-64F5-A944-93DB-16ED7D373E2D}" destId="{F26E1B5D-18F7-C945-8335-85448FD0E489}" srcOrd="1" destOrd="0" presId="urn:microsoft.com/office/officeart/2005/8/layout/orgChart1"/>
    <dgm:cxn modelId="{3ABF165D-549B-C849-9EE1-CE746240E7C0}" type="presOf" srcId="{7F8C6C57-B141-734A-991E-1B85BCEC58ED}" destId="{695501C1-9360-6349-88F3-F2CA7ECF3991}" srcOrd="1" destOrd="0" presId="urn:microsoft.com/office/officeart/2005/8/layout/orgChart1"/>
    <dgm:cxn modelId="{27810E62-BCB8-BB47-9EF7-D6305C79368B}" type="presOf" srcId="{927C0320-5170-F64F-8614-6B45A1ED8341}" destId="{D0F8955C-EECE-FC47-BF60-68D1C967DEE1}" srcOrd="0" destOrd="0" presId="urn:microsoft.com/office/officeart/2005/8/layout/orgChart1"/>
    <dgm:cxn modelId="{21858262-8D6E-8E41-B148-5AD4ADEA653C}" type="presOf" srcId="{FEBA6FCB-265A-C34A-A80E-A58829C4A902}" destId="{BF688B85-3820-2847-B7E6-E14217A7C9D2}" srcOrd="0" destOrd="0" presId="urn:microsoft.com/office/officeart/2005/8/layout/orgChart1"/>
    <dgm:cxn modelId="{207AA962-1674-EA44-BEE1-61EB4D1FC615}" type="presOf" srcId="{7775148B-9B0E-5B40-862E-02D520A73511}" destId="{7F651102-6FDA-FB49-8468-3CB888D4F30F}" srcOrd="0" destOrd="0" presId="urn:microsoft.com/office/officeart/2005/8/layout/orgChart1"/>
    <dgm:cxn modelId="{74AB2F68-A408-8B4C-B1A6-D17C282B9128}" type="presOf" srcId="{9EC78548-F322-4A4A-AAB6-220ED1757E81}" destId="{6AE8C9DA-ABFB-2243-B9DD-9D83F7B2FDDB}" srcOrd="0" destOrd="0" presId="urn:microsoft.com/office/officeart/2005/8/layout/orgChart1"/>
    <dgm:cxn modelId="{191BE26A-71C9-3549-9DED-E4C8C9A017B7}" srcId="{6F97ECC9-0FBD-EE48-B104-814DC29A86E2}" destId="{9EC78548-F322-4A4A-AAB6-220ED1757E81}" srcOrd="0" destOrd="0" parTransId="{46468D3A-5299-FA48-BB4B-BD8245B53C00}" sibTransId="{315D740C-7654-7E47-9D11-F17A9BA26F76}"/>
    <dgm:cxn modelId="{B5BDD16E-6FE2-3C4C-955D-4CA710868548}" srcId="{9EC78548-F322-4A4A-AAB6-220ED1757E81}" destId="{3CC338FD-CED6-7E47-84EE-DCBCE516CD5D}" srcOrd="2" destOrd="0" parTransId="{299326A4-610C-B048-A695-B2525D011466}" sibTransId="{FD33AEB9-25ED-F947-B353-1CC110E75665}"/>
    <dgm:cxn modelId="{50D41171-E1BB-6A4D-9402-D03815D2CABB}" type="presOf" srcId="{FD3F9BD7-BCDE-7744-B349-1ECFBB161AC4}" destId="{92DD76BF-F5F0-304C-B194-0180083A3267}" srcOrd="0" destOrd="0" presId="urn:microsoft.com/office/officeart/2005/8/layout/orgChart1"/>
    <dgm:cxn modelId="{58B96173-3E36-964A-80CD-C8EC1B3E0404}" type="presOf" srcId="{5585DC43-9FAE-EA44-9C69-8CEE7E9D49DD}" destId="{81F97C27-DCFB-DC42-BBE7-D048A9B9917D}" srcOrd="0" destOrd="0" presId="urn:microsoft.com/office/officeart/2005/8/layout/orgChart1"/>
    <dgm:cxn modelId="{15AC5675-0759-E84F-8659-A02EC1B680DE}" srcId="{7775148B-9B0E-5B40-862E-02D520A73511}" destId="{4062A026-1CDF-214B-B7E5-0F8CA8BDC34A}" srcOrd="3" destOrd="0" parTransId="{048BBF51-AE2A-4040-9E5A-F052E1E88DB6}" sibTransId="{37B1BE5D-F108-B946-A9AD-C1863B1DA1D3}"/>
    <dgm:cxn modelId="{0ECE7877-AD5B-3648-A390-DAA0F1A3B7B0}" type="presOf" srcId="{4062A026-1CDF-214B-B7E5-0F8CA8BDC34A}" destId="{DD9B94F5-6070-7F4F-B8E2-57B546D8871E}" srcOrd="1" destOrd="0" presId="urn:microsoft.com/office/officeart/2005/8/layout/orgChart1"/>
    <dgm:cxn modelId="{54FE6A7D-67A0-2747-ABF2-98651152B855}" type="presOf" srcId="{2B7E524F-892A-4443-81E6-24F70D916F4D}" destId="{48CB1CCC-009B-1944-9F72-03A62D8219C5}" srcOrd="0" destOrd="0" presId="urn:microsoft.com/office/officeart/2005/8/layout/orgChart1"/>
    <dgm:cxn modelId="{F79EAE7F-8490-1B4F-9C18-80076921ABEC}" type="presOf" srcId="{E9C093D6-D91C-154C-8223-516AA165FED0}" destId="{F5151DC1-047A-9E48-9DB9-C66C91B88E2D}" srcOrd="0" destOrd="0" presId="urn:microsoft.com/office/officeart/2005/8/layout/orgChart1"/>
    <dgm:cxn modelId="{1B836084-9942-9C4E-A545-1924F99D6557}" srcId="{3CC338FD-CED6-7E47-84EE-DCBCE516CD5D}" destId="{85E5A5EF-3771-2246-B0AC-BC52DF525122}" srcOrd="1" destOrd="0" parTransId="{C55B806A-4120-E44D-9412-FD0BB375335D}" sibTransId="{E7BDFA93-0446-4942-B6E1-91693CC6142B}"/>
    <dgm:cxn modelId="{6D279088-6E45-9849-A53C-16C2AB43CD86}" type="presOf" srcId="{6503E70C-5EEE-F043-BFF9-E27F3E5B2933}" destId="{50E06994-5BBF-A34A-9754-D24BB19608B5}" srcOrd="0" destOrd="0" presId="urn:microsoft.com/office/officeart/2005/8/layout/orgChart1"/>
    <dgm:cxn modelId="{FA3AF28A-D580-6B44-B3EB-4786391840B4}" type="presOf" srcId="{2A24672D-8498-A04B-ACA8-88B9945E0163}" destId="{99E729F7-3019-DB4C-B378-09BFCBB87710}" srcOrd="0" destOrd="0" presId="urn:microsoft.com/office/officeart/2005/8/layout/orgChart1"/>
    <dgm:cxn modelId="{E0BF088E-167C-8042-B6F9-91480B4D440A}" type="presOf" srcId="{C00DEE5A-D2A3-D840-A5A5-15BD0134034B}" destId="{A1A3F38C-5F6B-4B47-A705-0BFEC3A6AC11}" srcOrd="0" destOrd="0" presId="urn:microsoft.com/office/officeart/2005/8/layout/orgChart1"/>
    <dgm:cxn modelId="{0FFF1D90-A32E-7B48-B0ED-F9D92F6A898C}" type="presOf" srcId="{C3D37D98-6963-9E4A-8212-D89E8FAA257E}" destId="{1B7A738C-3F9D-584F-BE95-1EC6E5849674}" srcOrd="1" destOrd="0" presId="urn:microsoft.com/office/officeart/2005/8/layout/orgChart1"/>
    <dgm:cxn modelId="{6CA26998-631E-124A-8D69-9BA456B55E0C}" type="presOf" srcId="{4062A026-1CDF-214B-B7E5-0F8CA8BDC34A}" destId="{6965609E-3338-8D43-A822-1F4A3DF228BD}" srcOrd="0" destOrd="0" presId="urn:microsoft.com/office/officeart/2005/8/layout/orgChart1"/>
    <dgm:cxn modelId="{E8AF2C9F-7226-2748-9E36-CA1E17EF5694}" type="presOf" srcId="{44F01E82-6ABF-2E42-A7CB-D2F0914A6966}" destId="{ECBDB399-9DBA-3C42-B7E6-14BF68090667}" srcOrd="1" destOrd="0" presId="urn:microsoft.com/office/officeart/2005/8/layout/orgChart1"/>
    <dgm:cxn modelId="{83E0DD9F-F920-4B4B-A859-00585AECDC6F}" type="presOf" srcId="{488626F9-0697-2444-8345-9389ACDB83D9}" destId="{ABCCDC2C-772E-3449-8E53-465A99CD64FB}" srcOrd="0" destOrd="0" presId="urn:microsoft.com/office/officeart/2005/8/layout/orgChart1"/>
    <dgm:cxn modelId="{D8517FA3-D15D-684D-83A5-5601B6ED81B8}" type="presOf" srcId="{048BBF51-AE2A-4040-9E5A-F052E1E88DB6}" destId="{976A1F32-D0ED-BC42-A981-B4D76F9A084C}" srcOrd="0" destOrd="0" presId="urn:microsoft.com/office/officeart/2005/8/layout/orgChart1"/>
    <dgm:cxn modelId="{D94ED8A4-A6B1-9C48-AA5B-2F358013D55B}" srcId="{7775148B-9B0E-5B40-862E-02D520A73511}" destId="{7F8C6C57-B141-734A-991E-1B85BCEC58ED}" srcOrd="2" destOrd="0" parTransId="{305B1237-9AF1-9442-9E11-2A879A0A660E}" sibTransId="{B11B53B1-4490-CF4A-9893-8A382537936A}"/>
    <dgm:cxn modelId="{6044E7A4-6EFB-6346-B205-F5643E54EF65}" srcId="{2B7E524F-892A-4443-81E6-24F70D916F4D}" destId="{809C2DE3-AB08-FE4B-BD99-E02EF7AE84DF}" srcOrd="1" destOrd="0" parTransId="{C00DEE5A-D2A3-D840-A5A5-15BD0134034B}" sibTransId="{4D3901C4-DEF8-AD4C-BDD8-FC3BB6161FBA}"/>
    <dgm:cxn modelId="{8D69BFAC-4A92-7849-BA9D-91D5DB104E5A}" type="presOf" srcId="{71448152-549C-FF4C-967F-EF1CA4551005}" destId="{72825AE2-16B7-404C-8D78-2C89A6B581EF}" srcOrd="1" destOrd="0" presId="urn:microsoft.com/office/officeart/2005/8/layout/orgChart1"/>
    <dgm:cxn modelId="{372A49B3-115B-5E41-8E72-DE38247E6E45}" type="presOf" srcId="{C3FF0175-FC0F-1846-93C9-EE8280C5BE4A}" destId="{2C523289-CAE2-8D4D-A34C-1E466053BE4A}" srcOrd="1" destOrd="0" presId="urn:microsoft.com/office/officeart/2005/8/layout/orgChart1"/>
    <dgm:cxn modelId="{906BB8B4-4677-204C-9BF1-88389217DC91}" srcId="{7775148B-9B0E-5B40-862E-02D520A73511}" destId="{71448152-549C-FF4C-967F-EF1CA4551005}" srcOrd="0" destOrd="0" parTransId="{488626F9-0697-2444-8345-9389ACDB83D9}" sibTransId="{5BDDB2A1-7F10-4A48-945A-934A68D5AB1C}"/>
    <dgm:cxn modelId="{045B74B6-A85F-3744-8174-EEA5CF6469FC}" type="presOf" srcId="{3CC338FD-CED6-7E47-84EE-DCBCE516CD5D}" destId="{1AF163E3-E2AF-C146-A491-21A99127939E}" srcOrd="1" destOrd="0" presId="urn:microsoft.com/office/officeart/2005/8/layout/orgChart1"/>
    <dgm:cxn modelId="{DB3F05B9-A3B8-6E4F-BA59-D163C8709219}" srcId="{9EC78548-F322-4A4A-AAB6-220ED1757E81}" destId="{C3D37D98-6963-9E4A-8212-D89E8FAA257E}" srcOrd="0" destOrd="0" parTransId="{2E24630B-D57F-3A49-AE9D-CFA2AAF232DB}" sibTransId="{D501960F-EFE6-E840-BDAC-E67F73C67BE9}"/>
    <dgm:cxn modelId="{B89C42B9-C3D8-BB43-A4F5-02043FEBD560}" type="presOf" srcId="{3CE24F99-3363-994F-A066-8D8C49BB8EE1}" destId="{11AFD2C7-BE48-0542-AD4A-821390A6C66B}" srcOrd="0" destOrd="0" presId="urn:microsoft.com/office/officeart/2005/8/layout/orgChart1"/>
    <dgm:cxn modelId="{C228E9BD-44A5-934F-AD24-F41A2B3FE256}" type="presOf" srcId="{562922E9-10B3-A243-8EF8-FFAB10B1AB05}" destId="{23CFAE05-0022-294C-B79D-B2914452AFB3}" srcOrd="0" destOrd="0" presId="urn:microsoft.com/office/officeart/2005/8/layout/orgChart1"/>
    <dgm:cxn modelId="{9BF8FABD-D4DC-2F4B-93B1-B0A3F347B7C5}" type="presOf" srcId="{85E5A5EF-3771-2246-B0AC-BC52DF525122}" destId="{1CF2F974-0883-6B45-88EC-54329B31C178}" srcOrd="0" destOrd="0" presId="urn:microsoft.com/office/officeart/2005/8/layout/orgChart1"/>
    <dgm:cxn modelId="{610F61BE-D9FF-104A-BA29-04CA03C72068}" type="presOf" srcId="{E743B725-2DBC-8747-8CDA-5B4EE54275D5}" destId="{0A55806E-F3B6-E94D-8058-441614878824}" srcOrd="0" destOrd="0" presId="urn:microsoft.com/office/officeart/2005/8/layout/orgChart1"/>
    <dgm:cxn modelId="{CC21C8C2-CF1C-2A41-BE62-F9B511AD4392}" type="presOf" srcId="{CEC377CF-E641-4745-B8A4-1140F9F3AA2B}" destId="{36E59882-A5AA-8C48-8E52-0E50ACDFCA64}" srcOrd="0" destOrd="0" presId="urn:microsoft.com/office/officeart/2005/8/layout/orgChart1"/>
    <dgm:cxn modelId="{D16547C6-3907-A545-93C5-C7383F73DA03}" type="presOf" srcId="{85E5A5EF-3771-2246-B0AC-BC52DF525122}" destId="{32FFC472-648C-364B-A46F-DE5BB75A8ADA}" srcOrd="1" destOrd="0" presId="urn:microsoft.com/office/officeart/2005/8/layout/orgChart1"/>
    <dgm:cxn modelId="{D32ABBCA-21DF-984F-9B3C-DE676AD6B24A}" type="presOf" srcId="{C3D37D98-6963-9E4A-8212-D89E8FAA257E}" destId="{4F6E4CAE-B188-F041-B20F-9ED982621209}" srcOrd="0" destOrd="0" presId="urn:microsoft.com/office/officeart/2005/8/layout/orgChart1"/>
    <dgm:cxn modelId="{C0CDF3CD-2075-CC49-B478-3C67990F3B30}" type="presOf" srcId="{2B7E524F-892A-4443-81E6-24F70D916F4D}" destId="{87155544-CC1F-7E4A-B69A-DDCB0030003F}" srcOrd="1" destOrd="0" presId="urn:microsoft.com/office/officeart/2005/8/layout/orgChart1"/>
    <dgm:cxn modelId="{BF8259D3-1013-A74C-B522-3CFCC38097A3}" srcId="{7775148B-9B0E-5B40-862E-02D520A73511}" destId="{E743B725-2DBC-8747-8CDA-5B4EE54275D5}" srcOrd="1" destOrd="0" parTransId="{E9C093D6-D91C-154C-8223-516AA165FED0}" sibTransId="{16C02C83-4F01-D44D-99F7-58F3EEF883D2}"/>
    <dgm:cxn modelId="{8B6380D5-9C66-7C42-AEEF-157E7C665A00}" srcId="{6F97ECC9-0FBD-EE48-B104-814DC29A86E2}" destId="{7775148B-9B0E-5B40-862E-02D520A73511}" srcOrd="1" destOrd="0" parTransId="{FD3F9BD7-BCDE-7744-B349-1ECFBB161AC4}" sibTransId="{51376D0C-B558-494A-B835-61BA5106A8FE}"/>
    <dgm:cxn modelId="{199F3ED8-3F08-F147-AD10-C6500129367F}" type="presOf" srcId="{9EC78548-F322-4A4A-AAB6-220ED1757E81}" destId="{7B70CC05-30B5-D846-AD33-881AFD23885F}" srcOrd="1" destOrd="0" presId="urn:microsoft.com/office/officeart/2005/8/layout/orgChart1"/>
    <dgm:cxn modelId="{42D922D9-5427-BB4B-9E6D-C378D89F837D}" type="presOf" srcId="{5574873B-1ADC-1D48-9951-609A56953618}" destId="{D79CFE4F-EEE6-B040-BDA6-F649816CD4FF}" srcOrd="0" destOrd="0" presId="urn:microsoft.com/office/officeart/2005/8/layout/orgChart1"/>
    <dgm:cxn modelId="{620C67D9-3AD4-B34E-9742-C5A97CA25F41}" srcId="{9EC78548-F322-4A4A-AAB6-220ED1757E81}" destId="{927C0320-5170-F64F-8614-6B45A1ED8341}" srcOrd="1" destOrd="0" parTransId="{300E88DD-3BC6-4A41-9AAD-FDDFAE5F1791}" sibTransId="{F71B2D30-3C0B-C842-986E-53AE4F42CB5B}"/>
    <dgm:cxn modelId="{721F18DF-C875-8642-AC3B-0AFED1846082}" type="presOf" srcId="{D2B679C3-0568-874E-B10E-E4B4CC21D329}" destId="{4955ED7F-FE17-FF43-BF80-31A35EA57B69}" srcOrd="0" destOrd="0" presId="urn:microsoft.com/office/officeart/2005/8/layout/orgChart1"/>
    <dgm:cxn modelId="{80E4E4E0-A285-794A-AA04-4CAA02B5B063}" srcId="{7775148B-9B0E-5B40-862E-02D520A73511}" destId="{44F01E82-6ABF-2E42-A7CB-D2F0914A6966}" srcOrd="4" destOrd="0" parTransId="{562922E9-10B3-A243-8EF8-FFAB10B1AB05}" sibTransId="{C9B215F2-5FA3-C747-BBF1-25268754BA80}"/>
    <dgm:cxn modelId="{012E23E1-DE3D-9D4E-AA21-BFBC4BCC265D}" type="presOf" srcId="{3CE24F99-3363-994F-A066-8D8C49BB8EE1}" destId="{BC9C61A9-AD77-9C48-A663-DDD229AE34AD}" srcOrd="1" destOrd="0" presId="urn:microsoft.com/office/officeart/2005/8/layout/orgChart1"/>
    <dgm:cxn modelId="{CF534BE3-E285-2F42-9904-F840D2AF576C}" type="presOf" srcId="{6F97ECC9-0FBD-EE48-B104-814DC29A86E2}" destId="{874388B5-2B75-6B4D-98EB-9DEC7DC2DC9A}" srcOrd="0" destOrd="0" presId="urn:microsoft.com/office/officeart/2005/8/layout/orgChart1"/>
    <dgm:cxn modelId="{B5D6A7E4-8FC7-9645-AFFA-773910EE0216}" type="presOf" srcId="{6F97ECC9-0FBD-EE48-B104-814DC29A86E2}" destId="{E20E5DBA-A996-E245-A99D-5FFF1EBB4063}" srcOrd="1" destOrd="0" presId="urn:microsoft.com/office/officeart/2005/8/layout/orgChart1"/>
    <dgm:cxn modelId="{55BC4AE6-61A1-A041-92B4-5320FFAFD48F}" type="presOf" srcId="{809C2DE3-AB08-FE4B-BD99-E02EF7AE84DF}" destId="{A0AFB829-1FB5-8F43-A028-D3622BEC3584}" srcOrd="1" destOrd="0" presId="urn:microsoft.com/office/officeart/2005/8/layout/orgChart1"/>
    <dgm:cxn modelId="{A59503E8-4F6E-D641-BC2A-C319723E26CB}" type="presOf" srcId="{BD7C8ECC-DDA2-5E41-8FEE-F6A7FFE85FAD}" destId="{8A56CF26-6829-2747-BC13-90E6B8032A8D}" srcOrd="1" destOrd="0" presId="urn:microsoft.com/office/officeart/2005/8/layout/orgChart1"/>
    <dgm:cxn modelId="{907E66EC-9172-4A4B-9C42-3D91DEE60939}" srcId="{2B7E524F-892A-4443-81E6-24F70D916F4D}" destId="{BD7C8ECC-DDA2-5E41-8FEE-F6A7FFE85FAD}" srcOrd="2" destOrd="0" parTransId="{FA478721-6C11-4C47-931E-33B96C30F9C0}" sibTransId="{C798223F-F507-924C-B14A-3BA0CF095BD5}"/>
    <dgm:cxn modelId="{4A0661FC-D3E6-E048-9455-295EFF458CC4}" srcId="{6F97ECC9-0FBD-EE48-B104-814DC29A86E2}" destId="{40BC85CA-64F5-A944-93DB-16ED7D373E2D}" srcOrd="3" destOrd="0" parTransId="{6503E70C-5EEE-F043-BFF9-E27F3E5B2933}" sibTransId="{B02DC5BC-D486-2841-A704-08835FD9D6EE}"/>
    <dgm:cxn modelId="{FA1219DC-1B67-3E4E-9384-5C94BB57A118}" type="presParOf" srcId="{4955ED7F-FE17-FF43-BF80-31A35EA57B69}" destId="{E5DF7632-5E1E-F84C-B26B-FE0152387091}" srcOrd="0" destOrd="0" presId="urn:microsoft.com/office/officeart/2005/8/layout/orgChart1"/>
    <dgm:cxn modelId="{94621EDA-922B-F044-904B-BB5A0A7F2D2F}" type="presParOf" srcId="{E5DF7632-5E1E-F84C-B26B-FE0152387091}" destId="{4DD38B9D-A318-1E46-81C8-6F1ABF7CA457}" srcOrd="0" destOrd="0" presId="urn:microsoft.com/office/officeart/2005/8/layout/orgChart1"/>
    <dgm:cxn modelId="{BDA7AF09-8029-924B-8824-14053AC4F890}" type="presParOf" srcId="{4DD38B9D-A318-1E46-81C8-6F1ABF7CA457}" destId="{874388B5-2B75-6B4D-98EB-9DEC7DC2DC9A}" srcOrd="0" destOrd="0" presId="urn:microsoft.com/office/officeart/2005/8/layout/orgChart1"/>
    <dgm:cxn modelId="{025AF1A6-6A87-9847-830C-4918A2DD1C54}" type="presParOf" srcId="{4DD38B9D-A318-1E46-81C8-6F1ABF7CA457}" destId="{E20E5DBA-A996-E245-A99D-5FFF1EBB4063}" srcOrd="1" destOrd="0" presId="urn:microsoft.com/office/officeart/2005/8/layout/orgChart1"/>
    <dgm:cxn modelId="{F7B0A7EC-7FD6-DD44-A7EE-61C0F517B693}" type="presParOf" srcId="{E5DF7632-5E1E-F84C-B26B-FE0152387091}" destId="{7E941E8C-B3B0-2147-B998-0B409861AB75}" srcOrd="1" destOrd="0" presId="urn:microsoft.com/office/officeart/2005/8/layout/orgChart1"/>
    <dgm:cxn modelId="{D6163C46-4A27-EA4C-86B1-D9EBA94A8BC3}" type="presParOf" srcId="{7E941E8C-B3B0-2147-B998-0B409861AB75}" destId="{94A8724C-CF90-2B47-9130-BDC86924D921}" srcOrd="0" destOrd="0" presId="urn:microsoft.com/office/officeart/2005/8/layout/orgChart1"/>
    <dgm:cxn modelId="{DCBB0151-F851-614C-82A1-80BFB74FC9C6}" type="presParOf" srcId="{7E941E8C-B3B0-2147-B998-0B409861AB75}" destId="{056FE8E8-C3AE-704C-9E98-1361F0ED7DBA}" srcOrd="1" destOrd="0" presId="urn:microsoft.com/office/officeart/2005/8/layout/orgChart1"/>
    <dgm:cxn modelId="{7B1716AB-E14E-5445-A9B1-FCACF7FCA3B9}" type="presParOf" srcId="{056FE8E8-C3AE-704C-9E98-1361F0ED7DBA}" destId="{A3007B70-6A52-AD44-9EC3-D143FC12D080}" srcOrd="0" destOrd="0" presId="urn:microsoft.com/office/officeart/2005/8/layout/orgChart1"/>
    <dgm:cxn modelId="{FC1FF7F1-3E0A-2349-AFD5-8448FE87A59D}" type="presParOf" srcId="{A3007B70-6A52-AD44-9EC3-D143FC12D080}" destId="{6AE8C9DA-ABFB-2243-B9DD-9D83F7B2FDDB}" srcOrd="0" destOrd="0" presId="urn:microsoft.com/office/officeart/2005/8/layout/orgChart1"/>
    <dgm:cxn modelId="{6F420841-E6CF-BD4E-9537-34AA0283FB19}" type="presParOf" srcId="{A3007B70-6A52-AD44-9EC3-D143FC12D080}" destId="{7B70CC05-30B5-D846-AD33-881AFD23885F}" srcOrd="1" destOrd="0" presId="urn:microsoft.com/office/officeart/2005/8/layout/orgChart1"/>
    <dgm:cxn modelId="{C03BFFFB-4651-B44B-BA0A-B7932E8FD9A5}" type="presParOf" srcId="{056FE8E8-C3AE-704C-9E98-1361F0ED7DBA}" destId="{08E588AA-7FDA-E74F-A9F9-652BB1766E40}" srcOrd="1" destOrd="0" presId="urn:microsoft.com/office/officeart/2005/8/layout/orgChart1"/>
    <dgm:cxn modelId="{E196A89C-D30D-8840-B0BA-59987CE51DAE}" type="presParOf" srcId="{08E588AA-7FDA-E74F-A9F9-652BB1766E40}" destId="{95742DAA-5605-634B-A3AC-53FFC8B5A91A}" srcOrd="0" destOrd="0" presId="urn:microsoft.com/office/officeart/2005/8/layout/orgChart1"/>
    <dgm:cxn modelId="{1A9C661A-15A6-7A46-84D9-07BC42CD6F2E}" type="presParOf" srcId="{08E588AA-7FDA-E74F-A9F9-652BB1766E40}" destId="{655492F1-D981-D14B-A843-8BF8DB0D1A6B}" srcOrd="1" destOrd="0" presId="urn:microsoft.com/office/officeart/2005/8/layout/orgChart1"/>
    <dgm:cxn modelId="{858BC112-B33B-1946-970B-3993A530D298}" type="presParOf" srcId="{655492F1-D981-D14B-A843-8BF8DB0D1A6B}" destId="{F17AE843-F0C8-4942-AE9E-74D5DB4C404E}" srcOrd="0" destOrd="0" presId="urn:microsoft.com/office/officeart/2005/8/layout/orgChart1"/>
    <dgm:cxn modelId="{7B739D0D-E0CB-744A-87E3-48B7A251E3B9}" type="presParOf" srcId="{F17AE843-F0C8-4942-AE9E-74D5DB4C404E}" destId="{4F6E4CAE-B188-F041-B20F-9ED982621209}" srcOrd="0" destOrd="0" presId="urn:microsoft.com/office/officeart/2005/8/layout/orgChart1"/>
    <dgm:cxn modelId="{A40B7350-AA44-1546-BA60-B4D1DB8EAE00}" type="presParOf" srcId="{F17AE843-F0C8-4942-AE9E-74D5DB4C404E}" destId="{1B7A738C-3F9D-584F-BE95-1EC6E5849674}" srcOrd="1" destOrd="0" presId="urn:microsoft.com/office/officeart/2005/8/layout/orgChart1"/>
    <dgm:cxn modelId="{6F62AC7B-BDBB-6E42-8C9C-CB2407627960}" type="presParOf" srcId="{655492F1-D981-D14B-A843-8BF8DB0D1A6B}" destId="{043379D8-42A8-7F40-9A76-F036092C9AFA}" srcOrd="1" destOrd="0" presId="urn:microsoft.com/office/officeart/2005/8/layout/orgChart1"/>
    <dgm:cxn modelId="{A9123207-9395-7D47-BE83-9ECB956D9F72}" type="presParOf" srcId="{655492F1-D981-D14B-A843-8BF8DB0D1A6B}" destId="{1C86ABF0-FCA2-5E47-9724-AA67F32339D0}" srcOrd="2" destOrd="0" presId="urn:microsoft.com/office/officeart/2005/8/layout/orgChart1"/>
    <dgm:cxn modelId="{C9B1B20A-EA8A-4F48-9B0B-555CB11016CF}" type="presParOf" srcId="{08E588AA-7FDA-E74F-A9F9-652BB1766E40}" destId="{38898CCB-23B7-B445-8BDE-9E668AF9E82F}" srcOrd="2" destOrd="0" presId="urn:microsoft.com/office/officeart/2005/8/layout/orgChart1"/>
    <dgm:cxn modelId="{AB5AE393-FD74-B543-B150-FC5221842CC2}" type="presParOf" srcId="{08E588AA-7FDA-E74F-A9F9-652BB1766E40}" destId="{F65D35DE-63DF-E040-B2DD-39E1BCE5E601}" srcOrd="3" destOrd="0" presId="urn:microsoft.com/office/officeart/2005/8/layout/orgChart1"/>
    <dgm:cxn modelId="{D31F08FE-3E15-DB40-9CF8-B63D83EDE3AA}" type="presParOf" srcId="{F65D35DE-63DF-E040-B2DD-39E1BCE5E601}" destId="{4BBC570E-D969-D941-A427-D241C085118B}" srcOrd="0" destOrd="0" presId="urn:microsoft.com/office/officeart/2005/8/layout/orgChart1"/>
    <dgm:cxn modelId="{55DD37DF-1D49-A948-9F52-BDCE848C4AF8}" type="presParOf" srcId="{4BBC570E-D969-D941-A427-D241C085118B}" destId="{D0F8955C-EECE-FC47-BF60-68D1C967DEE1}" srcOrd="0" destOrd="0" presId="urn:microsoft.com/office/officeart/2005/8/layout/orgChart1"/>
    <dgm:cxn modelId="{1C163634-7E0D-1444-8982-72DF8324DC26}" type="presParOf" srcId="{4BBC570E-D969-D941-A427-D241C085118B}" destId="{A0200A35-8F2E-5043-AA50-4A0E7C8C2571}" srcOrd="1" destOrd="0" presId="urn:microsoft.com/office/officeart/2005/8/layout/orgChart1"/>
    <dgm:cxn modelId="{0A3DD8C2-14D0-CD45-B8A2-3E18C359D779}" type="presParOf" srcId="{F65D35DE-63DF-E040-B2DD-39E1BCE5E601}" destId="{9B7B02F0-D6D6-7C4F-85A5-BB6088F91878}" srcOrd="1" destOrd="0" presId="urn:microsoft.com/office/officeart/2005/8/layout/orgChart1"/>
    <dgm:cxn modelId="{BC39A08D-A55E-E540-85C6-D248307BB92B}" type="presParOf" srcId="{F65D35DE-63DF-E040-B2DD-39E1BCE5E601}" destId="{60C2B07F-3761-6147-AEF4-B035AE13EAED}" srcOrd="2" destOrd="0" presId="urn:microsoft.com/office/officeart/2005/8/layout/orgChart1"/>
    <dgm:cxn modelId="{099790F8-BE43-7D4D-9769-44A257D9C26A}" type="presParOf" srcId="{08E588AA-7FDA-E74F-A9F9-652BB1766E40}" destId="{87F6A026-6783-5248-A259-E29102AEF7B2}" srcOrd="4" destOrd="0" presId="urn:microsoft.com/office/officeart/2005/8/layout/orgChart1"/>
    <dgm:cxn modelId="{A56296A4-CEFD-3447-8536-7DAA8C98B476}" type="presParOf" srcId="{08E588AA-7FDA-E74F-A9F9-652BB1766E40}" destId="{FCB9F873-CC0B-C147-AF03-B01EAE20B44C}" srcOrd="5" destOrd="0" presId="urn:microsoft.com/office/officeart/2005/8/layout/orgChart1"/>
    <dgm:cxn modelId="{27460432-3C66-3E40-8666-9AD3FB34DE41}" type="presParOf" srcId="{FCB9F873-CC0B-C147-AF03-B01EAE20B44C}" destId="{6F8AC776-AA44-8C4F-B461-745568C79AC2}" srcOrd="0" destOrd="0" presId="urn:microsoft.com/office/officeart/2005/8/layout/orgChart1"/>
    <dgm:cxn modelId="{04BD4956-F8A2-1143-8911-C1971F154D3E}" type="presParOf" srcId="{6F8AC776-AA44-8C4F-B461-745568C79AC2}" destId="{AC4C3145-301B-7D42-BEFC-2702074160E9}" srcOrd="0" destOrd="0" presId="urn:microsoft.com/office/officeart/2005/8/layout/orgChart1"/>
    <dgm:cxn modelId="{8C6A9A36-83A7-BB48-9CC1-AED175597380}" type="presParOf" srcId="{6F8AC776-AA44-8C4F-B461-745568C79AC2}" destId="{1AF163E3-E2AF-C146-A491-21A99127939E}" srcOrd="1" destOrd="0" presId="urn:microsoft.com/office/officeart/2005/8/layout/orgChart1"/>
    <dgm:cxn modelId="{CE3FEF94-466B-9547-8FCB-9A64BC2D3E78}" type="presParOf" srcId="{FCB9F873-CC0B-C147-AF03-B01EAE20B44C}" destId="{58A72E92-C2A4-1546-8CF4-1067E5FA348D}" srcOrd="1" destOrd="0" presId="urn:microsoft.com/office/officeart/2005/8/layout/orgChart1"/>
    <dgm:cxn modelId="{17177FC2-1606-2246-BA4D-F0E40B992339}" type="presParOf" srcId="{58A72E92-C2A4-1546-8CF4-1067E5FA348D}" destId="{81F97C27-DCFB-DC42-BBE7-D048A9B9917D}" srcOrd="0" destOrd="0" presId="urn:microsoft.com/office/officeart/2005/8/layout/orgChart1"/>
    <dgm:cxn modelId="{F568D25A-3D5A-8C49-9937-A678A2B34316}" type="presParOf" srcId="{58A72E92-C2A4-1546-8CF4-1067E5FA348D}" destId="{B512FAEC-80CA-4F4C-BA4C-BD0F96BEA48E}" srcOrd="1" destOrd="0" presId="urn:microsoft.com/office/officeart/2005/8/layout/orgChart1"/>
    <dgm:cxn modelId="{17EB03B2-AA8C-6B40-BED0-593CF100C529}" type="presParOf" srcId="{B512FAEC-80CA-4F4C-BA4C-BD0F96BEA48E}" destId="{435E59D5-C5C7-784F-B4E6-FEE3BD0F2C6F}" srcOrd="0" destOrd="0" presId="urn:microsoft.com/office/officeart/2005/8/layout/orgChart1"/>
    <dgm:cxn modelId="{76E0DB35-AE8F-D64F-8C49-AF9D365471AD}" type="presParOf" srcId="{435E59D5-C5C7-784F-B4E6-FEE3BD0F2C6F}" destId="{D79CFE4F-EEE6-B040-BDA6-F649816CD4FF}" srcOrd="0" destOrd="0" presId="urn:microsoft.com/office/officeart/2005/8/layout/orgChart1"/>
    <dgm:cxn modelId="{36D47699-616D-CC4C-BB0E-13CF5A2A4063}" type="presParOf" srcId="{435E59D5-C5C7-784F-B4E6-FEE3BD0F2C6F}" destId="{A2585E07-30F8-754F-9F56-792AA30E12FB}" srcOrd="1" destOrd="0" presId="urn:microsoft.com/office/officeart/2005/8/layout/orgChart1"/>
    <dgm:cxn modelId="{DED71BC5-0DFD-0B44-890A-53CE385F1ECD}" type="presParOf" srcId="{B512FAEC-80CA-4F4C-BA4C-BD0F96BEA48E}" destId="{D4B8FD3C-E912-AE41-B8BA-DD6D7563CFEE}" srcOrd="1" destOrd="0" presId="urn:microsoft.com/office/officeart/2005/8/layout/orgChart1"/>
    <dgm:cxn modelId="{40B60DF2-62C3-5E41-8036-983891B5AB43}" type="presParOf" srcId="{B512FAEC-80CA-4F4C-BA4C-BD0F96BEA48E}" destId="{28604A47-1DB6-1F40-96C9-961BB481DD3C}" srcOrd="2" destOrd="0" presId="urn:microsoft.com/office/officeart/2005/8/layout/orgChart1"/>
    <dgm:cxn modelId="{54483013-0063-1641-8362-5CB676049AB4}" type="presParOf" srcId="{58A72E92-C2A4-1546-8CF4-1067E5FA348D}" destId="{7C052AA8-4065-644B-B960-518F5B22E191}" srcOrd="2" destOrd="0" presId="urn:microsoft.com/office/officeart/2005/8/layout/orgChart1"/>
    <dgm:cxn modelId="{D59E6550-5857-C545-A414-8186D2B69BCF}" type="presParOf" srcId="{58A72E92-C2A4-1546-8CF4-1067E5FA348D}" destId="{5059181A-A038-8D4A-9C80-BEEEE3871FC7}" srcOrd="3" destOrd="0" presId="urn:microsoft.com/office/officeart/2005/8/layout/orgChart1"/>
    <dgm:cxn modelId="{B1047601-3B95-D84C-9297-3B18FE850810}" type="presParOf" srcId="{5059181A-A038-8D4A-9C80-BEEEE3871FC7}" destId="{16D28C97-43F7-3942-8158-0386BC4169E6}" srcOrd="0" destOrd="0" presId="urn:microsoft.com/office/officeart/2005/8/layout/orgChart1"/>
    <dgm:cxn modelId="{B2435C99-C391-6243-947D-53EDE5D34E53}" type="presParOf" srcId="{16D28C97-43F7-3942-8158-0386BC4169E6}" destId="{1CF2F974-0883-6B45-88EC-54329B31C178}" srcOrd="0" destOrd="0" presId="urn:microsoft.com/office/officeart/2005/8/layout/orgChart1"/>
    <dgm:cxn modelId="{766E9482-93D1-7249-BAB9-D0ABF0EC29D7}" type="presParOf" srcId="{16D28C97-43F7-3942-8158-0386BC4169E6}" destId="{32FFC472-648C-364B-A46F-DE5BB75A8ADA}" srcOrd="1" destOrd="0" presId="urn:microsoft.com/office/officeart/2005/8/layout/orgChart1"/>
    <dgm:cxn modelId="{5B499005-01AF-274F-93A7-CF6DA8DEFA3C}" type="presParOf" srcId="{5059181A-A038-8D4A-9C80-BEEEE3871FC7}" destId="{FF9B1B97-EB38-FB4D-832A-0AB854A54517}" srcOrd="1" destOrd="0" presId="urn:microsoft.com/office/officeart/2005/8/layout/orgChart1"/>
    <dgm:cxn modelId="{D212C082-C0D6-CB4D-936C-EFD33095A167}" type="presParOf" srcId="{5059181A-A038-8D4A-9C80-BEEEE3871FC7}" destId="{57B9B40E-DEFA-4344-95BB-744B54588DFB}" srcOrd="2" destOrd="0" presId="urn:microsoft.com/office/officeart/2005/8/layout/orgChart1"/>
    <dgm:cxn modelId="{0D779111-9C25-234B-B2F7-09C51C83B11F}" type="presParOf" srcId="{FCB9F873-CC0B-C147-AF03-B01EAE20B44C}" destId="{713C17FF-36B9-9247-8CD0-DAF7759322DD}" srcOrd="2" destOrd="0" presId="urn:microsoft.com/office/officeart/2005/8/layout/orgChart1"/>
    <dgm:cxn modelId="{D48D883A-415F-484D-945B-0BA034C60891}" type="presParOf" srcId="{056FE8E8-C3AE-704C-9E98-1361F0ED7DBA}" destId="{EA1E0769-3C86-1947-909D-B9A84D263CAF}" srcOrd="2" destOrd="0" presId="urn:microsoft.com/office/officeart/2005/8/layout/orgChart1"/>
    <dgm:cxn modelId="{AB745133-2F14-AB49-898F-335E494FAE42}" type="presParOf" srcId="{7E941E8C-B3B0-2147-B998-0B409861AB75}" destId="{92DD76BF-F5F0-304C-B194-0180083A3267}" srcOrd="2" destOrd="0" presId="urn:microsoft.com/office/officeart/2005/8/layout/orgChart1"/>
    <dgm:cxn modelId="{3889032D-DE6A-2248-8DB6-59F19E216729}" type="presParOf" srcId="{7E941E8C-B3B0-2147-B998-0B409861AB75}" destId="{C0368CD8-8C5D-7C43-9D51-3EEFD6FE1771}" srcOrd="3" destOrd="0" presId="urn:microsoft.com/office/officeart/2005/8/layout/orgChart1"/>
    <dgm:cxn modelId="{685BD78D-858C-E845-A13D-0089E7097868}" type="presParOf" srcId="{C0368CD8-8C5D-7C43-9D51-3EEFD6FE1771}" destId="{B43E8D71-FD50-814C-B267-379760D2BFA2}" srcOrd="0" destOrd="0" presId="urn:microsoft.com/office/officeart/2005/8/layout/orgChart1"/>
    <dgm:cxn modelId="{D01650A1-480C-2244-B261-F4C4DE4606BD}" type="presParOf" srcId="{B43E8D71-FD50-814C-B267-379760D2BFA2}" destId="{7F651102-6FDA-FB49-8468-3CB888D4F30F}" srcOrd="0" destOrd="0" presId="urn:microsoft.com/office/officeart/2005/8/layout/orgChart1"/>
    <dgm:cxn modelId="{A987FF5D-44A8-3849-A79F-DE276B62B530}" type="presParOf" srcId="{B43E8D71-FD50-814C-B267-379760D2BFA2}" destId="{6AE05228-3900-644E-B99C-7C2786804239}" srcOrd="1" destOrd="0" presId="urn:microsoft.com/office/officeart/2005/8/layout/orgChart1"/>
    <dgm:cxn modelId="{83B4CEF7-107B-1849-915C-65895FFB14C2}" type="presParOf" srcId="{C0368CD8-8C5D-7C43-9D51-3EEFD6FE1771}" destId="{140A1247-2FD6-8548-B0E1-FFE47D62E236}" srcOrd="1" destOrd="0" presId="urn:microsoft.com/office/officeart/2005/8/layout/orgChart1"/>
    <dgm:cxn modelId="{E343A7C3-329A-3E45-A1E0-039F4E1BE29A}" type="presParOf" srcId="{140A1247-2FD6-8548-B0E1-FFE47D62E236}" destId="{ABCCDC2C-772E-3449-8E53-465A99CD64FB}" srcOrd="0" destOrd="0" presId="urn:microsoft.com/office/officeart/2005/8/layout/orgChart1"/>
    <dgm:cxn modelId="{FDA01005-C717-C94A-83A7-26B66B4112A2}" type="presParOf" srcId="{140A1247-2FD6-8548-B0E1-FFE47D62E236}" destId="{D1CA321B-7558-2541-AEB1-0574A01CBFF0}" srcOrd="1" destOrd="0" presId="urn:microsoft.com/office/officeart/2005/8/layout/orgChart1"/>
    <dgm:cxn modelId="{CC0E33F8-F7F2-8646-B866-F334D5A41DC6}" type="presParOf" srcId="{D1CA321B-7558-2541-AEB1-0574A01CBFF0}" destId="{CFDC5D1F-4882-B440-8B7B-CF5A835BBD10}" srcOrd="0" destOrd="0" presId="urn:microsoft.com/office/officeart/2005/8/layout/orgChart1"/>
    <dgm:cxn modelId="{0BF4A7B5-3C0D-1744-8322-28D18A7E6571}" type="presParOf" srcId="{CFDC5D1F-4882-B440-8B7B-CF5A835BBD10}" destId="{C0E124A3-D7DD-104A-BEFE-3AF0C07F3FDD}" srcOrd="0" destOrd="0" presId="urn:microsoft.com/office/officeart/2005/8/layout/orgChart1"/>
    <dgm:cxn modelId="{C8926230-EBDF-0741-8632-89DC74BFEB8B}" type="presParOf" srcId="{CFDC5D1F-4882-B440-8B7B-CF5A835BBD10}" destId="{72825AE2-16B7-404C-8D78-2C89A6B581EF}" srcOrd="1" destOrd="0" presId="urn:microsoft.com/office/officeart/2005/8/layout/orgChart1"/>
    <dgm:cxn modelId="{F87E2768-D903-9147-83B3-9834A22D5E59}" type="presParOf" srcId="{D1CA321B-7558-2541-AEB1-0574A01CBFF0}" destId="{229C16DE-93D0-8440-956D-0052CA0E3DA1}" srcOrd="1" destOrd="0" presId="urn:microsoft.com/office/officeart/2005/8/layout/orgChart1"/>
    <dgm:cxn modelId="{11D105E1-F7DB-4044-95F1-16128A69FC36}" type="presParOf" srcId="{D1CA321B-7558-2541-AEB1-0574A01CBFF0}" destId="{B03C25D4-4E5E-1444-A5FB-D2A1DC2434A2}" srcOrd="2" destOrd="0" presId="urn:microsoft.com/office/officeart/2005/8/layout/orgChart1"/>
    <dgm:cxn modelId="{A360280B-3BDF-D94E-BCED-B7DB32737587}" type="presParOf" srcId="{140A1247-2FD6-8548-B0E1-FFE47D62E236}" destId="{F5151DC1-047A-9E48-9DB9-C66C91B88E2D}" srcOrd="2" destOrd="0" presId="urn:microsoft.com/office/officeart/2005/8/layout/orgChart1"/>
    <dgm:cxn modelId="{B3A87D41-F296-9848-8611-2AD3C7182EC0}" type="presParOf" srcId="{140A1247-2FD6-8548-B0E1-FFE47D62E236}" destId="{CAE092B9-CCC6-4647-83B7-49951AD64AAD}" srcOrd="3" destOrd="0" presId="urn:microsoft.com/office/officeart/2005/8/layout/orgChart1"/>
    <dgm:cxn modelId="{76B883AF-97EB-5E41-81A4-33F18BB9FEC8}" type="presParOf" srcId="{CAE092B9-CCC6-4647-83B7-49951AD64AAD}" destId="{85E1FE49-3B26-4C4C-B156-B173B83E153F}" srcOrd="0" destOrd="0" presId="urn:microsoft.com/office/officeart/2005/8/layout/orgChart1"/>
    <dgm:cxn modelId="{023109E3-1C7E-714C-8BFC-4E9D669CCB10}" type="presParOf" srcId="{85E1FE49-3B26-4C4C-B156-B173B83E153F}" destId="{0A55806E-F3B6-E94D-8058-441614878824}" srcOrd="0" destOrd="0" presId="urn:microsoft.com/office/officeart/2005/8/layout/orgChart1"/>
    <dgm:cxn modelId="{0C315E46-DF11-E241-950D-DDD3F64B10CB}" type="presParOf" srcId="{85E1FE49-3B26-4C4C-B156-B173B83E153F}" destId="{C8E82FB6-585C-D647-A548-543BD38386B3}" srcOrd="1" destOrd="0" presId="urn:microsoft.com/office/officeart/2005/8/layout/orgChart1"/>
    <dgm:cxn modelId="{81CEDEDD-7F7A-1F4C-B875-207F50543623}" type="presParOf" srcId="{CAE092B9-CCC6-4647-83B7-49951AD64AAD}" destId="{D6FA3122-8942-B54F-8CF8-904EC3638257}" srcOrd="1" destOrd="0" presId="urn:microsoft.com/office/officeart/2005/8/layout/orgChart1"/>
    <dgm:cxn modelId="{A933D120-BA5E-5A41-86BF-8B8835A72DB0}" type="presParOf" srcId="{CAE092B9-CCC6-4647-83B7-49951AD64AAD}" destId="{D199440E-C80C-924A-832A-069FDC6A8AD5}" srcOrd="2" destOrd="0" presId="urn:microsoft.com/office/officeart/2005/8/layout/orgChart1"/>
    <dgm:cxn modelId="{E12EB13E-2031-F14A-AA52-16526DA10635}" type="presParOf" srcId="{140A1247-2FD6-8548-B0E1-FFE47D62E236}" destId="{58E83694-84A2-984A-81AD-326EBEC00678}" srcOrd="4" destOrd="0" presId="urn:microsoft.com/office/officeart/2005/8/layout/orgChart1"/>
    <dgm:cxn modelId="{C8CDDAA2-5A1F-2B43-8739-C39438E781C5}" type="presParOf" srcId="{140A1247-2FD6-8548-B0E1-FFE47D62E236}" destId="{40C7847A-631A-784A-AAE9-A6807AEBE309}" srcOrd="5" destOrd="0" presId="urn:microsoft.com/office/officeart/2005/8/layout/orgChart1"/>
    <dgm:cxn modelId="{18659617-55CB-BD4D-B84C-8887EF4C169A}" type="presParOf" srcId="{40C7847A-631A-784A-AAE9-A6807AEBE309}" destId="{693A84C0-A8F0-6A44-AE08-E8BC428A2C00}" srcOrd="0" destOrd="0" presId="urn:microsoft.com/office/officeart/2005/8/layout/orgChart1"/>
    <dgm:cxn modelId="{735C88F6-C646-524B-9CD8-621B161767C7}" type="presParOf" srcId="{693A84C0-A8F0-6A44-AE08-E8BC428A2C00}" destId="{6BD09066-5F0E-7643-9391-3C3474927EFD}" srcOrd="0" destOrd="0" presId="urn:microsoft.com/office/officeart/2005/8/layout/orgChart1"/>
    <dgm:cxn modelId="{EEE053C1-ADB3-9442-A0A9-1CB437C413E2}" type="presParOf" srcId="{693A84C0-A8F0-6A44-AE08-E8BC428A2C00}" destId="{695501C1-9360-6349-88F3-F2CA7ECF3991}" srcOrd="1" destOrd="0" presId="urn:microsoft.com/office/officeart/2005/8/layout/orgChart1"/>
    <dgm:cxn modelId="{D5246EB9-EF5E-E548-AFB8-061AE33C8769}" type="presParOf" srcId="{40C7847A-631A-784A-AAE9-A6807AEBE309}" destId="{5C44C1A7-42D5-2349-8AEA-F26451CD8E41}" srcOrd="1" destOrd="0" presId="urn:microsoft.com/office/officeart/2005/8/layout/orgChart1"/>
    <dgm:cxn modelId="{89596F1F-95AF-C14B-951A-4523BC00BC0D}" type="presParOf" srcId="{40C7847A-631A-784A-AAE9-A6807AEBE309}" destId="{2D7FDC47-2FD9-B547-B623-5796A7B90BB2}" srcOrd="2" destOrd="0" presId="urn:microsoft.com/office/officeart/2005/8/layout/orgChart1"/>
    <dgm:cxn modelId="{AA622328-B326-B647-BD74-3A6E67D93F21}" type="presParOf" srcId="{140A1247-2FD6-8548-B0E1-FFE47D62E236}" destId="{976A1F32-D0ED-BC42-A981-B4D76F9A084C}" srcOrd="6" destOrd="0" presId="urn:microsoft.com/office/officeart/2005/8/layout/orgChart1"/>
    <dgm:cxn modelId="{EB1F62D6-4BF3-B542-8AE2-9F1961D97478}" type="presParOf" srcId="{140A1247-2FD6-8548-B0E1-FFE47D62E236}" destId="{6CF8D63C-CC00-CD4A-A767-3858659A9248}" srcOrd="7" destOrd="0" presId="urn:microsoft.com/office/officeart/2005/8/layout/orgChart1"/>
    <dgm:cxn modelId="{99858494-6D88-814F-BDFB-0FBA8A7A72B8}" type="presParOf" srcId="{6CF8D63C-CC00-CD4A-A767-3858659A9248}" destId="{079FCDF3-2707-E84D-9B55-5BF7DE9309C4}" srcOrd="0" destOrd="0" presId="urn:microsoft.com/office/officeart/2005/8/layout/orgChart1"/>
    <dgm:cxn modelId="{6DC570EE-4707-B64E-B7CD-2F28408C254E}" type="presParOf" srcId="{079FCDF3-2707-E84D-9B55-5BF7DE9309C4}" destId="{6965609E-3338-8D43-A822-1F4A3DF228BD}" srcOrd="0" destOrd="0" presId="urn:microsoft.com/office/officeart/2005/8/layout/orgChart1"/>
    <dgm:cxn modelId="{7CF2BBF9-50F6-EE4A-949F-B920E92AA9E4}" type="presParOf" srcId="{079FCDF3-2707-E84D-9B55-5BF7DE9309C4}" destId="{DD9B94F5-6070-7F4F-B8E2-57B546D8871E}" srcOrd="1" destOrd="0" presId="urn:microsoft.com/office/officeart/2005/8/layout/orgChart1"/>
    <dgm:cxn modelId="{9AF6B5E3-6E3D-454C-8D30-20A13343985C}" type="presParOf" srcId="{6CF8D63C-CC00-CD4A-A767-3858659A9248}" destId="{E77CA6E4-B8E7-6442-956D-4AC4EB783930}" srcOrd="1" destOrd="0" presId="urn:microsoft.com/office/officeart/2005/8/layout/orgChart1"/>
    <dgm:cxn modelId="{F086F879-0951-6040-85C2-528768BE535C}" type="presParOf" srcId="{6CF8D63C-CC00-CD4A-A767-3858659A9248}" destId="{5F129137-3138-CF42-ABD7-A7CB9BBDE921}" srcOrd="2" destOrd="0" presId="urn:microsoft.com/office/officeart/2005/8/layout/orgChart1"/>
    <dgm:cxn modelId="{59D1F3E7-4456-864B-A691-F68BD0B9DEB3}" type="presParOf" srcId="{140A1247-2FD6-8548-B0E1-FFE47D62E236}" destId="{23CFAE05-0022-294C-B79D-B2914452AFB3}" srcOrd="8" destOrd="0" presId="urn:microsoft.com/office/officeart/2005/8/layout/orgChart1"/>
    <dgm:cxn modelId="{C20DF892-C01A-5147-89A9-AC1FF46943E2}" type="presParOf" srcId="{140A1247-2FD6-8548-B0E1-FFE47D62E236}" destId="{851FD7F7-B360-2948-A10D-80C89BD26B44}" srcOrd="9" destOrd="0" presId="urn:microsoft.com/office/officeart/2005/8/layout/orgChart1"/>
    <dgm:cxn modelId="{E0DCF0A4-3622-6145-86F0-2A8B0C26D43A}" type="presParOf" srcId="{851FD7F7-B360-2948-A10D-80C89BD26B44}" destId="{C03C034E-4117-4946-A22D-7FC69C23FC08}" srcOrd="0" destOrd="0" presId="urn:microsoft.com/office/officeart/2005/8/layout/orgChart1"/>
    <dgm:cxn modelId="{5E9C2FE4-F63D-9741-88F3-D3A5B11D3001}" type="presParOf" srcId="{C03C034E-4117-4946-A22D-7FC69C23FC08}" destId="{06963DEF-6F9E-AC4A-843F-0B7C4065D859}" srcOrd="0" destOrd="0" presId="urn:microsoft.com/office/officeart/2005/8/layout/orgChart1"/>
    <dgm:cxn modelId="{96550B28-5E49-E945-B833-A032F3A7862A}" type="presParOf" srcId="{C03C034E-4117-4946-A22D-7FC69C23FC08}" destId="{ECBDB399-9DBA-3C42-B7E6-14BF68090667}" srcOrd="1" destOrd="0" presId="urn:microsoft.com/office/officeart/2005/8/layout/orgChart1"/>
    <dgm:cxn modelId="{59585B92-575B-C746-B273-17A508270EEA}" type="presParOf" srcId="{851FD7F7-B360-2948-A10D-80C89BD26B44}" destId="{C2191493-3714-7144-83AA-3FC73E8F3C27}" srcOrd="1" destOrd="0" presId="urn:microsoft.com/office/officeart/2005/8/layout/orgChart1"/>
    <dgm:cxn modelId="{0CC41BE1-9364-504C-82FE-2B79FCF60E90}" type="presParOf" srcId="{851FD7F7-B360-2948-A10D-80C89BD26B44}" destId="{DE59A83B-F3C1-CC4B-A14F-5036C9F59074}" srcOrd="2" destOrd="0" presId="urn:microsoft.com/office/officeart/2005/8/layout/orgChart1"/>
    <dgm:cxn modelId="{A8298668-B57E-E046-8E84-A4026A9239F2}" type="presParOf" srcId="{140A1247-2FD6-8548-B0E1-FFE47D62E236}" destId="{36E59882-A5AA-8C48-8E52-0E50ACDFCA64}" srcOrd="10" destOrd="0" presId="urn:microsoft.com/office/officeart/2005/8/layout/orgChart1"/>
    <dgm:cxn modelId="{8D1B08E5-DF3B-5147-95C1-488B004B5B4C}" type="presParOf" srcId="{140A1247-2FD6-8548-B0E1-FFE47D62E236}" destId="{091AEFC1-265D-EF43-ADF9-31DB29FAE390}" srcOrd="11" destOrd="0" presId="urn:microsoft.com/office/officeart/2005/8/layout/orgChart1"/>
    <dgm:cxn modelId="{C23E1FDD-0835-AD4C-BC04-0B21F1075213}" type="presParOf" srcId="{091AEFC1-265D-EF43-ADF9-31DB29FAE390}" destId="{EE377BEC-EA7E-C14E-89D6-6F8E758D8436}" srcOrd="0" destOrd="0" presId="urn:microsoft.com/office/officeart/2005/8/layout/orgChart1"/>
    <dgm:cxn modelId="{109CEBAF-E10A-544B-BDFE-CF5742529915}" type="presParOf" srcId="{EE377BEC-EA7E-C14E-89D6-6F8E758D8436}" destId="{11AFD2C7-BE48-0542-AD4A-821390A6C66B}" srcOrd="0" destOrd="0" presId="urn:microsoft.com/office/officeart/2005/8/layout/orgChart1"/>
    <dgm:cxn modelId="{82E9C450-FD76-8541-8C26-349C189DB9E5}" type="presParOf" srcId="{EE377BEC-EA7E-C14E-89D6-6F8E758D8436}" destId="{BC9C61A9-AD77-9C48-A663-DDD229AE34AD}" srcOrd="1" destOrd="0" presId="urn:microsoft.com/office/officeart/2005/8/layout/orgChart1"/>
    <dgm:cxn modelId="{F7A42219-082F-D343-8A3A-E32E3EFE9DBB}" type="presParOf" srcId="{091AEFC1-265D-EF43-ADF9-31DB29FAE390}" destId="{5CCFB9A1-A9EE-0C49-B872-6BA17F989EDA}" srcOrd="1" destOrd="0" presId="urn:microsoft.com/office/officeart/2005/8/layout/orgChart1"/>
    <dgm:cxn modelId="{8862B070-41FD-BE41-AC54-31C6243F68C3}" type="presParOf" srcId="{091AEFC1-265D-EF43-ADF9-31DB29FAE390}" destId="{1DCDE076-D641-584D-99C9-7351696C4780}" srcOrd="2" destOrd="0" presId="urn:microsoft.com/office/officeart/2005/8/layout/orgChart1"/>
    <dgm:cxn modelId="{82403BD2-AF42-5744-9638-E43B7B61A306}" type="presParOf" srcId="{C0368CD8-8C5D-7C43-9D51-3EEFD6FE1771}" destId="{41E8CD05-CA3D-2C4E-B288-AF6F3FA8536A}" srcOrd="2" destOrd="0" presId="urn:microsoft.com/office/officeart/2005/8/layout/orgChart1"/>
    <dgm:cxn modelId="{74209BC7-CB82-CE4B-A942-DE0731824570}" type="presParOf" srcId="{7E941E8C-B3B0-2147-B998-0B409861AB75}" destId="{99E729F7-3019-DB4C-B378-09BFCBB87710}" srcOrd="4" destOrd="0" presId="urn:microsoft.com/office/officeart/2005/8/layout/orgChart1"/>
    <dgm:cxn modelId="{72966898-D054-C94C-9810-7B8425CB4FD9}" type="presParOf" srcId="{7E941E8C-B3B0-2147-B998-0B409861AB75}" destId="{701E9959-65B7-1242-9566-D0D1EF85190D}" srcOrd="5" destOrd="0" presId="urn:microsoft.com/office/officeart/2005/8/layout/orgChart1"/>
    <dgm:cxn modelId="{97651D9A-03B2-284B-B3E4-8E0E5FD6B26F}" type="presParOf" srcId="{701E9959-65B7-1242-9566-D0D1EF85190D}" destId="{917C31DA-CFA5-4F46-AA70-962A167B1CB5}" srcOrd="0" destOrd="0" presId="urn:microsoft.com/office/officeart/2005/8/layout/orgChart1"/>
    <dgm:cxn modelId="{5A9ACDFD-4200-1940-9E91-0193C78C752E}" type="presParOf" srcId="{917C31DA-CFA5-4F46-AA70-962A167B1CB5}" destId="{48CB1CCC-009B-1944-9F72-03A62D8219C5}" srcOrd="0" destOrd="0" presId="urn:microsoft.com/office/officeart/2005/8/layout/orgChart1"/>
    <dgm:cxn modelId="{67BA1508-5A0F-254B-99FC-B9B252858253}" type="presParOf" srcId="{917C31DA-CFA5-4F46-AA70-962A167B1CB5}" destId="{87155544-CC1F-7E4A-B69A-DDCB0030003F}" srcOrd="1" destOrd="0" presId="urn:microsoft.com/office/officeart/2005/8/layout/orgChart1"/>
    <dgm:cxn modelId="{33BFC338-6623-9749-BB31-8E659D9209A2}" type="presParOf" srcId="{701E9959-65B7-1242-9566-D0D1EF85190D}" destId="{793550AA-B68B-884A-BAE6-086FDACA9228}" srcOrd="1" destOrd="0" presId="urn:microsoft.com/office/officeart/2005/8/layout/orgChart1"/>
    <dgm:cxn modelId="{012CD6C2-22E2-0341-B5B8-9F5F10341A86}" type="presParOf" srcId="{793550AA-B68B-884A-BAE6-086FDACA9228}" destId="{BF688B85-3820-2847-B7E6-E14217A7C9D2}" srcOrd="0" destOrd="0" presId="urn:microsoft.com/office/officeart/2005/8/layout/orgChart1"/>
    <dgm:cxn modelId="{E34D6035-FCC9-9D45-81FE-6435327B3436}" type="presParOf" srcId="{793550AA-B68B-884A-BAE6-086FDACA9228}" destId="{84262F3E-F3E7-484B-AE43-5770D79DEBCB}" srcOrd="1" destOrd="0" presId="urn:microsoft.com/office/officeart/2005/8/layout/orgChart1"/>
    <dgm:cxn modelId="{4CAF9552-CE85-7E47-8B5A-40883D703138}" type="presParOf" srcId="{84262F3E-F3E7-484B-AE43-5770D79DEBCB}" destId="{0E95545D-9C44-B14E-944F-6CA599E8593F}" srcOrd="0" destOrd="0" presId="urn:microsoft.com/office/officeart/2005/8/layout/orgChart1"/>
    <dgm:cxn modelId="{E4C08330-18B2-1949-AB9B-BFBD88D979E9}" type="presParOf" srcId="{0E95545D-9C44-B14E-944F-6CA599E8593F}" destId="{5AC5EBA8-152B-4A43-8E3F-9C55493186F0}" srcOrd="0" destOrd="0" presId="urn:microsoft.com/office/officeart/2005/8/layout/orgChart1"/>
    <dgm:cxn modelId="{45FB4D33-2D11-F144-B45E-A1F1CDFB532D}" type="presParOf" srcId="{0E95545D-9C44-B14E-944F-6CA599E8593F}" destId="{2C523289-CAE2-8D4D-A34C-1E466053BE4A}" srcOrd="1" destOrd="0" presId="urn:microsoft.com/office/officeart/2005/8/layout/orgChart1"/>
    <dgm:cxn modelId="{F308CB78-26AB-DF42-B633-7C5EEB6DED94}" type="presParOf" srcId="{84262F3E-F3E7-484B-AE43-5770D79DEBCB}" destId="{040CB612-A081-B840-BD29-D8E813A17750}" srcOrd="1" destOrd="0" presId="urn:microsoft.com/office/officeart/2005/8/layout/orgChart1"/>
    <dgm:cxn modelId="{7A279C63-8053-2944-B4DB-D90E11DAAB5C}" type="presParOf" srcId="{84262F3E-F3E7-484B-AE43-5770D79DEBCB}" destId="{5294F8BB-7E13-5D4D-9D1D-D1984B4C938A}" srcOrd="2" destOrd="0" presId="urn:microsoft.com/office/officeart/2005/8/layout/orgChart1"/>
    <dgm:cxn modelId="{08916DC6-6721-3E49-A867-5F38CFA7633A}" type="presParOf" srcId="{793550AA-B68B-884A-BAE6-086FDACA9228}" destId="{A1A3F38C-5F6B-4B47-A705-0BFEC3A6AC11}" srcOrd="2" destOrd="0" presId="urn:microsoft.com/office/officeart/2005/8/layout/orgChart1"/>
    <dgm:cxn modelId="{8FAEBD8A-BB8B-0B40-B0B6-9E6BE81D9A01}" type="presParOf" srcId="{793550AA-B68B-884A-BAE6-086FDACA9228}" destId="{792B44A9-61AD-664D-9E8A-D4E4CF7DBD95}" srcOrd="3" destOrd="0" presId="urn:microsoft.com/office/officeart/2005/8/layout/orgChart1"/>
    <dgm:cxn modelId="{F5F9217C-F809-2541-8C0F-13CD272C9A28}" type="presParOf" srcId="{792B44A9-61AD-664D-9E8A-D4E4CF7DBD95}" destId="{04896A64-688E-AE4C-A56F-316B9FDAE54B}" srcOrd="0" destOrd="0" presId="urn:microsoft.com/office/officeart/2005/8/layout/orgChart1"/>
    <dgm:cxn modelId="{53A1BFA9-7A0C-D648-94C3-4949D5FC1729}" type="presParOf" srcId="{04896A64-688E-AE4C-A56F-316B9FDAE54B}" destId="{A4B471EF-3EE7-9249-94C8-DDF920AF053B}" srcOrd="0" destOrd="0" presId="urn:microsoft.com/office/officeart/2005/8/layout/orgChart1"/>
    <dgm:cxn modelId="{D7A3E66A-EF21-8B4C-AADB-193BA0C76EF7}" type="presParOf" srcId="{04896A64-688E-AE4C-A56F-316B9FDAE54B}" destId="{A0AFB829-1FB5-8F43-A028-D3622BEC3584}" srcOrd="1" destOrd="0" presId="urn:microsoft.com/office/officeart/2005/8/layout/orgChart1"/>
    <dgm:cxn modelId="{9C108D83-1E41-924A-8E04-D6E1FAF51E37}" type="presParOf" srcId="{792B44A9-61AD-664D-9E8A-D4E4CF7DBD95}" destId="{DB91BEDE-CF96-3847-BFB7-840B9AD7290F}" srcOrd="1" destOrd="0" presId="urn:microsoft.com/office/officeart/2005/8/layout/orgChart1"/>
    <dgm:cxn modelId="{1C8C68E4-8D13-374F-A64D-8B24DBC7BA04}" type="presParOf" srcId="{792B44A9-61AD-664D-9E8A-D4E4CF7DBD95}" destId="{2EF9AB27-9110-1A43-83C1-5B5F396B7F3C}" srcOrd="2" destOrd="0" presId="urn:microsoft.com/office/officeart/2005/8/layout/orgChart1"/>
    <dgm:cxn modelId="{0EF24E0F-D5D1-0146-A1A4-DD9949739D3D}" type="presParOf" srcId="{793550AA-B68B-884A-BAE6-086FDACA9228}" destId="{3152A0B4-6330-E349-9AE6-B17D5D8F99ED}" srcOrd="4" destOrd="0" presId="urn:microsoft.com/office/officeart/2005/8/layout/orgChart1"/>
    <dgm:cxn modelId="{72EABD4C-2CD5-9B40-AE24-B61986956010}" type="presParOf" srcId="{793550AA-B68B-884A-BAE6-086FDACA9228}" destId="{E2D0E134-4772-B14B-BF3E-45E0755591D9}" srcOrd="5" destOrd="0" presId="urn:microsoft.com/office/officeart/2005/8/layout/orgChart1"/>
    <dgm:cxn modelId="{D298C641-A130-3443-B503-FD4840EF04A4}" type="presParOf" srcId="{E2D0E134-4772-B14B-BF3E-45E0755591D9}" destId="{333EAACF-464A-DA4B-8CA9-1333EE3B47CA}" srcOrd="0" destOrd="0" presId="urn:microsoft.com/office/officeart/2005/8/layout/orgChart1"/>
    <dgm:cxn modelId="{728BBE8C-3784-0C49-8C8A-F180217043BC}" type="presParOf" srcId="{333EAACF-464A-DA4B-8CA9-1333EE3B47CA}" destId="{AE8AE4D2-C83B-8D4F-AF72-A40617A24A56}" srcOrd="0" destOrd="0" presId="urn:microsoft.com/office/officeart/2005/8/layout/orgChart1"/>
    <dgm:cxn modelId="{8680A9F0-4A54-534B-ADD7-70F0E942CDB9}" type="presParOf" srcId="{333EAACF-464A-DA4B-8CA9-1333EE3B47CA}" destId="{8A56CF26-6829-2747-BC13-90E6B8032A8D}" srcOrd="1" destOrd="0" presId="urn:microsoft.com/office/officeart/2005/8/layout/orgChart1"/>
    <dgm:cxn modelId="{EF7D8632-4106-2747-B57B-33EA809CE3DB}" type="presParOf" srcId="{E2D0E134-4772-B14B-BF3E-45E0755591D9}" destId="{272717E8-A666-1346-8704-2F534FE62B96}" srcOrd="1" destOrd="0" presId="urn:microsoft.com/office/officeart/2005/8/layout/orgChart1"/>
    <dgm:cxn modelId="{DAD63B97-E8C2-A847-A52B-AEB4E172F1A0}" type="presParOf" srcId="{E2D0E134-4772-B14B-BF3E-45E0755591D9}" destId="{09911A37-8FFF-0344-A0B8-FF7C981EAF94}" srcOrd="2" destOrd="0" presId="urn:microsoft.com/office/officeart/2005/8/layout/orgChart1"/>
    <dgm:cxn modelId="{0C029235-BCFF-BB48-82AF-84F6BBF70550}" type="presParOf" srcId="{701E9959-65B7-1242-9566-D0D1EF85190D}" destId="{77ED366A-CE42-A64B-9ABC-4F1DA92E6220}" srcOrd="2" destOrd="0" presId="urn:microsoft.com/office/officeart/2005/8/layout/orgChart1"/>
    <dgm:cxn modelId="{E7CB2D4F-96EE-D048-B0E9-94C8B9D1A45A}" type="presParOf" srcId="{7E941E8C-B3B0-2147-B998-0B409861AB75}" destId="{50E06994-5BBF-A34A-9754-D24BB19608B5}" srcOrd="6" destOrd="0" presId="urn:microsoft.com/office/officeart/2005/8/layout/orgChart1"/>
    <dgm:cxn modelId="{71BB88BF-5875-654B-8ACC-BA91D71AA8A9}" type="presParOf" srcId="{7E941E8C-B3B0-2147-B998-0B409861AB75}" destId="{76AB0BF0-6104-EC48-ADA5-EF5F9C3B97A3}" srcOrd="7" destOrd="0" presId="urn:microsoft.com/office/officeart/2005/8/layout/orgChart1"/>
    <dgm:cxn modelId="{89F496C7-82D6-9745-B604-17B9C769F1AA}" type="presParOf" srcId="{76AB0BF0-6104-EC48-ADA5-EF5F9C3B97A3}" destId="{AE64DB2D-AEF8-8E49-942D-A5536DEE8F33}" srcOrd="0" destOrd="0" presId="urn:microsoft.com/office/officeart/2005/8/layout/orgChart1"/>
    <dgm:cxn modelId="{2C032941-8109-8544-A19B-9AD779295A4F}" type="presParOf" srcId="{AE64DB2D-AEF8-8E49-942D-A5536DEE8F33}" destId="{900320C5-4AA4-F742-9F8D-A71DA5812381}" srcOrd="0" destOrd="0" presId="urn:microsoft.com/office/officeart/2005/8/layout/orgChart1"/>
    <dgm:cxn modelId="{8521B048-3C87-B543-9AD4-46C4CBE6A572}" type="presParOf" srcId="{AE64DB2D-AEF8-8E49-942D-A5536DEE8F33}" destId="{F26E1B5D-18F7-C945-8335-85448FD0E489}" srcOrd="1" destOrd="0" presId="urn:microsoft.com/office/officeart/2005/8/layout/orgChart1"/>
    <dgm:cxn modelId="{FD04CE60-9248-6E4E-87F4-009F5BC812FB}" type="presParOf" srcId="{76AB0BF0-6104-EC48-ADA5-EF5F9C3B97A3}" destId="{5D921356-B8FB-4A41-9BBC-E77C66F264B0}" srcOrd="1" destOrd="0" presId="urn:microsoft.com/office/officeart/2005/8/layout/orgChart1"/>
    <dgm:cxn modelId="{A1B7B301-8F90-2641-A09C-F4F6A3905C09}" type="presParOf" srcId="{76AB0BF0-6104-EC48-ADA5-EF5F9C3B97A3}" destId="{0A5B808F-0B03-3E46-AFF6-D83EB3B01971}" srcOrd="2" destOrd="0" presId="urn:microsoft.com/office/officeart/2005/8/layout/orgChart1"/>
    <dgm:cxn modelId="{91E060A6-0D8D-3448-BD7B-E39E15A35DF2}" type="presParOf" srcId="{E5DF7632-5E1E-F84C-B26B-FE0152387091}" destId="{73C9528F-9125-1048-85B1-CD6839B2ED7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B679C3-0568-874E-B10E-E4B4CC21D329}"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6F97ECC9-0FBD-EE48-B104-814DC29A86E2}">
      <dgm:prSet phldrT="[Text]"/>
      <dgm:spPr/>
      <dgm:t>
        <a:bodyPr/>
        <a:lstStyle/>
        <a:p>
          <a:r>
            <a:rPr lang="en-US" dirty="0" err="1"/>
            <a:t>Typizacja</a:t>
          </a:r>
          <a:r>
            <a:rPr lang="en-US" dirty="0"/>
            <a:t> </a:t>
          </a:r>
          <a:r>
            <a:rPr lang="en-US" dirty="0" err="1"/>
            <a:t>przestępstw</a:t>
          </a:r>
          <a:r>
            <a:rPr lang="en-US" dirty="0"/>
            <a:t> </a:t>
          </a:r>
        </a:p>
      </dgm:t>
    </dgm:pt>
    <dgm:pt modelId="{68372840-BAEB-F447-BBF6-99EFC6C2F525}" type="parTrans" cxnId="{046D7510-AB2F-8049-BAB9-6625EDBB0937}">
      <dgm:prSet/>
      <dgm:spPr/>
      <dgm:t>
        <a:bodyPr/>
        <a:lstStyle/>
        <a:p>
          <a:endParaRPr lang="en-US"/>
        </a:p>
      </dgm:t>
    </dgm:pt>
    <dgm:pt modelId="{CEBDC6D1-79BA-3D41-8496-069E70C37281}" type="sibTrans" cxnId="{046D7510-AB2F-8049-BAB9-6625EDBB0937}">
      <dgm:prSet/>
      <dgm:spPr/>
      <dgm:t>
        <a:bodyPr/>
        <a:lstStyle/>
        <a:p>
          <a:endParaRPr lang="en-US"/>
        </a:p>
      </dgm:t>
    </dgm:pt>
    <dgm:pt modelId="{9EC78548-F322-4A4A-AAB6-220ED1757E81}">
      <dgm:prSet phldrT="[Text]"/>
      <dgm:spPr/>
      <dgm:t>
        <a:bodyPr/>
        <a:lstStyle/>
        <a:p>
          <a:r>
            <a:rPr lang="en-US" dirty="0" err="1"/>
            <a:t>Podmiot</a:t>
          </a:r>
          <a:r>
            <a:rPr lang="en-US" dirty="0"/>
            <a:t> </a:t>
          </a:r>
          <a:r>
            <a:rPr lang="en-US" dirty="0" err="1"/>
            <a:t>przestępstwa</a:t>
          </a:r>
          <a:endParaRPr lang="en-US" dirty="0"/>
        </a:p>
      </dgm:t>
    </dgm:pt>
    <dgm:pt modelId="{46468D3A-5299-FA48-BB4B-BD8245B53C00}" type="parTrans" cxnId="{191BE26A-71C9-3549-9DED-E4C8C9A017B7}">
      <dgm:prSet/>
      <dgm:spPr/>
      <dgm:t>
        <a:bodyPr/>
        <a:lstStyle/>
        <a:p>
          <a:endParaRPr lang="en-US"/>
        </a:p>
      </dgm:t>
    </dgm:pt>
    <dgm:pt modelId="{315D740C-7654-7E47-9D11-F17A9BA26F76}" type="sibTrans" cxnId="{191BE26A-71C9-3549-9DED-E4C8C9A017B7}">
      <dgm:prSet/>
      <dgm:spPr/>
      <dgm:t>
        <a:bodyPr/>
        <a:lstStyle/>
        <a:p>
          <a:endParaRPr lang="en-US"/>
        </a:p>
      </dgm:t>
    </dgm:pt>
    <dgm:pt modelId="{7775148B-9B0E-5B40-862E-02D520A73511}">
      <dgm:prSet phldrT="[Text]"/>
      <dgm:spPr/>
      <dgm:t>
        <a:bodyPr/>
        <a:lstStyle/>
        <a:p>
          <a:r>
            <a:rPr lang="en-US" dirty="0" err="1"/>
            <a:t>Znamiona</a:t>
          </a:r>
          <a:r>
            <a:rPr lang="en-US" dirty="0"/>
            <a:t> </a:t>
          </a:r>
          <a:r>
            <a:rPr lang="en-US" dirty="0" err="1"/>
            <a:t>strony</a:t>
          </a:r>
          <a:r>
            <a:rPr lang="en-US" dirty="0"/>
            <a:t> </a:t>
          </a:r>
          <a:r>
            <a:rPr lang="en-US" dirty="0" err="1"/>
            <a:t>przedmiotowej</a:t>
          </a:r>
          <a:endParaRPr lang="en-US" dirty="0"/>
        </a:p>
      </dgm:t>
    </dgm:pt>
    <dgm:pt modelId="{FD3F9BD7-BCDE-7744-B349-1ECFBB161AC4}" type="parTrans" cxnId="{8B6380D5-9C66-7C42-AEEF-157E7C665A00}">
      <dgm:prSet/>
      <dgm:spPr/>
      <dgm:t>
        <a:bodyPr/>
        <a:lstStyle/>
        <a:p>
          <a:endParaRPr lang="en-US"/>
        </a:p>
      </dgm:t>
    </dgm:pt>
    <dgm:pt modelId="{51376D0C-B558-494A-B835-61BA5106A8FE}" type="sibTrans" cxnId="{8B6380D5-9C66-7C42-AEEF-157E7C665A00}">
      <dgm:prSet/>
      <dgm:spPr/>
      <dgm:t>
        <a:bodyPr/>
        <a:lstStyle/>
        <a:p>
          <a:endParaRPr lang="en-US"/>
        </a:p>
      </dgm:t>
    </dgm:pt>
    <dgm:pt modelId="{2B7E524F-892A-4443-81E6-24F70D916F4D}">
      <dgm:prSet phldrT="[Text]"/>
      <dgm:spPr/>
      <dgm:t>
        <a:bodyPr/>
        <a:lstStyle/>
        <a:p>
          <a:r>
            <a:rPr lang="en-US" dirty="0" err="1"/>
            <a:t>Znamiona</a:t>
          </a:r>
          <a:r>
            <a:rPr lang="en-US" dirty="0"/>
            <a:t> </a:t>
          </a:r>
          <a:r>
            <a:rPr lang="en-US" dirty="0" err="1"/>
            <a:t>strony</a:t>
          </a:r>
          <a:r>
            <a:rPr lang="en-US" dirty="0"/>
            <a:t> </a:t>
          </a:r>
          <a:r>
            <a:rPr lang="en-US" dirty="0" err="1"/>
            <a:t>podmiotowej</a:t>
          </a:r>
          <a:endParaRPr lang="en-US" dirty="0"/>
        </a:p>
      </dgm:t>
    </dgm:pt>
    <dgm:pt modelId="{2A24672D-8498-A04B-ACA8-88B9945E0163}" type="parTrans" cxnId="{0192A91D-A19A-D443-80AA-A11A355B8BE9}">
      <dgm:prSet/>
      <dgm:spPr/>
      <dgm:t>
        <a:bodyPr/>
        <a:lstStyle/>
        <a:p>
          <a:endParaRPr lang="en-US"/>
        </a:p>
      </dgm:t>
    </dgm:pt>
    <dgm:pt modelId="{392849D7-22D5-D54C-9916-A75F05CEC31A}" type="sibTrans" cxnId="{0192A91D-A19A-D443-80AA-A11A355B8BE9}">
      <dgm:prSet/>
      <dgm:spPr/>
      <dgm:t>
        <a:bodyPr/>
        <a:lstStyle/>
        <a:p>
          <a:endParaRPr lang="en-US"/>
        </a:p>
      </dgm:t>
    </dgm:pt>
    <dgm:pt modelId="{40BC85CA-64F5-A944-93DB-16ED7D373E2D}">
      <dgm:prSet phldrT="[Text]"/>
      <dgm:spPr/>
      <dgm:t>
        <a:bodyPr/>
        <a:lstStyle/>
        <a:p>
          <a:r>
            <a:rPr lang="en-US" dirty="0" err="1"/>
            <a:t>Podstawowe</a:t>
          </a:r>
          <a:r>
            <a:rPr lang="en-US" dirty="0"/>
            <a:t> </a:t>
          </a:r>
          <a:r>
            <a:rPr lang="en-US" dirty="0" err="1"/>
            <a:t>i</a:t>
          </a:r>
          <a:r>
            <a:rPr lang="en-US" dirty="0"/>
            <a:t> </a:t>
          </a:r>
          <a:r>
            <a:rPr lang="en-US" dirty="0" err="1"/>
            <a:t>zmodyfikowane</a:t>
          </a:r>
          <a:r>
            <a:rPr lang="en-US" dirty="0"/>
            <a:t> </a:t>
          </a:r>
          <a:r>
            <a:rPr lang="en-US" dirty="0" err="1"/>
            <a:t>typy</a:t>
          </a:r>
          <a:r>
            <a:rPr lang="en-US" dirty="0"/>
            <a:t> </a:t>
          </a:r>
          <a:r>
            <a:rPr lang="en-US" dirty="0" err="1"/>
            <a:t>przestępstw</a:t>
          </a:r>
          <a:endParaRPr lang="en-US" dirty="0"/>
        </a:p>
      </dgm:t>
    </dgm:pt>
    <dgm:pt modelId="{6503E70C-5EEE-F043-BFF9-E27F3E5B2933}" type="parTrans" cxnId="{4A0661FC-D3E6-E048-9455-295EFF458CC4}">
      <dgm:prSet/>
      <dgm:spPr/>
      <dgm:t>
        <a:bodyPr/>
        <a:lstStyle/>
        <a:p>
          <a:endParaRPr lang="en-US"/>
        </a:p>
      </dgm:t>
    </dgm:pt>
    <dgm:pt modelId="{B02DC5BC-D486-2841-A704-08835FD9D6EE}" type="sibTrans" cxnId="{4A0661FC-D3E6-E048-9455-295EFF458CC4}">
      <dgm:prSet/>
      <dgm:spPr/>
      <dgm:t>
        <a:bodyPr/>
        <a:lstStyle/>
        <a:p>
          <a:endParaRPr lang="en-US"/>
        </a:p>
      </dgm:t>
    </dgm:pt>
    <dgm:pt modelId="{927C0320-5170-F64F-8614-6B45A1ED8341}">
      <dgm:prSet phldrT="[Text]"/>
      <dgm:spPr/>
      <dgm:t>
        <a:bodyPr/>
        <a:lstStyle/>
        <a:p>
          <a:r>
            <a:rPr lang="en-US" dirty="0" err="1"/>
            <a:t>przestępstwa</a:t>
          </a:r>
          <a:r>
            <a:rPr lang="en-US" dirty="0"/>
            <a:t> </a:t>
          </a:r>
          <a:r>
            <a:rPr lang="en-US" dirty="0" err="1"/>
            <a:t>powszechne</a:t>
          </a:r>
          <a:endParaRPr lang="en-US" dirty="0"/>
        </a:p>
      </dgm:t>
    </dgm:pt>
    <dgm:pt modelId="{300E88DD-3BC6-4A41-9AAD-FDDFAE5F1791}" type="parTrans" cxnId="{620C67D9-3AD4-B34E-9742-C5A97CA25F41}">
      <dgm:prSet/>
      <dgm:spPr/>
      <dgm:t>
        <a:bodyPr/>
        <a:lstStyle/>
        <a:p>
          <a:endParaRPr lang="en-US"/>
        </a:p>
      </dgm:t>
    </dgm:pt>
    <dgm:pt modelId="{F71B2D30-3C0B-C842-986E-53AE4F42CB5B}" type="sibTrans" cxnId="{620C67D9-3AD4-B34E-9742-C5A97CA25F41}">
      <dgm:prSet/>
      <dgm:spPr/>
      <dgm:t>
        <a:bodyPr/>
        <a:lstStyle/>
        <a:p>
          <a:endParaRPr lang="en-US"/>
        </a:p>
      </dgm:t>
    </dgm:pt>
    <dgm:pt modelId="{3CC338FD-CED6-7E47-84EE-DCBCE516CD5D}">
      <dgm:prSet phldrT="[Text]"/>
      <dgm:spPr/>
      <dgm:t>
        <a:bodyPr/>
        <a:lstStyle/>
        <a:p>
          <a:r>
            <a:rPr lang="en-US" dirty="0" err="1"/>
            <a:t>przestępstwa</a:t>
          </a:r>
          <a:r>
            <a:rPr lang="en-US" dirty="0"/>
            <a:t> </a:t>
          </a:r>
          <a:r>
            <a:rPr lang="en-US" dirty="0" err="1"/>
            <a:t>indywidualne</a:t>
          </a:r>
          <a:endParaRPr lang="en-US" dirty="0"/>
        </a:p>
      </dgm:t>
    </dgm:pt>
    <dgm:pt modelId="{299326A4-610C-B048-A695-B2525D011466}" type="parTrans" cxnId="{B5BDD16E-6FE2-3C4C-955D-4CA710868548}">
      <dgm:prSet/>
      <dgm:spPr/>
      <dgm:t>
        <a:bodyPr/>
        <a:lstStyle/>
        <a:p>
          <a:endParaRPr lang="en-US"/>
        </a:p>
      </dgm:t>
    </dgm:pt>
    <dgm:pt modelId="{FD33AEB9-25ED-F947-B353-1CC110E75665}" type="sibTrans" cxnId="{B5BDD16E-6FE2-3C4C-955D-4CA710868548}">
      <dgm:prSet/>
      <dgm:spPr/>
      <dgm:t>
        <a:bodyPr/>
        <a:lstStyle/>
        <a:p>
          <a:endParaRPr lang="en-US"/>
        </a:p>
      </dgm:t>
    </dgm:pt>
    <dgm:pt modelId="{71448152-549C-FF4C-967F-EF1CA4551005}">
      <dgm:prSet phldrT="[Text]"/>
      <dgm:spPr/>
      <dgm:t>
        <a:bodyPr/>
        <a:lstStyle/>
        <a:p>
          <a:r>
            <a:rPr lang="en-US" dirty="0" err="1"/>
            <a:t>charakterystyka</a:t>
          </a:r>
          <a:r>
            <a:rPr lang="en-US" dirty="0"/>
            <a:t> </a:t>
          </a:r>
          <a:r>
            <a:rPr lang="en-US" dirty="0" err="1"/>
            <a:t>zachowania</a:t>
          </a:r>
          <a:r>
            <a:rPr lang="en-US" dirty="0"/>
            <a:t> </a:t>
          </a:r>
          <a:r>
            <a:rPr lang="en-US" dirty="0" err="1"/>
            <a:t>sprawcy</a:t>
          </a:r>
          <a:endParaRPr lang="en-US" dirty="0"/>
        </a:p>
      </dgm:t>
    </dgm:pt>
    <dgm:pt modelId="{488626F9-0697-2444-8345-9389ACDB83D9}" type="parTrans" cxnId="{906BB8B4-4677-204C-9BF1-88389217DC91}">
      <dgm:prSet/>
      <dgm:spPr/>
      <dgm:t>
        <a:bodyPr/>
        <a:lstStyle/>
        <a:p>
          <a:endParaRPr lang="en-US"/>
        </a:p>
      </dgm:t>
    </dgm:pt>
    <dgm:pt modelId="{5BDDB2A1-7F10-4A48-945A-934A68D5AB1C}" type="sibTrans" cxnId="{906BB8B4-4677-204C-9BF1-88389217DC91}">
      <dgm:prSet/>
      <dgm:spPr/>
      <dgm:t>
        <a:bodyPr/>
        <a:lstStyle/>
        <a:p>
          <a:endParaRPr lang="en-US"/>
        </a:p>
      </dgm:t>
    </dgm:pt>
    <dgm:pt modelId="{E743B725-2DBC-8747-8CDA-5B4EE54275D5}">
      <dgm:prSet phldrT="[Text]"/>
      <dgm:spPr/>
      <dgm:t>
        <a:bodyPr/>
        <a:lstStyle/>
        <a:p>
          <a:r>
            <a:rPr lang="en-US" dirty="0" err="1"/>
            <a:t>okoliczności</a:t>
          </a:r>
          <a:r>
            <a:rPr lang="en-US" dirty="0"/>
            <a:t> </a:t>
          </a:r>
          <a:r>
            <a:rPr lang="en-US" dirty="0" err="1"/>
            <a:t>modalne</a:t>
          </a:r>
          <a:endParaRPr lang="en-US" dirty="0"/>
        </a:p>
      </dgm:t>
    </dgm:pt>
    <dgm:pt modelId="{E9C093D6-D91C-154C-8223-516AA165FED0}" type="parTrans" cxnId="{BF8259D3-1013-A74C-B522-3CFCC38097A3}">
      <dgm:prSet/>
      <dgm:spPr/>
      <dgm:t>
        <a:bodyPr/>
        <a:lstStyle/>
        <a:p>
          <a:endParaRPr lang="en-US"/>
        </a:p>
      </dgm:t>
    </dgm:pt>
    <dgm:pt modelId="{16C02C83-4F01-D44D-99F7-58F3EEF883D2}" type="sibTrans" cxnId="{BF8259D3-1013-A74C-B522-3CFCC38097A3}">
      <dgm:prSet/>
      <dgm:spPr/>
      <dgm:t>
        <a:bodyPr/>
        <a:lstStyle/>
        <a:p>
          <a:endParaRPr lang="en-US"/>
        </a:p>
      </dgm:t>
    </dgm:pt>
    <dgm:pt modelId="{7F8C6C57-B141-734A-991E-1B85BCEC58ED}">
      <dgm:prSet phldrT="[Text]"/>
      <dgm:spPr/>
      <dgm:t>
        <a:bodyPr/>
        <a:lstStyle/>
        <a:p>
          <a:r>
            <a:rPr lang="en-US" dirty="0" err="1"/>
            <a:t>skutek</a:t>
          </a:r>
          <a:endParaRPr lang="en-US" dirty="0"/>
        </a:p>
      </dgm:t>
    </dgm:pt>
    <dgm:pt modelId="{305B1237-9AF1-9442-9E11-2A879A0A660E}" type="parTrans" cxnId="{D94ED8A4-A6B1-9C48-AA5B-2F358013D55B}">
      <dgm:prSet/>
      <dgm:spPr/>
      <dgm:t>
        <a:bodyPr/>
        <a:lstStyle/>
        <a:p>
          <a:endParaRPr lang="en-US"/>
        </a:p>
      </dgm:t>
    </dgm:pt>
    <dgm:pt modelId="{B11B53B1-4490-CF4A-9893-8A382537936A}" type="sibTrans" cxnId="{D94ED8A4-A6B1-9C48-AA5B-2F358013D55B}">
      <dgm:prSet/>
      <dgm:spPr/>
      <dgm:t>
        <a:bodyPr/>
        <a:lstStyle/>
        <a:p>
          <a:endParaRPr lang="en-US"/>
        </a:p>
      </dgm:t>
    </dgm:pt>
    <dgm:pt modelId="{4062A026-1CDF-214B-B7E5-0F8CA8BDC34A}">
      <dgm:prSet phldrT="[Text]"/>
      <dgm:spPr/>
      <dgm:t>
        <a:bodyPr/>
        <a:lstStyle/>
        <a:p>
          <a:r>
            <a:rPr lang="en-US" dirty="0" err="1"/>
            <a:t>związek</a:t>
          </a:r>
          <a:r>
            <a:rPr lang="en-US" dirty="0"/>
            <a:t> </a:t>
          </a:r>
          <a:r>
            <a:rPr lang="en-US" dirty="0" err="1"/>
            <a:t>przyczynowy</a:t>
          </a:r>
          <a:endParaRPr lang="en-US" dirty="0"/>
        </a:p>
      </dgm:t>
    </dgm:pt>
    <dgm:pt modelId="{048BBF51-AE2A-4040-9E5A-F052E1E88DB6}" type="parTrans" cxnId="{15AC5675-0759-E84F-8659-A02EC1B680DE}">
      <dgm:prSet/>
      <dgm:spPr/>
      <dgm:t>
        <a:bodyPr/>
        <a:lstStyle/>
        <a:p>
          <a:endParaRPr lang="en-US"/>
        </a:p>
      </dgm:t>
    </dgm:pt>
    <dgm:pt modelId="{37B1BE5D-F108-B946-A9AD-C1863B1DA1D3}" type="sibTrans" cxnId="{15AC5675-0759-E84F-8659-A02EC1B680DE}">
      <dgm:prSet/>
      <dgm:spPr/>
      <dgm:t>
        <a:bodyPr/>
        <a:lstStyle/>
        <a:p>
          <a:endParaRPr lang="en-US"/>
        </a:p>
      </dgm:t>
    </dgm:pt>
    <dgm:pt modelId="{3CE24F99-3363-994F-A066-8D8C49BB8EE1}">
      <dgm:prSet phldrT="[Text]"/>
      <dgm:spPr/>
      <dgm:t>
        <a:bodyPr/>
        <a:lstStyle/>
        <a:p>
          <a:r>
            <a:rPr lang="en-US" dirty="0" err="1"/>
            <a:t>problematyka</a:t>
          </a:r>
          <a:r>
            <a:rPr lang="en-US" dirty="0"/>
            <a:t> </a:t>
          </a:r>
          <a:r>
            <a:rPr lang="en-US" dirty="0" err="1"/>
            <a:t>obiektywnego</a:t>
          </a:r>
          <a:r>
            <a:rPr lang="en-US" dirty="0"/>
            <a:t> </a:t>
          </a:r>
          <a:r>
            <a:rPr lang="en-US" dirty="0" err="1"/>
            <a:t>przypisania</a:t>
          </a:r>
          <a:r>
            <a:rPr lang="en-US" dirty="0"/>
            <a:t> </a:t>
          </a:r>
          <a:r>
            <a:rPr lang="en-US" dirty="0" err="1"/>
            <a:t>skutku</a:t>
          </a:r>
          <a:endParaRPr lang="en-US" dirty="0"/>
        </a:p>
      </dgm:t>
    </dgm:pt>
    <dgm:pt modelId="{CEC377CF-E641-4745-B8A4-1140F9F3AA2B}" type="parTrans" cxnId="{27B67328-2132-0240-9A5E-3974D34E2E57}">
      <dgm:prSet/>
      <dgm:spPr/>
      <dgm:t>
        <a:bodyPr/>
        <a:lstStyle/>
        <a:p>
          <a:endParaRPr lang="en-US"/>
        </a:p>
      </dgm:t>
    </dgm:pt>
    <dgm:pt modelId="{5785441E-90B7-2C40-90EC-2E9322B40778}" type="sibTrans" cxnId="{27B67328-2132-0240-9A5E-3974D34E2E57}">
      <dgm:prSet/>
      <dgm:spPr/>
      <dgm:t>
        <a:bodyPr/>
        <a:lstStyle/>
        <a:p>
          <a:endParaRPr lang="en-US"/>
        </a:p>
      </dgm:t>
    </dgm:pt>
    <dgm:pt modelId="{44F01E82-6ABF-2E42-A7CB-D2F0914A6966}">
      <dgm:prSet phldrT="[Text]"/>
      <dgm:spPr/>
      <dgm:t>
        <a:bodyPr/>
        <a:lstStyle/>
        <a:p>
          <a:r>
            <a:rPr lang="en-US" dirty="0" err="1"/>
            <a:t>zaniechanie</a:t>
          </a:r>
          <a:r>
            <a:rPr lang="en-US" dirty="0"/>
            <a:t> </a:t>
          </a:r>
          <a:r>
            <a:rPr lang="en-US" dirty="0" err="1"/>
            <a:t>jako</a:t>
          </a:r>
          <a:r>
            <a:rPr lang="en-US" dirty="0"/>
            <a:t> </a:t>
          </a:r>
          <a:r>
            <a:rPr lang="en-US" dirty="0" err="1"/>
            <a:t>postać</a:t>
          </a:r>
          <a:r>
            <a:rPr lang="en-US" dirty="0"/>
            <a:t> </a:t>
          </a:r>
          <a:r>
            <a:rPr lang="en-US" dirty="0" err="1"/>
            <a:t>czynu</a:t>
          </a:r>
          <a:r>
            <a:rPr lang="en-US" dirty="0"/>
            <a:t> </a:t>
          </a:r>
          <a:r>
            <a:rPr lang="en-US" dirty="0" err="1"/>
            <a:t>zabronionego</a:t>
          </a:r>
          <a:endParaRPr lang="en-US" dirty="0"/>
        </a:p>
      </dgm:t>
    </dgm:pt>
    <dgm:pt modelId="{562922E9-10B3-A243-8EF8-FFAB10B1AB05}" type="parTrans" cxnId="{80E4E4E0-A285-794A-AA04-4CAA02B5B063}">
      <dgm:prSet/>
      <dgm:spPr/>
      <dgm:t>
        <a:bodyPr/>
        <a:lstStyle/>
        <a:p>
          <a:endParaRPr lang="en-US"/>
        </a:p>
      </dgm:t>
    </dgm:pt>
    <dgm:pt modelId="{C9B215F2-5FA3-C747-BBF1-25268754BA80}" type="sibTrans" cxnId="{80E4E4E0-A285-794A-AA04-4CAA02B5B063}">
      <dgm:prSet/>
      <dgm:spPr/>
      <dgm:t>
        <a:bodyPr/>
        <a:lstStyle/>
        <a:p>
          <a:endParaRPr lang="en-US"/>
        </a:p>
      </dgm:t>
    </dgm:pt>
    <dgm:pt modelId="{C3FF0175-FC0F-1846-93C9-EE8280C5BE4A}">
      <dgm:prSet phldrT="[Text]"/>
      <dgm:spPr/>
      <dgm:t>
        <a:bodyPr/>
        <a:lstStyle/>
        <a:p>
          <a:r>
            <a:rPr lang="en-US" dirty="0" err="1"/>
            <a:t>umyślny</a:t>
          </a:r>
          <a:r>
            <a:rPr lang="en-US" dirty="0"/>
            <a:t> </a:t>
          </a:r>
          <a:r>
            <a:rPr lang="en-US" dirty="0" err="1"/>
            <a:t>czyn</a:t>
          </a:r>
          <a:r>
            <a:rPr lang="en-US" dirty="0"/>
            <a:t> </a:t>
          </a:r>
          <a:r>
            <a:rPr lang="en-US" dirty="0" err="1"/>
            <a:t>zabroniony</a:t>
          </a:r>
          <a:endParaRPr lang="en-US" dirty="0"/>
        </a:p>
      </dgm:t>
    </dgm:pt>
    <dgm:pt modelId="{FEBA6FCB-265A-C34A-A80E-A58829C4A902}" type="parTrans" cxnId="{EB802611-B034-6843-915D-343AE5C2193B}">
      <dgm:prSet/>
      <dgm:spPr/>
      <dgm:t>
        <a:bodyPr/>
        <a:lstStyle/>
        <a:p>
          <a:endParaRPr lang="en-US"/>
        </a:p>
      </dgm:t>
    </dgm:pt>
    <dgm:pt modelId="{823EE090-7594-B143-8726-8346669B8C8C}" type="sibTrans" cxnId="{EB802611-B034-6843-915D-343AE5C2193B}">
      <dgm:prSet/>
      <dgm:spPr/>
      <dgm:t>
        <a:bodyPr/>
        <a:lstStyle/>
        <a:p>
          <a:endParaRPr lang="en-US"/>
        </a:p>
      </dgm:t>
    </dgm:pt>
    <dgm:pt modelId="{809C2DE3-AB08-FE4B-BD99-E02EF7AE84DF}">
      <dgm:prSet phldrT="[Text]"/>
      <dgm:spPr/>
      <dgm:t>
        <a:bodyPr/>
        <a:lstStyle/>
        <a:p>
          <a:r>
            <a:rPr lang="en-US" dirty="0" err="1"/>
            <a:t>nieumyślny</a:t>
          </a:r>
          <a:r>
            <a:rPr lang="en-US" dirty="0"/>
            <a:t> </a:t>
          </a:r>
          <a:r>
            <a:rPr lang="en-US" dirty="0" err="1"/>
            <a:t>czyn</a:t>
          </a:r>
          <a:r>
            <a:rPr lang="en-US" dirty="0"/>
            <a:t> </a:t>
          </a:r>
          <a:r>
            <a:rPr lang="en-US" dirty="0" err="1"/>
            <a:t>zabroniony</a:t>
          </a:r>
          <a:endParaRPr lang="en-US" dirty="0"/>
        </a:p>
      </dgm:t>
    </dgm:pt>
    <dgm:pt modelId="{C00DEE5A-D2A3-D840-A5A5-15BD0134034B}" type="parTrans" cxnId="{6044E7A4-6EFB-6346-B205-F5643E54EF65}">
      <dgm:prSet/>
      <dgm:spPr/>
      <dgm:t>
        <a:bodyPr/>
        <a:lstStyle/>
        <a:p>
          <a:endParaRPr lang="en-US"/>
        </a:p>
      </dgm:t>
    </dgm:pt>
    <dgm:pt modelId="{4D3901C4-DEF8-AD4C-BDD8-FC3BB6161FBA}" type="sibTrans" cxnId="{6044E7A4-6EFB-6346-B205-F5643E54EF65}">
      <dgm:prSet/>
      <dgm:spPr/>
      <dgm:t>
        <a:bodyPr/>
        <a:lstStyle/>
        <a:p>
          <a:endParaRPr lang="en-US"/>
        </a:p>
      </dgm:t>
    </dgm:pt>
    <dgm:pt modelId="{BD7C8ECC-DDA2-5E41-8FEE-F6A7FFE85FAD}">
      <dgm:prSet phldrT="[Text]"/>
      <dgm:spPr/>
      <dgm:t>
        <a:bodyPr/>
        <a:lstStyle/>
        <a:p>
          <a:r>
            <a:rPr lang="en-US" dirty="0" err="1"/>
            <a:t>kombinacja</a:t>
          </a:r>
          <a:r>
            <a:rPr lang="en-US" dirty="0"/>
            <a:t> </a:t>
          </a:r>
          <a:r>
            <a:rPr lang="en-US" dirty="0" err="1"/>
            <a:t>strony</a:t>
          </a:r>
          <a:r>
            <a:rPr lang="en-US" dirty="0"/>
            <a:t> </a:t>
          </a:r>
          <a:r>
            <a:rPr lang="en-US" dirty="0" err="1"/>
            <a:t>podmiotowej</a:t>
          </a:r>
          <a:endParaRPr lang="en-US" dirty="0"/>
        </a:p>
      </dgm:t>
    </dgm:pt>
    <dgm:pt modelId="{FA478721-6C11-4C47-931E-33B96C30F9C0}" type="parTrans" cxnId="{907E66EC-9172-4A4B-9C42-3D91DEE60939}">
      <dgm:prSet/>
      <dgm:spPr/>
      <dgm:t>
        <a:bodyPr/>
        <a:lstStyle/>
        <a:p>
          <a:endParaRPr lang="en-US"/>
        </a:p>
      </dgm:t>
    </dgm:pt>
    <dgm:pt modelId="{C798223F-F507-924C-B14A-3BA0CF095BD5}" type="sibTrans" cxnId="{907E66EC-9172-4A4B-9C42-3D91DEE60939}">
      <dgm:prSet/>
      <dgm:spPr/>
      <dgm:t>
        <a:bodyPr/>
        <a:lstStyle/>
        <a:p>
          <a:endParaRPr lang="en-US"/>
        </a:p>
      </dgm:t>
    </dgm:pt>
    <dgm:pt modelId="{C3D37D98-6963-9E4A-8212-D89E8FAA257E}">
      <dgm:prSet phldrT="[Text]"/>
      <dgm:spPr/>
      <dgm:t>
        <a:bodyPr/>
        <a:lstStyle/>
        <a:p>
          <a:r>
            <a:rPr lang="en-US" dirty="0" err="1"/>
            <a:t>wiek</a:t>
          </a:r>
          <a:r>
            <a:rPr lang="en-US" dirty="0"/>
            <a:t> </a:t>
          </a:r>
          <a:r>
            <a:rPr lang="en-US" dirty="0" err="1"/>
            <a:t>sprawcy</a:t>
          </a:r>
          <a:endParaRPr lang="en-US" dirty="0"/>
        </a:p>
      </dgm:t>
    </dgm:pt>
    <dgm:pt modelId="{2E24630B-D57F-3A49-AE9D-CFA2AAF232DB}" type="parTrans" cxnId="{DB3F05B9-A3B8-6E4F-BA59-D163C8709219}">
      <dgm:prSet/>
      <dgm:spPr/>
      <dgm:t>
        <a:bodyPr/>
        <a:lstStyle/>
        <a:p>
          <a:endParaRPr lang="en-US"/>
        </a:p>
      </dgm:t>
    </dgm:pt>
    <dgm:pt modelId="{D501960F-EFE6-E840-BDAC-E67F73C67BE9}" type="sibTrans" cxnId="{DB3F05B9-A3B8-6E4F-BA59-D163C8709219}">
      <dgm:prSet/>
      <dgm:spPr/>
      <dgm:t>
        <a:bodyPr/>
        <a:lstStyle/>
        <a:p>
          <a:endParaRPr lang="en-US"/>
        </a:p>
      </dgm:t>
    </dgm:pt>
    <dgm:pt modelId="{5574873B-1ADC-1D48-9951-609A56953618}">
      <dgm:prSet/>
      <dgm:spPr/>
      <dgm:t>
        <a:bodyPr/>
        <a:lstStyle/>
        <a:p>
          <a:r>
            <a:rPr lang="en-US" dirty="0" err="1"/>
            <a:t>właściwe</a:t>
          </a:r>
          <a:endParaRPr lang="en-US" dirty="0"/>
        </a:p>
      </dgm:t>
    </dgm:pt>
    <dgm:pt modelId="{5585DC43-9FAE-EA44-9C69-8CEE7E9D49DD}" type="parTrans" cxnId="{FCA60323-3909-CF40-B3DF-D62D9C51D9ED}">
      <dgm:prSet/>
      <dgm:spPr/>
      <dgm:t>
        <a:bodyPr/>
        <a:lstStyle/>
        <a:p>
          <a:endParaRPr lang="en-US"/>
        </a:p>
      </dgm:t>
    </dgm:pt>
    <dgm:pt modelId="{8362CD51-C1BB-EE49-8B53-59AE79154E10}" type="sibTrans" cxnId="{FCA60323-3909-CF40-B3DF-D62D9C51D9ED}">
      <dgm:prSet/>
      <dgm:spPr/>
      <dgm:t>
        <a:bodyPr/>
        <a:lstStyle/>
        <a:p>
          <a:endParaRPr lang="en-US"/>
        </a:p>
      </dgm:t>
    </dgm:pt>
    <dgm:pt modelId="{85E5A5EF-3771-2246-B0AC-BC52DF525122}">
      <dgm:prSet/>
      <dgm:spPr/>
      <dgm:t>
        <a:bodyPr/>
        <a:lstStyle/>
        <a:p>
          <a:r>
            <a:rPr lang="en-US" dirty="0" err="1"/>
            <a:t>niewłaściwe</a:t>
          </a:r>
          <a:endParaRPr lang="en-US" dirty="0"/>
        </a:p>
        <a:p>
          <a:endParaRPr lang="en-US" dirty="0"/>
        </a:p>
      </dgm:t>
    </dgm:pt>
    <dgm:pt modelId="{C55B806A-4120-E44D-9412-FD0BB375335D}" type="parTrans" cxnId="{1B836084-9942-9C4E-A545-1924F99D6557}">
      <dgm:prSet/>
      <dgm:spPr/>
      <dgm:t>
        <a:bodyPr/>
        <a:lstStyle/>
        <a:p>
          <a:endParaRPr lang="en-US"/>
        </a:p>
      </dgm:t>
    </dgm:pt>
    <dgm:pt modelId="{E7BDFA93-0446-4942-B6E1-91693CC6142B}" type="sibTrans" cxnId="{1B836084-9942-9C4E-A545-1924F99D6557}">
      <dgm:prSet/>
      <dgm:spPr/>
      <dgm:t>
        <a:bodyPr/>
        <a:lstStyle/>
        <a:p>
          <a:endParaRPr lang="en-US"/>
        </a:p>
      </dgm:t>
    </dgm:pt>
    <dgm:pt modelId="{4955ED7F-FE17-FF43-BF80-31A35EA57B69}" type="pres">
      <dgm:prSet presAssocID="{D2B679C3-0568-874E-B10E-E4B4CC21D329}" presName="hierChild1" presStyleCnt="0">
        <dgm:presLayoutVars>
          <dgm:orgChart val="1"/>
          <dgm:chPref val="1"/>
          <dgm:dir/>
          <dgm:animOne val="branch"/>
          <dgm:animLvl val="lvl"/>
          <dgm:resizeHandles/>
        </dgm:presLayoutVars>
      </dgm:prSet>
      <dgm:spPr/>
    </dgm:pt>
    <dgm:pt modelId="{E5DF7632-5E1E-F84C-B26B-FE0152387091}" type="pres">
      <dgm:prSet presAssocID="{6F97ECC9-0FBD-EE48-B104-814DC29A86E2}" presName="hierRoot1" presStyleCnt="0">
        <dgm:presLayoutVars>
          <dgm:hierBranch val="init"/>
        </dgm:presLayoutVars>
      </dgm:prSet>
      <dgm:spPr/>
    </dgm:pt>
    <dgm:pt modelId="{4DD38B9D-A318-1E46-81C8-6F1ABF7CA457}" type="pres">
      <dgm:prSet presAssocID="{6F97ECC9-0FBD-EE48-B104-814DC29A86E2}" presName="rootComposite1" presStyleCnt="0"/>
      <dgm:spPr/>
    </dgm:pt>
    <dgm:pt modelId="{874388B5-2B75-6B4D-98EB-9DEC7DC2DC9A}" type="pres">
      <dgm:prSet presAssocID="{6F97ECC9-0FBD-EE48-B104-814DC29A86E2}" presName="rootText1" presStyleLbl="node0" presStyleIdx="0" presStyleCnt="1">
        <dgm:presLayoutVars>
          <dgm:chPref val="3"/>
        </dgm:presLayoutVars>
      </dgm:prSet>
      <dgm:spPr/>
    </dgm:pt>
    <dgm:pt modelId="{E20E5DBA-A996-E245-A99D-5FFF1EBB4063}" type="pres">
      <dgm:prSet presAssocID="{6F97ECC9-0FBD-EE48-B104-814DC29A86E2}" presName="rootConnector1" presStyleLbl="node1" presStyleIdx="0" presStyleCnt="0"/>
      <dgm:spPr/>
    </dgm:pt>
    <dgm:pt modelId="{7E941E8C-B3B0-2147-B998-0B409861AB75}" type="pres">
      <dgm:prSet presAssocID="{6F97ECC9-0FBD-EE48-B104-814DC29A86E2}" presName="hierChild2" presStyleCnt="0"/>
      <dgm:spPr/>
    </dgm:pt>
    <dgm:pt modelId="{94A8724C-CF90-2B47-9130-BDC86924D921}" type="pres">
      <dgm:prSet presAssocID="{46468D3A-5299-FA48-BB4B-BD8245B53C00}" presName="Name37" presStyleLbl="parChTrans1D2" presStyleIdx="0" presStyleCnt="4"/>
      <dgm:spPr/>
    </dgm:pt>
    <dgm:pt modelId="{056FE8E8-C3AE-704C-9E98-1361F0ED7DBA}" type="pres">
      <dgm:prSet presAssocID="{9EC78548-F322-4A4A-AAB6-220ED1757E81}" presName="hierRoot2" presStyleCnt="0">
        <dgm:presLayoutVars>
          <dgm:hierBranch val="init"/>
        </dgm:presLayoutVars>
      </dgm:prSet>
      <dgm:spPr/>
    </dgm:pt>
    <dgm:pt modelId="{A3007B70-6A52-AD44-9EC3-D143FC12D080}" type="pres">
      <dgm:prSet presAssocID="{9EC78548-F322-4A4A-AAB6-220ED1757E81}" presName="rootComposite" presStyleCnt="0"/>
      <dgm:spPr/>
    </dgm:pt>
    <dgm:pt modelId="{6AE8C9DA-ABFB-2243-B9DD-9D83F7B2FDDB}" type="pres">
      <dgm:prSet presAssocID="{9EC78548-F322-4A4A-AAB6-220ED1757E81}" presName="rootText" presStyleLbl="node2" presStyleIdx="0" presStyleCnt="4">
        <dgm:presLayoutVars>
          <dgm:chPref val="3"/>
        </dgm:presLayoutVars>
      </dgm:prSet>
      <dgm:spPr/>
    </dgm:pt>
    <dgm:pt modelId="{7B70CC05-30B5-D846-AD33-881AFD23885F}" type="pres">
      <dgm:prSet presAssocID="{9EC78548-F322-4A4A-AAB6-220ED1757E81}" presName="rootConnector" presStyleLbl="node2" presStyleIdx="0" presStyleCnt="4"/>
      <dgm:spPr/>
    </dgm:pt>
    <dgm:pt modelId="{08E588AA-7FDA-E74F-A9F9-652BB1766E40}" type="pres">
      <dgm:prSet presAssocID="{9EC78548-F322-4A4A-AAB6-220ED1757E81}" presName="hierChild4" presStyleCnt="0"/>
      <dgm:spPr/>
    </dgm:pt>
    <dgm:pt modelId="{95742DAA-5605-634B-A3AC-53FFC8B5A91A}" type="pres">
      <dgm:prSet presAssocID="{2E24630B-D57F-3A49-AE9D-CFA2AAF232DB}" presName="Name37" presStyleLbl="parChTrans1D3" presStyleIdx="0" presStyleCnt="12"/>
      <dgm:spPr/>
    </dgm:pt>
    <dgm:pt modelId="{655492F1-D981-D14B-A843-8BF8DB0D1A6B}" type="pres">
      <dgm:prSet presAssocID="{C3D37D98-6963-9E4A-8212-D89E8FAA257E}" presName="hierRoot2" presStyleCnt="0">
        <dgm:presLayoutVars>
          <dgm:hierBranch val="init"/>
        </dgm:presLayoutVars>
      </dgm:prSet>
      <dgm:spPr/>
    </dgm:pt>
    <dgm:pt modelId="{F17AE843-F0C8-4942-AE9E-74D5DB4C404E}" type="pres">
      <dgm:prSet presAssocID="{C3D37D98-6963-9E4A-8212-D89E8FAA257E}" presName="rootComposite" presStyleCnt="0"/>
      <dgm:spPr/>
    </dgm:pt>
    <dgm:pt modelId="{4F6E4CAE-B188-F041-B20F-9ED982621209}" type="pres">
      <dgm:prSet presAssocID="{C3D37D98-6963-9E4A-8212-D89E8FAA257E}" presName="rootText" presStyleLbl="node3" presStyleIdx="0" presStyleCnt="12">
        <dgm:presLayoutVars>
          <dgm:chPref val="3"/>
        </dgm:presLayoutVars>
      </dgm:prSet>
      <dgm:spPr/>
    </dgm:pt>
    <dgm:pt modelId="{1B7A738C-3F9D-584F-BE95-1EC6E5849674}" type="pres">
      <dgm:prSet presAssocID="{C3D37D98-6963-9E4A-8212-D89E8FAA257E}" presName="rootConnector" presStyleLbl="node3" presStyleIdx="0" presStyleCnt="12"/>
      <dgm:spPr/>
    </dgm:pt>
    <dgm:pt modelId="{043379D8-42A8-7F40-9A76-F036092C9AFA}" type="pres">
      <dgm:prSet presAssocID="{C3D37D98-6963-9E4A-8212-D89E8FAA257E}" presName="hierChild4" presStyleCnt="0"/>
      <dgm:spPr/>
    </dgm:pt>
    <dgm:pt modelId="{1C86ABF0-FCA2-5E47-9724-AA67F32339D0}" type="pres">
      <dgm:prSet presAssocID="{C3D37D98-6963-9E4A-8212-D89E8FAA257E}" presName="hierChild5" presStyleCnt="0"/>
      <dgm:spPr/>
    </dgm:pt>
    <dgm:pt modelId="{38898CCB-23B7-B445-8BDE-9E668AF9E82F}" type="pres">
      <dgm:prSet presAssocID="{300E88DD-3BC6-4A41-9AAD-FDDFAE5F1791}" presName="Name37" presStyleLbl="parChTrans1D3" presStyleIdx="1" presStyleCnt="12"/>
      <dgm:spPr/>
    </dgm:pt>
    <dgm:pt modelId="{F65D35DE-63DF-E040-B2DD-39E1BCE5E601}" type="pres">
      <dgm:prSet presAssocID="{927C0320-5170-F64F-8614-6B45A1ED8341}" presName="hierRoot2" presStyleCnt="0">
        <dgm:presLayoutVars>
          <dgm:hierBranch val="init"/>
        </dgm:presLayoutVars>
      </dgm:prSet>
      <dgm:spPr/>
    </dgm:pt>
    <dgm:pt modelId="{4BBC570E-D969-D941-A427-D241C085118B}" type="pres">
      <dgm:prSet presAssocID="{927C0320-5170-F64F-8614-6B45A1ED8341}" presName="rootComposite" presStyleCnt="0"/>
      <dgm:spPr/>
    </dgm:pt>
    <dgm:pt modelId="{D0F8955C-EECE-FC47-BF60-68D1C967DEE1}" type="pres">
      <dgm:prSet presAssocID="{927C0320-5170-F64F-8614-6B45A1ED8341}" presName="rootText" presStyleLbl="node3" presStyleIdx="1" presStyleCnt="12">
        <dgm:presLayoutVars>
          <dgm:chPref val="3"/>
        </dgm:presLayoutVars>
      </dgm:prSet>
      <dgm:spPr/>
    </dgm:pt>
    <dgm:pt modelId="{A0200A35-8F2E-5043-AA50-4A0E7C8C2571}" type="pres">
      <dgm:prSet presAssocID="{927C0320-5170-F64F-8614-6B45A1ED8341}" presName="rootConnector" presStyleLbl="node3" presStyleIdx="1" presStyleCnt="12"/>
      <dgm:spPr/>
    </dgm:pt>
    <dgm:pt modelId="{9B7B02F0-D6D6-7C4F-85A5-BB6088F91878}" type="pres">
      <dgm:prSet presAssocID="{927C0320-5170-F64F-8614-6B45A1ED8341}" presName="hierChild4" presStyleCnt="0"/>
      <dgm:spPr/>
    </dgm:pt>
    <dgm:pt modelId="{60C2B07F-3761-6147-AEF4-B035AE13EAED}" type="pres">
      <dgm:prSet presAssocID="{927C0320-5170-F64F-8614-6B45A1ED8341}" presName="hierChild5" presStyleCnt="0"/>
      <dgm:spPr/>
    </dgm:pt>
    <dgm:pt modelId="{87F6A026-6783-5248-A259-E29102AEF7B2}" type="pres">
      <dgm:prSet presAssocID="{299326A4-610C-B048-A695-B2525D011466}" presName="Name37" presStyleLbl="parChTrans1D3" presStyleIdx="2" presStyleCnt="12"/>
      <dgm:spPr/>
    </dgm:pt>
    <dgm:pt modelId="{FCB9F873-CC0B-C147-AF03-B01EAE20B44C}" type="pres">
      <dgm:prSet presAssocID="{3CC338FD-CED6-7E47-84EE-DCBCE516CD5D}" presName="hierRoot2" presStyleCnt="0">
        <dgm:presLayoutVars>
          <dgm:hierBranch val="init"/>
        </dgm:presLayoutVars>
      </dgm:prSet>
      <dgm:spPr/>
    </dgm:pt>
    <dgm:pt modelId="{6F8AC776-AA44-8C4F-B461-745568C79AC2}" type="pres">
      <dgm:prSet presAssocID="{3CC338FD-CED6-7E47-84EE-DCBCE516CD5D}" presName="rootComposite" presStyleCnt="0"/>
      <dgm:spPr/>
    </dgm:pt>
    <dgm:pt modelId="{AC4C3145-301B-7D42-BEFC-2702074160E9}" type="pres">
      <dgm:prSet presAssocID="{3CC338FD-CED6-7E47-84EE-DCBCE516CD5D}" presName="rootText" presStyleLbl="node3" presStyleIdx="2" presStyleCnt="12">
        <dgm:presLayoutVars>
          <dgm:chPref val="3"/>
        </dgm:presLayoutVars>
      </dgm:prSet>
      <dgm:spPr/>
    </dgm:pt>
    <dgm:pt modelId="{1AF163E3-E2AF-C146-A491-21A99127939E}" type="pres">
      <dgm:prSet presAssocID="{3CC338FD-CED6-7E47-84EE-DCBCE516CD5D}" presName="rootConnector" presStyleLbl="node3" presStyleIdx="2" presStyleCnt="12"/>
      <dgm:spPr/>
    </dgm:pt>
    <dgm:pt modelId="{58A72E92-C2A4-1546-8CF4-1067E5FA348D}" type="pres">
      <dgm:prSet presAssocID="{3CC338FD-CED6-7E47-84EE-DCBCE516CD5D}" presName="hierChild4" presStyleCnt="0"/>
      <dgm:spPr/>
    </dgm:pt>
    <dgm:pt modelId="{81F97C27-DCFB-DC42-BBE7-D048A9B9917D}" type="pres">
      <dgm:prSet presAssocID="{5585DC43-9FAE-EA44-9C69-8CEE7E9D49DD}" presName="Name37" presStyleLbl="parChTrans1D4" presStyleIdx="0" presStyleCnt="2"/>
      <dgm:spPr/>
    </dgm:pt>
    <dgm:pt modelId="{B512FAEC-80CA-4F4C-BA4C-BD0F96BEA48E}" type="pres">
      <dgm:prSet presAssocID="{5574873B-1ADC-1D48-9951-609A56953618}" presName="hierRoot2" presStyleCnt="0">
        <dgm:presLayoutVars>
          <dgm:hierBranch val="init"/>
        </dgm:presLayoutVars>
      </dgm:prSet>
      <dgm:spPr/>
    </dgm:pt>
    <dgm:pt modelId="{435E59D5-C5C7-784F-B4E6-FEE3BD0F2C6F}" type="pres">
      <dgm:prSet presAssocID="{5574873B-1ADC-1D48-9951-609A56953618}" presName="rootComposite" presStyleCnt="0"/>
      <dgm:spPr/>
    </dgm:pt>
    <dgm:pt modelId="{D79CFE4F-EEE6-B040-BDA6-F649816CD4FF}" type="pres">
      <dgm:prSet presAssocID="{5574873B-1ADC-1D48-9951-609A56953618}" presName="rootText" presStyleLbl="node4" presStyleIdx="0" presStyleCnt="2">
        <dgm:presLayoutVars>
          <dgm:chPref val="3"/>
        </dgm:presLayoutVars>
      </dgm:prSet>
      <dgm:spPr/>
    </dgm:pt>
    <dgm:pt modelId="{A2585E07-30F8-754F-9F56-792AA30E12FB}" type="pres">
      <dgm:prSet presAssocID="{5574873B-1ADC-1D48-9951-609A56953618}" presName="rootConnector" presStyleLbl="node4" presStyleIdx="0" presStyleCnt="2"/>
      <dgm:spPr/>
    </dgm:pt>
    <dgm:pt modelId="{D4B8FD3C-E912-AE41-B8BA-DD6D7563CFEE}" type="pres">
      <dgm:prSet presAssocID="{5574873B-1ADC-1D48-9951-609A56953618}" presName="hierChild4" presStyleCnt="0"/>
      <dgm:spPr/>
    </dgm:pt>
    <dgm:pt modelId="{28604A47-1DB6-1F40-96C9-961BB481DD3C}" type="pres">
      <dgm:prSet presAssocID="{5574873B-1ADC-1D48-9951-609A56953618}" presName="hierChild5" presStyleCnt="0"/>
      <dgm:spPr/>
    </dgm:pt>
    <dgm:pt modelId="{7C052AA8-4065-644B-B960-518F5B22E191}" type="pres">
      <dgm:prSet presAssocID="{C55B806A-4120-E44D-9412-FD0BB375335D}" presName="Name37" presStyleLbl="parChTrans1D4" presStyleIdx="1" presStyleCnt="2"/>
      <dgm:spPr/>
    </dgm:pt>
    <dgm:pt modelId="{5059181A-A038-8D4A-9C80-BEEEE3871FC7}" type="pres">
      <dgm:prSet presAssocID="{85E5A5EF-3771-2246-B0AC-BC52DF525122}" presName="hierRoot2" presStyleCnt="0">
        <dgm:presLayoutVars>
          <dgm:hierBranch val="init"/>
        </dgm:presLayoutVars>
      </dgm:prSet>
      <dgm:spPr/>
    </dgm:pt>
    <dgm:pt modelId="{16D28C97-43F7-3942-8158-0386BC4169E6}" type="pres">
      <dgm:prSet presAssocID="{85E5A5EF-3771-2246-B0AC-BC52DF525122}" presName="rootComposite" presStyleCnt="0"/>
      <dgm:spPr/>
    </dgm:pt>
    <dgm:pt modelId="{1CF2F974-0883-6B45-88EC-54329B31C178}" type="pres">
      <dgm:prSet presAssocID="{85E5A5EF-3771-2246-B0AC-BC52DF525122}" presName="rootText" presStyleLbl="node4" presStyleIdx="1" presStyleCnt="2">
        <dgm:presLayoutVars>
          <dgm:chPref val="3"/>
        </dgm:presLayoutVars>
      </dgm:prSet>
      <dgm:spPr/>
    </dgm:pt>
    <dgm:pt modelId="{32FFC472-648C-364B-A46F-DE5BB75A8ADA}" type="pres">
      <dgm:prSet presAssocID="{85E5A5EF-3771-2246-B0AC-BC52DF525122}" presName="rootConnector" presStyleLbl="node4" presStyleIdx="1" presStyleCnt="2"/>
      <dgm:spPr/>
    </dgm:pt>
    <dgm:pt modelId="{FF9B1B97-EB38-FB4D-832A-0AB854A54517}" type="pres">
      <dgm:prSet presAssocID="{85E5A5EF-3771-2246-B0AC-BC52DF525122}" presName="hierChild4" presStyleCnt="0"/>
      <dgm:spPr/>
    </dgm:pt>
    <dgm:pt modelId="{57B9B40E-DEFA-4344-95BB-744B54588DFB}" type="pres">
      <dgm:prSet presAssocID="{85E5A5EF-3771-2246-B0AC-BC52DF525122}" presName="hierChild5" presStyleCnt="0"/>
      <dgm:spPr/>
    </dgm:pt>
    <dgm:pt modelId="{713C17FF-36B9-9247-8CD0-DAF7759322DD}" type="pres">
      <dgm:prSet presAssocID="{3CC338FD-CED6-7E47-84EE-DCBCE516CD5D}" presName="hierChild5" presStyleCnt="0"/>
      <dgm:spPr/>
    </dgm:pt>
    <dgm:pt modelId="{EA1E0769-3C86-1947-909D-B9A84D263CAF}" type="pres">
      <dgm:prSet presAssocID="{9EC78548-F322-4A4A-AAB6-220ED1757E81}" presName="hierChild5" presStyleCnt="0"/>
      <dgm:spPr/>
    </dgm:pt>
    <dgm:pt modelId="{92DD76BF-F5F0-304C-B194-0180083A3267}" type="pres">
      <dgm:prSet presAssocID="{FD3F9BD7-BCDE-7744-B349-1ECFBB161AC4}" presName="Name37" presStyleLbl="parChTrans1D2" presStyleIdx="1" presStyleCnt="4"/>
      <dgm:spPr/>
    </dgm:pt>
    <dgm:pt modelId="{C0368CD8-8C5D-7C43-9D51-3EEFD6FE1771}" type="pres">
      <dgm:prSet presAssocID="{7775148B-9B0E-5B40-862E-02D520A73511}" presName="hierRoot2" presStyleCnt="0">
        <dgm:presLayoutVars>
          <dgm:hierBranch val="init"/>
        </dgm:presLayoutVars>
      </dgm:prSet>
      <dgm:spPr/>
    </dgm:pt>
    <dgm:pt modelId="{B43E8D71-FD50-814C-B267-379760D2BFA2}" type="pres">
      <dgm:prSet presAssocID="{7775148B-9B0E-5B40-862E-02D520A73511}" presName="rootComposite" presStyleCnt="0"/>
      <dgm:spPr/>
    </dgm:pt>
    <dgm:pt modelId="{7F651102-6FDA-FB49-8468-3CB888D4F30F}" type="pres">
      <dgm:prSet presAssocID="{7775148B-9B0E-5B40-862E-02D520A73511}" presName="rootText" presStyleLbl="node2" presStyleIdx="1" presStyleCnt="4">
        <dgm:presLayoutVars>
          <dgm:chPref val="3"/>
        </dgm:presLayoutVars>
      </dgm:prSet>
      <dgm:spPr/>
    </dgm:pt>
    <dgm:pt modelId="{6AE05228-3900-644E-B99C-7C2786804239}" type="pres">
      <dgm:prSet presAssocID="{7775148B-9B0E-5B40-862E-02D520A73511}" presName="rootConnector" presStyleLbl="node2" presStyleIdx="1" presStyleCnt="4"/>
      <dgm:spPr/>
    </dgm:pt>
    <dgm:pt modelId="{140A1247-2FD6-8548-B0E1-FFE47D62E236}" type="pres">
      <dgm:prSet presAssocID="{7775148B-9B0E-5B40-862E-02D520A73511}" presName="hierChild4" presStyleCnt="0"/>
      <dgm:spPr/>
    </dgm:pt>
    <dgm:pt modelId="{ABCCDC2C-772E-3449-8E53-465A99CD64FB}" type="pres">
      <dgm:prSet presAssocID="{488626F9-0697-2444-8345-9389ACDB83D9}" presName="Name37" presStyleLbl="parChTrans1D3" presStyleIdx="3" presStyleCnt="12"/>
      <dgm:spPr/>
    </dgm:pt>
    <dgm:pt modelId="{D1CA321B-7558-2541-AEB1-0574A01CBFF0}" type="pres">
      <dgm:prSet presAssocID="{71448152-549C-FF4C-967F-EF1CA4551005}" presName="hierRoot2" presStyleCnt="0">
        <dgm:presLayoutVars>
          <dgm:hierBranch val="init"/>
        </dgm:presLayoutVars>
      </dgm:prSet>
      <dgm:spPr/>
    </dgm:pt>
    <dgm:pt modelId="{CFDC5D1F-4882-B440-8B7B-CF5A835BBD10}" type="pres">
      <dgm:prSet presAssocID="{71448152-549C-FF4C-967F-EF1CA4551005}" presName="rootComposite" presStyleCnt="0"/>
      <dgm:spPr/>
    </dgm:pt>
    <dgm:pt modelId="{C0E124A3-D7DD-104A-BEFE-3AF0C07F3FDD}" type="pres">
      <dgm:prSet presAssocID="{71448152-549C-FF4C-967F-EF1CA4551005}" presName="rootText" presStyleLbl="node3" presStyleIdx="3" presStyleCnt="12">
        <dgm:presLayoutVars>
          <dgm:chPref val="3"/>
        </dgm:presLayoutVars>
      </dgm:prSet>
      <dgm:spPr/>
    </dgm:pt>
    <dgm:pt modelId="{72825AE2-16B7-404C-8D78-2C89A6B581EF}" type="pres">
      <dgm:prSet presAssocID="{71448152-549C-FF4C-967F-EF1CA4551005}" presName="rootConnector" presStyleLbl="node3" presStyleIdx="3" presStyleCnt="12"/>
      <dgm:spPr/>
    </dgm:pt>
    <dgm:pt modelId="{229C16DE-93D0-8440-956D-0052CA0E3DA1}" type="pres">
      <dgm:prSet presAssocID="{71448152-549C-FF4C-967F-EF1CA4551005}" presName="hierChild4" presStyleCnt="0"/>
      <dgm:spPr/>
    </dgm:pt>
    <dgm:pt modelId="{B03C25D4-4E5E-1444-A5FB-D2A1DC2434A2}" type="pres">
      <dgm:prSet presAssocID="{71448152-549C-FF4C-967F-EF1CA4551005}" presName="hierChild5" presStyleCnt="0"/>
      <dgm:spPr/>
    </dgm:pt>
    <dgm:pt modelId="{F5151DC1-047A-9E48-9DB9-C66C91B88E2D}" type="pres">
      <dgm:prSet presAssocID="{E9C093D6-D91C-154C-8223-516AA165FED0}" presName="Name37" presStyleLbl="parChTrans1D3" presStyleIdx="4" presStyleCnt="12"/>
      <dgm:spPr/>
    </dgm:pt>
    <dgm:pt modelId="{CAE092B9-CCC6-4647-83B7-49951AD64AAD}" type="pres">
      <dgm:prSet presAssocID="{E743B725-2DBC-8747-8CDA-5B4EE54275D5}" presName="hierRoot2" presStyleCnt="0">
        <dgm:presLayoutVars>
          <dgm:hierBranch val="init"/>
        </dgm:presLayoutVars>
      </dgm:prSet>
      <dgm:spPr/>
    </dgm:pt>
    <dgm:pt modelId="{85E1FE49-3B26-4C4C-B156-B173B83E153F}" type="pres">
      <dgm:prSet presAssocID="{E743B725-2DBC-8747-8CDA-5B4EE54275D5}" presName="rootComposite" presStyleCnt="0"/>
      <dgm:spPr/>
    </dgm:pt>
    <dgm:pt modelId="{0A55806E-F3B6-E94D-8058-441614878824}" type="pres">
      <dgm:prSet presAssocID="{E743B725-2DBC-8747-8CDA-5B4EE54275D5}" presName="rootText" presStyleLbl="node3" presStyleIdx="4" presStyleCnt="12">
        <dgm:presLayoutVars>
          <dgm:chPref val="3"/>
        </dgm:presLayoutVars>
      </dgm:prSet>
      <dgm:spPr/>
    </dgm:pt>
    <dgm:pt modelId="{C8E82FB6-585C-D647-A548-543BD38386B3}" type="pres">
      <dgm:prSet presAssocID="{E743B725-2DBC-8747-8CDA-5B4EE54275D5}" presName="rootConnector" presStyleLbl="node3" presStyleIdx="4" presStyleCnt="12"/>
      <dgm:spPr/>
    </dgm:pt>
    <dgm:pt modelId="{D6FA3122-8942-B54F-8CF8-904EC3638257}" type="pres">
      <dgm:prSet presAssocID="{E743B725-2DBC-8747-8CDA-5B4EE54275D5}" presName="hierChild4" presStyleCnt="0"/>
      <dgm:spPr/>
    </dgm:pt>
    <dgm:pt modelId="{D199440E-C80C-924A-832A-069FDC6A8AD5}" type="pres">
      <dgm:prSet presAssocID="{E743B725-2DBC-8747-8CDA-5B4EE54275D5}" presName="hierChild5" presStyleCnt="0"/>
      <dgm:spPr/>
    </dgm:pt>
    <dgm:pt modelId="{58E83694-84A2-984A-81AD-326EBEC00678}" type="pres">
      <dgm:prSet presAssocID="{305B1237-9AF1-9442-9E11-2A879A0A660E}" presName="Name37" presStyleLbl="parChTrans1D3" presStyleIdx="5" presStyleCnt="12"/>
      <dgm:spPr/>
    </dgm:pt>
    <dgm:pt modelId="{40C7847A-631A-784A-AAE9-A6807AEBE309}" type="pres">
      <dgm:prSet presAssocID="{7F8C6C57-B141-734A-991E-1B85BCEC58ED}" presName="hierRoot2" presStyleCnt="0">
        <dgm:presLayoutVars>
          <dgm:hierBranch val="init"/>
        </dgm:presLayoutVars>
      </dgm:prSet>
      <dgm:spPr/>
    </dgm:pt>
    <dgm:pt modelId="{693A84C0-A8F0-6A44-AE08-E8BC428A2C00}" type="pres">
      <dgm:prSet presAssocID="{7F8C6C57-B141-734A-991E-1B85BCEC58ED}" presName="rootComposite" presStyleCnt="0"/>
      <dgm:spPr/>
    </dgm:pt>
    <dgm:pt modelId="{6BD09066-5F0E-7643-9391-3C3474927EFD}" type="pres">
      <dgm:prSet presAssocID="{7F8C6C57-B141-734A-991E-1B85BCEC58ED}" presName="rootText" presStyleLbl="node3" presStyleIdx="5" presStyleCnt="12">
        <dgm:presLayoutVars>
          <dgm:chPref val="3"/>
        </dgm:presLayoutVars>
      </dgm:prSet>
      <dgm:spPr/>
    </dgm:pt>
    <dgm:pt modelId="{695501C1-9360-6349-88F3-F2CA7ECF3991}" type="pres">
      <dgm:prSet presAssocID="{7F8C6C57-B141-734A-991E-1B85BCEC58ED}" presName="rootConnector" presStyleLbl="node3" presStyleIdx="5" presStyleCnt="12"/>
      <dgm:spPr/>
    </dgm:pt>
    <dgm:pt modelId="{5C44C1A7-42D5-2349-8AEA-F26451CD8E41}" type="pres">
      <dgm:prSet presAssocID="{7F8C6C57-B141-734A-991E-1B85BCEC58ED}" presName="hierChild4" presStyleCnt="0"/>
      <dgm:spPr/>
    </dgm:pt>
    <dgm:pt modelId="{2D7FDC47-2FD9-B547-B623-5796A7B90BB2}" type="pres">
      <dgm:prSet presAssocID="{7F8C6C57-B141-734A-991E-1B85BCEC58ED}" presName="hierChild5" presStyleCnt="0"/>
      <dgm:spPr/>
    </dgm:pt>
    <dgm:pt modelId="{976A1F32-D0ED-BC42-A981-B4D76F9A084C}" type="pres">
      <dgm:prSet presAssocID="{048BBF51-AE2A-4040-9E5A-F052E1E88DB6}" presName="Name37" presStyleLbl="parChTrans1D3" presStyleIdx="6" presStyleCnt="12"/>
      <dgm:spPr/>
    </dgm:pt>
    <dgm:pt modelId="{6CF8D63C-CC00-CD4A-A767-3858659A9248}" type="pres">
      <dgm:prSet presAssocID="{4062A026-1CDF-214B-B7E5-0F8CA8BDC34A}" presName="hierRoot2" presStyleCnt="0">
        <dgm:presLayoutVars>
          <dgm:hierBranch val="init"/>
        </dgm:presLayoutVars>
      </dgm:prSet>
      <dgm:spPr/>
    </dgm:pt>
    <dgm:pt modelId="{079FCDF3-2707-E84D-9B55-5BF7DE9309C4}" type="pres">
      <dgm:prSet presAssocID="{4062A026-1CDF-214B-B7E5-0F8CA8BDC34A}" presName="rootComposite" presStyleCnt="0"/>
      <dgm:spPr/>
    </dgm:pt>
    <dgm:pt modelId="{6965609E-3338-8D43-A822-1F4A3DF228BD}" type="pres">
      <dgm:prSet presAssocID="{4062A026-1CDF-214B-B7E5-0F8CA8BDC34A}" presName="rootText" presStyleLbl="node3" presStyleIdx="6" presStyleCnt="12">
        <dgm:presLayoutVars>
          <dgm:chPref val="3"/>
        </dgm:presLayoutVars>
      </dgm:prSet>
      <dgm:spPr/>
    </dgm:pt>
    <dgm:pt modelId="{DD9B94F5-6070-7F4F-B8E2-57B546D8871E}" type="pres">
      <dgm:prSet presAssocID="{4062A026-1CDF-214B-B7E5-0F8CA8BDC34A}" presName="rootConnector" presStyleLbl="node3" presStyleIdx="6" presStyleCnt="12"/>
      <dgm:spPr/>
    </dgm:pt>
    <dgm:pt modelId="{E77CA6E4-B8E7-6442-956D-4AC4EB783930}" type="pres">
      <dgm:prSet presAssocID="{4062A026-1CDF-214B-B7E5-0F8CA8BDC34A}" presName="hierChild4" presStyleCnt="0"/>
      <dgm:spPr/>
    </dgm:pt>
    <dgm:pt modelId="{5F129137-3138-CF42-ABD7-A7CB9BBDE921}" type="pres">
      <dgm:prSet presAssocID="{4062A026-1CDF-214B-B7E5-0F8CA8BDC34A}" presName="hierChild5" presStyleCnt="0"/>
      <dgm:spPr/>
    </dgm:pt>
    <dgm:pt modelId="{23CFAE05-0022-294C-B79D-B2914452AFB3}" type="pres">
      <dgm:prSet presAssocID="{562922E9-10B3-A243-8EF8-FFAB10B1AB05}" presName="Name37" presStyleLbl="parChTrans1D3" presStyleIdx="7" presStyleCnt="12"/>
      <dgm:spPr/>
    </dgm:pt>
    <dgm:pt modelId="{851FD7F7-B360-2948-A10D-80C89BD26B44}" type="pres">
      <dgm:prSet presAssocID="{44F01E82-6ABF-2E42-A7CB-D2F0914A6966}" presName="hierRoot2" presStyleCnt="0">
        <dgm:presLayoutVars>
          <dgm:hierBranch val="init"/>
        </dgm:presLayoutVars>
      </dgm:prSet>
      <dgm:spPr/>
    </dgm:pt>
    <dgm:pt modelId="{C03C034E-4117-4946-A22D-7FC69C23FC08}" type="pres">
      <dgm:prSet presAssocID="{44F01E82-6ABF-2E42-A7CB-D2F0914A6966}" presName="rootComposite" presStyleCnt="0"/>
      <dgm:spPr/>
    </dgm:pt>
    <dgm:pt modelId="{06963DEF-6F9E-AC4A-843F-0B7C4065D859}" type="pres">
      <dgm:prSet presAssocID="{44F01E82-6ABF-2E42-A7CB-D2F0914A6966}" presName="rootText" presStyleLbl="node3" presStyleIdx="7" presStyleCnt="12">
        <dgm:presLayoutVars>
          <dgm:chPref val="3"/>
        </dgm:presLayoutVars>
      </dgm:prSet>
      <dgm:spPr/>
    </dgm:pt>
    <dgm:pt modelId="{ECBDB399-9DBA-3C42-B7E6-14BF68090667}" type="pres">
      <dgm:prSet presAssocID="{44F01E82-6ABF-2E42-A7CB-D2F0914A6966}" presName="rootConnector" presStyleLbl="node3" presStyleIdx="7" presStyleCnt="12"/>
      <dgm:spPr/>
    </dgm:pt>
    <dgm:pt modelId="{C2191493-3714-7144-83AA-3FC73E8F3C27}" type="pres">
      <dgm:prSet presAssocID="{44F01E82-6ABF-2E42-A7CB-D2F0914A6966}" presName="hierChild4" presStyleCnt="0"/>
      <dgm:spPr/>
    </dgm:pt>
    <dgm:pt modelId="{DE59A83B-F3C1-CC4B-A14F-5036C9F59074}" type="pres">
      <dgm:prSet presAssocID="{44F01E82-6ABF-2E42-A7CB-D2F0914A6966}" presName="hierChild5" presStyleCnt="0"/>
      <dgm:spPr/>
    </dgm:pt>
    <dgm:pt modelId="{36E59882-A5AA-8C48-8E52-0E50ACDFCA64}" type="pres">
      <dgm:prSet presAssocID="{CEC377CF-E641-4745-B8A4-1140F9F3AA2B}" presName="Name37" presStyleLbl="parChTrans1D3" presStyleIdx="8" presStyleCnt="12"/>
      <dgm:spPr/>
    </dgm:pt>
    <dgm:pt modelId="{091AEFC1-265D-EF43-ADF9-31DB29FAE390}" type="pres">
      <dgm:prSet presAssocID="{3CE24F99-3363-994F-A066-8D8C49BB8EE1}" presName="hierRoot2" presStyleCnt="0">
        <dgm:presLayoutVars>
          <dgm:hierBranch val="init"/>
        </dgm:presLayoutVars>
      </dgm:prSet>
      <dgm:spPr/>
    </dgm:pt>
    <dgm:pt modelId="{EE377BEC-EA7E-C14E-89D6-6F8E758D8436}" type="pres">
      <dgm:prSet presAssocID="{3CE24F99-3363-994F-A066-8D8C49BB8EE1}" presName="rootComposite" presStyleCnt="0"/>
      <dgm:spPr/>
    </dgm:pt>
    <dgm:pt modelId="{11AFD2C7-BE48-0542-AD4A-821390A6C66B}" type="pres">
      <dgm:prSet presAssocID="{3CE24F99-3363-994F-A066-8D8C49BB8EE1}" presName="rootText" presStyleLbl="node3" presStyleIdx="8" presStyleCnt="12">
        <dgm:presLayoutVars>
          <dgm:chPref val="3"/>
        </dgm:presLayoutVars>
      </dgm:prSet>
      <dgm:spPr/>
    </dgm:pt>
    <dgm:pt modelId="{BC9C61A9-AD77-9C48-A663-DDD229AE34AD}" type="pres">
      <dgm:prSet presAssocID="{3CE24F99-3363-994F-A066-8D8C49BB8EE1}" presName="rootConnector" presStyleLbl="node3" presStyleIdx="8" presStyleCnt="12"/>
      <dgm:spPr/>
    </dgm:pt>
    <dgm:pt modelId="{5CCFB9A1-A9EE-0C49-B872-6BA17F989EDA}" type="pres">
      <dgm:prSet presAssocID="{3CE24F99-3363-994F-A066-8D8C49BB8EE1}" presName="hierChild4" presStyleCnt="0"/>
      <dgm:spPr/>
    </dgm:pt>
    <dgm:pt modelId="{1DCDE076-D641-584D-99C9-7351696C4780}" type="pres">
      <dgm:prSet presAssocID="{3CE24F99-3363-994F-A066-8D8C49BB8EE1}" presName="hierChild5" presStyleCnt="0"/>
      <dgm:spPr/>
    </dgm:pt>
    <dgm:pt modelId="{41E8CD05-CA3D-2C4E-B288-AF6F3FA8536A}" type="pres">
      <dgm:prSet presAssocID="{7775148B-9B0E-5B40-862E-02D520A73511}" presName="hierChild5" presStyleCnt="0"/>
      <dgm:spPr/>
    </dgm:pt>
    <dgm:pt modelId="{99E729F7-3019-DB4C-B378-09BFCBB87710}" type="pres">
      <dgm:prSet presAssocID="{2A24672D-8498-A04B-ACA8-88B9945E0163}" presName="Name37" presStyleLbl="parChTrans1D2" presStyleIdx="2" presStyleCnt="4"/>
      <dgm:spPr/>
    </dgm:pt>
    <dgm:pt modelId="{701E9959-65B7-1242-9566-D0D1EF85190D}" type="pres">
      <dgm:prSet presAssocID="{2B7E524F-892A-4443-81E6-24F70D916F4D}" presName="hierRoot2" presStyleCnt="0">
        <dgm:presLayoutVars>
          <dgm:hierBranch val="init"/>
        </dgm:presLayoutVars>
      </dgm:prSet>
      <dgm:spPr/>
    </dgm:pt>
    <dgm:pt modelId="{917C31DA-CFA5-4F46-AA70-962A167B1CB5}" type="pres">
      <dgm:prSet presAssocID="{2B7E524F-892A-4443-81E6-24F70D916F4D}" presName="rootComposite" presStyleCnt="0"/>
      <dgm:spPr/>
    </dgm:pt>
    <dgm:pt modelId="{48CB1CCC-009B-1944-9F72-03A62D8219C5}" type="pres">
      <dgm:prSet presAssocID="{2B7E524F-892A-4443-81E6-24F70D916F4D}" presName="rootText" presStyleLbl="node2" presStyleIdx="2" presStyleCnt="4">
        <dgm:presLayoutVars>
          <dgm:chPref val="3"/>
        </dgm:presLayoutVars>
      </dgm:prSet>
      <dgm:spPr/>
    </dgm:pt>
    <dgm:pt modelId="{87155544-CC1F-7E4A-B69A-DDCB0030003F}" type="pres">
      <dgm:prSet presAssocID="{2B7E524F-892A-4443-81E6-24F70D916F4D}" presName="rootConnector" presStyleLbl="node2" presStyleIdx="2" presStyleCnt="4"/>
      <dgm:spPr/>
    </dgm:pt>
    <dgm:pt modelId="{793550AA-B68B-884A-BAE6-086FDACA9228}" type="pres">
      <dgm:prSet presAssocID="{2B7E524F-892A-4443-81E6-24F70D916F4D}" presName="hierChild4" presStyleCnt="0"/>
      <dgm:spPr/>
    </dgm:pt>
    <dgm:pt modelId="{BF688B85-3820-2847-B7E6-E14217A7C9D2}" type="pres">
      <dgm:prSet presAssocID="{FEBA6FCB-265A-C34A-A80E-A58829C4A902}" presName="Name37" presStyleLbl="parChTrans1D3" presStyleIdx="9" presStyleCnt="12"/>
      <dgm:spPr/>
    </dgm:pt>
    <dgm:pt modelId="{84262F3E-F3E7-484B-AE43-5770D79DEBCB}" type="pres">
      <dgm:prSet presAssocID="{C3FF0175-FC0F-1846-93C9-EE8280C5BE4A}" presName="hierRoot2" presStyleCnt="0">
        <dgm:presLayoutVars>
          <dgm:hierBranch val="init"/>
        </dgm:presLayoutVars>
      </dgm:prSet>
      <dgm:spPr/>
    </dgm:pt>
    <dgm:pt modelId="{0E95545D-9C44-B14E-944F-6CA599E8593F}" type="pres">
      <dgm:prSet presAssocID="{C3FF0175-FC0F-1846-93C9-EE8280C5BE4A}" presName="rootComposite" presStyleCnt="0"/>
      <dgm:spPr/>
    </dgm:pt>
    <dgm:pt modelId="{5AC5EBA8-152B-4A43-8E3F-9C55493186F0}" type="pres">
      <dgm:prSet presAssocID="{C3FF0175-FC0F-1846-93C9-EE8280C5BE4A}" presName="rootText" presStyleLbl="node3" presStyleIdx="9" presStyleCnt="12">
        <dgm:presLayoutVars>
          <dgm:chPref val="3"/>
        </dgm:presLayoutVars>
      </dgm:prSet>
      <dgm:spPr/>
    </dgm:pt>
    <dgm:pt modelId="{2C523289-CAE2-8D4D-A34C-1E466053BE4A}" type="pres">
      <dgm:prSet presAssocID="{C3FF0175-FC0F-1846-93C9-EE8280C5BE4A}" presName="rootConnector" presStyleLbl="node3" presStyleIdx="9" presStyleCnt="12"/>
      <dgm:spPr/>
    </dgm:pt>
    <dgm:pt modelId="{040CB612-A081-B840-BD29-D8E813A17750}" type="pres">
      <dgm:prSet presAssocID="{C3FF0175-FC0F-1846-93C9-EE8280C5BE4A}" presName="hierChild4" presStyleCnt="0"/>
      <dgm:spPr/>
    </dgm:pt>
    <dgm:pt modelId="{5294F8BB-7E13-5D4D-9D1D-D1984B4C938A}" type="pres">
      <dgm:prSet presAssocID="{C3FF0175-FC0F-1846-93C9-EE8280C5BE4A}" presName="hierChild5" presStyleCnt="0"/>
      <dgm:spPr/>
    </dgm:pt>
    <dgm:pt modelId="{A1A3F38C-5F6B-4B47-A705-0BFEC3A6AC11}" type="pres">
      <dgm:prSet presAssocID="{C00DEE5A-D2A3-D840-A5A5-15BD0134034B}" presName="Name37" presStyleLbl="parChTrans1D3" presStyleIdx="10" presStyleCnt="12"/>
      <dgm:spPr/>
    </dgm:pt>
    <dgm:pt modelId="{792B44A9-61AD-664D-9E8A-D4E4CF7DBD95}" type="pres">
      <dgm:prSet presAssocID="{809C2DE3-AB08-FE4B-BD99-E02EF7AE84DF}" presName="hierRoot2" presStyleCnt="0">
        <dgm:presLayoutVars>
          <dgm:hierBranch val="init"/>
        </dgm:presLayoutVars>
      </dgm:prSet>
      <dgm:spPr/>
    </dgm:pt>
    <dgm:pt modelId="{04896A64-688E-AE4C-A56F-316B9FDAE54B}" type="pres">
      <dgm:prSet presAssocID="{809C2DE3-AB08-FE4B-BD99-E02EF7AE84DF}" presName="rootComposite" presStyleCnt="0"/>
      <dgm:spPr/>
    </dgm:pt>
    <dgm:pt modelId="{A4B471EF-3EE7-9249-94C8-DDF920AF053B}" type="pres">
      <dgm:prSet presAssocID="{809C2DE3-AB08-FE4B-BD99-E02EF7AE84DF}" presName="rootText" presStyleLbl="node3" presStyleIdx="10" presStyleCnt="12">
        <dgm:presLayoutVars>
          <dgm:chPref val="3"/>
        </dgm:presLayoutVars>
      </dgm:prSet>
      <dgm:spPr/>
    </dgm:pt>
    <dgm:pt modelId="{A0AFB829-1FB5-8F43-A028-D3622BEC3584}" type="pres">
      <dgm:prSet presAssocID="{809C2DE3-AB08-FE4B-BD99-E02EF7AE84DF}" presName="rootConnector" presStyleLbl="node3" presStyleIdx="10" presStyleCnt="12"/>
      <dgm:spPr/>
    </dgm:pt>
    <dgm:pt modelId="{DB91BEDE-CF96-3847-BFB7-840B9AD7290F}" type="pres">
      <dgm:prSet presAssocID="{809C2DE3-AB08-FE4B-BD99-E02EF7AE84DF}" presName="hierChild4" presStyleCnt="0"/>
      <dgm:spPr/>
    </dgm:pt>
    <dgm:pt modelId="{2EF9AB27-9110-1A43-83C1-5B5F396B7F3C}" type="pres">
      <dgm:prSet presAssocID="{809C2DE3-AB08-FE4B-BD99-E02EF7AE84DF}" presName="hierChild5" presStyleCnt="0"/>
      <dgm:spPr/>
    </dgm:pt>
    <dgm:pt modelId="{3152A0B4-6330-E349-9AE6-B17D5D8F99ED}" type="pres">
      <dgm:prSet presAssocID="{FA478721-6C11-4C47-931E-33B96C30F9C0}" presName="Name37" presStyleLbl="parChTrans1D3" presStyleIdx="11" presStyleCnt="12"/>
      <dgm:spPr/>
    </dgm:pt>
    <dgm:pt modelId="{E2D0E134-4772-B14B-BF3E-45E0755591D9}" type="pres">
      <dgm:prSet presAssocID="{BD7C8ECC-DDA2-5E41-8FEE-F6A7FFE85FAD}" presName="hierRoot2" presStyleCnt="0">
        <dgm:presLayoutVars>
          <dgm:hierBranch val="init"/>
        </dgm:presLayoutVars>
      </dgm:prSet>
      <dgm:spPr/>
    </dgm:pt>
    <dgm:pt modelId="{333EAACF-464A-DA4B-8CA9-1333EE3B47CA}" type="pres">
      <dgm:prSet presAssocID="{BD7C8ECC-DDA2-5E41-8FEE-F6A7FFE85FAD}" presName="rootComposite" presStyleCnt="0"/>
      <dgm:spPr/>
    </dgm:pt>
    <dgm:pt modelId="{AE8AE4D2-C83B-8D4F-AF72-A40617A24A56}" type="pres">
      <dgm:prSet presAssocID="{BD7C8ECC-DDA2-5E41-8FEE-F6A7FFE85FAD}" presName="rootText" presStyleLbl="node3" presStyleIdx="11" presStyleCnt="12">
        <dgm:presLayoutVars>
          <dgm:chPref val="3"/>
        </dgm:presLayoutVars>
      </dgm:prSet>
      <dgm:spPr/>
    </dgm:pt>
    <dgm:pt modelId="{8A56CF26-6829-2747-BC13-90E6B8032A8D}" type="pres">
      <dgm:prSet presAssocID="{BD7C8ECC-DDA2-5E41-8FEE-F6A7FFE85FAD}" presName="rootConnector" presStyleLbl="node3" presStyleIdx="11" presStyleCnt="12"/>
      <dgm:spPr/>
    </dgm:pt>
    <dgm:pt modelId="{272717E8-A666-1346-8704-2F534FE62B96}" type="pres">
      <dgm:prSet presAssocID="{BD7C8ECC-DDA2-5E41-8FEE-F6A7FFE85FAD}" presName="hierChild4" presStyleCnt="0"/>
      <dgm:spPr/>
    </dgm:pt>
    <dgm:pt modelId="{09911A37-8FFF-0344-A0B8-FF7C981EAF94}" type="pres">
      <dgm:prSet presAssocID="{BD7C8ECC-DDA2-5E41-8FEE-F6A7FFE85FAD}" presName="hierChild5" presStyleCnt="0"/>
      <dgm:spPr/>
    </dgm:pt>
    <dgm:pt modelId="{77ED366A-CE42-A64B-9ABC-4F1DA92E6220}" type="pres">
      <dgm:prSet presAssocID="{2B7E524F-892A-4443-81E6-24F70D916F4D}" presName="hierChild5" presStyleCnt="0"/>
      <dgm:spPr/>
    </dgm:pt>
    <dgm:pt modelId="{50E06994-5BBF-A34A-9754-D24BB19608B5}" type="pres">
      <dgm:prSet presAssocID="{6503E70C-5EEE-F043-BFF9-E27F3E5B2933}" presName="Name37" presStyleLbl="parChTrans1D2" presStyleIdx="3" presStyleCnt="4"/>
      <dgm:spPr/>
    </dgm:pt>
    <dgm:pt modelId="{76AB0BF0-6104-EC48-ADA5-EF5F9C3B97A3}" type="pres">
      <dgm:prSet presAssocID="{40BC85CA-64F5-A944-93DB-16ED7D373E2D}" presName="hierRoot2" presStyleCnt="0">
        <dgm:presLayoutVars>
          <dgm:hierBranch val="init"/>
        </dgm:presLayoutVars>
      </dgm:prSet>
      <dgm:spPr/>
    </dgm:pt>
    <dgm:pt modelId="{AE64DB2D-AEF8-8E49-942D-A5536DEE8F33}" type="pres">
      <dgm:prSet presAssocID="{40BC85CA-64F5-A944-93DB-16ED7D373E2D}" presName="rootComposite" presStyleCnt="0"/>
      <dgm:spPr/>
    </dgm:pt>
    <dgm:pt modelId="{900320C5-4AA4-F742-9F8D-A71DA5812381}" type="pres">
      <dgm:prSet presAssocID="{40BC85CA-64F5-A944-93DB-16ED7D373E2D}" presName="rootText" presStyleLbl="node2" presStyleIdx="3" presStyleCnt="4">
        <dgm:presLayoutVars>
          <dgm:chPref val="3"/>
        </dgm:presLayoutVars>
      </dgm:prSet>
      <dgm:spPr/>
    </dgm:pt>
    <dgm:pt modelId="{F26E1B5D-18F7-C945-8335-85448FD0E489}" type="pres">
      <dgm:prSet presAssocID="{40BC85CA-64F5-A944-93DB-16ED7D373E2D}" presName="rootConnector" presStyleLbl="node2" presStyleIdx="3" presStyleCnt="4"/>
      <dgm:spPr/>
    </dgm:pt>
    <dgm:pt modelId="{5D921356-B8FB-4A41-9BBC-E77C66F264B0}" type="pres">
      <dgm:prSet presAssocID="{40BC85CA-64F5-A944-93DB-16ED7D373E2D}" presName="hierChild4" presStyleCnt="0"/>
      <dgm:spPr/>
    </dgm:pt>
    <dgm:pt modelId="{0A5B808F-0B03-3E46-AFF6-D83EB3B01971}" type="pres">
      <dgm:prSet presAssocID="{40BC85CA-64F5-A944-93DB-16ED7D373E2D}" presName="hierChild5" presStyleCnt="0"/>
      <dgm:spPr/>
    </dgm:pt>
    <dgm:pt modelId="{73C9528F-9125-1048-85B1-CD6839B2ED7A}" type="pres">
      <dgm:prSet presAssocID="{6F97ECC9-0FBD-EE48-B104-814DC29A86E2}" presName="hierChild3" presStyleCnt="0"/>
      <dgm:spPr/>
    </dgm:pt>
  </dgm:ptLst>
  <dgm:cxnLst>
    <dgm:cxn modelId="{B7635701-7A62-1645-85C9-44E06975D762}" type="presOf" srcId="{305B1237-9AF1-9442-9E11-2A879A0A660E}" destId="{58E83694-84A2-984A-81AD-326EBEC00678}" srcOrd="0" destOrd="0" presId="urn:microsoft.com/office/officeart/2005/8/layout/orgChart1"/>
    <dgm:cxn modelId="{A60B590A-04CA-7E47-A0B3-E44CEABB2276}" type="presOf" srcId="{E743B725-2DBC-8747-8CDA-5B4EE54275D5}" destId="{C8E82FB6-585C-D647-A548-543BD38386B3}" srcOrd="1" destOrd="0" presId="urn:microsoft.com/office/officeart/2005/8/layout/orgChart1"/>
    <dgm:cxn modelId="{7158760C-88A1-E64B-9557-31C20DA05100}" type="presOf" srcId="{2E24630B-D57F-3A49-AE9D-CFA2AAF232DB}" destId="{95742DAA-5605-634B-A3AC-53FFC8B5A91A}" srcOrd="0" destOrd="0" presId="urn:microsoft.com/office/officeart/2005/8/layout/orgChart1"/>
    <dgm:cxn modelId="{534D110E-EF6D-9D4D-813D-4C80AA1ADFBB}" type="presOf" srcId="{46468D3A-5299-FA48-BB4B-BD8245B53C00}" destId="{94A8724C-CF90-2B47-9130-BDC86924D921}" srcOrd="0" destOrd="0" presId="urn:microsoft.com/office/officeart/2005/8/layout/orgChart1"/>
    <dgm:cxn modelId="{046D7510-AB2F-8049-BAB9-6625EDBB0937}" srcId="{D2B679C3-0568-874E-B10E-E4B4CC21D329}" destId="{6F97ECC9-0FBD-EE48-B104-814DC29A86E2}" srcOrd="0" destOrd="0" parTransId="{68372840-BAEB-F447-BBF6-99EFC6C2F525}" sibTransId="{CEBDC6D1-79BA-3D41-8496-069E70C37281}"/>
    <dgm:cxn modelId="{EB802611-B034-6843-915D-343AE5C2193B}" srcId="{2B7E524F-892A-4443-81E6-24F70D916F4D}" destId="{C3FF0175-FC0F-1846-93C9-EE8280C5BE4A}" srcOrd="0" destOrd="0" parTransId="{FEBA6FCB-265A-C34A-A80E-A58829C4A902}" sibTransId="{823EE090-7594-B143-8726-8346669B8C8C}"/>
    <dgm:cxn modelId="{15E1FB14-216B-0347-867A-FB61AC7B5FCF}" type="presOf" srcId="{299326A4-610C-B048-A695-B2525D011466}" destId="{87F6A026-6783-5248-A259-E29102AEF7B2}" srcOrd="0" destOrd="0" presId="urn:microsoft.com/office/officeart/2005/8/layout/orgChart1"/>
    <dgm:cxn modelId="{B972CD15-E34E-CC4E-B338-8D27B6DA4621}" type="presOf" srcId="{C3FF0175-FC0F-1846-93C9-EE8280C5BE4A}" destId="{5AC5EBA8-152B-4A43-8E3F-9C55493186F0}" srcOrd="0" destOrd="0" presId="urn:microsoft.com/office/officeart/2005/8/layout/orgChart1"/>
    <dgm:cxn modelId="{E5DEF217-1DD4-FA44-9194-47F1A1687B82}" type="presOf" srcId="{C55B806A-4120-E44D-9412-FD0BB375335D}" destId="{7C052AA8-4065-644B-B960-518F5B22E191}" srcOrd="0" destOrd="0" presId="urn:microsoft.com/office/officeart/2005/8/layout/orgChart1"/>
    <dgm:cxn modelId="{98D43A1B-4AE9-0B46-ADF2-8A01B177430C}" type="presOf" srcId="{300E88DD-3BC6-4A41-9AAD-FDDFAE5F1791}" destId="{38898CCB-23B7-B445-8BDE-9E668AF9E82F}" srcOrd="0" destOrd="0" presId="urn:microsoft.com/office/officeart/2005/8/layout/orgChart1"/>
    <dgm:cxn modelId="{5E1C881C-D1E8-484D-BFEE-84C1E9B8E230}" type="presOf" srcId="{927C0320-5170-F64F-8614-6B45A1ED8341}" destId="{A0200A35-8F2E-5043-AA50-4A0E7C8C2571}" srcOrd="1" destOrd="0" presId="urn:microsoft.com/office/officeart/2005/8/layout/orgChart1"/>
    <dgm:cxn modelId="{0192A91D-A19A-D443-80AA-A11A355B8BE9}" srcId="{6F97ECC9-0FBD-EE48-B104-814DC29A86E2}" destId="{2B7E524F-892A-4443-81E6-24F70D916F4D}" srcOrd="2" destOrd="0" parTransId="{2A24672D-8498-A04B-ACA8-88B9945E0163}" sibTransId="{392849D7-22D5-D54C-9916-A75F05CEC31A}"/>
    <dgm:cxn modelId="{DA4C081E-6712-7647-ADC1-6031520953C1}" type="presOf" srcId="{44F01E82-6ABF-2E42-A7CB-D2F0914A6966}" destId="{06963DEF-6F9E-AC4A-843F-0B7C4065D859}" srcOrd="0" destOrd="0" presId="urn:microsoft.com/office/officeart/2005/8/layout/orgChart1"/>
    <dgm:cxn modelId="{FCA60323-3909-CF40-B3DF-D62D9C51D9ED}" srcId="{3CC338FD-CED6-7E47-84EE-DCBCE516CD5D}" destId="{5574873B-1ADC-1D48-9951-609A56953618}" srcOrd="0" destOrd="0" parTransId="{5585DC43-9FAE-EA44-9C69-8CEE7E9D49DD}" sibTransId="{8362CD51-C1BB-EE49-8B53-59AE79154E10}"/>
    <dgm:cxn modelId="{71759525-05AB-DA45-896E-547E55A11C86}" type="presOf" srcId="{5574873B-1ADC-1D48-9951-609A56953618}" destId="{A2585E07-30F8-754F-9F56-792AA30E12FB}" srcOrd="1" destOrd="0" presId="urn:microsoft.com/office/officeart/2005/8/layout/orgChart1"/>
    <dgm:cxn modelId="{27B67328-2132-0240-9A5E-3974D34E2E57}" srcId="{7775148B-9B0E-5B40-862E-02D520A73511}" destId="{3CE24F99-3363-994F-A066-8D8C49BB8EE1}" srcOrd="5" destOrd="0" parTransId="{CEC377CF-E641-4745-B8A4-1140F9F3AA2B}" sibTransId="{5785441E-90B7-2C40-90EC-2E9322B40778}"/>
    <dgm:cxn modelId="{782F282D-1C70-A941-851A-0CCB39307EFC}" type="presOf" srcId="{BD7C8ECC-DDA2-5E41-8FEE-F6A7FFE85FAD}" destId="{AE8AE4D2-C83B-8D4F-AF72-A40617A24A56}" srcOrd="0" destOrd="0" presId="urn:microsoft.com/office/officeart/2005/8/layout/orgChart1"/>
    <dgm:cxn modelId="{B84E4630-60EB-024F-A54C-4747DEDE0AB0}" type="presOf" srcId="{71448152-549C-FF4C-967F-EF1CA4551005}" destId="{C0E124A3-D7DD-104A-BEFE-3AF0C07F3FDD}" srcOrd="0" destOrd="0" presId="urn:microsoft.com/office/officeart/2005/8/layout/orgChart1"/>
    <dgm:cxn modelId="{6457A134-75E3-2F44-B687-5E732960A8DD}" type="presOf" srcId="{40BC85CA-64F5-A944-93DB-16ED7D373E2D}" destId="{900320C5-4AA4-F742-9F8D-A71DA5812381}" srcOrd="0" destOrd="0" presId="urn:microsoft.com/office/officeart/2005/8/layout/orgChart1"/>
    <dgm:cxn modelId="{E7CC983E-6149-9F41-9595-3438A1EBD3F6}" type="presOf" srcId="{7775148B-9B0E-5B40-862E-02D520A73511}" destId="{6AE05228-3900-644E-B99C-7C2786804239}" srcOrd="1" destOrd="0" presId="urn:microsoft.com/office/officeart/2005/8/layout/orgChart1"/>
    <dgm:cxn modelId="{AC708E41-361D-C445-BF5F-3082F8DCF4DE}" type="presOf" srcId="{3CC338FD-CED6-7E47-84EE-DCBCE516CD5D}" destId="{AC4C3145-301B-7D42-BEFC-2702074160E9}" srcOrd="0" destOrd="0" presId="urn:microsoft.com/office/officeart/2005/8/layout/orgChart1"/>
    <dgm:cxn modelId="{12CB4E4E-21F2-A144-9F32-6D412C7D2354}" type="presOf" srcId="{FA478721-6C11-4C47-931E-33B96C30F9C0}" destId="{3152A0B4-6330-E349-9AE6-B17D5D8F99ED}" srcOrd="0" destOrd="0" presId="urn:microsoft.com/office/officeart/2005/8/layout/orgChart1"/>
    <dgm:cxn modelId="{6D78404F-1A25-BB47-B037-BDEA1B7C9B68}" type="presOf" srcId="{809C2DE3-AB08-FE4B-BD99-E02EF7AE84DF}" destId="{A4B471EF-3EE7-9249-94C8-DDF920AF053B}" srcOrd="0" destOrd="0" presId="urn:microsoft.com/office/officeart/2005/8/layout/orgChart1"/>
    <dgm:cxn modelId="{11642E50-DD3A-A449-A654-F3FB49E52C5A}" type="presOf" srcId="{7F8C6C57-B141-734A-991E-1B85BCEC58ED}" destId="{6BD09066-5F0E-7643-9391-3C3474927EFD}" srcOrd="0" destOrd="0" presId="urn:microsoft.com/office/officeart/2005/8/layout/orgChart1"/>
    <dgm:cxn modelId="{60E4AB53-5FC6-6244-A006-712494F9ABA3}" type="presOf" srcId="{40BC85CA-64F5-A944-93DB-16ED7D373E2D}" destId="{F26E1B5D-18F7-C945-8335-85448FD0E489}" srcOrd="1" destOrd="0" presId="urn:microsoft.com/office/officeart/2005/8/layout/orgChart1"/>
    <dgm:cxn modelId="{3ABF165D-549B-C849-9EE1-CE746240E7C0}" type="presOf" srcId="{7F8C6C57-B141-734A-991E-1B85BCEC58ED}" destId="{695501C1-9360-6349-88F3-F2CA7ECF3991}" srcOrd="1" destOrd="0" presId="urn:microsoft.com/office/officeart/2005/8/layout/orgChart1"/>
    <dgm:cxn modelId="{27810E62-BCB8-BB47-9EF7-D6305C79368B}" type="presOf" srcId="{927C0320-5170-F64F-8614-6B45A1ED8341}" destId="{D0F8955C-EECE-FC47-BF60-68D1C967DEE1}" srcOrd="0" destOrd="0" presId="urn:microsoft.com/office/officeart/2005/8/layout/orgChart1"/>
    <dgm:cxn modelId="{21858262-8D6E-8E41-B148-5AD4ADEA653C}" type="presOf" srcId="{FEBA6FCB-265A-C34A-A80E-A58829C4A902}" destId="{BF688B85-3820-2847-B7E6-E14217A7C9D2}" srcOrd="0" destOrd="0" presId="urn:microsoft.com/office/officeart/2005/8/layout/orgChart1"/>
    <dgm:cxn modelId="{207AA962-1674-EA44-BEE1-61EB4D1FC615}" type="presOf" srcId="{7775148B-9B0E-5B40-862E-02D520A73511}" destId="{7F651102-6FDA-FB49-8468-3CB888D4F30F}" srcOrd="0" destOrd="0" presId="urn:microsoft.com/office/officeart/2005/8/layout/orgChart1"/>
    <dgm:cxn modelId="{74AB2F68-A408-8B4C-B1A6-D17C282B9128}" type="presOf" srcId="{9EC78548-F322-4A4A-AAB6-220ED1757E81}" destId="{6AE8C9DA-ABFB-2243-B9DD-9D83F7B2FDDB}" srcOrd="0" destOrd="0" presId="urn:microsoft.com/office/officeart/2005/8/layout/orgChart1"/>
    <dgm:cxn modelId="{191BE26A-71C9-3549-9DED-E4C8C9A017B7}" srcId="{6F97ECC9-0FBD-EE48-B104-814DC29A86E2}" destId="{9EC78548-F322-4A4A-AAB6-220ED1757E81}" srcOrd="0" destOrd="0" parTransId="{46468D3A-5299-FA48-BB4B-BD8245B53C00}" sibTransId="{315D740C-7654-7E47-9D11-F17A9BA26F76}"/>
    <dgm:cxn modelId="{B5BDD16E-6FE2-3C4C-955D-4CA710868548}" srcId="{9EC78548-F322-4A4A-AAB6-220ED1757E81}" destId="{3CC338FD-CED6-7E47-84EE-DCBCE516CD5D}" srcOrd="2" destOrd="0" parTransId="{299326A4-610C-B048-A695-B2525D011466}" sibTransId="{FD33AEB9-25ED-F947-B353-1CC110E75665}"/>
    <dgm:cxn modelId="{50D41171-E1BB-6A4D-9402-D03815D2CABB}" type="presOf" srcId="{FD3F9BD7-BCDE-7744-B349-1ECFBB161AC4}" destId="{92DD76BF-F5F0-304C-B194-0180083A3267}" srcOrd="0" destOrd="0" presId="urn:microsoft.com/office/officeart/2005/8/layout/orgChart1"/>
    <dgm:cxn modelId="{58B96173-3E36-964A-80CD-C8EC1B3E0404}" type="presOf" srcId="{5585DC43-9FAE-EA44-9C69-8CEE7E9D49DD}" destId="{81F97C27-DCFB-DC42-BBE7-D048A9B9917D}" srcOrd="0" destOrd="0" presId="urn:microsoft.com/office/officeart/2005/8/layout/orgChart1"/>
    <dgm:cxn modelId="{15AC5675-0759-E84F-8659-A02EC1B680DE}" srcId="{7775148B-9B0E-5B40-862E-02D520A73511}" destId="{4062A026-1CDF-214B-B7E5-0F8CA8BDC34A}" srcOrd="3" destOrd="0" parTransId="{048BBF51-AE2A-4040-9E5A-F052E1E88DB6}" sibTransId="{37B1BE5D-F108-B946-A9AD-C1863B1DA1D3}"/>
    <dgm:cxn modelId="{0ECE7877-AD5B-3648-A390-DAA0F1A3B7B0}" type="presOf" srcId="{4062A026-1CDF-214B-B7E5-0F8CA8BDC34A}" destId="{DD9B94F5-6070-7F4F-B8E2-57B546D8871E}" srcOrd="1" destOrd="0" presId="urn:microsoft.com/office/officeart/2005/8/layout/orgChart1"/>
    <dgm:cxn modelId="{54FE6A7D-67A0-2747-ABF2-98651152B855}" type="presOf" srcId="{2B7E524F-892A-4443-81E6-24F70D916F4D}" destId="{48CB1CCC-009B-1944-9F72-03A62D8219C5}" srcOrd="0" destOrd="0" presId="urn:microsoft.com/office/officeart/2005/8/layout/orgChart1"/>
    <dgm:cxn modelId="{F79EAE7F-8490-1B4F-9C18-80076921ABEC}" type="presOf" srcId="{E9C093D6-D91C-154C-8223-516AA165FED0}" destId="{F5151DC1-047A-9E48-9DB9-C66C91B88E2D}" srcOrd="0" destOrd="0" presId="urn:microsoft.com/office/officeart/2005/8/layout/orgChart1"/>
    <dgm:cxn modelId="{1B836084-9942-9C4E-A545-1924F99D6557}" srcId="{3CC338FD-CED6-7E47-84EE-DCBCE516CD5D}" destId="{85E5A5EF-3771-2246-B0AC-BC52DF525122}" srcOrd="1" destOrd="0" parTransId="{C55B806A-4120-E44D-9412-FD0BB375335D}" sibTransId="{E7BDFA93-0446-4942-B6E1-91693CC6142B}"/>
    <dgm:cxn modelId="{6D279088-6E45-9849-A53C-16C2AB43CD86}" type="presOf" srcId="{6503E70C-5EEE-F043-BFF9-E27F3E5B2933}" destId="{50E06994-5BBF-A34A-9754-D24BB19608B5}" srcOrd="0" destOrd="0" presId="urn:microsoft.com/office/officeart/2005/8/layout/orgChart1"/>
    <dgm:cxn modelId="{FA3AF28A-D580-6B44-B3EB-4786391840B4}" type="presOf" srcId="{2A24672D-8498-A04B-ACA8-88B9945E0163}" destId="{99E729F7-3019-DB4C-B378-09BFCBB87710}" srcOrd="0" destOrd="0" presId="urn:microsoft.com/office/officeart/2005/8/layout/orgChart1"/>
    <dgm:cxn modelId="{E0BF088E-167C-8042-B6F9-91480B4D440A}" type="presOf" srcId="{C00DEE5A-D2A3-D840-A5A5-15BD0134034B}" destId="{A1A3F38C-5F6B-4B47-A705-0BFEC3A6AC11}" srcOrd="0" destOrd="0" presId="urn:microsoft.com/office/officeart/2005/8/layout/orgChart1"/>
    <dgm:cxn modelId="{0FFF1D90-A32E-7B48-B0ED-F9D92F6A898C}" type="presOf" srcId="{C3D37D98-6963-9E4A-8212-D89E8FAA257E}" destId="{1B7A738C-3F9D-584F-BE95-1EC6E5849674}" srcOrd="1" destOrd="0" presId="urn:microsoft.com/office/officeart/2005/8/layout/orgChart1"/>
    <dgm:cxn modelId="{6CA26998-631E-124A-8D69-9BA456B55E0C}" type="presOf" srcId="{4062A026-1CDF-214B-B7E5-0F8CA8BDC34A}" destId="{6965609E-3338-8D43-A822-1F4A3DF228BD}" srcOrd="0" destOrd="0" presId="urn:microsoft.com/office/officeart/2005/8/layout/orgChart1"/>
    <dgm:cxn modelId="{E8AF2C9F-7226-2748-9E36-CA1E17EF5694}" type="presOf" srcId="{44F01E82-6ABF-2E42-A7CB-D2F0914A6966}" destId="{ECBDB399-9DBA-3C42-B7E6-14BF68090667}" srcOrd="1" destOrd="0" presId="urn:microsoft.com/office/officeart/2005/8/layout/orgChart1"/>
    <dgm:cxn modelId="{83E0DD9F-F920-4B4B-A859-00585AECDC6F}" type="presOf" srcId="{488626F9-0697-2444-8345-9389ACDB83D9}" destId="{ABCCDC2C-772E-3449-8E53-465A99CD64FB}" srcOrd="0" destOrd="0" presId="urn:microsoft.com/office/officeart/2005/8/layout/orgChart1"/>
    <dgm:cxn modelId="{D8517FA3-D15D-684D-83A5-5601B6ED81B8}" type="presOf" srcId="{048BBF51-AE2A-4040-9E5A-F052E1E88DB6}" destId="{976A1F32-D0ED-BC42-A981-B4D76F9A084C}" srcOrd="0" destOrd="0" presId="urn:microsoft.com/office/officeart/2005/8/layout/orgChart1"/>
    <dgm:cxn modelId="{D94ED8A4-A6B1-9C48-AA5B-2F358013D55B}" srcId="{7775148B-9B0E-5B40-862E-02D520A73511}" destId="{7F8C6C57-B141-734A-991E-1B85BCEC58ED}" srcOrd="2" destOrd="0" parTransId="{305B1237-9AF1-9442-9E11-2A879A0A660E}" sibTransId="{B11B53B1-4490-CF4A-9893-8A382537936A}"/>
    <dgm:cxn modelId="{6044E7A4-6EFB-6346-B205-F5643E54EF65}" srcId="{2B7E524F-892A-4443-81E6-24F70D916F4D}" destId="{809C2DE3-AB08-FE4B-BD99-E02EF7AE84DF}" srcOrd="1" destOrd="0" parTransId="{C00DEE5A-D2A3-D840-A5A5-15BD0134034B}" sibTransId="{4D3901C4-DEF8-AD4C-BDD8-FC3BB6161FBA}"/>
    <dgm:cxn modelId="{8D69BFAC-4A92-7849-BA9D-91D5DB104E5A}" type="presOf" srcId="{71448152-549C-FF4C-967F-EF1CA4551005}" destId="{72825AE2-16B7-404C-8D78-2C89A6B581EF}" srcOrd="1" destOrd="0" presId="urn:microsoft.com/office/officeart/2005/8/layout/orgChart1"/>
    <dgm:cxn modelId="{372A49B3-115B-5E41-8E72-DE38247E6E45}" type="presOf" srcId="{C3FF0175-FC0F-1846-93C9-EE8280C5BE4A}" destId="{2C523289-CAE2-8D4D-A34C-1E466053BE4A}" srcOrd="1" destOrd="0" presId="urn:microsoft.com/office/officeart/2005/8/layout/orgChart1"/>
    <dgm:cxn modelId="{906BB8B4-4677-204C-9BF1-88389217DC91}" srcId="{7775148B-9B0E-5B40-862E-02D520A73511}" destId="{71448152-549C-FF4C-967F-EF1CA4551005}" srcOrd="0" destOrd="0" parTransId="{488626F9-0697-2444-8345-9389ACDB83D9}" sibTransId="{5BDDB2A1-7F10-4A48-945A-934A68D5AB1C}"/>
    <dgm:cxn modelId="{045B74B6-A85F-3744-8174-EEA5CF6469FC}" type="presOf" srcId="{3CC338FD-CED6-7E47-84EE-DCBCE516CD5D}" destId="{1AF163E3-E2AF-C146-A491-21A99127939E}" srcOrd="1" destOrd="0" presId="urn:microsoft.com/office/officeart/2005/8/layout/orgChart1"/>
    <dgm:cxn modelId="{DB3F05B9-A3B8-6E4F-BA59-D163C8709219}" srcId="{9EC78548-F322-4A4A-AAB6-220ED1757E81}" destId="{C3D37D98-6963-9E4A-8212-D89E8FAA257E}" srcOrd="0" destOrd="0" parTransId="{2E24630B-D57F-3A49-AE9D-CFA2AAF232DB}" sibTransId="{D501960F-EFE6-E840-BDAC-E67F73C67BE9}"/>
    <dgm:cxn modelId="{B89C42B9-C3D8-BB43-A4F5-02043FEBD560}" type="presOf" srcId="{3CE24F99-3363-994F-A066-8D8C49BB8EE1}" destId="{11AFD2C7-BE48-0542-AD4A-821390A6C66B}" srcOrd="0" destOrd="0" presId="urn:microsoft.com/office/officeart/2005/8/layout/orgChart1"/>
    <dgm:cxn modelId="{C228E9BD-44A5-934F-AD24-F41A2B3FE256}" type="presOf" srcId="{562922E9-10B3-A243-8EF8-FFAB10B1AB05}" destId="{23CFAE05-0022-294C-B79D-B2914452AFB3}" srcOrd="0" destOrd="0" presId="urn:microsoft.com/office/officeart/2005/8/layout/orgChart1"/>
    <dgm:cxn modelId="{9BF8FABD-D4DC-2F4B-93B1-B0A3F347B7C5}" type="presOf" srcId="{85E5A5EF-3771-2246-B0AC-BC52DF525122}" destId="{1CF2F974-0883-6B45-88EC-54329B31C178}" srcOrd="0" destOrd="0" presId="urn:microsoft.com/office/officeart/2005/8/layout/orgChart1"/>
    <dgm:cxn modelId="{610F61BE-D9FF-104A-BA29-04CA03C72068}" type="presOf" srcId="{E743B725-2DBC-8747-8CDA-5B4EE54275D5}" destId="{0A55806E-F3B6-E94D-8058-441614878824}" srcOrd="0" destOrd="0" presId="urn:microsoft.com/office/officeart/2005/8/layout/orgChart1"/>
    <dgm:cxn modelId="{CC21C8C2-CF1C-2A41-BE62-F9B511AD4392}" type="presOf" srcId="{CEC377CF-E641-4745-B8A4-1140F9F3AA2B}" destId="{36E59882-A5AA-8C48-8E52-0E50ACDFCA64}" srcOrd="0" destOrd="0" presId="urn:microsoft.com/office/officeart/2005/8/layout/orgChart1"/>
    <dgm:cxn modelId="{D16547C6-3907-A545-93C5-C7383F73DA03}" type="presOf" srcId="{85E5A5EF-3771-2246-B0AC-BC52DF525122}" destId="{32FFC472-648C-364B-A46F-DE5BB75A8ADA}" srcOrd="1" destOrd="0" presId="urn:microsoft.com/office/officeart/2005/8/layout/orgChart1"/>
    <dgm:cxn modelId="{D32ABBCA-21DF-984F-9B3C-DE676AD6B24A}" type="presOf" srcId="{C3D37D98-6963-9E4A-8212-D89E8FAA257E}" destId="{4F6E4CAE-B188-F041-B20F-9ED982621209}" srcOrd="0" destOrd="0" presId="urn:microsoft.com/office/officeart/2005/8/layout/orgChart1"/>
    <dgm:cxn modelId="{C0CDF3CD-2075-CC49-B478-3C67990F3B30}" type="presOf" srcId="{2B7E524F-892A-4443-81E6-24F70D916F4D}" destId="{87155544-CC1F-7E4A-B69A-DDCB0030003F}" srcOrd="1" destOrd="0" presId="urn:microsoft.com/office/officeart/2005/8/layout/orgChart1"/>
    <dgm:cxn modelId="{BF8259D3-1013-A74C-B522-3CFCC38097A3}" srcId="{7775148B-9B0E-5B40-862E-02D520A73511}" destId="{E743B725-2DBC-8747-8CDA-5B4EE54275D5}" srcOrd="1" destOrd="0" parTransId="{E9C093D6-D91C-154C-8223-516AA165FED0}" sibTransId="{16C02C83-4F01-D44D-99F7-58F3EEF883D2}"/>
    <dgm:cxn modelId="{8B6380D5-9C66-7C42-AEEF-157E7C665A00}" srcId="{6F97ECC9-0FBD-EE48-B104-814DC29A86E2}" destId="{7775148B-9B0E-5B40-862E-02D520A73511}" srcOrd="1" destOrd="0" parTransId="{FD3F9BD7-BCDE-7744-B349-1ECFBB161AC4}" sibTransId="{51376D0C-B558-494A-B835-61BA5106A8FE}"/>
    <dgm:cxn modelId="{199F3ED8-3F08-F147-AD10-C6500129367F}" type="presOf" srcId="{9EC78548-F322-4A4A-AAB6-220ED1757E81}" destId="{7B70CC05-30B5-D846-AD33-881AFD23885F}" srcOrd="1" destOrd="0" presId="urn:microsoft.com/office/officeart/2005/8/layout/orgChart1"/>
    <dgm:cxn modelId="{42D922D9-5427-BB4B-9E6D-C378D89F837D}" type="presOf" srcId="{5574873B-1ADC-1D48-9951-609A56953618}" destId="{D79CFE4F-EEE6-B040-BDA6-F649816CD4FF}" srcOrd="0" destOrd="0" presId="urn:microsoft.com/office/officeart/2005/8/layout/orgChart1"/>
    <dgm:cxn modelId="{620C67D9-3AD4-B34E-9742-C5A97CA25F41}" srcId="{9EC78548-F322-4A4A-AAB6-220ED1757E81}" destId="{927C0320-5170-F64F-8614-6B45A1ED8341}" srcOrd="1" destOrd="0" parTransId="{300E88DD-3BC6-4A41-9AAD-FDDFAE5F1791}" sibTransId="{F71B2D30-3C0B-C842-986E-53AE4F42CB5B}"/>
    <dgm:cxn modelId="{721F18DF-C875-8642-AC3B-0AFED1846082}" type="presOf" srcId="{D2B679C3-0568-874E-B10E-E4B4CC21D329}" destId="{4955ED7F-FE17-FF43-BF80-31A35EA57B69}" srcOrd="0" destOrd="0" presId="urn:microsoft.com/office/officeart/2005/8/layout/orgChart1"/>
    <dgm:cxn modelId="{80E4E4E0-A285-794A-AA04-4CAA02B5B063}" srcId="{7775148B-9B0E-5B40-862E-02D520A73511}" destId="{44F01E82-6ABF-2E42-A7CB-D2F0914A6966}" srcOrd="4" destOrd="0" parTransId="{562922E9-10B3-A243-8EF8-FFAB10B1AB05}" sibTransId="{C9B215F2-5FA3-C747-BBF1-25268754BA80}"/>
    <dgm:cxn modelId="{012E23E1-DE3D-9D4E-AA21-BFBC4BCC265D}" type="presOf" srcId="{3CE24F99-3363-994F-A066-8D8C49BB8EE1}" destId="{BC9C61A9-AD77-9C48-A663-DDD229AE34AD}" srcOrd="1" destOrd="0" presId="urn:microsoft.com/office/officeart/2005/8/layout/orgChart1"/>
    <dgm:cxn modelId="{CF534BE3-E285-2F42-9904-F840D2AF576C}" type="presOf" srcId="{6F97ECC9-0FBD-EE48-B104-814DC29A86E2}" destId="{874388B5-2B75-6B4D-98EB-9DEC7DC2DC9A}" srcOrd="0" destOrd="0" presId="urn:microsoft.com/office/officeart/2005/8/layout/orgChart1"/>
    <dgm:cxn modelId="{B5D6A7E4-8FC7-9645-AFFA-773910EE0216}" type="presOf" srcId="{6F97ECC9-0FBD-EE48-B104-814DC29A86E2}" destId="{E20E5DBA-A996-E245-A99D-5FFF1EBB4063}" srcOrd="1" destOrd="0" presId="urn:microsoft.com/office/officeart/2005/8/layout/orgChart1"/>
    <dgm:cxn modelId="{55BC4AE6-61A1-A041-92B4-5320FFAFD48F}" type="presOf" srcId="{809C2DE3-AB08-FE4B-BD99-E02EF7AE84DF}" destId="{A0AFB829-1FB5-8F43-A028-D3622BEC3584}" srcOrd="1" destOrd="0" presId="urn:microsoft.com/office/officeart/2005/8/layout/orgChart1"/>
    <dgm:cxn modelId="{A59503E8-4F6E-D641-BC2A-C319723E26CB}" type="presOf" srcId="{BD7C8ECC-DDA2-5E41-8FEE-F6A7FFE85FAD}" destId="{8A56CF26-6829-2747-BC13-90E6B8032A8D}" srcOrd="1" destOrd="0" presId="urn:microsoft.com/office/officeart/2005/8/layout/orgChart1"/>
    <dgm:cxn modelId="{907E66EC-9172-4A4B-9C42-3D91DEE60939}" srcId="{2B7E524F-892A-4443-81E6-24F70D916F4D}" destId="{BD7C8ECC-DDA2-5E41-8FEE-F6A7FFE85FAD}" srcOrd="2" destOrd="0" parTransId="{FA478721-6C11-4C47-931E-33B96C30F9C0}" sibTransId="{C798223F-F507-924C-B14A-3BA0CF095BD5}"/>
    <dgm:cxn modelId="{4A0661FC-D3E6-E048-9455-295EFF458CC4}" srcId="{6F97ECC9-0FBD-EE48-B104-814DC29A86E2}" destId="{40BC85CA-64F5-A944-93DB-16ED7D373E2D}" srcOrd="3" destOrd="0" parTransId="{6503E70C-5EEE-F043-BFF9-E27F3E5B2933}" sibTransId="{B02DC5BC-D486-2841-A704-08835FD9D6EE}"/>
    <dgm:cxn modelId="{FA1219DC-1B67-3E4E-9384-5C94BB57A118}" type="presParOf" srcId="{4955ED7F-FE17-FF43-BF80-31A35EA57B69}" destId="{E5DF7632-5E1E-F84C-B26B-FE0152387091}" srcOrd="0" destOrd="0" presId="urn:microsoft.com/office/officeart/2005/8/layout/orgChart1"/>
    <dgm:cxn modelId="{94621EDA-922B-F044-904B-BB5A0A7F2D2F}" type="presParOf" srcId="{E5DF7632-5E1E-F84C-B26B-FE0152387091}" destId="{4DD38B9D-A318-1E46-81C8-6F1ABF7CA457}" srcOrd="0" destOrd="0" presId="urn:microsoft.com/office/officeart/2005/8/layout/orgChart1"/>
    <dgm:cxn modelId="{BDA7AF09-8029-924B-8824-14053AC4F890}" type="presParOf" srcId="{4DD38B9D-A318-1E46-81C8-6F1ABF7CA457}" destId="{874388B5-2B75-6B4D-98EB-9DEC7DC2DC9A}" srcOrd="0" destOrd="0" presId="urn:microsoft.com/office/officeart/2005/8/layout/orgChart1"/>
    <dgm:cxn modelId="{025AF1A6-6A87-9847-830C-4918A2DD1C54}" type="presParOf" srcId="{4DD38B9D-A318-1E46-81C8-6F1ABF7CA457}" destId="{E20E5DBA-A996-E245-A99D-5FFF1EBB4063}" srcOrd="1" destOrd="0" presId="urn:microsoft.com/office/officeart/2005/8/layout/orgChart1"/>
    <dgm:cxn modelId="{F7B0A7EC-7FD6-DD44-A7EE-61C0F517B693}" type="presParOf" srcId="{E5DF7632-5E1E-F84C-B26B-FE0152387091}" destId="{7E941E8C-B3B0-2147-B998-0B409861AB75}" srcOrd="1" destOrd="0" presId="urn:microsoft.com/office/officeart/2005/8/layout/orgChart1"/>
    <dgm:cxn modelId="{D6163C46-4A27-EA4C-86B1-D9EBA94A8BC3}" type="presParOf" srcId="{7E941E8C-B3B0-2147-B998-0B409861AB75}" destId="{94A8724C-CF90-2B47-9130-BDC86924D921}" srcOrd="0" destOrd="0" presId="urn:microsoft.com/office/officeart/2005/8/layout/orgChart1"/>
    <dgm:cxn modelId="{DCBB0151-F851-614C-82A1-80BFB74FC9C6}" type="presParOf" srcId="{7E941E8C-B3B0-2147-B998-0B409861AB75}" destId="{056FE8E8-C3AE-704C-9E98-1361F0ED7DBA}" srcOrd="1" destOrd="0" presId="urn:microsoft.com/office/officeart/2005/8/layout/orgChart1"/>
    <dgm:cxn modelId="{7B1716AB-E14E-5445-A9B1-FCACF7FCA3B9}" type="presParOf" srcId="{056FE8E8-C3AE-704C-9E98-1361F0ED7DBA}" destId="{A3007B70-6A52-AD44-9EC3-D143FC12D080}" srcOrd="0" destOrd="0" presId="urn:microsoft.com/office/officeart/2005/8/layout/orgChart1"/>
    <dgm:cxn modelId="{FC1FF7F1-3E0A-2349-AFD5-8448FE87A59D}" type="presParOf" srcId="{A3007B70-6A52-AD44-9EC3-D143FC12D080}" destId="{6AE8C9DA-ABFB-2243-B9DD-9D83F7B2FDDB}" srcOrd="0" destOrd="0" presId="urn:microsoft.com/office/officeart/2005/8/layout/orgChart1"/>
    <dgm:cxn modelId="{6F420841-E6CF-BD4E-9537-34AA0283FB19}" type="presParOf" srcId="{A3007B70-6A52-AD44-9EC3-D143FC12D080}" destId="{7B70CC05-30B5-D846-AD33-881AFD23885F}" srcOrd="1" destOrd="0" presId="urn:microsoft.com/office/officeart/2005/8/layout/orgChart1"/>
    <dgm:cxn modelId="{C03BFFFB-4651-B44B-BA0A-B7932E8FD9A5}" type="presParOf" srcId="{056FE8E8-C3AE-704C-9E98-1361F0ED7DBA}" destId="{08E588AA-7FDA-E74F-A9F9-652BB1766E40}" srcOrd="1" destOrd="0" presId="urn:microsoft.com/office/officeart/2005/8/layout/orgChart1"/>
    <dgm:cxn modelId="{E196A89C-D30D-8840-B0BA-59987CE51DAE}" type="presParOf" srcId="{08E588AA-7FDA-E74F-A9F9-652BB1766E40}" destId="{95742DAA-5605-634B-A3AC-53FFC8B5A91A}" srcOrd="0" destOrd="0" presId="urn:microsoft.com/office/officeart/2005/8/layout/orgChart1"/>
    <dgm:cxn modelId="{1A9C661A-15A6-7A46-84D9-07BC42CD6F2E}" type="presParOf" srcId="{08E588AA-7FDA-E74F-A9F9-652BB1766E40}" destId="{655492F1-D981-D14B-A843-8BF8DB0D1A6B}" srcOrd="1" destOrd="0" presId="urn:microsoft.com/office/officeart/2005/8/layout/orgChart1"/>
    <dgm:cxn modelId="{858BC112-B33B-1946-970B-3993A530D298}" type="presParOf" srcId="{655492F1-D981-D14B-A843-8BF8DB0D1A6B}" destId="{F17AE843-F0C8-4942-AE9E-74D5DB4C404E}" srcOrd="0" destOrd="0" presId="urn:microsoft.com/office/officeart/2005/8/layout/orgChart1"/>
    <dgm:cxn modelId="{7B739D0D-E0CB-744A-87E3-48B7A251E3B9}" type="presParOf" srcId="{F17AE843-F0C8-4942-AE9E-74D5DB4C404E}" destId="{4F6E4CAE-B188-F041-B20F-9ED982621209}" srcOrd="0" destOrd="0" presId="urn:microsoft.com/office/officeart/2005/8/layout/orgChart1"/>
    <dgm:cxn modelId="{A40B7350-AA44-1546-BA60-B4D1DB8EAE00}" type="presParOf" srcId="{F17AE843-F0C8-4942-AE9E-74D5DB4C404E}" destId="{1B7A738C-3F9D-584F-BE95-1EC6E5849674}" srcOrd="1" destOrd="0" presId="urn:microsoft.com/office/officeart/2005/8/layout/orgChart1"/>
    <dgm:cxn modelId="{6F62AC7B-BDBB-6E42-8C9C-CB2407627960}" type="presParOf" srcId="{655492F1-D981-D14B-A843-8BF8DB0D1A6B}" destId="{043379D8-42A8-7F40-9A76-F036092C9AFA}" srcOrd="1" destOrd="0" presId="urn:microsoft.com/office/officeart/2005/8/layout/orgChart1"/>
    <dgm:cxn modelId="{A9123207-9395-7D47-BE83-9ECB956D9F72}" type="presParOf" srcId="{655492F1-D981-D14B-A843-8BF8DB0D1A6B}" destId="{1C86ABF0-FCA2-5E47-9724-AA67F32339D0}" srcOrd="2" destOrd="0" presId="urn:microsoft.com/office/officeart/2005/8/layout/orgChart1"/>
    <dgm:cxn modelId="{C9B1B20A-EA8A-4F48-9B0B-555CB11016CF}" type="presParOf" srcId="{08E588AA-7FDA-E74F-A9F9-652BB1766E40}" destId="{38898CCB-23B7-B445-8BDE-9E668AF9E82F}" srcOrd="2" destOrd="0" presId="urn:microsoft.com/office/officeart/2005/8/layout/orgChart1"/>
    <dgm:cxn modelId="{AB5AE393-FD74-B543-B150-FC5221842CC2}" type="presParOf" srcId="{08E588AA-7FDA-E74F-A9F9-652BB1766E40}" destId="{F65D35DE-63DF-E040-B2DD-39E1BCE5E601}" srcOrd="3" destOrd="0" presId="urn:microsoft.com/office/officeart/2005/8/layout/orgChart1"/>
    <dgm:cxn modelId="{D31F08FE-3E15-DB40-9CF8-B63D83EDE3AA}" type="presParOf" srcId="{F65D35DE-63DF-E040-B2DD-39E1BCE5E601}" destId="{4BBC570E-D969-D941-A427-D241C085118B}" srcOrd="0" destOrd="0" presId="urn:microsoft.com/office/officeart/2005/8/layout/orgChart1"/>
    <dgm:cxn modelId="{55DD37DF-1D49-A948-9F52-BDCE848C4AF8}" type="presParOf" srcId="{4BBC570E-D969-D941-A427-D241C085118B}" destId="{D0F8955C-EECE-FC47-BF60-68D1C967DEE1}" srcOrd="0" destOrd="0" presId="urn:microsoft.com/office/officeart/2005/8/layout/orgChart1"/>
    <dgm:cxn modelId="{1C163634-7E0D-1444-8982-72DF8324DC26}" type="presParOf" srcId="{4BBC570E-D969-D941-A427-D241C085118B}" destId="{A0200A35-8F2E-5043-AA50-4A0E7C8C2571}" srcOrd="1" destOrd="0" presId="urn:microsoft.com/office/officeart/2005/8/layout/orgChart1"/>
    <dgm:cxn modelId="{0A3DD8C2-14D0-CD45-B8A2-3E18C359D779}" type="presParOf" srcId="{F65D35DE-63DF-E040-B2DD-39E1BCE5E601}" destId="{9B7B02F0-D6D6-7C4F-85A5-BB6088F91878}" srcOrd="1" destOrd="0" presId="urn:microsoft.com/office/officeart/2005/8/layout/orgChart1"/>
    <dgm:cxn modelId="{BC39A08D-A55E-E540-85C6-D248307BB92B}" type="presParOf" srcId="{F65D35DE-63DF-E040-B2DD-39E1BCE5E601}" destId="{60C2B07F-3761-6147-AEF4-B035AE13EAED}" srcOrd="2" destOrd="0" presId="urn:microsoft.com/office/officeart/2005/8/layout/orgChart1"/>
    <dgm:cxn modelId="{099790F8-BE43-7D4D-9769-44A257D9C26A}" type="presParOf" srcId="{08E588AA-7FDA-E74F-A9F9-652BB1766E40}" destId="{87F6A026-6783-5248-A259-E29102AEF7B2}" srcOrd="4" destOrd="0" presId="urn:microsoft.com/office/officeart/2005/8/layout/orgChart1"/>
    <dgm:cxn modelId="{A56296A4-CEFD-3447-8536-7DAA8C98B476}" type="presParOf" srcId="{08E588AA-7FDA-E74F-A9F9-652BB1766E40}" destId="{FCB9F873-CC0B-C147-AF03-B01EAE20B44C}" srcOrd="5" destOrd="0" presId="urn:microsoft.com/office/officeart/2005/8/layout/orgChart1"/>
    <dgm:cxn modelId="{27460432-3C66-3E40-8666-9AD3FB34DE41}" type="presParOf" srcId="{FCB9F873-CC0B-C147-AF03-B01EAE20B44C}" destId="{6F8AC776-AA44-8C4F-B461-745568C79AC2}" srcOrd="0" destOrd="0" presId="urn:microsoft.com/office/officeart/2005/8/layout/orgChart1"/>
    <dgm:cxn modelId="{04BD4956-F8A2-1143-8911-C1971F154D3E}" type="presParOf" srcId="{6F8AC776-AA44-8C4F-B461-745568C79AC2}" destId="{AC4C3145-301B-7D42-BEFC-2702074160E9}" srcOrd="0" destOrd="0" presId="urn:microsoft.com/office/officeart/2005/8/layout/orgChart1"/>
    <dgm:cxn modelId="{8C6A9A36-83A7-BB48-9CC1-AED175597380}" type="presParOf" srcId="{6F8AC776-AA44-8C4F-B461-745568C79AC2}" destId="{1AF163E3-E2AF-C146-A491-21A99127939E}" srcOrd="1" destOrd="0" presId="urn:microsoft.com/office/officeart/2005/8/layout/orgChart1"/>
    <dgm:cxn modelId="{CE3FEF94-466B-9547-8FCB-9A64BC2D3E78}" type="presParOf" srcId="{FCB9F873-CC0B-C147-AF03-B01EAE20B44C}" destId="{58A72E92-C2A4-1546-8CF4-1067E5FA348D}" srcOrd="1" destOrd="0" presId="urn:microsoft.com/office/officeart/2005/8/layout/orgChart1"/>
    <dgm:cxn modelId="{17177FC2-1606-2246-BA4D-F0E40B992339}" type="presParOf" srcId="{58A72E92-C2A4-1546-8CF4-1067E5FA348D}" destId="{81F97C27-DCFB-DC42-BBE7-D048A9B9917D}" srcOrd="0" destOrd="0" presId="urn:microsoft.com/office/officeart/2005/8/layout/orgChart1"/>
    <dgm:cxn modelId="{F568D25A-3D5A-8C49-9937-A678A2B34316}" type="presParOf" srcId="{58A72E92-C2A4-1546-8CF4-1067E5FA348D}" destId="{B512FAEC-80CA-4F4C-BA4C-BD0F96BEA48E}" srcOrd="1" destOrd="0" presId="urn:microsoft.com/office/officeart/2005/8/layout/orgChart1"/>
    <dgm:cxn modelId="{17EB03B2-AA8C-6B40-BED0-593CF100C529}" type="presParOf" srcId="{B512FAEC-80CA-4F4C-BA4C-BD0F96BEA48E}" destId="{435E59D5-C5C7-784F-B4E6-FEE3BD0F2C6F}" srcOrd="0" destOrd="0" presId="urn:microsoft.com/office/officeart/2005/8/layout/orgChart1"/>
    <dgm:cxn modelId="{76E0DB35-AE8F-D64F-8C49-AF9D365471AD}" type="presParOf" srcId="{435E59D5-C5C7-784F-B4E6-FEE3BD0F2C6F}" destId="{D79CFE4F-EEE6-B040-BDA6-F649816CD4FF}" srcOrd="0" destOrd="0" presId="urn:microsoft.com/office/officeart/2005/8/layout/orgChart1"/>
    <dgm:cxn modelId="{36D47699-616D-CC4C-BB0E-13CF5A2A4063}" type="presParOf" srcId="{435E59D5-C5C7-784F-B4E6-FEE3BD0F2C6F}" destId="{A2585E07-30F8-754F-9F56-792AA30E12FB}" srcOrd="1" destOrd="0" presId="urn:microsoft.com/office/officeart/2005/8/layout/orgChart1"/>
    <dgm:cxn modelId="{DED71BC5-0DFD-0B44-890A-53CE385F1ECD}" type="presParOf" srcId="{B512FAEC-80CA-4F4C-BA4C-BD0F96BEA48E}" destId="{D4B8FD3C-E912-AE41-B8BA-DD6D7563CFEE}" srcOrd="1" destOrd="0" presId="urn:microsoft.com/office/officeart/2005/8/layout/orgChart1"/>
    <dgm:cxn modelId="{40B60DF2-62C3-5E41-8036-983891B5AB43}" type="presParOf" srcId="{B512FAEC-80CA-4F4C-BA4C-BD0F96BEA48E}" destId="{28604A47-1DB6-1F40-96C9-961BB481DD3C}" srcOrd="2" destOrd="0" presId="urn:microsoft.com/office/officeart/2005/8/layout/orgChart1"/>
    <dgm:cxn modelId="{54483013-0063-1641-8362-5CB676049AB4}" type="presParOf" srcId="{58A72E92-C2A4-1546-8CF4-1067E5FA348D}" destId="{7C052AA8-4065-644B-B960-518F5B22E191}" srcOrd="2" destOrd="0" presId="urn:microsoft.com/office/officeart/2005/8/layout/orgChart1"/>
    <dgm:cxn modelId="{D59E6550-5857-C545-A414-8186D2B69BCF}" type="presParOf" srcId="{58A72E92-C2A4-1546-8CF4-1067E5FA348D}" destId="{5059181A-A038-8D4A-9C80-BEEEE3871FC7}" srcOrd="3" destOrd="0" presId="urn:microsoft.com/office/officeart/2005/8/layout/orgChart1"/>
    <dgm:cxn modelId="{B1047601-3B95-D84C-9297-3B18FE850810}" type="presParOf" srcId="{5059181A-A038-8D4A-9C80-BEEEE3871FC7}" destId="{16D28C97-43F7-3942-8158-0386BC4169E6}" srcOrd="0" destOrd="0" presId="urn:microsoft.com/office/officeart/2005/8/layout/orgChart1"/>
    <dgm:cxn modelId="{B2435C99-C391-6243-947D-53EDE5D34E53}" type="presParOf" srcId="{16D28C97-43F7-3942-8158-0386BC4169E6}" destId="{1CF2F974-0883-6B45-88EC-54329B31C178}" srcOrd="0" destOrd="0" presId="urn:microsoft.com/office/officeart/2005/8/layout/orgChart1"/>
    <dgm:cxn modelId="{766E9482-93D1-7249-BAB9-D0ABF0EC29D7}" type="presParOf" srcId="{16D28C97-43F7-3942-8158-0386BC4169E6}" destId="{32FFC472-648C-364B-A46F-DE5BB75A8ADA}" srcOrd="1" destOrd="0" presId="urn:microsoft.com/office/officeart/2005/8/layout/orgChart1"/>
    <dgm:cxn modelId="{5B499005-01AF-274F-93A7-CF6DA8DEFA3C}" type="presParOf" srcId="{5059181A-A038-8D4A-9C80-BEEEE3871FC7}" destId="{FF9B1B97-EB38-FB4D-832A-0AB854A54517}" srcOrd="1" destOrd="0" presId="urn:microsoft.com/office/officeart/2005/8/layout/orgChart1"/>
    <dgm:cxn modelId="{D212C082-C0D6-CB4D-936C-EFD33095A167}" type="presParOf" srcId="{5059181A-A038-8D4A-9C80-BEEEE3871FC7}" destId="{57B9B40E-DEFA-4344-95BB-744B54588DFB}" srcOrd="2" destOrd="0" presId="urn:microsoft.com/office/officeart/2005/8/layout/orgChart1"/>
    <dgm:cxn modelId="{0D779111-9C25-234B-B2F7-09C51C83B11F}" type="presParOf" srcId="{FCB9F873-CC0B-C147-AF03-B01EAE20B44C}" destId="{713C17FF-36B9-9247-8CD0-DAF7759322DD}" srcOrd="2" destOrd="0" presId="urn:microsoft.com/office/officeart/2005/8/layout/orgChart1"/>
    <dgm:cxn modelId="{D48D883A-415F-484D-945B-0BA034C60891}" type="presParOf" srcId="{056FE8E8-C3AE-704C-9E98-1361F0ED7DBA}" destId="{EA1E0769-3C86-1947-909D-B9A84D263CAF}" srcOrd="2" destOrd="0" presId="urn:microsoft.com/office/officeart/2005/8/layout/orgChart1"/>
    <dgm:cxn modelId="{AB745133-2F14-AB49-898F-335E494FAE42}" type="presParOf" srcId="{7E941E8C-B3B0-2147-B998-0B409861AB75}" destId="{92DD76BF-F5F0-304C-B194-0180083A3267}" srcOrd="2" destOrd="0" presId="urn:microsoft.com/office/officeart/2005/8/layout/orgChart1"/>
    <dgm:cxn modelId="{3889032D-DE6A-2248-8DB6-59F19E216729}" type="presParOf" srcId="{7E941E8C-B3B0-2147-B998-0B409861AB75}" destId="{C0368CD8-8C5D-7C43-9D51-3EEFD6FE1771}" srcOrd="3" destOrd="0" presId="urn:microsoft.com/office/officeart/2005/8/layout/orgChart1"/>
    <dgm:cxn modelId="{685BD78D-858C-E845-A13D-0089E7097868}" type="presParOf" srcId="{C0368CD8-8C5D-7C43-9D51-3EEFD6FE1771}" destId="{B43E8D71-FD50-814C-B267-379760D2BFA2}" srcOrd="0" destOrd="0" presId="urn:microsoft.com/office/officeart/2005/8/layout/orgChart1"/>
    <dgm:cxn modelId="{D01650A1-480C-2244-B261-F4C4DE4606BD}" type="presParOf" srcId="{B43E8D71-FD50-814C-B267-379760D2BFA2}" destId="{7F651102-6FDA-FB49-8468-3CB888D4F30F}" srcOrd="0" destOrd="0" presId="urn:microsoft.com/office/officeart/2005/8/layout/orgChart1"/>
    <dgm:cxn modelId="{A987FF5D-44A8-3849-A79F-DE276B62B530}" type="presParOf" srcId="{B43E8D71-FD50-814C-B267-379760D2BFA2}" destId="{6AE05228-3900-644E-B99C-7C2786804239}" srcOrd="1" destOrd="0" presId="urn:microsoft.com/office/officeart/2005/8/layout/orgChart1"/>
    <dgm:cxn modelId="{83B4CEF7-107B-1849-915C-65895FFB14C2}" type="presParOf" srcId="{C0368CD8-8C5D-7C43-9D51-3EEFD6FE1771}" destId="{140A1247-2FD6-8548-B0E1-FFE47D62E236}" srcOrd="1" destOrd="0" presId="urn:microsoft.com/office/officeart/2005/8/layout/orgChart1"/>
    <dgm:cxn modelId="{E343A7C3-329A-3E45-A1E0-039F4E1BE29A}" type="presParOf" srcId="{140A1247-2FD6-8548-B0E1-FFE47D62E236}" destId="{ABCCDC2C-772E-3449-8E53-465A99CD64FB}" srcOrd="0" destOrd="0" presId="urn:microsoft.com/office/officeart/2005/8/layout/orgChart1"/>
    <dgm:cxn modelId="{FDA01005-C717-C94A-83A7-26B66B4112A2}" type="presParOf" srcId="{140A1247-2FD6-8548-B0E1-FFE47D62E236}" destId="{D1CA321B-7558-2541-AEB1-0574A01CBFF0}" srcOrd="1" destOrd="0" presId="urn:microsoft.com/office/officeart/2005/8/layout/orgChart1"/>
    <dgm:cxn modelId="{CC0E33F8-F7F2-8646-B866-F334D5A41DC6}" type="presParOf" srcId="{D1CA321B-7558-2541-AEB1-0574A01CBFF0}" destId="{CFDC5D1F-4882-B440-8B7B-CF5A835BBD10}" srcOrd="0" destOrd="0" presId="urn:microsoft.com/office/officeart/2005/8/layout/orgChart1"/>
    <dgm:cxn modelId="{0BF4A7B5-3C0D-1744-8322-28D18A7E6571}" type="presParOf" srcId="{CFDC5D1F-4882-B440-8B7B-CF5A835BBD10}" destId="{C0E124A3-D7DD-104A-BEFE-3AF0C07F3FDD}" srcOrd="0" destOrd="0" presId="urn:microsoft.com/office/officeart/2005/8/layout/orgChart1"/>
    <dgm:cxn modelId="{C8926230-EBDF-0741-8632-89DC74BFEB8B}" type="presParOf" srcId="{CFDC5D1F-4882-B440-8B7B-CF5A835BBD10}" destId="{72825AE2-16B7-404C-8D78-2C89A6B581EF}" srcOrd="1" destOrd="0" presId="urn:microsoft.com/office/officeart/2005/8/layout/orgChart1"/>
    <dgm:cxn modelId="{F87E2768-D903-9147-83B3-9834A22D5E59}" type="presParOf" srcId="{D1CA321B-7558-2541-AEB1-0574A01CBFF0}" destId="{229C16DE-93D0-8440-956D-0052CA0E3DA1}" srcOrd="1" destOrd="0" presId="urn:microsoft.com/office/officeart/2005/8/layout/orgChart1"/>
    <dgm:cxn modelId="{11D105E1-F7DB-4044-95F1-16128A69FC36}" type="presParOf" srcId="{D1CA321B-7558-2541-AEB1-0574A01CBFF0}" destId="{B03C25D4-4E5E-1444-A5FB-D2A1DC2434A2}" srcOrd="2" destOrd="0" presId="urn:microsoft.com/office/officeart/2005/8/layout/orgChart1"/>
    <dgm:cxn modelId="{A360280B-3BDF-D94E-BCED-B7DB32737587}" type="presParOf" srcId="{140A1247-2FD6-8548-B0E1-FFE47D62E236}" destId="{F5151DC1-047A-9E48-9DB9-C66C91B88E2D}" srcOrd="2" destOrd="0" presId="urn:microsoft.com/office/officeart/2005/8/layout/orgChart1"/>
    <dgm:cxn modelId="{B3A87D41-F296-9848-8611-2AD3C7182EC0}" type="presParOf" srcId="{140A1247-2FD6-8548-B0E1-FFE47D62E236}" destId="{CAE092B9-CCC6-4647-83B7-49951AD64AAD}" srcOrd="3" destOrd="0" presId="urn:microsoft.com/office/officeart/2005/8/layout/orgChart1"/>
    <dgm:cxn modelId="{76B883AF-97EB-5E41-81A4-33F18BB9FEC8}" type="presParOf" srcId="{CAE092B9-CCC6-4647-83B7-49951AD64AAD}" destId="{85E1FE49-3B26-4C4C-B156-B173B83E153F}" srcOrd="0" destOrd="0" presId="urn:microsoft.com/office/officeart/2005/8/layout/orgChart1"/>
    <dgm:cxn modelId="{023109E3-1C7E-714C-8BFC-4E9D669CCB10}" type="presParOf" srcId="{85E1FE49-3B26-4C4C-B156-B173B83E153F}" destId="{0A55806E-F3B6-E94D-8058-441614878824}" srcOrd="0" destOrd="0" presId="urn:microsoft.com/office/officeart/2005/8/layout/orgChart1"/>
    <dgm:cxn modelId="{0C315E46-DF11-E241-950D-DDD3F64B10CB}" type="presParOf" srcId="{85E1FE49-3B26-4C4C-B156-B173B83E153F}" destId="{C8E82FB6-585C-D647-A548-543BD38386B3}" srcOrd="1" destOrd="0" presId="urn:microsoft.com/office/officeart/2005/8/layout/orgChart1"/>
    <dgm:cxn modelId="{81CEDEDD-7F7A-1F4C-B875-207F50543623}" type="presParOf" srcId="{CAE092B9-CCC6-4647-83B7-49951AD64AAD}" destId="{D6FA3122-8942-B54F-8CF8-904EC3638257}" srcOrd="1" destOrd="0" presId="urn:microsoft.com/office/officeart/2005/8/layout/orgChart1"/>
    <dgm:cxn modelId="{A933D120-BA5E-5A41-86BF-8B8835A72DB0}" type="presParOf" srcId="{CAE092B9-CCC6-4647-83B7-49951AD64AAD}" destId="{D199440E-C80C-924A-832A-069FDC6A8AD5}" srcOrd="2" destOrd="0" presId="urn:microsoft.com/office/officeart/2005/8/layout/orgChart1"/>
    <dgm:cxn modelId="{E12EB13E-2031-F14A-AA52-16526DA10635}" type="presParOf" srcId="{140A1247-2FD6-8548-B0E1-FFE47D62E236}" destId="{58E83694-84A2-984A-81AD-326EBEC00678}" srcOrd="4" destOrd="0" presId="urn:microsoft.com/office/officeart/2005/8/layout/orgChart1"/>
    <dgm:cxn modelId="{C8CDDAA2-5A1F-2B43-8739-C39438E781C5}" type="presParOf" srcId="{140A1247-2FD6-8548-B0E1-FFE47D62E236}" destId="{40C7847A-631A-784A-AAE9-A6807AEBE309}" srcOrd="5" destOrd="0" presId="urn:microsoft.com/office/officeart/2005/8/layout/orgChart1"/>
    <dgm:cxn modelId="{18659617-55CB-BD4D-B84C-8887EF4C169A}" type="presParOf" srcId="{40C7847A-631A-784A-AAE9-A6807AEBE309}" destId="{693A84C0-A8F0-6A44-AE08-E8BC428A2C00}" srcOrd="0" destOrd="0" presId="urn:microsoft.com/office/officeart/2005/8/layout/orgChart1"/>
    <dgm:cxn modelId="{735C88F6-C646-524B-9CD8-621B161767C7}" type="presParOf" srcId="{693A84C0-A8F0-6A44-AE08-E8BC428A2C00}" destId="{6BD09066-5F0E-7643-9391-3C3474927EFD}" srcOrd="0" destOrd="0" presId="urn:microsoft.com/office/officeart/2005/8/layout/orgChart1"/>
    <dgm:cxn modelId="{EEE053C1-ADB3-9442-A0A9-1CB437C413E2}" type="presParOf" srcId="{693A84C0-A8F0-6A44-AE08-E8BC428A2C00}" destId="{695501C1-9360-6349-88F3-F2CA7ECF3991}" srcOrd="1" destOrd="0" presId="urn:microsoft.com/office/officeart/2005/8/layout/orgChart1"/>
    <dgm:cxn modelId="{D5246EB9-EF5E-E548-AFB8-061AE33C8769}" type="presParOf" srcId="{40C7847A-631A-784A-AAE9-A6807AEBE309}" destId="{5C44C1A7-42D5-2349-8AEA-F26451CD8E41}" srcOrd="1" destOrd="0" presId="urn:microsoft.com/office/officeart/2005/8/layout/orgChart1"/>
    <dgm:cxn modelId="{89596F1F-95AF-C14B-951A-4523BC00BC0D}" type="presParOf" srcId="{40C7847A-631A-784A-AAE9-A6807AEBE309}" destId="{2D7FDC47-2FD9-B547-B623-5796A7B90BB2}" srcOrd="2" destOrd="0" presId="urn:microsoft.com/office/officeart/2005/8/layout/orgChart1"/>
    <dgm:cxn modelId="{AA622328-B326-B647-BD74-3A6E67D93F21}" type="presParOf" srcId="{140A1247-2FD6-8548-B0E1-FFE47D62E236}" destId="{976A1F32-D0ED-BC42-A981-B4D76F9A084C}" srcOrd="6" destOrd="0" presId="urn:microsoft.com/office/officeart/2005/8/layout/orgChart1"/>
    <dgm:cxn modelId="{EB1F62D6-4BF3-B542-8AE2-9F1961D97478}" type="presParOf" srcId="{140A1247-2FD6-8548-B0E1-FFE47D62E236}" destId="{6CF8D63C-CC00-CD4A-A767-3858659A9248}" srcOrd="7" destOrd="0" presId="urn:microsoft.com/office/officeart/2005/8/layout/orgChart1"/>
    <dgm:cxn modelId="{99858494-6D88-814F-BDFB-0FBA8A7A72B8}" type="presParOf" srcId="{6CF8D63C-CC00-CD4A-A767-3858659A9248}" destId="{079FCDF3-2707-E84D-9B55-5BF7DE9309C4}" srcOrd="0" destOrd="0" presId="urn:microsoft.com/office/officeart/2005/8/layout/orgChart1"/>
    <dgm:cxn modelId="{6DC570EE-4707-B64E-B7CD-2F28408C254E}" type="presParOf" srcId="{079FCDF3-2707-E84D-9B55-5BF7DE9309C4}" destId="{6965609E-3338-8D43-A822-1F4A3DF228BD}" srcOrd="0" destOrd="0" presId="urn:microsoft.com/office/officeart/2005/8/layout/orgChart1"/>
    <dgm:cxn modelId="{7CF2BBF9-50F6-EE4A-949F-B920E92AA9E4}" type="presParOf" srcId="{079FCDF3-2707-E84D-9B55-5BF7DE9309C4}" destId="{DD9B94F5-6070-7F4F-B8E2-57B546D8871E}" srcOrd="1" destOrd="0" presId="urn:microsoft.com/office/officeart/2005/8/layout/orgChart1"/>
    <dgm:cxn modelId="{9AF6B5E3-6E3D-454C-8D30-20A13343985C}" type="presParOf" srcId="{6CF8D63C-CC00-CD4A-A767-3858659A9248}" destId="{E77CA6E4-B8E7-6442-956D-4AC4EB783930}" srcOrd="1" destOrd="0" presId="urn:microsoft.com/office/officeart/2005/8/layout/orgChart1"/>
    <dgm:cxn modelId="{F086F879-0951-6040-85C2-528768BE535C}" type="presParOf" srcId="{6CF8D63C-CC00-CD4A-A767-3858659A9248}" destId="{5F129137-3138-CF42-ABD7-A7CB9BBDE921}" srcOrd="2" destOrd="0" presId="urn:microsoft.com/office/officeart/2005/8/layout/orgChart1"/>
    <dgm:cxn modelId="{59D1F3E7-4456-864B-A691-F68BD0B9DEB3}" type="presParOf" srcId="{140A1247-2FD6-8548-B0E1-FFE47D62E236}" destId="{23CFAE05-0022-294C-B79D-B2914452AFB3}" srcOrd="8" destOrd="0" presId="urn:microsoft.com/office/officeart/2005/8/layout/orgChart1"/>
    <dgm:cxn modelId="{C20DF892-C01A-5147-89A9-AC1FF46943E2}" type="presParOf" srcId="{140A1247-2FD6-8548-B0E1-FFE47D62E236}" destId="{851FD7F7-B360-2948-A10D-80C89BD26B44}" srcOrd="9" destOrd="0" presId="urn:microsoft.com/office/officeart/2005/8/layout/orgChart1"/>
    <dgm:cxn modelId="{E0DCF0A4-3622-6145-86F0-2A8B0C26D43A}" type="presParOf" srcId="{851FD7F7-B360-2948-A10D-80C89BD26B44}" destId="{C03C034E-4117-4946-A22D-7FC69C23FC08}" srcOrd="0" destOrd="0" presId="urn:microsoft.com/office/officeart/2005/8/layout/orgChart1"/>
    <dgm:cxn modelId="{5E9C2FE4-F63D-9741-88F3-D3A5B11D3001}" type="presParOf" srcId="{C03C034E-4117-4946-A22D-7FC69C23FC08}" destId="{06963DEF-6F9E-AC4A-843F-0B7C4065D859}" srcOrd="0" destOrd="0" presId="urn:microsoft.com/office/officeart/2005/8/layout/orgChart1"/>
    <dgm:cxn modelId="{96550B28-5E49-E945-B833-A032F3A7862A}" type="presParOf" srcId="{C03C034E-4117-4946-A22D-7FC69C23FC08}" destId="{ECBDB399-9DBA-3C42-B7E6-14BF68090667}" srcOrd="1" destOrd="0" presId="urn:microsoft.com/office/officeart/2005/8/layout/orgChart1"/>
    <dgm:cxn modelId="{59585B92-575B-C746-B273-17A508270EEA}" type="presParOf" srcId="{851FD7F7-B360-2948-A10D-80C89BD26B44}" destId="{C2191493-3714-7144-83AA-3FC73E8F3C27}" srcOrd="1" destOrd="0" presId="urn:microsoft.com/office/officeart/2005/8/layout/orgChart1"/>
    <dgm:cxn modelId="{0CC41BE1-9364-504C-82FE-2B79FCF60E90}" type="presParOf" srcId="{851FD7F7-B360-2948-A10D-80C89BD26B44}" destId="{DE59A83B-F3C1-CC4B-A14F-5036C9F59074}" srcOrd="2" destOrd="0" presId="urn:microsoft.com/office/officeart/2005/8/layout/orgChart1"/>
    <dgm:cxn modelId="{A8298668-B57E-E046-8E84-A4026A9239F2}" type="presParOf" srcId="{140A1247-2FD6-8548-B0E1-FFE47D62E236}" destId="{36E59882-A5AA-8C48-8E52-0E50ACDFCA64}" srcOrd="10" destOrd="0" presId="urn:microsoft.com/office/officeart/2005/8/layout/orgChart1"/>
    <dgm:cxn modelId="{8D1B08E5-DF3B-5147-95C1-488B004B5B4C}" type="presParOf" srcId="{140A1247-2FD6-8548-B0E1-FFE47D62E236}" destId="{091AEFC1-265D-EF43-ADF9-31DB29FAE390}" srcOrd="11" destOrd="0" presId="urn:microsoft.com/office/officeart/2005/8/layout/orgChart1"/>
    <dgm:cxn modelId="{C23E1FDD-0835-AD4C-BC04-0B21F1075213}" type="presParOf" srcId="{091AEFC1-265D-EF43-ADF9-31DB29FAE390}" destId="{EE377BEC-EA7E-C14E-89D6-6F8E758D8436}" srcOrd="0" destOrd="0" presId="urn:microsoft.com/office/officeart/2005/8/layout/orgChart1"/>
    <dgm:cxn modelId="{109CEBAF-E10A-544B-BDFE-CF5742529915}" type="presParOf" srcId="{EE377BEC-EA7E-C14E-89D6-6F8E758D8436}" destId="{11AFD2C7-BE48-0542-AD4A-821390A6C66B}" srcOrd="0" destOrd="0" presId="urn:microsoft.com/office/officeart/2005/8/layout/orgChart1"/>
    <dgm:cxn modelId="{82E9C450-FD76-8541-8C26-349C189DB9E5}" type="presParOf" srcId="{EE377BEC-EA7E-C14E-89D6-6F8E758D8436}" destId="{BC9C61A9-AD77-9C48-A663-DDD229AE34AD}" srcOrd="1" destOrd="0" presId="urn:microsoft.com/office/officeart/2005/8/layout/orgChart1"/>
    <dgm:cxn modelId="{F7A42219-082F-D343-8A3A-E32E3EFE9DBB}" type="presParOf" srcId="{091AEFC1-265D-EF43-ADF9-31DB29FAE390}" destId="{5CCFB9A1-A9EE-0C49-B872-6BA17F989EDA}" srcOrd="1" destOrd="0" presId="urn:microsoft.com/office/officeart/2005/8/layout/orgChart1"/>
    <dgm:cxn modelId="{8862B070-41FD-BE41-AC54-31C6243F68C3}" type="presParOf" srcId="{091AEFC1-265D-EF43-ADF9-31DB29FAE390}" destId="{1DCDE076-D641-584D-99C9-7351696C4780}" srcOrd="2" destOrd="0" presId="urn:microsoft.com/office/officeart/2005/8/layout/orgChart1"/>
    <dgm:cxn modelId="{82403BD2-AF42-5744-9638-E43B7B61A306}" type="presParOf" srcId="{C0368CD8-8C5D-7C43-9D51-3EEFD6FE1771}" destId="{41E8CD05-CA3D-2C4E-B288-AF6F3FA8536A}" srcOrd="2" destOrd="0" presId="urn:microsoft.com/office/officeart/2005/8/layout/orgChart1"/>
    <dgm:cxn modelId="{74209BC7-CB82-CE4B-A942-DE0731824570}" type="presParOf" srcId="{7E941E8C-B3B0-2147-B998-0B409861AB75}" destId="{99E729F7-3019-DB4C-B378-09BFCBB87710}" srcOrd="4" destOrd="0" presId="urn:microsoft.com/office/officeart/2005/8/layout/orgChart1"/>
    <dgm:cxn modelId="{72966898-D054-C94C-9810-7B8425CB4FD9}" type="presParOf" srcId="{7E941E8C-B3B0-2147-B998-0B409861AB75}" destId="{701E9959-65B7-1242-9566-D0D1EF85190D}" srcOrd="5" destOrd="0" presId="urn:microsoft.com/office/officeart/2005/8/layout/orgChart1"/>
    <dgm:cxn modelId="{97651D9A-03B2-284B-B3E4-8E0E5FD6B26F}" type="presParOf" srcId="{701E9959-65B7-1242-9566-D0D1EF85190D}" destId="{917C31DA-CFA5-4F46-AA70-962A167B1CB5}" srcOrd="0" destOrd="0" presId="urn:microsoft.com/office/officeart/2005/8/layout/orgChart1"/>
    <dgm:cxn modelId="{5A9ACDFD-4200-1940-9E91-0193C78C752E}" type="presParOf" srcId="{917C31DA-CFA5-4F46-AA70-962A167B1CB5}" destId="{48CB1CCC-009B-1944-9F72-03A62D8219C5}" srcOrd="0" destOrd="0" presId="urn:microsoft.com/office/officeart/2005/8/layout/orgChart1"/>
    <dgm:cxn modelId="{67BA1508-5A0F-254B-99FC-B9B252858253}" type="presParOf" srcId="{917C31DA-CFA5-4F46-AA70-962A167B1CB5}" destId="{87155544-CC1F-7E4A-B69A-DDCB0030003F}" srcOrd="1" destOrd="0" presId="urn:microsoft.com/office/officeart/2005/8/layout/orgChart1"/>
    <dgm:cxn modelId="{33BFC338-6623-9749-BB31-8E659D9209A2}" type="presParOf" srcId="{701E9959-65B7-1242-9566-D0D1EF85190D}" destId="{793550AA-B68B-884A-BAE6-086FDACA9228}" srcOrd="1" destOrd="0" presId="urn:microsoft.com/office/officeart/2005/8/layout/orgChart1"/>
    <dgm:cxn modelId="{012CD6C2-22E2-0341-B5B8-9F5F10341A86}" type="presParOf" srcId="{793550AA-B68B-884A-BAE6-086FDACA9228}" destId="{BF688B85-3820-2847-B7E6-E14217A7C9D2}" srcOrd="0" destOrd="0" presId="urn:microsoft.com/office/officeart/2005/8/layout/orgChart1"/>
    <dgm:cxn modelId="{E34D6035-FCC9-9D45-81FE-6435327B3436}" type="presParOf" srcId="{793550AA-B68B-884A-BAE6-086FDACA9228}" destId="{84262F3E-F3E7-484B-AE43-5770D79DEBCB}" srcOrd="1" destOrd="0" presId="urn:microsoft.com/office/officeart/2005/8/layout/orgChart1"/>
    <dgm:cxn modelId="{4CAF9552-CE85-7E47-8B5A-40883D703138}" type="presParOf" srcId="{84262F3E-F3E7-484B-AE43-5770D79DEBCB}" destId="{0E95545D-9C44-B14E-944F-6CA599E8593F}" srcOrd="0" destOrd="0" presId="urn:microsoft.com/office/officeart/2005/8/layout/orgChart1"/>
    <dgm:cxn modelId="{E4C08330-18B2-1949-AB9B-BFBD88D979E9}" type="presParOf" srcId="{0E95545D-9C44-B14E-944F-6CA599E8593F}" destId="{5AC5EBA8-152B-4A43-8E3F-9C55493186F0}" srcOrd="0" destOrd="0" presId="urn:microsoft.com/office/officeart/2005/8/layout/orgChart1"/>
    <dgm:cxn modelId="{45FB4D33-2D11-F144-B45E-A1F1CDFB532D}" type="presParOf" srcId="{0E95545D-9C44-B14E-944F-6CA599E8593F}" destId="{2C523289-CAE2-8D4D-A34C-1E466053BE4A}" srcOrd="1" destOrd="0" presId="urn:microsoft.com/office/officeart/2005/8/layout/orgChart1"/>
    <dgm:cxn modelId="{F308CB78-26AB-DF42-B633-7C5EEB6DED94}" type="presParOf" srcId="{84262F3E-F3E7-484B-AE43-5770D79DEBCB}" destId="{040CB612-A081-B840-BD29-D8E813A17750}" srcOrd="1" destOrd="0" presId="urn:microsoft.com/office/officeart/2005/8/layout/orgChart1"/>
    <dgm:cxn modelId="{7A279C63-8053-2944-B4DB-D90E11DAAB5C}" type="presParOf" srcId="{84262F3E-F3E7-484B-AE43-5770D79DEBCB}" destId="{5294F8BB-7E13-5D4D-9D1D-D1984B4C938A}" srcOrd="2" destOrd="0" presId="urn:microsoft.com/office/officeart/2005/8/layout/orgChart1"/>
    <dgm:cxn modelId="{08916DC6-6721-3E49-A867-5F38CFA7633A}" type="presParOf" srcId="{793550AA-B68B-884A-BAE6-086FDACA9228}" destId="{A1A3F38C-5F6B-4B47-A705-0BFEC3A6AC11}" srcOrd="2" destOrd="0" presId="urn:microsoft.com/office/officeart/2005/8/layout/orgChart1"/>
    <dgm:cxn modelId="{8FAEBD8A-BB8B-0B40-B0B6-9E6BE81D9A01}" type="presParOf" srcId="{793550AA-B68B-884A-BAE6-086FDACA9228}" destId="{792B44A9-61AD-664D-9E8A-D4E4CF7DBD95}" srcOrd="3" destOrd="0" presId="urn:microsoft.com/office/officeart/2005/8/layout/orgChart1"/>
    <dgm:cxn modelId="{F5F9217C-F809-2541-8C0F-13CD272C9A28}" type="presParOf" srcId="{792B44A9-61AD-664D-9E8A-D4E4CF7DBD95}" destId="{04896A64-688E-AE4C-A56F-316B9FDAE54B}" srcOrd="0" destOrd="0" presId="urn:microsoft.com/office/officeart/2005/8/layout/orgChart1"/>
    <dgm:cxn modelId="{53A1BFA9-7A0C-D648-94C3-4949D5FC1729}" type="presParOf" srcId="{04896A64-688E-AE4C-A56F-316B9FDAE54B}" destId="{A4B471EF-3EE7-9249-94C8-DDF920AF053B}" srcOrd="0" destOrd="0" presId="urn:microsoft.com/office/officeart/2005/8/layout/orgChart1"/>
    <dgm:cxn modelId="{D7A3E66A-EF21-8B4C-AADB-193BA0C76EF7}" type="presParOf" srcId="{04896A64-688E-AE4C-A56F-316B9FDAE54B}" destId="{A0AFB829-1FB5-8F43-A028-D3622BEC3584}" srcOrd="1" destOrd="0" presId="urn:microsoft.com/office/officeart/2005/8/layout/orgChart1"/>
    <dgm:cxn modelId="{9C108D83-1E41-924A-8E04-D6E1FAF51E37}" type="presParOf" srcId="{792B44A9-61AD-664D-9E8A-D4E4CF7DBD95}" destId="{DB91BEDE-CF96-3847-BFB7-840B9AD7290F}" srcOrd="1" destOrd="0" presId="urn:microsoft.com/office/officeart/2005/8/layout/orgChart1"/>
    <dgm:cxn modelId="{1C8C68E4-8D13-374F-A64D-8B24DBC7BA04}" type="presParOf" srcId="{792B44A9-61AD-664D-9E8A-D4E4CF7DBD95}" destId="{2EF9AB27-9110-1A43-83C1-5B5F396B7F3C}" srcOrd="2" destOrd="0" presId="urn:microsoft.com/office/officeart/2005/8/layout/orgChart1"/>
    <dgm:cxn modelId="{0EF24E0F-D5D1-0146-A1A4-DD9949739D3D}" type="presParOf" srcId="{793550AA-B68B-884A-BAE6-086FDACA9228}" destId="{3152A0B4-6330-E349-9AE6-B17D5D8F99ED}" srcOrd="4" destOrd="0" presId="urn:microsoft.com/office/officeart/2005/8/layout/orgChart1"/>
    <dgm:cxn modelId="{72EABD4C-2CD5-9B40-AE24-B61986956010}" type="presParOf" srcId="{793550AA-B68B-884A-BAE6-086FDACA9228}" destId="{E2D0E134-4772-B14B-BF3E-45E0755591D9}" srcOrd="5" destOrd="0" presId="urn:microsoft.com/office/officeart/2005/8/layout/orgChart1"/>
    <dgm:cxn modelId="{D298C641-A130-3443-B503-FD4840EF04A4}" type="presParOf" srcId="{E2D0E134-4772-B14B-BF3E-45E0755591D9}" destId="{333EAACF-464A-DA4B-8CA9-1333EE3B47CA}" srcOrd="0" destOrd="0" presId="urn:microsoft.com/office/officeart/2005/8/layout/orgChart1"/>
    <dgm:cxn modelId="{728BBE8C-3784-0C49-8C8A-F180217043BC}" type="presParOf" srcId="{333EAACF-464A-DA4B-8CA9-1333EE3B47CA}" destId="{AE8AE4D2-C83B-8D4F-AF72-A40617A24A56}" srcOrd="0" destOrd="0" presId="urn:microsoft.com/office/officeart/2005/8/layout/orgChart1"/>
    <dgm:cxn modelId="{8680A9F0-4A54-534B-ADD7-70F0E942CDB9}" type="presParOf" srcId="{333EAACF-464A-DA4B-8CA9-1333EE3B47CA}" destId="{8A56CF26-6829-2747-BC13-90E6B8032A8D}" srcOrd="1" destOrd="0" presId="urn:microsoft.com/office/officeart/2005/8/layout/orgChart1"/>
    <dgm:cxn modelId="{EF7D8632-4106-2747-B57B-33EA809CE3DB}" type="presParOf" srcId="{E2D0E134-4772-B14B-BF3E-45E0755591D9}" destId="{272717E8-A666-1346-8704-2F534FE62B96}" srcOrd="1" destOrd="0" presId="urn:microsoft.com/office/officeart/2005/8/layout/orgChart1"/>
    <dgm:cxn modelId="{DAD63B97-E8C2-A847-A52B-AEB4E172F1A0}" type="presParOf" srcId="{E2D0E134-4772-B14B-BF3E-45E0755591D9}" destId="{09911A37-8FFF-0344-A0B8-FF7C981EAF94}" srcOrd="2" destOrd="0" presId="urn:microsoft.com/office/officeart/2005/8/layout/orgChart1"/>
    <dgm:cxn modelId="{0C029235-BCFF-BB48-82AF-84F6BBF70550}" type="presParOf" srcId="{701E9959-65B7-1242-9566-D0D1EF85190D}" destId="{77ED366A-CE42-A64B-9ABC-4F1DA92E6220}" srcOrd="2" destOrd="0" presId="urn:microsoft.com/office/officeart/2005/8/layout/orgChart1"/>
    <dgm:cxn modelId="{E7CB2D4F-96EE-D048-B0E9-94C8B9D1A45A}" type="presParOf" srcId="{7E941E8C-B3B0-2147-B998-0B409861AB75}" destId="{50E06994-5BBF-A34A-9754-D24BB19608B5}" srcOrd="6" destOrd="0" presId="urn:microsoft.com/office/officeart/2005/8/layout/orgChart1"/>
    <dgm:cxn modelId="{71BB88BF-5875-654B-8ACC-BA91D71AA8A9}" type="presParOf" srcId="{7E941E8C-B3B0-2147-B998-0B409861AB75}" destId="{76AB0BF0-6104-EC48-ADA5-EF5F9C3B97A3}" srcOrd="7" destOrd="0" presId="urn:microsoft.com/office/officeart/2005/8/layout/orgChart1"/>
    <dgm:cxn modelId="{89F496C7-82D6-9745-B604-17B9C769F1AA}" type="presParOf" srcId="{76AB0BF0-6104-EC48-ADA5-EF5F9C3B97A3}" destId="{AE64DB2D-AEF8-8E49-942D-A5536DEE8F33}" srcOrd="0" destOrd="0" presId="urn:microsoft.com/office/officeart/2005/8/layout/orgChart1"/>
    <dgm:cxn modelId="{2C032941-8109-8544-A19B-9AD779295A4F}" type="presParOf" srcId="{AE64DB2D-AEF8-8E49-942D-A5536DEE8F33}" destId="{900320C5-4AA4-F742-9F8D-A71DA5812381}" srcOrd="0" destOrd="0" presId="urn:microsoft.com/office/officeart/2005/8/layout/orgChart1"/>
    <dgm:cxn modelId="{8521B048-3C87-B543-9AD4-46C4CBE6A572}" type="presParOf" srcId="{AE64DB2D-AEF8-8E49-942D-A5536DEE8F33}" destId="{F26E1B5D-18F7-C945-8335-85448FD0E489}" srcOrd="1" destOrd="0" presId="urn:microsoft.com/office/officeart/2005/8/layout/orgChart1"/>
    <dgm:cxn modelId="{FD04CE60-9248-6E4E-87F4-009F5BC812FB}" type="presParOf" srcId="{76AB0BF0-6104-EC48-ADA5-EF5F9C3B97A3}" destId="{5D921356-B8FB-4A41-9BBC-E77C66F264B0}" srcOrd="1" destOrd="0" presId="urn:microsoft.com/office/officeart/2005/8/layout/orgChart1"/>
    <dgm:cxn modelId="{A1B7B301-8F90-2641-A09C-F4F6A3905C09}" type="presParOf" srcId="{76AB0BF0-6104-EC48-ADA5-EF5F9C3B97A3}" destId="{0A5B808F-0B03-3E46-AFF6-D83EB3B01971}" srcOrd="2" destOrd="0" presId="urn:microsoft.com/office/officeart/2005/8/layout/orgChart1"/>
    <dgm:cxn modelId="{91E060A6-0D8D-3448-BD7B-E39E15A35DF2}" type="presParOf" srcId="{E5DF7632-5E1E-F84C-B26B-FE0152387091}" destId="{73C9528F-9125-1048-85B1-CD6839B2ED7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06994-5BBF-A34A-9754-D24BB19608B5}">
      <dsp:nvSpPr>
        <dsp:cNvPr id="0" name=""/>
        <dsp:cNvSpPr/>
      </dsp:nvSpPr>
      <dsp:spPr>
        <a:xfrm>
          <a:off x="6620625" y="597899"/>
          <a:ext cx="2876543" cy="249617"/>
        </a:xfrm>
        <a:custGeom>
          <a:avLst/>
          <a:gdLst/>
          <a:ahLst/>
          <a:cxnLst/>
          <a:rect l="0" t="0" r="0" b="0"/>
          <a:pathLst>
            <a:path>
              <a:moveTo>
                <a:pt x="0" y="0"/>
              </a:moveTo>
              <a:lnTo>
                <a:pt x="0" y="124808"/>
              </a:lnTo>
              <a:lnTo>
                <a:pt x="2876543" y="124808"/>
              </a:lnTo>
              <a:lnTo>
                <a:pt x="2876543"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52A0B4-6330-E349-9AE6-B17D5D8F99ED}">
      <dsp:nvSpPr>
        <dsp:cNvPr id="0" name=""/>
        <dsp:cNvSpPr/>
      </dsp:nvSpPr>
      <dsp:spPr>
        <a:xfrm>
          <a:off x="7583435" y="1441843"/>
          <a:ext cx="178298" cy="2234670"/>
        </a:xfrm>
        <a:custGeom>
          <a:avLst/>
          <a:gdLst/>
          <a:ahLst/>
          <a:cxnLst/>
          <a:rect l="0" t="0" r="0" b="0"/>
          <a:pathLst>
            <a:path>
              <a:moveTo>
                <a:pt x="0" y="0"/>
              </a:moveTo>
              <a:lnTo>
                <a:pt x="0" y="2234670"/>
              </a:lnTo>
              <a:lnTo>
                <a:pt x="178298" y="22346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A3F38C-5F6B-4B47-A705-0BFEC3A6AC11}">
      <dsp:nvSpPr>
        <dsp:cNvPr id="0" name=""/>
        <dsp:cNvSpPr/>
      </dsp:nvSpPr>
      <dsp:spPr>
        <a:xfrm>
          <a:off x="7583435" y="1441843"/>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688B85-3820-2847-B7E6-E14217A7C9D2}">
      <dsp:nvSpPr>
        <dsp:cNvPr id="0" name=""/>
        <dsp:cNvSpPr/>
      </dsp:nvSpPr>
      <dsp:spPr>
        <a:xfrm>
          <a:off x="7583435" y="1441843"/>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E729F7-3019-DB4C-B378-09BFCBB87710}">
      <dsp:nvSpPr>
        <dsp:cNvPr id="0" name=""/>
        <dsp:cNvSpPr/>
      </dsp:nvSpPr>
      <dsp:spPr>
        <a:xfrm>
          <a:off x="6620625" y="597899"/>
          <a:ext cx="1438271" cy="249617"/>
        </a:xfrm>
        <a:custGeom>
          <a:avLst/>
          <a:gdLst/>
          <a:ahLst/>
          <a:cxnLst/>
          <a:rect l="0" t="0" r="0" b="0"/>
          <a:pathLst>
            <a:path>
              <a:moveTo>
                <a:pt x="0" y="0"/>
              </a:moveTo>
              <a:lnTo>
                <a:pt x="0" y="124808"/>
              </a:lnTo>
              <a:lnTo>
                <a:pt x="1438271" y="124808"/>
              </a:lnTo>
              <a:lnTo>
                <a:pt x="1438271"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59882-A5AA-8C48-8E52-0E50ACDFCA64}">
      <dsp:nvSpPr>
        <dsp:cNvPr id="0" name=""/>
        <dsp:cNvSpPr/>
      </dsp:nvSpPr>
      <dsp:spPr>
        <a:xfrm>
          <a:off x="6145163" y="1441843"/>
          <a:ext cx="178298" cy="4766504"/>
        </a:xfrm>
        <a:custGeom>
          <a:avLst/>
          <a:gdLst/>
          <a:ahLst/>
          <a:cxnLst/>
          <a:rect l="0" t="0" r="0" b="0"/>
          <a:pathLst>
            <a:path>
              <a:moveTo>
                <a:pt x="0" y="0"/>
              </a:moveTo>
              <a:lnTo>
                <a:pt x="0" y="4766504"/>
              </a:lnTo>
              <a:lnTo>
                <a:pt x="178298" y="476650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CFAE05-0022-294C-B79D-B2914452AFB3}">
      <dsp:nvSpPr>
        <dsp:cNvPr id="0" name=""/>
        <dsp:cNvSpPr/>
      </dsp:nvSpPr>
      <dsp:spPr>
        <a:xfrm>
          <a:off x="6145163" y="1441843"/>
          <a:ext cx="178298" cy="3922559"/>
        </a:xfrm>
        <a:custGeom>
          <a:avLst/>
          <a:gdLst/>
          <a:ahLst/>
          <a:cxnLst/>
          <a:rect l="0" t="0" r="0" b="0"/>
          <a:pathLst>
            <a:path>
              <a:moveTo>
                <a:pt x="0" y="0"/>
              </a:moveTo>
              <a:lnTo>
                <a:pt x="0" y="3922559"/>
              </a:lnTo>
              <a:lnTo>
                <a:pt x="178298" y="392255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A1F32-D0ED-BC42-A981-B4D76F9A084C}">
      <dsp:nvSpPr>
        <dsp:cNvPr id="0" name=""/>
        <dsp:cNvSpPr/>
      </dsp:nvSpPr>
      <dsp:spPr>
        <a:xfrm>
          <a:off x="6145163" y="1441843"/>
          <a:ext cx="178298" cy="3078615"/>
        </a:xfrm>
        <a:custGeom>
          <a:avLst/>
          <a:gdLst/>
          <a:ahLst/>
          <a:cxnLst/>
          <a:rect l="0" t="0" r="0" b="0"/>
          <a:pathLst>
            <a:path>
              <a:moveTo>
                <a:pt x="0" y="0"/>
              </a:moveTo>
              <a:lnTo>
                <a:pt x="0" y="3078615"/>
              </a:lnTo>
              <a:lnTo>
                <a:pt x="178298" y="307861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E83694-84A2-984A-81AD-326EBEC00678}">
      <dsp:nvSpPr>
        <dsp:cNvPr id="0" name=""/>
        <dsp:cNvSpPr/>
      </dsp:nvSpPr>
      <dsp:spPr>
        <a:xfrm>
          <a:off x="6145163" y="1441843"/>
          <a:ext cx="178298" cy="2234670"/>
        </a:xfrm>
        <a:custGeom>
          <a:avLst/>
          <a:gdLst/>
          <a:ahLst/>
          <a:cxnLst/>
          <a:rect l="0" t="0" r="0" b="0"/>
          <a:pathLst>
            <a:path>
              <a:moveTo>
                <a:pt x="0" y="0"/>
              </a:moveTo>
              <a:lnTo>
                <a:pt x="0" y="2234670"/>
              </a:lnTo>
              <a:lnTo>
                <a:pt x="178298" y="22346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51DC1-047A-9E48-9DB9-C66C91B88E2D}">
      <dsp:nvSpPr>
        <dsp:cNvPr id="0" name=""/>
        <dsp:cNvSpPr/>
      </dsp:nvSpPr>
      <dsp:spPr>
        <a:xfrm>
          <a:off x="6145163" y="1441843"/>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CCDC2C-772E-3449-8E53-465A99CD64FB}">
      <dsp:nvSpPr>
        <dsp:cNvPr id="0" name=""/>
        <dsp:cNvSpPr/>
      </dsp:nvSpPr>
      <dsp:spPr>
        <a:xfrm>
          <a:off x="6145163" y="1441843"/>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DD76BF-F5F0-304C-B194-0180083A3267}">
      <dsp:nvSpPr>
        <dsp:cNvPr id="0" name=""/>
        <dsp:cNvSpPr/>
      </dsp:nvSpPr>
      <dsp:spPr>
        <a:xfrm>
          <a:off x="6574905" y="597899"/>
          <a:ext cx="91440" cy="249617"/>
        </a:xfrm>
        <a:custGeom>
          <a:avLst/>
          <a:gdLst/>
          <a:ahLst/>
          <a:cxnLst/>
          <a:rect l="0" t="0" r="0" b="0"/>
          <a:pathLst>
            <a:path>
              <a:moveTo>
                <a:pt x="45720" y="0"/>
              </a:moveTo>
              <a:lnTo>
                <a:pt x="45720"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52AA8-4065-644B-B960-518F5B22E191}">
      <dsp:nvSpPr>
        <dsp:cNvPr id="0" name=""/>
        <dsp:cNvSpPr/>
      </dsp:nvSpPr>
      <dsp:spPr>
        <a:xfrm>
          <a:off x="4706891" y="2285788"/>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F97C27-DCFB-DC42-BBE7-D048A9B9917D}">
      <dsp:nvSpPr>
        <dsp:cNvPr id="0" name=""/>
        <dsp:cNvSpPr/>
      </dsp:nvSpPr>
      <dsp:spPr>
        <a:xfrm>
          <a:off x="4706891" y="2285788"/>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F6A026-6783-5248-A259-E29102AEF7B2}">
      <dsp:nvSpPr>
        <dsp:cNvPr id="0" name=""/>
        <dsp:cNvSpPr/>
      </dsp:nvSpPr>
      <dsp:spPr>
        <a:xfrm>
          <a:off x="3744081" y="1441843"/>
          <a:ext cx="1438271" cy="249617"/>
        </a:xfrm>
        <a:custGeom>
          <a:avLst/>
          <a:gdLst/>
          <a:ahLst/>
          <a:cxnLst/>
          <a:rect l="0" t="0" r="0" b="0"/>
          <a:pathLst>
            <a:path>
              <a:moveTo>
                <a:pt x="0" y="0"/>
              </a:moveTo>
              <a:lnTo>
                <a:pt x="0" y="124808"/>
              </a:lnTo>
              <a:lnTo>
                <a:pt x="1438271" y="124808"/>
              </a:lnTo>
              <a:lnTo>
                <a:pt x="1438271"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898CCB-23B7-B445-8BDE-9E668AF9E82F}">
      <dsp:nvSpPr>
        <dsp:cNvPr id="0" name=""/>
        <dsp:cNvSpPr/>
      </dsp:nvSpPr>
      <dsp:spPr>
        <a:xfrm>
          <a:off x="3698361" y="1441843"/>
          <a:ext cx="91440" cy="249617"/>
        </a:xfrm>
        <a:custGeom>
          <a:avLst/>
          <a:gdLst/>
          <a:ahLst/>
          <a:cxnLst/>
          <a:rect l="0" t="0" r="0" b="0"/>
          <a:pathLst>
            <a:path>
              <a:moveTo>
                <a:pt x="45720" y="0"/>
              </a:moveTo>
              <a:lnTo>
                <a:pt x="45720"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742DAA-5605-634B-A3AC-53FFC8B5A91A}">
      <dsp:nvSpPr>
        <dsp:cNvPr id="0" name=""/>
        <dsp:cNvSpPr/>
      </dsp:nvSpPr>
      <dsp:spPr>
        <a:xfrm>
          <a:off x="2305809" y="1441843"/>
          <a:ext cx="1438271" cy="249617"/>
        </a:xfrm>
        <a:custGeom>
          <a:avLst/>
          <a:gdLst/>
          <a:ahLst/>
          <a:cxnLst/>
          <a:rect l="0" t="0" r="0" b="0"/>
          <a:pathLst>
            <a:path>
              <a:moveTo>
                <a:pt x="1438271" y="0"/>
              </a:moveTo>
              <a:lnTo>
                <a:pt x="1438271" y="124808"/>
              </a:lnTo>
              <a:lnTo>
                <a:pt x="0" y="124808"/>
              </a:lnTo>
              <a:lnTo>
                <a:pt x="0"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A8724C-CF90-2B47-9130-BDC86924D921}">
      <dsp:nvSpPr>
        <dsp:cNvPr id="0" name=""/>
        <dsp:cNvSpPr/>
      </dsp:nvSpPr>
      <dsp:spPr>
        <a:xfrm>
          <a:off x="3744081" y="597899"/>
          <a:ext cx="2876543" cy="249617"/>
        </a:xfrm>
        <a:custGeom>
          <a:avLst/>
          <a:gdLst/>
          <a:ahLst/>
          <a:cxnLst/>
          <a:rect l="0" t="0" r="0" b="0"/>
          <a:pathLst>
            <a:path>
              <a:moveTo>
                <a:pt x="2876543" y="0"/>
              </a:moveTo>
              <a:lnTo>
                <a:pt x="2876543" y="124808"/>
              </a:lnTo>
              <a:lnTo>
                <a:pt x="0" y="124808"/>
              </a:lnTo>
              <a:lnTo>
                <a:pt x="0"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4388B5-2B75-6B4D-98EB-9DEC7DC2DC9A}">
      <dsp:nvSpPr>
        <dsp:cNvPr id="0" name=""/>
        <dsp:cNvSpPr/>
      </dsp:nvSpPr>
      <dsp:spPr>
        <a:xfrm>
          <a:off x="6026298" y="357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Typizacja</a:t>
          </a:r>
          <a:r>
            <a:rPr lang="en-US" sz="1200" kern="1200" dirty="0"/>
            <a:t> </a:t>
          </a:r>
          <a:r>
            <a:rPr lang="en-US" sz="1200" kern="1200" dirty="0" err="1"/>
            <a:t>przestępstw</a:t>
          </a:r>
          <a:r>
            <a:rPr lang="en-US" sz="1200" kern="1200" dirty="0"/>
            <a:t> </a:t>
          </a:r>
        </a:p>
      </dsp:txBody>
      <dsp:txXfrm>
        <a:off x="6026298" y="3571"/>
        <a:ext cx="1188654" cy="594327"/>
      </dsp:txXfrm>
    </dsp:sp>
    <dsp:sp modelId="{6AE8C9DA-ABFB-2243-B9DD-9D83F7B2FDDB}">
      <dsp:nvSpPr>
        <dsp:cNvPr id="0" name=""/>
        <dsp:cNvSpPr/>
      </dsp:nvSpPr>
      <dsp:spPr>
        <a:xfrm>
          <a:off x="3149754"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Podmiot</a:t>
          </a:r>
          <a:r>
            <a:rPr lang="en-US" sz="1200" kern="1200" dirty="0"/>
            <a:t> </a:t>
          </a:r>
          <a:r>
            <a:rPr lang="en-US" sz="1200" kern="1200" dirty="0" err="1"/>
            <a:t>przestępstwa</a:t>
          </a:r>
          <a:endParaRPr lang="en-US" sz="1200" kern="1200" dirty="0"/>
        </a:p>
      </dsp:txBody>
      <dsp:txXfrm>
        <a:off x="3149754" y="847516"/>
        <a:ext cx="1188654" cy="594327"/>
      </dsp:txXfrm>
    </dsp:sp>
    <dsp:sp modelId="{4F6E4CAE-B188-F041-B20F-9ED982621209}">
      <dsp:nvSpPr>
        <dsp:cNvPr id="0" name=""/>
        <dsp:cNvSpPr/>
      </dsp:nvSpPr>
      <dsp:spPr>
        <a:xfrm>
          <a:off x="1711482"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wiek</a:t>
          </a:r>
          <a:r>
            <a:rPr lang="en-US" sz="1200" kern="1200" dirty="0"/>
            <a:t> </a:t>
          </a:r>
          <a:r>
            <a:rPr lang="en-US" sz="1200" kern="1200" dirty="0" err="1"/>
            <a:t>sprawcy</a:t>
          </a:r>
          <a:endParaRPr lang="en-US" sz="1200" kern="1200" dirty="0"/>
        </a:p>
      </dsp:txBody>
      <dsp:txXfrm>
        <a:off x="1711482" y="1691461"/>
        <a:ext cx="1188654" cy="594327"/>
      </dsp:txXfrm>
    </dsp:sp>
    <dsp:sp modelId="{D0F8955C-EECE-FC47-BF60-68D1C967DEE1}">
      <dsp:nvSpPr>
        <dsp:cNvPr id="0" name=""/>
        <dsp:cNvSpPr/>
      </dsp:nvSpPr>
      <dsp:spPr>
        <a:xfrm>
          <a:off x="3149754"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przestępstwa</a:t>
          </a:r>
          <a:r>
            <a:rPr lang="en-US" sz="1200" kern="1200" dirty="0"/>
            <a:t> </a:t>
          </a:r>
          <a:r>
            <a:rPr lang="en-US" sz="1200" kern="1200" dirty="0" err="1"/>
            <a:t>powszechne</a:t>
          </a:r>
          <a:endParaRPr lang="en-US" sz="1200" kern="1200" dirty="0"/>
        </a:p>
      </dsp:txBody>
      <dsp:txXfrm>
        <a:off x="3149754" y="1691461"/>
        <a:ext cx="1188654" cy="594327"/>
      </dsp:txXfrm>
    </dsp:sp>
    <dsp:sp modelId="{AC4C3145-301B-7D42-BEFC-2702074160E9}">
      <dsp:nvSpPr>
        <dsp:cNvPr id="0" name=""/>
        <dsp:cNvSpPr/>
      </dsp:nvSpPr>
      <dsp:spPr>
        <a:xfrm>
          <a:off x="4588026"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przestępstwa</a:t>
          </a:r>
          <a:r>
            <a:rPr lang="en-US" sz="1200" kern="1200" dirty="0"/>
            <a:t> </a:t>
          </a:r>
          <a:r>
            <a:rPr lang="en-US" sz="1200" kern="1200" dirty="0" err="1"/>
            <a:t>indywidualne</a:t>
          </a:r>
          <a:endParaRPr lang="en-US" sz="1200" kern="1200" dirty="0"/>
        </a:p>
      </dsp:txBody>
      <dsp:txXfrm>
        <a:off x="4588026" y="1691461"/>
        <a:ext cx="1188654" cy="594327"/>
      </dsp:txXfrm>
    </dsp:sp>
    <dsp:sp modelId="{D79CFE4F-EEE6-B040-BDA6-F649816CD4FF}">
      <dsp:nvSpPr>
        <dsp:cNvPr id="0" name=""/>
        <dsp:cNvSpPr/>
      </dsp:nvSpPr>
      <dsp:spPr>
        <a:xfrm>
          <a:off x="4885189"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właściwe</a:t>
          </a:r>
          <a:endParaRPr lang="en-US" sz="1200" kern="1200" dirty="0"/>
        </a:p>
      </dsp:txBody>
      <dsp:txXfrm>
        <a:off x="4885189" y="2535406"/>
        <a:ext cx="1188654" cy="594327"/>
      </dsp:txXfrm>
    </dsp:sp>
    <dsp:sp modelId="{1CF2F974-0883-6B45-88EC-54329B31C178}">
      <dsp:nvSpPr>
        <dsp:cNvPr id="0" name=""/>
        <dsp:cNvSpPr/>
      </dsp:nvSpPr>
      <dsp:spPr>
        <a:xfrm>
          <a:off x="4885189"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niewłaściwe</a:t>
          </a:r>
          <a:endParaRPr lang="en-US" sz="1200" kern="1200" dirty="0"/>
        </a:p>
        <a:p>
          <a:pPr marL="0" lvl="0" indent="0" algn="ctr" defTabSz="533400">
            <a:lnSpc>
              <a:spcPct val="90000"/>
            </a:lnSpc>
            <a:spcBef>
              <a:spcPct val="0"/>
            </a:spcBef>
            <a:spcAft>
              <a:spcPct val="35000"/>
            </a:spcAft>
            <a:buNone/>
          </a:pPr>
          <a:endParaRPr lang="en-US" sz="1200" kern="1200" dirty="0"/>
        </a:p>
      </dsp:txBody>
      <dsp:txXfrm>
        <a:off x="4885189" y="3379350"/>
        <a:ext cx="1188654" cy="594327"/>
      </dsp:txXfrm>
    </dsp:sp>
    <dsp:sp modelId="{7F651102-6FDA-FB49-8468-3CB888D4F30F}">
      <dsp:nvSpPr>
        <dsp:cNvPr id="0" name=""/>
        <dsp:cNvSpPr/>
      </dsp:nvSpPr>
      <dsp:spPr>
        <a:xfrm>
          <a:off x="6026298"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Znamiona</a:t>
          </a:r>
          <a:r>
            <a:rPr lang="en-US" sz="1200" kern="1200" dirty="0"/>
            <a:t> </a:t>
          </a:r>
          <a:r>
            <a:rPr lang="en-US" sz="1200" kern="1200" dirty="0" err="1"/>
            <a:t>strony</a:t>
          </a:r>
          <a:r>
            <a:rPr lang="en-US" sz="1200" kern="1200" dirty="0"/>
            <a:t> </a:t>
          </a:r>
          <a:r>
            <a:rPr lang="en-US" sz="1200" kern="1200" dirty="0" err="1"/>
            <a:t>przedmiotowej</a:t>
          </a:r>
          <a:endParaRPr lang="en-US" sz="1200" kern="1200" dirty="0"/>
        </a:p>
      </dsp:txBody>
      <dsp:txXfrm>
        <a:off x="6026298" y="847516"/>
        <a:ext cx="1188654" cy="594327"/>
      </dsp:txXfrm>
    </dsp:sp>
    <dsp:sp modelId="{C0E124A3-D7DD-104A-BEFE-3AF0C07F3FDD}">
      <dsp:nvSpPr>
        <dsp:cNvPr id="0" name=""/>
        <dsp:cNvSpPr/>
      </dsp:nvSpPr>
      <dsp:spPr>
        <a:xfrm>
          <a:off x="6323461"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charakterystyka</a:t>
          </a:r>
          <a:r>
            <a:rPr lang="en-US" sz="1200" kern="1200" dirty="0"/>
            <a:t> </a:t>
          </a:r>
          <a:r>
            <a:rPr lang="en-US" sz="1200" kern="1200" dirty="0" err="1"/>
            <a:t>zachowania</a:t>
          </a:r>
          <a:r>
            <a:rPr lang="en-US" sz="1200" kern="1200" dirty="0"/>
            <a:t> </a:t>
          </a:r>
          <a:r>
            <a:rPr lang="en-US" sz="1200" kern="1200" dirty="0" err="1"/>
            <a:t>sprawcy</a:t>
          </a:r>
          <a:endParaRPr lang="en-US" sz="1200" kern="1200" dirty="0"/>
        </a:p>
      </dsp:txBody>
      <dsp:txXfrm>
        <a:off x="6323461" y="1691461"/>
        <a:ext cx="1188654" cy="594327"/>
      </dsp:txXfrm>
    </dsp:sp>
    <dsp:sp modelId="{0A55806E-F3B6-E94D-8058-441614878824}">
      <dsp:nvSpPr>
        <dsp:cNvPr id="0" name=""/>
        <dsp:cNvSpPr/>
      </dsp:nvSpPr>
      <dsp:spPr>
        <a:xfrm>
          <a:off x="6323461"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okoliczności</a:t>
          </a:r>
          <a:r>
            <a:rPr lang="en-US" sz="1200" kern="1200" dirty="0"/>
            <a:t> </a:t>
          </a:r>
          <a:r>
            <a:rPr lang="en-US" sz="1200" kern="1200" dirty="0" err="1"/>
            <a:t>modalne</a:t>
          </a:r>
          <a:endParaRPr lang="en-US" sz="1200" kern="1200" dirty="0"/>
        </a:p>
      </dsp:txBody>
      <dsp:txXfrm>
        <a:off x="6323461" y="2535406"/>
        <a:ext cx="1188654" cy="594327"/>
      </dsp:txXfrm>
    </dsp:sp>
    <dsp:sp modelId="{6BD09066-5F0E-7643-9391-3C3474927EFD}">
      <dsp:nvSpPr>
        <dsp:cNvPr id="0" name=""/>
        <dsp:cNvSpPr/>
      </dsp:nvSpPr>
      <dsp:spPr>
        <a:xfrm>
          <a:off x="6323461"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skutek</a:t>
          </a:r>
          <a:endParaRPr lang="en-US" sz="1200" kern="1200" dirty="0"/>
        </a:p>
      </dsp:txBody>
      <dsp:txXfrm>
        <a:off x="6323461" y="3379350"/>
        <a:ext cx="1188654" cy="594327"/>
      </dsp:txXfrm>
    </dsp:sp>
    <dsp:sp modelId="{6965609E-3338-8D43-A822-1F4A3DF228BD}">
      <dsp:nvSpPr>
        <dsp:cNvPr id="0" name=""/>
        <dsp:cNvSpPr/>
      </dsp:nvSpPr>
      <dsp:spPr>
        <a:xfrm>
          <a:off x="6323461" y="4223295"/>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związek</a:t>
          </a:r>
          <a:r>
            <a:rPr lang="en-US" sz="1200" kern="1200" dirty="0"/>
            <a:t> </a:t>
          </a:r>
          <a:r>
            <a:rPr lang="en-US" sz="1200" kern="1200" dirty="0" err="1"/>
            <a:t>przyczynowy</a:t>
          </a:r>
          <a:endParaRPr lang="en-US" sz="1200" kern="1200" dirty="0"/>
        </a:p>
      </dsp:txBody>
      <dsp:txXfrm>
        <a:off x="6323461" y="4223295"/>
        <a:ext cx="1188654" cy="594327"/>
      </dsp:txXfrm>
    </dsp:sp>
    <dsp:sp modelId="{06963DEF-6F9E-AC4A-843F-0B7C4065D859}">
      <dsp:nvSpPr>
        <dsp:cNvPr id="0" name=""/>
        <dsp:cNvSpPr/>
      </dsp:nvSpPr>
      <dsp:spPr>
        <a:xfrm>
          <a:off x="6323461" y="506724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zaniechanie</a:t>
          </a:r>
          <a:r>
            <a:rPr lang="en-US" sz="1200" kern="1200" dirty="0"/>
            <a:t> </a:t>
          </a:r>
          <a:r>
            <a:rPr lang="en-US" sz="1200" kern="1200" dirty="0" err="1"/>
            <a:t>jako</a:t>
          </a:r>
          <a:r>
            <a:rPr lang="en-US" sz="1200" kern="1200" dirty="0"/>
            <a:t> </a:t>
          </a:r>
          <a:r>
            <a:rPr lang="en-US" sz="1200" kern="1200" dirty="0" err="1"/>
            <a:t>postać</a:t>
          </a:r>
          <a:r>
            <a:rPr lang="en-US" sz="1200" kern="1200" dirty="0"/>
            <a:t> </a:t>
          </a:r>
          <a:r>
            <a:rPr lang="en-US" sz="1200" kern="1200" dirty="0" err="1"/>
            <a:t>czynu</a:t>
          </a:r>
          <a:r>
            <a:rPr lang="en-US" sz="1200" kern="1200" dirty="0"/>
            <a:t> </a:t>
          </a:r>
          <a:r>
            <a:rPr lang="en-US" sz="1200" kern="1200" dirty="0" err="1"/>
            <a:t>zabronionego</a:t>
          </a:r>
          <a:endParaRPr lang="en-US" sz="1200" kern="1200" dirty="0"/>
        </a:p>
      </dsp:txBody>
      <dsp:txXfrm>
        <a:off x="6323461" y="5067240"/>
        <a:ext cx="1188654" cy="594327"/>
      </dsp:txXfrm>
    </dsp:sp>
    <dsp:sp modelId="{11AFD2C7-BE48-0542-AD4A-821390A6C66B}">
      <dsp:nvSpPr>
        <dsp:cNvPr id="0" name=""/>
        <dsp:cNvSpPr/>
      </dsp:nvSpPr>
      <dsp:spPr>
        <a:xfrm>
          <a:off x="6323461" y="5911184"/>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problematyka</a:t>
          </a:r>
          <a:r>
            <a:rPr lang="en-US" sz="1200" kern="1200" dirty="0"/>
            <a:t> </a:t>
          </a:r>
          <a:r>
            <a:rPr lang="en-US" sz="1200" kern="1200" dirty="0" err="1"/>
            <a:t>obiektywnego</a:t>
          </a:r>
          <a:r>
            <a:rPr lang="en-US" sz="1200" kern="1200" dirty="0"/>
            <a:t> </a:t>
          </a:r>
          <a:r>
            <a:rPr lang="en-US" sz="1200" kern="1200" dirty="0" err="1"/>
            <a:t>przypisania</a:t>
          </a:r>
          <a:r>
            <a:rPr lang="en-US" sz="1200" kern="1200" dirty="0"/>
            <a:t> </a:t>
          </a:r>
          <a:r>
            <a:rPr lang="en-US" sz="1200" kern="1200" dirty="0" err="1"/>
            <a:t>skutku</a:t>
          </a:r>
          <a:endParaRPr lang="en-US" sz="1200" kern="1200" dirty="0"/>
        </a:p>
      </dsp:txBody>
      <dsp:txXfrm>
        <a:off x="6323461" y="5911184"/>
        <a:ext cx="1188654" cy="594327"/>
      </dsp:txXfrm>
    </dsp:sp>
    <dsp:sp modelId="{48CB1CCC-009B-1944-9F72-03A62D8219C5}">
      <dsp:nvSpPr>
        <dsp:cNvPr id="0" name=""/>
        <dsp:cNvSpPr/>
      </dsp:nvSpPr>
      <dsp:spPr>
        <a:xfrm>
          <a:off x="7464570"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Znamiona</a:t>
          </a:r>
          <a:r>
            <a:rPr lang="en-US" sz="1200" kern="1200" dirty="0"/>
            <a:t> </a:t>
          </a:r>
          <a:r>
            <a:rPr lang="en-US" sz="1200" kern="1200" dirty="0" err="1"/>
            <a:t>strony</a:t>
          </a:r>
          <a:r>
            <a:rPr lang="en-US" sz="1200" kern="1200" dirty="0"/>
            <a:t> </a:t>
          </a:r>
          <a:r>
            <a:rPr lang="en-US" sz="1200" kern="1200" dirty="0" err="1"/>
            <a:t>podmiotowej</a:t>
          </a:r>
          <a:endParaRPr lang="en-US" sz="1200" kern="1200" dirty="0"/>
        </a:p>
      </dsp:txBody>
      <dsp:txXfrm>
        <a:off x="7464570" y="847516"/>
        <a:ext cx="1188654" cy="594327"/>
      </dsp:txXfrm>
    </dsp:sp>
    <dsp:sp modelId="{5AC5EBA8-152B-4A43-8E3F-9C55493186F0}">
      <dsp:nvSpPr>
        <dsp:cNvPr id="0" name=""/>
        <dsp:cNvSpPr/>
      </dsp:nvSpPr>
      <dsp:spPr>
        <a:xfrm>
          <a:off x="7761733"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umyślny</a:t>
          </a:r>
          <a:r>
            <a:rPr lang="en-US" sz="1200" kern="1200" dirty="0"/>
            <a:t> </a:t>
          </a:r>
          <a:r>
            <a:rPr lang="en-US" sz="1200" kern="1200" dirty="0" err="1"/>
            <a:t>czyn</a:t>
          </a:r>
          <a:r>
            <a:rPr lang="en-US" sz="1200" kern="1200" dirty="0"/>
            <a:t> </a:t>
          </a:r>
          <a:r>
            <a:rPr lang="en-US" sz="1200" kern="1200" dirty="0" err="1"/>
            <a:t>zabroniony</a:t>
          </a:r>
          <a:endParaRPr lang="en-US" sz="1200" kern="1200" dirty="0"/>
        </a:p>
      </dsp:txBody>
      <dsp:txXfrm>
        <a:off x="7761733" y="1691461"/>
        <a:ext cx="1188654" cy="594327"/>
      </dsp:txXfrm>
    </dsp:sp>
    <dsp:sp modelId="{A4B471EF-3EE7-9249-94C8-DDF920AF053B}">
      <dsp:nvSpPr>
        <dsp:cNvPr id="0" name=""/>
        <dsp:cNvSpPr/>
      </dsp:nvSpPr>
      <dsp:spPr>
        <a:xfrm>
          <a:off x="7761733"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nieumyślny</a:t>
          </a:r>
          <a:r>
            <a:rPr lang="en-US" sz="1200" kern="1200" dirty="0"/>
            <a:t> </a:t>
          </a:r>
          <a:r>
            <a:rPr lang="en-US" sz="1200" kern="1200" dirty="0" err="1"/>
            <a:t>czyn</a:t>
          </a:r>
          <a:r>
            <a:rPr lang="en-US" sz="1200" kern="1200" dirty="0"/>
            <a:t> </a:t>
          </a:r>
          <a:r>
            <a:rPr lang="en-US" sz="1200" kern="1200" dirty="0" err="1"/>
            <a:t>zabroniony</a:t>
          </a:r>
          <a:endParaRPr lang="en-US" sz="1200" kern="1200" dirty="0"/>
        </a:p>
      </dsp:txBody>
      <dsp:txXfrm>
        <a:off x="7761733" y="2535406"/>
        <a:ext cx="1188654" cy="594327"/>
      </dsp:txXfrm>
    </dsp:sp>
    <dsp:sp modelId="{AE8AE4D2-C83B-8D4F-AF72-A40617A24A56}">
      <dsp:nvSpPr>
        <dsp:cNvPr id="0" name=""/>
        <dsp:cNvSpPr/>
      </dsp:nvSpPr>
      <dsp:spPr>
        <a:xfrm>
          <a:off x="7761733"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kombinacja</a:t>
          </a:r>
          <a:r>
            <a:rPr lang="en-US" sz="1200" kern="1200" dirty="0"/>
            <a:t> </a:t>
          </a:r>
          <a:r>
            <a:rPr lang="en-US" sz="1200" kern="1200" dirty="0" err="1"/>
            <a:t>strony</a:t>
          </a:r>
          <a:r>
            <a:rPr lang="en-US" sz="1200" kern="1200" dirty="0"/>
            <a:t> </a:t>
          </a:r>
          <a:r>
            <a:rPr lang="en-US" sz="1200" kern="1200" dirty="0" err="1"/>
            <a:t>podmiotowej</a:t>
          </a:r>
          <a:endParaRPr lang="en-US" sz="1200" kern="1200" dirty="0"/>
        </a:p>
      </dsp:txBody>
      <dsp:txXfrm>
        <a:off x="7761733" y="3379350"/>
        <a:ext cx="1188654" cy="594327"/>
      </dsp:txXfrm>
    </dsp:sp>
    <dsp:sp modelId="{900320C5-4AA4-F742-9F8D-A71DA5812381}">
      <dsp:nvSpPr>
        <dsp:cNvPr id="0" name=""/>
        <dsp:cNvSpPr/>
      </dsp:nvSpPr>
      <dsp:spPr>
        <a:xfrm>
          <a:off x="8902842"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Podstawowe</a:t>
          </a:r>
          <a:r>
            <a:rPr lang="en-US" sz="1200" kern="1200" dirty="0"/>
            <a:t> </a:t>
          </a:r>
          <a:r>
            <a:rPr lang="en-US" sz="1200" kern="1200" dirty="0" err="1"/>
            <a:t>i</a:t>
          </a:r>
          <a:r>
            <a:rPr lang="en-US" sz="1200" kern="1200" dirty="0"/>
            <a:t> </a:t>
          </a:r>
          <a:r>
            <a:rPr lang="en-US" sz="1200" kern="1200" dirty="0" err="1"/>
            <a:t>zmodyfikowane</a:t>
          </a:r>
          <a:r>
            <a:rPr lang="en-US" sz="1200" kern="1200" dirty="0"/>
            <a:t> </a:t>
          </a:r>
          <a:r>
            <a:rPr lang="en-US" sz="1200" kern="1200" dirty="0" err="1"/>
            <a:t>typy</a:t>
          </a:r>
          <a:r>
            <a:rPr lang="en-US" sz="1200" kern="1200" dirty="0"/>
            <a:t> </a:t>
          </a:r>
          <a:r>
            <a:rPr lang="en-US" sz="1200" kern="1200" dirty="0" err="1"/>
            <a:t>przestępstw</a:t>
          </a:r>
          <a:endParaRPr lang="en-US" sz="1200" kern="1200" dirty="0"/>
        </a:p>
      </dsp:txBody>
      <dsp:txXfrm>
        <a:off x="8902842" y="847516"/>
        <a:ext cx="1188654" cy="594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06994-5BBF-A34A-9754-D24BB19608B5}">
      <dsp:nvSpPr>
        <dsp:cNvPr id="0" name=""/>
        <dsp:cNvSpPr/>
      </dsp:nvSpPr>
      <dsp:spPr>
        <a:xfrm>
          <a:off x="6620625" y="597899"/>
          <a:ext cx="2876543" cy="249617"/>
        </a:xfrm>
        <a:custGeom>
          <a:avLst/>
          <a:gdLst/>
          <a:ahLst/>
          <a:cxnLst/>
          <a:rect l="0" t="0" r="0" b="0"/>
          <a:pathLst>
            <a:path>
              <a:moveTo>
                <a:pt x="0" y="0"/>
              </a:moveTo>
              <a:lnTo>
                <a:pt x="0" y="124808"/>
              </a:lnTo>
              <a:lnTo>
                <a:pt x="2876543" y="124808"/>
              </a:lnTo>
              <a:lnTo>
                <a:pt x="2876543"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52A0B4-6330-E349-9AE6-B17D5D8F99ED}">
      <dsp:nvSpPr>
        <dsp:cNvPr id="0" name=""/>
        <dsp:cNvSpPr/>
      </dsp:nvSpPr>
      <dsp:spPr>
        <a:xfrm>
          <a:off x="7583435" y="1441843"/>
          <a:ext cx="178298" cy="2234670"/>
        </a:xfrm>
        <a:custGeom>
          <a:avLst/>
          <a:gdLst/>
          <a:ahLst/>
          <a:cxnLst/>
          <a:rect l="0" t="0" r="0" b="0"/>
          <a:pathLst>
            <a:path>
              <a:moveTo>
                <a:pt x="0" y="0"/>
              </a:moveTo>
              <a:lnTo>
                <a:pt x="0" y="2234670"/>
              </a:lnTo>
              <a:lnTo>
                <a:pt x="178298" y="22346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A3F38C-5F6B-4B47-A705-0BFEC3A6AC11}">
      <dsp:nvSpPr>
        <dsp:cNvPr id="0" name=""/>
        <dsp:cNvSpPr/>
      </dsp:nvSpPr>
      <dsp:spPr>
        <a:xfrm>
          <a:off x="7583435" y="1441843"/>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688B85-3820-2847-B7E6-E14217A7C9D2}">
      <dsp:nvSpPr>
        <dsp:cNvPr id="0" name=""/>
        <dsp:cNvSpPr/>
      </dsp:nvSpPr>
      <dsp:spPr>
        <a:xfrm>
          <a:off x="7583435" y="1441843"/>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E729F7-3019-DB4C-B378-09BFCBB87710}">
      <dsp:nvSpPr>
        <dsp:cNvPr id="0" name=""/>
        <dsp:cNvSpPr/>
      </dsp:nvSpPr>
      <dsp:spPr>
        <a:xfrm>
          <a:off x="6620625" y="597899"/>
          <a:ext cx="1438271" cy="249617"/>
        </a:xfrm>
        <a:custGeom>
          <a:avLst/>
          <a:gdLst/>
          <a:ahLst/>
          <a:cxnLst/>
          <a:rect l="0" t="0" r="0" b="0"/>
          <a:pathLst>
            <a:path>
              <a:moveTo>
                <a:pt x="0" y="0"/>
              </a:moveTo>
              <a:lnTo>
                <a:pt x="0" y="124808"/>
              </a:lnTo>
              <a:lnTo>
                <a:pt x="1438271" y="124808"/>
              </a:lnTo>
              <a:lnTo>
                <a:pt x="1438271"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59882-A5AA-8C48-8E52-0E50ACDFCA64}">
      <dsp:nvSpPr>
        <dsp:cNvPr id="0" name=""/>
        <dsp:cNvSpPr/>
      </dsp:nvSpPr>
      <dsp:spPr>
        <a:xfrm>
          <a:off x="6145163" y="1441843"/>
          <a:ext cx="178298" cy="4766504"/>
        </a:xfrm>
        <a:custGeom>
          <a:avLst/>
          <a:gdLst/>
          <a:ahLst/>
          <a:cxnLst/>
          <a:rect l="0" t="0" r="0" b="0"/>
          <a:pathLst>
            <a:path>
              <a:moveTo>
                <a:pt x="0" y="0"/>
              </a:moveTo>
              <a:lnTo>
                <a:pt x="0" y="4766504"/>
              </a:lnTo>
              <a:lnTo>
                <a:pt x="178298" y="476650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CFAE05-0022-294C-B79D-B2914452AFB3}">
      <dsp:nvSpPr>
        <dsp:cNvPr id="0" name=""/>
        <dsp:cNvSpPr/>
      </dsp:nvSpPr>
      <dsp:spPr>
        <a:xfrm>
          <a:off x="6145163" y="1441843"/>
          <a:ext cx="178298" cy="3922559"/>
        </a:xfrm>
        <a:custGeom>
          <a:avLst/>
          <a:gdLst/>
          <a:ahLst/>
          <a:cxnLst/>
          <a:rect l="0" t="0" r="0" b="0"/>
          <a:pathLst>
            <a:path>
              <a:moveTo>
                <a:pt x="0" y="0"/>
              </a:moveTo>
              <a:lnTo>
                <a:pt x="0" y="3922559"/>
              </a:lnTo>
              <a:lnTo>
                <a:pt x="178298" y="392255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A1F32-D0ED-BC42-A981-B4D76F9A084C}">
      <dsp:nvSpPr>
        <dsp:cNvPr id="0" name=""/>
        <dsp:cNvSpPr/>
      </dsp:nvSpPr>
      <dsp:spPr>
        <a:xfrm>
          <a:off x="6145163" y="1441843"/>
          <a:ext cx="178298" cy="3078615"/>
        </a:xfrm>
        <a:custGeom>
          <a:avLst/>
          <a:gdLst/>
          <a:ahLst/>
          <a:cxnLst/>
          <a:rect l="0" t="0" r="0" b="0"/>
          <a:pathLst>
            <a:path>
              <a:moveTo>
                <a:pt x="0" y="0"/>
              </a:moveTo>
              <a:lnTo>
                <a:pt x="0" y="3078615"/>
              </a:lnTo>
              <a:lnTo>
                <a:pt x="178298" y="307861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E83694-84A2-984A-81AD-326EBEC00678}">
      <dsp:nvSpPr>
        <dsp:cNvPr id="0" name=""/>
        <dsp:cNvSpPr/>
      </dsp:nvSpPr>
      <dsp:spPr>
        <a:xfrm>
          <a:off x="6145163" y="1441843"/>
          <a:ext cx="178298" cy="2234670"/>
        </a:xfrm>
        <a:custGeom>
          <a:avLst/>
          <a:gdLst/>
          <a:ahLst/>
          <a:cxnLst/>
          <a:rect l="0" t="0" r="0" b="0"/>
          <a:pathLst>
            <a:path>
              <a:moveTo>
                <a:pt x="0" y="0"/>
              </a:moveTo>
              <a:lnTo>
                <a:pt x="0" y="2234670"/>
              </a:lnTo>
              <a:lnTo>
                <a:pt x="178298" y="22346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51DC1-047A-9E48-9DB9-C66C91B88E2D}">
      <dsp:nvSpPr>
        <dsp:cNvPr id="0" name=""/>
        <dsp:cNvSpPr/>
      </dsp:nvSpPr>
      <dsp:spPr>
        <a:xfrm>
          <a:off x="6145163" y="1441843"/>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CCDC2C-772E-3449-8E53-465A99CD64FB}">
      <dsp:nvSpPr>
        <dsp:cNvPr id="0" name=""/>
        <dsp:cNvSpPr/>
      </dsp:nvSpPr>
      <dsp:spPr>
        <a:xfrm>
          <a:off x="6145163" y="1441843"/>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DD76BF-F5F0-304C-B194-0180083A3267}">
      <dsp:nvSpPr>
        <dsp:cNvPr id="0" name=""/>
        <dsp:cNvSpPr/>
      </dsp:nvSpPr>
      <dsp:spPr>
        <a:xfrm>
          <a:off x="6574905" y="597899"/>
          <a:ext cx="91440" cy="249617"/>
        </a:xfrm>
        <a:custGeom>
          <a:avLst/>
          <a:gdLst/>
          <a:ahLst/>
          <a:cxnLst/>
          <a:rect l="0" t="0" r="0" b="0"/>
          <a:pathLst>
            <a:path>
              <a:moveTo>
                <a:pt x="45720" y="0"/>
              </a:moveTo>
              <a:lnTo>
                <a:pt x="45720"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52AA8-4065-644B-B960-518F5B22E191}">
      <dsp:nvSpPr>
        <dsp:cNvPr id="0" name=""/>
        <dsp:cNvSpPr/>
      </dsp:nvSpPr>
      <dsp:spPr>
        <a:xfrm>
          <a:off x="4706891" y="2285788"/>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F97C27-DCFB-DC42-BBE7-D048A9B9917D}">
      <dsp:nvSpPr>
        <dsp:cNvPr id="0" name=""/>
        <dsp:cNvSpPr/>
      </dsp:nvSpPr>
      <dsp:spPr>
        <a:xfrm>
          <a:off x="4706891" y="2285788"/>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F6A026-6783-5248-A259-E29102AEF7B2}">
      <dsp:nvSpPr>
        <dsp:cNvPr id="0" name=""/>
        <dsp:cNvSpPr/>
      </dsp:nvSpPr>
      <dsp:spPr>
        <a:xfrm>
          <a:off x="3744081" y="1441843"/>
          <a:ext cx="1438271" cy="249617"/>
        </a:xfrm>
        <a:custGeom>
          <a:avLst/>
          <a:gdLst/>
          <a:ahLst/>
          <a:cxnLst/>
          <a:rect l="0" t="0" r="0" b="0"/>
          <a:pathLst>
            <a:path>
              <a:moveTo>
                <a:pt x="0" y="0"/>
              </a:moveTo>
              <a:lnTo>
                <a:pt x="0" y="124808"/>
              </a:lnTo>
              <a:lnTo>
                <a:pt x="1438271" y="124808"/>
              </a:lnTo>
              <a:lnTo>
                <a:pt x="1438271"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898CCB-23B7-B445-8BDE-9E668AF9E82F}">
      <dsp:nvSpPr>
        <dsp:cNvPr id="0" name=""/>
        <dsp:cNvSpPr/>
      </dsp:nvSpPr>
      <dsp:spPr>
        <a:xfrm>
          <a:off x="3698361" y="1441843"/>
          <a:ext cx="91440" cy="249617"/>
        </a:xfrm>
        <a:custGeom>
          <a:avLst/>
          <a:gdLst/>
          <a:ahLst/>
          <a:cxnLst/>
          <a:rect l="0" t="0" r="0" b="0"/>
          <a:pathLst>
            <a:path>
              <a:moveTo>
                <a:pt x="45720" y="0"/>
              </a:moveTo>
              <a:lnTo>
                <a:pt x="45720"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742DAA-5605-634B-A3AC-53FFC8B5A91A}">
      <dsp:nvSpPr>
        <dsp:cNvPr id="0" name=""/>
        <dsp:cNvSpPr/>
      </dsp:nvSpPr>
      <dsp:spPr>
        <a:xfrm>
          <a:off x="2305809" y="1441843"/>
          <a:ext cx="1438271" cy="249617"/>
        </a:xfrm>
        <a:custGeom>
          <a:avLst/>
          <a:gdLst/>
          <a:ahLst/>
          <a:cxnLst/>
          <a:rect l="0" t="0" r="0" b="0"/>
          <a:pathLst>
            <a:path>
              <a:moveTo>
                <a:pt x="1438271" y="0"/>
              </a:moveTo>
              <a:lnTo>
                <a:pt x="1438271" y="124808"/>
              </a:lnTo>
              <a:lnTo>
                <a:pt x="0" y="124808"/>
              </a:lnTo>
              <a:lnTo>
                <a:pt x="0"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A8724C-CF90-2B47-9130-BDC86924D921}">
      <dsp:nvSpPr>
        <dsp:cNvPr id="0" name=""/>
        <dsp:cNvSpPr/>
      </dsp:nvSpPr>
      <dsp:spPr>
        <a:xfrm>
          <a:off x="3744081" y="597899"/>
          <a:ext cx="2876543" cy="249617"/>
        </a:xfrm>
        <a:custGeom>
          <a:avLst/>
          <a:gdLst/>
          <a:ahLst/>
          <a:cxnLst/>
          <a:rect l="0" t="0" r="0" b="0"/>
          <a:pathLst>
            <a:path>
              <a:moveTo>
                <a:pt x="2876543" y="0"/>
              </a:moveTo>
              <a:lnTo>
                <a:pt x="2876543" y="124808"/>
              </a:lnTo>
              <a:lnTo>
                <a:pt x="0" y="124808"/>
              </a:lnTo>
              <a:lnTo>
                <a:pt x="0"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4388B5-2B75-6B4D-98EB-9DEC7DC2DC9A}">
      <dsp:nvSpPr>
        <dsp:cNvPr id="0" name=""/>
        <dsp:cNvSpPr/>
      </dsp:nvSpPr>
      <dsp:spPr>
        <a:xfrm>
          <a:off x="6026298" y="357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Typizacja</a:t>
          </a:r>
          <a:r>
            <a:rPr lang="en-US" sz="1200" kern="1200" dirty="0"/>
            <a:t> </a:t>
          </a:r>
          <a:r>
            <a:rPr lang="en-US" sz="1200" kern="1200" dirty="0" err="1"/>
            <a:t>przestępstw</a:t>
          </a:r>
          <a:r>
            <a:rPr lang="en-US" sz="1200" kern="1200" dirty="0"/>
            <a:t> </a:t>
          </a:r>
        </a:p>
      </dsp:txBody>
      <dsp:txXfrm>
        <a:off x="6026298" y="3571"/>
        <a:ext cx="1188654" cy="594327"/>
      </dsp:txXfrm>
    </dsp:sp>
    <dsp:sp modelId="{6AE8C9DA-ABFB-2243-B9DD-9D83F7B2FDDB}">
      <dsp:nvSpPr>
        <dsp:cNvPr id="0" name=""/>
        <dsp:cNvSpPr/>
      </dsp:nvSpPr>
      <dsp:spPr>
        <a:xfrm>
          <a:off x="3149754"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Podmiot</a:t>
          </a:r>
          <a:r>
            <a:rPr lang="en-US" sz="1200" kern="1200" dirty="0"/>
            <a:t> </a:t>
          </a:r>
          <a:r>
            <a:rPr lang="en-US" sz="1200" kern="1200" dirty="0" err="1"/>
            <a:t>przestępstwa</a:t>
          </a:r>
          <a:endParaRPr lang="en-US" sz="1200" kern="1200" dirty="0"/>
        </a:p>
      </dsp:txBody>
      <dsp:txXfrm>
        <a:off x="3149754" y="847516"/>
        <a:ext cx="1188654" cy="594327"/>
      </dsp:txXfrm>
    </dsp:sp>
    <dsp:sp modelId="{4F6E4CAE-B188-F041-B20F-9ED982621209}">
      <dsp:nvSpPr>
        <dsp:cNvPr id="0" name=""/>
        <dsp:cNvSpPr/>
      </dsp:nvSpPr>
      <dsp:spPr>
        <a:xfrm>
          <a:off x="1711482"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wiek</a:t>
          </a:r>
          <a:r>
            <a:rPr lang="en-US" sz="1200" kern="1200" dirty="0"/>
            <a:t> </a:t>
          </a:r>
          <a:r>
            <a:rPr lang="en-US" sz="1200" kern="1200" dirty="0" err="1"/>
            <a:t>sprawcy</a:t>
          </a:r>
          <a:endParaRPr lang="en-US" sz="1200" kern="1200" dirty="0"/>
        </a:p>
      </dsp:txBody>
      <dsp:txXfrm>
        <a:off x="1711482" y="1691461"/>
        <a:ext cx="1188654" cy="594327"/>
      </dsp:txXfrm>
    </dsp:sp>
    <dsp:sp modelId="{D0F8955C-EECE-FC47-BF60-68D1C967DEE1}">
      <dsp:nvSpPr>
        <dsp:cNvPr id="0" name=""/>
        <dsp:cNvSpPr/>
      </dsp:nvSpPr>
      <dsp:spPr>
        <a:xfrm>
          <a:off x="3149754"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przestępstwa</a:t>
          </a:r>
          <a:r>
            <a:rPr lang="en-US" sz="1200" kern="1200" dirty="0"/>
            <a:t> </a:t>
          </a:r>
          <a:r>
            <a:rPr lang="en-US" sz="1200" kern="1200" dirty="0" err="1"/>
            <a:t>powszechne</a:t>
          </a:r>
          <a:endParaRPr lang="en-US" sz="1200" kern="1200" dirty="0"/>
        </a:p>
      </dsp:txBody>
      <dsp:txXfrm>
        <a:off x="3149754" y="1691461"/>
        <a:ext cx="1188654" cy="594327"/>
      </dsp:txXfrm>
    </dsp:sp>
    <dsp:sp modelId="{AC4C3145-301B-7D42-BEFC-2702074160E9}">
      <dsp:nvSpPr>
        <dsp:cNvPr id="0" name=""/>
        <dsp:cNvSpPr/>
      </dsp:nvSpPr>
      <dsp:spPr>
        <a:xfrm>
          <a:off x="4588026"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przestępstwa</a:t>
          </a:r>
          <a:r>
            <a:rPr lang="en-US" sz="1200" kern="1200" dirty="0"/>
            <a:t> </a:t>
          </a:r>
          <a:r>
            <a:rPr lang="en-US" sz="1200" kern="1200" dirty="0" err="1"/>
            <a:t>indywidualne</a:t>
          </a:r>
          <a:endParaRPr lang="en-US" sz="1200" kern="1200" dirty="0"/>
        </a:p>
      </dsp:txBody>
      <dsp:txXfrm>
        <a:off x="4588026" y="1691461"/>
        <a:ext cx="1188654" cy="594327"/>
      </dsp:txXfrm>
    </dsp:sp>
    <dsp:sp modelId="{D79CFE4F-EEE6-B040-BDA6-F649816CD4FF}">
      <dsp:nvSpPr>
        <dsp:cNvPr id="0" name=""/>
        <dsp:cNvSpPr/>
      </dsp:nvSpPr>
      <dsp:spPr>
        <a:xfrm>
          <a:off x="4885189"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właściwe</a:t>
          </a:r>
          <a:endParaRPr lang="en-US" sz="1200" kern="1200" dirty="0"/>
        </a:p>
      </dsp:txBody>
      <dsp:txXfrm>
        <a:off x="4885189" y="2535406"/>
        <a:ext cx="1188654" cy="594327"/>
      </dsp:txXfrm>
    </dsp:sp>
    <dsp:sp modelId="{1CF2F974-0883-6B45-88EC-54329B31C178}">
      <dsp:nvSpPr>
        <dsp:cNvPr id="0" name=""/>
        <dsp:cNvSpPr/>
      </dsp:nvSpPr>
      <dsp:spPr>
        <a:xfrm>
          <a:off x="4885189"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niewłaściwe</a:t>
          </a:r>
          <a:endParaRPr lang="en-US" sz="1200" kern="1200" dirty="0"/>
        </a:p>
        <a:p>
          <a:pPr marL="0" lvl="0" indent="0" algn="ctr" defTabSz="533400">
            <a:lnSpc>
              <a:spcPct val="90000"/>
            </a:lnSpc>
            <a:spcBef>
              <a:spcPct val="0"/>
            </a:spcBef>
            <a:spcAft>
              <a:spcPct val="35000"/>
            </a:spcAft>
            <a:buNone/>
          </a:pPr>
          <a:endParaRPr lang="en-US" sz="1200" kern="1200" dirty="0"/>
        </a:p>
      </dsp:txBody>
      <dsp:txXfrm>
        <a:off x="4885189" y="3379350"/>
        <a:ext cx="1188654" cy="594327"/>
      </dsp:txXfrm>
    </dsp:sp>
    <dsp:sp modelId="{7F651102-6FDA-FB49-8468-3CB888D4F30F}">
      <dsp:nvSpPr>
        <dsp:cNvPr id="0" name=""/>
        <dsp:cNvSpPr/>
      </dsp:nvSpPr>
      <dsp:spPr>
        <a:xfrm>
          <a:off x="6026298"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Znamiona</a:t>
          </a:r>
          <a:r>
            <a:rPr lang="en-US" sz="1200" kern="1200" dirty="0"/>
            <a:t> </a:t>
          </a:r>
          <a:r>
            <a:rPr lang="en-US" sz="1200" kern="1200" dirty="0" err="1"/>
            <a:t>strony</a:t>
          </a:r>
          <a:r>
            <a:rPr lang="en-US" sz="1200" kern="1200" dirty="0"/>
            <a:t> </a:t>
          </a:r>
          <a:r>
            <a:rPr lang="en-US" sz="1200" kern="1200" dirty="0" err="1"/>
            <a:t>przedmiotowej</a:t>
          </a:r>
          <a:endParaRPr lang="en-US" sz="1200" kern="1200" dirty="0"/>
        </a:p>
      </dsp:txBody>
      <dsp:txXfrm>
        <a:off x="6026298" y="847516"/>
        <a:ext cx="1188654" cy="594327"/>
      </dsp:txXfrm>
    </dsp:sp>
    <dsp:sp modelId="{C0E124A3-D7DD-104A-BEFE-3AF0C07F3FDD}">
      <dsp:nvSpPr>
        <dsp:cNvPr id="0" name=""/>
        <dsp:cNvSpPr/>
      </dsp:nvSpPr>
      <dsp:spPr>
        <a:xfrm>
          <a:off x="6323461"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charakterystyka</a:t>
          </a:r>
          <a:r>
            <a:rPr lang="en-US" sz="1200" kern="1200" dirty="0"/>
            <a:t> </a:t>
          </a:r>
          <a:r>
            <a:rPr lang="en-US" sz="1200" kern="1200" dirty="0" err="1"/>
            <a:t>zachowania</a:t>
          </a:r>
          <a:r>
            <a:rPr lang="en-US" sz="1200" kern="1200" dirty="0"/>
            <a:t> </a:t>
          </a:r>
          <a:r>
            <a:rPr lang="en-US" sz="1200" kern="1200" dirty="0" err="1"/>
            <a:t>sprawcy</a:t>
          </a:r>
          <a:endParaRPr lang="en-US" sz="1200" kern="1200" dirty="0"/>
        </a:p>
      </dsp:txBody>
      <dsp:txXfrm>
        <a:off x="6323461" y="1691461"/>
        <a:ext cx="1188654" cy="594327"/>
      </dsp:txXfrm>
    </dsp:sp>
    <dsp:sp modelId="{0A55806E-F3B6-E94D-8058-441614878824}">
      <dsp:nvSpPr>
        <dsp:cNvPr id="0" name=""/>
        <dsp:cNvSpPr/>
      </dsp:nvSpPr>
      <dsp:spPr>
        <a:xfrm>
          <a:off x="6323461"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okoliczności</a:t>
          </a:r>
          <a:r>
            <a:rPr lang="en-US" sz="1200" kern="1200" dirty="0"/>
            <a:t> </a:t>
          </a:r>
          <a:r>
            <a:rPr lang="en-US" sz="1200" kern="1200" dirty="0" err="1"/>
            <a:t>modalne</a:t>
          </a:r>
          <a:endParaRPr lang="en-US" sz="1200" kern="1200" dirty="0"/>
        </a:p>
      </dsp:txBody>
      <dsp:txXfrm>
        <a:off x="6323461" y="2535406"/>
        <a:ext cx="1188654" cy="594327"/>
      </dsp:txXfrm>
    </dsp:sp>
    <dsp:sp modelId="{6BD09066-5F0E-7643-9391-3C3474927EFD}">
      <dsp:nvSpPr>
        <dsp:cNvPr id="0" name=""/>
        <dsp:cNvSpPr/>
      </dsp:nvSpPr>
      <dsp:spPr>
        <a:xfrm>
          <a:off x="6323461"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skutek</a:t>
          </a:r>
          <a:endParaRPr lang="en-US" sz="1200" kern="1200" dirty="0"/>
        </a:p>
      </dsp:txBody>
      <dsp:txXfrm>
        <a:off x="6323461" y="3379350"/>
        <a:ext cx="1188654" cy="594327"/>
      </dsp:txXfrm>
    </dsp:sp>
    <dsp:sp modelId="{6965609E-3338-8D43-A822-1F4A3DF228BD}">
      <dsp:nvSpPr>
        <dsp:cNvPr id="0" name=""/>
        <dsp:cNvSpPr/>
      </dsp:nvSpPr>
      <dsp:spPr>
        <a:xfrm>
          <a:off x="6323461" y="4223295"/>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związek</a:t>
          </a:r>
          <a:r>
            <a:rPr lang="en-US" sz="1200" kern="1200" dirty="0"/>
            <a:t> </a:t>
          </a:r>
          <a:r>
            <a:rPr lang="en-US" sz="1200" kern="1200" dirty="0" err="1"/>
            <a:t>przyczynowy</a:t>
          </a:r>
          <a:endParaRPr lang="en-US" sz="1200" kern="1200" dirty="0"/>
        </a:p>
      </dsp:txBody>
      <dsp:txXfrm>
        <a:off x="6323461" y="4223295"/>
        <a:ext cx="1188654" cy="594327"/>
      </dsp:txXfrm>
    </dsp:sp>
    <dsp:sp modelId="{06963DEF-6F9E-AC4A-843F-0B7C4065D859}">
      <dsp:nvSpPr>
        <dsp:cNvPr id="0" name=""/>
        <dsp:cNvSpPr/>
      </dsp:nvSpPr>
      <dsp:spPr>
        <a:xfrm>
          <a:off x="6323461" y="506724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zaniechanie</a:t>
          </a:r>
          <a:r>
            <a:rPr lang="en-US" sz="1200" kern="1200" dirty="0"/>
            <a:t> </a:t>
          </a:r>
          <a:r>
            <a:rPr lang="en-US" sz="1200" kern="1200" dirty="0" err="1"/>
            <a:t>jako</a:t>
          </a:r>
          <a:r>
            <a:rPr lang="en-US" sz="1200" kern="1200" dirty="0"/>
            <a:t> </a:t>
          </a:r>
          <a:r>
            <a:rPr lang="en-US" sz="1200" kern="1200" dirty="0" err="1"/>
            <a:t>postać</a:t>
          </a:r>
          <a:r>
            <a:rPr lang="en-US" sz="1200" kern="1200" dirty="0"/>
            <a:t> </a:t>
          </a:r>
          <a:r>
            <a:rPr lang="en-US" sz="1200" kern="1200" dirty="0" err="1"/>
            <a:t>czynu</a:t>
          </a:r>
          <a:r>
            <a:rPr lang="en-US" sz="1200" kern="1200" dirty="0"/>
            <a:t> </a:t>
          </a:r>
          <a:r>
            <a:rPr lang="en-US" sz="1200" kern="1200" dirty="0" err="1"/>
            <a:t>zabronionego</a:t>
          </a:r>
          <a:endParaRPr lang="en-US" sz="1200" kern="1200" dirty="0"/>
        </a:p>
      </dsp:txBody>
      <dsp:txXfrm>
        <a:off x="6323461" y="5067240"/>
        <a:ext cx="1188654" cy="594327"/>
      </dsp:txXfrm>
    </dsp:sp>
    <dsp:sp modelId="{11AFD2C7-BE48-0542-AD4A-821390A6C66B}">
      <dsp:nvSpPr>
        <dsp:cNvPr id="0" name=""/>
        <dsp:cNvSpPr/>
      </dsp:nvSpPr>
      <dsp:spPr>
        <a:xfrm>
          <a:off x="6323461" y="5911184"/>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problematyka</a:t>
          </a:r>
          <a:r>
            <a:rPr lang="en-US" sz="1200" kern="1200" dirty="0"/>
            <a:t> </a:t>
          </a:r>
          <a:r>
            <a:rPr lang="en-US" sz="1200" kern="1200" dirty="0" err="1"/>
            <a:t>obiektywnego</a:t>
          </a:r>
          <a:r>
            <a:rPr lang="en-US" sz="1200" kern="1200" dirty="0"/>
            <a:t> </a:t>
          </a:r>
          <a:r>
            <a:rPr lang="en-US" sz="1200" kern="1200" dirty="0" err="1"/>
            <a:t>przypisania</a:t>
          </a:r>
          <a:r>
            <a:rPr lang="en-US" sz="1200" kern="1200" dirty="0"/>
            <a:t> </a:t>
          </a:r>
          <a:r>
            <a:rPr lang="en-US" sz="1200" kern="1200" dirty="0" err="1"/>
            <a:t>skutku</a:t>
          </a:r>
          <a:endParaRPr lang="en-US" sz="1200" kern="1200" dirty="0"/>
        </a:p>
      </dsp:txBody>
      <dsp:txXfrm>
        <a:off x="6323461" y="5911184"/>
        <a:ext cx="1188654" cy="594327"/>
      </dsp:txXfrm>
    </dsp:sp>
    <dsp:sp modelId="{48CB1CCC-009B-1944-9F72-03A62D8219C5}">
      <dsp:nvSpPr>
        <dsp:cNvPr id="0" name=""/>
        <dsp:cNvSpPr/>
      </dsp:nvSpPr>
      <dsp:spPr>
        <a:xfrm>
          <a:off x="7464570"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Znamiona</a:t>
          </a:r>
          <a:r>
            <a:rPr lang="en-US" sz="1200" kern="1200" dirty="0"/>
            <a:t> </a:t>
          </a:r>
          <a:r>
            <a:rPr lang="en-US" sz="1200" kern="1200" dirty="0" err="1"/>
            <a:t>strony</a:t>
          </a:r>
          <a:r>
            <a:rPr lang="en-US" sz="1200" kern="1200" dirty="0"/>
            <a:t> </a:t>
          </a:r>
          <a:r>
            <a:rPr lang="en-US" sz="1200" kern="1200" dirty="0" err="1"/>
            <a:t>podmiotowej</a:t>
          </a:r>
          <a:endParaRPr lang="en-US" sz="1200" kern="1200" dirty="0"/>
        </a:p>
      </dsp:txBody>
      <dsp:txXfrm>
        <a:off x="7464570" y="847516"/>
        <a:ext cx="1188654" cy="594327"/>
      </dsp:txXfrm>
    </dsp:sp>
    <dsp:sp modelId="{5AC5EBA8-152B-4A43-8E3F-9C55493186F0}">
      <dsp:nvSpPr>
        <dsp:cNvPr id="0" name=""/>
        <dsp:cNvSpPr/>
      </dsp:nvSpPr>
      <dsp:spPr>
        <a:xfrm>
          <a:off x="7761733"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umyślny</a:t>
          </a:r>
          <a:r>
            <a:rPr lang="en-US" sz="1200" kern="1200" dirty="0"/>
            <a:t> </a:t>
          </a:r>
          <a:r>
            <a:rPr lang="en-US" sz="1200" kern="1200" dirty="0" err="1"/>
            <a:t>czyn</a:t>
          </a:r>
          <a:r>
            <a:rPr lang="en-US" sz="1200" kern="1200" dirty="0"/>
            <a:t> </a:t>
          </a:r>
          <a:r>
            <a:rPr lang="en-US" sz="1200" kern="1200" dirty="0" err="1"/>
            <a:t>zabroniony</a:t>
          </a:r>
          <a:endParaRPr lang="en-US" sz="1200" kern="1200" dirty="0"/>
        </a:p>
      </dsp:txBody>
      <dsp:txXfrm>
        <a:off x="7761733" y="1691461"/>
        <a:ext cx="1188654" cy="594327"/>
      </dsp:txXfrm>
    </dsp:sp>
    <dsp:sp modelId="{A4B471EF-3EE7-9249-94C8-DDF920AF053B}">
      <dsp:nvSpPr>
        <dsp:cNvPr id="0" name=""/>
        <dsp:cNvSpPr/>
      </dsp:nvSpPr>
      <dsp:spPr>
        <a:xfrm>
          <a:off x="7761733"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nieumyślny</a:t>
          </a:r>
          <a:r>
            <a:rPr lang="en-US" sz="1200" kern="1200" dirty="0"/>
            <a:t> </a:t>
          </a:r>
          <a:r>
            <a:rPr lang="en-US" sz="1200" kern="1200" dirty="0" err="1"/>
            <a:t>czyn</a:t>
          </a:r>
          <a:r>
            <a:rPr lang="en-US" sz="1200" kern="1200" dirty="0"/>
            <a:t> </a:t>
          </a:r>
          <a:r>
            <a:rPr lang="en-US" sz="1200" kern="1200" dirty="0" err="1"/>
            <a:t>zabroniony</a:t>
          </a:r>
          <a:endParaRPr lang="en-US" sz="1200" kern="1200" dirty="0"/>
        </a:p>
      </dsp:txBody>
      <dsp:txXfrm>
        <a:off x="7761733" y="2535406"/>
        <a:ext cx="1188654" cy="594327"/>
      </dsp:txXfrm>
    </dsp:sp>
    <dsp:sp modelId="{AE8AE4D2-C83B-8D4F-AF72-A40617A24A56}">
      <dsp:nvSpPr>
        <dsp:cNvPr id="0" name=""/>
        <dsp:cNvSpPr/>
      </dsp:nvSpPr>
      <dsp:spPr>
        <a:xfrm>
          <a:off x="7761733"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kombinacja</a:t>
          </a:r>
          <a:r>
            <a:rPr lang="en-US" sz="1200" kern="1200" dirty="0"/>
            <a:t> </a:t>
          </a:r>
          <a:r>
            <a:rPr lang="en-US" sz="1200" kern="1200" dirty="0" err="1"/>
            <a:t>strony</a:t>
          </a:r>
          <a:r>
            <a:rPr lang="en-US" sz="1200" kern="1200" dirty="0"/>
            <a:t> </a:t>
          </a:r>
          <a:r>
            <a:rPr lang="en-US" sz="1200" kern="1200" dirty="0" err="1"/>
            <a:t>podmiotowej</a:t>
          </a:r>
          <a:endParaRPr lang="en-US" sz="1200" kern="1200" dirty="0"/>
        </a:p>
      </dsp:txBody>
      <dsp:txXfrm>
        <a:off x="7761733" y="3379350"/>
        <a:ext cx="1188654" cy="594327"/>
      </dsp:txXfrm>
    </dsp:sp>
    <dsp:sp modelId="{900320C5-4AA4-F742-9F8D-A71DA5812381}">
      <dsp:nvSpPr>
        <dsp:cNvPr id="0" name=""/>
        <dsp:cNvSpPr/>
      </dsp:nvSpPr>
      <dsp:spPr>
        <a:xfrm>
          <a:off x="8902842"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Podstawowe</a:t>
          </a:r>
          <a:r>
            <a:rPr lang="en-US" sz="1200" kern="1200" dirty="0"/>
            <a:t> </a:t>
          </a:r>
          <a:r>
            <a:rPr lang="en-US" sz="1200" kern="1200" dirty="0" err="1"/>
            <a:t>i</a:t>
          </a:r>
          <a:r>
            <a:rPr lang="en-US" sz="1200" kern="1200" dirty="0"/>
            <a:t> </a:t>
          </a:r>
          <a:r>
            <a:rPr lang="en-US" sz="1200" kern="1200" dirty="0" err="1"/>
            <a:t>zmodyfikowane</a:t>
          </a:r>
          <a:r>
            <a:rPr lang="en-US" sz="1200" kern="1200" dirty="0"/>
            <a:t> </a:t>
          </a:r>
          <a:r>
            <a:rPr lang="en-US" sz="1200" kern="1200" dirty="0" err="1"/>
            <a:t>typy</a:t>
          </a:r>
          <a:r>
            <a:rPr lang="en-US" sz="1200" kern="1200" dirty="0"/>
            <a:t> </a:t>
          </a:r>
          <a:r>
            <a:rPr lang="en-US" sz="1200" kern="1200" dirty="0" err="1"/>
            <a:t>przestępstw</a:t>
          </a:r>
          <a:endParaRPr lang="en-US" sz="1200" kern="1200" dirty="0"/>
        </a:p>
      </dsp:txBody>
      <dsp:txXfrm>
        <a:off x="8902842" y="847516"/>
        <a:ext cx="1188654" cy="5943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06994-5BBF-A34A-9754-D24BB19608B5}">
      <dsp:nvSpPr>
        <dsp:cNvPr id="0" name=""/>
        <dsp:cNvSpPr/>
      </dsp:nvSpPr>
      <dsp:spPr>
        <a:xfrm>
          <a:off x="6620625" y="597899"/>
          <a:ext cx="2876543" cy="249617"/>
        </a:xfrm>
        <a:custGeom>
          <a:avLst/>
          <a:gdLst/>
          <a:ahLst/>
          <a:cxnLst/>
          <a:rect l="0" t="0" r="0" b="0"/>
          <a:pathLst>
            <a:path>
              <a:moveTo>
                <a:pt x="0" y="0"/>
              </a:moveTo>
              <a:lnTo>
                <a:pt x="0" y="124808"/>
              </a:lnTo>
              <a:lnTo>
                <a:pt x="2876543" y="124808"/>
              </a:lnTo>
              <a:lnTo>
                <a:pt x="2876543"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52A0B4-6330-E349-9AE6-B17D5D8F99ED}">
      <dsp:nvSpPr>
        <dsp:cNvPr id="0" name=""/>
        <dsp:cNvSpPr/>
      </dsp:nvSpPr>
      <dsp:spPr>
        <a:xfrm>
          <a:off x="7583435" y="1441843"/>
          <a:ext cx="178298" cy="2234670"/>
        </a:xfrm>
        <a:custGeom>
          <a:avLst/>
          <a:gdLst/>
          <a:ahLst/>
          <a:cxnLst/>
          <a:rect l="0" t="0" r="0" b="0"/>
          <a:pathLst>
            <a:path>
              <a:moveTo>
                <a:pt x="0" y="0"/>
              </a:moveTo>
              <a:lnTo>
                <a:pt x="0" y="2234670"/>
              </a:lnTo>
              <a:lnTo>
                <a:pt x="178298" y="22346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A3F38C-5F6B-4B47-A705-0BFEC3A6AC11}">
      <dsp:nvSpPr>
        <dsp:cNvPr id="0" name=""/>
        <dsp:cNvSpPr/>
      </dsp:nvSpPr>
      <dsp:spPr>
        <a:xfrm>
          <a:off x="7583435" y="1441843"/>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688B85-3820-2847-B7E6-E14217A7C9D2}">
      <dsp:nvSpPr>
        <dsp:cNvPr id="0" name=""/>
        <dsp:cNvSpPr/>
      </dsp:nvSpPr>
      <dsp:spPr>
        <a:xfrm>
          <a:off x="7583435" y="1441843"/>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E729F7-3019-DB4C-B378-09BFCBB87710}">
      <dsp:nvSpPr>
        <dsp:cNvPr id="0" name=""/>
        <dsp:cNvSpPr/>
      </dsp:nvSpPr>
      <dsp:spPr>
        <a:xfrm>
          <a:off x="6620625" y="597899"/>
          <a:ext cx="1438271" cy="249617"/>
        </a:xfrm>
        <a:custGeom>
          <a:avLst/>
          <a:gdLst/>
          <a:ahLst/>
          <a:cxnLst/>
          <a:rect l="0" t="0" r="0" b="0"/>
          <a:pathLst>
            <a:path>
              <a:moveTo>
                <a:pt x="0" y="0"/>
              </a:moveTo>
              <a:lnTo>
                <a:pt x="0" y="124808"/>
              </a:lnTo>
              <a:lnTo>
                <a:pt x="1438271" y="124808"/>
              </a:lnTo>
              <a:lnTo>
                <a:pt x="1438271"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59882-A5AA-8C48-8E52-0E50ACDFCA64}">
      <dsp:nvSpPr>
        <dsp:cNvPr id="0" name=""/>
        <dsp:cNvSpPr/>
      </dsp:nvSpPr>
      <dsp:spPr>
        <a:xfrm>
          <a:off x="6145163" y="1441843"/>
          <a:ext cx="178298" cy="4766504"/>
        </a:xfrm>
        <a:custGeom>
          <a:avLst/>
          <a:gdLst/>
          <a:ahLst/>
          <a:cxnLst/>
          <a:rect l="0" t="0" r="0" b="0"/>
          <a:pathLst>
            <a:path>
              <a:moveTo>
                <a:pt x="0" y="0"/>
              </a:moveTo>
              <a:lnTo>
                <a:pt x="0" y="4766504"/>
              </a:lnTo>
              <a:lnTo>
                <a:pt x="178298" y="476650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CFAE05-0022-294C-B79D-B2914452AFB3}">
      <dsp:nvSpPr>
        <dsp:cNvPr id="0" name=""/>
        <dsp:cNvSpPr/>
      </dsp:nvSpPr>
      <dsp:spPr>
        <a:xfrm>
          <a:off x="6145163" y="1441843"/>
          <a:ext cx="178298" cy="3922559"/>
        </a:xfrm>
        <a:custGeom>
          <a:avLst/>
          <a:gdLst/>
          <a:ahLst/>
          <a:cxnLst/>
          <a:rect l="0" t="0" r="0" b="0"/>
          <a:pathLst>
            <a:path>
              <a:moveTo>
                <a:pt x="0" y="0"/>
              </a:moveTo>
              <a:lnTo>
                <a:pt x="0" y="3922559"/>
              </a:lnTo>
              <a:lnTo>
                <a:pt x="178298" y="392255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A1F32-D0ED-BC42-A981-B4D76F9A084C}">
      <dsp:nvSpPr>
        <dsp:cNvPr id="0" name=""/>
        <dsp:cNvSpPr/>
      </dsp:nvSpPr>
      <dsp:spPr>
        <a:xfrm>
          <a:off x="6145163" y="1441843"/>
          <a:ext cx="178298" cy="3078615"/>
        </a:xfrm>
        <a:custGeom>
          <a:avLst/>
          <a:gdLst/>
          <a:ahLst/>
          <a:cxnLst/>
          <a:rect l="0" t="0" r="0" b="0"/>
          <a:pathLst>
            <a:path>
              <a:moveTo>
                <a:pt x="0" y="0"/>
              </a:moveTo>
              <a:lnTo>
                <a:pt x="0" y="3078615"/>
              </a:lnTo>
              <a:lnTo>
                <a:pt x="178298" y="307861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E83694-84A2-984A-81AD-326EBEC00678}">
      <dsp:nvSpPr>
        <dsp:cNvPr id="0" name=""/>
        <dsp:cNvSpPr/>
      </dsp:nvSpPr>
      <dsp:spPr>
        <a:xfrm>
          <a:off x="6145163" y="1441843"/>
          <a:ext cx="178298" cy="2234670"/>
        </a:xfrm>
        <a:custGeom>
          <a:avLst/>
          <a:gdLst/>
          <a:ahLst/>
          <a:cxnLst/>
          <a:rect l="0" t="0" r="0" b="0"/>
          <a:pathLst>
            <a:path>
              <a:moveTo>
                <a:pt x="0" y="0"/>
              </a:moveTo>
              <a:lnTo>
                <a:pt x="0" y="2234670"/>
              </a:lnTo>
              <a:lnTo>
                <a:pt x="178298" y="22346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51DC1-047A-9E48-9DB9-C66C91B88E2D}">
      <dsp:nvSpPr>
        <dsp:cNvPr id="0" name=""/>
        <dsp:cNvSpPr/>
      </dsp:nvSpPr>
      <dsp:spPr>
        <a:xfrm>
          <a:off x="6145163" y="1441843"/>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CCDC2C-772E-3449-8E53-465A99CD64FB}">
      <dsp:nvSpPr>
        <dsp:cNvPr id="0" name=""/>
        <dsp:cNvSpPr/>
      </dsp:nvSpPr>
      <dsp:spPr>
        <a:xfrm>
          <a:off x="6145163" y="1441843"/>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DD76BF-F5F0-304C-B194-0180083A3267}">
      <dsp:nvSpPr>
        <dsp:cNvPr id="0" name=""/>
        <dsp:cNvSpPr/>
      </dsp:nvSpPr>
      <dsp:spPr>
        <a:xfrm>
          <a:off x="6574905" y="597899"/>
          <a:ext cx="91440" cy="249617"/>
        </a:xfrm>
        <a:custGeom>
          <a:avLst/>
          <a:gdLst/>
          <a:ahLst/>
          <a:cxnLst/>
          <a:rect l="0" t="0" r="0" b="0"/>
          <a:pathLst>
            <a:path>
              <a:moveTo>
                <a:pt x="45720" y="0"/>
              </a:moveTo>
              <a:lnTo>
                <a:pt x="45720"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52AA8-4065-644B-B960-518F5B22E191}">
      <dsp:nvSpPr>
        <dsp:cNvPr id="0" name=""/>
        <dsp:cNvSpPr/>
      </dsp:nvSpPr>
      <dsp:spPr>
        <a:xfrm>
          <a:off x="4706891" y="2285788"/>
          <a:ext cx="178298" cy="1390725"/>
        </a:xfrm>
        <a:custGeom>
          <a:avLst/>
          <a:gdLst/>
          <a:ahLst/>
          <a:cxnLst/>
          <a:rect l="0" t="0" r="0" b="0"/>
          <a:pathLst>
            <a:path>
              <a:moveTo>
                <a:pt x="0" y="0"/>
              </a:moveTo>
              <a:lnTo>
                <a:pt x="0" y="1390725"/>
              </a:lnTo>
              <a:lnTo>
                <a:pt x="178298" y="13907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F97C27-DCFB-DC42-BBE7-D048A9B9917D}">
      <dsp:nvSpPr>
        <dsp:cNvPr id="0" name=""/>
        <dsp:cNvSpPr/>
      </dsp:nvSpPr>
      <dsp:spPr>
        <a:xfrm>
          <a:off x="4706891" y="2285788"/>
          <a:ext cx="178298" cy="546781"/>
        </a:xfrm>
        <a:custGeom>
          <a:avLst/>
          <a:gdLst/>
          <a:ahLst/>
          <a:cxnLst/>
          <a:rect l="0" t="0" r="0" b="0"/>
          <a:pathLst>
            <a:path>
              <a:moveTo>
                <a:pt x="0" y="0"/>
              </a:moveTo>
              <a:lnTo>
                <a:pt x="0" y="546781"/>
              </a:lnTo>
              <a:lnTo>
                <a:pt x="178298" y="54678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F6A026-6783-5248-A259-E29102AEF7B2}">
      <dsp:nvSpPr>
        <dsp:cNvPr id="0" name=""/>
        <dsp:cNvSpPr/>
      </dsp:nvSpPr>
      <dsp:spPr>
        <a:xfrm>
          <a:off x="3744081" y="1441843"/>
          <a:ext cx="1438271" cy="249617"/>
        </a:xfrm>
        <a:custGeom>
          <a:avLst/>
          <a:gdLst/>
          <a:ahLst/>
          <a:cxnLst/>
          <a:rect l="0" t="0" r="0" b="0"/>
          <a:pathLst>
            <a:path>
              <a:moveTo>
                <a:pt x="0" y="0"/>
              </a:moveTo>
              <a:lnTo>
                <a:pt x="0" y="124808"/>
              </a:lnTo>
              <a:lnTo>
                <a:pt x="1438271" y="124808"/>
              </a:lnTo>
              <a:lnTo>
                <a:pt x="1438271"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898CCB-23B7-B445-8BDE-9E668AF9E82F}">
      <dsp:nvSpPr>
        <dsp:cNvPr id="0" name=""/>
        <dsp:cNvSpPr/>
      </dsp:nvSpPr>
      <dsp:spPr>
        <a:xfrm>
          <a:off x="3698361" y="1441843"/>
          <a:ext cx="91440" cy="249617"/>
        </a:xfrm>
        <a:custGeom>
          <a:avLst/>
          <a:gdLst/>
          <a:ahLst/>
          <a:cxnLst/>
          <a:rect l="0" t="0" r="0" b="0"/>
          <a:pathLst>
            <a:path>
              <a:moveTo>
                <a:pt x="45720" y="0"/>
              </a:moveTo>
              <a:lnTo>
                <a:pt x="45720"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742DAA-5605-634B-A3AC-53FFC8B5A91A}">
      <dsp:nvSpPr>
        <dsp:cNvPr id="0" name=""/>
        <dsp:cNvSpPr/>
      </dsp:nvSpPr>
      <dsp:spPr>
        <a:xfrm>
          <a:off x="2305809" y="1441843"/>
          <a:ext cx="1438271" cy="249617"/>
        </a:xfrm>
        <a:custGeom>
          <a:avLst/>
          <a:gdLst/>
          <a:ahLst/>
          <a:cxnLst/>
          <a:rect l="0" t="0" r="0" b="0"/>
          <a:pathLst>
            <a:path>
              <a:moveTo>
                <a:pt x="1438271" y="0"/>
              </a:moveTo>
              <a:lnTo>
                <a:pt x="1438271" y="124808"/>
              </a:lnTo>
              <a:lnTo>
                <a:pt x="0" y="124808"/>
              </a:lnTo>
              <a:lnTo>
                <a:pt x="0" y="24961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A8724C-CF90-2B47-9130-BDC86924D921}">
      <dsp:nvSpPr>
        <dsp:cNvPr id="0" name=""/>
        <dsp:cNvSpPr/>
      </dsp:nvSpPr>
      <dsp:spPr>
        <a:xfrm>
          <a:off x="3744081" y="597899"/>
          <a:ext cx="2876543" cy="249617"/>
        </a:xfrm>
        <a:custGeom>
          <a:avLst/>
          <a:gdLst/>
          <a:ahLst/>
          <a:cxnLst/>
          <a:rect l="0" t="0" r="0" b="0"/>
          <a:pathLst>
            <a:path>
              <a:moveTo>
                <a:pt x="2876543" y="0"/>
              </a:moveTo>
              <a:lnTo>
                <a:pt x="2876543" y="124808"/>
              </a:lnTo>
              <a:lnTo>
                <a:pt x="0" y="124808"/>
              </a:lnTo>
              <a:lnTo>
                <a:pt x="0" y="2496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4388B5-2B75-6B4D-98EB-9DEC7DC2DC9A}">
      <dsp:nvSpPr>
        <dsp:cNvPr id="0" name=""/>
        <dsp:cNvSpPr/>
      </dsp:nvSpPr>
      <dsp:spPr>
        <a:xfrm>
          <a:off x="6026298" y="357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Typizacja</a:t>
          </a:r>
          <a:r>
            <a:rPr lang="en-US" sz="1200" kern="1200" dirty="0"/>
            <a:t> </a:t>
          </a:r>
          <a:r>
            <a:rPr lang="en-US" sz="1200" kern="1200" dirty="0" err="1"/>
            <a:t>przestępstw</a:t>
          </a:r>
          <a:r>
            <a:rPr lang="en-US" sz="1200" kern="1200" dirty="0"/>
            <a:t> </a:t>
          </a:r>
        </a:p>
      </dsp:txBody>
      <dsp:txXfrm>
        <a:off x="6026298" y="3571"/>
        <a:ext cx="1188654" cy="594327"/>
      </dsp:txXfrm>
    </dsp:sp>
    <dsp:sp modelId="{6AE8C9DA-ABFB-2243-B9DD-9D83F7B2FDDB}">
      <dsp:nvSpPr>
        <dsp:cNvPr id="0" name=""/>
        <dsp:cNvSpPr/>
      </dsp:nvSpPr>
      <dsp:spPr>
        <a:xfrm>
          <a:off x="3149754"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Podmiot</a:t>
          </a:r>
          <a:r>
            <a:rPr lang="en-US" sz="1200" kern="1200" dirty="0"/>
            <a:t> </a:t>
          </a:r>
          <a:r>
            <a:rPr lang="en-US" sz="1200" kern="1200" dirty="0" err="1"/>
            <a:t>przestępstwa</a:t>
          </a:r>
          <a:endParaRPr lang="en-US" sz="1200" kern="1200" dirty="0"/>
        </a:p>
      </dsp:txBody>
      <dsp:txXfrm>
        <a:off x="3149754" y="847516"/>
        <a:ext cx="1188654" cy="594327"/>
      </dsp:txXfrm>
    </dsp:sp>
    <dsp:sp modelId="{4F6E4CAE-B188-F041-B20F-9ED982621209}">
      <dsp:nvSpPr>
        <dsp:cNvPr id="0" name=""/>
        <dsp:cNvSpPr/>
      </dsp:nvSpPr>
      <dsp:spPr>
        <a:xfrm>
          <a:off x="1711482"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wiek</a:t>
          </a:r>
          <a:r>
            <a:rPr lang="en-US" sz="1200" kern="1200" dirty="0"/>
            <a:t> </a:t>
          </a:r>
          <a:r>
            <a:rPr lang="en-US" sz="1200" kern="1200" dirty="0" err="1"/>
            <a:t>sprawcy</a:t>
          </a:r>
          <a:endParaRPr lang="en-US" sz="1200" kern="1200" dirty="0"/>
        </a:p>
      </dsp:txBody>
      <dsp:txXfrm>
        <a:off x="1711482" y="1691461"/>
        <a:ext cx="1188654" cy="594327"/>
      </dsp:txXfrm>
    </dsp:sp>
    <dsp:sp modelId="{D0F8955C-EECE-FC47-BF60-68D1C967DEE1}">
      <dsp:nvSpPr>
        <dsp:cNvPr id="0" name=""/>
        <dsp:cNvSpPr/>
      </dsp:nvSpPr>
      <dsp:spPr>
        <a:xfrm>
          <a:off x="3149754"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przestępstwa</a:t>
          </a:r>
          <a:r>
            <a:rPr lang="en-US" sz="1200" kern="1200" dirty="0"/>
            <a:t> </a:t>
          </a:r>
          <a:r>
            <a:rPr lang="en-US" sz="1200" kern="1200" dirty="0" err="1"/>
            <a:t>powszechne</a:t>
          </a:r>
          <a:endParaRPr lang="en-US" sz="1200" kern="1200" dirty="0"/>
        </a:p>
      </dsp:txBody>
      <dsp:txXfrm>
        <a:off x="3149754" y="1691461"/>
        <a:ext cx="1188654" cy="594327"/>
      </dsp:txXfrm>
    </dsp:sp>
    <dsp:sp modelId="{AC4C3145-301B-7D42-BEFC-2702074160E9}">
      <dsp:nvSpPr>
        <dsp:cNvPr id="0" name=""/>
        <dsp:cNvSpPr/>
      </dsp:nvSpPr>
      <dsp:spPr>
        <a:xfrm>
          <a:off x="4588026"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przestępstwa</a:t>
          </a:r>
          <a:r>
            <a:rPr lang="en-US" sz="1200" kern="1200" dirty="0"/>
            <a:t> </a:t>
          </a:r>
          <a:r>
            <a:rPr lang="en-US" sz="1200" kern="1200" dirty="0" err="1"/>
            <a:t>indywidualne</a:t>
          </a:r>
          <a:endParaRPr lang="en-US" sz="1200" kern="1200" dirty="0"/>
        </a:p>
      </dsp:txBody>
      <dsp:txXfrm>
        <a:off x="4588026" y="1691461"/>
        <a:ext cx="1188654" cy="594327"/>
      </dsp:txXfrm>
    </dsp:sp>
    <dsp:sp modelId="{D79CFE4F-EEE6-B040-BDA6-F649816CD4FF}">
      <dsp:nvSpPr>
        <dsp:cNvPr id="0" name=""/>
        <dsp:cNvSpPr/>
      </dsp:nvSpPr>
      <dsp:spPr>
        <a:xfrm>
          <a:off x="4885189"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właściwe</a:t>
          </a:r>
          <a:endParaRPr lang="en-US" sz="1200" kern="1200" dirty="0"/>
        </a:p>
      </dsp:txBody>
      <dsp:txXfrm>
        <a:off x="4885189" y="2535406"/>
        <a:ext cx="1188654" cy="594327"/>
      </dsp:txXfrm>
    </dsp:sp>
    <dsp:sp modelId="{1CF2F974-0883-6B45-88EC-54329B31C178}">
      <dsp:nvSpPr>
        <dsp:cNvPr id="0" name=""/>
        <dsp:cNvSpPr/>
      </dsp:nvSpPr>
      <dsp:spPr>
        <a:xfrm>
          <a:off x="4885189"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niewłaściwe</a:t>
          </a:r>
          <a:endParaRPr lang="en-US" sz="1200" kern="1200" dirty="0"/>
        </a:p>
        <a:p>
          <a:pPr marL="0" lvl="0" indent="0" algn="ctr" defTabSz="533400">
            <a:lnSpc>
              <a:spcPct val="90000"/>
            </a:lnSpc>
            <a:spcBef>
              <a:spcPct val="0"/>
            </a:spcBef>
            <a:spcAft>
              <a:spcPct val="35000"/>
            </a:spcAft>
            <a:buNone/>
          </a:pPr>
          <a:endParaRPr lang="en-US" sz="1200" kern="1200" dirty="0"/>
        </a:p>
      </dsp:txBody>
      <dsp:txXfrm>
        <a:off x="4885189" y="3379350"/>
        <a:ext cx="1188654" cy="594327"/>
      </dsp:txXfrm>
    </dsp:sp>
    <dsp:sp modelId="{7F651102-6FDA-FB49-8468-3CB888D4F30F}">
      <dsp:nvSpPr>
        <dsp:cNvPr id="0" name=""/>
        <dsp:cNvSpPr/>
      </dsp:nvSpPr>
      <dsp:spPr>
        <a:xfrm>
          <a:off x="6026298"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Znamiona</a:t>
          </a:r>
          <a:r>
            <a:rPr lang="en-US" sz="1200" kern="1200" dirty="0"/>
            <a:t> </a:t>
          </a:r>
          <a:r>
            <a:rPr lang="en-US" sz="1200" kern="1200" dirty="0" err="1"/>
            <a:t>strony</a:t>
          </a:r>
          <a:r>
            <a:rPr lang="en-US" sz="1200" kern="1200" dirty="0"/>
            <a:t> </a:t>
          </a:r>
          <a:r>
            <a:rPr lang="en-US" sz="1200" kern="1200" dirty="0" err="1"/>
            <a:t>przedmiotowej</a:t>
          </a:r>
          <a:endParaRPr lang="en-US" sz="1200" kern="1200" dirty="0"/>
        </a:p>
      </dsp:txBody>
      <dsp:txXfrm>
        <a:off x="6026298" y="847516"/>
        <a:ext cx="1188654" cy="594327"/>
      </dsp:txXfrm>
    </dsp:sp>
    <dsp:sp modelId="{C0E124A3-D7DD-104A-BEFE-3AF0C07F3FDD}">
      <dsp:nvSpPr>
        <dsp:cNvPr id="0" name=""/>
        <dsp:cNvSpPr/>
      </dsp:nvSpPr>
      <dsp:spPr>
        <a:xfrm>
          <a:off x="6323461"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charakterystyka</a:t>
          </a:r>
          <a:r>
            <a:rPr lang="en-US" sz="1200" kern="1200" dirty="0"/>
            <a:t> </a:t>
          </a:r>
          <a:r>
            <a:rPr lang="en-US" sz="1200" kern="1200" dirty="0" err="1"/>
            <a:t>zachowania</a:t>
          </a:r>
          <a:r>
            <a:rPr lang="en-US" sz="1200" kern="1200" dirty="0"/>
            <a:t> </a:t>
          </a:r>
          <a:r>
            <a:rPr lang="en-US" sz="1200" kern="1200" dirty="0" err="1"/>
            <a:t>sprawcy</a:t>
          </a:r>
          <a:endParaRPr lang="en-US" sz="1200" kern="1200" dirty="0"/>
        </a:p>
      </dsp:txBody>
      <dsp:txXfrm>
        <a:off x="6323461" y="1691461"/>
        <a:ext cx="1188654" cy="594327"/>
      </dsp:txXfrm>
    </dsp:sp>
    <dsp:sp modelId="{0A55806E-F3B6-E94D-8058-441614878824}">
      <dsp:nvSpPr>
        <dsp:cNvPr id="0" name=""/>
        <dsp:cNvSpPr/>
      </dsp:nvSpPr>
      <dsp:spPr>
        <a:xfrm>
          <a:off x="6323461"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okoliczności</a:t>
          </a:r>
          <a:r>
            <a:rPr lang="en-US" sz="1200" kern="1200" dirty="0"/>
            <a:t> </a:t>
          </a:r>
          <a:r>
            <a:rPr lang="en-US" sz="1200" kern="1200" dirty="0" err="1"/>
            <a:t>modalne</a:t>
          </a:r>
          <a:endParaRPr lang="en-US" sz="1200" kern="1200" dirty="0"/>
        </a:p>
      </dsp:txBody>
      <dsp:txXfrm>
        <a:off x="6323461" y="2535406"/>
        <a:ext cx="1188654" cy="594327"/>
      </dsp:txXfrm>
    </dsp:sp>
    <dsp:sp modelId="{6BD09066-5F0E-7643-9391-3C3474927EFD}">
      <dsp:nvSpPr>
        <dsp:cNvPr id="0" name=""/>
        <dsp:cNvSpPr/>
      </dsp:nvSpPr>
      <dsp:spPr>
        <a:xfrm>
          <a:off x="6323461"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skutek</a:t>
          </a:r>
          <a:endParaRPr lang="en-US" sz="1200" kern="1200" dirty="0"/>
        </a:p>
      </dsp:txBody>
      <dsp:txXfrm>
        <a:off x="6323461" y="3379350"/>
        <a:ext cx="1188654" cy="594327"/>
      </dsp:txXfrm>
    </dsp:sp>
    <dsp:sp modelId="{6965609E-3338-8D43-A822-1F4A3DF228BD}">
      <dsp:nvSpPr>
        <dsp:cNvPr id="0" name=""/>
        <dsp:cNvSpPr/>
      </dsp:nvSpPr>
      <dsp:spPr>
        <a:xfrm>
          <a:off x="6323461" y="4223295"/>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związek</a:t>
          </a:r>
          <a:r>
            <a:rPr lang="en-US" sz="1200" kern="1200" dirty="0"/>
            <a:t> </a:t>
          </a:r>
          <a:r>
            <a:rPr lang="en-US" sz="1200" kern="1200" dirty="0" err="1"/>
            <a:t>przyczynowy</a:t>
          </a:r>
          <a:endParaRPr lang="en-US" sz="1200" kern="1200" dirty="0"/>
        </a:p>
      </dsp:txBody>
      <dsp:txXfrm>
        <a:off x="6323461" y="4223295"/>
        <a:ext cx="1188654" cy="594327"/>
      </dsp:txXfrm>
    </dsp:sp>
    <dsp:sp modelId="{06963DEF-6F9E-AC4A-843F-0B7C4065D859}">
      <dsp:nvSpPr>
        <dsp:cNvPr id="0" name=""/>
        <dsp:cNvSpPr/>
      </dsp:nvSpPr>
      <dsp:spPr>
        <a:xfrm>
          <a:off x="6323461" y="506724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zaniechanie</a:t>
          </a:r>
          <a:r>
            <a:rPr lang="en-US" sz="1200" kern="1200" dirty="0"/>
            <a:t> </a:t>
          </a:r>
          <a:r>
            <a:rPr lang="en-US" sz="1200" kern="1200" dirty="0" err="1"/>
            <a:t>jako</a:t>
          </a:r>
          <a:r>
            <a:rPr lang="en-US" sz="1200" kern="1200" dirty="0"/>
            <a:t> </a:t>
          </a:r>
          <a:r>
            <a:rPr lang="en-US" sz="1200" kern="1200" dirty="0" err="1"/>
            <a:t>postać</a:t>
          </a:r>
          <a:r>
            <a:rPr lang="en-US" sz="1200" kern="1200" dirty="0"/>
            <a:t> </a:t>
          </a:r>
          <a:r>
            <a:rPr lang="en-US" sz="1200" kern="1200" dirty="0" err="1"/>
            <a:t>czynu</a:t>
          </a:r>
          <a:r>
            <a:rPr lang="en-US" sz="1200" kern="1200" dirty="0"/>
            <a:t> </a:t>
          </a:r>
          <a:r>
            <a:rPr lang="en-US" sz="1200" kern="1200" dirty="0" err="1"/>
            <a:t>zabronionego</a:t>
          </a:r>
          <a:endParaRPr lang="en-US" sz="1200" kern="1200" dirty="0"/>
        </a:p>
      </dsp:txBody>
      <dsp:txXfrm>
        <a:off x="6323461" y="5067240"/>
        <a:ext cx="1188654" cy="594327"/>
      </dsp:txXfrm>
    </dsp:sp>
    <dsp:sp modelId="{11AFD2C7-BE48-0542-AD4A-821390A6C66B}">
      <dsp:nvSpPr>
        <dsp:cNvPr id="0" name=""/>
        <dsp:cNvSpPr/>
      </dsp:nvSpPr>
      <dsp:spPr>
        <a:xfrm>
          <a:off x="6323461" y="5911184"/>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problematyka</a:t>
          </a:r>
          <a:r>
            <a:rPr lang="en-US" sz="1200" kern="1200" dirty="0"/>
            <a:t> </a:t>
          </a:r>
          <a:r>
            <a:rPr lang="en-US" sz="1200" kern="1200" dirty="0" err="1"/>
            <a:t>obiektywnego</a:t>
          </a:r>
          <a:r>
            <a:rPr lang="en-US" sz="1200" kern="1200" dirty="0"/>
            <a:t> </a:t>
          </a:r>
          <a:r>
            <a:rPr lang="en-US" sz="1200" kern="1200" dirty="0" err="1"/>
            <a:t>przypisania</a:t>
          </a:r>
          <a:r>
            <a:rPr lang="en-US" sz="1200" kern="1200" dirty="0"/>
            <a:t> </a:t>
          </a:r>
          <a:r>
            <a:rPr lang="en-US" sz="1200" kern="1200" dirty="0" err="1"/>
            <a:t>skutku</a:t>
          </a:r>
          <a:endParaRPr lang="en-US" sz="1200" kern="1200" dirty="0"/>
        </a:p>
      </dsp:txBody>
      <dsp:txXfrm>
        <a:off x="6323461" y="5911184"/>
        <a:ext cx="1188654" cy="594327"/>
      </dsp:txXfrm>
    </dsp:sp>
    <dsp:sp modelId="{48CB1CCC-009B-1944-9F72-03A62D8219C5}">
      <dsp:nvSpPr>
        <dsp:cNvPr id="0" name=""/>
        <dsp:cNvSpPr/>
      </dsp:nvSpPr>
      <dsp:spPr>
        <a:xfrm>
          <a:off x="7464570"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Znamiona</a:t>
          </a:r>
          <a:r>
            <a:rPr lang="en-US" sz="1200" kern="1200" dirty="0"/>
            <a:t> </a:t>
          </a:r>
          <a:r>
            <a:rPr lang="en-US" sz="1200" kern="1200" dirty="0" err="1"/>
            <a:t>strony</a:t>
          </a:r>
          <a:r>
            <a:rPr lang="en-US" sz="1200" kern="1200" dirty="0"/>
            <a:t> </a:t>
          </a:r>
          <a:r>
            <a:rPr lang="en-US" sz="1200" kern="1200" dirty="0" err="1"/>
            <a:t>podmiotowej</a:t>
          </a:r>
          <a:endParaRPr lang="en-US" sz="1200" kern="1200" dirty="0"/>
        </a:p>
      </dsp:txBody>
      <dsp:txXfrm>
        <a:off x="7464570" y="847516"/>
        <a:ext cx="1188654" cy="594327"/>
      </dsp:txXfrm>
    </dsp:sp>
    <dsp:sp modelId="{5AC5EBA8-152B-4A43-8E3F-9C55493186F0}">
      <dsp:nvSpPr>
        <dsp:cNvPr id="0" name=""/>
        <dsp:cNvSpPr/>
      </dsp:nvSpPr>
      <dsp:spPr>
        <a:xfrm>
          <a:off x="7761733" y="1691461"/>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umyślny</a:t>
          </a:r>
          <a:r>
            <a:rPr lang="en-US" sz="1200" kern="1200" dirty="0"/>
            <a:t> </a:t>
          </a:r>
          <a:r>
            <a:rPr lang="en-US" sz="1200" kern="1200" dirty="0" err="1"/>
            <a:t>czyn</a:t>
          </a:r>
          <a:r>
            <a:rPr lang="en-US" sz="1200" kern="1200" dirty="0"/>
            <a:t> </a:t>
          </a:r>
          <a:r>
            <a:rPr lang="en-US" sz="1200" kern="1200" dirty="0" err="1"/>
            <a:t>zabroniony</a:t>
          </a:r>
          <a:endParaRPr lang="en-US" sz="1200" kern="1200" dirty="0"/>
        </a:p>
      </dsp:txBody>
      <dsp:txXfrm>
        <a:off x="7761733" y="1691461"/>
        <a:ext cx="1188654" cy="594327"/>
      </dsp:txXfrm>
    </dsp:sp>
    <dsp:sp modelId="{A4B471EF-3EE7-9249-94C8-DDF920AF053B}">
      <dsp:nvSpPr>
        <dsp:cNvPr id="0" name=""/>
        <dsp:cNvSpPr/>
      </dsp:nvSpPr>
      <dsp:spPr>
        <a:xfrm>
          <a:off x="7761733" y="253540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nieumyślny</a:t>
          </a:r>
          <a:r>
            <a:rPr lang="en-US" sz="1200" kern="1200" dirty="0"/>
            <a:t> </a:t>
          </a:r>
          <a:r>
            <a:rPr lang="en-US" sz="1200" kern="1200" dirty="0" err="1"/>
            <a:t>czyn</a:t>
          </a:r>
          <a:r>
            <a:rPr lang="en-US" sz="1200" kern="1200" dirty="0"/>
            <a:t> </a:t>
          </a:r>
          <a:r>
            <a:rPr lang="en-US" sz="1200" kern="1200" dirty="0" err="1"/>
            <a:t>zabroniony</a:t>
          </a:r>
          <a:endParaRPr lang="en-US" sz="1200" kern="1200" dirty="0"/>
        </a:p>
      </dsp:txBody>
      <dsp:txXfrm>
        <a:off x="7761733" y="2535406"/>
        <a:ext cx="1188654" cy="594327"/>
      </dsp:txXfrm>
    </dsp:sp>
    <dsp:sp modelId="{AE8AE4D2-C83B-8D4F-AF72-A40617A24A56}">
      <dsp:nvSpPr>
        <dsp:cNvPr id="0" name=""/>
        <dsp:cNvSpPr/>
      </dsp:nvSpPr>
      <dsp:spPr>
        <a:xfrm>
          <a:off x="7761733" y="3379350"/>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kombinacja</a:t>
          </a:r>
          <a:r>
            <a:rPr lang="en-US" sz="1200" kern="1200" dirty="0"/>
            <a:t> </a:t>
          </a:r>
          <a:r>
            <a:rPr lang="en-US" sz="1200" kern="1200" dirty="0" err="1"/>
            <a:t>strony</a:t>
          </a:r>
          <a:r>
            <a:rPr lang="en-US" sz="1200" kern="1200" dirty="0"/>
            <a:t> </a:t>
          </a:r>
          <a:r>
            <a:rPr lang="en-US" sz="1200" kern="1200" dirty="0" err="1"/>
            <a:t>podmiotowej</a:t>
          </a:r>
          <a:endParaRPr lang="en-US" sz="1200" kern="1200" dirty="0"/>
        </a:p>
      </dsp:txBody>
      <dsp:txXfrm>
        <a:off x="7761733" y="3379350"/>
        <a:ext cx="1188654" cy="594327"/>
      </dsp:txXfrm>
    </dsp:sp>
    <dsp:sp modelId="{900320C5-4AA4-F742-9F8D-A71DA5812381}">
      <dsp:nvSpPr>
        <dsp:cNvPr id="0" name=""/>
        <dsp:cNvSpPr/>
      </dsp:nvSpPr>
      <dsp:spPr>
        <a:xfrm>
          <a:off x="8902842" y="847516"/>
          <a:ext cx="1188654" cy="594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err="1"/>
            <a:t>Podstawowe</a:t>
          </a:r>
          <a:r>
            <a:rPr lang="en-US" sz="1200" kern="1200" dirty="0"/>
            <a:t> </a:t>
          </a:r>
          <a:r>
            <a:rPr lang="en-US" sz="1200" kern="1200" dirty="0" err="1"/>
            <a:t>i</a:t>
          </a:r>
          <a:r>
            <a:rPr lang="en-US" sz="1200" kern="1200" dirty="0"/>
            <a:t> </a:t>
          </a:r>
          <a:r>
            <a:rPr lang="en-US" sz="1200" kern="1200" dirty="0" err="1"/>
            <a:t>zmodyfikowane</a:t>
          </a:r>
          <a:r>
            <a:rPr lang="en-US" sz="1200" kern="1200" dirty="0"/>
            <a:t> </a:t>
          </a:r>
          <a:r>
            <a:rPr lang="en-US" sz="1200" kern="1200" dirty="0" err="1"/>
            <a:t>typy</a:t>
          </a:r>
          <a:r>
            <a:rPr lang="en-US" sz="1200" kern="1200" dirty="0"/>
            <a:t> </a:t>
          </a:r>
          <a:r>
            <a:rPr lang="en-US" sz="1200" kern="1200" dirty="0" err="1"/>
            <a:t>przestępstw</a:t>
          </a:r>
          <a:endParaRPr lang="en-US" sz="1200" kern="1200" dirty="0"/>
        </a:p>
      </dsp:txBody>
      <dsp:txXfrm>
        <a:off x="8902842" y="847516"/>
        <a:ext cx="1188654" cy="59432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2888B7D-BD41-0549-8FBA-A04ECF4B4A1B}" type="datetimeFigureOut">
              <a:rPr lang="pl-PL" smtClean="0"/>
              <a:t>05.10.2019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29855899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88B7D-BD41-0549-8FBA-A04ECF4B4A1B}" type="datetimeFigureOut">
              <a:rPr lang="pl-PL" smtClean="0"/>
              <a:t>05.10.2019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112155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88B7D-BD41-0549-8FBA-A04ECF4B4A1B}" type="datetimeFigureOut">
              <a:rPr lang="pl-PL" smtClean="0"/>
              <a:t>05.10.2019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247439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888B7D-BD41-0549-8FBA-A04ECF4B4A1B}" type="datetimeFigureOut">
              <a:rPr lang="pl-PL" smtClean="0"/>
              <a:t>05.10.2019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134441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2888B7D-BD41-0549-8FBA-A04ECF4B4A1B}" type="datetimeFigureOut">
              <a:rPr lang="pl-PL" smtClean="0"/>
              <a:t>05.10.2019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42129932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2888B7D-BD41-0549-8FBA-A04ECF4B4A1B}" type="datetimeFigureOut">
              <a:rPr lang="pl-PL" smtClean="0"/>
              <a:t>05.10.2019</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1438846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2888B7D-BD41-0549-8FBA-A04ECF4B4A1B}" type="datetimeFigureOut">
              <a:rPr lang="pl-PL" smtClean="0"/>
              <a:t>05.10.2019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7C9E4F3-D2A2-134A-9A18-966BB702561F}" type="slidenum">
              <a:rPr lang="pl-PL" smtClean="0"/>
              <a:t>‹#›</a:t>
            </a:fld>
            <a:endParaRPr lang="pl-PL"/>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86056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888B7D-BD41-0549-8FBA-A04ECF4B4A1B}" type="datetimeFigureOut">
              <a:rPr lang="pl-PL" smtClean="0"/>
              <a:t>05.10.2019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2576268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88B7D-BD41-0549-8FBA-A04ECF4B4A1B}" type="datetimeFigureOut">
              <a:rPr lang="pl-PL" smtClean="0"/>
              <a:t>05.10.2019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511748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2888B7D-BD41-0549-8FBA-A04ECF4B4A1B}" type="datetimeFigureOut">
              <a:rPr lang="pl-PL" smtClean="0"/>
              <a:t>05.10.2019</a:t>
            </a:fld>
            <a:endParaRPr lang="pl-P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1" name="Slide Number Placeholder 10"/>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573765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2888B7D-BD41-0549-8FBA-A04ECF4B4A1B}" type="datetimeFigureOut">
              <a:rPr lang="pl-PL" smtClean="0"/>
              <a:t>05.10.2019</a:t>
            </a:fld>
            <a:endParaRPr lang="pl-P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0" name="Slide Number Placeholder 9"/>
          <p:cNvSpPr>
            <a:spLocks noGrp="1"/>
          </p:cNvSpPr>
          <p:nvPr>
            <p:ph type="sldNum" sz="quarter" idx="12"/>
          </p:nvPr>
        </p:nvSpPr>
        <p:spPr/>
        <p:txBody>
          <a:bodyPr/>
          <a:lstStyle/>
          <a:p>
            <a:fld id="{F7C9E4F3-D2A2-134A-9A18-966BB702561F}" type="slidenum">
              <a:rPr lang="pl-PL" smtClean="0"/>
              <a:t>‹#›</a:t>
            </a:fld>
            <a:endParaRPr lang="pl-PL"/>
          </a:p>
        </p:txBody>
      </p:sp>
    </p:spTree>
    <p:extLst>
      <p:ext uri="{BB962C8B-B14F-4D97-AF65-F5344CB8AC3E}">
        <p14:creationId xmlns:p14="http://schemas.microsoft.com/office/powerpoint/2010/main" val="400981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2888B7D-BD41-0549-8FBA-A04ECF4B4A1B}" type="datetimeFigureOut">
              <a:rPr lang="pl-PL" smtClean="0"/>
              <a:t>05.10.2019</a:t>
            </a:fld>
            <a:endParaRPr lang="pl-P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l-P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7C9E4F3-D2A2-134A-9A18-966BB702561F}" type="slidenum">
              <a:rPr lang="pl-PL" smtClean="0"/>
              <a:t>‹#›</a:t>
            </a:fld>
            <a:endParaRPr lang="pl-PL"/>
          </a:p>
        </p:txBody>
      </p:sp>
    </p:spTree>
    <p:extLst>
      <p:ext uri="{BB962C8B-B14F-4D97-AF65-F5344CB8AC3E}">
        <p14:creationId xmlns:p14="http://schemas.microsoft.com/office/powerpoint/2010/main" val="1030073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BE9E-D28E-2340-AE52-CB058FED9D48}"/>
              </a:ext>
            </a:extLst>
          </p:cNvPr>
          <p:cNvSpPr>
            <a:spLocks noGrp="1"/>
          </p:cNvSpPr>
          <p:nvPr>
            <p:ph type="ctrTitle"/>
          </p:nvPr>
        </p:nvSpPr>
        <p:spPr/>
        <p:txBody>
          <a:bodyPr/>
          <a:lstStyle/>
          <a:p>
            <a:r>
              <a:rPr lang="pl-PL" dirty="0"/>
              <a:t>Typizacja przestępstw oraz jej elementy</a:t>
            </a:r>
          </a:p>
        </p:txBody>
      </p:sp>
      <p:sp>
        <p:nvSpPr>
          <p:cNvPr id="3" name="Subtitle 2">
            <a:extLst>
              <a:ext uri="{FF2B5EF4-FFF2-40B4-BE49-F238E27FC236}">
                <a16:creationId xmlns:a16="http://schemas.microsoft.com/office/drawing/2014/main" id="{6B78E592-33D2-B940-9B94-48CD62DBBA33}"/>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3770350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DADCD-D4D9-994F-932F-E1D238FDD1D9}"/>
              </a:ext>
            </a:extLst>
          </p:cNvPr>
          <p:cNvSpPr>
            <a:spLocks noGrp="1"/>
          </p:cNvSpPr>
          <p:nvPr>
            <p:ph type="title"/>
          </p:nvPr>
        </p:nvSpPr>
        <p:spPr/>
        <p:txBody>
          <a:bodyPr/>
          <a:lstStyle/>
          <a:p>
            <a:pPr algn="ctr"/>
            <a:r>
              <a:rPr lang="pl-PL" dirty="0"/>
              <a:t>Przestępstwa indywidualne</a:t>
            </a:r>
          </a:p>
        </p:txBody>
      </p:sp>
      <p:sp>
        <p:nvSpPr>
          <p:cNvPr id="3" name="Content Placeholder 2">
            <a:extLst>
              <a:ext uri="{FF2B5EF4-FFF2-40B4-BE49-F238E27FC236}">
                <a16:creationId xmlns:a16="http://schemas.microsoft.com/office/drawing/2014/main" id="{0D2A1580-FEE0-6748-ACA4-10F747E16209}"/>
              </a:ext>
            </a:extLst>
          </p:cNvPr>
          <p:cNvSpPr>
            <a:spLocks noGrp="1"/>
          </p:cNvSpPr>
          <p:nvPr>
            <p:ph idx="1"/>
          </p:nvPr>
        </p:nvSpPr>
        <p:spPr/>
        <p:txBody>
          <a:bodyPr/>
          <a:lstStyle/>
          <a:p>
            <a:pPr algn="just"/>
            <a:r>
              <a:rPr lang="pl-PL" dirty="0"/>
              <a:t>Właściwe – podmiot jest już zindywidualizowany w typie podstawowym, np. 228 § 1 k.k. </a:t>
            </a:r>
          </a:p>
          <a:p>
            <a:pPr algn="just"/>
            <a:r>
              <a:rPr lang="pl-PL" dirty="0"/>
              <a:t>Niewłaściwe – podmiot jest zindywidualizowany dopiero w typie zmodyfikowanym, np. 149 k.k.</a:t>
            </a:r>
          </a:p>
          <a:p>
            <a:endParaRPr lang="pl-PL" dirty="0"/>
          </a:p>
        </p:txBody>
      </p:sp>
    </p:spTree>
    <p:extLst>
      <p:ext uri="{BB962C8B-B14F-4D97-AF65-F5344CB8AC3E}">
        <p14:creationId xmlns:p14="http://schemas.microsoft.com/office/powerpoint/2010/main" val="2975568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F6904BA9-5EA3-7B4C-AD62-2C848B552706}"/>
              </a:ext>
            </a:extLst>
          </p:cNvPr>
          <p:cNvGraphicFramePr>
            <a:graphicFrameLocks noGrp="1"/>
          </p:cNvGraphicFramePr>
          <p:nvPr>
            <p:ph idx="1"/>
            <p:extLst>
              <p:ext uri="{D42A27DB-BD31-4B8C-83A1-F6EECF244321}">
                <p14:modId xmlns:p14="http://schemas.microsoft.com/office/powerpoint/2010/main" val="751703259"/>
              </p:ext>
            </p:extLst>
          </p:nvPr>
        </p:nvGraphicFramePr>
        <p:xfrm>
          <a:off x="216567" y="180474"/>
          <a:ext cx="11802979" cy="6509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9396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14B83-CF09-BE44-B198-E05E0903E51C}"/>
              </a:ext>
            </a:extLst>
          </p:cNvPr>
          <p:cNvSpPr>
            <a:spLocks noGrp="1"/>
          </p:cNvSpPr>
          <p:nvPr>
            <p:ph type="title"/>
          </p:nvPr>
        </p:nvSpPr>
        <p:spPr/>
        <p:txBody>
          <a:bodyPr>
            <a:normAutofit fontScale="90000"/>
          </a:bodyPr>
          <a:lstStyle/>
          <a:p>
            <a:pPr algn="ctr"/>
            <a:r>
              <a:rPr lang="pl-PL" dirty="0"/>
              <a:t>Znamiona strony przedmiotowej – charakterystyka zachowania sprawcy</a:t>
            </a:r>
          </a:p>
        </p:txBody>
      </p:sp>
      <p:sp>
        <p:nvSpPr>
          <p:cNvPr id="3" name="Content Placeholder 2">
            <a:extLst>
              <a:ext uri="{FF2B5EF4-FFF2-40B4-BE49-F238E27FC236}">
                <a16:creationId xmlns:a16="http://schemas.microsoft.com/office/drawing/2014/main" id="{71CA2B82-6293-E64F-AA17-ADF64DBDA9F4}"/>
              </a:ext>
            </a:extLst>
          </p:cNvPr>
          <p:cNvSpPr>
            <a:spLocks noGrp="1"/>
          </p:cNvSpPr>
          <p:nvPr>
            <p:ph idx="1"/>
          </p:nvPr>
        </p:nvSpPr>
        <p:spPr/>
        <p:txBody>
          <a:bodyPr/>
          <a:lstStyle/>
          <a:p>
            <a:r>
              <a:rPr lang="pl-PL" dirty="0"/>
              <a:t>Tzw. opis czynności wykonawczej (znamię czynnościowe), dokonywany jest zazwyczaj za pomocą czasownika w trzeciej osoby liczby pojedynczej czasu teraźniejszego, niekiedy jest w formie imiesłowu, np. ,,zabija”, ,,zabiera”, ,,przywłaszcza”, ,,używając”, ,,biorąc”.</a:t>
            </a:r>
          </a:p>
          <a:p>
            <a:r>
              <a:rPr lang="pl-PL" dirty="0"/>
              <a:t>Opis musi się znaleźć w każdym typie czynu zabronionego</a:t>
            </a:r>
          </a:p>
        </p:txBody>
      </p:sp>
    </p:spTree>
    <p:extLst>
      <p:ext uri="{BB962C8B-B14F-4D97-AF65-F5344CB8AC3E}">
        <p14:creationId xmlns:p14="http://schemas.microsoft.com/office/powerpoint/2010/main" val="4209593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8DFC5-C707-804F-AC8E-2667ABC3AE4D}"/>
              </a:ext>
            </a:extLst>
          </p:cNvPr>
          <p:cNvSpPr>
            <a:spLocks noGrp="1"/>
          </p:cNvSpPr>
          <p:nvPr>
            <p:ph type="title"/>
          </p:nvPr>
        </p:nvSpPr>
        <p:spPr/>
        <p:txBody>
          <a:bodyPr/>
          <a:lstStyle/>
          <a:p>
            <a:pPr algn="ctr"/>
            <a:r>
              <a:rPr lang="pl-PL" dirty="0"/>
              <a:t>Znamiona strony przedmiotowej – okoliczności modalne</a:t>
            </a:r>
          </a:p>
        </p:txBody>
      </p:sp>
      <p:sp>
        <p:nvSpPr>
          <p:cNvPr id="3" name="Content Placeholder 2">
            <a:extLst>
              <a:ext uri="{FF2B5EF4-FFF2-40B4-BE49-F238E27FC236}">
                <a16:creationId xmlns:a16="http://schemas.microsoft.com/office/drawing/2014/main" id="{DA863FF9-1CE9-B84C-973B-EE8859640854}"/>
              </a:ext>
            </a:extLst>
          </p:cNvPr>
          <p:cNvSpPr>
            <a:spLocks noGrp="1"/>
          </p:cNvSpPr>
          <p:nvPr>
            <p:ph idx="1"/>
          </p:nvPr>
        </p:nvSpPr>
        <p:spPr/>
        <p:txBody>
          <a:bodyPr>
            <a:normAutofit lnSpcReduction="10000"/>
          </a:bodyPr>
          <a:lstStyle/>
          <a:p>
            <a:pPr algn="just"/>
            <a:r>
              <a:rPr lang="pl-PL" dirty="0"/>
              <a:t>Okoliczności, których wystąpienie wywołuje lub powoduje ujemną wartość czynu zabronionego. Okoliczności te mogą dotyczyć np. miejsca i czasu popełnienia czynu zabronionego lub innych parametrów sytuacji. Często od ich wystąpienia zależy realizacja znamion czynu podstawowego, w niektórych przypadkach okoliczności modalne składają się na typ zmodyfikowany (kwalifikowany lub uprzywilejowany). </a:t>
            </a:r>
          </a:p>
          <a:p>
            <a:pPr lvl="1" algn="just"/>
            <a:r>
              <a:rPr lang="pl-PL" dirty="0"/>
              <a:t>znieważa inną osobę (216 § 1 k.k.) tylko ten, kto czyni to w jej obecności albo choćby pod jej nieobecność, lecz w zamiarze, aby zniewaga do tej osoby dotarła; </a:t>
            </a:r>
          </a:p>
          <a:p>
            <a:pPr lvl="1" algn="just"/>
            <a:r>
              <a:rPr lang="pl-PL" dirty="0"/>
              <a:t>rozbój w typie kwalifikowanym (280 § 2 k.k.) – posługiwanie się bronią palną, nożem lub innym podobnie niebezpiecznym przedmiotem lub środkiem obezwładniającym.</a:t>
            </a:r>
          </a:p>
          <a:p>
            <a:pPr algn="just"/>
            <a:r>
              <a:rPr lang="pl-PL" dirty="0"/>
              <a:t>okoliczności modalne są fakultatywnymi znamionami typu czynu zabronionego.</a:t>
            </a:r>
          </a:p>
        </p:txBody>
      </p:sp>
    </p:spTree>
    <p:extLst>
      <p:ext uri="{BB962C8B-B14F-4D97-AF65-F5344CB8AC3E}">
        <p14:creationId xmlns:p14="http://schemas.microsoft.com/office/powerpoint/2010/main" val="1176080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4A1BA-6C50-B244-9C9B-451529A2088C}"/>
              </a:ext>
            </a:extLst>
          </p:cNvPr>
          <p:cNvSpPr>
            <a:spLocks noGrp="1"/>
          </p:cNvSpPr>
          <p:nvPr>
            <p:ph type="title"/>
          </p:nvPr>
        </p:nvSpPr>
        <p:spPr/>
        <p:txBody>
          <a:bodyPr/>
          <a:lstStyle/>
          <a:p>
            <a:pPr algn="ctr"/>
            <a:r>
              <a:rPr lang="pl-PL" dirty="0"/>
              <a:t>Znamiona strony przedmiotowej - skutek</a:t>
            </a:r>
          </a:p>
        </p:txBody>
      </p:sp>
      <p:sp>
        <p:nvSpPr>
          <p:cNvPr id="3" name="Content Placeholder 2">
            <a:extLst>
              <a:ext uri="{FF2B5EF4-FFF2-40B4-BE49-F238E27FC236}">
                <a16:creationId xmlns:a16="http://schemas.microsoft.com/office/drawing/2014/main" id="{4897A742-4D1A-4E4D-9108-FA10925E6250}"/>
              </a:ext>
            </a:extLst>
          </p:cNvPr>
          <p:cNvSpPr>
            <a:spLocks noGrp="1"/>
          </p:cNvSpPr>
          <p:nvPr>
            <p:ph idx="1"/>
          </p:nvPr>
        </p:nvSpPr>
        <p:spPr/>
        <p:txBody>
          <a:bodyPr>
            <a:normAutofit fontScale="92500" lnSpcReduction="10000"/>
          </a:bodyPr>
          <a:lstStyle/>
          <a:p>
            <a:pPr algn="just"/>
            <a:r>
              <a:rPr lang="pl-PL" dirty="0"/>
              <a:t>Każde zachowanie może być ocenione ze względu na skutek jaki ono wywołuje albo ze względu na sens samej aktywności jako takiej. </a:t>
            </a:r>
          </a:p>
          <a:p>
            <a:pPr algn="just"/>
            <a:r>
              <a:rPr lang="pl-PL" b="1" dirty="0"/>
              <a:t>Przestępstwa formalne (</a:t>
            </a:r>
            <a:r>
              <a:rPr lang="pl-PL" b="1" dirty="0" err="1"/>
              <a:t>bezskutkowe</a:t>
            </a:r>
            <a:r>
              <a:rPr lang="pl-PL" b="1" dirty="0"/>
              <a:t>) </a:t>
            </a:r>
            <a:r>
              <a:rPr lang="pl-PL" dirty="0"/>
              <a:t>– wśród znamion nie pojawia się skutek typizowanego zachowania. Dla dokonania przestępstwa wystarczy samo zachowanie sprawcy, np. posiadanie bez wymaganego zezwolenia broni palnej (art. 263 § 2 k.k.), prowadzenie pojazdu w stanie nietrzeźwości (art. 178a k.k.) </a:t>
            </a:r>
          </a:p>
          <a:p>
            <a:pPr algn="just"/>
            <a:r>
              <a:rPr lang="pl-PL" b="1" dirty="0"/>
              <a:t>Przestępstwa materialne (skutkowe) </a:t>
            </a:r>
            <a:r>
              <a:rPr lang="pl-PL" dirty="0"/>
              <a:t>– znamionami czynu objęty jest również skutek zabronionego zachowania, do dokonania dochodzi dopiero z chwilą, gdy skutek wystąpi, np. 148 k.k.</a:t>
            </a:r>
          </a:p>
          <a:p>
            <a:pPr marL="0" indent="0" algn="just">
              <a:buNone/>
            </a:pPr>
            <a:r>
              <a:rPr lang="pl-PL" b="1" dirty="0"/>
              <a:t>uwaga: nie wszystko, co jest skutkiem w rozumieniu prawa karnego musi się wiązać z jakąś fizyczną zmianą w świecie zewnętrznym, np. 174 § 1 k.k.</a:t>
            </a:r>
          </a:p>
        </p:txBody>
      </p:sp>
    </p:spTree>
    <p:extLst>
      <p:ext uri="{BB962C8B-B14F-4D97-AF65-F5344CB8AC3E}">
        <p14:creationId xmlns:p14="http://schemas.microsoft.com/office/powerpoint/2010/main" val="1970208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2E21-F194-9349-8F5A-49CC390C90DB}"/>
              </a:ext>
            </a:extLst>
          </p:cNvPr>
          <p:cNvSpPr>
            <a:spLocks noGrp="1"/>
          </p:cNvSpPr>
          <p:nvPr>
            <p:ph type="title"/>
          </p:nvPr>
        </p:nvSpPr>
        <p:spPr/>
        <p:txBody>
          <a:bodyPr/>
          <a:lstStyle/>
          <a:p>
            <a:pPr algn="ctr"/>
            <a:r>
              <a:rPr lang="pl-PL" dirty="0"/>
              <a:t>Znamiona strony przedmiotowej – związek przyczynowy </a:t>
            </a:r>
          </a:p>
        </p:txBody>
      </p:sp>
      <p:sp>
        <p:nvSpPr>
          <p:cNvPr id="3" name="Content Placeholder 2">
            <a:extLst>
              <a:ext uri="{FF2B5EF4-FFF2-40B4-BE49-F238E27FC236}">
                <a16:creationId xmlns:a16="http://schemas.microsoft.com/office/drawing/2014/main" id="{B576C2FB-4854-8A45-BCD3-85EFB8FA3168}"/>
              </a:ext>
            </a:extLst>
          </p:cNvPr>
          <p:cNvSpPr>
            <a:spLocks noGrp="1"/>
          </p:cNvSpPr>
          <p:nvPr>
            <p:ph idx="1"/>
          </p:nvPr>
        </p:nvSpPr>
        <p:spPr/>
        <p:txBody>
          <a:bodyPr>
            <a:normAutofit fontScale="62500" lnSpcReduction="20000"/>
          </a:bodyPr>
          <a:lstStyle/>
          <a:p>
            <a:pPr marL="0" indent="0" algn="just">
              <a:buNone/>
            </a:pPr>
            <a:r>
              <a:rPr lang="pl-PL" dirty="0"/>
              <a:t>Związek przyczynowy musi zachodzić pomiędzy zachowaniem sprawcy wyrażonym w czynności czasownikowej a ujętym w typie czynu zabronionego skutkiem (w postaci naruszenia dobra prawnego lub jego narażenia na konkretne niebezpieczeństwo). W nauce prawa karnego powstało wiele teorii różnie ujmujących istotę związku przyczynowego. </a:t>
            </a:r>
          </a:p>
          <a:p>
            <a:pPr algn="just">
              <a:buFontTx/>
              <a:buChar char="-"/>
            </a:pPr>
            <a:r>
              <a:rPr lang="pl-PL" dirty="0"/>
              <a:t>teoria warunkowości (ekwiwalencji/warunku sine qua non) – przyczyną jest każdy warunek skutku, którego nie da się myślowo wyeliminować, nie eliminując jednocześnie samego skutku (każda okoliczność stanowiąca conditio sine qua non jego wystąpienia). </a:t>
            </a:r>
          </a:p>
          <a:p>
            <a:pPr algn="just">
              <a:buFontTx/>
              <a:buChar char="-"/>
            </a:pPr>
            <a:r>
              <a:rPr lang="pl-PL" dirty="0"/>
              <a:t>teorie indywidualizujące (specjalnego związku przyczynowego) – twórcami byli prawnicy. Przyczyną nie mógł stać się każdy warunek skutku, lecz tylko taki, który został odpowiednio wyselekcjonowany ze względu na posiadanie jakiejś wymaganej cechy, np. warunek najbardziej skuteczny, decydujący. Stworzona na przełomie XIX i XX w., miała zastąpić teorię warunkowości. </a:t>
            </a:r>
          </a:p>
          <a:p>
            <a:pPr algn="just">
              <a:buFontTx/>
              <a:buChar char="-"/>
            </a:pPr>
            <a:r>
              <a:rPr lang="pl-PL" dirty="0"/>
              <a:t>teoria adekwatnego związku przyczynowego - więź kauzalna między zdarzeniem A oraz zdarzeniem B istnieje tylko wówczas, gdy zwykle, typowo i przeciętnie zdarzenie A prowadzi do wystąpienia zdarzenia B. Pozwala wyeliminować to zdarzenia, które w sposób nieoczekiwany wywołały skutek.</a:t>
            </a:r>
            <a:r>
              <a:rPr lang="pl-PL" dirty="0">
                <a:effectLst/>
              </a:rPr>
              <a:t> </a:t>
            </a:r>
          </a:p>
          <a:p>
            <a:pPr algn="just">
              <a:buFontTx/>
              <a:buChar char="-"/>
            </a:pPr>
            <a:r>
              <a:rPr lang="pl-PL" dirty="0"/>
              <a:t>teoria warunku właściwego (teoria warunku odpowiadającego empirycznie potwierdzonej prawidłowości) - dowolne zdarzenie stanowi przyczynę zdarzenia czasowo późniejszego, jeśli – zgodnie z dostrzeganą w otaczającym nas świecie prawidłowością przyczynową – oba te konkretne zdarzenia dadzą się uporządkować i połączyć w łańcuch następujących po sobie zmian. </a:t>
            </a:r>
          </a:p>
        </p:txBody>
      </p:sp>
    </p:spTree>
    <p:extLst>
      <p:ext uri="{BB962C8B-B14F-4D97-AF65-F5344CB8AC3E}">
        <p14:creationId xmlns:p14="http://schemas.microsoft.com/office/powerpoint/2010/main" val="4011580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5E83-6CCD-E04C-A8A9-EF7B52FDA777}"/>
              </a:ext>
            </a:extLst>
          </p:cNvPr>
          <p:cNvSpPr>
            <a:spLocks noGrp="1"/>
          </p:cNvSpPr>
          <p:nvPr>
            <p:ph type="title"/>
          </p:nvPr>
        </p:nvSpPr>
        <p:spPr/>
        <p:txBody>
          <a:bodyPr/>
          <a:lstStyle/>
          <a:p>
            <a:pPr algn="ctr"/>
            <a:r>
              <a:rPr lang="pl-PL" dirty="0"/>
              <a:t>Znamiona strony przedmiotowej - zaniechanie</a:t>
            </a:r>
          </a:p>
        </p:txBody>
      </p:sp>
      <p:sp>
        <p:nvSpPr>
          <p:cNvPr id="3" name="Content Placeholder 2">
            <a:extLst>
              <a:ext uri="{FF2B5EF4-FFF2-40B4-BE49-F238E27FC236}">
                <a16:creationId xmlns:a16="http://schemas.microsoft.com/office/drawing/2014/main" id="{A983B016-88F0-CA44-8A7D-2E397F786140}"/>
              </a:ext>
            </a:extLst>
          </p:cNvPr>
          <p:cNvSpPr>
            <a:spLocks noGrp="1"/>
          </p:cNvSpPr>
          <p:nvPr>
            <p:ph idx="1"/>
          </p:nvPr>
        </p:nvSpPr>
        <p:spPr/>
        <p:txBody>
          <a:bodyPr>
            <a:normAutofit fontScale="92500" lnSpcReduction="20000"/>
          </a:bodyPr>
          <a:lstStyle/>
          <a:p>
            <a:pPr algn="just"/>
            <a:r>
              <a:rPr lang="pl-PL" dirty="0"/>
              <a:t>art. 2 k.k. </a:t>
            </a:r>
            <a:r>
              <a:rPr lang="pl-PL" i="1" dirty="0"/>
              <a:t>Odpowiedzialności karnej za przestępstwo skutkowe popełnione przez zaniechanie podlega ten tylko, na kim ciążył prawny, szczególny obowiązek zapobiegnięcia skutkowi</a:t>
            </a:r>
            <a:r>
              <a:rPr lang="pl-PL" dirty="0"/>
              <a:t>.</a:t>
            </a:r>
          </a:p>
          <a:p>
            <a:pPr marL="0" indent="0" algn="just">
              <a:buNone/>
            </a:pPr>
            <a:r>
              <a:rPr lang="pl-PL" dirty="0"/>
              <a:t>Przestępstwa z zaniechania: </a:t>
            </a:r>
          </a:p>
          <a:p>
            <a:pPr marL="0" indent="0" algn="just">
              <a:buNone/>
            </a:pPr>
            <a:r>
              <a:rPr lang="pl-PL" dirty="0"/>
              <a:t>- </a:t>
            </a:r>
            <a:r>
              <a:rPr lang="pl-PL" b="1" dirty="0"/>
              <a:t>właściwe</a:t>
            </a:r>
            <a:r>
              <a:rPr lang="pl-PL" dirty="0"/>
              <a:t> – przestępstwa, które zgodnie z określeniem czynności wykonawczej (np. uchyla się) nastawione są wyłącznie na zaniechanie</a:t>
            </a:r>
          </a:p>
          <a:p>
            <a:pPr marL="0" indent="0" algn="just">
              <a:buNone/>
            </a:pPr>
            <a:r>
              <a:rPr lang="pl-PL" dirty="0"/>
              <a:t>- </a:t>
            </a:r>
            <a:r>
              <a:rPr lang="pl-PL" b="1" dirty="0"/>
              <a:t>niewłaściwe</a:t>
            </a:r>
            <a:r>
              <a:rPr lang="pl-PL" dirty="0"/>
              <a:t> – ich realizacja jest możliwa zarówno przez działanie, jak i zaniechanie – np. zabójstwo. </a:t>
            </a:r>
          </a:p>
          <a:p>
            <a:pPr marL="0" indent="0" algn="just">
              <a:buNone/>
            </a:pPr>
            <a:r>
              <a:rPr lang="pl-PL" dirty="0"/>
              <a:t>Zasada z art. 2 k.k. jest istotna w zasadzie tylko przy niewłaściwych, bo uzupełnia ich ustawową typizację. Dodatkowe znamię, nadające sprawcy zabójstwa status gwaranta, wynika z art. 2 k.k. </a:t>
            </a:r>
          </a:p>
        </p:txBody>
      </p:sp>
    </p:spTree>
    <p:extLst>
      <p:ext uri="{BB962C8B-B14F-4D97-AF65-F5344CB8AC3E}">
        <p14:creationId xmlns:p14="http://schemas.microsoft.com/office/powerpoint/2010/main" val="326730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20FA6-C6C8-F34E-A0F9-9EE66B2F9AB8}"/>
              </a:ext>
            </a:extLst>
          </p:cNvPr>
          <p:cNvSpPr>
            <a:spLocks noGrp="1"/>
          </p:cNvSpPr>
          <p:nvPr>
            <p:ph type="title"/>
          </p:nvPr>
        </p:nvSpPr>
        <p:spPr/>
        <p:txBody>
          <a:bodyPr/>
          <a:lstStyle/>
          <a:p>
            <a:r>
              <a:rPr lang="pl-PL" dirty="0"/>
              <a:t>Znamiona strony przedmiotowej - zaniechanie</a:t>
            </a:r>
          </a:p>
        </p:txBody>
      </p:sp>
      <p:sp>
        <p:nvSpPr>
          <p:cNvPr id="3" name="Content Placeholder 2">
            <a:extLst>
              <a:ext uri="{FF2B5EF4-FFF2-40B4-BE49-F238E27FC236}">
                <a16:creationId xmlns:a16="http://schemas.microsoft.com/office/drawing/2014/main" id="{6A4B649C-21D2-4E4B-A7EC-B1B80CC657BA}"/>
              </a:ext>
            </a:extLst>
          </p:cNvPr>
          <p:cNvSpPr>
            <a:spLocks noGrp="1"/>
          </p:cNvSpPr>
          <p:nvPr>
            <p:ph idx="1"/>
          </p:nvPr>
        </p:nvSpPr>
        <p:spPr/>
        <p:txBody>
          <a:bodyPr>
            <a:normAutofit fontScale="85000" lnSpcReduction="20000"/>
          </a:bodyPr>
          <a:lstStyle/>
          <a:p>
            <a:pPr marL="0" indent="0" algn="just">
              <a:buNone/>
            </a:pPr>
            <a:r>
              <a:rPr lang="pl-PL" dirty="0"/>
              <a:t>Kodeks nie określa bliżej źródła prawnego szczególnego obowiązku. Przyjmuje się, że musi to być obowiązek prawny (a nie uzasadniony tylko normami moralnymi lub obyczajowymi). Może on wynikać:</a:t>
            </a:r>
          </a:p>
          <a:p>
            <a:pPr lvl="0" algn="just"/>
            <a:r>
              <a:rPr lang="pl-PL" dirty="0"/>
              <a:t>wprost z przepisu prawa karnego (np. obowiązek udzielenia pomocy człowiekowi, któremu grozi bezpośrednie niebezpieczeństwo utraty życia albo ciężkiego uszczerbku na zdrowiu, obowiązek zawiadomienia o przestępstwie),</a:t>
            </a:r>
          </a:p>
          <a:p>
            <a:pPr lvl="0" algn="just"/>
            <a:r>
              <a:rPr lang="pl-PL" dirty="0"/>
              <a:t>z innych aktów normatywnych,</a:t>
            </a:r>
          </a:p>
          <a:p>
            <a:pPr lvl="0" algn="just"/>
            <a:r>
              <a:rPr lang="pl-PL" dirty="0"/>
              <a:t>z orzeczenia sądowego,</a:t>
            </a:r>
          </a:p>
          <a:p>
            <a:pPr lvl="0" algn="just"/>
            <a:r>
              <a:rPr lang="pl-PL" dirty="0"/>
              <a:t>z faktu zajmowania określonego stanowiska lub pełnionej funkcji,</a:t>
            </a:r>
          </a:p>
          <a:p>
            <a:pPr lvl="0" algn="just"/>
            <a:r>
              <a:rPr lang="pl-PL" dirty="0"/>
              <a:t>z umowy, na podstawie której przyjmuje się określone zobowiązanie,</a:t>
            </a:r>
          </a:p>
          <a:p>
            <a:pPr lvl="0" algn="just"/>
            <a:r>
              <a:rPr lang="pl-PL" dirty="0"/>
              <a:t>z okoliczności faktycznych, jeśli wynika z nich jednoznacznie, że następuje przyjęcie funkcji gwaranta.</a:t>
            </a:r>
          </a:p>
          <a:p>
            <a:pPr algn="just"/>
            <a:endParaRPr lang="pl-PL" dirty="0"/>
          </a:p>
        </p:txBody>
      </p:sp>
    </p:spTree>
    <p:extLst>
      <p:ext uri="{BB962C8B-B14F-4D97-AF65-F5344CB8AC3E}">
        <p14:creationId xmlns:p14="http://schemas.microsoft.com/office/powerpoint/2010/main" val="3033823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E7593-003A-5F43-BF76-4E4BD8E9EC92}"/>
              </a:ext>
            </a:extLst>
          </p:cNvPr>
          <p:cNvSpPr>
            <a:spLocks noGrp="1"/>
          </p:cNvSpPr>
          <p:nvPr>
            <p:ph type="title"/>
          </p:nvPr>
        </p:nvSpPr>
        <p:spPr/>
        <p:txBody>
          <a:bodyPr>
            <a:normAutofit fontScale="90000"/>
          </a:bodyPr>
          <a:lstStyle/>
          <a:p>
            <a:pPr algn="ctr"/>
            <a:r>
              <a:rPr lang="pl-PL" dirty="0"/>
              <a:t>Znamiona strony przedmiotowej – problematyka obiektywnego przypisania skutku </a:t>
            </a:r>
          </a:p>
        </p:txBody>
      </p:sp>
      <p:sp>
        <p:nvSpPr>
          <p:cNvPr id="3" name="Content Placeholder 2">
            <a:extLst>
              <a:ext uri="{FF2B5EF4-FFF2-40B4-BE49-F238E27FC236}">
                <a16:creationId xmlns:a16="http://schemas.microsoft.com/office/drawing/2014/main" id="{B28F9567-AE8A-CA48-8527-E184BA6583D2}"/>
              </a:ext>
            </a:extLst>
          </p:cNvPr>
          <p:cNvSpPr>
            <a:spLocks noGrp="1"/>
          </p:cNvSpPr>
          <p:nvPr>
            <p:ph idx="1"/>
          </p:nvPr>
        </p:nvSpPr>
        <p:spPr/>
        <p:txBody>
          <a:bodyPr/>
          <a:lstStyle/>
          <a:p>
            <a:pPr marL="0" indent="0" algn="just">
              <a:buNone/>
            </a:pPr>
            <a:r>
              <a:rPr lang="pl-PL" dirty="0"/>
              <a:t>Fundamentalną cechę nauki o obiektywnym przypisaniu skutku wyrazić można w stwierdzeniu, że oprócz ustalenia: </a:t>
            </a:r>
          </a:p>
          <a:p>
            <a:pPr marL="0" indent="0" algn="just">
              <a:buNone/>
            </a:pPr>
            <a:r>
              <a:rPr lang="pl-PL" dirty="0"/>
              <a:t>- na pierwszym etapie, </a:t>
            </a:r>
            <a:r>
              <a:rPr lang="pl-PL" b="1" dirty="0"/>
              <a:t>związku przyczynowego</a:t>
            </a:r>
            <a:r>
              <a:rPr lang="pl-PL" dirty="0"/>
              <a:t> między zachowaniem sprawcy a skutkiem</a:t>
            </a:r>
          </a:p>
          <a:p>
            <a:pPr marL="0" indent="0" algn="just">
              <a:buNone/>
            </a:pPr>
            <a:r>
              <a:rPr lang="pl-PL" dirty="0"/>
              <a:t>- niezbędna jest również (na drugim etapie) odpowiedź na pytanie, </a:t>
            </a:r>
            <a:r>
              <a:rPr lang="pl-PL" b="1" dirty="0"/>
              <a:t>czy ten skutek sprawcy można obiektywnie przypisać</a:t>
            </a:r>
            <a:r>
              <a:rPr lang="pl-PL" dirty="0"/>
              <a:t> – co wymaga rozważenia określonych kwestii aksjologiczno-normatywnych przy zastosowaniu kryteriów, do których formułowania powołana jest już tylko nauka prawa. </a:t>
            </a:r>
          </a:p>
          <a:p>
            <a:pPr marL="0" indent="0" algn="just">
              <a:buNone/>
            </a:pPr>
            <a:endParaRPr lang="pl-PL" dirty="0"/>
          </a:p>
        </p:txBody>
      </p:sp>
    </p:spTree>
    <p:extLst>
      <p:ext uri="{BB962C8B-B14F-4D97-AF65-F5344CB8AC3E}">
        <p14:creationId xmlns:p14="http://schemas.microsoft.com/office/powerpoint/2010/main" val="3771763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F6904BA9-5EA3-7B4C-AD62-2C848B552706}"/>
              </a:ext>
            </a:extLst>
          </p:cNvPr>
          <p:cNvGraphicFramePr>
            <a:graphicFrameLocks noGrp="1"/>
          </p:cNvGraphicFramePr>
          <p:nvPr>
            <p:ph idx="1"/>
          </p:nvPr>
        </p:nvGraphicFramePr>
        <p:xfrm>
          <a:off x="216567" y="180474"/>
          <a:ext cx="11802979" cy="6509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426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EC1CC1C-1D09-CE48-A223-46636FCE1700}"/>
              </a:ext>
            </a:extLst>
          </p:cNvPr>
          <p:cNvGraphicFramePr>
            <a:graphicFrameLocks noGrp="1"/>
          </p:cNvGraphicFramePr>
          <p:nvPr>
            <p:ph idx="1"/>
            <p:extLst>
              <p:ext uri="{D42A27DB-BD31-4B8C-83A1-F6EECF244321}">
                <p14:modId xmlns:p14="http://schemas.microsoft.com/office/powerpoint/2010/main" val="159525073"/>
              </p:ext>
            </p:extLst>
          </p:nvPr>
        </p:nvGraphicFramePr>
        <p:xfrm>
          <a:off x="216567" y="180474"/>
          <a:ext cx="11802979" cy="6509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3023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E2173-4641-294C-8A70-C1588194C267}"/>
              </a:ext>
            </a:extLst>
          </p:cNvPr>
          <p:cNvSpPr>
            <a:spLocks noGrp="1"/>
          </p:cNvSpPr>
          <p:nvPr>
            <p:ph type="title"/>
          </p:nvPr>
        </p:nvSpPr>
        <p:spPr/>
        <p:txBody>
          <a:bodyPr/>
          <a:lstStyle/>
          <a:p>
            <a:pPr algn="ctr"/>
            <a:r>
              <a:rPr lang="pl-PL" dirty="0"/>
              <a:t>Znamiona strony podmiotowej</a:t>
            </a:r>
          </a:p>
        </p:txBody>
      </p:sp>
      <p:sp>
        <p:nvSpPr>
          <p:cNvPr id="3" name="Content Placeholder 2">
            <a:extLst>
              <a:ext uri="{FF2B5EF4-FFF2-40B4-BE49-F238E27FC236}">
                <a16:creationId xmlns:a16="http://schemas.microsoft.com/office/drawing/2014/main" id="{A724A1F6-69E6-AB46-ABA5-4DF1ED5A797F}"/>
              </a:ext>
            </a:extLst>
          </p:cNvPr>
          <p:cNvSpPr>
            <a:spLocks noGrp="1"/>
          </p:cNvSpPr>
          <p:nvPr>
            <p:ph idx="1"/>
          </p:nvPr>
        </p:nvSpPr>
        <p:spPr/>
        <p:txBody>
          <a:bodyPr>
            <a:normAutofit fontScale="92500" lnSpcReduction="10000"/>
          </a:bodyPr>
          <a:lstStyle/>
          <a:p>
            <a:pPr algn="just"/>
            <a:r>
              <a:rPr lang="pl-PL" dirty="0"/>
              <a:t>charakterystyka przeżyć psychicznych sprawcy, jakie towarzyszą jego zachowaniu się zewnętrznemu. Obok umyślności i nieumyślności stronę podmiotową współtworzą również niekiedy </a:t>
            </a:r>
            <a:r>
              <a:rPr lang="pl-PL" b="1" dirty="0"/>
              <a:t>znamiona decydujące o jej szczególnym zabarwieniu</a:t>
            </a:r>
            <a:r>
              <a:rPr lang="pl-PL" dirty="0"/>
              <a:t>, charakteryzując motywację sprawcy (np. cel osiągnięcia korzyści majątkowej – 286 k.k.) lub jego szczególny stan emocjonalny (np. silne wzburzenie – art. 148 § 4 k.k.). </a:t>
            </a:r>
          </a:p>
          <a:p>
            <a:pPr algn="just"/>
            <a:r>
              <a:rPr lang="pl-PL" dirty="0"/>
              <a:t>art. 8. k.k. - Zbrodnia może być popełniona tylko umyślnie, występek zaś może być popełniony zarówno umyślnie, jak i nieumyślnie (jeśli nieumyślność wynika expressis verbis z przepisu ustawy)</a:t>
            </a:r>
          </a:p>
          <a:p>
            <a:pPr algn="just"/>
            <a:r>
              <a:rPr lang="pl-PL" dirty="0"/>
              <a:t>znamię umyślności jest dorozumiane, jeżeli do zespołu znamion nie należy nieumyślność. </a:t>
            </a:r>
          </a:p>
          <a:p>
            <a:pPr algn="just"/>
            <a:endParaRPr lang="pl-PL" dirty="0"/>
          </a:p>
        </p:txBody>
      </p:sp>
    </p:spTree>
    <p:extLst>
      <p:ext uri="{BB962C8B-B14F-4D97-AF65-F5344CB8AC3E}">
        <p14:creationId xmlns:p14="http://schemas.microsoft.com/office/powerpoint/2010/main" val="2767707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1F44-3393-1842-B523-96F844C16773}"/>
              </a:ext>
            </a:extLst>
          </p:cNvPr>
          <p:cNvSpPr>
            <a:spLocks noGrp="1"/>
          </p:cNvSpPr>
          <p:nvPr>
            <p:ph type="title"/>
          </p:nvPr>
        </p:nvSpPr>
        <p:spPr/>
        <p:txBody>
          <a:bodyPr/>
          <a:lstStyle/>
          <a:p>
            <a:pPr algn="ctr"/>
            <a:r>
              <a:rPr lang="pl-PL" dirty="0"/>
              <a:t>Znamiona strony podmiotowej – umyślny czyn zabroniony</a:t>
            </a:r>
          </a:p>
        </p:txBody>
      </p:sp>
      <p:sp>
        <p:nvSpPr>
          <p:cNvPr id="3" name="Content Placeholder 2">
            <a:extLst>
              <a:ext uri="{FF2B5EF4-FFF2-40B4-BE49-F238E27FC236}">
                <a16:creationId xmlns:a16="http://schemas.microsoft.com/office/drawing/2014/main" id="{E4E96388-6299-AB47-AF6D-659D946F55B9}"/>
              </a:ext>
            </a:extLst>
          </p:cNvPr>
          <p:cNvSpPr>
            <a:spLocks noGrp="1"/>
          </p:cNvSpPr>
          <p:nvPr>
            <p:ph idx="1"/>
          </p:nvPr>
        </p:nvSpPr>
        <p:spPr/>
        <p:txBody>
          <a:bodyPr>
            <a:normAutofit fontScale="85000" lnSpcReduction="20000"/>
          </a:bodyPr>
          <a:lstStyle/>
          <a:p>
            <a:pPr algn="just"/>
            <a:r>
              <a:rPr lang="pl-PL" b="1" dirty="0"/>
              <a:t>art. 9 §  1. k.k.  </a:t>
            </a:r>
            <a:r>
              <a:rPr lang="pl-PL" dirty="0"/>
              <a:t>Czyn zabroniony popełniony jest umyślnie, jeżeli sprawca ma zamiar jego popełnienia, to jest chce go popełnić </a:t>
            </a:r>
            <a:r>
              <a:rPr lang="pl-PL" i="1" dirty="0"/>
              <a:t>(</a:t>
            </a:r>
            <a:r>
              <a:rPr lang="pl-PL" i="1" u="sng" dirty="0"/>
              <a:t>zamiar bezpośredni</a:t>
            </a:r>
            <a:r>
              <a:rPr lang="pl-PL" i="1" dirty="0"/>
              <a:t>)</a:t>
            </a:r>
            <a:r>
              <a:rPr lang="pl-PL" dirty="0"/>
              <a:t> albo przewidując możliwość jego popełnienia, na to się godzi (</a:t>
            </a:r>
            <a:r>
              <a:rPr lang="pl-PL" i="1" u="sng" dirty="0"/>
              <a:t>zamiar ewentualny</a:t>
            </a:r>
            <a:r>
              <a:rPr lang="pl-PL" dirty="0"/>
              <a:t>)</a:t>
            </a:r>
          </a:p>
          <a:p>
            <a:pPr algn="just"/>
            <a:r>
              <a:rPr lang="pl-PL" b="1" dirty="0"/>
              <a:t>Zamiar bezpośredni (dolus </a:t>
            </a:r>
            <a:r>
              <a:rPr lang="pl-PL" b="1" dirty="0" err="1"/>
              <a:t>directus</a:t>
            </a:r>
            <a:r>
              <a:rPr lang="pl-PL" b="1" dirty="0"/>
              <a:t>) </a:t>
            </a:r>
            <a:r>
              <a:rPr lang="pl-PL" dirty="0"/>
              <a:t>– sprawca chce popełnienia czynu zabronionego.</a:t>
            </a:r>
          </a:p>
          <a:p>
            <a:pPr lvl="1" algn="just"/>
            <a:r>
              <a:rPr lang="pl-PL" dirty="0"/>
              <a:t>Płaszczyzna intelektualna - świadomość występowania takiego układu okoliczności, który w przypadku podjęcia decyzji wykonania określonego zachowania musi albo może doprowadzić do popełnienia czynu zabronionego</a:t>
            </a:r>
          </a:p>
          <a:p>
            <a:pPr lvl="1" algn="just"/>
            <a:r>
              <a:rPr lang="pl-PL" dirty="0"/>
              <a:t>Płaszczyzna intelektualna - chęć popełnienia czynu zabronionego. Nie musi być to pragnienie, szczególna motywacja. Wystarczy, że sprawca przejawia akt woli w postaci chcenia. </a:t>
            </a:r>
          </a:p>
          <a:p>
            <a:pPr marL="0" indent="0" algn="just">
              <a:buNone/>
            </a:pPr>
            <a:r>
              <a:rPr lang="pl-PL" dirty="0"/>
              <a:t>Zamiar bezpośredni występuje także przy </a:t>
            </a:r>
            <a:r>
              <a:rPr lang="pl-PL" b="1" dirty="0"/>
              <a:t>przestępstwach nieuchronnych </a:t>
            </a:r>
            <a:r>
              <a:rPr lang="pl-PL" dirty="0"/>
              <a:t>– gdy istnieje pewność co do tego, że wraz z urzeczywistnieniem się stanu rzeczy, którego sprawca chce, zostanie zrealizowany inny stan rzeczy </a:t>
            </a:r>
            <a:r>
              <a:rPr lang="pl-PL" dirty="0" err="1"/>
              <a:t>prawnokarnie</a:t>
            </a:r>
            <a:r>
              <a:rPr lang="pl-PL" dirty="0"/>
              <a:t> relewantny. </a:t>
            </a:r>
          </a:p>
          <a:p>
            <a:pPr marL="0" indent="0" algn="just">
              <a:buNone/>
            </a:pPr>
            <a:r>
              <a:rPr lang="pl-PL" dirty="0"/>
              <a:t>Zamiar nagły a zamiar przemyślany – zamiar nagły to mniejszy stopień winy. </a:t>
            </a:r>
          </a:p>
        </p:txBody>
      </p:sp>
    </p:spTree>
    <p:extLst>
      <p:ext uri="{BB962C8B-B14F-4D97-AF65-F5344CB8AC3E}">
        <p14:creationId xmlns:p14="http://schemas.microsoft.com/office/powerpoint/2010/main" val="643239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85A1B-A7FC-FE42-BEBA-E02640E89B60}"/>
              </a:ext>
            </a:extLst>
          </p:cNvPr>
          <p:cNvSpPr>
            <a:spLocks noGrp="1"/>
          </p:cNvSpPr>
          <p:nvPr>
            <p:ph type="title"/>
          </p:nvPr>
        </p:nvSpPr>
        <p:spPr/>
        <p:txBody>
          <a:bodyPr/>
          <a:lstStyle/>
          <a:p>
            <a:pPr algn="ctr"/>
            <a:r>
              <a:rPr lang="pl-PL" dirty="0"/>
              <a:t>Znamiona strony podmiotowej – umyślny czyn zabroniony</a:t>
            </a:r>
          </a:p>
        </p:txBody>
      </p:sp>
      <p:sp>
        <p:nvSpPr>
          <p:cNvPr id="3" name="Content Placeholder 2">
            <a:extLst>
              <a:ext uri="{FF2B5EF4-FFF2-40B4-BE49-F238E27FC236}">
                <a16:creationId xmlns:a16="http://schemas.microsoft.com/office/drawing/2014/main" id="{592FFEEF-BE15-E640-8133-D28A53143888}"/>
              </a:ext>
            </a:extLst>
          </p:cNvPr>
          <p:cNvSpPr>
            <a:spLocks noGrp="1"/>
          </p:cNvSpPr>
          <p:nvPr>
            <p:ph idx="1"/>
          </p:nvPr>
        </p:nvSpPr>
        <p:spPr/>
        <p:txBody>
          <a:bodyPr>
            <a:normAutofit fontScale="85000" lnSpcReduction="20000"/>
          </a:bodyPr>
          <a:lstStyle/>
          <a:p>
            <a:pPr algn="just"/>
            <a:r>
              <a:rPr lang="pl-PL" b="1" dirty="0"/>
              <a:t>Zamiar ewentualny (dolus </a:t>
            </a:r>
            <a:r>
              <a:rPr lang="pl-PL" b="1" dirty="0" err="1"/>
              <a:t>eventualis</a:t>
            </a:r>
            <a:r>
              <a:rPr lang="pl-PL" b="1" dirty="0"/>
              <a:t>) </a:t>
            </a:r>
            <a:r>
              <a:rPr lang="pl-PL" dirty="0"/>
              <a:t>- ma on miejsce, gdy sprawca, przewidując możliwość popełnienia czynu zabronionego, na to się godzi. Z czysto psychologicznego punktu widzenia zamiar ewentualny zawsze występuje ,,na marginesie” jakiegoś zamiaru bezpośredniego. Dla stwierdzenia zamiaru ewentualnego nie ma znaczenia, czy stan rzeczy objęty zamiarem bezpośrednim był </a:t>
            </a:r>
            <a:r>
              <a:rPr lang="pl-PL" dirty="0" err="1"/>
              <a:t>prawnokarnie</a:t>
            </a:r>
            <a:r>
              <a:rPr lang="pl-PL" dirty="0"/>
              <a:t> relewantny. Stan rzeczy, do którego sprawca zmierza, może być przez prawo dozwolony albo zabroniony. </a:t>
            </a:r>
          </a:p>
          <a:p>
            <a:pPr lvl="1" algn="just"/>
            <a:r>
              <a:rPr lang="pl-PL" b="1" dirty="0"/>
              <a:t>Płaszczyzna intelektualna – </a:t>
            </a:r>
            <a:r>
              <a:rPr lang="pl-PL" dirty="0"/>
              <a:t>istnienie u sprawcy świadomości możliwości tego, że określony układ okoliczności, w których dopuszcza się on swego zachowania, może doprowadzić do popełnienia czynu zabronionego. Świadomość możliwości (ale nie konieczności) tego, że znamiona czynu zabronionego zachowaniem sprawcy będą zrealizowane. </a:t>
            </a:r>
          </a:p>
          <a:p>
            <a:pPr lvl="1" algn="just"/>
            <a:r>
              <a:rPr lang="pl-PL" b="1" dirty="0"/>
              <a:t>Płaszczyzna wolicjonalna - </a:t>
            </a:r>
            <a:r>
              <a:rPr lang="pl-PL" dirty="0"/>
              <a:t>,,godzenie się” na popełnienie czynu zabronionego. Sprawca miał świadomość występowania dużego prawdopodobieństwa tego, że podejmując określone zachowanie, może popełnić czyn zabroniony i nie podjął on żadnych działań zmniejszających stopień prawdopodobieństwa popełnienia tego czynu. </a:t>
            </a:r>
          </a:p>
          <a:p>
            <a:endParaRPr lang="pl-PL" dirty="0"/>
          </a:p>
        </p:txBody>
      </p:sp>
    </p:spTree>
    <p:extLst>
      <p:ext uri="{BB962C8B-B14F-4D97-AF65-F5344CB8AC3E}">
        <p14:creationId xmlns:p14="http://schemas.microsoft.com/office/powerpoint/2010/main" val="3989450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E153D-EBAB-FB4A-A30B-85CC0E323D63}"/>
              </a:ext>
            </a:extLst>
          </p:cNvPr>
          <p:cNvSpPr>
            <a:spLocks noGrp="1"/>
          </p:cNvSpPr>
          <p:nvPr>
            <p:ph type="title"/>
          </p:nvPr>
        </p:nvSpPr>
        <p:spPr/>
        <p:txBody>
          <a:bodyPr/>
          <a:lstStyle/>
          <a:p>
            <a:pPr algn="ctr"/>
            <a:r>
              <a:rPr lang="pl-PL" dirty="0"/>
              <a:t>Znamiona strony podmiotowej - nieumyślny czyn zabroniony</a:t>
            </a:r>
          </a:p>
        </p:txBody>
      </p:sp>
      <p:sp>
        <p:nvSpPr>
          <p:cNvPr id="3" name="Content Placeholder 2">
            <a:extLst>
              <a:ext uri="{FF2B5EF4-FFF2-40B4-BE49-F238E27FC236}">
                <a16:creationId xmlns:a16="http://schemas.microsoft.com/office/drawing/2014/main" id="{B30CE935-539A-5E48-94AD-58E641DDCB09}"/>
              </a:ext>
            </a:extLst>
          </p:cNvPr>
          <p:cNvSpPr>
            <a:spLocks noGrp="1"/>
          </p:cNvSpPr>
          <p:nvPr>
            <p:ph idx="1"/>
          </p:nvPr>
        </p:nvSpPr>
        <p:spPr/>
        <p:txBody>
          <a:bodyPr/>
          <a:lstStyle/>
          <a:p>
            <a:pPr algn="just"/>
            <a:r>
              <a:rPr lang="pl-PL" b="1" dirty="0"/>
              <a:t>art. 9 § 2.  </a:t>
            </a:r>
            <a:r>
              <a:rPr lang="pl-PL" dirty="0"/>
              <a:t>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a:p>
            <a:pPr algn="just"/>
            <a:endParaRPr lang="pl-PL" dirty="0"/>
          </a:p>
          <a:p>
            <a:pPr marL="0" indent="0" algn="just">
              <a:buNone/>
            </a:pPr>
            <a:endParaRPr lang="pl-PL" dirty="0"/>
          </a:p>
        </p:txBody>
      </p:sp>
    </p:spTree>
    <p:extLst>
      <p:ext uri="{BB962C8B-B14F-4D97-AF65-F5344CB8AC3E}">
        <p14:creationId xmlns:p14="http://schemas.microsoft.com/office/powerpoint/2010/main" val="1549237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E153D-EBAB-FB4A-A30B-85CC0E323D63}"/>
              </a:ext>
            </a:extLst>
          </p:cNvPr>
          <p:cNvSpPr>
            <a:spLocks noGrp="1"/>
          </p:cNvSpPr>
          <p:nvPr>
            <p:ph type="title"/>
          </p:nvPr>
        </p:nvSpPr>
        <p:spPr/>
        <p:txBody>
          <a:bodyPr/>
          <a:lstStyle/>
          <a:p>
            <a:pPr algn="ctr"/>
            <a:r>
              <a:rPr lang="pl-PL" dirty="0"/>
              <a:t>Znamiona strony podmiotowej - nieumyślny czyn zabroniony</a:t>
            </a:r>
          </a:p>
        </p:txBody>
      </p:sp>
      <p:sp>
        <p:nvSpPr>
          <p:cNvPr id="3" name="Content Placeholder 2">
            <a:extLst>
              <a:ext uri="{FF2B5EF4-FFF2-40B4-BE49-F238E27FC236}">
                <a16:creationId xmlns:a16="http://schemas.microsoft.com/office/drawing/2014/main" id="{B30CE935-539A-5E48-94AD-58E641DDCB09}"/>
              </a:ext>
            </a:extLst>
          </p:cNvPr>
          <p:cNvSpPr>
            <a:spLocks noGrp="1"/>
          </p:cNvSpPr>
          <p:nvPr>
            <p:ph idx="1"/>
          </p:nvPr>
        </p:nvSpPr>
        <p:spPr/>
        <p:txBody>
          <a:bodyPr>
            <a:normAutofit fontScale="92500" lnSpcReduction="10000"/>
          </a:bodyPr>
          <a:lstStyle/>
          <a:p>
            <a:pPr algn="just"/>
            <a:r>
              <a:rPr lang="pl-PL" b="1" dirty="0"/>
              <a:t>art. 9 § 2.  </a:t>
            </a:r>
            <a:r>
              <a:rPr lang="pl-PL" dirty="0"/>
              <a:t>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a:p>
            <a:pPr marL="0" indent="0" algn="just">
              <a:buNone/>
            </a:pPr>
            <a:endParaRPr lang="pl-PL" dirty="0"/>
          </a:p>
          <a:p>
            <a:pPr marL="514350" indent="-514350" algn="just">
              <a:buAutoNum type="arabicParenR"/>
            </a:pPr>
            <a:r>
              <a:rPr lang="pl-PL" dirty="0"/>
              <a:t>brak zamiaru</a:t>
            </a:r>
          </a:p>
          <a:p>
            <a:pPr marL="514350" indent="-514350" algn="just">
              <a:buAutoNum type="arabicParenR"/>
            </a:pPr>
            <a:r>
              <a:rPr lang="pl-PL" dirty="0"/>
              <a:t>niezachowanie wymaganej ostrożności</a:t>
            </a:r>
          </a:p>
          <a:p>
            <a:pPr marL="514350" indent="-514350" algn="just">
              <a:buAutoNum type="arabicParenR"/>
            </a:pPr>
            <a:r>
              <a:rPr lang="pl-PL" dirty="0"/>
              <a:t>związek pomiędzy nieostrożnością a realizacją znamion typu czynu zabronionego</a:t>
            </a:r>
          </a:p>
          <a:p>
            <a:pPr marL="514350" indent="-514350" algn="just">
              <a:buAutoNum type="arabicParenR"/>
            </a:pPr>
            <a:r>
              <a:rPr lang="pl-PL" dirty="0"/>
              <a:t>przewidywalność popełnienia czynu zabronionego</a:t>
            </a:r>
          </a:p>
        </p:txBody>
      </p:sp>
    </p:spTree>
    <p:extLst>
      <p:ext uri="{BB962C8B-B14F-4D97-AF65-F5344CB8AC3E}">
        <p14:creationId xmlns:p14="http://schemas.microsoft.com/office/powerpoint/2010/main" val="4223093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5BB7F-EF41-6849-99E3-BB994D4E9C8A}"/>
              </a:ext>
            </a:extLst>
          </p:cNvPr>
          <p:cNvSpPr>
            <a:spLocks noGrp="1"/>
          </p:cNvSpPr>
          <p:nvPr>
            <p:ph type="title"/>
          </p:nvPr>
        </p:nvSpPr>
        <p:spPr/>
        <p:txBody>
          <a:bodyPr/>
          <a:lstStyle/>
          <a:p>
            <a:pPr algn="ctr"/>
            <a:r>
              <a:rPr lang="pl-PL" dirty="0"/>
              <a:t>Kombinacja strony podmiotowej</a:t>
            </a:r>
          </a:p>
        </p:txBody>
      </p:sp>
      <p:sp>
        <p:nvSpPr>
          <p:cNvPr id="3" name="Content Placeholder 2">
            <a:extLst>
              <a:ext uri="{FF2B5EF4-FFF2-40B4-BE49-F238E27FC236}">
                <a16:creationId xmlns:a16="http://schemas.microsoft.com/office/drawing/2014/main" id="{FA59A125-33B9-D847-9DCF-7741B678EF13}"/>
              </a:ext>
            </a:extLst>
          </p:cNvPr>
          <p:cNvSpPr>
            <a:spLocks noGrp="1"/>
          </p:cNvSpPr>
          <p:nvPr>
            <p:ph idx="1"/>
          </p:nvPr>
        </p:nvSpPr>
        <p:spPr/>
        <p:txBody>
          <a:bodyPr>
            <a:normAutofit fontScale="70000" lnSpcReduction="20000"/>
          </a:bodyPr>
          <a:lstStyle/>
          <a:p>
            <a:pPr algn="just"/>
            <a:r>
              <a:rPr lang="pl-PL" b="1" dirty="0"/>
              <a:t>9 §  3.  </a:t>
            </a:r>
            <a:r>
              <a:rPr lang="pl-PL" dirty="0"/>
              <a:t>Sprawca ponosi surowszą odpowiedzialność, którą ustawa uzależnia od określonego następstwa czynu zabronionego, jeżeli następstwo to przewidywał albo mógł przewidzieć.</a:t>
            </a:r>
          </a:p>
          <a:p>
            <a:endParaRPr lang="pl-PL" dirty="0"/>
          </a:p>
          <a:p>
            <a:pPr marL="0" indent="0" algn="just">
              <a:buNone/>
            </a:pPr>
            <a:r>
              <a:rPr lang="pl-PL" dirty="0"/>
              <a:t>Strona podmiotowa czynu zabronionego kwalifikowanego przez następstwo może zaktualizować się jako kombinacja: </a:t>
            </a:r>
          </a:p>
          <a:p>
            <a:pPr marL="0" indent="0" algn="just">
              <a:buNone/>
            </a:pPr>
            <a:endParaRPr lang="pl-PL" dirty="0"/>
          </a:p>
          <a:p>
            <a:pPr lvl="0" algn="just"/>
            <a:r>
              <a:rPr lang="pl-PL" dirty="0"/>
              <a:t>Umyślności z umyślnością</a:t>
            </a:r>
          </a:p>
          <a:p>
            <a:pPr lvl="0" algn="just"/>
            <a:r>
              <a:rPr lang="pl-PL" dirty="0"/>
              <a:t>Umyślności z nieumyślnością </a:t>
            </a:r>
          </a:p>
          <a:p>
            <a:pPr lvl="0" algn="just"/>
            <a:r>
              <a:rPr lang="pl-PL" dirty="0"/>
              <a:t>Nieumyślności z nieumyślnością</a:t>
            </a:r>
          </a:p>
          <a:p>
            <a:pPr marL="0" lvl="0" indent="0" algn="just">
              <a:buNone/>
            </a:pPr>
            <a:endParaRPr lang="pl-PL" dirty="0"/>
          </a:p>
          <a:p>
            <a:pPr marL="0" indent="0" algn="just">
              <a:buNone/>
            </a:pPr>
            <a:r>
              <a:rPr lang="pl-PL" b="1" u="sng" dirty="0"/>
              <a:t>Wykluczona jest kombinacja nieumyślności z umyślnością. </a:t>
            </a:r>
            <a:r>
              <a:rPr lang="pl-PL" dirty="0"/>
              <a:t>Nie jest możliwa sytuacja, w której nieumyślna realizacja znamion czynu prowadziłaby do umyślnego (objętego zamiarem sprawcy) następstwa.</a:t>
            </a:r>
          </a:p>
          <a:p>
            <a:pPr marL="0" indent="0">
              <a:buNone/>
            </a:pPr>
            <a:endParaRPr lang="pl-PL" dirty="0"/>
          </a:p>
        </p:txBody>
      </p:sp>
    </p:spTree>
    <p:extLst>
      <p:ext uri="{BB962C8B-B14F-4D97-AF65-F5344CB8AC3E}">
        <p14:creationId xmlns:p14="http://schemas.microsoft.com/office/powerpoint/2010/main" val="3430785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5A8B-105A-7F48-BD4C-80B22E67E864}"/>
              </a:ext>
            </a:extLst>
          </p:cNvPr>
          <p:cNvSpPr>
            <a:spLocks noGrp="1"/>
          </p:cNvSpPr>
          <p:nvPr>
            <p:ph type="title"/>
          </p:nvPr>
        </p:nvSpPr>
        <p:spPr/>
        <p:txBody>
          <a:bodyPr/>
          <a:lstStyle/>
          <a:p>
            <a:pPr algn="ctr"/>
            <a:r>
              <a:rPr lang="pl-PL" dirty="0"/>
              <a:t>Podstawowe i zmodyfikowane typy przestępstw</a:t>
            </a:r>
          </a:p>
        </p:txBody>
      </p:sp>
      <p:sp>
        <p:nvSpPr>
          <p:cNvPr id="3" name="Content Placeholder 2">
            <a:extLst>
              <a:ext uri="{FF2B5EF4-FFF2-40B4-BE49-F238E27FC236}">
                <a16:creationId xmlns:a16="http://schemas.microsoft.com/office/drawing/2014/main" id="{9E0555AC-D4A6-144C-AEC8-DD73D65CE9AF}"/>
              </a:ext>
            </a:extLst>
          </p:cNvPr>
          <p:cNvSpPr>
            <a:spLocks noGrp="1"/>
          </p:cNvSpPr>
          <p:nvPr>
            <p:ph idx="1"/>
          </p:nvPr>
        </p:nvSpPr>
        <p:spPr>
          <a:xfrm>
            <a:off x="2231136" y="2638044"/>
            <a:ext cx="7729728" cy="3101983"/>
          </a:xfrm>
        </p:spPr>
        <p:txBody>
          <a:bodyPr/>
          <a:lstStyle/>
          <a:p>
            <a:pPr algn="just"/>
            <a:r>
              <a:rPr lang="pl-PL" dirty="0"/>
              <a:t>Znamiona typu podstawowego - Minimum opisu zabronionego zachowania, który w typach zmodyfikowanych zostaje odpowiednio ,,wzbogacony”. Jeśli znamiona typu podstawowego nie będą zrealizowane, to nie jest możliwe dokonanie czynu zabronionego. Do znamion typu podstawowego w każdym przypadku należy: </a:t>
            </a:r>
          </a:p>
          <a:p>
            <a:pPr lvl="1"/>
            <a:r>
              <a:rPr lang="pl-PL" dirty="0"/>
              <a:t>podmiot</a:t>
            </a:r>
          </a:p>
          <a:p>
            <a:pPr lvl="1"/>
            <a:r>
              <a:rPr lang="pl-PL" dirty="0"/>
              <a:t>jego zachowanie (określone za pomocą znamienia czasownikowego) </a:t>
            </a:r>
          </a:p>
          <a:p>
            <a:pPr marL="0" indent="0">
              <a:buNone/>
            </a:pPr>
            <a:endParaRPr lang="pl-PL" dirty="0"/>
          </a:p>
        </p:txBody>
      </p:sp>
    </p:spTree>
    <p:extLst>
      <p:ext uri="{BB962C8B-B14F-4D97-AF65-F5344CB8AC3E}">
        <p14:creationId xmlns:p14="http://schemas.microsoft.com/office/powerpoint/2010/main" val="1421105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CC88D-BA78-9A44-BCBB-71F3308CFA5E}"/>
              </a:ext>
            </a:extLst>
          </p:cNvPr>
          <p:cNvSpPr>
            <a:spLocks noGrp="1"/>
          </p:cNvSpPr>
          <p:nvPr>
            <p:ph type="title"/>
          </p:nvPr>
        </p:nvSpPr>
        <p:spPr/>
        <p:txBody>
          <a:bodyPr/>
          <a:lstStyle/>
          <a:p>
            <a:pPr algn="ctr"/>
            <a:r>
              <a:rPr lang="pl-PL" dirty="0"/>
              <a:t>Podstawowe i zmodyfikowane typy przestępstw</a:t>
            </a:r>
          </a:p>
        </p:txBody>
      </p:sp>
      <p:sp>
        <p:nvSpPr>
          <p:cNvPr id="3" name="Content Placeholder 2">
            <a:extLst>
              <a:ext uri="{FF2B5EF4-FFF2-40B4-BE49-F238E27FC236}">
                <a16:creationId xmlns:a16="http://schemas.microsoft.com/office/drawing/2014/main" id="{0579A85E-255C-3348-9116-B636F60008A1}"/>
              </a:ext>
            </a:extLst>
          </p:cNvPr>
          <p:cNvSpPr>
            <a:spLocks noGrp="1"/>
          </p:cNvSpPr>
          <p:nvPr>
            <p:ph idx="1"/>
          </p:nvPr>
        </p:nvSpPr>
        <p:spPr/>
        <p:txBody>
          <a:bodyPr>
            <a:normAutofit/>
          </a:bodyPr>
          <a:lstStyle/>
          <a:p>
            <a:pPr algn="just"/>
            <a:r>
              <a:rPr lang="pl-PL" b="1" u="sng" dirty="0"/>
              <a:t>Znamiona tworzące typ zmodyfikowany (kwalifikowany lub uprzywilejowany)</a:t>
            </a:r>
            <a:r>
              <a:rPr lang="pl-PL" b="1" dirty="0"/>
              <a:t> -</a:t>
            </a:r>
            <a:r>
              <a:rPr lang="pl-PL" dirty="0">
                <a:effectLst/>
              </a:rPr>
              <a:t> </a:t>
            </a:r>
            <a:r>
              <a:rPr lang="pl-PL" dirty="0"/>
              <a:t>Nie tworzą czynu zabronionego, a jedynie wpływają na jego kwalifikację. Nie chodzi o ustalenie, czy doszło do popełnienia czynu zabronionego (bo to jest już przesądzone ze względu na realizację typu podstawowego), tylko o odpowiedź na pytanie, jaki czyn zabroniony został popełniony. Brak realizacji znamion modyfikujących typ czynu zabronionego nie wyklucza czynu zabronionego. </a:t>
            </a:r>
          </a:p>
          <a:p>
            <a:pPr algn="just"/>
            <a:r>
              <a:rPr lang="pl-PL" dirty="0"/>
              <a:t>Znamiona modyfikujące mogą dotyczyć podmiotu (powodując indywidualizację przestępstwa), strony przedmiotowej (np. skutku lub jego rozmiarów, narzędzi) i strony podmiotowej (np. motywacji). </a:t>
            </a:r>
          </a:p>
          <a:p>
            <a:endParaRPr lang="pl-PL" dirty="0"/>
          </a:p>
        </p:txBody>
      </p:sp>
    </p:spTree>
    <p:extLst>
      <p:ext uri="{BB962C8B-B14F-4D97-AF65-F5344CB8AC3E}">
        <p14:creationId xmlns:p14="http://schemas.microsoft.com/office/powerpoint/2010/main" val="314088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64CF-7289-9E41-9ADB-A20CBB26264D}"/>
              </a:ext>
            </a:extLst>
          </p:cNvPr>
          <p:cNvSpPr>
            <a:spLocks noGrp="1"/>
          </p:cNvSpPr>
          <p:nvPr>
            <p:ph type="title"/>
          </p:nvPr>
        </p:nvSpPr>
        <p:spPr/>
        <p:txBody>
          <a:bodyPr/>
          <a:lstStyle/>
          <a:p>
            <a:pPr algn="ctr"/>
            <a:r>
              <a:rPr lang="pl-PL" dirty="0"/>
              <a:t>Podmiot przestępstwa</a:t>
            </a:r>
          </a:p>
        </p:txBody>
      </p:sp>
      <p:sp>
        <p:nvSpPr>
          <p:cNvPr id="3" name="Content Placeholder 2">
            <a:extLst>
              <a:ext uri="{FF2B5EF4-FFF2-40B4-BE49-F238E27FC236}">
                <a16:creationId xmlns:a16="http://schemas.microsoft.com/office/drawing/2014/main" id="{D56B9734-AF27-034F-9EC7-F74B7404BBD6}"/>
              </a:ext>
            </a:extLst>
          </p:cNvPr>
          <p:cNvSpPr>
            <a:spLocks noGrp="1"/>
          </p:cNvSpPr>
          <p:nvPr>
            <p:ph idx="1"/>
          </p:nvPr>
        </p:nvSpPr>
        <p:spPr/>
        <p:txBody>
          <a:bodyPr/>
          <a:lstStyle/>
          <a:p>
            <a:pPr marL="0" indent="0" algn="just">
              <a:buNone/>
            </a:pPr>
            <a:r>
              <a:rPr lang="pl-PL" dirty="0"/>
              <a:t>Wiek sprawcy jako przesłanka odpowiedzialności karnej – art. 10 § 1 k.k.</a:t>
            </a:r>
          </a:p>
          <a:p>
            <a:pPr marL="0" indent="0">
              <a:buNone/>
            </a:pPr>
            <a:endParaRPr lang="pl-PL" dirty="0"/>
          </a:p>
        </p:txBody>
      </p:sp>
    </p:spTree>
    <p:extLst>
      <p:ext uri="{BB962C8B-B14F-4D97-AF65-F5344CB8AC3E}">
        <p14:creationId xmlns:p14="http://schemas.microsoft.com/office/powerpoint/2010/main" val="2275406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64CF-7289-9E41-9ADB-A20CBB26264D}"/>
              </a:ext>
            </a:extLst>
          </p:cNvPr>
          <p:cNvSpPr>
            <a:spLocks noGrp="1"/>
          </p:cNvSpPr>
          <p:nvPr>
            <p:ph type="title"/>
          </p:nvPr>
        </p:nvSpPr>
        <p:spPr/>
        <p:txBody>
          <a:bodyPr/>
          <a:lstStyle/>
          <a:p>
            <a:pPr algn="ctr"/>
            <a:r>
              <a:rPr lang="pl-PL" dirty="0"/>
              <a:t>Podmiot przestępstwa</a:t>
            </a:r>
          </a:p>
        </p:txBody>
      </p:sp>
      <p:sp>
        <p:nvSpPr>
          <p:cNvPr id="3" name="Content Placeholder 2">
            <a:extLst>
              <a:ext uri="{FF2B5EF4-FFF2-40B4-BE49-F238E27FC236}">
                <a16:creationId xmlns:a16="http://schemas.microsoft.com/office/drawing/2014/main" id="{D56B9734-AF27-034F-9EC7-F74B7404BBD6}"/>
              </a:ext>
            </a:extLst>
          </p:cNvPr>
          <p:cNvSpPr>
            <a:spLocks noGrp="1"/>
          </p:cNvSpPr>
          <p:nvPr>
            <p:ph idx="1"/>
          </p:nvPr>
        </p:nvSpPr>
        <p:spPr/>
        <p:txBody>
          <a:bodyPr>
            <a:normAutofit fontScale="85000" lnSpcReduction="20000"/>
          </a:bodyPr>
          <a:lstStyle/>
          <a:p>
            <a:pPr marL="0" indent="0">
              <a:buNone/>
            </a:pPr>
            <a:r>
              <a:rPr lang="pl-PL" dirty="0"/>
              <a:t>Wiek sprawcy jako przesłanka odpowiedzialności karnej – art. 10 § 1 k.k.</a:t>
            </a:r>
          </a:p>
          <a:p>
            <a:pPr marL="0" indent="0">
              <a:buNone/>
            </a:pPr>
            <a:endParaRPr lang="pl-PL" dirty="0"/>
          </a:p>
          <a:p>
            <a:pPr marL="0" indent="0" algn="just">
              <a:buNone/>
            </a:pPr>
            <a:r>
              <a:rPr lang="pl-PL" b="1" dirty="0"/>
              <a:t>art. 10 §  1.  </a:t>
            </a:r>
            <a:r>
              <a:rPr lang="pl-PL" dirty="0"/>
              <a:t>Na zasadach określonych w tym kodeksie odpowiada ten, kto popełnia czyn zabroniony po ukończeniu 17 lat.</a:t>
            </a:r>
          </a:p>
          <a:p>
            <a:pPr marL="0" indent="0" algn="just">
              <a:buNone/>
            </a:pPr>
            <a:endParaRPr lang="pl-PL" dirty="0"/>
          </a:p>
          <a:p>
            <a:pPr marL="0" indent="0" algn="just">
              <a:buNone/>
            </a:pPr>
            <a:r>
              <a:rPr lang="pl-PL" dirty="0"/>
              <a:t>Wyjątki: </a:t>
            </a:r>
          </a:p>
          <a:p>
            <a:pPr algn="just"/>
            <a:r>
              <a:rPr lang="pl-PL" dirty="0"/>
              <a:t>po ukończeniu 15., a przed skończeniem 17. roku życia – może w pewnych sytuacjach odpowiadać jak dorosły</a:t>
            </a:r>
          </a:p>
          <a:p>
            <a:pPr algn="just"/>
            <a:r>
              <a:rPr lang="pl-PL" dirty="0"/>
              <a:t>po ukończeniu 17., a przed skończeniem 18. roku życia – odpowiada na zasadach określonych w kodeksie karnym, ale z możliwością orzeczenia środków wychowawczych, leczniczych lub poprawczych przewidzianych dla nieletnich  zamiast kary </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4014310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724C-DF70-9C44-8A1C-3EC7C340F234}"/>
              </a:ext>
            </a:extLst>
          </p:cNvPr>
          <p:cNvSpPr>
            <a:spLocks noGrp="1"/>
          </p:cNvSpPr>
          <p:nvPr>
            <p:ph type="title"/>
          </p:nvPr>
        </p:nvSpPr>
        <p:spPr/>
        <p:txBody>
          <a:bodyPr/>
          <a:lstStyle/>
          <a:p>
            <a:pPr algn="ctr"/>
            <a:r>
              <a:rPr lang="pl-PL" dirty="0"/>
              <a:t>Nieletni po ukończeniu 15 roku życia</a:t>
            </a:r>
          </a:p>
        </p:txBody>
      </p:sp>
      <p:sp>
        <p:nvSpPr>
          <p:cNvPr id="3" name="Content Placeholder 2">
            <a:extLst>
              <a:ext uri="{FF2B5EF4-FFF2-40B4-BE49-F238E27FC236}">
                <a16:creationId xmlns:a16="http://schemas.microsoft.com/office/drawing/2014/main" id="{F454DAF1-EDDE-E640-BFB3-56A46366A314}"/>
              </a:ext>
            </a:extLst>
          </p:cNvPr>
          <p:cNvSpPr>
            <a:spLocks noGrp="1"/>
          </p:cNvSpPr>
          <p:nvPr>
            <p:ph idx="1"/>
          </p:nvPr>
        </p:nvSpPr>
        <p:spPr/>
        <p:txBody>
          <a:bodyPr>
            <a:normAutofit fontScale="85000" lnSpcReduction="20000"/>
          </a:bodyPr>
          <a:lstStyle/>
          <a:p>
            <a:pPr algn="just"/>
            <a:r>
              <a:rPr lang="pl-PL" dirty="0"/>
              <a:t>określone czyny zabronione: art. 134 (zamach na życie Prezydenta RP), art. 148 § 1, § 2, § 3 (zabójstwo oraz typy kwalifikowane zabójstwa), art. 156 § 1 i § 3 (umyślny ciężki uszczerbek na zdrowiu, umyślny ciężki uszczerbek na zdrowiu ze skutkiem śmiertelnym), art. 163 § 1 i § 3 (umyślne sprowadzenie zdarzenia zagrażającego życiu lub zdrowiu wielu osób albo mieniu w wielkich rozmiarach, także ze skutkiem śmiertelnym), art. 166 (przejęcie kontroli nad statkiem wodnym lub powietrznym), art. 173 § 1 lub 3 (umyślne sprowadzenie katastrofy, skutek śmiertelny, art. 197 § 3 lub 4 (zgwałcenie kwalifikowane), art. 223 § 2 (czynna napaść na funkcjonariusza publicznego ze skutkiem w postaci ciężkiego uszczerbku na zdrowiu funkcjonariusza publicznego lub osoby do pomocy mu przybranej), art. 252 § 1 lub 2 (wzięcie zakładnika – bez przygotowania!) oraz w art. 280 (rozbój)</a:t>
            </a:r>
          </a:p>
          <a:p>
            <a:pPr algn="just"/>
            <a:r>
              <a:rPr lang="pl-PL" dirty="0"/>
              <a:t>Tylko jeżeli okoliczności sprawy oraz stopień rozwoju sprawcy, jego właściwości i warunki osobiste za tym przemawiają, a w szczególności, jeżeli poprzednio stosowane środki wychowawcze lub poprawcze okazały się bezskuteczne.</a:t>
            </a:r>
          </a:p>
          <a:p>
            <a:pPr marL="0" indent="0" algn="just">
              <a:buNone/>
            </a:pPr>
            <a:r>
              <a:rPr lang="pl-PL" b="1" u="sng" dirty="0"/>
              <a:t>Odpowiedzialność karna nieletniego na podstawie art. 10 § 2 k.k. jest wyjątkiem, nie regułą!</a:t>
            </a:r>
          </a:p>
          <a:p>
            <a:pPr marL="0" indent="0">
              <a:buNone/>
            </a:pPr>
            <a:endParaRPr lang="pl-PL" dirty="0"/>
          </a:p>
        </p:txBody>
      </p:sp>
    </p:spTree>
    <p:extLst>
      <p:ext uri="{BB962C8B-B14F-4D97-AF65-F5344CB8AC3E}">
        <p14:creationId xmlns:p14="http://schemas.microsoft.com/office/powerpoint/2010/main" val="3536724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3F29-4FC4-794D-8951-59B05E8A88F5}"/>
              </a:ext>
            </a:extLst>
          </p:cNvPr>
          <p:cNvSpPr>
            <a:spLocks noGrp="1"/>
          </p:cNvSpPr>
          <p:nvPr>
            <p:ph type="title"/>
          </p:nvPr>
        </p:nvSpPr>
        <p:spPr/>
        <p:txBody>
          <a:bodyPr/>
          <a:lstStyle/>
          <a:p>
            <a:pPr algn="ctr"/>
            <a:r>
              <a:rPr lang="pl-PL" dirty="0"/>
              <a:t>Zasady wymiaru kary</a:t>
            </a:r>
          </a:p>
        </p:txBody>
      </p:sp>
      <p:sp>
        <p:nvSpPr>
          <p:cNvPr id="3" name="Content Placeholder 2">
            <a:extLst>
              <a:ext uri="{FF2B5EF4-FFF2-40B4-BE49-F238E27FC236}">
                <a16:creationId xmlns:a16="http://schemas.microsoft.com/office/drawing/2014/main" id="{304A5F0C-928F-1841-9FB1-56454D28EC26}"/>
              </a:ext>
            </a:extLst>
          </p:cNvPr>
          <p:cNvSpPr>
            <a:spLocks noGrp="1"/>
          </p:cNvSpPr>
          <p:nvPr>
            <p:ph idx="1"/>
          </p:nvPr>
        </p:nvSpPr>
        <p:spPr/>
        <p:txBody>
          <a:bodyPr/>
          <a:lstStyle/>
          <a:p>
            <a:pPr algn="just"/>
            <a:r>
              <a:rPr lang="pl-PL" dirty="0"/>
              <a:t>W wypadku odpowiadania na zasadzie k.k. po ukończeniu 15 roku życia orzeczona kara </a:t>
            </a:r>
            <a:r>
              <a:rPr lang="pl-PL" b="1" dirty="0"/>
              <a:t>nie może przekroczyć dwóch trzecich górnej granicy</a:t>
            </a:r>
            <a:r>
              <a:rPr lang="pl-PL" dirty="0"/>
              <a:t> ustawowego zagrożenia przewidzianego za przypisane sprawcy przestępstwo; sąd może zastosować także nadzwyczajne złagodzenie kary</a:t>
            </a:r>
          </a:p>
          <a:p>
            <a:pPr algn="just"/>
            <a:r>
              <a:rPr lang="pl-PL" dirty="0">
                <a:effectLst/>
              </a:rPr>
              <a:t>Wymierzając karę nieletniemu albo młodocianemu, sąd kieruje się </a:t>
            </a:r>
            <a:r>
              <a:rPr lang="pl-PL" b="1" dirty="0">
                <a:effectLst/>
              </a:rPr>
              <a:t>przede wszystkim tym, aby sprawcę wychować</a:t>
            </a:r>
            <a:r>
              <a:rPr lang="pl-PL" dirty="0">
                <a:effectLst/>
              </a:rPr>
              <a:t>.</a:t>
            </a:r>
          </a:p>
          <a:p>
            <a:pPr algn="just"/>
            <a:r>
              <a:rPr lang="pl-PL" dirty="0">
                <a:effectLst/>
              </a:rPr>
              <a:t>Wobec sprawcy, który w czasie popełnienia przestępstwa nie ukończył 18 lat, nie orzeka się kary dożywotniego pozbawienia wolności.</a:t>
            </a:r>
            <a:endParaRPr lang="pl-PL" dirty="0"/>
          </a:p>
        </p:txBody>
      </p:sp>
    </p:spTree>
    <p:extLst>
      <p:ext uri="{BB962C8B-B14F-4D97-AF65-F5344CB8AC3E}">
        <p14:creationId xmlns:p14="http://schemas.microsoft.com/office/powerpoint/2010/main" val="2305042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3E98-6682-DB4E-BBEF-6BAD183A6C49}"/>
              </a:ext>
            </a:extLst>
          </p:cNvPr>
          <p:cNvSpPr>
            <a:spLocks noGrp="1"/>
          </p:cNvSpPr>
          <p:nvPr>
            <p:ph type="title"/>
          </p:nvPr>
        </p:nvSpPr>
        <p:spPr/>
        <p:txBody>
          <a:bodyPr/>
          <a:lstStyle/>
          <a:p>
            <a:r>
              <a:rPr lang="pl-PL" dirty="0"/>
              <a:t>Podział przestępstw ze względu na podmiot</a:t>
            </a:r>
          </a:p>
        </p:txBody>
      </p:sp>
      <p:sp>
        <p:nvSpPr>
          <p:cNvPr id="3" name="Content Placeholder 2">
            <a:extLst>
              <a:ext uri="{FF2B5EF4-FFF2-40B4-BE49-F238E27FC236}">
                <a16:creationId xmlns:a16="http://schemas.microsoft.com/office/drawing/2014/main" id="{16B883BE-7EFC-E74A-A6E4-84539AF62CB7}"/>
              </a:ext>
            </a:extLst>
          </p:cNvPr>
          <p:cNvSpPr>
            <a:spLocks noGrp="1"/>
          </p:cNvSpPr>
          <p:nvPr>
            <p:ph idx="1"/>
          </p:nvPr>
        </p:nvSpPr>
        <p:spPr/>
        <p:txBody>
          <a:bodyPr>
            <a:normAutofit fontScale="92500" lnSpcReduction="10000"/>
          </a:bodyPr>
          <a:lstStyle/>
          <a:p>
            <a:pPr marL="0" indent="0" algn="just">
              <a:buNone/>
            </a:pPr>
            <a:r>
              <a:rPr lang="pl-PL" dirty="0"/>
              <a:t>Ustawodawca za pomocą znamion określa, kto może stać się sprawcą przestępstwa, czyli osobą zdolną do jego popełnienia. </a:t>
            </a:r>
          </a:p>
          <a:p>
            <a:pPr marL="0" indent="0" algn="just">
              <a:buNone/>
            </a:pPr>
            <a:endParaRPr lang="pl-PL" dirty="0"/>
          </a:p>
          <a:p>
            <a:pPr algn="just"/>
            <a:r>
              <a:rPr lang="pl-PL" dirty="0"/>
              <a:t>Przestępstwa powszechne – znamiona przestępstwa może zrealizować każda osoba, która (ze względu na swój wiek) jest zdolna do ponoszenia odpowiedzialności karnej. Znamieniem określającym podmiot jest zaimek ,,kto” (np. ,,kto zabija człowieka” – art. 148 § 1 k.k.</a:t>
            </a:r>
          </a:p>
          <a:p>
            <a:pPr algn="just"/>
            <a:r>
              <a:rPr lang="pl-PL" dirty="0"/>
              <a:t>Przestępstwa indywidualne – znamion nie może zrealizować każda osoba zdolna do ponoszenia odpowiedzialności karnej. Ograniczenie kręgu sprawców możliwe jest za pomocą charakterystyki zaimka ,,kto” lub w inny sposób, np. zastąpienie zaimka rzeczownikiem, np. 296 k.k., 231 § 1 k.k.</a:t>
            </a:r>
          </a:p>
        </p:txBody>
      </p:sp>
    </p:spTree>
    <p:extLst>
      <p:ext uri="{BB962C8B-B14F-4D97-AF65-F5344CB8AC3E}">
        <p14:creationId xmlns:p14="http://schemas.microsoft.com/office/powerpoint/2010/main" val="391173849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{2D724320-F58D-6B48-BE47-D88360F54FDC}tf10001120</Template>
  <TotalTime>1524</TotalTime>
  <Words>1865</Words>
  <Application>Microsoft Macintosh PowerPoint</Application>
  <PresentationFormat>Widescreen</PresentationFormat>
  <Paragraphs>163</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Gill Sans MT</vt:lpstr>
      <vt:lpstr>Parcel</vt:lpstr>
      <vt:lpstr>Typizacja przestępstw oraz jej elementy</vt:lpstr>
      <vt:lpstr>PowerPoint Presentation</vt:lpstr>
      <vt:lpstr>Podstawowe i zmodyfikowane typy przestępstw</vt:lpstr>
      <vt:lpstr>Podstawowe i zmodyfikowane typy przestępstw</vt:lpstr>
      <vt:lpstr>Podmiot przestępstwa</vt:lpstr>
      <vt:lpstr>Podmiot przestępstwa</vt:lpstr>
      <vt:lpstr>Nieletni po ukończeniu 15 roku życia</vt:lpstr>
      <vt:lpstr>Zasady wymiaru kary</vt:lpstr>
      <vt:lpstr>Podział przestępstw ze względu na podmiot</vt:lpstr>
      <vt:lpstr>Przestępstwa indywidualne</vt:lpstr>
      <vt:lpstr>PowerPoint Presentation</vt:lpstr>
      <vt:lpstr>Znamiona strony przedmiotowej – charakterystyka zachowania sprawcy</vt:lpstr>
      <vt:lpstr>Znamiona strony przedmiotowej – okoliczności modalne</vt:lpstr>
      <vt:lpstr>Znamiona strony przedmiotowej - skutek</vt:lpstr>
      <vt:lpstr>Znamiona strony przedmiotowej – związek przyczynowy </vt:lpstr>
      <vt:lpstr>Znamiona strony przedmiotowej - zaniechanie</vt:lpstr>
      <vt:lpstr>Znamiona strony przedmiotowej - zaniechanie</vt:lpstr>
      <vt:lpstr>Znamiona strony przedmiotowej – problematyka obiektywnego przypisania skutku </vt:lpstr>
      <vt:lpstr>PowerPoint Presentation</vt:lpstr>
      <vt:lpstr>Znamiona strony podmiotowej</vt:lpstr>
      <vt:lpstr>Znamiona strony podmiotowej – umyślny czyn zabroniony</vt:lpstr>
      <vt:lpstr>Znamiona strony podmiotowej – umyślny czyn zabroniony</vt:lpstr>
      <vt:lpstr>Znamiona strony podmiotowej - nieumyślny czyn zabroniony</vt:lpstr>
      <vt:lpstr>Znamiona strony podmiotowej - nieumyślny czyn zabroniony</vt:lpstr>
      <vt:lpstr>Kombinacja strony podmiotowej</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Typizacja przestępstw oraz jej elementy</dc:title>
  <dc:creator>Microsoft Office User</dc:creator>
  <cp:lastModifiedBy>Microsoft Office User</cp:lastModifiedBy>
  <cp:revision>19</cp:revision>
  <dcterms:created xsi:type="dcterms:W3CDTF">2019-10-05T10:47:59Z</dcterms:created>
  <dcterms:modified xsi:type="dcterms:W3CDTF">2019-10-06T12:12:51Z</dcterms:modified>
</cp:coreProperties>
</file>