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65" r:id="rId3"/>
    <p:sldId id="278" r:id="rId4"/>
    <p:sldId id="267" r:id="rId5"/>
    <p:sldId id="268" r:id="rId6"/>
    <p:sldId id="269" r:id="rId7"/>
    <p:sldId id="271" r:id="rId8"/>
    <p:sldId id="272" r:id="rId9"/>
    <p:sldId id="274" r:id="rId10"/>
    <p:sldId id="27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</a:t>
            </a:r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ŚLADÓW </a:t>
            </a:r>
            <a:r>
              <a:rPr lang="pl-PL" sz="5400" b="1" smtClean="0">
                <a:solidFill>
                  <a:prstClr val="white">
                    <a:lumMod val="65000"/>
                  </a:prstClr>
                </a:solidFill>
                <a:latin typeface="+mj-lt"/>
              </a:rPr>
              <a:t>KRYMINALISTYCZNYCH</a:t>
            </a:r>
            <a:endParaRPr lang="pl-PL" sz="54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 dirty="0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Ujawnianie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</a:t>
            </a:r>
            <a:r>
              <a:rPr lang="pl-PL" sz="2400" dirty="0"/>
              <a:t>wzrokowa;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użycia broni palnej: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zabezpieczenie śladu </a:t>
            </a:r>
            <a:r>
              <a:rPr lang="pl-PL" sz="2400" dirty="0"/>
              <a:t>w całości</a:t>
            </a:r>
            <a:r>
              <a:rPr lang="pl-PL" sz="2400" dirty="0" smtClean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 dirty="0"/>
              <a:t>ł</a:t>
            </a:r>
            <a:r>
              <a:rPr lang="pl-PL" sz="2400" dirty="0" smtClean="0"/>
              <a:t>uski, pociski, naboje- owinięcie w ligninę i włożenie do kartonowego pudełka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UJAWNIENIE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 dirty="0" smtClean="0"/>
              <a:t>Planowość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Kolejność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 dirty="0" smtClean="0"/>
              <a:t>Udokumentowanie ujawnienia śladów.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 dirty="0" smtClean="0"/>
              <a:t>Metody ujawniania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Metody fizyczne</a:t>
            </a:r>
          </a:p>
          <a:p>
            <a:r>
              <a:rPr lang="pl-PL" sz="3600" dirty="0" smtClean="0"/>
              <a:t>Metody optyczne</a:t>
            </a:r>
          </a:p>
          <a:p>
            <a:r>
              <a:rPr lang="pl-PL" sz="3600" dirty="0" smtClean="0"/>
              <a:t>Metody mechaniczne</a:t>
            </a:r>
          </a:p>
          <a:p>
            <a:r>
              <a:rPr lang="pl-PL" sz="3600" dirty="0" smtClean="0"/>
              <a:t>Metody chemiczne</a:t>
            </a:r>
          </a:p>
          <a:p>
            <a:r>
              <a:rPr lang="pl-PL" sz="3600" dirty="0" smtClean="0"/>
              <a:t>Metody kombinowane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ZABEZPIECZANIE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f</a:t>
            </a:r>
            <a:r>
              <a:rPr lang="pl-PL" sz="2800" dirty="0" smtClean="0"/>
              <a:t>ormalno-procesowe		</a:t>
            </a:r>
            <a:r>
              <a:rPr lang="pl-PL" sz="2400" dirty="0" smtClean="0"/>
              <a:t>						</a:t>
            </a:r>
            <a:r>
              <a:rPr lang="pl-PL" sz="2800" dirty="0" smtClean="0"/>
              <a:t>techniczne</a:t>
            </a: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</a:t>
            </a:r>
            <a:r>
              <a:rPr lang="pl-PL" sz="4400" dirty="0" err="1" smtClean="0"/>
              <a:t>traseologiczne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353" y="1361786"/>
            <a:ext cx="4859741" cy="5386744"/>
          </a:xfrm>
        </p:spPr>
        <p:txBody>
          <a:bodyPr>
            <a:noAutofit/>
          </a:bodyPr>
          <a:lstStyle/>
          <a:p>
            <a:r>
              <a:rPr lang="pl-PL" b="1" dirty="0" smtClean="0"/>
              <a:t>Ujawnianie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- metoda wzrokowa</a:t>
            </a:r>
          </a:p>
          <a:p>
            <a:pPr marL="0" indent="0">
              <a:buNone/>
            </a:pPr>
            <a:r>
              <a:rPr lang="pl-PL" dirty="0" smtClean="0"/>
              <a:t>- oświetlenie kątowe (ukośne);</a:t>
            </a:r>
          </a:p>
          <a:p>
            <a:pPr marL="0" indent="0">
              <a:buNone/>
            </a:pPr>
            <a:r>
              <a:rPr lang="pl-PL" dirty="0" smtClean="0"/>
              <a:t>- ujawniacze proszkowe.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/>
              <a:t>Techniczne zabezpieczanie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b="1" dirty="0" smtClean="0"/>
              <a:t>-</a:t>
            </a:r>
            <a:r>
              <a:rPr lang="pl-PL" dirty="0" smtClean="0"/>
              <a:t>sfotografowanie;</a:t>
            </a:r>
          </a:p>
          <a:p>
            <a:pPr marL="0" indent="0">
              <a:buNone/>
            </a:pPr>
            <a:r>
              <a:rPr lang="pl-PL" dirty="0" smtClean="0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 dirty="0" smtClean="0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 dirty="0" smtClean="0"/>
              <a:t>-odlewy gipsowe (ślady wgłębione);</a:t>
            </a:r>
          </a:p>
          <a:p>
            <a:pPr marL="0" indent="0">
              <a:buNone/>
            </a:pPr>
            <a:r>
              <a:rPr lang="pl-PL" dirty="0" smtClean="0"/>
              <a:t>-w całości-wraz z podłożem.;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6" y="1622736"/>
            <a:ext cx="7095484" cy="51257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daktyloskopijne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962660"/>
          </a:xfrm>
        </p:spPr>
        <p:txBody>
          <a:bodyPr>
            <a:noAutofit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daktyloskopijnych m.in..: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wzrokowa,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- ujawniacze proszkowe,</a:t>
            </a:r>
          </a:p>
          <a:p>
            <a:pPr marL="0" indent="0">
              <a:buNone/>
            </a:pPr>
            <a:r>
              <a:rPr lang="pl-PL" sz="2400" dirty="0" smtClean="0"/>
              <a:t>- metoda </a:t>
            </a:r>
            <a:r>
              <a:rPr lang="pl-PL" sz="2400" dirty="0" err="1" smtClean="0"/>
              <a:t>cyjanoakrylowa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abezpieczenie wraz z podłożem;</a:t>
            </a:r>
          </a:p>
          <a:p>
            <a:pPr>
              <a:buFontTx/>
              <a:buChar char="-"/>
            </a:pPr>
            <a:r>
              <a:rPr lang="pl-PL" sz="2400" dirty="0" smtClean="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rzeniesienie na silikon;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Ujawnianie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 marL="0" indent="0">
              <a:buNone/>
            </a:pPr>
            <a:r>
              <a:rPr lang="pl-PL" sz="2600" dirty="0" smtClean="0"/>
              <a:t>- metoda wzrokowa;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b="1" dirty="0"/>
              <a:t>Techniczne zabezpieczanie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>
              <a:buFontTx/>
              <a:buChar char="-"/>
            </a:pPr>
            <a:r>
              <a:rPr lang="pl-PL" sz="2600" dirty="0"/>
              <a:t>sfotografowanie;</a:t>
            </a:r>
          </a:p>
          <a:p>
            <a:pPr>
              <a:buFontTx/>
              <a:buChar char="-"/>
            </a:pPr>
            <a:r>
              <a:rPr lang="pl-PL" sz="26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 dirty="0"/>
              <a:t>w</a:t>
            </a:r>
            <a:r>
              <a:rPr lang="pl-PL" sz="2600" dirty="0" smtClean="0"/>
              <a:t>ykonanie repliki śladu za pomocą masy silikonowej;</a:t>
            </a:r>
            <a:endParaRPr lang="pl-PL" sz="2600" dirty="0"/>
          </a:p>
          <a:p>
            <a:pPr>
              <a:buFontTx/>
              <a:buChar char="-"/>
            </a:pPr>
            <a:r>
              <a:rPr lang="pl-PL" sz="2600" dirty="0" smtClean="0"/>
              <a:t>zebranie śladów z podłoża;</a:t>
            </a:r>
          </a:p>
          <a:p>
            <a:pPr>
              <a:buFontTx/>
              <a:buChar char="-"/>
            </a:pPr>
            <a:r>
              <a:rPr lang="pl-PL" sz="2600" dirty="0" smtClean="0"/>
              <a:t>ochrona śladu przed korozją;</a:t>
            </a:r>
            <a:endParaRPr lang="pl-PL" sz="26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biologiczne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 dirty="0"/>
              <a:t>Ujawnianie śladów </a:t>
            </a:r>
            <a:r>
              <a:rPr lang="pl-PL" sz="2000" b="1" dirty="0" smtClean="0"/>
              <a:t>biologicznych</a:t>
            </a:r>
            <a:r>
              <a:rPr lang="pl-PL" sz="2000" b="1" dirty="0"/>
              <a:t>:</a:t>
            </a:r>
          </a:p>
          <a:p>
            <a:pPr marL="0" indent="0">
              <a:buNone/>
            </a:pPr>
            <a:r>
              <a:rPr lang="pl-PL" sz="2000" dirty="0" smtClean="0"/>
              <a:t>- metoda </a:t>
            </a:r>
            <a:r>
              <a:rPr lang="pl-PL" sz="2000" dirty="0"/>
              <a:t>wzrokowa</a:t>
            </a:r>
            <a:r>
              <a:rPr lang="pl-PL" sz="2000" dirty="0" smtClean="0"/>
              <a:t>;</a:t>
            </a:r>
          </a:p>
          <a:p>
            <a:pPr marL="0" indent="0">
              <a:buNone/>
            </a:pPr>
            <a:r>
              <a:rPr lang="pl-PL" sz="2000" dirty="0" smtClean="0"/>
              <a:t>- odpowiednie oświetlenie, np. </a:t>
            </a:r>
            <a:r>
              <a:rPr lang="pl-PL" sz="2000" dirty="0" err="1" smtClean="0"/>
              <a:t>luminol</a:t>
            </a:r>
            <a:r>
              <a:rPr lang="pl-PL" sz="2000" dirty="0" smtClean="0"/>
              <a:t>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Techniczne zabezpieczanie śladów </a:t>
            </a:r>
            <a:r>
              <a:rPr lang="pl-PL" sz="2000" b="1" dirty="0" smtClean="0"/>
              <a:t>biologicznych:</a:t>
            </a:r>
            <a:endParaRPr lang="pl-PL" sz="2000" b="1" dirty="0"/>
          </a:p>
          <a:p>
            <a:pPr>
              <a:buFontTx/>
              <a:buChar char="-"/>
            </a:pPr>
            <a:r>
              <a:rPr lang="pl-PL" sz="2000" dirty="0"/>
              <a:t>sfotografowanie;</a:t>
            </a:r>
          </a:p>
          <a:p>
            <a:pPr>
              <a:buFontTx/>
              <a:buChar char="-"/>
            </a:pPr>
            <a:r>
              <a:rPr lang="pl-PL" sz="2000" dirty="0"/>
              <a:t>w</a:t>
            </a:r>
            <a:r>
              <a:rPr lang="pl-PL" sz="2000" dirty="0" smtClean="0"/>
              <a:t>ysuszenie śladu przed zapakowaniem;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 dirty="0"/>
              <a:t>z</a:t>
            </a:r>
            <a:r>
              <a:rPr lang="pl-PL" sz="2000" dirty="0" smtClean="0"/>
              <a:t>mycie śladu z ciała ofiary przy użyciu </a:t>
            </a:r>
            <a:r>
              <a:rPr lang="pl-PL" sz="2000" dirty="0" err="1" smtClean="0"/>
              <a:t>wymazówki</a:t>
            </a:r>
            <a:r>
              <a:rPr lang="pl-PL" sz="2000" dirty="0" smtClean="0"/>
              <a:t>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do papierowego pakietu;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21" y="1885734"/>
            <a:ext cx="415348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osmologicznych: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założenie, że w danym miejscu występuje ślad osmologiczny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osmologicznych:</a:t>
            </a:r>
          </a:p>
          <a:p>
            <a:pPr>
              <a:buFontTx/>
              <a:buChar char="-"/>
            </a:pPr>
            <a:r>
              <a:rPr lang="pl-PL" sz="2400" dirty="0" smtClean="0"/>
              <a:t>sfotografowanie</a:t>
            </a:r>
            <a:r>
              <a:rPr lang="pl-PL" sz="2400" dirty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ochłaniacze;</a:t>
            </a:r>
          </a:p>
          <a:p>
            <a:pPr>
              <a:buFontTx/>
              <a:buChar char="-"/>
            </a:pPr>
            <a:r>
              <a:rPr lang="pl-PL" sz="2400" dirty="0"/>
              <a:t>f</a:t>
            </a:r>
            <a:r>
              <a:rPr lang="pl-PL" sz="2400" dirty="0" smtClean="0"/>
              <a:t>olia aluminiowa;</a:t>
            </a:r>
          </a:p>
          <a:p>
            <a:pPr>
              <a:buFontTx/>
              <a:buChar char="-"/>
            </a:pPr>
            <a:r>
              <a:rPr lang="pl-PL" sz="2400" dirty="0" smtClean="0"/>
              <a:t>słoik;</a:t>
            </a:r>
          </a:p>
          <a:p>
            <a:pPr>
              <a:buFontTx/>
              <a:buChar char="-"/>
            </a:pPr>
            <a:r>
              <a:rPr lang="pl-PL" sz="2400" dirty="0" smtClean="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 dirty="0" smtClean="0"/>
              <a:t>rękawiczki jednorazowego użytku;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3523</TotalTime>
  <Words>337</Words>
  <Application>Microsoft Office PowerPoint</Application>
  <PresentationFormat>Niestandardowy</PresentationFormat>
  <Paragraphs>82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Smuga</vt:lpstr>
      <vt:lpstr>Prezentacja programu PowerPoint</vt:lpstr>
      <vt:lpstr>UJAWNIENIE ŚLADÓW</vt:lpstr>
      <vt:lpstr>Metody ujawniania śladów</vt:lpstr>
      <vt:lpstr>ZABEZPIECZANIE ŚLADÓW</vt:lpstr>
      <vt:lpstr>Ślady traseologiczne</vt:lpstr>
      <vt:lpstr>Ślady daktyloskopijne</vt:lpstr>
      <vt:lpstr>Ślady mechanoskopijne</vt:lpstr>
      <vt:lpstr>Ślady biologiczne</vt:lpstr>
      <vt:lpstr>Ślady osmologiczne</vt:lpstr>
      <vt:lpstr>Ślady broni palnej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user</cp:lastModifiedBy>
  <cp:revision>45</cp:revision>
  <dcterms:created xsi:type="dcterms:W3CDTF">2018-03-04T14:56:16Z</dcterms:created>
  <dcterms:modified xsi:type="dcterms:W3CDTF">2019-10-19T11:45:11Z</dcterms:modified>
</cp:coreProperties>
</file>