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7" r:id="rId2"/>
    <p:sldId id="265" r:id="rId3"/>
    <p:sldId id="278" r:id="rId4"/>
    <p:sldId id="267" r:id="rId5"/>
    <p:sldId id="268" r:id="rId6"/>
    <p:sldId id="269" r:id="rId7"/>
    <p:sldId id="271" r:id="rId8"/>
    <p:sldId id="272" r:id="rId9"/>
    <p:sldId id="274" r:id="rId10"/>
    <p:sldId id="27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888642" y="0"/>
            <a:ext cx="10715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5400" b="1" dirty="0">
                <a:solidFill>
                  <a:prstClr val="white">
                    <a:lumMod val="65000"/>
                  </a:prstClr>
                </a:solidFill>
                <a:latin typeface="+mj-lt"/>
              </a:rPr>
              <a:t>UJAWNIANIE I ZABEZPIECZANIE </a:t>
            </a:r>
            <a:r>
              <a:rPr lang="pl-PL" sz="5400" b="1">
                <a:solidFill>
                  <a:prstClr val="white">
                    <a:lumMod val="65000"/>
                  </a:prstClr>
                </a:solidFill>
                <a:latin typeface="+mj-lt"/>
              </a:rPr>
              <a:t>ŚLADÓW </a:t>
            </a:r>
            <a:r>
              <a:rPr lang="pl-PL" sz="5400" b="1" smtClean="0">
                <a:solidFill>
                  <a:prstClr val="white">
                    <a:lumMod val="65000"/>
                  </a:prstClr>
                </a:solidFill>
                <a:latin typeface="+mj-lt"/>
              </a:rPr>
              <a:t>KRYMINALISTYCZNYCH</a:t>
            </a:r>
            <a:endParaRPr lang="pl-PL" sz="5400" b="1" dirty="0">
              <a:solidFill>
                <a:prstClr val="white">
                  <a:lumMod val="65000"/>
                </a:prst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2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928" y="419923"/>
            <a:ext cx="4917584" cy="1280890"/>
          </a:xfrm>
        </p:spPr>
        <p:txBody>
          <a:bodyPr/>
          <a:lstStyle/>
          <a:p>
            <a:r>
              <a:rPr lang="pl-PL" dirty="0"/>
              <a:t>Ślady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7893" y="2133599"/>
            <a:ext cx="9366719" cy="4280079"/>
          </a:xfrm>
        </p:spPr>
        <p:txBody>
          <a:bodyPr>
            <a:normAutofit lnSpcReduction="10000"/>
          </a:bodyPr>
          <a:lstStyle/>
          <a:p>
            <a:r>
              <a:rPr lang="pl-PL" sz="2400" b="1" dirty="0"/>
              <a:t>Ujawnianie </a:t>
            </a:r>
            <a:r>
              <a:rPr lang="pl-PL" sz="2400" b="1" dirty="0" smtClean="0"/>
              <a:t>śladów: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metoda </a:t>
            </a:r>
            <a:r>
              <a:rPr lang="pl-PL" sz="2400" dirty="0"/>
              <a:t>wzrokowa;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</a:t>
            </a:r>
            <a:r>
              <a:rPr lang="pl-PL" sz="2400" b="1" dirty="0" smtClean="0"/>
              <a:t>użycia broni palnej:</a:t>
            </a:r>
            <a:endParaRPr lang="pl-PL" sz="2400" b="1" dirty="0"/>
          </a:p>
          <a:p>
            <a:pPr>
              <a:buFontTx/>
              <a:buChar char="-"/>
            </a:pPr>
            <a:r>
              <a:rPr lang="pl-PL" sz="2400" dirty="0" smtClean="0"/>
              <a:t>zabezpieczenie śladu </a:t>
            </a:r>
            <a:r>
              <a:rPr lang="pl-PL" sz="2400" dirty="0"/>
              <a:t>w całości</a:t>
            </a:r>
            <a:r>
              <a:rPr lang="pl-PL" sz="2400" dirty="0" smtClean="0"/>
              <a:t>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apakowanie i unieruchomienie broni w pudełku z widocznymi napisami dotyczącymi danego egzemplarza broni;</a:t>
            </a:r>
          </a:p>
          <a:p>
            <a:pPr>
              <a:buFontTx/>
              <a:buChar char="-"/>
            </a:pPr>
            <a:r>
              <a:rPr lang="pl-PL" sz="2400" dirty="0"/>
              <a:t>ł</a:t>
            </a:r>
            <a:r>
              <a:rPr lang="pl-PL" sz="2400" dirty="0" smtClean="0"/>
              <a:t>uski, pociski, naboje- owinięcie w ligninę i włożenie do kartonowego pudełka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59" y="49243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246" y="1571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UJAWNIENIE ŚLADÓW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5624" y="870396"/>
            <a:ext cx="7997780" cy="297501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2800" dirty="0" smtClean="0"/>
              <a:t>Planowość ujawniania śladów.</a:t>
            </a:r>
          </a:p>
          <a:p>
            <a:pPr>
              <a:buAutoNum type="arabicPeriod"/>
            </a:pPr>
            <a:r>
              <a:rPr lang="pl-PL" sz="2800" dirty="0" smtClean="0"/>
              <a:t>Kolejność ujawniania śladów.</a:t>
            </a:r>
          </a:p>
          <a:p>
            <a:pPr>
              <a:buAutoNum type="arabicPeriod"/>
            </a:pPr>
            <a:r>
              <a:rPr lang="pl-PL" sz="2800" dirty="0" smtClean="0"/>
              <a:t>Odpowiednie dobranie środka do ujawniania śladów.</a:t>
            </a:r>
          </a:p>
          <a:p>
            <a:pPr>
              <a:buAutoNum type="arabicPeriod"/>
            </a:pPr>
            <a:r>
              <a:rPr lang="pl-PL" sz="2800" dirty="0" smtClean="0"/>
              <a:t>Udokumentowanie ujawnienia śladów.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53" y="3512596"/>
            <a:ext cx="4285047" cy="30532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3845414"/>
            <a:ext cx="4265001" cy="2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960"/>
          </a:xfrm>
        </p:spPr>
        <p:txBody>
          <a:bodyPr/>
          <a:lstStyle/>
          <a:p>
            <a:pPr algn="ctr"/>
            <a:r>
              <a:rPr lang="pl-PL" b="1" dirty="0" smtClean="0"/>
              <a:t>Metody ujawniania śladów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Metody fizyczne</a:t>
            </a:r>
          </a:p>
          <a:p>
            <a:r>
              <a:rPr lang="pl-PL" sz="3600" dirty="0" smtClean="0"/>
              <a:t>Metody optyczne</a:t>
            </a:r>
          </a:p>
          <a:p>
            <a:r>
              <a:rPr lang="pl-PL" sz="3600" dirty="0" smtClean="0"/>
              <a:t>Metody mechaniczne</a:t>
            </a:r>
          </a:p>
          <a:p>
            <a:r>
              <a:rPr lang="pl-PL" sz="3600" dirty="0" smtClean="0"/>
              <a:t>Metody chemiczne</a:t>
            </a:r>
          </a:p>
          <a:p>
            <a:r>
              <a:rPr lang="pl-PL" sz="3600" dirty="0" smtClean="0"/>
              <a:t>Metody kombinowane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007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8127" y="469563"/>
            <a:ext cx="6413679" cy="998628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ZABEZPIECZANIE ŚLADÓW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6224" y="1798748"/>
            <a:ext cx="9517487" cy="40611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endParaRPr lang="pl-PL" sz="2400" dirty="0" smtClean="0"/>
          </a:p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>
              <a:lnSpc>
                <a:spcPct val="150000"/>
              </a:lnSpc>
              <a:buAutoNum type="arabicPeriod"/>
            </a:pPr>
            <a:endParaRPr lang="pl-PL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f</a:t>
            </a:r>
            <a:r>
              <a:rPr lang="pl-PL" sz="2800" dirty="0" smtClean="0"/>
              <a:t>ormalno-procesowe		</a:t>
            </a:r>
            <a:r>
              <a:rPr lang="pl-PL" sz="2400" dirty="0" smtClean="0"/>
              <a:t>						</a:t>
            </a:r>
            <a:r>
              <a:rPr lang="pl-PL" sz="2800" dirty="0" smtClean="0"/>
              <a:t>techniczne</a:t>
            </a:r>
            <a:endParaRPr lang="pl-PL" sz="28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812146" y="1803042"/>
            <a:ext cx="1365161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036417" y="1803042"/>
            <a:ext cx="1545465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1274" y="425004"/>
            <a:ext cx="6130865" cy="93678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Ślady </a:t>
            </a:r>
            <a:r>
              <a:rPr lang="pl-PL" sz="4400" dirty="0" err="1" smtClean="0"/>
              <a:t>traseologiczne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353" y="1361786"/>
            <a:ext cx="4859741" cy="5386744"/>
          </a:xfrm>
        </p:spPr>
        <p:txBody>
          <a:bodyPr>
            <a:noAutofit/>
          </a:bodyPr>
          <a:lstStyle/>
          <a:p>
            <a:r>
              <a:rPr lang="pl-PL" b="1" dirty="0" smtClean="0"/>
              <a:t>Ujawnianie śladów </a:t>
            </a:r>
            <a:r>
              <a:rPr lang="pl-PL" b="1" dirty="0" err="1" smtClean="0"/>
              <a:t>traseologicznych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pl-PL" dirty="0" smtClean="0"/>
              <a:t>- metoda wzrokowa</a:t>
            </a:r>
          </a:p>
          <a:p>
            <a:pPr marL="0" indent="0">
              <a:buNone/>
            </a:pPr>
            <a:r>
              <a:rPr lang="pl-PL" dirty="0" smtClean="0"/>
              <a:t>- oświetlenie kątowe (ukośne);</a:t>
            </a:r>
          </a:p>
          <a:p>
            <a:pPr marL="0" indent="0">
              <a:buNone/>
            </a:pPr>
            <a:r>
              <a:rPr lang="pl-PL" dirty="0" smtClean="0"/>
              <a:t>- ujawniacze proszkowe.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 smtClean="0"/>
              <a:t>Techniczne zabezpieczanie śladów </a:t>
            </a:r>
            <a:r>
              <a:rPr lang="pl-PL" b="1" dirty="0" err="1" smtClean="0"/>
              <a:t>traseologicznych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pl-PL" b="1" dirty="0" smtClean="0"/>
              <a:t>-</a:t>
            </a:r>
            <a:r>
              <a:rPr lang="pl-PL" dirty="0" smtClean="0"/>
              <a:t>sfotografowanie;</a:t>
            </a:r>
          </a:p>
          <a:p>
            <a:pPr marL="0" indent="0">
              <a:buNone/>
            </a:pPr>
            <a:r>
              <a:rPr lang="pl-PL" dirty="0" smtClean="0"/>
              <a:t>-folia daktyloskopijna (ślady powierzchniowe, nawarstwione);</a:t>
            </a:r>
          </a:p>
          <a:p>
            <a:pPr marL="0" indent="0">
              <a:buNone/>
            </a:pPr>
            <a:r>
              <a:rPr lang="pl-PL" dirty="0" smtClean="0"/>
              <a:t>-metoda elektromagnetyczna (ślady powierzchniowe- pyłowe);</a:t>
            </a:r>
          </a:p>
          <a:p>
            <a:pPr marL="0" indent="0">
              <a:buNone/>
            </a:pPr>
            <a:r>
              <a:rPr lang="pl-PL" dirty="0" smtClean="0"/>
              <a:t>-odlewy gipsowe (ślady wgłębione);</a:t>
            </a:r>
          </a:p>
          <a:p>
            <a:pPr marL="0" indent="0">
              <a:buNone/>
            </a:pPr>
            <a:r>
              <a:rPr lang="pl-PL" dirty="0" smtClean="0"/>
              <a:t>-w całości-wraz z podłożem.;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16" y="1622736"/>
            <a:ext cx="7095484" cy="51257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6" y="203617"/>
            <a:ext cx="1239175" cy="12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Ślady daktyloskopijne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333" y="1515413"/>
            <a:ext cx="8915400" cy="4602051"/>
          </a:xfrm>
        </p:spPr>
        <p:txBody>
          <a:bodyPr>
            <a:noAutofit/>
          </a:bodyPr>
          <a:lstStyle/>
          <a:p>
            <a:r>
              <a:rPr lang="pl-PL" sz="2400" b="1" dirty="0"/>
              <a:t>Ujawnianie śladów </a:t>
            </a:r>
            <a:r>
              <a:rPr lang="pl-PL" sz="2400" b="1" dirty="0" smtClean="0"/>
              <a:t>daktyloskopijnych: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metoda wzrokowa,</a:t>
            </a: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- ujawniacze </a:t>
            </a:r>
            <a:r>
              <a:rPr lang="pl-PL" sz="2400" dirty="0"/>
              <a:t>proszkowe.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</a:t>
            </a:r>
            <a:r>
              <a:rPr lang="pl-PL" sz="2400" b="1" dirty="0" smtClean="0"/>
              <a:t>śladów:</a:t>
            </a:r>
            <a:endParaRPr lang="pl-PL" sz="2400" b="1" dirty="0"/>
          </a:p>
          <a:p>
            <a:pPr>
              <a:buFontTx/>
              <a:buChar char="-"/>
            </a:pPr>
            <a:r>
              <a:rPr lang="pl-PL" sz="2400" dirty="0" smtClean="0"/>
              <a:t>sfotografowanie;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abezpieczenie wraz z podłożem;</a:t>
            </a:r>
          </a:p>
          <a:p>
            <a:pPr>
              <a:buFontTx/>
              <a:buChar char="-"/>
            </a:pPr>
            <a:r>
              <a:rPr lang="pl-PL" sz="2400" dirty="0" smtClean="0"/>
              <a:t>przeniesienie na folię daktyloskopijną;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rzeniesienie na silikon;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8264"/>
            <a:ext cx="2553056" cy="1638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6" y="2460837"/>
            <a:ext cx="3648437" cy="40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0315" y="411045"/>
            <a:ext cx="8089335" cy="98274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782" y="2288147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/>
              <a:t>Ujawnianie śladów </a:t>
            </a:r>
            <a:r>
              <a:rPr lang="pl-PL" sz="2600" b="1" dirty="0" smtClean="0"/>
              <a:t>mechanoskopijnych</a:t>
            </a:r>
            <a:r>
              <a:rPr lang="pl-PL" sz="2600" b="1" dirty="0"/>
              <a:t>:</a:t>
            </a:r>
          </a:p>
          <a:p>
            <a:pPr marL="0" indent="0">
              <a:buNone/>
            </a:pPr>
            <a:r>
              <a:rPr lang="pl-PL" sz="2600" dirty="0" smtClean="0"/>
              <a:t>- metoda wzrokowa;</a:t>
            </a:r>
          </a:p>
          <a:p>
            <a:pPr marL="0" indent="0">
              <a:buNone/>
            </a:pPr>
            <a:endParaRPr lang="pl-PL" sz="2600" dirty="0"/>
          </a:p>
          <a:p>
            <a:r>
              <a:rPr lang="pl-PL" sz="2600" b="1" dirty="0"/>
              <a:t>Techniczne zabezpieczanie śladów </a:t>
            </a:r>
            <a:r>
              <a:rPr lang="pl-PL" sz="2600" b="1" dirty="0" smtClean="0"/>
              <a:t>mechanoskopijnych</a:t>
            </a:r>
            <a:r>
              <a:rPr lang="pl-PL" sz="2600" b="1" dirty="0"/>
              <a:t>:</a:t>
            </a:r>
          </a:p>
          <a:p>
            <a:pPr>
              <a:buFontTx/>
              <a:buChar char="-"/>
            </a:pPr>
            <a:r>
              <a:rPr lang="pl-PL" sz="2600" dirty="0"/>
              <a:t>sfotografowanie;</a:t>
            </a:r>
          </a:p>
          <a:p>
            <a:pPr>
              <a:buFontTx/>
              <a:buChar char="-"/>
            </a:pPr>
            <a:r>
              <a:rPr lang="pl-PL" sz="26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600" dirty="0"/>
              <a:t>w</a:t>
            </a:r>
            <a:r>
              <a:rPr lang="pl-PL" sz="2600" dirty="0" smtClean="0"/>
              <a:t>ykonanie repliki śladu za pomocą masy silikonowej;</a:t>
            </a:r>
            <a:endParaRPr lang="pl-PL" sz="2600" dirty="0"/>
          </a:p>
          <a:p>
            <a:pPr>
              <a:buFontTx/>
              <a:buChar char="-"/>
            </a:pPr>
            <a:r>
              <a:rPr lang="pl-PL" sz="2600" dirty="0" smtClean="0"/>
              <a:t>zebranie śladów z podłoża;</a:t>
            </a:r>
          </a:p>
          <a:p>
            <a:pPr>
              <a:buFontTx/>
              <a:buChar char="-"/>
            </a:pPr>
            <a:r>
              <a:rPr lang="pl-PL" sz="2600" dirty="0" smtClean="0"/>
              <a:t>ochrona śladu przed korozją;</a:t>
            </a:r>
            <a:endParaRPr lang="pl-PL" sz="26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7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Ślady biologiczne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9620" y="1701386"/>
            <a:ext cx="10496281" cy="5156614"/>
          </a:xfrm>
        </p:spPr>
        <p:txBody>
          <a:bodyPr>
            <a:noAutofit/>
          </a:bodyPr>
          <a:lstStyle/>
          <a:p>
            <a:r>
              <a:rPr lang="pl-PL" sz="2000" b="1" dirty="0"/>
              <a:t>Ujawnianie śladów </a:t>
            </a:r>
            <a:r>
              <a:rPr lang="pl-PL" sz="2000" b="1" dirty="0" smtClean="0"/>
              <a:t>biologicznych</a:t>
            </a:r>
            <a:r>
              <a:rPr lang="pl-PL" sz="2000" b="1" dirty="0"/>
              <a:t>:</a:t>
            </a:r>
          </a:p>
          <a:p>
            <a:pPr marL="0" indent="0">
              <a:buNone/>
            </a:pPr>
            <a:r>
              <a:rPr lang="pl-PL" sz="2000" dirty="0" smtClean="0"/>
              <a:t>- metoda </a:t>
            </a:r>
            <a:r>
              <a:rPr lang="pl-PL" sz="2000" dirty="0"/>
              <a:t>wzrokowa</a:t>
            </a:r>
            <a:r>
              <a:rPr lang="pl-PL" sz="2000" dirty="0" smtClean="0"/>
              <a:t>;</a:t>
            </a:r>
          </a:p>
          <a:p>
            <a:pPr marL="0" indent="0">
              <a:buNone/>
            </a:pPr>
            <a:r>
              <a:rPr lang="pl-PL" sz="2000" dirty="0" smtClean="0"/>
              <a:t>- odpowiednie oświetlenie, np. </a:t>
            </a:r>
            <a:r>
              <a:rPr lang="pl-PL" sz="2000" dirty="0" err="1" smtClean="0"/>
              <a:t>luminol</a:t>
            </a:r>
            <a:r>
              <a:rPr lang="pl-PL" sz="2000" dirty="0" smtClean="0"/>
              <a:t>.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b="1" dirty="0"/>
              <a:t>Techniczne zabezpieczanie śladów </a:t>
            </a:r>
            <a:r>
              <a:rPr lang="pl-PL" sz="2000" b="1" dirty="0" smtClean="0"/>
              <a:t>biologicznych:</a:t>
            </a:r>
            <a:endParaRPr lang="pl-PL" sz="2000" b="1" dirty="0"/>
          </a:p>
          <a:p>
            <a:pPr>
              <a:buFontTx/>
              <a:buChar char="-"/>
            </a:pPr>
            <a:r>
              <a:rPr lang="pl-PL" sz="2000" dirty="0"/>
              <a:t>sfotografowanie;</a:t>
            </a:r>
          </a:p>
          <a:p>
            <a:pPr>
              <a:buFontTx/>
              <a:buChar char="-"/>
            </a:pPr>
            <a:r>
              <a:rPr lang="pl-PL" sz="2000" dirty="0"/>
              <a:t>w</a:t>
            </a:r>
            <a:r>
              <a:rPr lang="pl-PL" sz="2000" dirty="0" smtClean="0"/>
              <a:t>ysuszenie śladu przed zapakowaniem;</a:t>
            </a:r>
          </a:p>
          <a:p>
            <a:pPr>
              <a:buFontTx/>
              <a:buChar char="-"/>
            </a:pPr>
            <a:r>
              <a:rPr lang="pl-PL" sz="2000" dirty="0" smtClean="0"/>
              <a:t>zapakowanie w opakowanie niehermetyczne najlepiej z papieru lub kartonu;</a:t>
            </a:r>
          </a:p>
          <a:p>
            <a:pPr>
              <a:buFontTx/>
              <a:buChar char="-"/>
            </a:pPr>
            <a:r>
              <a:rPr lang="pl-PL" sz="2000" dirty="0" smtClean="0"/>
              <a:t>zabezpieczenie nośnika śladu w całości;</a:t>
            </a:r>
          </a:p>
          <a:p>
            <a:pPr>
              <a:buFontTx/>
              <a:buChar char="-"/>
            </a:pPr>
            <a:r>
              <a:rPr lang="pl-PL" sz="2000" dirty="0"/>
              <a:t>z</a:t>
            </a:r>
            <a:r>
              <a:rPr lang="pl-PL" sz="2000" dirty="0" smtClean="0"/>
              <a:t>mycie śladu z ciała ofiary przy użyciu </a:t>
            </a:r>
            <a:r>
              <a:rPr lang="pl-PL" sz="2000" dirty="0" err="1" smtClean="0"/>
              <a:t>wymazówki</a:t>
            </a:r>
            <a:r>
              <a:rPr lang="pl-PL" sz="2000" dirty="0" smtClean="0"/>
              <a:t>;</a:t>
            </a:r>
          </a:p>
          <a:p>
            <a:pPr>
              <a:buFontTx/>
              <a:buChar char="-"/>
            </a:pPr>
            <a:r>
              <a:rPr lang="pl-PL" sz="2000" dirty="0" smtClean="0"/>
              <a:t>zabezpieczenie wraz z podłożem;</a:t>
            </a:r>
          </a:p>
          <a:p>
            <a:pPr>
              <a:buFontTx/>
              <a:buChar char="-"/>
            </a:pPr>
            <a:r>
              <a:rPr lang="pl-PL" sz="2000" dirty="0" smtClean="0"/>
              <a:t>zapakowanie do papierowego pakietu;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7828" y="468011"/>
            <a:ext cx="5285021" cy="1280890"/>
          </a:xfrm>
        </p:spPr>
        <p:txBody>
          <a:bodyPr>
            <a:normAutofit/>
          </a:bodyPr>
          <a:lstStyle/>
          <a:p>
            <a:r>
              <a:rPr lang="pl-PL" sz="4000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44" y="2133599"/>
            <a:ext cx="9308868" cy="4400365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/>
              <a:t>Ujawnianie śladów </a:t>
            </a:r>
            <a:r>
              <a:rPr lang="pl-PL" sz="2400" b="1" dirty="0" smtClean="0"/>
              <a:t>osmologicznych: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założenie, że w danym miejscu występuje ślad osmologiczny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</a:t>
            </a:r>
            <a:r>
              <a:rPr lang="pl-PL" sz="2400" b="1" dirty="0" smtClean="0"/>
              <a:t>osmologicznych:</a:t>
            </a:r>
          </a:p>
          <a:p>
            <a:pPr>
              <a:buFontTx/>
              <a:buChar char="-"/>
            </a:pPr>
            <a:r>
              <a:rPr lang="pl-PL" sz="2400" dirty="0" smtClean="0"/>
              <a:t>sfotografowanie</a:t>
            </a:r>
            <a:r>
              <a:rPr lang="pl-PL" sz="2400" dirty="0"/>
              <a:t>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ochłaniacze;</a:t>
            </a:r>
          </a:p>
          <a:p>
            <a:pPr>
              <a:buFontTx/>
              <a:buChar char="-"/>
            </a:pPr>
            <a:r>
              <a:rPr lang="pl-PL" sz="2400" dirty="0"/>
              <a:t>f</a:t>
            </a:r>
            <a:r>
              <a:rPr lang="pl-PL" sz="2400" dirty="0" smtClean="0"/>
              <a:t>olia aluminiowa;</a:t>
            </a:r>
          </a:p>
          <a:p>
            <a:pPr>
              <a:buFontTx/>
              <a:buChar char="-"/>
            </a:pPr>
            <a:r>
              <a:rPr lang="pl-PL" sz="2400" dirty="0" smtClean="0"/>
              <a:t>słoik;</a:t>
            </a:r>
          </a:p>
          <a:p>
            <a:pPr>
              <a:buFontTx/>
              <a:buChar char="-"/>
            </a:pPr>
            <a:r>
              <a:rPr lang="pl-PL" sz="2400" dirty="0" smtClean="0"/>
              <a:t>metalowa pęseta o dł. nie mniejszej niż 30 cm;</a:t>
            </a:r>
          </a:p>
          <a:p>
            <a:pPr>
              <a:buFontTx/>
              <a:buChar char="-"/>
            </a:pPr>
            <a:r>
              <a:rPr lang="pl-PL" sz="2400" dirty="0" smtClean="0"/>
              <a:t>rękawiczki jednorazowego użytku;</a:t>
            </a: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3501</TotalTime>
  <Words>332</Words>
  <Application>Microsoft Office PowerPoint</Application>
  <PresentationFormat>Panoramiczny</PresentationFormat>
  <Paragraphs>81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Smuga</vt:lpstr>
      <vt:lpstr>Prezentacja programu PowerPoint</vt:lpstr>
      <vt:lpstr>UJAWNIENIE ŚLADÓW</vt:lpstr>
      <vt:lpstr>Metody ujawniania śladów</vt:lpstr>
      <vt:lpstr>ZABEZPIECZANIE ŚLADÓW</vt:lpstr>
      <vt:lpstr>Ślady traseologiczne</vt:lpstr>
      <vt:lpstr>Ślady daktyloskopijne</vt:lpstr>
      <vt:lpstr>Ślady mechanoskopijne</vt:lpstr>
      <vt:lpstr>Ślady biologiczne</vt:lpstr>
      <vt:lpstr>Ślady osmologiczne</vt:lpstr>
      <vt:lpstr>Ślady broni palnej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Patrycja</cp:lastModifiedBy>
  <cp:revision>43</cp:revision>
  <dcterms:created xsi:type="dcterms:W3CDTF">2018-03-04T14:56:16Z</dcterms:created>
  <dcterms:modified xsi:type="dcterms:W3CDTF">2020-03-24T13:34:33Z</dcterms:modified>
</cp:coreProperties>
</file>