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entury Schoolbook"/>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entury Schoolbook"/>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entury Schoolbook"/>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entury Schoolbook"/>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entury Schoolbook"/>
      </a:defRPr>
    </a:lvl5pPr>
    <a:lvl6pPr marL="0" marR="0" indent="22860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entury Schoolbook"/>
      </a:defRPr>
    </a:lvl6pPr>
    <a:lvl7pPr marL="0" marR="0" indent="2743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entury Schoolbook"/>
      </a:defRPr>
    </a:lvl7pPr>
    <a:lvl8pPr marL="0" marR="0" indent="3200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entury Schoolbook"/>
      </a:defRPr>
    </a:lvl8pPr>
    <a:lvl9pPr marL="0" marR="0" indent="3657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entury Schoolbook"/>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D8CC"/>
          </a:solidFill>
        </a:fill>
      </a:tcStyle>
    </a:wholeTbl>
    <a:band2H>
      <a:tcTxStyle b="def" i="def"/>
      <a:tcStyle>
        <a:tcBdr/>
        <a:fill>
          <a:solidFill>
            <a:srgbClr val="FFED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4CBCA"/>
          </a:solidFill>
        </a:fill>
      </a:tcStyle>
    </a:wholeTbl>
    <a:band2H>
      <a:tcTxStyle b="def" i="def"/>
      <a:tcStyle>
        <a:tcBdr/>
        <a:fill>
          <a:solidFill>
            <a:srgbClr val="F2E7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5D6D8"/>
          </a:solidFill>
        </a:fill>
      </a:tcStyle>
    </a:wholeTbl>
    <a:band2H>
      <a:tcTxStyle b="def" i="def"/>
      <a:tcStyle>
        <a:tcBdr/>
        <a:fill>
          <a:solidFill>
            <a:srgbClr val="EBECEC"/>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61" name="Shape 161"/>
          <p:cNvSpPr/>
          <p:nvPr>
            <p:ph type="sldImg"/>
          </p:nvPr>
        </p:nvSpPr>
        <p:spPr>
          <a:xfrm>
            <a:off x="1143000" y="685800"/>
            <a:ext cx="4572000" cy="3429000"/>
          </a:xfrm>
          <a:prstGeom prst="rect">
            <a:avLst/>
          </a:prstGeom>
        </p:spPr>
        <p:txBody>
          <a:bodyPr/>
          <a:lstStyle/>
          <a:p>
            <a:pPr/>
          </a:p>
        </p:txBody>
      </p:sp>
      <p:sp>
        <p:nvSpPr>
          <p:cNvPr id="162" name="Shape 16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entury Schoolbook"/>
      </a:defRPr>
    </a:lvl1pPr>
    <a:lvl2pPr indent="228600" latinLnBrk="0">
      <a:defRPr sz="1200">
        <a:latin typeface="+mj-lt"/>
        <a:ea typeface="+mj-ea"/>
        <a:cs typeface="+mj-cs"/>
        <a:sym typeface="Century Schoolbook"/>
      </a:defRPr>
    </a:lvl2pPr>
    <a:lvl3pPr indent="457200" latinLnBrk="0">
      <a:defRPr sz="1200">
        <a:latin typeface="+mj-lt"/>
        <a:ea typeface="+mj-ea"/>
        <a:cs typeface="+mj-cs"/>
        <a:sym typeface="Century Schoolbook"/>
      </a:defRPr>
    </a:lvl3pPr>
    <a:lvl4pPr indent="685800" latinLnBrk="0">
      <a:defRPr sz="1200">
        <a:latin typeface="+mj-lt"/>
        <a:ea typeface="+mj-ea"/>
        <a:cs typeface="+mj-cs"/>
        <a:sym typeface="Century Schoolbook"/>
      </a:defRPr>
    </a:lvl4pPr>
    <a:lvl5pPr indent="914400" latinLnBrk="0">
      <a:defRPr sz="1200">
        <a:latin typeface="+mj-lt"/>
        <a:ea typeface="+mj-ea"/>
        <a:cs typeface="+mj-cs"/>
        <a:sym typeface="Century Schoolbook"/>
      </a:defRPr>
    </a:lvl5pPr>
    <a:lvl6pPr indent="1143000" latinLnBrk="0">
      <a:defRPr sz="1200">
        <a:latin typeface="+mj-lt"/>
        <a:ea typeface="+mj-ea"/>
        <a:cs typeface="+mj-cs"/>
        <a:sym typeface="Century Schoolbook"/>
      </a:defRPr>
    </a:lvl6pPr>
    <a:lvl7pPr indent="1371600" latinLnBrk="0">
      <a:defRPr sz="1200">
        <a:latin typeface="+mj-lt"/>
        <a:ea typeface="+mj-ea"/>
        <a:cs typeface="+mj-cs"/>
        <a:sym typeface="Century Schoolbook"/>
      </a:defRPr>
    </a:lvl7pPr>
    <a:lvl8pPr indent="1600200" latinLnBrk="0">
      <a:defRPr sz="1200">
        <a:latin typeface="+mj-lt"/>
        <a:ea typeface="+mj-ea"/>
        <a:cs typeface="+mj-cs"/>
        <a:sym typeface="Century Schoolbook"/>
      </a:defRPr>
    </a:lvl8pPr>
    <a:lvl9pPr indent="1828800" latinLnBrk="0">
      <a:defRPr sz="1200">
        <a:latin typeface="+mj-lt"/>
        <a:ea typeface="+mj-ea"/>
        <a:cs typeface="+mj-cs"/>
        <a:sym typeface="Century Schoolbook"/>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Slajd tytułowy">
    <p:spTree>
      <p:nvGrpSpPr>
        <p:cNvPr id="1" name=""/>
        <p:cNvGrpSpPr/>
        <p:nvPr/>
      </p:nvGrpSpPr>
      <p:grpSpPr>
        <a:xfrm>
          <a:off x="0" y="0"/>
          <a:ext cx="0" cy="0"/>
          <a:chOff x="0" y="0"/>
          <a:chExt cx="0" cy="0"/>
        </a:xfrm>
      </p:grpSpPr>
      <p:sp>
        <p:nvSpPr>
          <p:cNvPr id="17" name="Tekst tytułowy"/>
          <p:cNvSpPr txBox="1"/>
          <p:nvPr>
            <p:ph type="title"/>
          </p:nvPr>
        </p:nvSpPr>
        <p:spPr>
          <a:xfrm>
            <a:off x="2286000" y="3124200"/>
            <a:ext cx="6172200" cy="1894363"/>
          </a:xfrm>
          <a:prstGeom prst="rect">
            <a:avLst/>
          </a:prstGeom>
        </p:spPr>
        <p:txBody>
          <a:bodyPr/>
          <a:lstStyle>
            <a:lvl1pPr>
              <a:defRPr b="1"/>
            </a:lvl1pPr>
          </a:lstStyle>
          <a:p>
            <a:pPr/>
            <a:r>
              <a:t>Tekst tytułowy</a:t>
            </a:r>
          </a:p>
        </p:txBody>
      </p:sp>
      <p:sp>
        <p:nvSpPr>
          <p:cNvPr id="18" name="Treść - poziom 1…"/>
          <p:cNvSpPr txBox="1"/>
          <p:nvPr>
            <p:ph type="body" sz="quarter" idx="1"/>
          </p:nvPr>
        </p:nvSpPr>
        <p:spPr>
          <a:xfrm>
            <a:off x="2286000" y="5003322"/>
            <a:ext cx="6172200" cy="1371601"/>
          </a:xfrm>
          <a:prstGeom prst="rect">
            <a:avLst/>
          </a:prstGeom>
        </p:spPr>
        <p:txBody>
          <a:bodyPr/>
          <a:lstStyle>
            <a:lvl1pPr marL="0" indent="0">
              <a:buClrTx/>
              <a:buSzTx/>
              <a:buNone/>
              <a:defRPr b="1" sz="1800">
                <a:solidFill>
                  <a:srgbClr val="575F6D"/>
                </a:solidFill>
              </a:defRPr>
            </a:lvl1pPr>
            <a:lvl2pPr marL="0" indent="457200">
              <a:buClrTx/>
              <a:buSzTx/>
              <a:buNone/>
              <a:defRPr b="1" sz="1800">
                <a:solidFill>
                  <a:srgbClr val="575F6D"/>
                </a:solidFill>
              </a:defRPr>
            </a:lvl2pPr>
            <a:lvl3pPr marL="0" indent="914400">
              <a:buClrTx/>
              <a:buSzTx/>
              <a:buNone/>
              <a:defRPr b="1" sz="1800">
                <a:solidFill>
                  <a:srgbClr val="575F6D"/>
                </a:solidFill>
              </a:defRPr>
            </a:lvl3pPr>
            <a:lvl4pPr marL="0" indent="1371600">
              <a:buClrTx/>
              <a:buSzTx/>
              <a:buNone/>
              <a:defRPr b="1" sz="1800">
                <a:solidFill>
                  <a:srgbClr val="575F6D"/>
                </a:solidFill>
              </a:defRPr>
            </a:lvl4pPr>
            <a:lvl5pPr marL="0" indent="1828800">
              <a:buClrTx/>
              <a:buSzTx/>
              <a:buNone/>
              <a:defRPr b="1" sz="1800">
                <a:solidFill>
                  <a:srgbClr val="575F6D"/>
                </a:solidFill>
              </a:defRPr>
            </a:lvl5pPr>
          </a:lstStyle>
          <a:p>
            <a:pPr/>
            <a:r>
              <a:t>Treść - poziom 1</a:t>
            </a:r>
          </a:p>
          <a:p>
            <a:pPr lvl="1"/>
            <a:r>
              <a:t>Treść - poziom 2</a:t>
            </a:r>
          </a:p>
          <a:p>
            <a:pPr lvl="2"/>
            <a:r>
              <a:t>Treść - poziom 3</a:t>
            </a:r>
          </a:p>
          <a:p>
            <a:pPr lvl="3"/>
            <a:r>
              <a:t>Treść - poziom 4</a:t>
            </a:r>
          </a:p>
          <a:p>
            <a:pPr lvl="4"/>
            <a:r>
              <a:t>Treść - poziom 5</a:t>
            </a:r>
          </a:p>
        </p:txBody>
      </p:sp>
      <p:sp>
        <p:nvSpPr>
          <p:cNvPr id="19" name="Prostokąt 9"/>
          <p:cNvSpPr/>
          <p:nvPr/>
        </p:nvSpPr>
        <p:spPr>
          <a:xfrm>
            <a:off x="381000" y="0"/>
            <a:ext cx="609600" cy="6858000"/>
          </a:xfrm>
          <a:prstGeom prst="rect">
            <a:avLst/>
          </a:prstGeom>
          <a:solidFill>
            <a:srgbClr val="FEC2AC">
              <a:alpha val="54000"/>
            </a:srgbClr>
          </a:solidFill>
          <a:ln w="12700">
            <a:miter lim="400000"/>
          </a:ln>
        </p:spPr>
        <p:txBody>
          <a:bodyPr lIns="45719" rIns="45719" anchor="ctr"/>
          <a:lstStyle/>
          <a:p>
            <a:pPr algn="ctr">
              <a:defRPr>
                <a:solidFill>
                  <a:srgbClr val="FFFFFF"/>
                </a:solidFill>
              </a:defRPr>
            </a:pPr>
          </a:p>
        </p:txBody>
      </p:sp>
      <p:sp>
        <p:nvSpPr>
          <p:cNvPr id="20" name="Prostokąt 11"/>
          <p:cNvSpPr/>
          <p:nvPr/>
        </p:nvSpPr>
        <p:spPr>
          <a:xfrm>
            <a:off x="276335" y="0"/>
            <a:ext cx="104665" cy="6858000"/>
          </a:xfrm>
          <a:prstGeom prst="rect">
            <a:avLst/>
          </a:prstGeom>
          <a:solidFill>
            <a:srgbClr val="FFD8CC">
              <a:alpha val="36000"/>
            </a:srgbClr>
          </a:solidFill>
          <a:ln w="12700">
            <a:miter lim="400000"/>
          </a:ln>
        </p:spPr>
        <p:txBody>
          <a:bodyPr lIns="45719" rIns="45719" anchor="ctr"/>
          <a:lstStyle/>
          <a:p>
            <a:pPr algn="ctr">
              <a:defRPr>
                <a:solidFill>
                  <a:srgbClr val="FFFFFF"/>
                </a:solidFill>
              </a:defRPr>
            </a:pPr>
          </a:p>
        </p:txBody>
      </p:sp>
      <p:sp>
        <p:nvSpPr>
          <p:cNvPr id="21" name="Prostokąt 13"/>
          <p:cNvSpPr/>
          <p:nvPr/>
        </p:nvSpPr>
        <p:spPr>
          <a:xfrm>
            <a:off x="990600" y="0"/>
            <a:ext cx="181873" cy="6858000"/>
          </a:xfrm>
          <a:prstGeom prst="rect">
            <a:avLst/>
          </a:prstGeom>
          <a:solidFill>
            <a:srgbClr val="FFD8CC">
              <a:alpha val="70000"/>
            </a:srgbClr>
          </a:solidFill>
          <a:ln w="12700">
            <a:miter lim="400000"/>
          </a:ln>
        </p:spPr>
        <p:txBody>
          <a:bodyPr lIns="45719" rIns="45719" anchor="ctr"/>
          <a:lstStyle/>
          <a:p>
            <a:pPr algn="ctr">
              <a:defRPr>
                <a:solidFill>
                  <a:srgbClr val="FFFFFF"/>
                </a:solidFill>
              </a:defRPr>
            </a:pPr>
          </a:p>
        </p:txBody>
      </p:sp>
      <p:sp>
        <p:nvSpPr>
          <p:cNvPr id="22" name="Prostokąt 18"/>
          <p:cNvSpPr/>
          <p:nvPr/>
        </p:nvSpPr>
        <p:spPr>
          <a:xfrm>
            <a:off x="1141319" y="0"/>
            <a:ext cx="230281" cy="6858000"/>
          </a:xfrm>
          <a:prstGeom prst="rect">
            <a:avLst/>
          </a:prstGeom>
          <a:solidFill>
            <a:srgbClr val="FFEDE7">
              <a:alpha val="71000"/>
            </a:srgbClr>
          </a:solidFill>
          <a:ln w="12700">
            <a:miter lim="400000"/>
          </a:ln>
        </p:spPr>
        <p:txBody>
          <a:bodyPr lIns="45719" rIns="45719" anchor="ctr"/>
          <a:lstStyle/>
          <a:p>
            <a:pPr algn="ctr">
              <a:defRPr>
                <a:solidFill>
                  <a:srgbClr val="FFFFFF"/>
                </a:solidFill>
              </a:defRPr>
            </a:pPr>
          </a:p>
        </p:txBody>
      </p:sp>
      <p:sp>
        <p:nvSpPr>
          <p:cNvPr id="23" name="Łącznik prostoliniowy 10"/>
          <p:cNvSpPr/>
          <p:nvPr/>
        </p:nvSpPr>
        <p:spPr>
          <a:xfrm flipH="1">
            <a:off x="106343" y="0"/>
            <a:ext cx="1" cy="6858000"/>
          </a:xfrm>
          <a:prstGeom prst="line">
            <a:avLst/>
          </a:prstGeom>
          <a:ln w="57150">
            <a:solidFill>
              <a:srgbClr val="FEC2AC">
                <a:alpha val="73000"/>
              </a:srgbClr>
            </a:solidFill>
          </a:ln>
        </p:spPr>
        <p:txBody>
          <a:bodyPr lIns="45719" rIns="45719"/>
          <a:lstStyle/>
          <a:p>
            <a:pPr/>
          </a:p>
        </p:txBody>
      </p:sp>
      <p:sp>
        <p:nvSpPr>
          <p:cNvPr id="24" name="Łącznik prostoliniowy 17"/>
          <p:cNvSpPr/>
          <p:nvPr/>
        </p:nvSpPr>
        <p:spPr>
          <a:xfrm flipH="1">
            <a:off x="914399" y="0"/>
            <a:ext cx="2" cy="6858000"/>
          </a:xfrm>
          <a:prstGeom prst="line">
            <a:avLst/>
          </a:prstGeom>
          <a:ln w="57150">
            <a:solidFill>
              <a:srgbClr val="FFEDE7">
                <a:alpha val="83000"/>
              </a:srgbClr>
            </a:solidFill>
          </a:ln>
        </p:spPr>
        <p:txBody>
          <a:bodyPr lIns="45719" rIns="45719"/>
          <a:lstStyle/>
          <a:p>
            <a:pPr/>
          </a:p>
        </p:txBody>
      </p:sp>
      <p:sp>
        <p:nvSpPr>
          <p:cNvPr id="25" name="Łącznik prostoliniowy 19"/>
          <p:cNvSpPr/>
          <p:nvPr/>
        </p:nvSpPr>
        <p:spPr>
          <a:xfrm flipH="1">
            <a:off x="854112" y="0"/>
            <a:ext cx="1" cy="6858000"/>
          </a:xfrm>
          <a:prstGeom prst="line">
            <a:avLst/>
          </a:prstGeom>
          <a:ln w="57150">
            <a:solidFill>
              <a:srgbClr val="FEC2AC"/>
            </a:solidFill>
          </a:ln>
        </p:spPr>
        <p:txBody>
          <a:bodyPr lIns="45719" rIns="45719"/>
          <a:lstStyle/>
          <a:p>
            <a:pPr/>
          </a:p>
        </p:txBody>
      </p:sp>
      <p:sp>
        <p:nvSpPr>
          <p:cNvPr id="26" name="Łącznik prostoliniowy 15"/>
          <p:cNvSpPr/>
          <p:nvPr/>
        </p:nvSpPr>
        <p:spPr>
          <a:xfrm flipH="1">
            <a:off x="1726639" y="0"/>
            <a:ext cx="1" cy="6858000"/>
          </a:xfrm>
          <a:prstGeom prst="line">
            <a:avLst/>
          </a:prstGeom>
          <a:ln w="28575">
            <a:solidFill>
              <a:srgbClr val="FEC2AC">
                <a:alpha val="82000"/>
              </a:srgbClr>
            </a:solidFill>
          </a:ln>
        </p:spPr>
        <p:txBody>
          <a:bodyPr lIns="45719" rIns="45719"/>
          <a:lstStyle/>
          <a:p>
            <a:pPr/>
          </a:p>
        </p:txBody>
      </p:sp>
      <p:sp>
        <p:nvSpPr>
          <p:cNvPr id="27" name="Łącznik prostoliniowy 14"/>
          <p:cNvSpPr/>
          <p:nvPr/>
        </p:nvSpPr>
        <p:spPr>
          <a:xfrm flipH="1">
            <a:off x="1066799" y="0"/>
            <a:ext cx="2" cy="6858000"/>
          </a:xfrm>
          <a:prstGeom prst="line">
            <a:avLst/>
          </a:prstGeom>
          <a:ln>
            <a:solidFill>
              <a:srgbClr val="FEC2AC"/>
            </a:solidFill>
          </a:ln>
        </p:spPr>
        <p:txBody>
          <a:bodyPr lIns="45719" rIns="45719"/>
          <a:lstStyle/>
          <a:p>
            <a:pPr/>
          </a:p>
        </p:txBody>
      </p:sp>
      <p:sp>
        <p:nvSpPr>
          <p:cNvPr id="28" name="Łącznik prostoliniowy 21"/>
          <p:cNvSpPr/>
          <p:nvPr/>
        </p:nvSpPr>
        <p:spPr>
          <a:xfrm flipH="1">
            <a:off x="9113856" y="0"/>
            <a:ext cx="1" cy="6858000"/>
          </a:xfrm>
          <a:prstGeom prst="line">
            <a:avLst/>
          </a:prstGeom>
          <a:ln w="57150">
            <a:solidFill>
              <a:srgbClr val="FEC2AC"/>
            </a:solidFill>
          </a:ln>
        </p:spPr>
        <p:txBody>
          <a:bodyPr lIns="45719" rIns="45719"/>
          <a:lstStyle/>
          <a:p>
            <a:pPr/>
          </a:p>
        </p:txBody>
      </p:sp>
      <p:sp>
        <p:nvSpPr>
          <p:cNvPr id="29" name="Prostokąt 26"/>
          <p:cNvSpPr/>
          <p:nvPr/>
        </p:nvSpPr>
        <p:spPr>
          <a:xfrm>
            <a:off x="1219200" y="0"/>
            <a:ext cx="76200" cy="6858000"/>
          </a:xfrm>
          <a:prstGeom prst="rect">
            <a:avLst/>
          </a:prstGeom>
          <a:solidFill>
            <a:srgbClr val="FEC2AC">
              <a:alpha val="51000"/>
            </a:srgbClr>
          </a:solidFill>
          <a:ln w="12700">
            <a:miter lim="400000"/>
          </a:ln>
        </p:spPr>
        <p:txBody>
          <a:bodyPr lIns="45719" rIns="45719" anchor="ctr"/>
          <a:lstStyle/>
          <a:p>
            <a:pPr algn="ctr">
              <a:defRPr>
                <a:solidFill>
                  <a:srgbClr val="FFFFFF"/>
                </a:solidFill>
              </a:defRPr>
            </a:pPr>
          </a:p>
        </p:txBody>
      </p:sp>
      <p:sp>
        <p:nvSpPr>
          <p:cNvPr id="30" name="Elipsa 20"/>
          <p:cNvSpPr/>
          <p:nvPr/>
        </p:nvSpPr>
        <p:spPr>
          <a:xfrm>
            <a:off x="609600" y="3429000"/>
            <a:ext cx="1295400" cy="1295400"/>
          </a:xfrm>
          <a:prstGeom prst="ellipse">
            <a:avLst/>
          </a:prstGeom>
          <a:solidFill>
            <a:schemeClr val="accent1"/>
          </a:solidFill>
          <a:ln w="12700">
            <a:miter lim="400000"/>
          </a:ln>
        </p:spPr>
        <p:txBody>
          <a:bodyPr lIns="45719" rIns="45719" anchor="ctr"/>
          <a:lstStyle/>
          <a:p>
            <a:pPr algn="ctr">
              <a:defRPr>
                <a:solidFill>
                  <a:srgbClr val="FFFFFF"/>
                </a:solidFill>
              </a:defRPr>
            </a:pPr>
          </a:p>
        </p:txBody>
      </p:sp>
      <p:sp>
        <p:nvSpPr>
          <p:cNvPr id="31" name="Elipsa 22"/>
          <p:cNvSpPr/>
          <p:nvPr/>
        </p:nvSpPr>
        <p:spPr>
          <a:xfrm>
            <a:off x="1309631" y="4866752"/>
            <a:ext cx="641425" cy="641425"/>
          </a:xfrm>
          <a:prstGeom prst="ellipse">
            <a:avLst/>
          </a:prstGeom>
          <a:solidFill>
            <a:schemeClr val="accent1"/>
          </a:solidFill>
          <a:ln w="12700">
            <a:miter lim="400000"/>
          </a:ln>
        </p:spPr>
        <p:txBody>
          <a:bodyPr lIns="45719" rIns="45719" anchor="ctr"/>
          <a:lstStyle/>
          <a:p>
            <a:pPr algn="ctr">
              <a:defRPr>
                <a:solidFill>
                  <a:srgbClr val="FFFFFF"/>
                </a:solidFill>
              </a:defRPr>
            </a:pPr>
          </a:p>
        </p:txBody>
      </p:sp>
      <p:sp>
        <p:nvSpPr>
          <p:cNvPr id="32" name="Elipsa 23"/>
          <p:cNvSpPr/>
          <p:nvPr/>
        </p:nvSpPr>
        <p:spPr>
          <a:xfrm>
            <a:off x="1091080" y="5500632"/>
            <a:ext cx="137161" cy="137161"/>
          </a:xfrm>
          <a:prstGeom prst="ellipse">
            <a:avLst/>
          </a:prstGeom>
          <a:solidFill>
            <a:schemeClr val="accent1"/>
          </a:solidFill>
          <a:ln w="12700">
            <a:miter lim="400000"/>
          </a:ln>
        </p:spPr>
        <p:txBody>
          <a:bodyPr lIns="45719" rIns="45719" anchor="ctr"/>
          <a:lstStyle/>
          <a:p>
            <a:pPr algn="ctr">
              <a:defRPr>
                <a:solidFill>
                  <a:srgbClr val="FFFFFF"/>
                </a:solidFill>
              </a:defRPr>
            </a:pPr>
          </a:p>
        </p:txBody>
      </p:sp>
      <p:sp>
        <p:nvSpPr>
          <p:cNvPr id="33" name="Elipsa 25"/>
          <p:cNvSpPr/>
          <p:nvPr/>
        </p:nvSpPr>
        <p:spPr>
          <a:xfrm>
            <a:off x="1664207" y="5788152"/>
            <a:ext cx="274321" cy="274321"/>
          </a:xfrm>
          <a:prstGeom prst="ellipse">
            <a:avLst/>
          </a:prstGeom>
          <a:solidFill>
            <a:schemeClr val="accent1"/>
          </a:solidFill>
          <a:ln w="12700">
            <a:miter lim="400000"/>
          </a:ln>
        </p:spPr>
        <p:txBody>
          <a:bodyPr lIns="45719" rIns="45719" anchor="ctr"/>
          <a:lstStyle/>
          <a:p>
            <a:pPr algn="ctr">
              <a:defRPr>
                <a:solidFill>
                  <a:srgbClr val="FFFFFF"/>
                </a:solidFill>
              </a:defRPr>
            </a:pPr>
          </a:p>
        </p:txBody>
      </p:sp>
      <p:sp>
        <p:nvSpPr>
          <p:cNvPr id="34" name="Elipsa 24"/>
          <p:cNvSpPr/>
          <p:nvPr/>
        </p:nvSpPr>
        <p:spPr>
          <a:xfrm>
            <a:off x="1905000" y="4495800"/>
            <a:ext cx="365761" cy="365761"/>
          </a:xfrm>
          <a:prstGeom prst="ellipse">
            <a:avLst/>
          </a:prstGeom>
          <a:solidFill>
            <a:schemeClr val="accent1"/>
          </a:solidFill>
          <a:ln w="12700">
            <a:miter lim="400000"/>
          </a:ln>
        </p:spPr>
        <p:txBody>
          <a:bodyPr lIns="45719" rIns="45719" anchor="ctr"/>
          <a:lstStyle/>
          <a:p>
            <a:pPr algn="ctr">
              <a:defRPr>
                <a:solidFill>
                  <a:srgbClr val="FFFFFF"/>
                </a:solidFill>
              </a:defRPr>
            </a:pPr>
          </a:p>
        </p:txBody>
      </p:sp>
      <p:sp>
        <p:nvSpPr>
          <p:cNvPr id="35" name="Numer slajdu"/>
          <p:cNvSpPr txBox="1"/>
          <p:nvPr>
            <p:ph type="sldNum" sz="quarter" idx="2"/>
          </p:nvPr>
        </p:nvSpPr>
        <p:spPr>
          <a:xfrm>
            <a:off x="1476177" y="5033793"/>
            <a:ext cx="308333" cy="30734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ytuł i tekst pionowy">
    <p:spTree>
      <p:nvGrpSpPr>
        <p:cNvPr id="1" name=""/>
        <p:cNvGrpSpPr/>
        <p:nvPr/>
      </p:nvGrpSpPr>
      <p:grpSpPr>
        <a:xfrm>
          <a:off x="0" y="0"/>
          <a:ext cx="0" cy="0"/>
          <a:chOff x="0" y="0"/>
          <a:chExt cx="0" cy="0"/>
        </a:xfrm>
      </p:grpSpPr>
      <p:sp>
        <p:nvSpPr>
          <p:cNvPr id="144" name="Tekst tytułowy"/>
          <p:cNvSpPr txBox="1"/>
          <p:nvPr>
            <p:ph type="title"/>
          </p:nvPr>
        </p:nvSpPr>
        <p:spPr>
          <a:prstGeom prst="rect">
            <a:avLst/>
          </a:prstGeom>
        </p:spPr>
        <p:txBody>
          <a:bodyPr/>
          <a:lstStyle/>
          <a:p>
            <a:pPr/>
            <a:r>
              <a:t>Tekst tytułowy</a:t>
            </a:r>
          </a:p>
        </p:txBody>
      </p:sp>
      <p:sp>
        <p:nvSpPr>
          <p:cNvPr id="145" name="Treść - poziom 1…"/>
          <p:cNvSpPr txBox="1"/>
          <p:nvPr>
            <p:ph type="body" idx="1"/>
          </p:nvPr>
        </p:nvSpPr>
        <p:spPr>
          <a:prstGeom prst="rect">
            <a:avLst/>
          </a:prstGeom>
        </p:spPr>
        <p:txBody>
          <a:bodyPr/>
          <a:lstStyle/>
          <a:p>
            <a:pPr/>
            <a:r>
              <a:t>Treść - poziom 1</a:t>
            </a:r>
          </a:p>
          <a:p>
            <a:pPr lvl="1"/>
            <a:r>
              <a:t>Treść - poziom 2</a:t>
            </a:r>
          </a:p>
          <a:p>
            <a:pPr lvl="2"/>
            <a:r>
              <a:t>Treść - poziom 3</a:t>
            </a:r>
          </a:p>
          <a:p>
            <a:pPr lvl="3"/>
            <a:r>
              <a:t>Treść - poziom 4</a:t>
            </a:r>
          </a:p>
          <a:p>
            <a:pPr lvl="4"/>
            <a:r>
              <a:t>Treść - poziom 5</a:t>
            </a:r>
          </a:p>
        </p:txBody>
      </p:sp>
      <p:sp>
        <p:nvSpPr>
          <p:cNvPr id="146"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ytuł pionowy i tekst">
    <p:spTree>
      <p:nvGrpSpPr>
        <p:cNvPr id="1" name=""/>
        <p:cNvGrpSpPr/>
        <p:nvPr/>
      </p:nvGrpSpPr>
      <p:grpSpPr>
        <a:xfrm>
          <a:off x="0" y="0"/>
          <a:ext cx="0" cy="0"/>
          <a:chOff x="0" y="0"/>
          <a:chExt cx="0" cy="0"/>
        </a:xfrm>
      </p:grpSpPr>
      <p:sp>
        <p:nvSpPr>
          <p:cNvPr id="153" name="Tekst tytułowy"/>
          <p:cNvSpPr txBox="1"/>
          <p:nvPr>
            <p:ph type="title"/>
          </p:nvPr>
        </p:nvSpPr>
        <p:spPr>
          <a:xfrm>
            <a:off x="6629400" y="274639"/>
            <a:ext cx="1676400" cy="5851526"/>
          </a:xfrm>
          <a:prstGeom prst="rect">
            <a:avLst/>
          </a:prstGeom>
        </p:spPr>
        <p:txBody>
          <a:bodyPr/>
          <a:lstStyle/>
          <a:p>
            <a:pPr/>
            <a:r>
              <a:t>Tekst tytułowy</a:t>
            </a:r>
          </a:p>
        </p:txBody>
      </p:sp>
      <p:sp>
        <p:nvSpPr>
          <p:cNvPr id="154" name="Treść - poziom 1…"/>
          <p:cNvSpPr txBox="1"/>
          <p:nvPr>
            <p:ph type="body" idx="1"/>
          </p:nvPr>
        </p:nvSpPr>
        <p:spPr>
          <a:xfrm>
            <a:off x="457200" y="274638"/>
            <a:ext cx="6019800" cy="5851526"/>
          </a:xfrm>
          <a:prstGeom prst="rect">
            <a:avLst/>
          </a:prstGeom>
        </p:spPr>
        <p:txBody>
          <a:bodyPr/>
          <a:lstStyle/>
          <a:p>
            <a:pPr/>
            <a:r>
              <a:t>Treść - poziom 1</a:t>
            </a:r>
          </a:p>
          <a:p>
            <a:pPr lvl="1"/>
            <a:r>
              <a:t>Treść - poziom 2</a:t>
            </a:r>
          </a:p>
          <a:p>
            <a:pPr lvl="2"/>
            <a:r>
              <a:t>Treść - poziom 3</a:t>
            </a:r>
          </a:p>
          <a:p>
            <a:pPr lvl="3"/>
            <a:r>
              <a:t>Treść - poziom 4</a:t>
            </a:r>
          </a:p>
          <a:p>
            <a:pPr lvl="4"/>
            <a:r>
              <a:t>Treść - poziom 5</a:t>
            </a:r>
          </a:p>
        </p:txBody>
      </p:sp>
      <p:sp>
        <p:nvSpPr>
          <p:cNvPr id="155"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ytuł i zawartość">
    <p:spTree>
      <p:nvGrpSpPr>
        <p:cNvPr id="1" name=""/>
        <p:cNvGrpSpPr/>
        <p:nvPr/>
      </p:nvGrpSpPr>
      <p:grpSpPr>
        <a:xfrm>
          <a:off x="0" y="0"/>
          <a:ext cx="0" cy="0"/>
          <a:chOff x="0" y="0"/>
          <a:chExt cx="0" cy="0"/>
        </a:xfrm>
      </p:grpSpPr>
      <p:sp>
        <p:nvSpPr>
          <p:cNvPr id="42" name="Tekst tytułowy"/>
          <p:cNvSpPr txBox="1"/>
          <p:nvPr>
            <p:ph type="title"/>
          </p:nvPr>
        </p:nvSpPr>
        <p:spPr>
          <a:prstGeom prst="rect">
            <a:avLst/>
          </a:prstGeom>
        </p:spPr>
        <p:txBody>
          <a:bodyPr/>
          <a:lstStyle/>
          <a:p>
            <a:pPr/>
            <a:r>
              <a:t>Tekst tytułowy</a:t>
            </a:r>
          </a:p>
        </p:txBody>
      </p:sp>
      <p:sp>
        <p:nvSpPr>
          <p:cNvPr id="43" name="Treść - poziom 1…"/>
          <p:cNvSpPr txBox="1"/>
          <p:nvPr>
            <p:ph type="body" idx="1"/>
          </p:nvPr>
        </p:nvSpPr>
        <p:spPr>
          <a:prstGeom prst="rect">
            <a:avLst/>
          </a:prstGeom>
        </p:spPr>
        <p:txBody>
          <a:bodyPr/>
          <a:lstStyle/>
          <a:p>
            <a:pPr/>
            <a:r>
              <a:t>Treść - poziom 1</a:t>
            </a:r>
          </a:p>
          <a:p>
            <a:pPr lvl="1"/>
            <a:r>
              <a:t>Treść - poziom 2</a:t>
            </a:r>
          </a:p>
          <a:p>
            <a:pPr lvl="2"/>
            <a:r>
              <a:t>Treść - poziom 3</a:t>
            </a:r>
          </a:p>
          <a:p>
            <a:pPr lvl="3"/>
            <a:r>
              <a:t>Treść - poziom 4</a:t>
            </a:r>
          </a:p>
          <a:p>
            <a:pPr lvl="4"/>
            <a:r>
              <a:t>Treść - poziom 5</a:t>
            </a:r>
          </a:p>
        </p:txBody>
      </p:sp>
      <p:sp>
        <p:nvSpPr>
          <p:cNvPr id="44"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Nagłówek sekcji">
    <p:bg>
      <p:bgPr>
        <a:solidFill>
          <a:srgbClr val="575F6D"/>
        </a:solidFill>
      </p:bgPr>
    </p:bg>
    <p:spTree>
      <p:nvGrpSpPr>
        <p:cNvPr id="1" name=""/>
        <p:cNvGrpSpPr/>
        <p:nvPr/>
      </p:nvGrpSpPr>
      <p:grpSpPr>
        <a:xfrm>
          <a:off x="0" y="0"/>
          <a:ext cx="0" cy="0"/>
          <a:chOff x="0" y="0"/>
          <a:chExt cx="0" cy="0"/>
        </a:xfrm>
      </p:grpSpPr>
      <p:sp>
        <p:nvSpPr>
          <p:cNvPr id="51" name="Tekst tytułowy"/>
          <p:cNvSpPr txBox="1"/>
          <p:nvPr>
            <p:ph type="title"/>
          </p:nvPr>
        </p:nvSpPr>
        <p:spPr>
          <a:xfrm>
            <a:off x="2286000" y="2895600"/>
            <a:ext cx="6172200" cy="2053590"/>
          </a:xfrm>
          <a:prstGeom prst="rect">
            <a:avLst/>
          </a:prstGeom>
        </p:spPr>
        <p:txBody>
          <a:bodyPr/>
          <a:lstStyle>
            <a:lvl1pPr>
              <a:defRPr b="1">
                <a:solidFill>
                  <a:srgbClr val="FFF39D"/>
                </a:solidFill>
              </a:defRPr>
            </a:lvl1pPr>
          </a:lstStyle>
          <a:p>
            <a:pPr/>
            <a:r>
              <a:t>Tekst tytułowy</a:t>
            </a:r>
          </a:p>
        </p:txBody>
      </p:sp>
      <p:sp>
        <p:nvSpPr>
          <p:cNvPr id="52" name="Treść - poziom 1…"/>
          <p:cNvSpPr txBox="1"/>
          <p:nvPr>
            <p:ph type="body" sz="quarter" idx="1"/>
          </p:nvPr>
        </p:nvSpPr>
        <p:spPr>
          <a:xfrm>
            <a:off x="2286000" y="5010150"/>
            <a:ext cx="6172200" cy="1371600"/>
          </a:xfrm>
          <a:prstGeom prst="rect">
            <a:avLst/>
          </a:prstGeom>
        </p:spPr>
        <p:txBody>
          <a:bodyPr/>
          <a:lstStyle>
            <a:lvl1pPr marL="0" indent="0">
              <a:buClrTx/>
              <a:buSzTx/>
              <a:buNone/>
              <a:defRPr b="1" sz="1800">
                <a:solidFill>
                  <a:srgbClr val="FFF39D"/>
                </a:solidFill>
              </a:defRPr>
            </a:lvl1pPr>
            <a:lvl2pPr marL="0" indent="365760">
              <a:buClrTx/>
              <a:buSzTx/>
              <a:buNone/>
              <a:defRPr b="1" sz="1800">
                <a:solidFill>
                  <a:srgbClr val="FFF39D"/>
                </a:solidFill>
              </a:defRPr>
            </a:lvl2pPr>
            <a:lvl3pPr marL="0" indent="731519">
              <a:buClrTx/>
              <a:buSzTx/>
              <a:buNone/>
              <a:defRPr b="1" sz="1800">
                <a:solidFill>
                  <a:srgbClr val="FFF39D"/>
                </a:solidFill>
              </a:defRPr>
            </a:lvl3pPr>
            <a:lvl4pPr marL="0" indent="1005839">
              <a:buClrTx/>
              <a:buSzTx/>
              <a:buNone/>
              <a:defRPr b="1" sz="1800">
                <a:solidFill>
                  <a:srgbClr val="FFF39D"/>
                </a:solidFill>
              </a:defRPr>
            </a:lvl4pPr>
            <a:lvl5pPr marL="0" indent="1280159">
              <a:buClrTx/>
              <a:buSzTx/>
              <a:buNone/>
              <a:defRPr b="1" sz="1800">
                <a:solidFill>
                  <a:srgbClr val="FFF39D"/>
                </a:solidFill>
              </a:defRPr>
            </a:lvl5pPr>
          </a:lstStyle>
          <a:p>
            <a:pPr/>
            <a:r>
              <a:t>Treść - poziom 1</a:t>
            </a:r>
          </a:p>
          <a:p>
            <a:pPr lvl="1"/>
            <a:r>
              <a:t>Treść - poziom 2</a:t>
            </a:r>
          </a:p>
          <a:p>
            <a:pPr lvl="2"/>
            <a:r>
              <a:t>Treść - poziom 3</a:t>
            </a:r>
          </a:p>
          <a:p>
            <a:pPr lvl="3"/>
            <a:r>
              <a:t>Treść - poziom 4</a:t>
            </a:r>
          </a:p>
          <a:p>
            <a:pPr lvl="4"/>
            <a:r>
              <a:t>Treść - poziom 5</a:t>
            </a:r>
          </a:p>
        </p:txBody>
      </p:sp>
      <p:sp>
        <p:nvSpPr>
          <p:cNvPr id="53" name="Prostokąt 8"/>
          <p:cNvSpPr/>
          <p:nvPr/>
        </p:nvSpPr>
        <p:spPr>
          <a:xfrm>
            <a:off x="381000" y="0"/>
            <a:ext cx="609600" cy="6858000"/>
          </a:xfrm>
          <a:prstGeom prst="rect">
            <a:avLst/>
          </a:prstGeom>
          <a:solidFill>
            <a:srgbClr val="FEC2AC">
              <a:alpha val="54000"/>
            </a:srgbClr>
          </a:solidFill>
          <a:ln w="12700">
            <a:miter lim="400000"/>
          </a:ln>
        </p:spPr>
        <p:txBody>
          <a:bodyPr lIns="45719" rIns="45719" anchor="ctr"/>
          <a:lstStyle/>
          <a:p>
            <a:pPr algn="ctr">
              <a:defRPr>
                <a:solidFill>
                  <a:srgbClr val="FFFFFF"/>
                </a:solidFill>
              </a:defRPr>
            </a:pPr>
          </a:p>
        </p:txBody>
      </p:sp>
      <p:sp>
        <p:nvSpPr>
          <p:cNvPr id="54" name="Prostokąt 9"/>
          <p:cNvSpPr/>
          <p:nvPr/>
        </p:nvSpPr>
        <p:spPr>
          <a:xfrm>
            <a:off x="276335" y="0"/>
            <a:ext cx="104665" cy="6858000"/>
          </a:xfrm>
          <a:prstGeom prst="rect">
            <a:avLst/>
          </a:prstGeom>
          <a:solidFill>
            <a:srgbClr val="FFD8CC">
              <a:alpha val="36000"/>
            </a:srgbClr>
          </a:solidFill>
          <a:ln w="12700">
            <a:miter lim="400000"/>
          </a:ln>
        </p:spPr>
        <p:txBody>
          <a:bodyPr lIns="45719" rIns="45719" anchor="ctr"/>
          <a:lstStyle/>
          <a:p>
            <a:pPr algn="ctr">
              <a:defRPr>
                <a:solidFill>
                  <a:srgbClr val="FFFFFF"/>
                </a:solidFill>
              </a:defRPr>
            </a:pPr>
          </a:p>
        </p:txBody>
      </p:sp>
      <p:sp>
        <p:nvSpPr>
          <p:cNvPr id="55" name="Prostokąt 10"/>
          <p:cNvSpPr/>
          <p:nvPr/>
        </p:nvSpPr>
        <p:spPr>
          <a:xfrm>
            <a:off x="990600" y="0"/>
            <a:ext cx="181873" cy="6858000"/>
          </a:xfrm>
          <a:prstGeom prst="rect">
            <a:avLst/>
          </a:prstGeom>
          <a:solidFill>
            <a:srgbClr val="FFD8CC">
              <a:alpha val="70000"/>
            </a:srgbClr>
          </a:solidFill>
          <a:ln w="12700">
            <a:miter lim="400000"/>
          </a:ln>
        </p:spPr>
        <p:txBody>
          <a:bodyPr lIns="45719" rIns="45719" anchor="ctr"/>
          <a:lstStyle/>
          <a:p>
            <a:pPr algn="ctr">
              <a:defRPr>
                <a:solidFill>
                  <a:srgbClr val="FFFFFF"/>
                </a:solidFill>
              </a:defRPr>
            </a:pPr>
          </a:p>
        </p:txBody>
      </p:sp>
      <p:sp>
        <p:nvSpPr>
          <p:cNvPr id="56" name="Prostokąt 11"/>
          <p:cNvSpPr/>
          <p:nvPr/>
        </p:nvSpPr>
        <p:spPr>
          <a:xfrm>
            <a:off x="1141319" y="0"/>
            <a:ext cx="230281" cy="6858000"/>
          </a:xfrm>
          <a:prstGeom prst="rect">
            <a:avLst/>
          </a:prstGeom>
          <a:solidFill>
            <a:srgbClr val="FFEDE7">
              <a:alpha val="71000"/>
            </a:srgbClr>
          </a:solidFill>
          <a:ln w="12700">
            <a:miter lim="400000"/>
          </a:ln>
        </p:spPr>
        <p:txBody>
          <a:bodyPr lIns="45719" rIns="45719" anchor="ctr"/>
          <a:lstStyle/>
          <a:p>
            <a:pPr algn="ctr">
              <a:defRPr>
                <a:solidFill>
                  <a:srgbClr val="FFFFFF"/>
                </a:solidFill>
              </a:defRPr>
            </a:pPr>
          </a:p>
        </p:txBody>
      </p:sp>
      <p:sp>
        <p:nvSpPr>
          <p:cNvPr id="57" name="Łącznik prostoliniowy 12"/>
          <p:cNvSpPr/>
          <p:nvPr/>
        </p:nvSpPr>
        <p:spPr>
          <a:xfrm flipH="1">
            <a:off x="106343" y="0"/>
            <a:ext cx="1" cy="6858000"/>
          </a:xfrm>
          <a:prstGeom prst="line">
            <a:avLst/>
          </a:prstGeom>
          <a:ln w="57150">
            <a:solidFill>
              <a:srgbClr val="FEC2AC">
                <a:alpha val="73000"/>
              </a:srgbClr>
            </a:solidFill>
          </a:ln>
        </p:spPr>
        <p:txBody>
          <a:bodyPr lIns="45719" rIns="45719"/>
          <a:lstStyle/>
          <a:p>
            <a:pPr/>
          </a:p>
        </p:txBody>
      </p:sp>
      <p:sp>
        <p:nvSpPr>
          <p:cNvPr id="58" name="Łącznik prostoliniowy 13"/>
          <p:cNvSpPr/>
          <p:nvPr/>
        </p:nvSpPr>
        <p:spPr>
          <a:xfrm flipH="1">
            <a:off x="914399" y="0"/>
            <a:ext cx="2" cy="6858000"/>
          </a:xfrm>
          <a:prstGeom prst="line">
            <a:avLst/>
          </a:prstGeom>
          <a:ln w="57150">
            <a:solidFill>
              <a:srgbClr val="FFEDE7">
                <a:alpha val="83000"/>
              </a:srgbClr>
            </a:solidFill>
          </a:ln>
        </p:spPr>
        <p:txBody>
          <a:bodyPr lIns="45719" rIns="45719"/>
          <a:lstStyle/>
          <a:p>
            <a:pPr/>
          </a:p>
        </p:txBody>
      </p:sp>
      <p:sp>
        <p:nvSpPr>
          <p:cNvPr id="59" name="Łącznik prostoliniowy 14"/>
          <p:cNvSpPr/>
          <p:nvPr/>
        </p:nvSpPr>
        <p:spPr>
          <a:xfrm flipH="1">
            <a:off x="854112" y="0"/>
            <a:ext cx="1" cy="6858000"/>
          </a:xfrm>
          <a:prstGeom prst="line">
            <a:avLst/>
          </a:prstGeom>
          <a:ln w="57150">
            <a:solidFill>
              <a:srgbClr val="FEC2AC"/>
            </a:solidFill>
          </a:ln>
        </p:spPr>
        <p:txBody>
          <a:bodyPr lIns="45719" rIns="45719"/>
          <a:lstStyle/>
          <a:p>
            <a:pPr/>
          </a:p>
        </p:txBody>
      </p:sp>
      <p:sp>
        <p:nvSpPr>
          <p:cNvPr id="60" name="Łącznik prostoliniowy 15"/>
          <p:cNvSpPr/>
          <p:nvPr/>
        </p:nvSpPr>
        <p:spPr>
          <a:xfrm flipH="1">
            <a:off x="1726639" y="0"/>
            <a:ext cx="1" cy="6858000"/>
          </a:xfrm>
          <a:prstGeom prst="line">
            <a:avLst/>
          </a:prstGeom>
          <a:ln w="28575">
            <a:solidFill>
              <a:srgbClr val="FEC2AC">
                <a:alpha val="82000"/>
              </a:srgbClr>
            </a:solidFill>
          </a:ln>
        </p:spPr>
        <p:txBody>
          <a:bodyPr lIns="45719" rIns="45719"/>
          <a:lstStyle/>
          <a:p>
            <a:pPr/>
          </a:p>
        </p:txBody>
      </p:sp>
      <p:sp>
        <p:nvSpPr>
          <p:cNvPr id="61" name="Łącznik prostoliniowy 16"/>
          <p:cNvSpPr/>
          <p:nvPr/>
        </p:nvSpPr>
        <p:spPr>
          <a:xfrm flipH="1">
            <a:off x="1066799" y="0"/>
            <a:ext cx="2" cy="6858000"/>
          </a:xfrm>
          <a:prstGeom prst="line">
            <a:avLst/>
          </a:prstGeom>
          <a:ln>
            <a:solidFill>
              <a:srgbClr val="FEC2AC"/>
            </a:solidFill>
          </a:ln>
        </p:spPr>
        <p:txBody>
          <a:bodyPr lIns="45719" rIns="45719"/>
          <a:lstStyle/>
          <a:p>
            <a:pPr/>
          </a:p>
        </p:txBody>
      </p:sp>
      <p:sp>
        <p:nvSpPr>
          <p:cNvPr id="62" name="Prostokąt 17"/>
          <p:cNvSpPr/>
          <p:nvPr/>
        </p:nvSpPr>
        <p:spPr>
          <a:xfrm>
            <a:off x="1219200" y="0"/>
            <a:ext cx="76200" cy="6858000"/>
          </a:xfrm>
          <a:prstGeom prst="rect">
            <a:avLst/>
          </a:prstGeom>
          <a:solidFill>
            <a:srgbClr val="FEC2AC">
              <a:alpha val="51000"/>
            </a:srgbClr>
          </a:solidFill>
          <a:ln w="12700">
            <a:miter lim="400000"/>
          </a:ln>
        </p:spPr>
        <p:txBody>
          <a:bodyPr lIns="45719" rIns="45719" anchor="ctr"/>
          <a:lstStyle/>
          <a:p>
            <a:pPr algn="ctr">
              <a:defRPr>
                <a:solidFill>
                  <a:srgbClr val="FFFFFF"/>
                </a:solidFill>
              </a:defRPr>
            </a:pPr>
          </a:p>
        </p:txBody>
      </p:sp>
      <p:sp>
        <p:nvSpPr>
          <p:cNvPr id="63" name="Elipsa 18"/>
          <p:cNvSpPr/>
          <p:nvPr/>
        </p:nvSpPr>
        <p:spPr>
          <a:xfrm>
            <a:off x="609600" y="3429000"/>
            <a:ext cx="1295400" cy="1295400"/>
          </a:xfrm>
          <a:prstGeom prst="ellipse">
            <a:avLst/>
          </a:prstGeom>
          <a:solidFill>
            <a:schemeClr val="accent1"/>
          </a:solidFill>
          <a:ln w="12700">
            <a:miter lim="400000"/>
          </a:ln>
        </p:spPr>
        <p:txBody>
          <a:bodyPr lIns="45719" rIns="45719" anchor="ctr"/>
          <a:lstStyle/>
          <a:p>
            <a:pPr algn="ctr">
              <a:defRPr>
                <a:solidFill>
                  <a:srgbClr val="FFFFFF"/>
                </a:solidFill>
              </a:defRPr>
            </a:pPr>
          </a:p>
        </p:txBody>
      </p:sp>
      <p:sp>
        <p:nvSpPr>
          <p:cNvPr id="64" name="Elipsa 19"/>
          <p:cNvSpPr/>
          <p:nvPr/>
        </p:nvSpPr>
        <p:spPr>
          <a:xfrm>
            <a:off x="1324704" y="4866752"/>
            <a:ext cx="641424" cy="641425"/>
          </a:xfrm>
          <a:prstGeom prst="ellipse">
            <a:avLst/>
          </a:prstGeom>
          <a:solidFill>
            <a:schemeClr val="accent1"/>
          </a:solidFill>
          <a:ln w="12700">
            <a:miter lim="400000"/>
          </a:ln>
        </p:spPr>
        <p:txBody>
          <a:bodyPr lIns="45719" rIns="45719" anchor="ctr"/>
          <a:lstStyle/>
          <a:p>
            <a:pPr algn="ctr">
              <a:defRPr>
                <a:solidFill>
                  <a:srgbClr val="FFFFFF"/>
                </a:solidFill>
              </a:defRPr>
            </a:pPr>
          </a:p>
        </p:txBody>
      </p:sp>
      <p:sp>
        <p:nvSpPr>
          <p:cNvPr id="65" name="Elipsa 20"/>
          <p:cNvSpPr/>
          <p:nvPr/>
        </p:nvSpPr>
        <p:spPr>
          <a:xfrm>
            <a:off x="1091080" y="5500632"/>
            <a:ext cx="137161" cy="137161"/>
          </a:xfrm>
          <a:prstGeom prst="ellipse">
            <a:avLst/>
          </a:prstGeom>
          <a:solidFill>
            <a:schemeClr val="accent1"/>
          </a:solidFill>
          <a:ln w="12700">
            <a:miter lim="400000"/>
          </a:ln>
        </p:spPr>
        <p:txBody>
          <a:bodyPr lIns="45719" rIns="45719" anchor="ctr"/>
          <a:lstStyle/>
          <a:p>
            <a:pPr algn="ctr">
              <a:defRPr>
                <a:solidFill>
                  <a:srgbClr val="FFFFFF"/>
                </a:solidFill>
              </a:defRPr>
            </a:pPr>
          </a:p>
        </p:txBody>
      </p:sp>
      <p:sp>
        <p:nvSpPr>
          <p:cNvPr id="66" name="Elipsa 21"/>
          <p:cNvSpPr/>
          <p:nvPr/>
        </p:nvSpPr>
        <p:spPr>
          <a:xfrm>
            <a:off x="1664207" y="5791200"/>
            <a:ext cx="274321" cy="274321"/>
          </a:xfrm>
          <a:prstGeom prst="ellipse">
            <a:avLst/>
          </a:prstGeom>
          <a:solidFill>
            <a:schemeClr val="accent1"/>
          </a:solidFill>
          <a:ln w="12700">
            <a:miter lim="400000"/>
          </a:ln>
        </p:spPr>
        <p:txBody>
          <a:bodyPr lIns="45719" rIns="45719" anchor="ctr"/>
          <a:lstStyle/>
          <a:p>
            <a:pPr algn="ctr">
              <a:defRPr>
                <a:solidFill>
                  <a:srgbClr val="FFFFFF"/>
                </a:solidFill>
              </a:defRPr>
            </a:pPr>
          </a:p>
        </p:txBody>
      </p:sp>
      <p:sp>
        <p:nvSpPr>
          <p:cNvPr id="67" name="Elipsa 22"/>
          <p:cNvSpPr/>
          <p:nvPr/>
        </p:nvSpPr>
        <p:spPr>
          <a:xfrm>
            <a:off x="1879039" y="4479888"/>
            <a:ext cx="365761" cy="365761"/>
          </a:xfrm>
          <a:prstGeom prst="ellipse">
            <a:avLst/>
          </a:prstGeom>
          <a:solidFill>
            <a:schemeClr val="accent1"/>
          </a:solidFill>
          <a:ln w="12700">
            <a:miter lim="400000"/>
          </a:ln>
        </p:spPr>
        <p:txBody>
          <a:bodyPr lIns="45719" rIns="45719" anchor="ctr"/>
          <a:lstStyle/>
          <a:p>
            <a:pPr algn="ctr">
              <a:defRPr>
                <a:solidFill>
                  <a:srgbClr val="FFFFFF"/>
                </a:solidFill>
              </a:defRPr>
            </a:pPr>
          </a:p>
        </p:txBody>
      </p:sp>
      <p:sp>
        <p:nvSpPr>
          <p:cNvPr id="68" name="Łącznik prostoliniowy 25"/>
          <p:cNvSpPr/>
          <p:nvPr/>
        </p:nvSpPr>
        <p:spPr>
          <a:xfrm flipH="1">
            <a:off x="9097943" y="0"/>
            <a:ext cx="1" cy="6858000"/>
          </a:xfrm>
          <a:prstGeom prst="line">
            <a:avLst/>
          </a:prstGeom>
          <a:ln w="57150">
            <a:solidFill>
              <a:srgbClr val="FEC2AC"/>
            </a:solidFill>
          </a:ln>
        </p:spPr>
        <p:txBody>
          <a:bodyPr lIns="45719" rIns="45719"/>
          <a:lstStyle/>
          <a:p>
            <a:pPr/>
          </a:p>
        </p:txBody>
      </p:sp>
      <p:sp>
        <p:nvSpPr>
          <p:cNvPr id="69" name="Numer slajdu"/>
          <p:cNvSpPr txBox="1"/>
          <p:nvPr>
            <p:ph type="sldNum" sz="quarter" idx="2"/>
          </p:nvPr>
        </p:nvSpPr>
        <p:spPr>
          <a:xfrm>
            <a:off x="1491249" y="5033793"/>
            <a:ext cx="308334" cy="30734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wa elementy zawartości">
    <p:spTree>
      <p:nvGrpSpPr>
        <p:cNvPr id="1" name=""/>
        <p:cNvGrpSpPr/>
        <p:nvPr/>
      </p:nvGrpSpPr>
      <p:grpSpPr>
        <a:xfrm>
          <a:off x="0" y="0"/>
          <a:ext cx="0" cy="0"/>
          <a:chOff x="0" y="0"/>
          <a:chExt cx="0" cy="0"/>
        </a:xfrm>
      </p:grpSpPr>
      <p:sp>
        <p:nvSpPr>
          <p:cNvPr id="76" name="Tekst tytułowy"/>
          <p:cNvSpPr txBox="1"/>
          <p:nvPr>
            <p:ph type="title"/>
          </p:nvPr>
        </p:nvSpPr>
        <p:spPr>
          <a:prstGeom prst="rect">
            <a:avLst/>
          </a:prstGeom>
        </p:spPr>
        <p:txBody>
          <a:bodyPr/>
          <a:lstStyle/>
          <a:p>
            <a:pPr/>
            <a:r>
              <a:t>Tekst tytułowy</a:t>
            </a:r>
          </a:p>
        </p:txBody>
      </p:sp>
      <p:sp>
        <p:nvSpPr>
          <p:cNvPr id="77" name="Treść - poziom 1…"/>
          <p:cNvSpPr txBox="1"/>
          <p:nvPr>
            <p:ph type="body" sz="half" idx="1"/>
          </p:nvPr>
        </p:nvSpPr>
        <p:spPr>
          <a:xfrm>
            <a:off x="457200" y="1600200"/>
            <a:ext cx="3657600" cy="4572000"/>
          </a:xfrm>
          <a:prstGeom prst="rect">
            <a:avLst/>
          </a:prstGeom>
        </p:spPr>
        <p:txBody>
          <a:bodyPr/>
          <a:lstStyle/>
          <a:p>
            <a:pPr/>
            <a:r>
              <a:t>Treść - poziom 1</a:t>
            </a:r>
          </a:p>
          <a:p>
            <a:pPr lvl="1"/>
            <a:r>
              <a:t>Treść - poziom 2</a:t>
            </a:r>
          </a:p>
          <a:p>
            <a:pPr lvl="2"/>
            <a:r>
              <a:t>Treść - poziom 3</a:t>
            </a:r>
          </a:p>
          <a:p>
            <a:pPr lvl="3"/>
            <a:r>
              <a:t>Treść - poziom 4</a:t>
            </a:r>
          </a:p>
          <a:p>
            <a:pPr lvl="4"/>
            <a:r>
              <a:t>Treść - poziom 5</a:t>
            </a:r>
          </a:p>
        </p:txBody>
      </p:sp>
      <p:sp>
        <p:nvSpPr>
          <p:cNvPr id="78"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orównanie">
    <p:spTree>
      <p:nvGrpSpPr>
        <p:cNvPr id="1" name=""/>
        <p:cNvGrpSpPr/>
        <p:nvPr/>
      </p:nvGrpSpPr>
      <p:grpSpPr>
        <a:xfrm>
          <a:off x="0" y="0"/>
          <a:ext cx="0" cy="0"/>
          <a:chOff x="0" y="0"/>
          <a:chExt cx="0" cy="0"/>
        </a:xfrm>
      </p:grpSpPr>
      <p:sp>
        <p:nvSpPr>
          <p:cNvPr id="85" name="Tekst tytułowy"/>
          <p:cNvSpPr txBox="1"/>
          <p:nvPr>
            <p:ph type="title"/>
          </p:nvPr>
        </p:nvSpPr>
        <p:spPr>
          <a:xfrm>
            <a:off x="457200" y="273050"/>
            <a:ext cx="7543800" cy="1143000"/>
          </a:xfrm>
          <a:prstGeom prst="rect">
            <a:avLst/>
          </a:prstGeom>
        </p:spPr>
        <p:txBody>
          <a:bodyPr/>
          <a:lstStyle/>
          <a:p>
            <a:pPr/>
            <a:r>
              <a:t>Tekst tytułowy</a:t>
            </a:r>
          </a:p>
        </p:txBody>
      </p:sp>
      <p:sp>
        <p:nvSpPr>
          <p:cNvPr id="86" name="Treść - poziom 1…"/>
          <p:cNvSpPr txBox="1"/>
          <p:nvPr>
            <p:ph type="body" sz="half" idx="1"/>
          </p:nvPr>
        </p:nvSpPr>
        <p:spPr>
          <a:xfrm>
            <a:off x="457200" y="2362200"/>
            <a:ext cx="3657600" cy="3886200"/>
          </a:xfrm>
          <a:prstGeom prst="rect">
            <a:avLst/>
          </a:prstGeom>
        </p:spPr>
        <p:txBody>
          <a:bodyPr/>
          <a:lstStyle/>
          <a:p>
            <a:pPr/>
            <a:r>
              <a:t>Treść - poziom 1</a:t>
            </a:r>
          </a:p>
          <a:p>
            <a:pPr lvl="1"/>
            <a:r>
              <a:t>Treść - poziom 2</a:t>
            </a:r>
          </a:p>
          <a:p>
            <a:pPr lvl="2"/>
            <a:r>
              <a:t>Treść - poziom 3</a:t>
            </a:r>
          </a:p>
          <a:p>
            <a:pPr lvl="3"/>
            <a:r>
              <a:t>Treść - poziom 4</a:t>
            </a:r>
          </a:p>
          <a:p>
            <a:pPr lvl="4"/>
            <a:r>
              <a:t>Treść - poziom 5</a:t>
            </a:r>
          </a:p>
        </p:txBody>
      </p:sp>
      <p:sp>
        <p:nvSpPr>
          <p:cNvPr id="87" name="Symbol zastępczy tekstu 11"/>
          <p:cNvSpPr/>
          <p:nvPr>
            <p:ph type="body" sz="quarter" idx="13"/>
          </p:nvPr>
        </p:nvSpPr>
        <p:spPr>
          <a:xfrm>
            <a:off x="489338" y="1601859"/>
            <a:ext cx="3593324" cy="594091"/>
          </a:xfrm>
          <a:prstGeom prst="rect">
            <a:avLst/>
          </a:prstGeom>
          <a:solidFill>
            <a:schemeClr val="accent1"/>
          </a:solidFill>
        </p:spPr>
        <p:txBody>
          <a:bodyPr anchor="ctr"/>
          <a:lstStyle/>
          <a:p>
            <a:pPr marL="0" indent="0">
              <a:buClrTx/>
              <a:buSzTx/>
              <a:buNone/>
              <a:defRPr b="1" sz="2000">
                <a:solidFill>
                  <a:srgbClr val="FFFFFF"/>
                </a:solidFill>
              </a:defRPr>
            </a:pPr>
          </a:p>
        </p:txBody>
      </p:sp>
      <p:sp>
        <p:nvSpPr>
          <p:cNvPr id="88" name="Symbol zastępczy tekstu 13"/>
          <p:cNvSpPr/>
          <p:nvPr>
            <p:ph type="body" sz="quarter" idx="14"/>
          </p:nvPr>
        </p:nvSpPr>
        <p:spPr>
          <a:xfrm>
            <a:off x="4375539" y="1601859"/>
            <a:ext cx="3593323" cy="594091"/>
          </a:xfrm>
          <a:prstGeom prst="rect">
            <a:avLst/>
          </a:prstGeom>
          <a:solidFill>
            <a:schemeClr val="accent1"/>
          </a:solidFill>
        </p:spPr>
        <p:txBody>
          <a:bodyPr anchor="ctr"/>
          <a:lstStyle/>
          <a:p>
            <a:pPr marL="0" indent="0">
              <a:buClrTx/>
              <a:buSzTx/>
              <a:buNone/>
              <a:defRPr b="1" sz="2000">
                <a:solidFill>
                  <a:srgbClr val="FFFFFF"/>
                </a:solidFill>
              </a:defRPr>
            </a:pPr>
          </a:p>
        </p:txBody>
      </p:sp>
      <p:sp>
        <p:nvSpPr>
          <p:cNvPr id="89"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ylko tytuł">
    <p:spTree>
      <p:nvGrpSpPr>
        <p:cNvPr id="1" name=""/>
        <p:cNvGrpSpPr/>
        <p:nvPr/>
      </p:nvGrpSpPr>
      <p:grpSpPr>
        <a:xfrm>
          <a:off x="0" y="0"/>
          <a:ext cx="0" cy="0"/>
          <a:chOff x="0" y="0"/>
          <a:chExt cx="0" cy="0"/>
        </a:xfrm>
      </p:grpSpPr>
      <p:sp>
        <p:nvSpPr>
          <p:cNvPr id="96" name="Tekst tytułowy"/>
          <p:cNvSpPr txBox="1"/>
          <p:nvPr>
            <p:ph type="title"/>
          </p:nvPr>
        </p:nvSpPr>
        <p:spPr>
          <a:prstGeom prst="rect">
            <a:avLst/>
          </a:prstGeom>
        </p:spPr>
        <p:txBody>
          <a:bodyPr/>
          <a:lstStyle/>
          <a:p>
            <a:pPr/>
            <a:r>
              <a:t>Tekst tytułowy</a:t>
            </a:r>
          </a:p>
        </p:txBody>
      </p:sp>
      <p:sp>
        <p:nvSpPr>
          <p:cNvPr id="97"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usty">
    <p:spTree>
      <p:nvGrpSpPr>
        <p:cNvPr id="1" name=""/>
        <p:cNvGrpSpPr/>
        <p:nvPr/>
      </p:nvGrpSpPr>
      <p:grpSpPr>
        <a:xfrm>
          <a:off x="0" y="0"/>
          <a:ext cx="0" cy="0"/>
          <a:chOff x="0" y="0"/>
          <a:chExt cx="0" cy="0"/>
        </a:xfrm>
      </p:grpSpPr>
      <p:sp>
        <p:nvSpPr>
          <p:cNvPr id="104"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Zawartość z podpisem">
    <p:spTree>
      <p:nvGrpSpPr>
        <p:cNvPr id="1" name=""/>
        <p:cNvGrpSpPr/>
        <p:nvPr/>
      </p:nvGrpSpPr>
      <p:grpSpPr>
        <a:xfrm>
          <a:off x="0" y="0"/>
          <a:ext cx="0" cy="0"/>
          <a:chOff x="0" y="0"/>
          <a:chExt cx="0" cy="0"/>
        </a:xfrm>
      </p:grpSpPr>
      <p:sp>
        <p:nvSpPr>
          <p:cNvPr id="111" name="Łącznik prostoliniowy 9"/>
          <p:cNvSpPr/>
          <p:nvPr/>
        </p:nvSpPr>
        <p:spPr>
          <a:xfrm flipH="1">
            <a:off x="8762999" y="0"/>
            <a:ext cx="1" cy="6858000"/>
          </a:xfrm>
          <a:prstGeom prst="line">
            <a:avLst/>
          </a:prstGeom>
          <a:ln w="38100">
            <a:solidFill>
              <a:srgbClr val="FEC2AC">
                <a:alpha val="93000"/>
              </a:srgbClr>
            </a:solidFill>
          </a:ln>
        </p:spPr>
        <p:txBody>
          <a:bodyPr lIns="45719" rIns="45719"/>
          <a:lstStyle/>
          <a:p>
            <a:pPr/>
          </a:p>
        </p:txBody>
      </p:sp>
      <p:sp>
        <p:nvSpPr>
          <p:cNvPr id="112" name="Tekst tytułowy"/>
          <p:cNvSpPr txBox="1"/>
          <p:nvPr>
            <p:ph type="title"/>
          </p:nvPr>
        </p:nvSpPr>
        <p:spPr>
          <a:xfrm rot="5400000">
            <a:off x="3371850" y="3200400"/>
            <a:ext cx="6309360" cy="457200"/>
          </a:xfrm>
          <a:prstGeom prst="rect">
            <a:avLst/>
          </a:prstGeom>
        </p:spPr>
        <p:txBody>
          <a:bodyPr/>
          <a:lstStyle>
            <a:lvl1pPr>
              <a:defRPr b="1" sz="2000"/>
            </a:lvl1pPr>
          </a:lstStyle>
          <a:p>
            <a:pPr/>
            <a:r>
              <a:t>Tekst tytułowy</a:t>
            </a:r>
          </a:p>
        </p:txBody>
      </p:sp>
      <p:sp>
        <p:nvSpPr>
          <p:cNvPr id="113" name="Treść - poziom 1…"/>
          <p:cNvSpPr txBox="1"/>
          <p:nvPr>
            <p:ph type="body" sz="quarter" idx="1"/>
          </p:nvPr>
        </p:nvSpPr>
        <p:spPr>
          <a:xfrm>
            <a:off x="6812280" y="274320"/>
            <a:ext cx="1527049" cy="4983480"/>
          </a:xfrm>
          <a:prstGeom prst="rect">
            <a:avLst/>
          </a:prstGeom>
        </p:spPr>
        <p:txBody>
          <a:bodyPr/>
          <a:lstStyle>
            <a:lvl1pPr marL="0" indent="0">
              <a:spcBef>
                <a:spcPts val="1000"/>
              </a:spcBef>
              <a:buClrTx/>
              <a:buSzTx/>
              <a:buNone/>
              <a:defRPr sz="1200"/>
            </a:lvl1pPr>
            <a:lvl2pPr marL="0" indent="365760">
              <a:spcBef>
                <a:spcPts val="1000"/>
              </a:spcBef>
              <a:buClrTx/>
              <a:buSzTx/>
              <a:buNone/>
              <a:defRPr sz="1200"/>
            </a:lvl2pPr>
            <a:lvl3pPr marL="0" indent="731519">
              <a:spcBef>
                <a:spcPts val="1000"/>
              </a:spcBef>
              <a:buClrTx/>
              <a:buSzTx/>
              <a:buNone/>
              <a:defRPr sz="1200"/>
            </a:lvl3pPr>
            <a:lvl4pPr marL="0" indent="1005839">
              <a:spcBef>
                <a:spcPts val="1000"/>
              </a:spcBef>
              <a:buClrTx/>
              <a:buSzTx/>
              <a:buNone/>
              <a:defRPr sz="1200"/>
            </a:lvl4pPr>
            <a:lvl5pPr marL="0" indent="1280159">
              <a:spcBef>
                <a:spcPts val="1000"/>
              </a:spcBef>
              <a:buClrTx/>
              <a:buSzTx/>
              <a:buNone/>
              <a:defRPr sz="1200"/>
            </a:lvl5pPr>
          </a:lstStyle>
          <a:p>
            <a:pPr/>
            <a:r>
              <a:t>Treść - poziom 1</a:t>
            </a:r>
          </a:p>
          <a:p>
            <a:pPr lvl="1"/>
            <a:r>
              <a:t>Treść - poziom 2</a:t>
            </a:r>
          </a:p>
          <a:p>
            <a:pPr lvl="2"/>
            <a:r>
              <a:t>Treść - poziom 3</a:t>
            </a:r>
          </a:p>
          <a:p>
            <a:pPr lvl="3"/>
            <a:r>
              <a:t>Treść - poziom 4</a:t>
            </a:r>
          </a:p>
          <a:p>
            <a:pPr lvl="4"/>
            <a:r>
              <a:t>Treść - poziom 5</a:t>
            </a:r>
          </a:p>
        </p:txBody>
      </p:sp>
      <p:sp>
        <p:nvSpPr>
          <p:cNvPr id="114" name="Łącznik prostoliniowy 7"/>
          <p:cNvSpPr/>
          <p:nvPr/>
        </p:nvSpPr>
        <p:spPr>
          <a:xfrm flipH="1">
            <a:off x="6248399" y="0"/>
            <a:ext cx="2" cy="6858000"/>
          </a:xfrm>
          <a:prstGeom prst="line">
            <a:avLst/>
          </a:prstGeom>
          <a:ln w="38100">
            <a:solidFill>
              <a:srgbClr val="FEC2AC"/>
            </a:solidFill>
          </a:ln>
        </p:spPr>
        <p:txBody>
          <a:bodyPr lIns="45719" rIns="45719"/>
          <a:lstStyle/>
          <a:p>
            <a:pPr/>
          </a:p>
        </p:txBody>
      </p:sp>
      <p:sp>
        <p:nvSpPr>
          <p:cNvPr id="115" name="Łącznik prostoliniowy 8"/>
          <p:cNvSpPr/>
          <p:nvPr/>
        </p:nvSpPr>
        <p:spPr>
          <a:xfrm flipH="1">
            <a:off x="6192296" y="0"/>
            <a:ext cx="1" cy="6858000"/>
          </a:xfrm>
          <a:prstGeom prst="line">
            <a:avLst/>
          </a:prstGeom>
          <a:ln w="12700">
            <a:solidFill>
              <a:schemeClr val="accent1"/>
            </a:solidFill>
          </a:ln>
        </p:spPr>
        <p:txBody>
          <a:bodyPr lIns="45719" rIns="45719"/>
          <a:lstStyle/>
          <a:p>
            <a:pPr/>
          </a:p>
        </p:txBody>
      </p:sp>
      <p:sp>
        <p:nvSpPr>
          <p:cNvPr id="116" name="Łącznik prostoliniowy 10"/>
          <p:cNvSpPr/>
          <p:nvPr/>
        </p:nvSpPr>
        <p:spPr>
          <a:xfrm flipH="1">
            <a:off x="8991599" y="0"/>
            <a:ext cx="1" cy="6858000"/>
          </a:xfrm>
          <a:prstGeom prst="line">
            <a:avLst/>
          </a:prstGeom>
          <a:ln w="19050">
            <a:solidFill>
              <a:schemeClr val="accent1"/>
            </a:solidFill>
          </a:ln>
        </p:spPr>
        <p:txBody>
          <a:bodyPr lIns="45719" rIns="45719"/>
          <a:lstStyle/>
          <a:p>
            <a:pPr/>
          </a:p>
        </p:txBody>
      </p:sp>
      <p:sp>
        <p:nvSpPr>
          <p:cNvPr id="117" name="Prostokąt 11"/>
          <p:cNvSpPr/>
          <p:nvPr/>
        </p:nvSpPr>
        <p:spPr>
          <a:xfrm>
            <a:off x="8839200" y="0"/>
            <a:ext cx="304800" cy="6858000"/>
          </a:xfrm>
          <a:prstGeom prst="rect">
            <a:avLst/>
          </a:prstGeom>
          <a:solidFill>
            <a:srgbClr val="FEC2AC">
              <a:alpha val="87000"/>
            </a:srgbClr>
          </a:solidFill>
          <a:ln w="12700">
            <a:miter lim="400000"/>
          </a:ln>
        </p:spPr>
        <p:txBody>
          <a:bodyPr lIns="45719" rIns="45719" anchor="ctr"/>
          <a:lstStyle/>
          <a:p>
            <a:pPr algn="ctr">
              <a:defRPr>
                <a:solidFill>
                  <a:srgbClr val="FFFFFF"/>
                </a:solidFill>
              </a:defRPr>
            </a:pPr>
          </a:p>
        </p:txBody>
      </p:sp>
      <p:sp>
        <p:nvSpPr>
          <p:cNvPr id="118" name="Łącznik prostoliniowy 12"/>
          <p:cNvSpPr/>
          <p:nvPr/>
        </p:nvSpPr>
        <p:spPr>
          <a:xfrm flipH="1">
            <a:off x="8915399" y="0"/>
            <a:ext cx="1" cy="6858000"/>
          </a:xfrm>
          <a:prstGeom prst="line">
            <a:avLst/>
          </a:prstGeom>
          <a:ln>
            <a:solidFill>
              <a:schemeClr val="accent1"/>
            </a:solidFill>
          </a:ln>
        </p:spPr>
        <p:txBody>
          <a:bodyPr lIns="45719" rIns="45719"/>
          <a:lstStyle/>
          <a:p>
            <a:pPr/>
          </a:p>
        </p:txBody>
      </p:sp>
      <p:sp>
        <p:nvSpPr>
          <p:cNvPr id="119" name="Elipsa 13"/>
          <p:cNvSpPr/>
          <p:nvPr/>
        </p:nvSpPr>
        <p:spPr>
          <a:xfrm>
            <a:off x="8156447" y="5715000"/>
            <a:ext cx="548641" cy="548641"/>
          </a:xfrm>
          <a:prstGeom prst="ellipse">
            <a:avLst/>
          </a:prstGeom>
          <a:solidFill>
            <a:schemeClr val="accent1"/>
          </a:solidFill>
          <a:ln w="12700">
            <a:miter lim="400000"/>
          </a:ln>
        </p:spPr>
        <p:txBody>
          <a:bodyPr lIns="45719" rIns="45719" anchor="ctr"/>
          <a:lstStyle/>
          <a:p>
            <a:pPr algn="ctr">
              <a:defRPr>
                <a:solidFill>
                  <a:srgbClr val="FFFFFF"/>
                </a:solidFill>
              </a:defRPr>
            </a:pPr>
          </a:p>
        </p:txBody>
      </p:sp>
      <p:sp>
        <p:nvSpPr>
          <p:cNvPr id="120"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Obraz z podpisem">
    <p:spTree>
      <p:nvGrpSpPr>
        <p:cNvPr id="1" name=""/>
        <p:cNvGrpSpPr/>
        <p:nvPr/>
      </p:nvGrpSpPr>
      <p:grpSpPr>
        <a:xfrm>
          <a:off x="0" y="0"/>
          <a:ext cx="0" cy="0"/>
          <a:chOff x="0" y="0"/>
          <a:chExt cx="0" cy="0"/>
        </a:xfrm>
      </p:grpSpPr>
      <p:sp>
        <p:nvSpPr>
          <p:cNvPr id="127" name="Łącznik prostoliniowy 8"/>
          <p:cNvSpPr/>
          <p:nvPr/>
        </p:nvSpPr>
        <p:spPr>
          <a:xfrm flipH="1">
            <a:off x="8762999" y="0"/>
            <a:ext cx="1" cy="6858000"/>
          </a:xfrm>
          <a:prstGeom prst="line">
            <a:avLst/>
          </a:prstGeom>
          <a:ln w="38100">
            <a:solidFill>
              <a:srgbClr val="FEC2AC"/>
            </a:solidFill>
          </a:ln>
        </p:spPr>
        <p:txBody>
          <a:bodyPr lIns="45719" rIns="45719"/>
          <a:lstStyle/>
          <a:p>
            <a:pPr/>
          </a:p>
        </p:txBody>
      </p:sp>
      <p:sp>
        <p:nvSpPr>
          <p:cNvPr id="128" name="Elipsa 12"/>
          <p:cNvSpPr/>
          <p:nvPr/>
        </p:nvSpPr>
        <p:spPr>
          <a:xfrm>
            <a:off x="8156447" y="5715000"/>
            <a:ext cx="548641" cy="548641"/>
          </a:xfrm>
          <a:prstGeom prst="ellipse">
            <a:avLst/>
          </a:prstGeom>
          <a:solidFill>
            <a:schemeClr val="accent1"/>
          </a:solidFill>
          <a:ln w="12700">
            <a:miter lim="400000"/>
          </a:ln>
        </p:spPr>
        <p:txBody>
          <a:bodyPr lIns="45719" rIns="45719" anchor="ctr"/>
          <a:lstStyle/>
          <a:p>
            <a:pPr algn="ctr">
              <a:defRPr>
                <a:solidFill>
                  <a:srgbClr val="FFFFFF"/>
                </a:solidFill>
              </a:defRPr>
            </a:pPr>
          </a:p>
        </p:txBody>
      </p:sp>
      <p:sp>
        <p:nvSpPr>
          <p:cNvPr id="129" name="Tekst tytułowy"/>
          <p:cNvSpPr txBox="1"/>
          <p:nvPr>
            <p:ph type="title"/>
          </p:nvPr>
        </p:nvSpPr>
        <p:spPr>
          <a:xfrm rot="5400000">
            <a:off x="3350133" y="3200400"/>
            <a:ext cx="6309360" cy="457200"/>
          </a:xfrm>
          <a:prstGeom prst="rect">
            <a:avLst/>
          </a:prstGeom>
        </p:spPr>
        <p:txBody>
          <a:bodyPr/>
          <a:lstStyle>
            <a:lvl1pPr>
              <a:defRPr b="1" sz="2000"/>
            </a:lvl1pPr>
          </a:lstStyle>
          <a:p>
            <a:pPr/>
            <a:r>
              <a:t>Tekst tytułowy</a:t>
            </a:r>
          </a:p>
        </p:txBody>
      </p:sp>
      <p:sp>
        <p:nvSpPr>
          <p:cNvPr id="130" name="Symbol zastępczy obrazu 2"/>
          <p:cNvSpPr/>
          <p:nvPr>
            <p:ph type="pic" idx="13"/>
          </p:nvPr>
        </p:nvSpPr>
        <p:spPr>
          <a:xfrm>
            <a:off x="0" y="0"/>
            <a:ext cx="6172200" cy="6858000"/>
          </a:xfrm>
          <a:prstGeom prst="rect">
            <a:avLst/>
          </a:prstGeom>
        </p:spPr>
        <p:txBody>
          <a:bodyPr lIns="91439" rIns="91439">
            <a:noAutofit/>
          </a:bodyPr>
          <a:lstStyle/>
          <a:p>
            <a:pPr/>
          </a:p>
        </p:txBody>
      </p:sp>
      <p:sp>
        <p:nvSpPr>
          <p:cNvPr id="131" name="Treść - poziom 1…"/>
          <p:cNvSpPr txBox="1"/>
          <p:nvPr>
            <p:ph type="body" sz="quarter" idx="1"/>
          </p:nvPr>
        </p:nvSpPr>
        <p:spPr>
          <a:xfrm>
            <a:off x="6765797" y="264795"/>
            <a:ext cx="1524001" cy="4956048"/>
          </a:xfrm>
          <a:prstGeom prst="rect">
            <a:avLst/>
          </a:prstGeom>
        </p:spPr>
        <p:txBody>
          <a:bodyPr/>
          <a:lstStyle>
            <a:lvl1pPr marL="0" indent="0">
              <a:spcBef>
                <a:spcPts val="400"/>
              </a:spcBef>
              <a:buClrTx/>
              <a:buSzTx/>
              <a:buNone/>
              <a:defRPr sz="1200"/>
            </a:lvl1pPr>
            <a:lvl2pPr marL="640080" indent="-274320">
              <a:spcBef>
                <a:spcPts val="400"/>
              </a:spcBef>
              <a:buClrTx/>
              <a:defRPr sz="1200"/>
            </a:lvl2pPr>
            <a:lvl3pPr marL="950976" indent="-219456">
              <a:spcBef>
                <a:spcPts val="400"/>
              </a:spcBef>
              <a:buClrTx/>
              <a:defRPr sz="1200"/>
            </a:lvl3pPr>
            <a:lvl4pPr>
              <a:spcBef>
                <a:spcPts val="400"/>
              </a:spcBef>
              <a:buClrTx/>
              <a:defRPr sz="1200"/>
            </a:lvl4pPr>
            <a:lvl5pPr marL="1524000" indent="-243840">
              <a:spcBef>
                <a:spcPts val="400"/>
              </a:spcBef>
              <a:buClrTx/>
              <a:defRPr sz="1200"/>
            </a:lvl5pPr>
          </a:lstStyle>
          <a:p>
            <a:pPr/>
            <a:r>
              <a:t>Treść - poziom 1</a:t>
            </a:r>
          </a:p>
          <a:p>
            <a:pPr lvl="1"/>
            <a:r>
              <a:t>Treść - poziom 2</a:t>
            </a:r>
          </a:p>
          <a:p>
            <a:pPr lvl="2"/>
            <a:r>
              <a:t>Treść - poziom 3</a:t>
            </a:r>
          </a:p>
          <a:p>
            <a:pPr lvl="3"/>
            <a:r>
              <a:t>Treść - poziom 4</a:t>
            </a:r>
          </a:p>
          <a:p>
            <a:pPr lvl="4"/>
            <a:r>
              <a:t>Treść - poziom 5</a:t>
            </a:r>
          </a:p>
        </p:txBody>
      </p:sp>
      <p:sp>
        <p:nvSpPr>
          <p:cNvPr id="132" name="Łącznik prostoliniowy 9"/>
          <p:cNvSpPr/>
          <p:nvPr/>
        </p:nvSpPr>
        <p:spPr>
          <a:xfrm flipH="1">
            <a:off x="8991599" y="0"/>
            <a:ext cx="1" cy="6858000"/>
          </a:xfrm>
          <a:prstGeom prst="line">
            <a:avLst/>
          </a:prstGeom>
          <a:ln>
            <a:solidFill>
              <a:srgbClr val="000000"/>
            </a:solidFill>
          </a:ln>
        </p:spPr>
        <p:txBody>
          <a:bodyPr lIns="45719" rIns="45719"/>
          <a:lstStyle/>
          <a:p>
            <a:pPr/>
          </a:p>
        </p:txBody>
      </p:sp>
      <p:sp>
        <p:nvSpPr>
          <p:cNvPr id="133" name="Prostokąt 10"/>
          <p:cNvSpPr/>
          <p:nvPr/>
        </p:nvSpPr>
        <p:spPr>
          <a:xfrm>
            <a:off x="8839200" y="0"/>
            <a:ext cx="304800" cy="6858000"/>
          </a:xfrm>
          <a:prstGeom prst="rect">
            <a:avLst/>
          </a:prstGeom>
          <a:solidFill>
            <a:srgbClr val="FEC2AC"/>
          </a:solidFill>
          <a:ln w="12700">
            <a:miter lim="400000"/>
          </a:ln>
        </p:spPr>
        <p:txBody>
          <a:bodyPr lIns="45719" rIns="45719" anchor="ctr"/>
          <a:lstStyle/>
          <a:p>
            <a:pPr algn="ctr">
              <a:defRPr>
                <a:solidFill>
                  <a:srgbClr val="FFFFFF"/>
                </a:solidFill>
              </a:defRPr>
            </a:pPr>
          </a:p>
        </p:txBody>
      </p:sp>
      <p:sp>
        <p:nvSpPr>
          <p:cNvPr id="134" name="Łącznik prostoliniowy 11"/>
          <p:cNvSpPr/>
          <p:nvPr/>
        </p:nvSpPr>
        <p:spPr>
          <a:xfrm flipH="1">
            <a:off x="8915399" y="0"/>
            <a:ext cx="1" cy="6858000"/>
          </a:xfrm>
          <a:prstGeom prst="line">
            <a:avLst/>
          </a:prstGeom>
          <a:ln>
            <a:solidFill>
              <a:schemeClr val="accent1"/>
            </a:solidFill>
          </a:ln>
        </p:spPr>
        <p:txBody>
          <a:bodyPr lIns="45719" rIns="45719"/>
          <a:lstStyle/>
          <a:p>
            <a:pPr/>
          </a:p>
        </p:txBody>
      </p:sp>
      <p:sp>
        <p:nvSpPr>
          <p:cNvPr id="135" name="Łącznik prostoliniowy 18"/>
          <p:cNvSpPr/>
          <p:nvPr/>
        </p:nvSpPr>
        <p:spPr>
          <a:xfrm flipH="1">
            <a:off x="6248399" y="0"/>
            <a:ext cx="2" cy="6858000"/>
          </a:xfrm>
          <a:prstGeom prst="line">
            <a:avLst/>
          </a:prstGeom>
          <a:ln w="38100">
            <a:solidFill>
              <a:srgbClr val="FEC2AC"/>
            </a:solidFill>
          </a:ln>
        </p:spPr>
        <p:txBody>
          <a:bodyPr lIns="45719" rIns="45719"/>
          <a:lstStyle/>
          <a:p>
            <a:pPr/>
          </a:p>
        </p:txBody>
      </p:sp>
      <p:sp>
        <p:nvSpPr>
          <p:cNvPr id="136" name="Łącznik prostoliniowy 19"/>
          <p:cNvSpPr/>
          <p:nvPr/>
        </p:nvSpPr>
        <p:spPr>
          <a:xfrm flipH="1">
            <a:off x="6192296" y="0"/>
            <a:ext cx="1" cy="6858000"/>
          </a:xfrm>
          <a:prstGeom prst="line">
            <a:avLst/>
          </a:prstGeom>
          <a:ln w="12700">
            <a:solidFill>
              <a:schemeClr val="accent1"/>
            </a:solidFill>
          </a:ln>
        </p:spPr>
        <p:txBody>
          <a:bodyPr lIns="45719" rIns="45719"/>
          <a:lstStyle/>
          <a:p>
            <a:pPr/>
          </a:p>
        </p:txBody>
      </p:sp>
      <p:sp>
        <p:nvSpPr>
          <p:cNvPr id="137"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Łącznik prostoliniowy 15"/>
          <p:cNvSpPr/>
          <p:nvPr/>
        </p:nvSpPr>
        <p:spPr>
          <a:xfrm flipH="1">
            <a:off x="8762999" y="0"/>
            <a:ext cx="1" cy="6858000"/>
          </a:xfrm>
          <a:prstGeom prst="line">
            <a:avLst/>
          </a:prstGeom>
          <a:ln w="38100">
            <a:solidFill>
              <a:srgbClr val="FEC2AC">
                <a:alpha val="93000"/>
              </a:srgbClr>
            </a:solidFill>
          </a:ln>
        </p:spPr>
        <p:txBody>
          <a:bodyPr lIns="45719" rIns="45719"/>
          <a:lstStyle/>
          <a:p>
            <a:pPr/>
          </a:p>
        </p:txBody>
      </p:sp>
      <p:sp>
        <p:nvSpPr>
          <p:cNvPr id="3" name="Łącznik prostoliniowy 6"/>
          <p:cNvSpPr/>
          <p:nvPr/>
        </p:nvSpPr>
        <p:spPr>
          <a:xfrm flipH="1">
            <a:off x="76199" y="0"/>
            <a:ext cx="2" cy="6858000"/>
          </a:xfrm>
          <a:prstGeom prst="line">
            <a:avLst/>
          </a:prstGeom>
          <a:ln w="57150">
            <a:solidFill>
              <a:srgbClr val="FEC2AC"/>
            </a:solidFill>
          </a:ln>
        </p:spPr>
        <p:txBody>
          <a:bodyPr lIns="45719" rIns="45719"/>
          <a:lstStyle/>
          <a:p>
            <a:pPr/>
          </a:p>
        </p:txBody>
      </p:sp>
      <p:sp>
        <p:nvSpPr>
          <p:cNvPr id="4" name="Łącznik prostoliniowy 8"/>
          <p:cNvSpPr/>
          <p:nvPr/>
        </p:nvSpPr>
        <p:spPr>
          <a:xfrm flipH="1">
            <a:off x="8991599" y="0"/>
            <a:ext cx="1" cy="6858000"/>
          </a:xfrm>
          <a:prstGeom prst="line">
            <a:avLst/>
          </a:prstGeom>
          <a:ln w="19050">
            <a:solidFill>
              <a:schemeClr val="accent1"/>
            </a:solidFill>
          </a:ln>
        </p:spPr>
        <p:txBody>
          <a:bodyPr lIns="45719" rIns="45719"/>
          <a:lstStyle/>
          <a:p>
            <a:pPr/>
          </a:p>
        </p:txBody>
      </p:sp>
      <p:sp>
        <p:nvSpPr>
          <p:cNvPr id="5" name="Prostokąt 9"/>
          <p:cNvSpPr/>
          <p:nvPr/>
        </p:nvSpPr>
        <p:spPr>
          <a:xfrm>
            <a:off x="8839200" y="0"/>
            <a:ext cx="304800" cy="6858000"/>
          </a:xfrm>
          <a:prstGeom prst="rect">
            <a:avLst/>
          </a:prstGeom>
          <a:solidFill>
            <a:srgbClr val="FEC2AC">
              <a:alpha val="87000"/>
            </a:srgbClr>
          </a:solidFill>
          <a:ln w="12700">
            <a:miter lim="400000"/>
          </a:ln>
        </p:spPr>
        <p:txBody>
          <a:bodyPr lIns="45719" rIns="45719" anchor="ctr"/>
          <a:lstStyle/>
          <a:p>
            <a:pPr algn="ctr">
              <a:defRPr>
                <a:solidFill>
                  <a:srgbClr val="FFFFFF"/>
                </a:solidFill>
              </a:defRPr>
            </a:pPr>
          </a:p>
        </p:txBody>
      </p:sp>
      <p:sp>
        <p:nvSpPr>
          <p:cNvPr id="6" name="Łącznik prostoliniowy 10"/>
          <p:cNvSpPr/>
          <p:nvPr/>
        </p:nvSpPr>
        <p:spPr>
          <a:xfrm flipH="1">
            <a:off x="8915399" y="0"/>
            <a:ext cx="1" cy="6858000"/>
          </a:xfrm>
          <a:prstGeom prst="line">
            <a:avLst/>
          </a:prstGeom>
          <a:ln>
            <a:solidFill>
              <a:schemeClr val="accent1"/>
            </a:solidFill>
          </a:ln>
        </p:spPr>
        <p:txBody>
          <a:bodyPr lIns="45719" rIns="45719"/>
          <a:lstStyle/>
          <a:p>
            <a:pPr/>
          </a:p>
        </p:txBody>
      </p:sp>
      <p:sp>
        <p:nvSpPr>
          <p:cNvPr id="7" name="Elipsa 11"/>
          <p:cNvSpPr/>
          <p:nvPr/>
        </p:nvSpPr>
        <p:spPr>
          <a:xfrm>
            <a:off x="8156447" y="5715000"/>
            <a:ext cx="548641" cy="548641"/>
          </a:xfrm>
          <a:prstGeom prst="ellipse">
            <a:avLst/>
          </a:prstGeom>
          <a:solidFill>
            <a:schemeClr val="accent1"/>
          </a:solidFill>
          <a:ln w="12700">
            <a:miter lim="400000"/>
          </a:ln>
        </p:spPr>
        <p:txBody>
          <a:bodyPr lIns="45719" rIns="45719" anchor="ctr"/>
          <a:lstStyle/>
          <a:p>
            <a:pPr algn="ctr">
              <a:defRPr>
                <a:solidFill>
                  <a:srgbClr val="FFFFFF"/>
                </a:solidFill>
              </a:defRPr>
            </a:pPr>
          </a:p>
        </p:txBody>
      </p:sp>
      <p:sp>
        <p:nvSpPr>
          <p:cNvPr id="8" name="Tekst tytułowy"/>
          <p:cNvSpPr txBox="1"/>
          <p:nvPr>
            <p:ph type="title"/>
          </p:nvPr>
        </p:nvSpPr>
        <p:spPr>
          <a:xfrm>
            <a:off x="457200" y="274638"/>
            <a:ext cx="7467600" cy="1143001"/>
          </a:xfrm>
          <a:prstGeom prst="rect">
            <a:avLst/>
          </a:prstGeom>
          <a:ln w="12700">
            <a:miter lim="400000"/>
          </a:ln>
          <a:extLst>
            <a:ext uri="{C572A759-6A51-4108-AA02-DFA0A04FC94B}">
              <ma14:wrappingTextBoxFlag xmlns:ma14="http://schemas.microsoft.com/office/mac/drawingml/2011/main" val="1"/>
            </a:ext>
          </a:extLst>
        </p:spPr>
        <p:txBody>
          <a:bodyPr lIns="45719" rIns="45719" anchor="b">
            <a:normAutofit fontScale="100000" lnSpcReduction="0"/>
          </a:bodyPr>
          <a:lstStyle/>
          <a:p>
            <a:pPr/>
            <a:r>
              <a:t>Tekst tytułowy</a:t>
            </a:r>
          </a:p>
        </p:txBody>
      </p:sp>
      <p:sp>
        <p:nvSpPr>
          <p:cNvPr id="9" name="Treść - poziom 1…"/>
          <p:cNvSpPr txBox="1"/>
          <p:nvPr>
            <p:ph type="body" idx="1"/>
          </p:nvPr>
        </p:nvSpPr>
        <p:spPr>
          <a:xfrm>
            <a:off x="457200" y="1600200"/>
            <a:ext cx="7467600" cy="4873753"/>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Treść - poziom 1</a:t>
            </a:r>
          </a:p>
          <a:p>
            <a:pPr lvl="1"/>
            <a:r>
              <a:t>Treść - poziom 2</a:t>
            </a:r>
          </a:p>
          <a:p>
            <a:pPr lvl="2"/>
            <a:r>
              <a:t>Treść - poziom 3</a:t>
            </a:r>
          </a:p>
          <a:p>
            <a:pPr lvl="3"/>
            <a:r>
              <a:t>Treść - poziom 4</a:t>
            </a:r>
          </a:p>
          <a:p>
            <a:pPr lvl="4"/>
            <a:r>
              <a:t>Treść - poziom 5</a:t>
            </a:r>
          </a:p>
        </p:txBody>
      </p:sp>
      <p:sp>
        <p:nvSpPr>
          <p:cNvPr id="10" name="Numer slajdu"/>
          <p:cNvSpPr txBox="1"/>
          <p:nvPr>
            <p:ph type="sldNum" sz="quarter" idx="2"/>
          </p:nvPr>
        </p:nvSpPr>
        <p:spPr>
          <a:xfrm>
            <a:off x="8279650" y="5840983"/>
            <a:ext cx="308333" cy="307341"/>
          </a:xfrm>
          <a:prstGeom prst="rect">
            <a:avLst/>
          </a:prstGeom>
          <a:ln w="12700">
            <a:miter lim="400000"/>
          </a:ln>
        </p:spPr>
        <p:txBody>
          <a:bodyPr wrap="none" lIns="45719" rIns="45719" anchor="ctr">
            <a:spAutoFit/>
          </a:bodyPr>
          <a:lstStyle>
            <a:lvl1pPr algn="ctr">
              <a:defRPr b="1" sz="14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ransition xmlns:p14="http://schemas.microsoft.com/office/powerpoint/2010/main" spd="med" advClick="1"/>
  <p:txStyles>
    <p:titleStyle>
      <a:lvl1pPr marL="0" marR="0" indent="0" algn="l" defTabSz="914400" rtl="0" latinLnBrk="0">
        <a:lnSpc>
          <a:spcPct val="100000"/>
        </a:lnSpc>
        <a:spcBef>
          <a:spcPts val="0"/>
        </a:spcBef>
        <a:spcAft>
          <a:spcPts val="0"/>
        </a:spcAft>
        <a:buClrTx/>
        <a:buSzTx/>
        <a:buFontTx/>
        <a:buNone/>
        <a:tabLst/>
        <a:defRPr b="0" baseline="0" cap="small" i="0" spc="0" strike="noStrike" sz="3000" u="none">
          <a:ln>
            <a:noFill/>
          </a:ln>
          <a:solidFill>
            <a:srgbClr val="575F6D"/>
          </a:solidFill>
          <a:uFillTx/>
          <a:latin typeface="+mj-lt"/>
          <a:ea typeface="+mj-ea"/>
          <a:cs typeface="+mj-cs"/>
          <a:sym typeface="Century Schoolbook"/>
        </a:defRPr>
      </a:lvl1pPr>
      <a:lvl2pPr marL="0" marR="0" indent="0" algn="l" defTabSz="914400" rtl="0" latinLnBrk="0">
        <a:lnSpc>
          <a:spcPct val="100000"/>
        </a:lnSpc>
        <a:spcBef>
          <a:spcPts val="0"/>
        </a:spcBef>
        <a:spcAft>
          <a:spcPts val="0"/>
        </a:spcAft>
        <a:buClrTx/>
        <a:buSzTx/>
        <a:buFontTx/>
        <a:buNone/>
        <a:tabLst/>
        <a:defRPr b="0" baseline="0" cap="small" i="0" spc="0" strike="noStrike" sz="3000" u="none">
          <a:ln>
            <a:noFill/>
          </a:ln>
          <a:solidFill>
            <a:srgbClr val="575F6D"/>
          </a:solidFill>
          <a:uFillTx/>
          <a:latin typeface="+mj-lt"/>
          <a:ea typeface="+mj-ea"/>
          <a:cs typeface="+mj-cs"/>
          <a:sym typeface="Century Schoolbook"/>
        </a:defRPr>
      </a:lvl2pPr>
      <a:lvl3pPr marL="0" marR="0" indent="0" algn="l" defTabSz="914400" rtl="0" latinLnBrk="0">
        <a:lnSpc>
          <a:spcPct val="100000"/>
        </a:lnSpc>
        <a:spcBef>
          <a:spcPts val="0"/>
        </a:spcBef>
        <a:spcAft>
          <a:spcPts val="0"/>
        </a:spcAft>
        <a:buClrTx/>
        <a:buSzTx/>
        <a:buFontTx/>
        <a:buNone/>
        <a:tabLst/>
        <a:defRPr b="0" baseline="0" cap="small" i="0" spc="0" strike="noStrike" sz="3000" u="none">
          <a:ln>
            <a:noFill/>
          </a:ln>
          <a:solidFill>
            <a:srgbClr val="575F6D"/>
          </a:solidFill>
          <a:uFillTx/>
          <a:latin typeface="+mj-lt"/>
          <a:ea typeface="+mj-ea"/>
          <a:cs typeface="+mj-cs"/>
          <a:sym typeface="Century Schoolbook"/>
        </a:defRPr>
      </a:lvl3pPr>
      <a:lvl4pPr marL="0" marR="0" indent="0" algn="l" defTabSz="914400" rtl="0" latinLnBrk="0">
        <a:lnSpc>
          <a:spcPct val="100000"/>
        </a:lnSpc>
        <a:spcBef>
          <a:spcPts val="0"/>
        </a:spcBef>
        <a:spcAft>
          <a:spcPts val="0"/>
        </a:spcAft>
        <a:buClrTx/>
        <a:buSzTx/>
        <a:buFontTx/>
        <a:buNone/>
        <a:tabLst/>
        <a:defRPr b="0" baseline="0" cap="small" i="0" spc="0" strike="noStrike" sz="3000" u="none">
          <a:ln>
            <a:noFill/>
          </a:ln>
          <a:solidFill>
            <a:srgbClr val="575F6D"/>
          </a:solidFill>
          <a:uFillTx/>
          <a:latin typeface="+mj-lt"/>
          <a:ea typeface="+mj-ea"/>
          <a:cs typeface="+mj-cs"/>
          <a:sym typeface="Century Schoolbook"/>
        </a:defRPr>
      </a:lvl4pPr>
      <a:lvl5pPr marL="0" marR="0" indent="0" algn="l" defTabSz="914400" rtl="0" latinLnBrk="0">
        <a:lnSpc>
          <a:spcPct val="100000"/>
        </a:lnSpc>
        <a:spcBef>
          <a:spcPts val="0"/>
        </a:spcBef>
        <a:spcAft>
          <a:spcPts val="0"/>
        </a:spcAft>
        <a:buClrTx/>
        <a:buSzTx/>
        <a:buFontTx/>
        <a:buNone/>
        <a:tabLst/>
        <a:defRPr b="0" baseline="0" cap="small" i="0" spc="0" strike="noStrike" sz="3000" u="none">
          <a:ln>
            <a:noFill/>
          </a:ln>
          <a:solidFill>
            <a:srgbClr val="575F6D"/>
          </a:solidFill>
          <a:uFillTx/>
          <a:latin typeface="+mj-lt"/>
          <a:ea typeface="+mj-ea"/>
          <a:cs typeface="+mj-cs"/>
          <a:sym typeface="Century Schoolbook"/>
        </a:defRPr>
      </a:lvl5pPr>
      <a:lvl6pPr marL="0" marR="0" indent="0" algn="l" defTabSz="914400" rtl="0" latinLnBrk="0">
        <a:lnSpc>
          <a:spcPct val="100000"/>
        </a:lnSpc>
        <a:spcBef>
          <a:spcPts val="0"/>
        </a:spcBef>
        <a:spcAft>
          <a:spcPts val="0"/>
        </a:spcAft>
        <a:buClrTx/>
        <a:buSzTx/>
        <a:buFontTx/>
        <a:buNone/>
        <a:tabLst/>
        <a:defRPr b="0" baseline="0" cap="small" i="0" spc="0" strike="noStrike" sz="3000" u="none">
          <a:ln>
            <a:noFill/>
          </a:ln>
          <a:solidFill>
            <a:srgbClr val="575F6D"/>
          </a:solidFill>
          <a:uFillTx/>
          <a:latin typeface="+mj-lt"/>
          <a:ea typeface="+mj-ea"/>
          <a:cs typeface="+mj-cs"/>
          <a:sym typeface="Century Schoolbook"/>
        </a:defRPr>
      </a:lvl6pPr>
      <a:lvl7pPr marL="0" marR="0" indent="0" algn="l" defTabSz="914400" rtl="0" latinLnBrk="0">
        <a:lnSpc>
          <a:spcPct val="100000"/>
        </a:lnSpc>
        <a:spcBef>
          <a:spcPts val="0"/>
        </a:spcBef>
        <a:spcAft>
          <a:spcPts val="0"/>
        </a:spcAft>
        <a:buClrTx/>
        <a:buSzTx/>
        <a:buFontTx/>
        <a:buNone/>
        <a:tabLst/>
        <a:defRPr b="0" baseline="0" cap="small" i="0" spc="0" strike="noStrike" sz="3000" u="none">
          <a:ln>
            <a:noFill/>
          </a:ln>
          <a:solidFill>
            <a:srgbClr val="575F6D"/>
          </a:solidFill>
          <a:uFillTx/>
          <a:latin typeface="+mj-lt"/>
          <a:ea typeface="+mj-ea"/>
          <a:cs typeface="+mj-cs"/>
          <a:sym typeface="Century Schoolbook"/>
        </a:defRPr>
      </a:lvl7pPr>
      <a:lvl8pPr marL="0" marR="0" indent="0" algn="l" defTabSz="914400" rtl="0" latinLnBrk="0">
        <a:lnSpc>
          <a:spcPct val="100000"/>
        </a:lnSpc>
        <a:spcBef>
          <a:spcPts val="0"/>
        </a:spcBef>
        <a:spcAft>
          <a:spcPts val="0"/>
        </a:spcAft>
        <a:buClrTx/>
        <a:buSzTx/>
        <a:buFontTx/>
        <a:buNone/>
        <a:tabLst/>
        <a:defRPr b="0" baseline="0" cap="small" i="0" spc="0" strike="noStrike" sz="3000" u="none">
          <a:ln>
            <a:noFill/>
          </a:ln>
          <a:solidFill>
            <a:srgbClr val="575F6D"/>
          </a:solidFill>
          <a:uFillTx/>
          <a:latin typeface="+mj-lt"/>
          <a:ea typeface="+mj-ea"/>
          <a:cs typeface="+mj-cs"/>
          <a:sym typeface="Century Schoolbook"/>
        </a:defRPr>
      </a:lvl8pPr>
      <a:lvl9pPr marL="0" marR="0" indent="0" algn="l" defTabSz="914400" rtl="0" latinLnBrk="0">
        <a:lnSpc>
          <a:spcPct val="100000"/>
        </a:lnSpc>
        <a:spcBef>
          <a:spcPts val="0"/>
        </a:spcBef>
        <a:spcAft>
          <a:spcPts val="0"/>
        </a:spcAft>
        <a:buClrTx/>
        <a:buSzTx/>
        <a:buFontTx/>
        <a:buNone/>
        <a:tabLst/>
        <a:defRPr b="0" baseline="0" cap="small" i="0" spc="0" strike="noStrike" sz="3000" u="none">
          <a:ln>
            <a:noFill/>
          </a:ln>
          <a:solidFill>
            <a:srgbClr val="575F6D"/>
          </a:solidFill>
          <a:uFillTx/>
          <a:latin typeface="+mj-lt"/>
          <a:ea typeface="+mj-ea"/>
          <a:cs typeface="+mj-cs"/>
          <a:sym typeface="Century Schoolbook"/>
        </a:defRPr>
      </a:lvl9pPr>
    </p:titleStyle>
    <p:bodyStyle>
      <a:lvl1pPr marL="274320" marR="0" indent="-274320" algn="l" defTabSz="914400" rtl="0" latinLnBrk="0">
        <a:lnSpc>
          <a:spcPct val="100000"/>
        </a:lnSpc>
        <a:spcBef>
          <a:spcPts val="600"/>
        </a:spcBef>
        <a:spcAft>
          <a:spcPts val="0"/>
        </a:spcAft>
        <a:buClr>
          <a:schemeClr val="accent1"/>
        </a:buClr>
        <a:buSzPct val="70000"/>
        <a:buFontTx/>
        <a:buChar char="○"/>
        <a:tabLst/>
        <a:defRPr b="0" baseline="0" cap="none" i="0" spc="0" strike="noStrike" sz="2400" u="none">
          <a:ln>
            <a:noFill/>
          </a:ln>
          <a:solidFill>
            <a:srgbClr val="000000"/>
          </a:solidFill>
          <a:uFillTx/>
          <a:latin typeface="+mj-lt"/>
          <a:ea typeface="+mj-ea"/>
          <a:cs typeface="+mj-cs"/>
          <a:sym typeface="Century Schoolbook"/>
        </a:defRPr>
      </a:lvl1pPr>
      <a:lvl2pPr marL="679268" marR="0" indent="-313508" algn="l" defTabSz="914400" rtl="0" latinLnBrk="0">
        <a:lnSpc>
          <a:spcPct val="100000"/>
        </a:lnSpc>
        <a:spcBef>
          <a:spcPts val="600"/>
        </a:spcBef>
        <a:spcAft>
          <a:spcPts val="0"/>
        </a:spcAft>
        <a:buClr>
          <a:schemeClr val="accent1"/>
        </a:buClr>
        <a:buSzPct val="80000"/>
        <a:buFontTx/>
        <a:buChar char="●"/>
        <a:tabLst/>
        <a:defRPr b="0" baseline="0" cap="none" i="0" spc="0" strike="noStrike" sz="2400" u="none">
          <a:ln>
            <a:noFill/>
          </a:ln>
          <a:solidFill>
            <a:srgbClr val="000000"/>
          </a:solidFill>
          <a:uFillTx/>
          <a:latin typeface="+mj-lt"/>
          <a:ea typeface="+mj-ea"/>
          <a:cs typeface="+mj-cs"/>
          <a:sym typeface="Century Schoolbook"/>
        </a:defRPr>
      </a:lvl2pPr>
      <a:lvl3pPr marL="975360" marR="0" indent="-243840" algn="l" defTabSz="914400" rtl="0" latinLnBrk="0">
        <a:lnSpc>
          <a:spcPct val="100000"/>
        </a:lnSpc>
        <a:spcBef>
          <a:spcPts val="600"/>
        </a:spcBef>
        <a:spcAft>
          <a:spcPts val="0"/>
        </a:spcAft>
        <a:buClr>
          <a:schemeClr val="accent1"/>
        </a:buClr>
        <a:buSzPct val="60000"/>
        <a:buFontTx/>
        <a:buChar char="○"/>
        <a:tabLst/>
        <a:defRPr b="0" baseline="0" cap="none" i="0" spc="0" strike="noStrike" sz="2400" u="none">
          <a:ln>
            <a:noFill/>
          </a:ln>
          <a:solidFill>
            <a:srgbClr val="000000"/>
          </a:solidFill>
          <a:uFillTx/>
          <a:latin typeface="+mj-lt"/>
          <a:ea typeface="+mj-ea"/>
          <a:cs typeface="+mj-cs"/>
          <a:sym typeface="Century Schoolbook"/>
        </a:defRPr>
      </a:lvl3pPr>
      <a:lvl4pPr marL="1249679" marR="0" indent="-243839" algn="l" defTabSz="914400" rtl="0" latinLnBrk="0">
        <a:lnSpc>
          <a:spcPct val="100000"/>
        </a:lnSpc>
        <a:spcBef>
          <a:spcPts val="600"/>
        </a:spcBef>
        <a:spcAft>
          <a:spcPts val="0"/>
        </a:spcAft>
        <a:buClr>
          <a:schemeClr val="accent1"/>
        </a:buClr>
        <a:buSzPct val="60000"/>
        <a:buFontTx/>
        <a:buChar char="○"/>
        <a:tabLst/>
        <a:defRPr b="0" baseline="0" cap="none" i="0" spc="0" strike="noStrike" sz="2400" u="none">
          <a:ln>
            <a:noFill/>
          </a:ln>
          <a:solidFill>
            <a:srgbClr val="000000"/>
          </a:solidFill>
          <a:uFillTx/>
          <a:latin typeface="+mj-lt"/>
          <a:ea typeface="+mj-ea"/>
          <a:cs typeface="+mj-cs"/>
          <a:sym typeface="Century Schoolbook"/>
        </a:defRPr>
      </a:lvl4pPr>
      <a:lvl5pPr marL="1554479" marR="0" indent="-274319" algn="l" defTabSz="914400" rtl="0" latinLnBrk="0">
        <a:lnSpc>
          <a:spcPct val="100000"/>
        </a:lnSpc>
        <a:spcBef>
          <a:spcPts val="600"/>
        </a:spcBef>
        <a:spcAft>
          <a:spcPts val="0"/>
        </a:spcAft>
        <a:buClr>
          <a:schemeClr val="accent1"/>
        </a:buClr>
        <a:buSzPct val="68000"/>
        <a:buFontTx/>
        <a:buChar char="●"/>
        <a:tabLst/>
        <a:defRPr b="0" baseline="0" cap="none" i="0" spc="0" strike="noStrike" sz="2400" u="none">
          <a:ln>
            <a:noFill/>
          </a:ln>
          <a:solidFill>
            <a:srgbClr val="000000"/>
          </a:solidFill>
          <a:uFillTx/>
          <a:latin typeface="+mj-lt"/>
          <a:ea typeface="+mj-ea"/>
          <a:cs typeface="+mj-cs"/>
          <a:sym typeface="Century Schoolbook"/>
        </a:defRPr>
      </a:lvl5pPr>
      <a:lvl6pPr marL="1828800" marR="0" indent="-274319" algn="l" defTabSz="914400" rtl="0" latinLnBrk="0">
        <a:lnSpc>
          <a:spcPct val="100000"/>
        </a:lnSpc>
        <a:spcBef>
          <a:spcPts val="600"/>
        </a:spcBef>
        <a:spcAft>
          <a:spcPts val="0"/>
        </a:spcAft>
        <a:buClr>
          <a:schemeClr val="accent1"/>
        </a:buClr>
        <a:buSzPct val="100000"/>
        <a:buFontTx/>
        <a:buChar char="•"/>
        <a:tabLst/>
        <a:defRPr b="0" baseline="0" cap="none" i="0" spc="0" strike="noStrike" sz="2400" u="none">
          <a:ln>
            <a:noFill/>
          </a:ln>
          <a:solidFill>
            <a:srgbClr val="000000"/>
          </a:solidFill>
          <a:uFillTx/>
          <a:latin typeface="+mj-lt"/>
          <a:ea typeface="+mj-ea"/>
          <a:cs typeface="+mj-cs"/>
          <a:sym typeface="Century Schoolbook"/>
        </a:defRPr>
      </a:lvl6pPr>
      <a:lvl7pPr marL="2142308" marR="0" indent="-313508" algn="l" defTabSz="914400" rtl="0" latinLnBrk="0">
        <a:lnSpc>
          <a:spcPct val="100000"/>
        </a:lnSpc>
        <a:spcBef>
          <a:spcPts val="600"/>
        </a:spcBef>
        <a:spcAft>
          <a:spcPts val="0"/>
        </a:spcAft>
        <a:buClr>
          <a:schemeClr val="accent1"/>
        </a:buClr>
        <a:buSzPct val="60000"/>
        <a:buFontTx/>
        <a:buChar char="○"/>
        <a:tabLst/>
        <a:defRPr b="0" baseline="0" cap="none" i="0" spc="0" strike="noStrike" sz="2400" u="none">
          <a:ln>
            <a:noFill/>
          </a:ln>
          <a:solidFill>
            <a:srgbClr val="000000"/>
          </a:solidFill>
          <a:uFillTx/>
          <a:latin typeface="+mj-lt"/>
          <a:ea typeface="+mj-ea"/>
          <a:cs typeface="+mj-cs"/>
          <a:sym typeface="Century Schoolbook"/>
        </a:defRPr>
      </a:lvl7pPr>
      <a:lvl8pPr marL="2416628" marR="0" indent="-313508" algn="l" defTabSz="914400" rtl="0" latinLnBrk="0">
        <a:lnSpc>
          <a:spcPct val="100000"/>
        </a:lnSpc>
        <a:spcBef>
          <a:spcPts val="600"/>
        </a:spcBef>
        <a:spcAft>
          <a:spcPts val="0"/>
        </a:spcAft>
        <a:buClr>
          <a:schemeClr val="accent1"/>
        </a:buClr>
        <a:buSzPct val="100000"/>
        <a:buFontTx/>
        <a:buChar char="•"/>
        <a:tabLst/>
        <a:defRPr b="0" baseline="0" cap="none" i="0" spc="0" strike="noStrike" sz="2400" u="none">
          <a:ln>
            <a:noFill/>
          </a:ln>
          <a:solidFill>
            <a:srgbClr val="000000"/>
          </a:solidFill>
          <a:uFillTx/>
          <a:latin typeface="+mj-lt"/>
          <a:ea typeface="+mj-ea"/>
          <a:cs typeface="+mj-cs"/>
          <a:sym typeface="Century Schoolbook"/>
        </a:defRPr>
      </a:lvl8pPr>
      <a:lvl9pPr marL="2690948" marR="0" indent="-313508" algn="l" defTabSz="914400" rtl="0" latinLnBrk="0">
        <a:lnSpc>
          <a:spcPct val="100000"/>
        </a:lnSpc>
        <a:spcBef>
          <a:spcPts val="600"/>
        </a:spcBef>
        <a:spcAft>
          <a:spcPts val="0"/>
        </a:spcAft>
        <a:buClr>
          <a:schemeClr val="accent1"/>
        </a:buClr>
        <a:buSzPct val="100000"/>
        <a:buFontTx/>
        <a:buChar char="•"/>
        <a:tabLst/>
        <a:defRPr b="0" baseline="0" cap="none" i="0" spc="0" strike="noStrike" sz="2400" u="none">
          <a:ln>
            <a:noFill/>
          </a:ln>
          <a:solidFill>
            <a:srgbClr val="000000"/>
          </a:solidFill>
          <a:uFillTx/>
          <a:latin typeface="+mj-lt"/>
          <a:ea typeface="+mj-ea"/>
          <a:cs typeface="+mj-cs"/>
          <a:sym typeface="Century Schoolbook"/>
        </a:defRPr>
      </a:lvl9pPr>
    </p:bodyStyle>
    <p:otherStyle>
      <a:lvl1pPr marL="0" marR="0" indent="0" algn="ctr" defTabSz="914400" rtl="0" latinLnBrk="0">
        <a:lnSpc>
          <a:spcPct val="100000"/>
        </a:lnSpc>
        <a:spcBef>
          <a:spcPts val="0"/>
        </a:spcBef>
        <a:spcAft>
          <a:spcPts val="0"/>
        </a:spcAft>
        <a:buClrTx/>
        <a:buSzTx/>
        <a:buFontTx/>
        <a:buNone/>
        <a:tabLst/>
        <a:defRPr b="1" baseline="0" cap="none" i="0" spc="0" strike="noStrike" sz="1400" u="none">
          <a:ln>
            <a:noFill/>
          </a:ln>
          <a:solidFill>
            <a:schemeClr val="tx1"/>
          </a:solidFill>
          <a:uFillTx/>
          <a:latin typeface="+mn-lt"/>
          <a:ea typeface="+mn-ea"/>
          <a:cs typeface="+mn-cs"/>
          <a:sym typeface="Century Schoolbook"/>
        </a:defRPr>
      </a:lvl1pPr>
      <a:lvl2pPr marL="0" marR="0" indent="457200" algn="ctr" defTabSz="914400" rtl="0" latinLnBrk="0">
        <a:lnSpc>
          <a:spcPct val="100000"/>
        </a:lnSpc>
        <a:spcBef>
          <a:spcPts val="0"/>
        </a:spcBef>
        <a:spcAft>
          <a:spcPts val="0"/>
        </a:spcAft>
        <a:buClrTx/>
        <a:buSzTx/>
        <a:buFontTx/>
        <a:buNone/>
        <a:tabLst/>
        <a:defRPr b="1" baseline="0" cap="none" i="0" spc="0" strike="noStrike" sz="1400" u="none">
          <a:ln>
            <a:noFill/>
          </a:ln>
          <a:solidFill>
            <a:schemeClr val="tx1"/>
          </a:solidFill>
          <a:uFillTx/>
          <a:latin typeface="+mn-lt"/>
          <a:ea typeface="+mn-ea"/>
          <a:cs typeface="+mn-cs"/>
          <a:sym typeface="Century Schoolbook"/>
        </a:defRPr>
      </a:lvl2pPr>
      <a:lvl3pPr marL="0" marR="0" indent="914400" algn="ctr" defTabSz="914400" rtl="0" latinLnBrk="0">
        <a:lnSpc>
          <a:spcPct val="100000"/>
        </a:lnSpc>
        <a:spcBef>
          <a:spcPts val="0"/>
        </a:spcBef>
        <a:spcAft>
          <a:spcPts val="0"/>
        </a:spcAft>
        <a:buClrTx/>
        <a:buSzTx/>
        <a:buFontTx/>
        <a:buNone/>
        <a:tabLst/>
        <a:defRPr b="1" baseline="0" cap="none" i="0" spc="0" strike="noStrike" sz="1400" u="none">
          <a:ln>
            <a:noFill/>
          </a:ln>
          <a:solidFill>
            <a:schemeClr val="tx1"/>
          </a:solidFill>
          <a:uFillTx/>
          <a:latin typeface="+mn-lt"/>
          <a:ea typeface="+mn-ea"/>
          <a:cs typeface="+mn-cs"/>
          <a:sym typeface="Century Schoolbook"/>
        </a:defRPr>
      </a:lvl3pPr>
      <a:lvl4pPr marL="0" marR="0" indent="1371600" algn="ctr" defTabSz="914400" rtl="0" latinLnBrk="0">
        <a:lnSpc>
          <a:spcPct val="100000"/>
        </a:lnSpc>
        <a:spcBef>
          <a:spcPts val="0"/>
        </a:spcBef>
        <a:spcAft>
          <a:spcPts val="0"/>
        </a:spcAft>
        <a:buClrTx/>
        <a:buSzTx/>
        <a:buFontTx/>
        <a:buNone/>
        <a:tabLst/>
        <a:defRPr b="1" baseline="0" cap="none" i="0" spc="0" strike="noStrike" sz="1400" u="none">
          <a:ln>
            <a:noFill/>
          </a:ln>
          <a:solidFill>
            <a:schemeClr val="tx1"/>
          </a:solidFill>
          <a:uFillTx/>
          <a:latin typeface="+mn-lt"/>
          <a:ea typeface="+mn-ea"/>
          <a:cs typeface="+mn-cs"/>
          <a:sym typeface="Century Schoolbook"/>
        </a:defRPr>
      </a:lvl4pPr>
      <a:lvl5pPr marL="0" marR="0" indent="1828800" algn="ctr" defTabSz="914400" rtl="0" latinLnBrk="0">
        <a:lnSpc>
          <a:spcPct val="100000"/>
        </a:lnSpc>
        <a:spcBef>
          <a:spcPts val="0"/>
        </a:spcBef>
        <a:spcAft>
          <a:spcPts val="0"/>
        </a:spcAft>
        <a:buClrTx/>
        <a:buSzTx/>
        <a:buFontTx/>
        <a:buNone/>
        <a:tabLst/>
        <a:defRPr b="1" baseline="0" cap="none" i="0" spc="0" strike="noStrike" sz="1400" u="none">
          <a:ln>
            <a:noFill/>
          </a:ln>
          <a:solidFill>
            <a:schemeClr val="tx1"/>
          </a:solidFill>
          <a:uFillTx/>
          <a:latin typeface="+mn-lt"/>
          <a:ea typeface="+mn-ea"/>
          <a:cs typeface="+mn-cs"/>
          <a:sym typeface="Century Schoolbook"/>
        </a:defRPr>
      </a:lvl5pPr>
      <a:lvl6pPr marL="0" marR="0" indent="2286000" algn="ctr" defTabSz="914400" rtl="0" latinLnBrk="0">
        <a:lnSpc>
          <a:spcPct val="100000"/>
        </a:lnSpc>
        <a:spcBef>
          <a:spcPts val="0"/>
        </a:spcBef>
        <a:spcAft>
          <a:spcPts val="0"/>
        </a:spcAft>
        <a:buClrTx/>
        <a:buSzTx/>
        <a:buFontTx/>
        <a:buNone/>
        <a:tabLst/>
        <a:defRPr b="1" baseline="0" cap="none" i="0" spc="0" strike="noStrike" sz="1400" u="none">
          <a:ln>
            <a:noFill/>
          </a:ln>
          <a:solidFill>
            <a:schemeClr val="tx1"/>
          </a:solidFill>
          <a:uFillTx/>
          <a:latin typeface="+mn-lt"/>
          <a:ea typeface="+mn-ea"/>
          <a:cs typeface="+mn-cs"/>
          <a:sym typeface="Century Schoolbook"/>
        </a:defRPr>
      </a:lvl6pPr>
      <a:lvl7pPr marL="0" marR="0" indent="2743200" algn="ctr" defTabSz="914400" rtl="0" latinLnBrk="0">
        <a:lnSpc>
          <a:spcPct val="100000"/>
        </a:lnSpc>
        <a:spcBef>
          <a:spcPts val="0"/>
        </a:spcBef>
        <a:spcAft>
          <a:spcPts val="0"/>
        </a:spcAft>
        <a:buClrTx/>
        <a:buSzTx/>
        <a:buFontTx/>
        <a:buNone/>
        <a:tabLst/>
        <a:defRPr b="1" baseline="0" cap="none" i="0" spc="0" strike="noStrike" sz="1400" u="none">
          <a:ln>
            <a:noFill/>
          </a:ln>
          <a:solidFill>
            <a:schemeClr val="tx1"/>
          </a:solidFill>
          <a:uFillTx/>
          <a:latin typeface="+mn-lt"/>
          <a:ea typeface="+mn-ea"/>
          <a:cs typeface="+mn-cs"/>
          <a:sym typeface="Century Schoolbook"/>
        </a:defRPr>
      </a:lvl7pPr>
      <a:lvl8pPr marL="0" marR="0" indent="3200400" algn="ctr" defTabSz="914400" rtl="0" latinLnBrk="0">
        <a:lnSpc>
          <a:spcPct val="100000"/>
        </a:lnSpc>
        <a:spcBef>
          <a:spcPts val="0"/>
        </a:spcBef>
        <a:spcAft>
          <a:spcPts val="0"/>
        </a:spcAft>
        <a:buClrTx/>
        <a:buSzTx/>
        <a:buFontTx/>
        <a:buNone/>
        <a:tabLst/>
        <a:defRPr b="1" baseline="0" cap="none" i="0" spc="0" strike="noStrike" sz="1400" u="none">
          <a:ln>
            <a:noFill/>
          </a:ln>
          <a:solidFill>
            <a:schemeClr val="tx1"/>
          </a:solidFill>
          <a:uFillTx/>
          <a:latin typeface="+mn-lt"/>
          <a:ea typeface="+mn-ea"/>
          <a:cs typeface="+mn-cs"/>
          <a:sym typeface="Century Schoolbook"/>
        </a:defRPr>
      </a:lvl8pPr>
      <a:lvl9pPr marL="0" marR="0" indent="3657600" algn="ctr" defTabSz="914400" rtl="0" latinLnBrk="0">
        <a:lnSpc>
          <a:spcPct val="100000"/>
        </a:lnSpc>
        <a:spcBef>
          <a:spcPts val="0"/>
        </a:spcBef>
        <a:spcAft>
          <a:spcPts val="0"/>
        </a:spcAft>
        <a:buClrTx/>
        <a:buSzTx/>
        <a:buFontTx/>
        <a:buNone/>
        <a:tabLst/>
        <a:defRPr b="1" baseline="0" cap="none" i="0" spc="0" strike="noStrike" sz="1400" u="none">
          <a:ln>
            <a:noFill/>
          </a:ln>
          <a:solidFill>
            <a:schemeClr val="tx1"/>
          </a:solidFill>
          <a:uFillTx/>
          <a:latin typeface="+mn-lt"/>
          <a:ea typeface="+mn-ea"/>
          <a:cs typeface="+mn-cs"/>
          <a:sym typeface="Century Schoolbook"/>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4" name="Tytuł 1"/>
          <p:cNvSpPr txBox="1"/>
          <p:nvPr>
            <p:ph type="ctrTitle"/>
          </p:nvPr>
        </p:nvSpPr>
        <p:spPr>
          <a:xfrm>
            <a:off x="2267743" y="548679"/>
            <a:ext cx="6172201" cy="1894364"/>
          </a:xfrm>
          <a:prstGeom prst="rect">
            <a:avLst/>
          </a:prstGeom>
        </p:spPr>
        <p:txBody>
          <a:bodyPr/>
          <a:lstStyle>
            <a:lvl1pPr algn="ctr">
              <a:defRPr sz="4400">
                <a:solidFill>
                  <a:srgbClr val="000000"/>
                </a:solidFill>
              </a:defRPr>
            </a:lvl1pPr>
          </a:lstStyle>
          <a:p>
            <a:pPr/>
            <a:r>
              <a:t>PRAWO PRACY </a:t>
            </a:r>
          </a:p>
        </p:txBody>
      </p:sp>
      <p:sp>
        <p:nvSpPr>
          <p:cNvPr id="165" name="Podtytuł 2"/>
          <p:cNvSpPr txBox="1"/>
          <p:nvPr>
            <p:ph type="subTitle" sz="quarter" idx="1"/>
          </p:nvPr>
        </p:nvSpPr>
        <p:spPr>
          <a:prstGeom prst="rect">
            <a:avLst/>
          </a:prstGeom>
        </p:spPr>
        <p:txBody>
          <a:bodyPr/>
          <a:lstStyle>
            <a:lvl1pPr>
              <a:defRPr sz="2800"/>
            </a:lvl1pPr>
          </a:lstStyle>
          <a:p>
            <a:pPr/>
            <a:r>
              <a:t>URLOPY PRACOWNICZE</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1" name="Tytuł 1"/>
          <p:cNvSpPr txBox="1"/>
          <p:nvPr>
            <p:ph type="title"/>
          </p:nvPr>
        </p:nvSpPr>
        <p:spPr>
          <a:prstGeom prst="rect">
            <a:avLst/>
          </a:prstGeom>
        </p:spPr>
        <p:txBody>
          <a:bodyPr/>
          <a:lstStyle>
            <a:lvl1pPr>
              <a:defRPr b="1"/>
            </a:lvl1pPr>
          </a:lstStyle>
          <a:p>
            <a:pPr/>
            <a:r>
              <a:t>Charakterystyka urlopu wypoczynkowego </a:t>
            </a:r>
          </a:p>
        </p:txBody>
      </p:sp>
      <p:sp>
        <p:nvSpPr>
          <p:cNvPr id="192" name="Symbol zastępczy zawartości 2"/>
          <p:cNvSpPr txBox="1"/>
          <p:nvPr>
            <p:ph type="body" idx="1"/>
          </p:nvPr>
        </p:nvSpPr>
        <p:spPr>
          <a:xfrm>
            <a:off x="457200" y="1600199"/>
            <a:ext cx="7467600" cy="4873754"/>
          </a:xfrm>
          <a:prstGeom prst="rect">
            <a:avLst/>
          </a:prstGeom>
        </p:spPr>
        <p:txBody>
          <a:bodyPr/>
          <a:lstStyle/>
          <a:p>
            <a:pPr marL="0" indent="0" algn="just" defTabSz="434340">
              <a:lnSpc>
                <a:spcPct val="150000"/>
              </a:lnSpc>
              <a:spcBef>
                <a:spcPts val="1500"/>
              </a:spcBef>
              <a:buClrTx/>
              <a:buSzTx/>
              <a:buNone/>
              <a:defRPr sz="1520">
                <a:latin typeface="Times New Roman"/>
                <a:ea typeface="Times New Roman"/>
                <a:cs typeface="Times New Roman"/>
                <a:sym typeface="Times New Roman"/>
              </a:defRPr>
            </a:pPr>
            <a:r>
              <a:t>Przesunięcie terminu urlopu może nastąpić na wniosek pracownika umotywowany ważnymi przyczynami. Przesunięcie terminu urlopu jest także dopuszczalne z powodu szczególnych potrzeb pracodawcy, jeżeli nieobecność pracownika spowodowałaby poważne zakłócenia toku pracy.</a:t>
            </a:r>
          </a:p>
          <a:p>
            <a:pPr marL="0" indent="0" algn="just" defTabSz="434340">
              <a:lnSpc>
                <a:spcPct val="150000"/>
              </a:lnSpc>
              <a:spcBef>
                <a:spcPts val="1500"/>
              </a:spcBef>
              <a:buClrTx/>
              <a:buSzTx/>
              <a:buNone/>
              <a:defRPr sz="1520">
                <a:latin typeface="Times New Roman"/>
                <a:ea typeface="Times New Roman"/>
                <a:cs typeface="Times New Roman"/>
                <a:sym typeface="Times New Roman"/>
              </a:defRPr>
            </a:pPr>
            <a:r>
              <a:t>Jeżeli pracownik nie może rozpocząć urlopu w ustalonym terminie z przyczyn usprawiedliwiających nieobecność w pracy, a w szczególności z powodu:</a:t>
            </a:r>
          </a:p>
          <a:p>
            <a:pPr marL="0" indent="0" algn="just" defTabSz="434340">
              <a:lnSpc>
                <a:spcPct val="150000"/>
              </a:lnSpc>
              <a:spcBef>
                <a:spcPts val="1500"/>
              </a:spcBef>
              <a:buClrTx/>
              <a:buSzTx/>
              <a:buNone/>
              <a:defRPr sz="1520">
                <a:latin typeface="Times New Roman"/>
                <a:ea typeface="Times New Roman"/>
                <a:cs typeface="Times New Roman"/>
                <a:sym typeface="Times New Roman"/>
              </a:defRPr>
            </a:pPr>
            <a:r>
              <a:t>1) czasowej niezdolności do pracy wskutek choroby,</a:t>
            </a:r>
          </a:p>
          <a:p>
            <a:pPr marL="0" indent="0" algn="just" defTabSz="434340">
              <a:lnSpc>
                <a:spcPct val="150000"/>
              </a:lnSpc>
              <a:spcBef>
                <a:spcPts val="1500"/>
              </a:spcBef>
              <a:buClrTx/>
              <a:buSzTx/>
              <a:buNone/>
              <a:defRPr sz="1520">
                <a:latin typeface="Times New Roman"/>
                <a:ea typeface="Times New Roman"/>
                <a:cs typeface="Times New Roman"/>
                <a:sym typeface="Times New Roman"/>
              </a:defRPr>
            </a:pPr>
            <a:r>
              <a:t>2) odosobnienia w związku z chorobą zakaźną,</a:t>
            </a:r>
          </a:p>
          <a:p>
            <a:pPr marL="0" indent="0" algn="just" defTabSz="434340">
              <a:lnSpc>
                <a:spcPct val="150000"/>
              </a:lnSpc>
              <a:spcBef>
                <a:spcPts val="1500"/>
              </a:spcBef>
              <a:buClrTx/>
              <a:buSzTx/>
              <a:buNone/>
              <a:defRPr sz="1520">
                <a:latin typeface="Times New Roman"/>
                <a:ea typeface="Times New Roman"/>
                <a:cs typeface="Times New Roman"/>
                <a:sym typeface="Times New Roman"/>
              </a:defRPr>
            </a:pPr>
            <a:r>
              <a:t>3) powołania na ćwiczenia wojskowe albo na przeszkolenie wojskowe na czas do 3 miesięcy,</a:t>
            </a:r>
          </a:p>
          <a:p>
            <a:pPr marL="0" indent="0" algn="just" defTabSz="434340">
              <a:lnSpc>
                <a:spcPct val="150000"/>
              </a:lnSpc>
              <a:spcBef>
                <a:spcPts val="1500"/>
              </a:spcBef>
              <a:buClrTx/>
              <a:buSzTx/>
              <a:buNone/>
              <a:defRPr sz="1520">
                <a:latin typeface="Times New Roman"/>
                <a:ea typeface="Times New Roman"/>
                <a:cs typeface="Times New Roman"/>
                <a:sym typeface="Times New Roman"/>
              </a:defRPr>
            </a:pPr>
            <a:r>
              <a:t>4) urlopu macierzyńskiego,</a:t>
            </a:r>
          </a:p>
          <a:p>
            <a:pPr marL="0" indent="0" algn="just" defTabSz="434340">
              <a:lnSpc>
                <a:spcPct val="150000"/>
              </a:lnSpc>
              <a:spcBef>
                <a:spcPts val="1500"/>
              </a:spcBef>
              <a:buClrTx/>
              <a:buSzTx/>
              <a:buNone/>
              <a:defRPr sz="1520">
                <a:latin typeface="Times New Roman"/>
                <a:ea typeface="Times New Roman"/>
                <a:cs typeface="Times New Roman"/>
                <a:sym typeface="Times New Roman"/>
              </a:defRPr>
            </a:pPr>
            <a:r>
              <a:t>pracodawca jest obowiązany przesunąć urlop na termin późniejszy.</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4" name="Tytuł 1"/>
          <p:cNvSpPr txBox="1"/>
          <p:nvPr>
            <p:ph type="title"/>
          </p:nvPr>
        </p:nvSpPr>
        <p:spPr>
          <a:prstGeom prst="rect">
            <a:avLst/>
          </a:prstGeom>
        </p:spPr>
        <p:txBody>
          <a:bodyPr/>
          <a:lstStyle>
            <a:lvl1pPr>
              <a:defRPr b="1"/>
            </a:lvl1pPr>
          </a:lstStyle>
          <a:p>
            <a:pPr/>
            <a:r>
              <a:t>Charakterystyka urlopu wypoczynkowego </a:t>
            </a:r>
          </a:p>
        </p:txBody>
      </p:sp>
      <p:sp>
        <p:nvSpPr>
          <p:cNvPr id="195" name="Symbol zastępczy zawartości 2"/>
          <p:cNvSpPr txBox="1"/>
          <p:nvPr>
            <p:ph type="body" idx="1"/>
          </p:nvPr>
        </p:nvSpPr>
        <p:spPr>
          <a:xfrm>
            <a:off x="457200" y="1600199"/>
            <a:ext cx="7467600" cy="4873754"/>
          </a:xfrm>
          <a:prstGeom prst="rect">
            <a:avLst/>
          </a:prstGeom>
        </p:spPr>
        <p:txBody>
          <a:bodyPr/>
          <a:lstStyle/>
          <a:p>
            <a:pPr marL="0" indent="0" algn="just" defTabSz="434340">
              <a:lnSpc>
                <a:spcPct val="150000"/>
              </a:lnSpc>
              <a:spcBef>
                <a:spcPts val="1500"/>
              </a:spcBef>
              <a:buClrTx/>
              <a:buSzTx/>
              <a:buNone/>
              <a:defRPr sz="1425">
                <a:solidFill>
                  <a:srgbClr val="222222"/>
                </a:solidFill>
                <a:latin typeface="Times New Roman"/>
                <a:ea typeface="Times New Roman"/>
                <a:cs typeface="Times New Roman"/>
                <a:sym typeface="Times New Roman"/>
              </a:defRPr>
            </a:pPr>
            <a:r>
              <a:t>Część urlopu nie wykorzystaną z powodu:</a:t>
            </a:r>
          </a:p>
          <a:p>
            <a:pPr marL="0" indent="0" algn="just" defTabSz="434340">
              <a:lnSpc>
                <a:spcPct val="150000"/>
              </a:lnSpc>
              <a:spcBef>
                <a:spcPts val="1500"/>
              </a:spcBef>
              <a:buClrTx/>
              <a:buSzTx/>
              <a:buNone/>
              <a:defRPr sz="1425">
                <a:solidFill>
                  <a:srgbClr val="222222"/>
                </a:solidFill>
                <a:latin typeface="Times New Roman"/>
                <a:ea typeface="Times New Roman"/>
                <a:cs typeface="Times New Roman"/>
                <a:sym typeface="Times New Roman"/>
              </a:defRPr>
            </a:pPr>
            <a:r>
              <a:t>1) czasowej niezdolności do pracy wskutek choroby,</a:t>
            </a:r>
          </a:p>
          <a:p>
            <a:pPr marL="0" indent="0" algn="just" defTabSz="434340">
              <a:lnSpc>
                <a:spcPct val="150000"/>
              </a:lnSpc>
              <a:spcBef>
                <a:spcPts val="1500"/>
              </a:spcBef>
              <a:buClrTx/>
              <a:buSzTx/>
              <a:buNone/>
              <a:defRPr sz="1425">
                <a:solidFill>
                  <a:srgbClr val="222222"/>
                </a:solidFill>
                <a:latin typeface="Times New Roman"/>
                <a:ea typeface="Times New Roman"/>
                <a:cs typeface="Times New Roman"/>
                <a:sym typeface="Times New Roman"/>
              </a:defRPr>
            </a:pPr>
            <a:r>
              <a:t>2) odosobnienia w związku z chorobą zakaźną,</a:t>
            </a:r>
          </a:p>
          <a:p>
            <a:pPr marL="0" indent="0" algn="just" defTabSz="434340">
              <a:lnSpc>
                <a:spcPct val="150000"/>
              </a:lnSpc>
              <a:spcBef>
                <a:spcPts val="1500"/>
              </a:spcBef>
              <a:buClrTx/>
              <a:buSzTx/>
              <a:buNone/>
              <a:defRPr sz="1425">
                <a:solidFill>
                  <a:srgbClr val="222222"/>
                </a:solidFill>
                <a:latin typeface="Times New Roman"/>
                <a:ea typeface="Times New Roman"/>
                <a:cs typeface="Times New Roman"/>
                <a:sym typeface="Times New Roman"/>
              </a:defRPr>
            </a:pPr>
            <a:r>
              <a:t>3) odbywania ćwiczeń wojskowych albo przeszkolenia wojskowego przez czas do 3 miesięcy,</a:t>
            </a:r>
          </a:p>
          <a:p>
            <a:pPr marL="0" indent="0" algn="just" defTabSz="434340">
              <a:lnSpc>
                <a:spcPct val="150000"/>
              </a:lnSpc>
              <a:spcBef>
                <a:spcPts val="1500"/>
              </a:spcBef>
              <a:buClrTx/>
              <a:buSzTx/>
              <a:buNone/>
              <a:defRPr sz="1425">
                <a:solidFill>
                  <a:srgbClr val="222222"/>
                </a:solidFill>
                <a:latin typeface="Times New Roman"/>
                <a:ea typeface="Times New Roman"/>
                <a:cs typeface="Times New Roman"/>
                <a:sym typeface="Times New Roman"/>
              </a:defRPr>
            </a:pPr>
            <a:r>
              <a:t>4) urlopu macierzyńskiego</a:t>
            </a:r>
          </a:p>
          <a:p>
            <a:pPr marL="0" indent="0" algn="just" defTabSz="434340">
              <a:lnSpc>
                <a:spcPct val="150000"/>
              </a:lnSpc>
              <a:spcBef>
                <a:spcPts val="1500"/>
              </a:spcBef>
              <a:buClrTx/>
              <a:buSzTx/>
              <a:buNone/>
              <a:defRPr sz="1425">
                <a:solidFill>
                  <a:srgbClr val="222222"/>
                </a:solidFill>
                <a:latin typeface="Times New Roman"/>
                <a:ea typeface="Times New Roman"/>
                <a:cs typeface="Times New Roman"/>
                <a:sym typeface="Times New Roman"/>
              </a:defRPr>
            </a:pPr>
            <a:r>
              <a:t>pracodawca jest obowiązany udzielić w terminie późniejszym.</a:t>
            </a:r>
          </a:p>
          <a:p>
            <a:pPr marL="0" indent="0" algn="just" defTabSz="434340">
              <a:lnSpc>
                <a:spcPct val="150000"/>
              </a:lnSpc>
              <a:spcBef>
                <a:spcPts val="1500"/>
              </a:spcBef>
              <a:buClrTx/>
              <a:buSzTx/>
              <a:buNone/>
              <a:defRPr sz="1425">
                <a:solidFill>
                  <a:srgbClr val="222222"/>
                </a:solidFill>
                <a:latin typeface="Times New Roman"/>
                <a:ea typeface="Times New Roman"/>
                <a:cs typeface="Times New Roman"/>
                <a:sym typeface="Times New Roman"/>
              </a:defRPr>
            </a:pPr>
            <a:r>
              <a:t>Pracodawca może odwołać pracownika z urlopu tylko wówczas, gdy jego obecności w zakładzie wymagają okoliczności nieprzewidziane w chwili rozpoczynania urlopu. Pracodawca jest obowiązany pokryć koszty poniesione przez pracownika w bezpośrednim związku z odwołaniem go z urlopu.</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7" name="Tytuł 1"/>
          <p:cNvSpPr txBox="1"/>
          <p:nvPr>
            <p:ph type="title"/>
          </p:nvPr>
        </p:nvSpPr>
        <p:spPr>
          <a:prstGeom prst="rect">
            <a:avLst/>
          </a:prstGeom>
        </p:spPr>
        <p:txBody>
          <a:bodyPr/>
          <a:lstStyle>
            <a:lvl1pPr>
              <a:defRPr b="1"/>
            </a:lvl1pPr>
          </a:lstStyle>
          <a:p>
            <a:pPr/>
            <a:r>
              <a:t>Charakterystyka urlopu wypoczynkowego </a:t>
            </a:r>
          </a:p>
        </p:txBody>
      </p:sp>
      <p:sp>
        <p:nvSpPr>
          <p:cNvPr id="198" name="Symbol zastępczy zawartości 2"/>
          <p:cNvSpPr txBox="1"/>
          <p:nvPr>
            <p:ph type="body" idx="1"/>
          </p:nvPr>
        </p:nvSpPr>
        <p:spPr>
          <a:xfrm>
            <a:off x="457200" y="1600199"/>
            <a:ext cx="7467600" cy="4873754"/>
          </a:xfrm>
          <a:prstGeom prst="rect">
            <a:avLst/>
          </a:prstGeom>
        </p:spPr>
        <p:txBody>
          <a:bodyPr/>
          <a:lstStyle/>
          <a:p>
            <a:pPr marL="0" indent="0" algn="just" defTabSz="457200">
              <a:lnSpc>
                <a:spcPct val="150000"/>
              </a:lnSpc>
              <a:spcBef>
                <a:spcPts val="0"/>
              </a:spcBef>
              <a:buClrTx/>
              <a:buSzTx/>
              <a:buNone/>
              <a:defRPr sz="1600">
                <a:solidFill>
                  <a:srgbClr val="222222"/>
                </a:solidFill>
                <a:latin typeface="Times New Roman"/>
                <a:ea typeface="Times New Roman"/>
                <a:cs typeface="Times New Roman"/>
                <a:sym typeface="Times New Roman"/>
              </a:defRPr>
            </a:pPr>
            <a:r>
              <a:t>W okresie wypowiedzenia umowy o pracę pracownik jest obowiązany wykorzystać przysługujący mu urlop, jeżeli w tym okresie pracodawca udzieli mu urlopu.</a:t>
            </a:r>
          </a:p>
          <a:p>
            <a:pPr marL="0" indent="0" algn="just" defTabSz="457200">
              <a:lnSpc>
                <a:spcPct val="150000"/>
              </a:lnSpc>
              <a:spcBef>
                <a:spcPts val="0"/>
              </a:spcBef>
              <a:buClrTx/>
              <a:buSzTx/>
              <a:buNone/>
              <a:defRPr sz="1600">
                <a:solidFill>
                  <a:srgbClr val="222222"/>
                </a:solidFill>
                <a:latin typeface="Times New Roman"/>
                <a:ea typeface="Times New Roman"/>
                <a:cs typeface="Times New Roman"/>
                <a:sym typeface="Times New Roman"/>
              </a:defRPr>
            </a:pPr>
          </a:p>
          <a:p>
            <a:pPr marL="0" indent="0" algn="just" defTabSz="457200">
              <a:lnSpc>
                <a:spcPct val="150000"/>
              </a:lnSpc>
              <a:spcBef>
                <a:spcPts val="0"/>
              </a:spcBef>
              <a:buClrTx/>
              <a:buSzTx/>
              <a:buNone/>
              <a:defRPr sz="1600">
                <a:solidFill>
                  <a:srgbClr val="222222"/>
                </a:solidFill>
                <a:latin typeface="Times New Roman"/>
                <a:ea typeface="Times New Roman"/>
                <a:cs typeface="Times New Roman"/>
                <a:sym typeface="Times New Roman"/>
              </a:defRPr>
            </a:pPr>
          </a:p>
          <a:p>
            <a:pPr marL="0" indent="0" algn="just" defTabSz="457200">
              <a:lnSpc>
                <a:spcPct val="150000"/>
              </a:lnSpc>
              <a:spcBef>
                <a:spcPts val="0"/>
              </a:spcBef>
              <a:buClrTx/>
              <a:buSzTx/>
              <a:buNone/>
              <a:defRPr sz="1600">
                <a:solidFill>
                  <a:srgbClr val="222222"/>
                </a:solidFill>
                <a:latin typeface="Times New Roman"/>
                <a:ea typeface="Times New Roman"/>
                <a:cs typeface="Times New Roman"/>
                <a:sym typeface="Times New Roman"/>
              </a:defRPr>
            </a:pPr>
            <a:r>
              <a:t>W przypadku niewykorzystania przysługującego urlopu w całości lub w części z powodu rozwiązania lub wygaśnięcia stosunku pracy pracownikowi przysługuje ekwiwalent pieniężny.</a:t>
            </a:r>
          </a:p>
          <a:p>
            <a:pPr marL="0" indent="0" algn="just" defTabSz="457200">
              <a:lnSpc>
                <a:spcPct val="150000"/>
              </a:lnSpc>
              <a:spcBef>
                <a:spcPts val="0"/>
              </a:spcBef>
              <a:buClrTx/>
              <a:buSzTx/>
              <a:buNone/>
              <a:defRPr sz="1600">
                <a:solidFill>
                  <a:srgbClr val="222222"/>
                </a:solidFill>
                <a:latin typeface="Times New Roman"/>
                <a:ea typeface="Times New Roman"/>
                <a:cs typeface="Times New Roman"/>
                <a:sym typeface="Times New Roman"/>
              </a:defRPr>
            </a:pPr>
          </a:p>
          <a:p>
            <a:pPr marL="0" indent="0" algn="just" defTabSz="457200">
              <a:lnSpc>
                <a:spcPct val="150000"/>
              </a:lnSpc>
              <a:spcBef>
                <a:spcPts val="0"/>
              </a:spcBef>
              <a:buClrTx/>
              <a:buSzTx/>
              <a:buNone/>
              <a:defRPr sz="1600">
                <a:solidFill>
                  <a:srgbClr val="222222"/>
                </a:solidFill>
                <a:latin typeface="Times New Roman"/>
                <a:ea typeface="Times New Roman"/>
                <a:cs typeface="Times New Roman"/>
                <a:sym typeface="Times New Roman"/>
              </a:defRPr>
            </a:pPr>
            <a:r>
              <a:t>Za czas urlopu pracownikowi przysługuje wynagrodzenie, jakie by otrzymał, gdyby w tym czasie pracował. Zmienne składniki wynagrodzenia mogą być obliczane na podstawie przeciętnego wynagrodzenia z okresu 3 miesięcy poprzedzających miesiąc rozpoczęcia urlopu; w przypadkach znacznego wahania wysokości wynagrodzenia okres ten może być przedłużony do 12 miesięcy.</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0" name="Tytuł 1"/>
          <p:cNvSpPr txBox="1"/>
          <p:nvPr>
            <p:ph type="title"/>
          </p:nvPr>
        </p:nvSpPr>
        <p:spPr>
          <a:prstGeom prst="rect">
            <a:avLst/>
          </a:prstGeom>
        </p:spPr>
        <p:txBody>
          <a:bodyPr/>
          <a:lstStyle>
            <a:lvl1pPr>
              <a:defRPr b="1"/>
            </a:lvl1pPr>
          </a:lstStyle>
          <a:p>
            <a:pPr/>
            <a:r>
              <a:t>Charakterystyka urlopu wypoczynkowego </a:t>
            </a:r>
          </a:p>
        </p:txBody>
      </p:sp>
      <p:sp>
        <p:nvSpPr>
          <p:cNvPr id="201" name="Symbol zastępczy zawartości 2"/>
          <p:cNvSpPr txBox="1"/>
          <p:nvPr>
            <p:ph type="body" idx="1"/>
          </p:nvPr>
        </p:nvSpPr>
        <p:spPr>
          <a:xfrm>
            <a:off x="457200" y="1600199"/>
            <a:ext cx="7467600" cy="4873754"/>
          </a:xfrm>
          <a:prstGeom prst="rect">
            <a:avLst/>
          </a:prstGeom>
        </p:spPr>
        <p:txBody>
          <a:bodyPr/>
          <a:lstStyle/>
          <a:p>
            <a:pPr marL="0" indent="0" algn="just" defTabSz="342900">
              <a:lnSpc>
                <a:spcPct val="150000"/>
              </a:lnSpc>
              <a:spcBef>
                <a:spcPts val="900"/>
              </a:spcBef>
              <a:buClrTx/>
              <a:buSzTx/>
              <a:buNone/>
              <a:defRPr sz="2424">
                <a:latin typeface="Times New Roman"/>
                <a:ea typeface="Times New Roman"/>
                <a:cs typeface="Times New Roman"/>
                <a:sym typeface="Times New Roman"/>
              </a:defRPr>
            </a:pPr>
            <a:r>
              <a:t>Pracodawca ma obowiązek udziela się pracownikowi urlopu w tym roku kalendarzowym, w którym nabył do niego prawo. Wyjątkiem od tej zasady jest udzielenie urlopu do 30 września następnego roku. Dotyczy to wszystkich przypadków niewykorzystania urlopu zgodnie z planem urlopów lub zgodnie z indywidualnymi ustaleniami (np. przesunięcie urlopu, odwołanie z urlopu itp.). </a:t>
            </a:r>
          </a:p>
          <a:p>
            <a:pPr marL="0" indent="0" defTabSz="342900">
              <a:lnSpc>
                <a:spcPts val="5100"/>
              </a:lnSpc>
              <a:spcBef>
                <a:spcPts val="900"/>
              </a:spcBef>
              <a:buClrTx/>
              <a:buSzTx/>
              <a:buNone/>
              <a:defRPr sz="2199">
                <a:latin typeface="Times"/>
                <a:ea typeface="Times"/>
                <a:cs typeface="Times"/>
                <a:sym typeface="Times"/>
              </a:defRPr>
            </a:pPr>
          </a:p>
          <a:p>
            <a:pPr marL="0" indent="0" algn="ctr" defTabSz="342900">
              <a:lnSpc>
                <a:spcPts val="2200"/>
              </a:lnSpc>
              <a:spcBef>
                <a:spcPts val="0"/>
              </a:spcBef>
              <a:buClrTx/>
              <a:buSzTx/>
              <a:buNone/>
              <a:defRPr sz="975">
                <a:solidFill>
                  <a:srgbClr val="222222"/>
                </a:solidFill>
                <a:latin typeface="Helvetica Neue"/>
                <a:ea typeface="Helvetica Neue"/>
                <a:cs typeface="Helvetica Neue"/>
                <a:sym typeface="Helvetica Neue"/>
              </a:defRPr>
            </a:pP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3" name="Tytuł 1"/>
          <p:cNvSpPr txBox="1"/>
          <p:nvPr>
            <p:ph type="title"/>
          </p:nvPr>
        </p:nvSpPr>
        <p:spPr>
          <a:prstGeom prst="rect">
            <a:avLst/>
          </a:prstGeom>
        </p:spPr>
        <p:txBody>
          <a:bodyPr/>
          <a:lstStyle>
            <a:lvl1pPr algn="ctr">
              <a:defRPr b="1"/>
            </a:lvl1pPr>
          </a:lstStyle>
          <a:p>
            <a:pPr/>
            <a:r>
              <a:t>Dodatkowy urlop wypoczynkowy </a:t>
            </a:r>
          </a:p>
        </p:txBody>
      </p:sp>
      <p:sp>
        <p:nvSpPr>
          <p:cNvPr id="204" name="Symbol zastępczy zawartości 2"/>
          <p:cNvSpPr txBox="1"/>
          <p:nvPr>
            <p:ph type="body" idx="1"/>
          </p:nvPr>
        </p:nvSpPr>
        <p:spPr>
          <a:xfrm>
            <a:off x="457200" y="1600199"/>
            <a:ext cx="7467600" cy="4873754"/>
          </a:xfrm>
          <a:prstGeom prst="rect">
            <a:avLst/>
          </a:prstGeom>
        </p:spPr>
        <p:txBody>
          <a:bodyPr/>
          <a:lstStyle/>
          <a:p>
            <a:pPr marL="0" indent="0" algn="just" defTabSz="246888">
              <a:lnSpc>
                <a:spcPct val="150000"/>
              </a:lnSpc>
              <a:buClrTx/>
              <a:buSzTx/>
              <a:buNone/>
              <a:defRPr sz="1637">
                <a:latin typeface="Times New Roman"/>
                <a:ea typeface="Times New Roman"/>
                <a:cs typeface="Times New Roman"/>
                <a:sym typeface="Times New Roman"/>
              </a:defRPr>
            </a:pPr>
            <a:r>
              <a:t>Przepisy prawa gwarantują pewnej grupie pracowników prawo do dodatkowego urlopu wypoczynkowego, ze względu na stan zdrowia, szczególny rodzaj wcześniejszej działalności, szczególne warunki wykonywania pracy. </a:t>
            </a:r>
          </a:p>
          <a:p>
            <a:pPr marL="0" indent="0" algn="just" defTabSz="246888">
              <a:lnSpc>
                <a:spcPct val="150000"/>
              </a:lnSpc>
              <a:buClrTx/>
              <a:buSzTx/>
              <a:buNone/>
              <a:defRPr b="1" sz="1637">
                <a:latin typeface="Times New Roman"/>
                <a:ea typeface="Times New Roman"/>
                <a:cs typeface="Times New Roman"/>
                <a:sym typeface="Times New Roman"/>
              </a:defRPr>
            </a:pPr>
            <a:r>
              <a:t>Dodatkowy urlop wypoczynkowy przysługuje m.in.: </a:t>
            </a:r>
          </a:p>
          <a:p>
            <a:pPr marL="0" indent="0" algn="just" defTabSz="246888">
              <a:lnSpc>
                <a:spcPct val="150000"/>
              </a:lnSpc>
              <a:buClrTx/>
              <a:buSzTx/>
              <a:buNone/>
              <a:defRPr sz="1637">
                <a:latin typeface="Times New Roman"/>
                <a:ea typeface="Times New Roman"/>
                <a:cs typeface="Times New Roman"/>
                <a:sym typeface="Times New Roman"/>
              </a:defRPr>
            </a:pPr>
            <a:r>
              <a:t>1) osobie zaliczonej do znacznego lub umiarkowanego stopnia niepełnosprawności w wymiarze 10 dni roboczych w roku kalendarzowym. Prawo do pierwszego urlopu dodatkowego osoba ta nabywa po przepracowaniu jednego roku po dniu zaliczenia jej do jednego z tych stopni niepełnosprawności. </a:t>
            </a:r>
          </a:p>
          <a:p>
            <a:pPr marL="0" indent="0" algn="just" defTabSz="246888">
              <a:lnSpc>
                <a:spcPct val="150000"/>
              </a:lnSpc>
              <a:buClrTx/>
              <a:buSzTx/>
              <a:buNone/>
              <a:defRPr sz="1637">
                <a:latin typeface="Times New Roman"/>
                <a:ea typeface="Times New Roman"/>
                <a:cs typeface="Times New Roman"/>
                <a:sym typeface="Times New Roman"/>
              </a:defRPr>
            </a:pPr>
            <a:r>
              <a:t>2) inwalidzie wojennemu pozostającemu w zatrudnieniu w wymiarze 10 dni roboczych w roku kalendarzowym. Zwiększenie to nie przysługuje jednak inwalidzie korzystającemu z urlopu w wymiarze przekraczającym 26 dni roboczych w ciągu roku. </a:t>
            </a:r>
            <a:endParaRPr sz="648"/>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6" name="Tytuł 1"/>
          <p:cNvSpPr txBox="1"/>
          <p:nvPr>
            <p:ph type="title"/>
          </p:nvPr>
        </p:nvSpPr>
        <p:spPr>
          <a:prstGeom prst="rect">
            <a:avLst/>
          </a:prstGeom>
        </p:spPr>
        <p:txBody>
          <a:bodyPr/>
          <a:lstStyle>
            <a:lvl1pPr algn="ctr">
              <a:defRPr b="1"/>
            </a:lvl1pPr>
          </a:lstStyle>
          <a:p>
            <a:pPr/>
            <a:r>
              <a:t>Dodatkowy urlop wypoczynkowy </a:t>
            </a:r>
          </a:p>
        </p:txBody>
      </p:sp>
      <p:sp>
        <p:nvSpPr>
          <p:cNvPr id="207" name="Symbol zastępczy zawartości 2"/>
          <p:cNvSpPr txBox="1"/>
          <p:nvPr>
            <p:ph type="body" idx="1"/>
          </p:nvPr>
        </p:nvSpPr>
        <p:spPr>
          <a:xfrm>
            <a:off x="457200" y="1600199"/>
            <a:ext cx="7467600" cy="4873754"/>
          </a:xfrm>
          <a:prstGeom prst="rect">
            <a:avLst/>
          </a:prstGeom>
        </p:spPr>
        <p:txBody>
          <a:bodyPr/>
          <a:lstStyle/>
          <a:p>
            <a:pPr marL="0" indent="0" defTabSz="320039">
              <a:lnSpc>
                <a:spcPts val="4700"/>
              </a:lnSpc>
              <a:spcBef>
                <a:spcPts val="800"/>
              </a:spcBef>
              <a:buClrTx/>
              <a:buSzTx/>
              <a:buNone/>
              <a:defRPr sz="2053">
                <a:latin typeface="Times"/>
                <a:ea typeface="Times"/>
                <a:cs typeface="Times"/>
                <a:sym typeface="Times"/>
              </a:defRPr>
            </a:pPr>
            <a:r>
              <a:t>3) kombatantowi pozostającemu w zatrudnieniu w wymiarze 10 dni roboczych w roku kalendarzowym. Zwiększenie to nie przysługuje jednak inwalidzie korzystającemu z urlopu w wymiarze przekraczającym 26 dni roboczych w ciągu roku. </a:t>
            </a:r>
            <a:endParaRPr sz="839"/>
          </a:p>
          <a:p>
            <a:pPr marL="0" indent="0" defTabSz="320039">
              <a:lnSpc>
                <a:spcPts val="4700"/>
              </a:lnSpc>
              <a:spcBef>
                <a:spcPts val="800"/>
              </a:spcBef>
              <a:buClrTx/>
              <a:buSzTx/>
              <a:buNone/>
              <a:defRPr sz="2053">
                <a:latin typeface="Times"/>
                <a:ea typeface="Times"/>
                <a:cs typeface="Times"/>
                <a:sym typeface="Times"/>
              </a:defRPr>
            </a:pPr>
            <a:r>
              <a:t>4) nauczycielowi zatrudnionemu w szkole, w której nie są przewidziane ferie szkolne, przysługuje prawo do urlopu wypoczynkowego w wymiarze 35 dni roboczych w czasie ustalonym w planie urlopów. </a:t>
            </a:r>
            <a:endParaRPr sz="839"/>
          </a:p>
          <a:p>
            <a:pPr marL="0" indent="0" defTabSz="320039">
              <a:lnSpc>
                <a:spcPts val="4700"/>
              </a:lnSpc>
              <a:spcBef>
                <a:spcPts val="800"/>
              </a:spcBef>
              <a:buClrTx/>
              <a:buSzTx/>
              <a:buNone/>
              <a:defRPr sz="2053">
                <a:latin typeface="Times"/>
                <a:ea typeface="Times"/>
                <a:cs typeface="Times"/>
                <a:sym typeface="Times"/>
              </a:defRPr>
            </a:pPr>
            <a:r>
              <a:t>5) pracownikowi socjalnemu zatrudnionemu w ośrodku pomocy społecznej lub w powiatowym centrum pomocy rodzinie, do którego obowiązków należy praca socjalna oraz przeprowadzanie rodzinnych wywiadów środowiskowych, jeżeli przepracował nieprzerwanie i faktycznie co najmniej 5 lat, przysługuje raz na dwa lata dodatkowy urlop wypoczynkowy w wymiarze 10 dni roboczych. </a:t>
            </a:r>
            <a:endParaRPr sz="839"/>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9" name="Tytuł 1"/>
          <p:cNvSpPr txBox="1"/>
          <p:nvPr>
            <p:ph type="title"/>
          </p:nvPr>
        </p:nvSpPr>
        <p:spPr>
          <a:prstGeom prst="rect">
            <a:avLst/>
          </a:prstGeom>
        </p:spPr>
        <p:txBody>
          <a:bodyPr/>
          <a:lstStyle>
            <a:lvl1pPr algn="ctr">
              <a:defRPr b="1"/>
            </a:lvl1pPr>
          </a:lstStyle>
          <a:p>
            <a:pPr/>
            <a:r>
              <a:t>Dodatkowy urlop wypoczynkowy </a:t>
            </a:r>
          </a:p>
        </p:txBody>
      </p:sp>
      <p:sp>
        <p:nvSpPr>
          <p:cNvPr id="210" name="Symbol zastępczy zawartości 2"/>
          <p:cNvSpPr txBox="1"/>
          <p:nvPr>
            <p:ph type="body" idx="1"/>
          </p:nvPr>
        </p:nvSpPr>
        <p:spPr>
          <a:xfrm>
            <a:off x="457200" y="1600199"/>
            <a:ext cx="7467600" cy="4873754"/>
          </a:xfrm>
          <a:prstGeom prst="rect">
            <a:avLst/>
          </a:prstGeom>
        </p:spPr>
        <p:txBody>
          <a:bodyPr/>
          <a:lstStyle/>
          <a:p>
            <a:pPr marL="0" indent="0" defTabSz="310895">
              <a:lnSpc>
                <a:spcPts val="4600"/>
              </a:lnSpc>
              <a:spcBef>
                <a:spcPts val="800"/>
              </a:spcBef>
              <a:buClrTx/>
              <a:buSzTx/>
              <a:buNone/>
              <a:defRPr sz="1904">
                <a:latin typeface="Times"/>
                <a:ea typeface="Times"/>
                <a:cs typeface="Times"/>
                <a:sym typeface="Times"/>
              </a:defRPr>
            </a:pPr>
            <a:r>
              <a:rPr sz="1994"/>
              <a:t>6) </a:t>
            </a:r>
            <a:r>
              <a:t>sędziemu i prokuratorowi przysługuje corocznie urlop dodatkowy w wymiarze: 6 dni roboczych - po dziesięciu latach pracy, 12 dni roboczych - po piętnastu latach pracy. </a:t>
            </a:r>
            <a:endParaRPr sz="816"/>
          </a:p>
          <a:p>
            <a:pPr marL="0" indent="0" defTabSz="310895">
              <a:lnSpc>
                <a:spcPts val="4400"/>
              </a:lnSpc>
              <a:spcBef>
                <a:spcPts val="800"/>
              </a:spcBef>
              <a:buClrTx/>
              <a:buSzTx/>
              <a:buNone/>
              <a:defRPr sz="1904">
                <a:latin typeface="Times"/>
                <a:ea typeface="Times"/>
                <a:cs typeface="Times"/>
                <a:sym typeface="Times"/>
              </a:defRPr>
            </a:pPr>
            <a:r>
              <a:t>7) młodocianemu przysługuje w roku kalendarzowym 26 dni roboczych niezależnie od dodatkowych dni wolnych od pracy, w pierwszym roku pracy wynosi w sumie 38 dni roboczych, z których 12 dni przysługuje mu po 6 miesiącach pracy i nie są one wliczane do wymiaru urlopu rocznego. W następnych latach pracy, z początkiem roku kalendarzowego aż do ukończenia 18 lat - 26 dni roboczych. Z chwilą ukończenia 18 lat, jeżeli prawo do urlopu młodociany uzyskał przed ukończeniem 18 lat, wymiar urlopu w tym roku kalendarzowym ulega zmniejszeniu do 20 dni. </a:t>
            </a:r>
            <a:endParaRPr sz="816"/>
          </a:p>
          <a:p>
            <a:pPr marL="0" indent="0" defTabSz="310895">
              <a:lnSpc>
                <a:spcPts val="4400"/>
              </a:lnSpc>
              <a:spcBef>
                <a:spcPts val="800"/>
              </a:spcBef>
              <a:buClrTx/>
              <a:buSzTx/>
              <a:buNone/>
              <a:defRPr sz="1904">
                <a:latin typeface="Times"/>
                <a:ea typeface="Times"/>
                <a:cs typeface="Times"/>
                <a:sym typeface="Times"/>
              </a:defRPr>
            </a:pPr>
            <a:r>
              <a:t>8) pracownikowi tymczasowemu przysługuje urlop wypoczynkowy w wymiarze 2 dni za każdy miesiąc pozostawania w dyspozycji jednego pracodawcy użytkownika lub więcej niż jednego pracodawcy użytkownika. </a:t>
            </a:r>
            <a:endParaRPr sz="816"/>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2" name="Tytuł 1"/>
          <p:cNvSpPr txBox="1"/>
          <p:nvPr>
            <p:ph type="title"/>
          </p:nvPr>
        </p:nvSpPr>
        <p:spPr>
          <a:prstGeom prst="rect">
            <a:avLst/>
          </a:prstGeom>
        </p:spPr>
        <p:txBody>
          <a:bodyPr/>
          <a:lstStyle>
            <a:lvl1pPr algn="ctr">
              <a:defRPr b="1"/>
            </a:lvl1pPr>
          </a:lstStyle>
          <a:p>
            <a:pPr/>
            <a:r>
              <a:t>URLOP NA ŻĄDANIE </a:t>
            </a:r>
          </a:p>
        </p:txBody>
      </p:sp>
      <p:sp>
        <p:nvSpPr>
          <p:cNvPr id="213" name="Symbol zastępczy zawartości 2"/>
          <p:cNvSpPr txBox="1"/>
          <p:nvPr>
            <p:ph type="body" idx="1"/>
          </p:nvPr>
        </p:nvSpPr>
        <p:spPr>
          <a:xfrm>
            <a:off x="457200" y="1600199"/>
            <a:ext cx="7467600" cy="4873754"/>
          </a:xfrm>
          <a:prstGeom prst="rect">
            <a:avLst/>
          </a:prstGeom>
        </p:spPr>
        <p:txBody>
          <a:bodyPr/>
          <a:lstStyle/>
          <a:p>
            <a:pPr marL="0" indent="0" algn="just" defTabSz="457200">
              <a:lnSpc>
                <a:spcPct val="150000"/>
              </a:lnSpc>
              <a:spcBef>
                <a:spcPts val="0"/>
              </a:spcBef>
              <a:buClrTx/>
              <a:buSzTx/>
              <a:buNone/>
              <a:defRPr sz="1700">
                <a:latin typeface="Times New Roman"/>
                <a:ea typeface="Times New Roman"/>
                <a:cs typeface="Times New Roman"/>
                <a:sym typeface="Times New Roman"/>
              </a:defRPr>
            </a:pPr>
            <a:r>
              <a:t>Urlop na żądanie może wziąć każdy pracownik, który nabył prawa urlopowe. Pracodawca ma obowiązek udzielenia urlopu na żądanie w wymiarze maksymalnie 4 dni. Pracownik może zgłosić urlop osobiście lub za pośrednictwem maila lub telefonu. Urlop na żądanie jest przywilejem pracownika.</a:t>
            </a:r>
          </a:p>
          <a:p>
            <a:pPr marL="0" indent="0" algn="just" defTabSz="457200">
              <a:lnSpc>
                <a:spcPct val="150000"/>
              </a:lnSpc>
              <a:spcBef>
                <a:spcPts val="1200"/>
              </a:spcBef>
              <a:buClrTx/>
              <a:buSzTx/>
              <a:buNone/>
              <a:defRPr sz="1700">
                <a:latin typeface="Times New Roman"/>
                <a:ea typeface="Times New Roman"/>
                <a:cs typeface="Times New Roman"/>
                <a:sym typeface="Times New Roman"/>
              </a:defRPr>
            </a:pPr>
            <a:r>
              <a:t>Urlopu tego nie uwzględnia się w planie urlopów. Urlop na żądanie nie jest urlopem przysługującym pracownikowi dodatkowo oprócz podstawowego wymiaru. Wchodzi on w liczbę dni należnego danemu pracownikowi urlopu wypoczynkowego. </a:t>
            </a:r>
          </a:p>
          <a:p>
            <a:pPr marL="0" indent="0" algn="just" defTabSz="457200">
              <a:lnSpc>
                <a:spcPct val="150000"/>
              </a:lnSpc>
              <a:spcBef>
                <a:spcPts val="0"/>
              </a:spcBef>
              <a:buClrTx/>
              <a:buSzTx/>
              <a:buNone/>
              <a:defRPr sz="1700">
                <a:latin typeface="Times New Roman"/>
                <a:ea typeface="Times New Roman"/>
                <a:cs typeface="Times New Roman"/>
                <a:sym typeface="Times New Roman"/>
              </a:defRPr>
            </a:pPr>
            <a:br/>
            <a:r>
              <a:t>Zdaniem Sądu Najwyższego z 15 listopada 2006 r., I PK 128/06 zgłoszenie urlopu na żądanie powinno nastąpić przed rozpoczęciem swojego dnia pracy. </a:t>
            </a:r>
            <a:endParaRPr sz="1200"/>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5" name="Tytuł 1"/>
          <p:cNvSpPr txBox="1"/>
          <p:nvPr>
            <p:ph type="title"/>
          </p:nvPr>
        </p:nvSpPr>
        <p:spPr>
          <a:prstGeom prst="rect">
            <a:avLst/>
          </a:prstGeom>
        </p:spPr>
        <p:txBody>
          <a:bodyPr/>
          <a:lstStyle>
            <a:lvl1pPr algn="ctr">
              <a:defRPr b="1"/>
            </a:lvl1pPr>
          </a:lstStyle>
          <a:p>
            <a:pPr/>
            <a:r>
              <a:t>URLOP BEZPŁATNY </a:t>
            </a:r>
          </a:p>
        </p:txBody>
      </p:sp>
      <p:sp>
        <p:nvSpPr>
          <p:cNvPr id="216" name="Symbol zastępczy zawartości 2"/>
          <p:cNvSpPr txBox="1"/>
          <p:nvPr>
            <p:ph type="body" idx="1"/>
          </p:nvPr>
        </p:nvSpPr>
        <p:spPr>
          <a:xfrm>
            <a:off x="457200" y="1600199"/>
            <a:ext cx="7467600" cy="4873754"/>
          </a:xfrm>
          <a:prstGeom prst="rect">
            <a:avLst/>
          </a:prstGeom>
        </p:spPr>
        <p:txBody>
          <a:bodyPr/>
          <a:lstStyle/>
          <a:p>
            <a:pPr marL="0" indent="0" algn="just" defTabSz="434340">
              <a:lnSpc>
                <a:spcPct val="150000"/>
              </a:lnSpc>
              <a:spcBef>
                <a:spcPts val="1500"/>
              </a:spcBef>
              <a:buClrTx/>
              <a:buSzTx/>
              <a:buNone/>
              <a:defRPr sz="1615">
                <a:latin typeface="Times New Roman"/>
                <a:ea typeface="Times New Roman"/>
                <a:cs typeface="Times New Roman"/>
                <a:sym typeface="Times New Roman"/>
              </a:defRPr>
            </a:pPr>
            <a:r>
              <a:t>Na pisemny wniosek pracownika pracodawca może udzielić mu urlopu bezpłatnego.Okresu urlopu bezpłatnego nie wlicza się do okresu pracy, od którego zależą uprawnienia pracownicze.</a:t>
            </a:r>
          </a:p>
          <a:p>
            <a:pPr marL="0" indent="0" algn="just" defTabSz="434340">
              <a:lnSpc>
                <a:spcPct val="150000"/>
              </a:lnSpc>
              <a:spcBef>
                <a:spcPts val="1500"/>
              </a:spcBef>
              <a:buClrTx/>
              <a:buSzTx/>
              <a:buNone/>
              <a:defRPr sz="1615">
                <a:latin typeface="Times New Roman"/>
                <a:ea typeface="Times New Roman"/>
                <a:cs typeface="Times New Roman"/>
                <a:sym typeface="Times New Roman"/>
              </a:defRPr>
            </a:pPr>
            <a:r>
              <a:t>Przy udzielaniu urlopu bezpłatnego, dłuższego niż 3 miesiące, strony mogą przewidzieć dopuszczalność odwołania pracownika z urlopu z ważnych przyczyn.</a:t>
            </a:r>
          </a:p>
          <a:p>
            <a:pPr marL="0" indent="0" algn="just" defTabSz="434340">
              <a:lnSpc>
                <a:spcPct val="150000"/>
              </a:lnSpc>
              <a:spcBef>
                <a:spcPts val="1500"/>
              </a:spcBef>
              <a:buClrTx/>
              <a:buSzTx/>
              <a:buNone/>
              <a:defRPr sz="1615">
                <a:latin typeface="Times New Roman"/>
                <a:ea typeface="Times New Roman"/>
                <a:cs typeface="Times New Roman"/>
                <a:sym typeface="Times New Roman"/>
              </a:defRPr>
            </a:pPr>
            <a:r>
              <a:t>Za zgodą pracownika, wyrażoną na piśmie, pracodawca może udzielić pracownikowi urlopu bezpłatnego w celu wykonywania pracy u innego pracodawcy przez okres ustalony w zawartym w tej sprawie porozumieniu między pracodawcami.</a:t>
            </a:r>
          </a:p>
          <a:p>
            <a:pPr marL="0" indent="0" algn="just" defTabSz="434340">
              <a:lnSpc>
                <a:spcPct val="150000"/>
              </a:lnSpc>
              <a:spcBef>
                <a:spcPts val="1500"/>
              </a:spcBef>
              <a:buClrTx/>
              <a:buSzTx/>
              <a:buNone/>
              <a:defRPr sz="1615">
                <a:latin typeface="Times New Roman"/>
                <a:ea typeface="Times New Roman"/>
                <a:cs typeface="Times New Roman"/>
                <a:sym typeface="Times New Roman"/>
              </a:defRPr>
            </a:pPr>
            <a:r>
              <a:t>Okres urlopu bezpłatnego, o którym mowa, wlicza się do okresu pracy, od którego zależą uprawnienia pracownicze u dotychczasowego pracodawcy.</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8" name="Tytuł 1"/>
          <p:cNvSpPr txBox="1"/>
          <p:nvPr>
            <p:ph type="title"/>
          </p:nvPr>
        </p:nvSpPr>
        <p:spPr>
          <a:prstGeom prst="rect">
            <a:avLst/>
          </a:prstGeom>
        </p:spPr>
        <p:txBody>
          <a:bodyPr/>
          <a:lstStyle>
            <a:lvl1pPr algn="ctr">
              <a:defRPr b="1"/>
            </a:lvl1pPr>
          </a:lstStyle>
          <a:p>
            <a:pPr/>
            <a:r>
              <a:t>URLOP MACIERZYŃSKI </a:t>
            </a:r>
          </a:p>
        </p:txBody>
      </p:sp>
      <p:sp>
        <p:nvSpPr>
          <p:cNvPr id="219" name="Symbol zastępczy zawartości 2"/>
          <p:cNvSpPr txBox="1"/>
          <p:nvPr>
            <p:ph type="body" idx="1"/>
          </p:nvPr>
        </p:nvSpPr>
        <p:spPr>
          <a:xfrm>
            <a:off x="457200" y="1600199"/>
            <a:ext cx="7467600" cy="4873754"/>
          </a:xfrm>
          <a:prstGeom prst="rect">
            <a:avLst/>
          </a:prstGeom>
        </p:spPr>
        <p:txBody>
          <a:bodyPr/>
          <a:lstStyle>
            <a:lvl1pPr marL="0" indent="0" algn="just" defTabSz="457200">
              <a:lnSpc>
                <a:spcPct val="150000"/>
              </a:lnSpc>
              <a:spcBef>
                <a:spcPts val="0"/>
              </a:spcBef>
              <a:buClrTx/>
              <a:buSzTx/>
              <a:buNone/>
              <a:defRPr sz="1700">
                <a:solidFill>
                  <a:srgbClr val="424242"/>
                </a:solidFill>
                <a:latin typeface="Times New Roman"/>
                <a:ea typeface="Times New Roman"/>
                <a:cs typeface="Times New Roman"/>
                <a:sym typeface="Times New Roman"/>
              </a:defRPr>
            </a:lvl1pPr>
          </a:lstStyle>
          <a:p>
            <a:pPr/>
            <a:r>
              <a:t>Urlop macierzyński przysługuje kobietom pracującym, które w trakcie swojego zatrudnienia urodziły dziecko. Celem urlopu jest zapewnienie kobiecie odpoczynku po porodzie oraz umożliwienie jej opieki nad nowo narodzonym dzieckiem. Urlop ten jest w pełni płatny, tzn. pracownica przebywająca na takim urlopie otrzymuje pełne wynagrodzenie. Długość tego urlopu zależy od tego, ile dzieci urodziła kobieta podczas jednego porodu (20 dni lub od 31 do 37 tygodni). W przypadku urodzenia jednego dziecka, w czasie jednego porodu podstawowy urlop macierzyński wynosi 20 tygodni. W przypadku urodzenia dwójki lub większej liczby dzieci, w czasie jednego porodu okres urlopu macierzyńskiego (podstawowego) wynosić może od 31 do 37 tygodni. Po wykorzystaniu urlopu macierzyńskiego matka lub ojciec mogą wykorzystać urlop rodzicielski trwający do 32 tygodni w przypadku jednego dziecka oraz do 34 tygodni w przypadku większej liczby dzieci urodzonych w czasie jednego porodu.</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7" name="Tytuł 1"/>
          <p:cNvSpPr txBox="1"/>
          <p:nvPr>
            <p:ph type="title"/>
          </p:nvPr>
        </p:nvSpPr>
        <p:spPr>
          <a:prstGeom prst="rect">
            <a:avLst/>
          </a:prstGeom>
        </p:spPr>
        <p:txBody>
          <a:bodyPr/>
          <a:lstStyle/>
          <a:p>
            <a:pPr/>
            <a:r>
              <a:t>CZYM JEST URLOP </a:t>
            </a:r>
          </a:p>
        </p:txBody>
      </p:sp>
      <p:sp>
        <p:nvSpPr>
          <p:cNvPr id="168" name="Symbol zastępczy zawartości 2"/>
          <p:cNvSpPr txBox="1"/>
          <p:nvPr>
            <p:ph type="body" idx="1"/>
          </p:nvPr>
        </p:nvSpPr>
        <p:spPr>
          <a:xfrm>
            <a:off x="457200" y="1600199"/>
            <a:ext cx="7467600" cy="4873754"/>
          </a:xfrm>
          <a:prstGeom prst="rect">
            <a:avLst/>
          </a:prstGeom>
        </p:spPr>
        <p:txBody>
          <a:bodyPr/>
          <a:lstStyle/>
          <a:p>
            <a:pPr marL="0" indent="0" algn="just" defTabSz="457200">
              <a:lnSpc>
                <a:spcPct val="150000"/>
              </a:lnSpc>
              <a:spcBef>
                <a:spcPts val="0"/>
              </a:spcBef>
              <a:buClrTx/>
              <a:buSzTx/>
              <a:buNone/>
              <a:defRPr sz="1800">
                <a:solidFill>
                  <a:srgbClr val="424242"/>
                </a:solidFill>
                <a:latin typeface="Times New Roman"/>
                <a:ea typeface="Times New Roman"/>
                <a:cs typeface="Times New Roman"/>
                <a:sym typeface="Times New Roman"/>
              </a:defRPr>
            </a:pPr>
            <a:r>
              <a:rPr b="1"/>
              <a:t>Urlop</a:t>
            </a:r>
            <a:r>
              <a:t> - jest to czas wolny pracownika od świadczenia pracy na rzecz pracodawcy. Kwestie urlopowe są regulowane przepisami kodeksu pracy. Pracownik może wnioskować o udzielenie mu urlopy jednak nie oznacza to, że pracodawca zawsze ma obowiązek go udzielić. Urlop przysługuje każdemu pracownikowi zatrudnionemu na podstawie umowę o pracę.Nie mają takiego prawa osoby wykonujące pracę na podstawie umów cywilno-prawnych takich jak umowa o zlecenie czy umowa o dzieło.Wymiar przysługującemu pracownikowi urlopu zależy przede wszystkim od okresu zaludnienia.Wpływ na jego długość mają także inne okresy np. nauki, pobierania zasiłku dla bezrobotnych, służba wojskowa i inne.</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1" name="Tytuł 1"/>
          <p:cNvSpPr txBox="1"/>
          <p:nvPr>
            <p:ph type="title"/>
          </p:nvPr>
        </p:nvSpPr>
        <p:spPr>
          <a:prstGeom prst="rect">
            <a:avLst/>
          </a:prstGeom>
        </p:spPr>
        <p:txBody>
          <a:bodyPr/>
          <a:lstStyle>
            <a:lvl1pPr algn="ctr">
              <a:defRPr b="1"/>
            </a:lvl1pPr>
          </a:lstStyle>
          <a:p>
            <a:pPr/>
            <a:r>
              <a:t>URLOP MACIERZYŃSKI </a:t>
            </a:r>
          </a:p>
        </p:txBody>
      </p:sp>
      <p:sp>
        <p:nvSpPr>
          <p:cNvPr id="222" name="Symbol zastępczy zawartości 2"/>
          <p:cNvSpPr txBox="1"/>
          <p:nvPr>
            <p:ph type="body" idx="1"/>
          </p:nvPr>
        </p:nvSpPr>
        <p:spPr>
          <a:xfrm>
            <a:off x="457200" y="1600199"/>
            <a:ext cx="7467600" cy="4873754"/>
          </a:xfrm>
          <a:prstGeom prst="rect">
            <a:avLst/>
          </a:prstGeom>
        </p:spPr>
        <p:txBody>
          <a:bodyPr/>
          <a:lstStyle/>
          <a:p>
            <a:pPr marL="0" indent="0" algn="just" defTabSz="452627">
              <a:lnSpc>
                <a:spcPct val="150000"/>
              </a:lnSpc>
              <a:spcBef>
                <a:spcPts val="0"/>
              </a:spcBef>
              <a:buClrTx/>
              <a:buSzTx/>
              <a:buNone/>
              <a:defRPr sz="1979">
                <a:solidFill>
                  <a:srgbClr val="424242"/>
                </a:solidFill>
                <a:latin typeface="Times New Roman"/>
                <a:ea typeface="Times New Roman"/>
                <a:cs typeface="Times New Roman"/>
                <a:sym typeface="Times New Roman"/>
              </a:defRPr>
            </a:pPr>
            <a:r>
              <a:rPr b="1"/>
              <a:t>Łączny wymiar urlopu w przypadku urodzenia jednego dziecka może wynosić nawet do 52 tygodni.</a:t>
            </a:r>
            <a:r>
              <a:t> Po wykorzystaniu przez matkę co najmniej 14 tygodni tego urlopu, matka może przekazać pozostałą jego część na rzecz ojca dziecka – tzw. urlop tacierzyński. Urlop macierzyński można wykorzystać również przed planowaną datą porodu, jednak nie może to być wcześniej niż 6 tygodni przed planowaną datą porodu. Po ustaniu urlopu macierzyńskiego pracodawca ma obowiązek przywrócić pracownice na zajmowane przed urlopem stanowisko pracy.</a:t>
            </a:r>
          </a:p>
          <a:p>
            <a:pPr marL="0" indent="0" algn="just" defTabSz="452627">
              <a:lnSpc>
                <a:spcPct val="150000"/>
              </a:lnSpc>
              <a:spcBef>
                <a:spcPts val="0"/>
              </a:spcBef>
              <a:buClrTx/>
              <a:buSzTx/>
              <a:buNone/>
              <a:defRPr sz="1979">
                <a:solidFill>
                  <a:srgbClr val="424242"/>
                </a:solidFill>
                <a:latin typeface="Times New Roman"/>
                <a:ea typeface="Times New Roman"/>
                <a:cs typeface="Times New Roman"/>
                <a:sym typeface="Times New Roman"/>
              </a:defRPr>
            </a:pPr>
            <a:r>
              <a:t>Do zapłaty wynagrodzenia za urlop macierzyński zobowiązany jest ZUS.</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4" name="Tytuł 1"/>
          <p:cNvSpPr txBox="1"/>
          <p:nvPr>
            <p:ph type="title"/>
          </p:nvPr>
        </p:nvSpPr>
        <p:spPr>
          <a:prstGeom prst="rect">
            <a:avLst/>
          </a:prstGeom>
        </p:spPr>
        <p:txBody>
          <a:bodyPr/>
          <a:lstStyle>
            <a:lvl1pPr algn="ctr">
              <a:defRPr b="1"/>
            </a:lvl1pPr>
          </a:lstStyle>
          <a:p>
            <a:pPr/>
            <a:r>
              <a:t>URLOP tacierzyński </a:t>
            </a:r>
          </a:p>
        </p:txBody>
      </p:sp>
      <p:sp>
        <p:nvSpPr>
          <p:cNvPr id="225" name="Symbol zastępczy zawartości 2"/>
          <p:cNvSpPr txBox="1"/>
          <p:nvPr>
            <p:ph type="body" idx="1"/>
          </p:nvPr>
        </p:nvSpPr>
        <p:spPr>
          <a:xfrm>
            <a:off x="457200" y="1600199"/>
            <a:ext cx="7467600" cy="4873754"/>
          </a:xfrm>
          <a:prstGeom prst="rect">
            <a:avLst/>
          </a:prstGeom>
        </p:spPr>
        <p:txBody>
          <a:bodyPr/>
          <a:lstStyle/>
          <a:p>
            <a:pPr marL="0" indent="0" algn="just" defTabSz="256031">
              <a:lnSpc>
                <a:spcPct val="150000"/>
              </a:lnSpc>
              <a:spcBef>
                <a:spcPts val="0"/>
              </a:spcBef>
              <a:buClrTx/>
              <a:buSzTx/>
              <a:buNone/>
              <a:defRPr sz="1679">
                <a:solidFill>
                  <a:srgbClr val="424242"/>
                </a:solidFill>
                <a:latin typeface="Times New Roman"/>
                <a:ea typeface="Times New Roman"/>
                <a:cs typeface="Times New Roman"/>
                <a:sym typeface="Times New Roman"/>
              </a:defRPr>
            </a:pPr>
            <a:r>
              <a:t>W przypadku gdy matka dziecka nie chce, bądź nie może wykorzystać w pełni przysługującego jej urlopu macierzyńskiego, może pozostałą jego część przekazać ojcu dziecka – tzw. urlop tacierzyński. Aby ojciec mógł przejąć część urlopu przysługującego matce, musi na niego przejść bezpośrednio po tym jak zrezygnuje z niego matka nie wcześniej niż po upływie 14 tygodni urlopu. Pozostałe 6 tygodni urlopu rodzice mogą podzielić między siebie. Urlop tacierzyński, podobnie jak macierzyński zapewnia 100% wynagrodzenia. Nie wykorzystany w odpowiednim momencie – przepada. Po ustaniu urlopu tacierzyńskiego pracodawca – podobnie jak w przypadku urlopu macierzyńskiego – ma obowiązek przywrócić pracownika na zajmowane przed urlopem stanowisko pracy a jeżeli nie jest to możliwe, na stanowisko równorzędne.</a:t>
            </a:r>
          </a:p>
          <a:p>
            <a:pPr marL="0" indent="0" algn="just" defTabSz="256031">
              <a:lnSpc>
                <a:spcPct val="150000"/>
              </a:lnSpc>
              <a:spcBef>
                <a:spcPts val="0"/>
              </a:spcBef>
              <a:buClrTx/>
              <a:buSzTx/>
              <a:buNone/>
              <a:defRPr sz="1679">
                <a:solidFill>
                  <a:srgbClr val="424242"/>
                </a:solidFill>
                <a:latin typeface="Times New Roman"/>
                <a:ea typeface="Times New Roman"/>
                <a:cs typeface="Times New Roman"/>
                <a:sym typeface="Times New Roman"/>
              </a:defRPr>
            </a:pPr>
            <a:r>
              <a:t>Do zapłaty wynagrodzenia za urlop tacierzyński zobowiązany jest ZUS.</a:t>
            </a:r>
          </a:p>
          <a:p>
            <a:pPr marL="0" indent="0" defTabSz="256031">
              <a:lnSpc>
                <a:spcPts val="1900"/>
              </a:lnSpc>
              <a:spcBef>
                <a:spcPts val="0"/>
              </a:spcBef>
              <a:buClrTx/>
              <a:buSzTx/>
              <a:buNone/>
              <a:defRPr sz="839">
                <a:solidFill>
                  <a:srgbClr val="424242"/>
                </a:solidFill>
                <a:latin typeface="+mn-lt"/>
                <a:ea typeface="+mn-ea"/>
                <a:cs typeface="+mn-cs"/>
                <a:sym typeface="Helvetica"/>
              </a:defRPr>
            </a:pP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7" name="Tytuł 1"/>
          <p:cNvSpPr txBox="1"/>
          <p:nvPr>
            <p:ph type="title"/>
          </p:nvPr>
        </p:nvSpPr>
        <p:spPr>
          <a:prstGeom prst="rect">
            <a:avLst/>
          </a:prstGeom>
        </p:spPr>
        <p:txBody>
          <a:bodyPr/>
          <a:lstStyle>
            <a:lvl1pPr algn="ctr">
              <a:defRPr b="1"/>
            </a:lvl1pPr>
          </a:lstStyle>
          <a:p>
            <a:pPr/>
            <a:r>
              <a:t>URLOP RODZICIELSKI </a:t>
            </a:r>
          </a:p>
        </p:txBody>
      </p:sp>
      <p:sp>
        <p:nvSpPr>
          <p:cNvPr id="228" name="Symbol zastępczy zawartości 2"/>
          <p:cNvSpPr txBox="1"/>
          <p:nvPr>
            <p:ph type="body" idx="1"/>
          </p:nvPr>
        </p:nvSpPr>
        <p:spPr>
          <a:xfrm>
            <a:off x="457200" y="1600199"/>
            <a:ext cx="7467600" cy="4873754"/>
          </a:xfrm>
          <a:prstGeom prst="rect">
            <a:avLst/>
          </a:prstGeom>
        </p:spPr>
        <p:txBody>
          <a:bodyPr/>
          <a:lstStyle>
            <a:lvl1pPr marL="0" indent="0" algn="just" defTabSz="457200">
              <a:lnSpc>
                <a:spcPct val="150000"/>
              </a:lnSpc>
              <a:spcBef>
                <a:spcPts val="0"/>
              </a:spcBef>
              <a:buClrTx/>
              <a:buSzTx/>
              <a:buNone/>
              <a:defRPr sz="1800">
                <a:solidFill>
                  <a:srgbClr val="424242"/>
                </a:solidFill>
                <a:latin typeface="Times New Roman"/>
                <a:ea typeface="Times New Roman"/>
                <a:cs typeface="Times New Roman"/>
                <a:sym typeface="Times New Roman"/>
              </a:defRPr>
            </a:lvl1pPr>
          </a:lstStyle>
          <a:p>
            <a:pPr/>
            <a:r>
              <a:t>Przysługuje bezpośrednio po wykorzystaniu całego okresu urlopu macierzyńskiego (podstawowego). Może go wykorzystać zarówno matka jak i ojciec dziecka. Łączny wymiar urlopu rodzicielskiego wynosi do 32 tygodni w przypadku jednego dziecka oraz do 34 tygodni w przypadku większej liczby dzieci urodzonych w czasie jednego porodu. Z tego urlopu można skorzystać w pelnym lub niepełnym wymiarze. Jednorazowo lub maksymalnie w czterech częściach, przy czym każda z nich nie może być krótsza niż 8 tygodni. Ogólnie przyjętę jest, że części powinny następować bezpośrednio jedna po drugiej, jednak istnieje możliwość wydzielenia 16 tygodni urlopu. Wydzielone 16 tygodni wykorzystać można w późniejszym czasie, maksymalnie do końca roku kalendarzowego, w którym dziecko ukończy 6. rok życia.</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0" name="Tytuł 1"/>
          <p:cNvSpPr txBox="1"/>
          <p:nvPr>
            <p:ph type="title"/>
          </p:nvPr>
        </p:nvSpPr>
        <p:spPr>
          <a:prstGeom prst="rect">
            <a:avLst/>
          </a:prstGeom>
        </p:spPr>
        <p:txBody>
          <a:bodyPr/>
          <a:lstStyle>
            <a:lvl1pPr algn="ctr">
              <a:defRPr b="1"/>
            </a:lvl1pPr>
          </a:lstStyle>
          <a:p>
            <a:pPr/>
            <a:r>
              <a:t>URLOP RODZICIELSKI </a:t>
            </a:r>
          </a:p>
        </p:txBody>
      </p:sp>
      <p:sp>
        <p:nvSpPr>
          <p:cNvPr id="231" name="Symbol zastępczy zawartości 2"/>
          <p:cNvSpPr txBox="1"/>
          <p:nvPr>
            <p:ph type="body" idx="1"/>
          </p:nvPr>
        </p:nvSpPr>
        <p:spPr>
          <a:xfrm>
            <a:off x="457200" y="1612899"/>
            <a:ext cx="7467600" cy="4873754"/>
          </a:xfrm>
          <a:prstGeom prst="rect">
            <a:avLst/>
          </a:prstGeom>
        </p:spPr>
        <p:txBody>
          <a:bodyPr/>
          <a:lstStyle/>
          <a:p>
            <a:pPr marL="0" indent="0" algn="just" defTabSz="452627">
              <a:lnSpc>
                <a:spcPct val="150000"/>
              </a:lnSpc>
              <a:spcBef>
                <a:spcPts val="0"/>
              </a:spcBef>
              <a:buClrTx/>
              <a:buSzTx/>
              <a:buNone/>
              <a:defRPr sz="2178">
                <a:solidFill>
                  <a:srgbClr val="424242"/>
                </a:solidFill>
                <a:latin typeface="Times New Roman"/>
                <a:ea typeface="Times New Roman"/>
                <a:cs typeface="Times New Roman"/>
                <a:sym typeface="Times New Roman"/>
              </a:defRPr>
            </a:pPr>
            <a:r>
              <a:t>Istnieje możliwość wydłużenia czasu urlopu rodzicielskiego w sytuacji, gdy rodzic łączy urlop rodzicielski z pracą (maksymalnie 1/2 etatu). Wydłużenie okresu urlopu jest proporcjonalne do wymiaru czasu pracy wykonanej w czasie łączenia pracy i urlopu rodzicielskiego maksymalnie do 64 tygodni w przypadku jednego dziecka lub 68 tygodni w przypadku większej liczby dzieci urodzonych w czasie jednego porodu.</a:t>
            </a:r>
          </a:p>
          <a:p>
            <a:pPr marL="0" indent="0" algn="just" defTabSz="452627">
              <a:lnSpc>
                <a:spcPct val="150000"/>
              </a:lnSpc>
              <a:spcBef>
                <a:spcPts val="0"/>
              </a:spcBef>
              <a:buClrTx/>
              <a:buSzTx/>
              <a:buNone/>
              <a:defRPr sz="2178">
                <a:solidFill>
                  <a:srgbClr val="424242"/>
                </a:solidFill>
                <a:latin typeface="Times New Roman"/>
                <a:ea typeface="Times New Roman"/>
                <a:cs typeface="Times New Roman"/>
                <a:sym typeface="Times New Roman"/>
              </a:defRPr>
            </a:pPr>
            <a:r>
              <a:t>Do zapłaty wynagrodzenia za urlop rodzicielski zobowiązany jest ZUS.</a:t>
            </a: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3" name="Tytuł 1"/>
          <p:cNvSpPr txBox="1"/>
          <p:nvPr>
            <p:ph type="title"/>
          </p:nvPr>
        </p:nvSpPr>
        <p:spPr>
          <a:xfrm>
            <a:off x="342900" y="388938"/>
            <a:ext cx="7467600" cy="1143001"/>
          </a:xfrm>
          <a:prstGeom prst="rect">
            <a:avLst/>
          </a:prstGeom>
        </p:spPr>
        <p:txBody>
          <a:bodyPr/>
          <a:lstStyle>
            <a:lvl1pPr algn="ctr">
              <a:defRPr b="1"/>
            </a:lvl1pPr>
          </a:lstStyle>
          <a:p>
            <a:pPr/>
            <a:r>
              <a:t>URLOP OKOLICZNOŚCIOWY  </a:t>
            </a:r>
          </a:p>
        </p:txBody>
      </p:sp>
      <p:sp>
        <p:nvSpPr>
          <p:cNvPr id="234" name="Symbol zastępczy zawartości 2"/>
          <p:cNvSpPr txBox="1"/>
          <p:nvPr>
            <p:ph type="body" idx="1"/>
          </p:nvPr>
        </p:nvSpPr>
        <p:spPr>
          <a:xfrm>
            <a:off x="457200" y="1600199"/>
            <a:ext cx="7467600" cy="4873754"/>
          </a:xfrm>
          <a:prstGeom prst="rect">
            <a:avLst/>
          </a:prstGeom>
        </p:spPr>
        <p:txBody>
          <a:bodyPr/>
          <a:lstStyle/>
          <a:p>
            <a:pPr marL="0" indent="0" algn="just" defTabSz="315468">
              <a:lnSpc>
                <a:spcPct val="150000"/>
              </a:lnSpc>
              <a:spcBef>
                <a:spcPts val="0"/>
              </a:spcBef>
              <a:buClrTx/>
              <a:buSzTx/>
              <a:buNone/>
              <a:defRPr sz="1725">
                <a:solidFill>
                  <a:srgbClr val="424242"/>
                </a:solidFill>
                <a:latin typeface="Times New Roman"/>
                <a:ea typeface="Times New Roman"/>
                <a:cs typeface="Times New Roman"/>
                <a:sym typeface="Times New Roman"/>
              </a:defRPr>
            </a:pPr>
            <a:r>
              <a:t>Urlop związany z wyjątkowymi okolicznościami, takimi jak: śmierć członka rodziny pracownika, narodziny dziecka pracownika, ślub pracownika. W zależności od rodzaju wydarzenia, długość urlopu okolicznościowego waha się od </a:t>
            </a:r>
            <a:r>
              <a:rPr b="1"/>
              <a:t>1 do 2 dni</a:t>
            </a:r>
            <a:r>
              <a:t>.</a:t>
            </a:r>
          </a:p>
          <a:p>
            <a:pPr marL="315468" indent="-219075" algn="just" defTabSz="315468">
              <a:lnSpc>
                <a:spcPct val="150000"/>
              </a:lnSpc>
              <a:spcBef>
                <a:spcPts val="0"/>
              </a:spcBef>
              <a:buClr>
                <a:srgbClr val="424242"/>
              </a:buClr>
              <a:buSzPct val="100000"/>
              <a:buFont typeface="Helvetica"/>
              <a:buChar char="•"/>
              <a:defRPr sz="1725">
                <a:solidFill>
                  <a:srgbClr val="424242"/>
                </a:solidFill>
                <a:latin typeface="Times New Roman"/>
                <a:ea typeface="Times New Roman"/>
                <a:cs typeface="Times New Roman"/>
                <a:sym typeface="Times New Roman"/>
              </a:defRPr>
            </a:pPr>
            <a:r>
              <a:t>	1 dzień - w przypadku ślubu dziecka pracownika lub zgonu i pogrzebu jego brata, siostry, teścia, teściowej, dziadka, babci, lub innej osoby pozostającej na utrzymaniu pracownika lub pod jego bezpośrednią opieką</a:t>
            </a:r>
          </a:p>
          <a:p>
            <a:pPr marL="315468" indent="-219075" algn="just" defTabSz="315468">
              <a:lnSpc>
                <a:spcPct val="150000"/>
              </a:lnSpc>
              <a:spcBef>
                <a:spcPts val="0"/>
              </a:spcBef>
              <a:buClr>
                <a:srgbClr val="424242"/>
              </a:buClr>
              <a:buSzPct val="100000"/>
              <a:buFont typeface="Helvetica"/>
              <a:buChar char="•"/>
              <a:defRPr sz="1725">
                <a:solidFill>
                  <a:srgbClr val="424242"/>
                </a:solidFill>
                <a:latin typeface="Times New Roman"/>
                <a:ea typeface="Times New Roman"/>
                <a:cs typeface="Times New Roman"/>
                <a:sym typeface="Times New Roman"/>
              </a:defRPr>
            </a:pPr>
            <a:r>
              <a:t>	2 dni – w przypadku ślubu pracownika lub urodzenia się dziecka pracownika, bądź w przypadku zgonu i pogrzebu małżonka pracownika lub jego dziecka, matki, ojca, ojczyma lub macochy.</a:t>
            </a:r>
          </a:p>
          <a:p>
            <a:pPr marL="0" indent="0" algn="just" defTabSz="315468">
              <a:lnSpc>
                <a:spcPct val="150000"/>
              </a:lnSpc>
              <a:spcBef>
                <a:spcPts val="0"/>
              </a:spcBef>
              <a:buClrTx/>
              <a:buSzTx/>
              <a:buNone/>
              <a:defRPr sz="1725">
                <a:solidFill>
                  <a:srgbClr val="424242"/>
                </a:solidFill>
                <a:latin typeface="Times New Roman"/>
                <a:ea typeface="Times New Roman"/>
                <a:cs typeface="Times New Roman"/>
                <a:sym typeface="Times New Roman"/>
              </a:defRPr>
            </a:pPr>
            <a:r>
              <a:t>Do zapłaty wynagrodzenia za urlop okolicznościowy zobowiązany jest pracodawca.</a:t>
            </a: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6" name="URLOP WYCHOWAWCZY"/>
          <p:cNvSpPr txBox="1"/>
          <p:nvPr>
            <p:ph type="title"/>
          </p:nvPr>
        </p:nvSpPr>
        <p:spPr>
          <a:prstGeom prst="rect">
            <a:avLst/>
          </a:prstGeom>
        </p:spPr>
        <p:txBody>
          <a:bodyPr/>
          <a:lstStyle/>
          <a:p>
            <a:pPr/>
            <a:r>
              <a:t>URLOP WYCHOWAWCZY </a:t>
            </a:r>
          </a:p>
        </p:txBody>
      </p:sp>
      <p:sp>
        <p:nvSpPr>
          <p:cNvPr id="237" name="Podstawowym celem urlopu wychowawczego jest umożliwienie pracownikowi połączenia konieczności sprawowania osobistej opieki nad dzieckiem z obowiązkami zawodowymi. Dla pracownika oznacza to czasowe zawieszenie obowiązku świadczenia pracy. W czasie trwania urlopu wychowawczego nie jest wypłacane wynagrodzenie.…"/>
          <p:cNvSpPr txBox="1"/>
          <p:nvPr>
            <p:ph type="body" idx="1"/>
          </p:nvPr>
        </p:nvSpPr>
        <p:spPr>
          <a:prstGeom prst="rect">
            <a:avLst/>
          </a:prstGeom>
        </p:spPr>
        <p:txBody>
          <a:bodyPr/>
          <a:lstStyle/>
          <a:p>
            <a:pPr marL="0" indent="0" algn="just" defTabSz="457200">
              <a:lnSpc>
                <a:spcPct val="150000"/>
              </a:lnSpc>
              <a:spcBef>
                <a:spcPts val="1600"/>
              </a:spcBef>
              <a:buClrTx/>
              <a:buSzTx/>
              <a:buNone/>
              <a:defRPr sz="1600">
                <a:latin typeface="Times New Roman"/>
                <a:ea typeface="Times New Roman"/>
                <a:cs typeface="Times New Roman"/>
                <a:sym typeface="Times New Roman"/>
              </a:defRPr>
            </a:pPr>
            <a:r>
              <a:t>Podstawowym celem urlopu wychowawczego jest umożliwienie pracownikowi połączenia konieczności sprawowania osobistej opieki nad dzieckiem z obowiązkami zawodowymi. Dla pracownika oznacza to czasowe zawieszenie obowiązku świadczenia pracy. W czasie trwania urlopu wychowawczego nie jest wypłacane wynagrodzenie.</a:t>
            </a:r>
          </a:p>
          <a:p>
            <a:pPr marL="0" indent="0" algn="just" defTabSz="457200">
              <a:lnSpc>
                <a:spcPct val="150000"/>
              </a:lnSpc>
              <a:spcBef>
                <a:spcPts val="1600"/>
              </a:spcBef>
              <a:buClrTx/>
              <a:buSzTx/>
              <a:buNone/>
              <a:defRPr sz="1600">
                <a:latin typeface="Times New Roman"/>
                <a:ea typeface="Times New Roman"/>
                <a:cs typeface="Times New Roman"/>
                <a:sym typeface="Times New Roman"/>
              </a:defRPr>
            </a:pPr>
            <a:r>
              <a:t>Urlop wychowawczy jest jednym z urlopów związanych z rodzicielstwem. Głównymi przesłankami nabycia prawa do urlopu wychowawczego jest pozostawanie w stosunku pracy i posiadanie co najmniej 6-miesięcznego stażu pracy, bez względu na występujące przerwy. Co istotne, do stażu pracy wlicza się okres zatrudnienia u poprzednich pracodawców.</a:t>
            </a:r>
          </a:p>
          <a:p>
            <a:pPr marL="0" indent="0" algn="just" defTabSz="457200">
              <a:lnSpc>
                <a:spcPct val="150000"/>
              </a:lnSpc>
              <a:spcBef>
                <a:spcPts val="0"/>
              </a:spcBef>
              <a:buClrTx/>
              <a:buSzTx/>
              <a:buNone/>
              <a:defRPr sz="1600">
                <a:latin typeface="Times New Roman"/>
                <a:ea typeface="Times New Roman"/>
                <a:cs typeface="Times New Roman"/>
                <a:sym typeface="Times New Roman"/>
              </a:defRPr>
            </a:pPr>
            <a:r>
              <a:t>Rodzice lub opiekunowie dziecka mogą wykorzystać urlop wychowawczy do momentu ukończenia przez dziecko 6. roku życia, natomiast w przypadku dziecka niepełnosprawnego do 18. roku życia.</a:t>
            </a: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9" name="URLOP WYCHOWAWCZY"/>
          <p:cNvSpPr txBox="1"/>
          <p:nvPr>
            <p:ph type="title"/>
          </p:nvPr>
        </p:nvSpPr>
        <p:spPr>
          <a:prstGeom prst="rect">
            <a:avLst/>
          </a:prstGeom>
        </p:spPr>
        <p:txBody>
          <a:bodyPr/>
          <a:lstStyle/>
          <a:p>
            <a:pPr/>
            <a:r>
              <a:t>URLOP WYCHOWAWCZY </a:t>
            </a:r>
          </a:p>
        </p:txBody>
      </p:sp>
      <p:sp>
        <p:nvSpPr>
          <p:cNvPr id="240" name="Pracownik-rodzic może skorzystać z urlopu wychowawczego w wymiarze do 36 miesięcy, ale nie dłużej jednak niż do ukończenia przez dziecko 6 roku życia.…"/>
          <p:cNvSpPr txBox="1"/>
          <p:nvPr>
            <p:ph type="body" idx="1"/>
          </p:nvPr>
        </p:nvSpPr>
        <p:spPr>
          <a:prstGeom prst="rect">
            <a:avLst/>
          </a:prstGeom>
        </p:spPr>
        <p:txBody>
          <a:bodyPr/>
          <a:lstStyle/>
          <a:p>
            <a:pPr marL="0" indent="0" algn="just" defTabSz="416052">
              <a:lnSpc>
                <a:spcPct val="150000"/>
              </a:lnSpc>
              <a:spcBef>
                <a:spcPts val="1400"/>
              </a:spcBef>
              <a:buClrTx/>
              <a:buSzTx/>
              <a:buNone/>
              <a:defRPr sz="1365">
                <a:solidFill>
                  <a:srgbClr val="222222"/>
                </a:solidFill>
                <a:latin typeface="Times New Roman"/>
                <a:ea typeface="Times New Roman"/>
                <a:cs typeface="Times New Roman"/>
                <a:sym typeface="Times New Roman"/>
              </a:defRPr>
            </a:pPr>
            <a:r>
              <a:t>Pracownik-rodzic może skorzystać z urlopu wychowawczego w </a:t>
            </a:r>
            <a:r>
              <a:rPr b="1"/>
              <a:t>wymiarze</a:t>
            </a:r>
            <a:r>
              <a:t> do 36 miesięcy, ale nie dłużej jednak niż do ukończenia przez dziecko 6 roku życia.</a:t>
            </a:r>
          </a:p>
          <a:p>
            <a:pPr marL="0" indent="0" algn="just" defTabSz="416052">
              <a:lnSpc>
                <a:spcPct val="150000"/>
              </a:lnSpc>
              <a:spcBef>
                <a:spcPts val="1400"/>
              </a:spcBef>
              <a:buClrTx/>
              <a:buSzTx/>
              <a:buNone/>
              <a:defRPr sz="1365">
                <a:solidFill>
                  <a:srgbClr val="222222"/>
                </a:solidFill>
                <a:latin typeface="Times New Roman"/>
                <a:ea typeface="Times New Roman"/>
                <a:cs typeface="Times New Roman"/>
                <a:sym typeface="Times New Roman"/>
              </a:defRPr>
            </a:pPr>
            <a:r>
              <a:t>Należy podkreślić, że jeden miesiąc (z 36 miesięcy) jest przeznaczony wyłącznie dla drugiego rodzica, np. mama przebywa na urlopie 35 miesięcy, a tata 1 miesiąc albo odwrotnie. Oznacza to, że w przypadku wykorzystania urlopu przez jednego z rodziców, urlop wychowawczy trwa maksymalnie 35 miesięcy.</a:t>
            </a:r>
          </a:p>
          <a:p>
            <a:pPr marL="0" indent="0" algn="just" defTabSz="416052">
              <a:lnSpc>
                <a:spcPct val="150000"/>
              </a:lnSpc>
              <a:spcBef>
                <a:spcPts val="1400"/>
              </a:spcBef>
              <a:buClrTx/>
              <a:buSzTx/>
              <a:buNone/>
              <a:defRPr sz="1365">
                <a:solidFill>
                  <a:srgbClr val="222222"/>
                </a:solidFill>
                <a:latin typeface="Times New Roman"/>
                <a:ea typeface="Times New Roman"/>
                <a:cs typeface="Times New Roman"/>
                <a:sym typeface="Times New Roman"/>
              </a:defRPr>
            </a:pPr>
            <a:r>
              <a:t>Wyjątkowo, rodzic będzie mógł skorzystać z pełnego urlopu, czyli 36 miesięcy wyłącznie w przypadku, jeżeli:</a:t>
            </a:r>
          </a:p>
          <a:p>
            <a:pPr marL="0" indent="0" algn="just" defTabSz="416052">
              <a:lnSpc>
                <a:spcPct val="150000"/>
              </a:lnSpc>
              <a:spcBef>
                <a:spcPts val="1400"/>
              </a:spcBef>
              <a:buClrTx/>
              <a:buSzTx/>
              <a:buNone/>
              <a:defRPr sz="1365">
                <a:solidFill>
                  <a:srgbClr val="222222"/>
                </a:solidFill>
                <a:latin typeface="Times New Roman"/>
                <a:ea typeface="Times New Roman"/>
                <a:cs typeface="Times New Roman"/>
                <a:sym typeface="Times New Roman"/>
              </a:defRPr>
            </a:pPr>
            <a:r>
              <a:t>1) drugi rodzic dziecka nie żyje,</a:t>
            </a:r>
          </a:p>
          <a:p>
            <a:pPr marL="0" indent="0" algn="just" defTabSz="416052">
              <a:lnSpc>
                <a:spcPct val="150000"/>
              </a:lnSpc>
              <a:spcBef>
                <a:spcPts val="1400"/>
              </a:spcBef>
              <a:buClrTx/>
              <a:buSzTx/>
              <a:buNone/>
              <a:defRPr sz="1365">
                <a:solidFill>
                  <a:srgbClr val="222222"/>
                </a:solidFill>
                <a:latin typeface="Times New Roman"/>
                <a:ea typeface="Times New Roman"/>
                <a:cs typeface="Times New Roman"/>
                <a:sym typeface="Times New Roman"/>
              </a:defRPr>
            </a:pPr>
            <a:r>
              <a:t>2) drugiemu rodzicowi dziecka nie przysługuje władza rodzicielska,</a:t>
            </a:r>
          </a:p>
          <a:p>
            <a:pPr marL="0" indent="0" algn="just" defTabSz="416052">
              <a:lnSpc>
                <a:spcPct val="150000"/>
              </a:lnSpc>
              <a:spcBef>
                <a:spcPts val="1400"/>
              </a:spcBef>
              <a:buClrTx/>
              <a:buSzTx/>
              <a:buNone/>
              <a:defRPr sz="1365">
                <a:solidFill>
                  <a:srgbClr val="222222"/>
                </a:solidFill>
                <a:latin typeface="Times New Roman"/>
                <a:ea typeface="Times New Roman"/>
                <a:cs typeface="Times New Roman"/>
                <a:sym typeface="Times New Roman"/>
              </a:defRPr>
            </a:pPr>
            <a:r>
              <a:t>3) drugi rodzic dziecka został pozbawiony władzy rodzicielskiej albo taka władza uległa ograniczeniu lub zawieszeniu.</a:t>
            </a:r>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2" name="URLOP WYCHOWAWCZY"/>
          <p:cNvSpPr txBox="1"/>
          <p:nvPr>
            <p:ph type="title"/>
          </p:nvPr>
        </p:nvSpPr>
        <p:spPr>
          <a:prstGeom prst="rect">
            <a:avLst/>
          </a:prstGeom>
        </p:spPr>
        <p:txBody>
          <a:bodyPr/>
          <a:lstStyle/>
          <a:p>
            <a:pPr/>
            <a:r>
              <a:t>URLOP WYCHOWAWCZY </a:t>
            </a:r>
          </a:p>
        </p:txBody>
      </p:sp>
      <p:sp>
        <p:nvSpPr>
          <p:cNvPr id="243" name="Z urlopu wychowawczego można skorzystać w maksymalnie 5 częściach, które nie muszą następować bezpośrednio po sobie.…"/>
          <p:cNvSpPr txBox="1"/>
          <p:nvPr>
            <p:ph type="body" idx="1"/>
          </p:nvPr>
        </p:nvSpPr>
        <p:spPr>
          <a:prstGeom prst="rect">
            <a:avLst/>
          </a:prstGeom>
        </p:spPr>
        <p:txBody>
          <a:bodyPr/>
          <a:lstStyle/>
          <a:p>
            <a:pPr marL="0" indent="0" algn="just" defTabSz="347472">
              <a:lnSpc>
                <a:spcPct val="150000"/>
              </a:lnSpc>
              <a:spcBef>
                <a:spcPts val="1200"/>
              </a:spcBef>
              <a:buClrTx/>
              <a:buSzTx/>
              <a:buNone/>
              <a:defRPr sz="1368">
                <a:latin typeface="Times New Roman"/>
                <a:ea typeface="Times New Roman"/>
                <a:cs typeface="Times New Roman"/>
                <a:sym typeface="Times New Roman"/>
              </a:defRPr>
            </a:pPr>
            <a:r>
              <a:t>Z urlopu wychowawczego można skorzystać w maksymalnie 5 częściach, które nie muszą następować bezpośrednio po sobie.</a:t>
            </a:r>
          </a:p>
          <a:p>
            <a:pPr marL="0" indent="0" algn="just" defTabSz="347472">
              <a:lnSpc>
                <a:spcPct val="150000"/>
              </a:lnSpc>
              <a:spcBef>
                <a:spcPts val="1200"/>
              </a:spcBef>
              <a:buClrTx/>
              <a:buSzTx/>
              <a:buNone/>
              <a:defRPr sz="1368">
                <a:latin typeface="Times New Roman"/>
                <a:ea typeface="Times New Roman"/>
                <a:cs typeface="Times New Roman"/>
                <a:sym typeface="Times New Roman"/>
              </a:defRPr>
            </a:pPr>
            <a:r>
              <a:t>Z urlopu może skorzystać zarówno matka jak i ojciec dziecka. Jeżeli oboje są pracownikami, mogą korzystać z urlopu jednocześnie, przy czym należy pamiętać, że wymiar urlopu nie zwiększa się.</a:t>
            </a:r>
          </a:p>
          <a:p>
            <a:pPr marL="0" indent="0" algn="just" defTabSz="347472">
              <a:lnSpc>
                <a:spcPct val="150000"/>
              </a:lnSpc>
              <a:spcBef>
                <a:spcPts val="1200"/>
              </a:spcBef>
              <a:buClrTx/>
              <a:buSzTx/>
              <a:buNone/>
              <a:defRPr sz="1368">
                <a:latin typeface="Times New Roman"/>
                <a:ea typeface="Times New Roman"/>
                <a:cs typeface="Times New Roman"/>
                <a:sym typeface="Times New Roman"/>
              </a:defRPr>
            </a:pPr>
            <a:r>
              <a:t>Urlopu wychowawczego udziela się wyłącznie na pisemny wniosek pracownika. Należy go złożyć na co najmniej 21 dni przed rozpoczęciem okresu, w którym zamierza on korzystać z tego urlopu.</a:t>
            </a:r>
          </a:p>
          <a:p>
            <a:pPr marL="0" indent="0" algn="just" defTabSz="347472">
              <a:lnSpc>
                <a:spcPct val="150000"/>
              </a:lnSpc>
              <a:spcBef>
                <a:spcPts val="1200"/>
              </a:spcBef>
              <a:buClrTx/>
              <a:buSzTx/>
              <a:buNone/>
              <a:defRPr sz="1368">
                <a:latin typeface="Times New Roman"/>
                <a:ea typeface="Times New Roman"/>
                <a:cs typeface="Times New Roman"/>
                <a:sym typeface="Times New Roman"/>
              </a:defRPr>
            </a:pPr>
            <a:r>
              <a:t>Pracownik może wycofać wniosek o udzielenie urlopu wychowawczego nie później niż na 7 dni przed rozpoczęciem tego urlopu poprzez złożenie pracodawcy pisemne oświadczenie w tej sprawie.</a:t>
            </a:r>
          </a:p>
          <a:p>
            <a:pPr marL="0" indent="0" algn="just" defTabSz="347472">
              <a:lnSpc>
                <a:spcPct val="150000"/>
              </a:lnSpc>
              <a:spcBef>
                <a:spcPts val="1200"/>
              </a:spcBef>
              <a:buClrTx/>
              <a:buSzTx/>
              <a:buNone/>
              <a:defRPr sz="1368">
                <a:latin typeface="Times New Roman"/>
                <a:ea typeface="Times New Roman"/>
                <a:cs typeface="Times New Roman"/>
                <a:sym typeface="Times New Roman"/>
              </a:defRPr>
            </a:pPr>
            <a:r>
              <a:t>Pracodawca ma obowiązek udzielić urlopu wychowawczego na okres wskazany we wniosku.</a:t>
            </a:r>
          </a:p>
          <a:p>
            <a:pPr marL="0" indent="0" algn="just" defTabSz="347472">
              <a:lnSpc>
                <a:spcPct val="150000"/>
              </a:lnSpc>
              <a:spcBef>
                <a:spcPts val="1200"/>
              </a:spcBef>
              <a:buClrTx/>
              <a:buSzTx/>
              <a:buNone/>
              <a:defRPr sz="1368">
                <a:latin typeface="Times New Roman"/>
                <a:ea typeface="Times New Roman"/>
                <a:cs typeface="Times New Roman"/>
                <a:sym typeface="Times New Roman"/>
              </a:defRPr>
            </a:pPr>
            <a:r>
              <a:t>Wniosek o udzielenie urlopu wychowawczego jest dla pracodawcy wiążący, jeżeli pracownik złoży go w odpowiednim terminie. Odmowa pracodawcy stanowi wykroczenie przeciwko prawom pracownika, zagrożone karą grzywny.</a:t>
            </a:r>
            <a:endParaRPr>
              <a:latin typeface="Helvetica Neue"/>
              <a:ea typeface="Helvetica Neue"/>
              <a:cs typeface="Helvetica Neue"/>
              <a:sym typeface="Helvetica Neue"/>
            </a:endParaRPr>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5" name="PRZEDAWNIENIE ROSZCZEŃ"/>
          <p:cNvSpPr txBox="1"/>
          <p:nvPr>
            <p:ph type="title"/>
          </p:nvPr>
        </p:nvSpPr>
        <p:spPr>
          <a:prstGeom prst="rect">
            <a:avLst/>
          </a:prstGeom>
        </p:spPr>
        <p:txBody>
          <a:bodyPr/>
          <a:lstStyle/>
          <a:p>
            <a:pPr/>
            <a:r>
              <a:t>PRZEDAWNIENIE ROSZCZEŃ </a:t>
            </a:r>
          </a:p>
        </p:txBody>
      </p:sp>
      <p:sp>
        <p:nvSpPr>
          <p:cNvPr id="246" name="Urlop wypoczynkowy niewykorzystany przez pracownika do końca roku, w którym pracownik nabył do niego prawo, staje się urlopem zaległym i powinien zostać udzielony pracownikowi do 30 września następnego roku kalendarzowego. Roszczenie o udzielenie urlopu wypoczynkowego przedawnia się z upływem trzech lat od dnia, w którym stało się wymagalne, przy czym rozpoczęcie biegu tego terminu następuje bądź z końcem roku kalendarzowego, za który urlop przysługuje, bądź najpóźniej z końcem września następnego roku, jeżeli urlop został przesunięty na ten rok z przyczyn leżących po stronie pracownika lub pracodawcy."/>
          <p:cNvSpPr txBox="1"/>
          <p:nvPr>
            <p:ph type="body" idx="1"/>
          </p:nvPr>
        </p:nvSpPr>
        <p:spPr>
          <a:prstGeom prst="rect">
            <a:avLst/>
          </a:prstGeom>
        </p:spPr>
        <p:txBody>
          <a:bodyPr/>
          <a:lstStyle>
            <a:lvl1pPr marL="0" indent="0" algn="just" defTabSz="320039">
              <a:lnSpc>
                <a:spcPct val="150000"/>
              </a:lnSpc>
              <a:spcBef>
                <a:spcPts val="800"/>
              </a:spcBef>
              <a:buClrTx/>
              <a:buSzTx/>
              <a:buNone/>
              <a:defRPr sz="2053">
                <a:latin typeface="Times New Roman"/>
                <a:ea typeface="Times New Roman"/>
                <a:cs typeface="Times New Roman"/>
                <a:sym typeface="Times New Roman"/>
              </a:defRPr>
            </a:lvl1pPr>
          </a:lstStyle>
          <a:p>
            <a:pPr/>
            <a:r>
              <a:t>Urlop wypoczynkowy niewykorzystany przez pracownika do końca roku, w którym pracownik nabył do niego prawo, staje się urlopem zaległym i powinien zostać udzielony pracownikowi do 30 września następnego roku kalendarzowego. Roszczenie o udzielenie urlopu wypoczynkowego przedawnia się z upływem trzech lat od dnia, w którym stało się wymagalne, przy czym rozpoczęcie biegu tego terminu następuje bądź z końcem roku kalendarzowego, za który urlop przysługuje, bądź najpóźniej z końcem września następnego roku, jeżeli urlop został przesunięty na ten rok z przyczyn leżących po stronie pracownika lub pracodawcy. </a:t>
            </a:r>
            <a:endParaRPr sz="839"/>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0" name="Charakterystyka urlopu wypoczynkowego"/>
          <p:cNvSpPr txBox="1"/>
          <p:nvPr>
            <p:ph type="title"/>
          </p:nvPr>
        </p:nvSpPr>
        <p:spPr>
          <a:prstGeom prst="rect">
            <a:avLst/>
          </a:prstGeom>
        </p:spPr>
        <p:txBody>
          <a:bodyPr/>
          <a:lstStyle/>
          <a:p>
            <a:pPr/>
            <a:r>
              <a:t>Charakterystyka urlopu wypoczynkowego </a:t>
            </a:r>
          </a:p>
        </p:txBody>
      </p:sp>
      <p:sp>
        <p:nvSpPr>
          <p:cNvPr id="171" name="Pracownik nie może zrzec się prawa do urlopu.…"/>
          <p:cNvSpPr txBox="1"/>
          <p:nvPr>
            <p:ph type="body" idx="1"/>
          </p:nvPr>
        </p:nvSpPr>
        <p:spPr>
          <a:prstGeom prst="rect">
            <a:avLst/>
          </a:prstGeom>
        </p:spPr>
        <p:txBody>
          <a:bodyPr/>
          <a:lstStyle/>
          <a:p>
            <a:pPr marL="112094" indent="-112094" algn="just" defTabSz="393192">
              <a:lnSpc>
                <a:spcPct val="150000"/>
              </a:lnSpc>
              <a:spcBef>
                <a:spcPts val="1300"/>
              </a:spcBef>
              <a:buClrTx/>
              <a:buSzPct val="100000"/>
              <a:buChar char="•"/>
              <a:defRPr sz="1290">
                <a:solidFill>
                  <a:srgbClr val="222222"/>
                </a:solidFill>
                <a:latin typeface="Times New Roman"/>
                <a:ea typeface="Times New Roman"/>
                <a:cs typeface="Times New Roman"/>
                <a:sym typeface="Times New Roman"/>
              </a:defRPr>
            </a:pPr>
            <a:r>
              <a:t>Pracownik nie może zrzec się prawa do urlopu.</a:t>
            </a:r>
          </a:p>
          <a:p>
            <a:pPr marL="112094" indent="-112094" algn="just" defTabSz="393192">
              <a:lnSpc>
                <a:spcPct val="150000"/>
              </a:lnSpc>
              <a:spcBef>
                <a:spcPts val="1300"/>
              </a:spcBef>
              <a:buClrTx/>
              <a:buSzPct val="100000"/>
              <a:buChar char="•"/>
              <a:defRPr sz="1290">
                <a:solidFill>
                  <a:srgbClr val="222222"/>
                </a:solidFill>
                <a:latin typeface="Times New Roman"/>
                <a:ea typeface="Times New Roman"/>
                <a:cs typeface="Times New Roman"/>
                <a:sym typeface="Times New Roman"/>
              </a:defRPr>
            </a:pPr>
            <a:r>
              <a:t>Pracownik podejmujący pracę po raz pierwszy, w roku kalendarzowym, w którym podjął pracę, uzyskuje prawo do urlopu z upływem każdego miesiąca pracy, w wymiarze 1/12 wymiaru urlopu przysługującego mu po przepracowaniu roku.</a:t>
            </a:r>
          </a:p>
          <a:p>
            <a:pPr marL="112094" indent="-112094" algn="just" defTabSz="393192">
              <a:lnSpc>
                <a:spcPct val="150000"/>
              </a:lnSpc>
              <a:spcBef>
                <a:spcPts val="1300"/>
              </a:spcBef>
              <a:buClrTx/>
              <a:buSzPct val="100000"/>
              <a:buChar char="•"/>
              <a:defRPr sz="1290">
                <a:solidFill>
                  <a:srgbClr val="222222"/>
                </a:solidFill>
                <a:latin typeface="Times New Roman"/>
                <a:ea typeface="Times New Roman"/>
                <a:cs typeface="Times New Roman"/>
                <a:sym typeface="Times New Roman"/>
              </a:defRPr>
            </a:pPr>
            <a:r>
              <a:t>Prawo do kolejnych urlopów pracownik nabywa w każdym następnym roku kalendarzowym.</a:t>
            </a:r>
          </a:p>
          <a:p>
            <a:pPr marL="112094" indent="-112094" algn="just" defTabSz="393192">
              <a:lnSpc>
                <a:spcPct val="150000"/>
              </a:lnSpc>
              <a:spcBef>
                <a:spcPts val="1300"/>
              </a:spcBef>
              <a:buClrTx/>
              <a:buSzPct val="100000"/>
              <a:buChar char="•"/>
              <a:defRPr sz="1290">
                <a:solidFill>
                  <a:srgbClr val="222222"/>
                </a:solidFill>
                <a:latin typeface="Times New Roman"/>
                <a:ea typeface="Times New Roman"/>
                <a:cs typeface="Times New Roman"/>
                <a:sym typeface="Times New Roman"/>
              </a:defRPr>
            </a:pPr>
          </a:p>
          <a:p>
            <a:pPr marL="112094" indent="-112094" algn="just" defTabSz="393192">
              <a:lnSpc>
                <a:spcPct val="150000"/>
              </a:lnSpc>
              <a:spcBef>
                <a:spcPts val="1300"/>
              </a:spcBef>
              <a:buClrTx/>
              <a:buSzPct val="100000"/>
              <a:buChar char="•"/>
              <a:defRPr sz="1290">
                <a:solidFill>
                  <a:srgbClr val="222222"/>
                </a:solidFill>
                <a:latin typeface="Times New Roman"/>
                <a:ea typeface="Times New Roman"/>
                <a:cs typeface="Times New Roman"/>
                <a:sym typeface="Times New Roman"/>
              </a:defRPr>
            </a:pPr>
            <a:r>
              <a:t>Wymiar urlopu wynosi:</a:t>
            </a:r>
          </a:p>
          <a:p>
            <a:pPr marL="0" indent="0" algn="just" defTabSz="393192">
              <a:lnSpc>
                <a:spcPct val="150000"/>
              </a:lnSpc>
              <a:spcBef>
                <a:spcPts val="1300"/>
              </a:spcBef>
              <a:buClrTx/>
              <a:buSzTx/>
              <a:buNone/>
              <a:defRPr sz="1290">
                <a:solidFill>
                  <a:srgbClr val="222222"/>
                </a:solidFill>
                <a:latin typeface="Times New Roman"/>
                <a:ea typeface="Times New Roman"/>
                <a:cs typeface="Times New Roman"/>
                <a:sym typeface="Times New Roman"/>
              </a:defRPr>
            </a:pPr>
            <a:r>
              <a:t>1) 20 dni – jeżeli pracownik jest zatrudniony krócej niż 10 lat,</a:t>
            </a:r>
          </a:p>
          <a:p>
            <a:pPr marL="0" indent="0" algn="just" defTabSz="393192">
              <a:lnSpc>
                <a:spcPct val="150000"/>
              </a:lnSpc>
              <a:spcBef>
                <a:spcPts val="1300"/>
              </a:spcBef>
              <a:buClrTx/>
              <a:buSzTx/>
              <a:buNone/>
              <a:defRPr sz="1290">
                <a:solidFill>
                  <a:srgbClr val="222222"/>
                </a:solidFill>
                <a:latin typeface="Times New Roman"/>
                <a:ea typeface="Times New Roman"/>
                <a:cs typeface="Times New Roman"/>
                <a:sym typeface="Times New Roman"/>
              </a:defRPr>
            </a:pPr>
            <a:r>
              <a:t>2) 26 dni – jeżeli pracownik jest zatrudniony co najmniej 10 lat.</a:t>
            </a:r>
          </a:p>
          <a:p>
            <a:pPr marL="112094" indent="-112094" algn="just" defTabSz="393192">
              <a:lnSpc>
                <a:spcPct val="150000"/>
              </a:lnSpc>
              <a:spcBef>
                <a:spcPts val="1300"/>
              </a:spcBef>
              <a:buClrTx/>
              <a:buSzPct val="100000"/>
              <a:buChar char="•"/>
              <a:defRPr sz="1290">
                <a:solidFill>
                  <a:srgbClr val="222222"/>
                </a:solidFill>
                <a:latin typeface="Times New Roman"/>
                <a:ea typeface="Times New Roman"/>
                <a:cs typeface="Times New Roman"/>
                <a:sym typeface="Times New Roman"/>
              </a:defRPr>
            </a:pPr>
            <a:r>
              <a:t>Wymiar urlopu dla pracownika zatrudnionego w niepełnym wymiarze czasu pracy ustala się proporcjonalnie do wymiaru czasu pracy tego pracownika; niepełny dzień urlopu zaokrągla się w górę do pełnego dnia.</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3" name="Tytuł 1"/>
          <p:cNvSpPr txBox="1"/>
          <p:nvPr>
            <p:ph type="title"/>
          </p:nvPr>
        </p:nvSpPr>
        <p:spPr>
          <a:prstGeom prst="rect">
            <a:avLst/>
          </a:prstGeom>
        </p:spPr>
        <p:txBody>
          <a:bodyPr/>
          <a:lstStyle/>
          <a:p>
            <a:pPr/>
            <a:r>
              <a:t>Charakterystyka urlopu wypoczynkowego </a:t>
            </a:r>
          </a:p>
        </p:txBody>
      </p:sp>
      <p:sp>
        <p:nvSpPr>
          <p:cNvPr id="174" name="Symbol zastępczy zawartości 2"/>
          <p:cNvSpPr txBox="1"/>
          <p:nvPr>
            <p:ph type="body" idx="1"/>
          </p:nvPr>
        </p:nvSpPr>
        <p:spPr>
          <a:xfrm>
            <a:off x="457200" y="1600199"/>
            <a:ext cx="7467600" cy="4873754"/>
          </a:xfrm>
          <a:prstGeom prst="rect">
            <a:avLst/>
          </a:prstGeom>
        </p:spPr>
        <p:txBody>
          <a:bodyPr/>
          <a:lstStyle/>
          <a:p>
            <a:pPr marL="0" indent="0" algn="just" defTabSz="457200">
              <a:lnSpc>
                <a:spcPct val="150000"/>
              </a:lnSpc>
              <a:spcBef>
                <a:spcPts val="1600"/>
              </a:spcBef>
              <a:buClrTx/>
              <a:buSzTx/>
              <a:buNone/>
              <a:defRPr sz="1700">
                <a:solidFill>
                  <a:srgbClr val="222222"/>
                </a:solidFill>
                <a:latin typeface="Times New Roman"/>
                <a:ea typeface="Times New Roman"/>
                <a:cs typeface="Times New Roman"/>
                <a:sym typeface="Times New Roman"/>
              </a:defRPr>
            </a:pPr>
            <a:r>
              <a:t>Do okresu zatrudnienia, od którego zależy prawo do urlopu i wymiar urlopu, wlicza się okresy poprzedniego zatrudnienia, bez względu na przerwy w zatrudnieniu oraz sposób ustania stosunku pracy.</a:t>
            </a:r>
          </a:p>
          <a:p>
            <a:pPr marL="0" indent="0" algn="just" defTabSz="457200">
              <a:lnSpc>
                <a:spcPct val="150000"/>
              </a:lnSpc>
              <a:spcBef>
                <a:spcPts val="1600"/>
              </a:spcBef>
              <a:buClrTx/>
              <a:buSzTx/>
              <a:buNone/>
              <a:defRPr sz="1700">
                <a:solidFill>
                  <a:srgbClr val="222222"/>
                </a:solidFill>
                <a:latin typeface="Times New Roman"/>
                <a:ea typeface="Times New Roman"/>
                <a:cs typeface="Times New Roman"/>
                <a:sym typeface="Times New Roman"/>
              </a:defRPr>
            </a:pPr>
            <a:r>
              <a:t>W przypadku jednoczesnego pozostawania w dwóch lub więcej stosunkach pracy wliczeniu podlega także okres poprzedniego niezakończonego zatrudnienia w części przypadającej przed nawiązaniem drugiego lub kolejnego stosunku pracy.</a:t>
            </a:r>
          </a:p>
          <a:p>
            <a:pPr marL="0" indent="0" algn="just" defTabSz="457200">
              <a:lnSpc>
                <a:spcPct val="150000"/>
              </a:lnSpc>
              <a:spcBef>
                <a:spcPts val="1600"/>
              </a:spcBef>
              <a:buClrTx/>
              <a:buSzTx/>
              <a:buNone/>
              <a:defRPr sz="1700">
                <a:solidFill>
                  <a:srgbClr val="222222"/>
                </a:solidFill>
                <a:latin typeface="Times New Roman"/>
                <a:ea typeface="Times New Roman"/>
                <a:cs typeface="Times New Roman"/>
                <a:sym typeface="Times New Roman"/>
              </a:defRPr>
            </a:pPr>
            <a:r>
              <a:t>Urlopu udziela się w dni, które są dla pracownika dniami pracy, zgodnie z obowiązującym go rozkładem czasu pracy, w wymiarze godzinowym, odpowiadającym dobowemu wymiarowi czasu pracy pracownika w danym dniu. </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6" name="Tytuł 1"/>
          <p:cNvSpPr txBox="1"/>
          <p:nvPr>
            <p:ph type="title"/>
          </p:nvPr>
        </p:nvSpPr>
        <p:spPr>
          <a:prstGeom prst="rect">
            <a:avLst/>
          </a:prstGeom>
        </p:spPr>
        <p:txBody>
          <a:bodyPr/>
          <a:lstStyle>
            <a:lvl1pPr>
              <a:defRPr b="1"/>
            </a:lvl1pPr>
          </a:lstStyle>
          <a:p>
            <a:pPr/>
            <a:r>
              <a:t>Charakterystyka urlopu wypoczynkowego </a:t>
            </a:r>
          </a:p>
        </p:txBody>
      </p:sp>
      <p:sp>
        <p:nvSpPr>
          <p:cNvPr id="177" name="Symbol zastępczy zawartości 2"/>
          <p:cNvSpPr txBox="1"/>
          <p:nvPr>
            <p:ph type="body" idx="1"/>
          </p:nvPr>
        </p:nvSpPr>
        <p:spPr>
          <a:xfrm>
            <a:off x="457200" y="1600199"/>
            <a:ext cx="7467600" cy="4873754"/>
          </a:xfrm>
          <a:prstGeom prst="rect">
            <a:avLst/>
          </a:prstGeom>
        </p:spPr>
        <p:txBody>
          <a:bodyPr/>
          <a:lstStyle/>
          <a:p>
            <a:pPr marL="0" indent="0" algn="just" defTabSz="416052">
              <a:lnSpc>
                <a:spcPct val="150000"/>
              </a:lnSpc>
              <a:spcBef>
                <a:spcPts val="1400"/>
              </a:spcBef>
              <a:buClrTx/>
              <a:buSzTx/>
              <a:buNone/>
              <a:defRPr sz="1911">
                <a:solidFill>
                  <a:srgbClr val="222222"/>
                </a:solidFill>
                <a:latin typeface="Times New Roman"/>
                <a:ea typeface="Times New Roman"/>
                <a:cs typeface="Times New Roman"/>
                <a:sym typeface="Times New Roman"/>
              </a:defRPr>
            </a:pPr>
            <a:r>
              <a:t>Przy udzielaniu urlopu jeden dzień urlopu odpowiada 8 godzinom pracy.</a:t>
            </a:r>
          </a:p>
          <a:p>
            <a:pPr marL="0" indent="0" algn="just" defTabSz="416052">
              <a:lnSpc>
                <a:spcPct val="150000"/>
              </a:lnSpc>
              <a:spcBef>
                <a:spcPts val="1400"/>
              </a:spcBef>
              <a:buClrTx/>
              <a:buSzTx/>
              <a:buNone/>
              <a:defRPr sz="1911">
                <a:solidFill>
                  <a:srgbClr val="222222"/>
                </a:solidFill>
                <a:latin typeface="Times New Roman"/>
                <a:ea typeface="Times New Roman"/>
                <a:cs typeface="Times New Roman"/>
                <a:sym typeface="Times New Roman"/>
              </a:defRPr>
            </a:pPr>
            <a:r>
              <a:t>Zasadę stosuje się odpowiednio do pracownika, dla którego dobowa norma czasu pracy, wynikająca z odrębnych przepisów, jest niższa niż 8 godzin.</a:t>
            </a:r>
          </a:p>
          <a:p>
            <a:pPr marL="0" indent="0" algn="just" defTabSz="416052">
              <a:lnSpc>
                <a:spcPct val="150000"/>
              </a:lnSpc>
              <a:spcBef>
                <a:spcPts val="1400"/>
              </a:spcBef>
              <a:buClrTx/>
              <a:buSzTx/>
              <a:buNone/>
              <a:defRPr sz="1911">
                <a:solidFill>
                  <a:srgbClr val="222222"/>
                </a:solidFill>
                <a:latin typeface="Times New Roman"/>
                <a:ea typeface="Times New Roman"/>
                <a:cs typeface="Times New Roman"/>
                <a:sym typeface="Times New Roman"/>
              </a:defRPr>
            </a:pPr>
            <a:r>
              <a:t>Udzielenie pracownikowi urlopu, w dniu pracy w wymiarze godzinowym odpowiadającym części dobowego wymiaru czasu pracy jest dopuszczalne jedynie w przypadku, gdy część urlopu pozostała do wykorzystania jest niższa niż pełny dobowy wymiar czasu pracy pracownika w dniu, na który ma być udzielony urlop.</a:t>
            </a:r>
          </a:p>
          <a:p>
            <a:pPr marL="0" indent="0" defTabSz="416052">
              <a:lnSpc>
                <a:spcPts val="3200"/>
              </a:lnSpc>
              <a:spcBef>
                <a:spcPts val="1400"/>
              </a:spcBef>
              <a:buClrTx/>
              <a:buSzTx/>
              <a:buNone/>
              <a:defRPr sz="1183">
                <a:solidFill>
                  <a:srgbClr val="222222"/>
                </a:solidFill>
                <a:latin typeface="Helvetica Neue"/>
                <a:ea typeface="Helvetica Neue"/>
                <a:cs typeface="Helvetica Neue"/>
                <a:sym typeface="Helvetica Neue"/>
              </a:defRPr>
            </a:pP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9" name="Tytuł 1"/>
          <p:cNvSpPr txBox="1"/>
          <p:nvPr>
            <p:ph type="title"/>
          </p:nvPr>
        </p:nvSpPr>
        <p:spPr>
          <a:prstGeom prst="rect">
            <a:avLst/>
          </a:prstGeom>
        </p:spPr>
        <p:txBody>
          <a:bodyPr/>
          <a:lstStyle>
            <a:lvl1pPr>
              <a:defRPr b="1"/>
            </a:lvl1pPr>
          </a:lstStyle>
          <a:p>
            <a:pPr/>
            <a:r>
              <a:t>Charakterystyka urlopu wypoczynkowego </a:t>
            </a:r>
          </a:p>
        </p:txBody>
      </p:sp>
      <p:sp>
        <p:nvSpPr>
          <p:cNvPr id="180" name="Symbol zastępczy zawartości 2"/>
          <p:cNvSpPr txBox="1"/>
          <p:nvPr>
            <p:ph type="body" idx="1"/>
          </p:nvPr>
        </p:nvSpPr>
        <p:spPr>
          <a:xfrm>
            <a:off x="457200" y="1600199"/>
            <a:ext cx="7467600" cy="4873754"/>
          </a:xfrm>
          <a:prstGeom prst="rect">
            <a:avLst/>
          </a:prstGeom>
        </p:spPr>
        <p:txBody>
          <a:bodyPr/>
          <a:lstStyle/>
          <a:p>
            <a:pPr marL="0" indent="0" algn="just" defTabSz="301752">
              <a:lnSpc>
                <a:spcPts val="2900"/>
              </a:lnSpc>
              <a:spcBef>
                <a:spcPts val="1000"/>
              </a:spcBef>
              <a:buClrTx/>
              <a:buSzTx/>
              <a:buNone/>
              <a:defRPr b="1" sz="1386">
                <a:solidFill>
                  <a:srgbClr val="222222"/>
                </a:solidFill>
                <a:latin typeface="Times New Roman"/>
                <a:ea typeface="Times New Roman"/>
                <a:cs typeface="Times New Roman"/>
                <a:sym typeface="Times New Roman"/>
              </a:defRPr>
            </a:pPr>
            <a:r>
              <a:t>Do okresu pracy, od którego zależy wymiar urlopu, wlicza się z tytułu ukończenia:</a:t>
            </a:r>
          </a:p>
          <a:p>
            <a:pPr marL="0" indent="0" algn="just" defTabSz="301752">
              <a:lnSpc>
                <a:spcPts val="2900"/>
              </a:lnSpc>
              <a:spcBef>
                <a:spcPts val="1000"/>
              </a:spcBef>
              <a:buClrTx/>
              <a:buSzTx/>
              <a:buNone/>
              <a:defRPr sz="1386">
                <a:solidFill>
                  <a:srgbClr val="222222"/>
                </a:solidFill>
                <a:latin typeface="Times New Roman"/>
                <a:ea typeface="Times New Roman"/>
                <a:cs typeface="Times New Roman"/>
                <a:sym typeface="Times New Roman"/>
              </a:defRPr>
            </a:pPr>
            <a:r>
              <a:t>1) zasadniczej lub innej równorzędnej szkoły zawodowej - przewidziany programem nauczania czas trwania nauki, nie więcej jednak niż 3 lata,</a:t>
            </a:r>
          </a:p>
          <a:p>
            <a:pPr marL="0" indent="0" algn="just" defTabSz="301752">
              <a:lnSpc>
                <a:spcPts val="2900"/>
              </a:lnSpc>
              <a:spcBef>
                <a:spcPts val="1000"/>
              </a:spcBef>
              <a:buClrTx/>
              <a:buSzTx/>
              <a:buNone/>
              <a:defRPr sz="1386">
                <a:solidFill>
                  <a:srgbClr val="222222"/>
                </a:solidFill>
                <a:latin typeface="Times New Roman"/>
                <a:ea typeface="Times New Roman"/>
                <a:cs typeface="Times New Roman"/>
                <a:sym typeface="Times New Roman"/>
              </a:defRPr>
            </a:pPr>
            <a:r>
              <a:t>2) średniej szkoły zawodowej - przewidziany programem nauczania czas trwania nauki, nie więcej jednak niż 5 lat,</a:t>
            </a:r>
          </a:p>
          <a:p>
            <a:pPr marL="0" indent="0" algn="just" defTabSz="301752">
              <a:lnSpc>
                <a:spcPts val="2900"/>
              </a:lnSpc>
              <a:spcBef>
                <a:spcPts val="1000"/>
              </a:spcBef>
              <a:buClrTx/>
              <a:buSzTx/>
              <a:buNone/>
              <a:defRPr sz="1386">
                <a:solidFill>
                  <a:srgbClr val="222222"/>
                </a:solidFill>
                <a:latin typeface="Times New Roman"/>
                <a:ea typeface="Times New Roman"/>
                <a:cs typeface="Times New Roman"/>
                <a:sym typeface="Times New Roman"/>
              </a:defRPr>
            </a:pPr>
            <a:r>
              <a:t>3) średniej szkoły zawodowej dla absolwentów zasadniczych (równorzędnych) szkół zawodowych - 5 lat,</a:t>
            </a:r>
          </a:p>
          <a:p>
            <a:pPr marL="0" indent="0" algn="just" defTabSz="301752">
              <a:lnSpc>
                <a:spcPts val="2900"/>
              </a:lnSpc>
              <a:spcBef>
                <a:spcPts val="1000"/>
              </a:spcBef>
              <a:buClrTx/>
              <a:buSzTx/>
              <a:buNone/>
              <a:defRPr sz="1386">
                <a:solidFill>
                  <a:srgbClr val="222222"/>
                </a:solidFill>
                <a:latin typeface="Times New Roman"/>
                <a:ea typeface="Times New Roman"/>
                <a:cs typeface="Times New Roman"/>
                <a:sym typeface="Times New Roman"/>
              </a:defRPr>
            </a:pPr>
            <a:r>
              <a:t>4) średniej szkoły ogólnokształcącej - 4 lata,</a:t>
            </a:r>
          </a:p>
          <a:p>
            <a:pPr marL="0" indent="0" algn="just" defTabSz="301752">
              <a:lnSpc>
                <a:spcPts val="2900"/>
              </a:lnSpc>
              <a:spcBef>
                <a:spcPts val="1000"/>
              </a:spcBef>
              <a:buClrTx/>
              <a:buSzTx/>
              <a:buNone/>
              <a:defRPr sz="1386">
                <a:solidFill>
                  <a:srgbClr val="222222"/>
                </a:solidFill>
                <a:latin typeface="Times New Roman"/>
                <a:ea typeface="Times New Roman"/>
                <a:cs typeface="Times New Roman"/>
                <a:sym typeface="Times New Roman"/>
              </a:defRPr>
            </a:pPr>
            <a:r>
              <a:t>5) szkoły policealnej - 6 lat,</a:t>
            </a:r>
          </a:p>
          <a:p>
            <a:pPr marL="0" indent="0" algn="just" defTabSz="301752">
              <a:lnSpc>
                <a:spcPts val="2900"/>
              </a:lnSpc>
              <a:spcBef>
                <a:spcPts val="1000"/>
              </a:spcBef>
              <a:buClrTx/>
              <a:buSzTx/>
              <a:buNone/>
              <a:defRPr sz="1386">
                <a:solidFill>
                  <a:srgbClr val="222222"/>
                </a:solidFill>
                <a:latin typeface="Times New Roman"/>
                <a:ea typeface="Times New Roman"/>
                <a:cs typeface="Times New Roman"/>
                <a:sym typeface="Times New Roman"/>
              </a:defRPr>
            </a:pPr>
            <a:r>
              <a:t>6) szkoły wyższej - 8 lat.</a:t>
            </a:r>
          </a:p>
          <a:p>
            <a:pPr marL="0" indent="0" algn="just" defTabSz="301752">
              <a:lnSpc>
                <a:spcPts val="2900"/>
              </a:lnSpc>
              <a:spcBef>
                <a:spcPts val="1000"/>
              </a:spcBef>
              <a:buClrTx/>
              <a:buSzTx/>
              <a:buNone/>
              <a:defRPr sz="1386">
                <a:solidFill>
                  <a:srgbClr val="222222"/>
                </a:solidFill>
                <a:latin typeface="Times New Roman"/>
                <a:ea typeface="Times New Roman"/>
                <a:cs typeface="Times New Roman"/>
                <a:sym typeface="Times New Roman"/>
              </a:defRPr>
            </a:pPr>
            <a:r>
              <a:t>Okresy nauki nie podlegają sumowaniu.</a:t>
            </a:r>
          </a:p>
          <a:p>
            <a:pPr marL="0" indent="0" algn="just" defTabSz="301752">
              <a:lnSpc>
                <a:spcPts val="2900"/>
              </a:lnSpc>
              <a:spcBef>
                <a:spcPts val="1000"/>
              </a:spcBef>
              <a:buClrTx/>
              <a:buSzTx/>
              <a:buNone/>
              <a:defRPr sz="1386">
                <a:solidFill>
                  <a:srgbClr val="222222"/>
                </a:solidFill>
                <a:latin typeface="Times New Roman"/>
                <a:ea typeface="Times New Roman"/>
                <a:cs typeface="Times New Roman"/>
                <a:sym typeface="Times New Roman"/>
              </a:defRPr>
            </a:pPr>
            <a:r>
              <a:t>Jeżeli pracownik pobierał naukę w czasie zatrudnienia, do okresu pracy, od którego zależy wymiar urlopu, wlicza się bądź okres zatrudnienia, w którym była pobierana nauka, bądź okres nauki, zależnie od tego, co jest korzystniejsze dla pracownika.</a:t>
            </a:r>
          </a:p>
          <a:p>
            <a:pPr marL="0" indent="0" defTabSz="301752">
              <a:lnSpc>
                <a:spcPts val="2300"/>
              </a:lnSpc>
              <a:spcBef>
                <a:spcPts val="1000"/>
              </a:spcBef>
              <a:buClrTx/>
              <a:buSzTx/>
              <a:buNone/>
              <a:defRPr sz="858">
                <a:solidFill>
                  <a:srgbClr val="222222"/>
                </a:solidFill>
                <a:latin typeface="Helvetica Neue"/>
                <a:ea typeface="Helvetica Neue"/>
                <a:cs typeface="Helvetica Neue"/>
                <a:sym typeface="Helvetica Neue"/>
              </a:defRPr>
            </a:pPr>
          </a:p>
          <a:p>
            <a:pPr marL="0" indent="0" defTabSz="301752">
              <a:lnSpc>
                <a:spcPts val="2000"/>
              </a:lnSpc>
              <a:spcBef>
                <a:spcPts val="0"/>
              </a:spcBef>
              <a:buClrTx/>
              <a:buSzTx/>
              <a:buNone/>
              <a:defRPr sz="858">
                <a:solidFill>
                  <a:srgbClr val="222222"/>
                </a:solidFill>
                <a:latin typeface="Helvetica Neue"/>
                <a:ea typeface="Helvetica Neue"/>
                <a:cs typeface="Helvetica Neue"/>
                <a:sym typeface="Helvetica Neue"/>
              </a:defRPr>
            </a:pP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2" name="Tytuł 1"/>
          <p:cNvSpPr txBox="1"/>
          <p:nvPr>
            <p:ph type="title"/>
          </p:nvPr>
        </p:nvSpPr>
        <p:spPr>
          <a:prstGeom prst="rect">
            <a:avLst/>
          </a:prstGeom>
        </p:spPr>
        <p:txBody>
          <a:bodyPr/>
          <a:lstStyle>
            <a:lvl1pPr>
              <a:defRPr b="1"/>
            </a:lvl1pPr>
          </a:lstStyle>
          <a:p>
            <a:pPr/>
            <a:r>
              <a:t>Charakterystyka urlopu wypoczynkowego </a:t>
            </a:r>
          </a:p>
        </p:txBody>
      </p:sp>
      <p:sp>
        <p:nvSpPr>
          <p:cNvPr id="183" name="Symbol zastępczy zawartości 2"/>
          <p:cNvSpPr txBox="1"/>
          <p:nvPr>
            <p:ph type="body" idx="1"/>
          </p:nvPr>
        </p:nvSpPr>
        <p:spPr>
          <a:xfrm>
            <a:off x="457200" y="1600199"/>
            <a:ext cx="7467600" cy="4873754"/>
          </a:xfrm>
          <a:prstGeom prst="rect">
            <a:avLst/>
          </a:prstGeom>
        </p:spPr>
        <p:txBody>
          <a:bodyPr/>
          <a:lstStyle/>
          <a:p>
            <a:pPr marL="0" indent="0" algn="just" defTabSz="429768">
              <a:lnSpc>
                <a:spcPts val="4000"/>
              </a:lnSpc>
              <a:spcBef>
                <a:spcPts val="1500"/>
              </a:spcBef>
              <a:buClrTx/>
              <a:buSzTx/>
              <a:buNone/>
              <a:defRPr sz="1786">
                <a:solidFill>
                  <a:srgbClr val="222222"/>
                </a:solidFill>
                <a:latin typeface="Times New Roman"/>
                <a:ea typeface="Times New Roman"/>
                <a:cs typeface="Times New Roman"/>
                <a:sym typeface="Times New Roman"/>
              </a:defRPr>
            </a:pPr>
            <a:r>
              <a:t>W roku kalendarzowym, w którym ustaje stosunek pracy z pracownikiem uprawnionym do kolejnego urlopu, pracownikowi przysługuje urlop:</a:t>
            </a:r>
          </a:p>
          <a:p>
            <a:pPr marL="0" indent="0" algn="just" defTabSz="429768">
              <a:lnSpc>
                <a:spcPts val="4000"/>
              </a:lnSpc>
              <a:spcBef>
                <a:spcPts val="1500"/>
              </a:spcBef>
              <a:buClrTx/>
              <a:buSzTx/>
              <a:buNone/>
              <a:defRPr sz="1786">
                <a:solidFill>
                  <a:srgbClr val="222222"/>
                </a:solidFill>
                <a:latin typeface="Times New Roman"/>
                <a:ea typeface="Times New Roman"/>
                <a:cs typeface="Times New Roman"/>
                <a:sym typeface="Times New Roman"/>
              </a:defRPr>
            </a:pPr>
            <a:r>
              <a:t>1) u dotychczasowego pracodawcy – w wymiarze proporcjonalnym do okresu przepracowanego u tego pracodawcy w roku ustania stosunku pracy, chyba że przed ustaniem tego stosunku pracownik wykorzystał urlop w przysługującym mu lub w wyższym wymiarze,</a:t>
            </a:r>
          </a:p>
          <a:p>
            <a:pPr marL="0" indent="0" algn="just" defTabSz="429768">
              <a:lnSpc>
                <a:spcPts val="4000"/>
              </a:lnSpc>
              <a:spcBef>
                <a:spcPts val="1500"/>
              </a:spcBef>
              <a:buClrTx/>
              <a:buSzTx/>
              <a:buNone/>
              <a:defRPr sz="1786">
                <a:solidFill>
                  <a:srgbClr val="222222"/>
                </a:solidFill>
                <a:latin typeface="Times New Roman"/>
                <a:ea typeface="Times New Roman"/>
                <a:cs typeface="Times New Roman"/>
                <a:sym typeface="Times New Roman"/>
              </a:defRPr>
            </a:pPr>
            <a:r>
              <a:t>2) u kolejnego pracodawcy – w wymiarze:</a:t>
            </a:r>
          </a:p>
          <a:p>
            <a:pPr marL="0" indent="0" algn="just" defTabSz="429768">
              <a:lnSpc>
                <a:spcPts val="4000"/>
              </a:lnSpc>
              <a:spcBef>
                <a:spcPts val="1500"/>
              </a:spcBef>
              <a:buClrTx/>
              <a:buSzTx/>
              <a:buNone/>
              <a:defRPr sz="1786">
                <a:solidFill>
                  <a:srgbClr val="222222"/>
                </a:solidFill>
                <a:latin typeface="Times New Roman"/>
                <a:ea typeface="Times New Roman"/>
                <a:cs typeface="Times New Roman"/>
                <a:sym typeface="Times New Roman"/>
              </a:defRPr>
            </a:pPr>
            <a:r>
              <a:t>a) proporcjonalnym do okresu pozostałego do końca danego roku kalendarzowego – w razie zatrudnienia na czas nie krótszy niż do końca danego roku kalendarzowego,</a:t>
            </a:r>
          </a:p>
          <a:p>
            <a:pPr marL="0" indent="0" algn="just" defTabSz="429768">
              <a:lnSpc>
                <a:spcPts val="4000"/>
              </a:lnSpc>
              <a:spcBef>
                <a:spcPts val="1500"/>
              </a:spcBef>
              <a:buClrTx/>
              <a:buSzTx/>
              <a:buNone/>
              <a:defRPr sz="1786">
                <a:solidFill>
                  <a:srgbClr val="222222"/>
                </a:solidFill>
                <a:latin typeface="Times New Roman"/>
                <a:ea typeface="Times New Roman"/>
                <a:cs typeface="Times New Roman"/>
                <a:sym typeface="Times New Roman"/>
              </a:defRPr>
            </a:pPr>
            <a:r>
              <a:t>b) proporcjonalnym do okresu zatrudnienia w danym roku kalendarzowym – w razie zatrudnienia na czas krótszy niż do końca danego roku kalendarzowego.</a:t>
            </a:r>
          </a:p>
          <a:p>
            <a:pPr marL="0" indent="0" defTabSz="429768">
              <a:lnSpc>
                <a:spcPts val="3300"/>
              </a:lnSpc>
              <a:spcBef>
                <a:spcPts val="1500"/>
              </a:spcBef>
              <a:buClrTx/>
              <a:buSzTx/>
              <a:buNone/>
              <a:defRPr sz="1222">
                <a:solidFill>
                  <a:srgbClr val="222222"/>
                </a:solidFill>
                <a:latin typeface="Helvetica Neue"/>
                <a:ea typeface="Helvetica Neue"/>
                <a:cs typeface="Helvetica Neue"/>
                <a:sym typeface="Helvetica Neue"/>
              </a:defRPr>
            </a:pP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5" name="Tytuł 1"/>
          <p:cNvSpPr txBox="1"/>
          <p:nvPr>
            <p:ph type="title"/>
          </p:nvPr>
        </p:nvSpPr>
        <p:spPr>
          <a:prstGeom prst="rect">
            <a:avLst/>
          </a:prstGeom>
        </p:spPr>
        <p:txBody>
          <a:bodyPr/>
          <a:lstStyle>
            <a:lvl1pPr>
              <a:defRPr b="1"/>
            </a:lvl1pPr>
          </a:lstStyle>
          <a:p>
            <a:pPr/>
            <a:r>
              <a:t>Charakterystyka urlopu wypoczynkowego </a:t>
            </a:r>
          </a:p>
        </p:txBody>
      </p:sp>
      <p:sp>
        <p:nvSpPr>
          <p:cNvPr id="186" name="Symbol zastępczy zawartości 2"/>
          <p:cNvSpPr txBox="1"/>
          <p:nvPr>
            <p:ph type="body" idx="1"/>
          </p:nvPr>
        </p:nvSpPr>
        <p:spPr>
          <a:xfrm>
            <a:off x="457200" y="1600199"/>
            <a:ext cx="7467600" cy="4873754"/>
          </a:xfrm>
          <a:prstGeom prst="rect">
            <a:avLst/>
          </a:prstGeom>
        </p:spPr>
        <p:txBody>
          <a:bodyPr/>
          <a:lstStyle/>
          <a:p>
            <a:pPr marL="0" indent="0" algn="just" defTabSz="397763">
              <a:lnSpc>
                <a:spcPct val="150000"/>
              </a:lnSpc>
              <a:spcBef>
                <a:spcPts val="1400"/>
              </a:spcBef>
              <a:buClrTx/>
              <a:buSzTx/>
              <a:buNone/>
              <a:defRPr sz="1392">
                <a:latin typeface="Times New Roman"/>
                <a:ea typeface="Times New Roman"/>
                <a:cs typeface="Times New Roman"/>
                <a:sym typeface="Times New Roman"/>
              </a:defRPr>
            </a:pPr>
            <a:r>
              <a:t>Jeżeli ustanie stosunku pracy u dotychczasowego pracodawcy i nawiązanie takiego stosunku u kolejnego pracodawcy następuje w tym samym miesiącu kalendarzowym, zaokrąglenia do pełnego miesiąca dokonuje dotychczasowy pracodawca.</a:t>
            </a:r>
          </a:p>
          <a:p>
            <a:pPr marL="0" indent="0" algn="just" defTabSz="397763">
              <a:lnSpc>
                <a:spcPct val="150000"/>
              </a:lnSpc>
              <a:spcBef>
                <a:spcPts val="1400"/>
              </a:spcBef>
              <a:buClrTx/>
              <a:buSzTx/>
              <a:buNone/>
              <a:defRPr sz="1392">
                <a:latin typeface="Times New Roman"/>
                <a:ea typeface="Times New Roman"/>
                <a:cs typeface="Times New Roman"/>
                <a:sym typeface="Times New Roman"/>
              </a:defRPr>
            </a:pPr>
            <a:r>
              <a:t>Przy ustalaniu wymiaru urlopu na podstawie art. 1551 i 1552 niepełny dzień urlopu zaokrągla się w górę do pełnego dnia.</a:t>
            </a:r>
          </a:p>
          <a:p>
            <a:pPr marL="0" indent="0" algn="just" defTabSz="397763">
              <a:lnSpc>
                <a:spcPct val="150000"/>
              </a:lnSpc>
              <a:spcBef>
                <a:spcPts val="1400"/>
              </a:spcBef>
              <a:buClrTx/>
              <a:buSzTx/>
              <a:buNone/>
              <a:defRPr sz="1392">
                <a:latin typeface="Times New Roman"/>
                <a:ea typeface="Times New Roman"/>
                <a:cs typeface="Times New Roman"/>
                <a:sym typeface="Times New Roman"/>
              </a:defRPr>
            </a:pPr>
            <a:r>
              <a:t>Pracownikowi, który wykorzystał urlop za dany rok kalendarzowy, a następnie uzyskał w ciągu tego roku prawo do urlopu w wyższym wymiarze, przysługuje urlop uzupełniający.</a:t>
            </a:r>
          </a:p>
          <a:p>
            <a:pPr marL="0" indent="0" algn="just" defTabSz="397763">
              <a:lnSpc>
                <a:spcPct val="150000"/>
              </a:lnSpc>
              <a:spcBef>
                <a:spcPts val="1400"/>
              </a:spcBef>
              <a:buClrTx/>
              <a:buSzTx/>
              <a:buNone/>
              <a:defRPr sz="1392">
                <a:latin typeface="Times New Roman"/>
                <a:ea typeface="Times New Roman"/>
                <a:cs typeface="Times New Roman"/>
                <a:sym typeface="Times New Roman"/>
              </a:defRPr>
            </a:pPr>
            <a:r>
              <a:t>Pracodawca jest obowiązany udzielić pracownikowi urlopu w tym roku kalendarzowym, w którym pracownik uzyskał do niego prawo.</a:t>
            </a:r>
          </a:p>
          <a:p>
            <a:pPr marL="0" indent="0" algn="just" defTabSz="397763">
              <a:lnSpc>
                <a:spcPct val="150000"/>
              </a:lnSpc>
              <a:spcBef>
                <a:spcPts val="1400"/>
              </a:spcBef>
              <a:buClrTx/>
              <a:buSzTx/>
              <a:buNone/>
              <a:defRPr sz="1392">
                <a:latin typeface="Times New Roman"/>
                <a:ea typeface="Times New Roman"/>
                <a:cs typeface="Times New Roman"/>
                <a:sym typeface="Times New Roman"/>
              </a:defRPr>
            </a:pPr>
            <a:r>
              <a:t>Na wniosek pracownika urlop może być podzielony na części. W takim jednak przypadku co najmniej jedna część wypoczynku powinna trwać nie mniej niż 14 kolejnych dni kalendarzowych.</a:t>
            </a:r>
          </a:p>
          <a:p>
            <a:pPr marL="0" indent="0" defTabSz="397763">
              <a:lnSpc>
                <a:spcPts val="3000"/>
              </a:lnSpc>
              <a:spcBef>
                <a:spcPts val="1400"/>
              </a:spcBef>
              <a:buClrTx/>
              <a:buSzTx/>
              <a:buNone/>
              <a:defRPr sz="1131">
                <a:solidFill>
                  <a:srgbClr val="222222"/>
                </a:solidFill>
                <a:latin typeface="Helvetica Neue"/>
                <a:ea typeface="Helvetica Neue"/>
                <a:cs typeface="Helvetica Neue"/>
                <a:sym typeface="Helvetica Neue"/>
              </a:defRPr>
            </a:pP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8" name="Tytuł 1"/>
          <p:cNvSpPr txBox="1"/>
          <p:nvPr>
            <p:ph type="title"/>
          </p:nvPr>
        </p:nvSpPr>
        <p:spPr>
          <a:prstGeom prst="rect">
            <a:avLst/>
          </a:prstGeom>
        </p:spPr>
        <p:txBody>
          <a:bodyPr/>
          <a:lstStyle>
            <a:lvl1pPr>
              <a:defRPr b="1"/>
            </a:lvl1pPr>
          </a:lstStyle>
          <a:p>
            <a:pPr/>
            <a:r>
              <a:t>Charakterystyka urlopu wypoczynkowego </a:t>
            </a:r>
          </a:p>
        </p:txBody>
      </p:sp>
      <p:sp>
        <p:nvSpPr>
          <p:cNvPr id="189" name="Symbol zastępczy zawartości 2"/>
          <p:cNvSpPr txBox="1"/>
          <p:nvPr>
            <p:ph type="body" idx="1"/>
          </p:nvPr>
        </p:nvSpPr>
        <p:spPr>
          <a:xfrm>
            <a:off x="457200" y="1600199"/>
            <a:ext cx="7467600" cy="4873754"/>
          </a:xfrm>
          <a:prstGeom prst="rect">
            <a:avLst/>
          </a:prstGeom>
        </p:spPr>
        <p:txBody>
          <a:bodyPr/>
          <a:lstStyle/>
          <a:p>
            <a:pPr marL="0" indent="0" algn="just" defTabSz="397763">
              <a:lnSpc>
                <a:spcPct val="150000"/>
              </a:lnSpc>
              <a:spcBef>
                <a:spcPts val="1400"/>
              </a:spcBef>
              <a:buClrTx/>
              <a:buSzTx/>
              <a:buNone/>
              <a:defRPr sz="1566">
                <a:solidFill>
                  <a:srgbClr val="222222"/>
                </a:solidFill>
                <a:latin typeface="Times New Roman"/>
                <a:ea typeface="Times New Roman"/>
                <a:cs typeface="Times New Roman"/>
                <a:sym typeface="Times New Roman"/>
              </a:defRPr>
            </a:pPr>
            <a:r>
              <a:t>Urlopy powinny być udzielane zgodnie z planem urlopów. Plan urlopów ustala pracodawca, biorąc pod uwagę wnioski pracowników i konieczność zapewnienia normalnego toku pracy.</a:t>
            </a:r>
          </a:p>
          <a:p>
            <a:pPr marL="0" indent="0" algn="just" defTabSz="397763">
              <a:lnSpc>
                <a:spcPct val="150000"/>
              </a:lnSpc>
              <a:spcBef>
                <a:spcPts val="1400"/>
              </a:spcBef>
              <a:buClrTx/>
              <a:buSzTx/>
              <a:buNone/>
              <a:defRPr sz="1566">
                <a:solidFill>
                  <a:srgbClr val="222222"/>
                </a:solidFill>
                <a:latin typeface="Times New Roman"/>
                <a:ea typeface="Times New Roman"/>
                <a:cs typeface="Times New Roman"/>
                <a:sym typeface="Times New Roman"/>
              </a:defRPr>
            </a:pPr>
            <a:r>
              <a:t>Pracodawca nie ustala planu urlopów, jeżeli zakładowa organizacja związkowa wyraziła na to zgodę; dotyczy to także pracodawcy, u którego nie działa zakładowa organizacja związkowa. W takich przypadkach pracodawca ustala termin urlopu po porozumieniu z pracownikiem. </a:t>
            </a:r>
          </a:p>
          <a:p>
            <a:pPr marL="0" indent="0" algn="just" defTabSz="397763">
              <a:lnSpc>
                <a:spcPct val="150000"/>
              </a:lnSpc>
              <a:spcBef>
                <a:spcPts val="1400"/>
              </a:spcBef>
              <a:buClrTx/>
              <a:buSzTx/>
              <a:buNone/>
              <a:defRPr sz="1566">
                <a:solidFill>
                  <a:srgbClr val="222222"/>
                </a:solidFill>
                <a:latin typeface="Times New Roman"/>
                <a:ea typeface="Times New Roman"/>
                <a:cs typeface="Times New Roman"/>
                <a:sym typeface="Times New Roman"/>
              </a:defRPr>
            </a:pPr>
            <a:r>
              <a:t>Plan urlopów podaje się do wiadomości pracowników w sposób przyjęty u danego pracodawcy.</a:t>
            </a:r>
          </a:p>
          <a:p>
            <a:pPr marL="0" indent="0" algn="just" defTabSz="397763">
              <a:lnSpc>
                <a:spcPct val="150000"/>
              </a:lnSpc>
              <a:spcBef>
                <a:spcPts val="1400"/>
              </a:spcBef>
              <a:buClrTx/>
              <a:buSzTx/>
              <a:buNone/>
              <a:defRPr sz="1566">
                <a:solidFill>
                  <a:srgbClr val="222222"/>
                </a:solidFill>
                <a:latin typeface="Times New Roman"/>
                <a:ea typeface="Times New Roman"/>
                <a:cs typeface="Times New Roman"/>
                <a:sym typeface="Times New Roman"/>
              </a:defRPr>
            </a:pPr>
            <a:r>
              <a:t>Na wniosek pracownicy udziela się jej urlopu bezpośrednio po urlopie macierzyńskim; dotyczy to także pracownika–ojca wychowującego dziecko, który korzysta z urlopu macierzyńskiego.</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ykusz">
  <a:themeElements>
    <a:clrScheme name="Wykusz">
      <a:dk1>
        <a:srgbClr val="000000"/>
      </a:dk1>
      <a:lt1>
        <a:srgbClr val="FFFFFF"/>
      </a:lt1>
      <a:dk2>
        <a:srgbClr val="A7A7A7"/>
      </a:dk2>
      <a:lt2>
        <a:srgbClr val="535353"/>
      </a:lt2>
      <a:accent1>
        <a:srgbClr val="FE8637"/>
      </a:accent1>
      <a:accent2>
        <a:srgbClr val="7598D9"/>
      </a:accent2>
      <a:accent3>
        <a:srgbClr val="B32C16"/>
      </a:accent3>
      <a:accent4>
        <a:srgbClr val="F5CD2D"/>
      </a:accent4>
      <a:accent5>
        <a:srgbClr val="AEBAD5"/>
      </a:accent5>
      <a:accent6>
        <a:srgbClr val="777C84"/>
      </a:accent6>
      <a:hlink>
        <a:srgbClr val="0000FF"/>
      </a:hlink>
      <a:folHlink>
        <a:srgbClr val="FF00FF"/>
      </a:folHlink>
    </a:clrScheme>
    <a:fontScheme name="Wykusz">
      <a:majorFont>
        <a:latin typeface="Century Schoolbook"/>
        <a:ea typeface="Century Schoolbook"/>
        <a:cs typeface="Century Schoolbook"/>
      </a:majorFont>
      <a:minorFont>
        <a:latin typeface="Helvetica"/>
        <a:ea typeface="Helvetica"/>
        <a:cs typeface="Helvetica"/>
      </a:minorFont>
    </a:fontScheme>
    <a:fmtScheme name="Wykusz">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50800" dist="20000" dir="5400000">
              <a:srgbClr val="000000">
                <a:alpha val="42000"/>
              </a:srgbClr>
            </a:outerShdw>
          </a:effectLst>
        </a:effectStyle>
        <a:effectStyle>
          <a:effectLst>
            <a:outerShdw sx="100000" sy="100000" kx="0" ky="0" algn="b" rotWithShape="0" blurRad="50800" dist="20000" dir="5400000">
              <a:srgbClr val="000000">
                <a:alpha val="42000"/>
              </a:srgbClr>
            </a:outerShdw>
          </a:effectLst>
        </a:effectStyle>
        <a:effectStyle>
          <a:effectLst>
            <a:outerShdw sx="100000" sy="100000" kx="0" ky="0" algn="b" rotWithShape="0" blurRad="50800" dist="25000" dir="5400000">
              <a:srgbClr val="000000">
                <a:alpha val="4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50800" dist="20000" dir="5400000">
            <a:srgbClr val="000000">
              <a:alpha val="42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entury Schoolbook"/>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50800" dist="25000" dir="5400000">
            <a:srgbClr val="000000">
              <a:alpha val="40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entury Schoolbook"/>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ykusz">
  <a:themeElements>
    <a:clrScheme name="Wykusz">
      <a:dk1>
        <a:srgbClr val="000000"/>
      </a:dk1>
      <a:lt1>
        <a:srgbClr val="FFFFFF"/>
      </a:lt1>
      <a:dk2>
        <a:srgbClr val="A7A7A7"/>
      </a:dk2>
      <a:lt2>
        <a:srgbClr val="535353"/>
      </a:lt2>
      <a:accent1>
        <a:srgbClr val="FE8637"/>
      </a:accent1>
      <a:accent2>
        <a:srgbClr val="7598D9"/>
      </a:accent2>
      <a:accent3>
        <a:srgbClr val="B32C16"/>
      </a:accent3>
      <a:accent4>
        <a:srgbClr val="F5CD2D"/>
      </a:accent4>
      <a:accent5>
        <a:srgbClr val="AEBAD5"/>
      </a:accent5>
      <a:accent6>
        <a:srgbClr val="777C84"/>
      </a:accent6>
      <a:hlink>
        <a:srgbClr val="0000FF"/>
      </a:hlink>
      <a:folHlink>
        <a:srgbClr val="FF00FF"/>
      </a:folHlink>
    </a:clrScheme>
    <a:fontScheme name="Wykusz">
      <a:majorFont>
        <a:latin typeface="Century Schoolbook"/>
        <a:ea typeface="Century Schoolbook"/>
        <a:cs typeface="Century Schoolbook"/>
      </a:majorFont>
      <a:minorFont>
        <a:latin typeface="Helvetica"/>
        <a:ea typeface="Helvetica"/>
        <a:cs typeface="Helvetica"/>
      </a:minorFont>
    </a:fontScheme>
    <a:fmtScheme name="Wykusz">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50800" dist="20000" dir="5400000">
              <a:srgbClr val="000000">
                <a:alpha val="42000"/>
              </a:srgbClr>
            </a:outerShdw>
          </a:effectLst>
        </a:effectStyle>
        <a:effectStyle>
          <a:effectLst>
            <a:outerShdw sx="100000" sy="100000" kx="0" ky="0" algn="b" rotWithShape="0" blurRad="50800" dist="20000" dir="5400000">
              <a:srgbClr val="000000">
                <a:alpha val="42000"/>
              </a:srgbClr>
            </a:outerShdw>
          </a:effectLst>
        </a:effectStyle>
        <a:effectStyle>
          <a:effectLst>
            <a:outerShdw sx="100000" sy="100000" kx="0" ky="0" algn="b" rotWithShape="0" blurRad="50800" dist="25000" dir="5400000">
              <a:srgbClr val="000000">
                <a:alpha val="4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50800" dist="20000" dir="5400000">
            <a:srgbClr val="000000">
              <a:alpha val="42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entury Schoolbook"/>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50800" dist="25000" dir="5400000">
            <a:srgbClr val="000000">
              <a:alpha val="40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entury Schoolbook"/>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