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BD056-68D1-4BA6-A3B5-3E6C0A74C52E}" type="datetimeFigureOut">
              <a:rPr lang="pl-PL" smtClean="0"/>
              <a:t>17.03.2020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E0201-EFD7-4CDC-865C-953E1470BCB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8527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BD056-68D1-4BA6-A3B5-3E6C0A74C52E}" type="datetimeFigureOut">
              <a:rPr lang="pl-PL" smtClean="0"/>
              <a:t>17.03.2020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E0201-EFD7-4CDC-865C-953E1470BCB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6646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BD056-68D1-4BA6-A3B5-3E6C0A74C52E}" type="datetimeFigureOut">
              <a:rPr lang="pl-PL" smtClean="0"/>
              <a:t>17.03.2020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E0201-EFD7-4CDC-865C-953E1470BCB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501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BD056-68D1-4BA6-A3B5-3E6C0A74C52E}" type="datetimeFigureOut">
              <a:rPr lang="pl-PL" smtClean="0"/>
              <a:t>17.03.2020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E0201-EFD7-4CDC-865C-953E1470BCB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9161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BD056-68D1-4BA6-A3B5-3E6C0A74C52E}" type="datetimeFigureOut">
              <a:rPr lang="pl-PL" smtClean="0"/>
              <a:t>17.03.2020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E0201-EFD7-4CDC-865C-953E1470BCB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3031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BD056-68D1-4BA6-A3B5-3E6C0A74C52E}" type="datetimeFigureOut">
              <a:rPr lang="pl-PL" smtClean="0"/>
              <a:t>17.03.2020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E0201-EFD7-4CDC-865C-953E1470BCB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1398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BD056-68D1-4BA6-A3B5-3E6C0A74C52E}" type="datetimeFigureOut">
              <a:rPr lang="pl-PL" smtClean="0"/>
              <a:t>17.03.2020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E0201-EFD7-4CDC-865C-953E1470BCB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2047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BD056-68D1-4BA6-A3B5-3E6C0A74C52E}" type="datetimeFigureOut">
              <a:rPr lang="pl-PL" smtClean="0"/>
              <a:t>17.03.2020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E0201-EFD7-4CDC-865C-953E1470BCB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8885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BD056-68D1-4BA6-A3B5-3E6C0A74C52E}" type="datetimeFigureOut">
              <a:rPr lang="pl-PL" smtClean="0"/>
              <a:t>17.03.2020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E0201-EFD7-4CDC-865C-953E1470BCB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8703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BD056-68D1-4BA6-A3B5-3E6C0A74C52E}" type="datetimeFigureOut">
              <a:rPr lang="pl-PL" smtClean="0"/>
              <a:t>17.03.2020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E0201-EFD7-4CDC-865C-953E1470BCB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7327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BD056-68D1-4BA6-A3B5-3E6C0A74C52E}" type="datetimeFigureOut">
              <a:rPr lang="pl-PL" smtClean="0"/>
              <a:t>17.03.2020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E0201-EFD7-4CDC-865C-953E1470BCB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8145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D056-68D1-4BA6-A3B5-3E6C0A74C52E}" type="datetimeFigureOut">
              <a:rPr lang="pl-PL" smtClean="0"/>
              <a:t>17.03.2020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E0201-EFD7-4CDC-865C-953E1470BCB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7787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Współczesne teorie kryminologiczne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Materiały dla kierunku Kryminologia</a:t>
            </a:r>
          </a:p>
          <a:p>
            <a:r>
              <a:rPr lang="pl-PL" dirty="0" smtClean="0"/>
              <a:t>2019/2020</a:t>
            </a:r>
          </a:p>
          <a:p>
            <a:r>
              <a:rPr lang="pl-PL" dirty="0" smtClean="0"/>
              <a:t>Mgr Karolina Piech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03538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29269" y="2030152"/>
            <a:ext cx="10515600" cy="1325563"/>
          </a:xfrm>
        </p:spPr>
        <p:txBody>
          <a:bodyPr/>
          <a:lstStyle/>
          <a:p>
            <a:pPr algn="ctr"/>
            <a:r>
              <a:rPr lang="pl-PL" dirty="0" smtClean="0"/>
              <a:t>Teoria frustracji - agresji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31518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Hipoteza agresji frustracyjnej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Zachowania agresywne poprzedzone są przez frustrację</a:t>
            </a:r>
          </a:p>
          <a:p>
            <a:r>
              <a:rPr lang="pl-PL" dirty="0" smtClean="0"/>
              <a:t>John </a:t>
            </a:r>
            <a:r>
              <a:rPr lang="pl-PL" dirty="0" err="1" smtClean="0"/>
              <a:t>Dollard</a:t>
            </a:r>
            <a:endParaRPr lang="pl-PL" dirty="0" smtClean="0"/>
          </a:p>
          <a:p>
            <a:r>
              <a:rPr lang="pl-PL" dirty="0" smtClean="0"/>
              <a:t>Neal Miller</a:t>
            </a:r>
          </a:p>
          <a:p>
            <a:r>
              <a:rPr lang="pl-PL" dirty="0" smtClean="0"/>
              <a:t>Podniesienie gotowości do zachowania agresywnego</a:t>
            </a:r>
          </a:p>
          <a:p>
            <a:r>
              <a:rPr lang="pl-PL" dirty="0" smtClean="0"/>
              <a:t>Agresja zawsze poprzedzona przez frustrację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96970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Czynniki wpływające na natężenie frustracji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Bliskość i niemożność osiągnięcia celu</a:t>
            </a:r>
          </a:p>
          <a:p>
            <a:r>
              <a:rPr lang="pl-PL" dirty="0" smtClean="0"/>
              <a:t>Wysoka wartość celu</a:t>
            </a:r>
          </a:p>
          <a:p>
            <a:r>
              <a:rPr lang="pl-PL" dirty="0" smtClean="0"/>
              <a:t>Wysokie oczekiwania wobec celu</a:t>
            </a:r>
          </a:p>
          <a:p>
            <a:r>
              <a:rPr lang="pl-PL" dirty="0" smtClean="0"/>
              <a:t>Wystąpienie nieoczekiwanej przeszkody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40135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Czynniki sprzyjające wystąpieniu agresji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Ubóstwo</a:t>
            </a:r>
          </a:p>
          <a:p>
            <a:r>
              <a:rPr lang="pl-PL" dirty="0" smtClean="0"/>
              <a:t>Bezdomność</a:t>
            </a:r>
          </a:p>
          <a:p>
            <a:r>
              <a:rPr lang="pl-PL" dirty="0" smtClean="0"/>
              <a:t>Nadmierne zagęszczenie ludności</a:t>
            </a:r>
          </a:p>
          <a:p>
            <a:r>
              <a:rPr lang="pl-PL" dirty="0" smtClean="0"/>
              <a:t>Wysoka temperatura powietrza</a:t>
            </a:r>
          </a:p>
          <a:p>
            <a:r>
              <a:rPr lang="pl-PL" dirty="0" smtClean="0"/>
              <a:t>Choroby somatyczne</a:t>
            </a:r>
          </a:p>
          <a:p>
            <a:r>
              <a:rPr lang="pl-PL" dirty="0" smtClean="0"/>
              <a:t>Dolegliwości bólowe</a:t>
            </a:r>
          </a:p>
          <a:p>
            <a:r>
              <a:rPr lang="pl-PL" dirty="0" smtClean="0"/>
              <a:t>Zaburzenia psychiczne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59975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Teoria Berkowitza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Amerykański psycholog</a:t>
            </a:r>
          </a:p>
          <a:p>
            <a:r>
              <a:rPr lang="pl-PL" dirty="0" smtClean="0"/>
              <a:t>Frustracja -&gt; gniew</a:t>
            </a:r>
          </a:p>
          <a:p>
            <a:r>
              <a:rPr lang="pl-PL" dirty="0" smtClean="0"/>
              <a:t>Gniew = forma agresji</a:t>
            </a:r>
          </a:p>
          <a:p>
            <a:r>
              <a:rPr lang="pl-PL" dirty="0" smtClean="0"/>
              <a:t>Podwyższenie skłonności do zachowań agresywnych</a:t>
            </a:r>
          </a:p>
          <a:p>
            <a:r>
              <a:rPr lang="pl-PL" dirty="0" smtClean="0"/>
              <a:t>Sygnały poprzedzające zachowania agresywne</a:t>
            </a:r>
          </a:p>
          <a:p>
            <a:r>
              <a:rPr lang="pl-PL" dirty="0" smtClean="0"/>
              <a:t>Utrwalony nawyk zachowania agresywnego</a:t>
            </a:r>
          </a:p>
          <a:p>
            <a:r>
              <a:rPr lang="pl-PL" dirty="0" smtClean="0"/>
              <a:t>Nasilenie gniewu</a:t>
            </a:r>
          </a:p>
          <a:p>
            <a:r>
              <a:rPr lang="pl-PL" dirty="0" smtClean="0"/>
              <a:t>Siła bodźców sytuacyjnych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2191221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105</Words>
  <Application>Microsoft Office PowerPoint</Application>
  <PresentationFormat>Panoramiczny</PresentationFormat>
  <Paragraphs>33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Motyw pakietu Office</vt:lpstr>
      <vt:lpstr>Współczesne teorie kryminologiczne</vt:lpstr>
      <vt:lpstr>Teoria frustracji - agresji</vt:lpstr>
      <vt:lpstr>Hipoteza agresji frustracyjnej</vt:lpstr>
      <vt:lpstr>Czynniki wpływające na natężenie frustracji</vt:lpstr>
      <vt:lpstr>Czynniki sprzyjające wystąpieniu agresji</vt:lpstr>
      <vt:lpstr>Teoria Berkowitza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Współczesne teorie kryminologiczne</dc:title>
  <dc:creator>Karolina Piech</dc:creator>
  <cp:lastModifiedBy>Karolina Piech</cp:lastModifiedBy>
  <cp:revision>2</cp:revision>
  <dcterms:created xsi:type="dcterms:W3CDTF">2020-03-17T01:05:06Z</dcterms:created>
  <dcterms:modified xsi:type="dcterms:W3CDTF">2020-03-17T01:19:15Z</dcterms:modified>
</cp:coreProperties>
</file>