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9" r:id="rId2"/>
    <p:sldId id="258" r:id="rId3"/>
    <p:sldId id="262" r:id="rId4"/>
    <p:sldId id="269" r:id="rId5"/>
    <p:sldId id="263" r:id="rId6"/>
    <p:sldId id="264" r:id="rId7"/>
    <p:sldId id="265" r:id="rId8"/>
    <p:sldId id="266" r:id="rId9"/>
    <p:sldId id="267" r:id="rId10"/>
    <p:sldId id="268" r:id="rId11"/>
    <p:sldId id="270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C93A4-8C17-4991-8440-F4130A66E57A}" type="datetimeFigureOut">
              <a:rPr lang="pl-PL" smtClean="0"/>
              <a:t>16.10.2019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372802-6172-4CB3-A95C-4BCCEE96FCDD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J. Kasprzak, W.</a:t>
            </a:r>
            <a:r>
              <a:rPr lang="pl-PL" baseline="0" dirty="0"/>
              <a:t> Młodziejowski, W. Kasprzak, 2015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FC4C-8852-426E-A42D-3A154C99AF83}" type="slidenum">
              <a:rPr lang="pl-PL" smtClean="0"/>
              <a:pPr/>
              <a:t>10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8701-A4AD-457E-A47F-F04FA34ED519}" type="datetimeFigureOut">
              <a:rPr lang="pl-PL" smtClean="0"/>
              <a:pPr/>
              <a:t>16.10.2019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87CD-91CF-4323-8C3B-67971C8D9E2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8701-A4AD-457E-A47F-F04FA34ED519}" type="datetimeFigureOut">
              <a:rPr lang="pl-PL" smtClean="0"/>
              <a:pPr/>
              <a:t>16.10.2019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87CD-91CF-4323-8C3B-67971C8D9E2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8701-A4AD-457E-A47F-F04FA34ED519}" type="datetimeFigureOut">
              <a:rPr lang="pl-PL" smtClean="0"/>
              <a:pPr/>
              <a:t>16.10.2019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87CD-91CF-4323-8C3B-67971C8D9E2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8701-A4AD-457E-A47F-F04FA34ED519}" type="datetimeFigureOut">
              <a:rPr lang="pl-PL" smtClean="0"/>
              <a:pPr/>
              <a:t>16.10.2019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87CD-91CF-4323-8C3B-67971C8D9E2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8701-A4AD-457E-A47F-F04FA34ED519}" type="datetimeFigureOut">
              <a:rPr lang="pl-PL" smtClean="0"/>
              <a:pPr/>
              <a:t>16.10.2019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87CD-91CF-4323-8C3B-67971C8D9E2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8701-A4AD-457E-A47F-F04FA34ED519}" type="datetimeFigureOut">
              <a:rPr lang="pl-PL" smtClean="0"/>
              <a:pPr/>
              <a:t>16.10.2019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87CD-91CF-4323-8C3B-67971C8D9E2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8701-A4AD-457E-A47F-F04FA34ED519}" type="datetimeFigureOut">
              <a:rPr lang="pl-PL" smtClean="0"/>
              <a:pPr/>
              <a:t>16.10.2019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87CD-91CF-4323-8C3B-67971C8D9E2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8701-A4AD-457E-A47F-F04FA34ED519}" type="datetimeFigureOut">
              <a:rPr lang="pl-PL" smtClean="0"/>
              <a:pPr/>
              <a:t>16.10.2019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87CD-91CF-4323-8C3B-67971C8D9E2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8701-A4AD-457E-A47F-F04FA34ED519}" type="datetimeFigureOut">
              <a:rPr lang="pl-PL" smtClean="0"/>
              <a:pPr/>
              <a:t>16.10.2019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87CD-91CF-4323-8C3B-67971C8D9E2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8701-A4AD-457E-A47F-F04FA34ED519}" type="datetimeFigureOut">
              <a:rPr lang="pl-PL" smtClean="0"/>
              <a:pPr/>
              <a:t>16.10.2019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87CD-91CF-4323-8C3B-67971C8D9E2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8701-A4AD-457E-A47F-F04FA34ED519}" type="datetimeFigureOut">
              <a:rPr lang="pl-PL" smtClean="0"/>
              <a:pPr/>
              <a:t>16.10.2019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87CD-91CF-4323-8C3B-67971C8D9E2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78701-A4AD-457E-A47F-F04FA34ED519}" type="datetimeFigureOut">
              <a:rPr lang="pl-PL" smtClean="0"/>
              <a:pPr/>
              <a:t>16.10.2019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787CD-91CF-4323-8C3B-67971C8D9E2B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Zakres zajęć </a:t>
            </a:r>
          </a:p>
          <a:p>
            <a:pPr marL="514350" indent="-514350">
              <a:buAutoNum type="arabicPeriod"/>
            </a:pPr>
            <a:r>
              <a:rPr lang="pl-PL" dirty="0"/>
              <a:t>Wykrywanie przestępstw- zagadnienia wstępne</a:t>
            </a:r>
          </a:p>
          <a:p>
            <a:pPr marL="514350" indent="-514350">
              <a:buAutoNum type="arabicPeriod"/>
            </a:pPr>
            <a:r>
              <a:rPr lang="pl-PL" dirty="0"/>
              <a:t>Czynności operacyjno-rozpoznawcze. </a:t>
            </a:r>
          </a:p>
          <a:p>
            <a:pPr marL="514350" indent="-514350">
              <a:buAutoNum type="arabicPeriod"/>
            </a:pPr>
            <a:r>
              <a:rPr lang="pl-PL" dirty="0"/>
              <a:t>Ślady kryminalistyczne.</a:t>
            </a:r>
          </a:p>
          <a:p>
            <a:pPr marL="514350" indent="-514350">
              <a:buAutoNum type="arabicPeriod"/>
            </a:pPr>
            <a:r>
              <a:rPr lang="pl-PL" dirty="0"/>
              <a:t>Oględziny miejsca, osoby, rzeczy, zwłok.</a:t>
            </a:r>
          </a:p>
          <a:p>
            <a:pPr marL="514350" indent="-514350">
              <a:buAutoNum type="arabicPeriod"/>
            </a:pPr>
            <a:r>
              <a:rPr lang="pl-PL" dirty="0"/>
              <a:t>Okazanie. </a:t>
            </a:r>
          </a:p>
          <a:p>
            <a:pPr marL="514350" indent="-514350">
              <a:buAutoNum type="arabicPeriod"/>
            </a:pPr>
            <a:r>
              <a:rPr lang="pl-PL" dirty="0"/>
              <a:t>Ekspertyzy kryminalistyczne. Daktyloskopia. Osmologia.</a:t>
            </a:r>
          </a:p>
          <a:p>
            <a:pPr marL="0" indent="0">
              <a:buNone/>
            </a:pPr>
            <a:r>
              <a:rPr lang="pl-PL" dirty="0"/>
              <a:t>7. Profilowanie sprawców przestępstw. </a:t>
            </a:r>
          </a:p>
          <a:p>
            <a:pPr marL="0" indent="0">
              <a:buNone/>
            </a:pPr>
            <a:endParaRPr lang="pl-PL" dirty="0"/>
          </a:p>
          <a:p>
            <a:pPr marL="514350" indent="-514350">
              <a:buNone/>
            </a:pPr>
            <a:endParaRPr lang="pl-PL" dirty="0"/>
          </a:p>
          <a:p>
            <a:pPr marL="514350" indent="-514350"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ksiegarnia.difin.pl/imgs_upload/sgh_produkty_2377_14273725725513fa1ced34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8146" y="479387"/>
            <a:ext cx="3760912" cy="5307067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4071934" y="164305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dirty="0"/>
              <a:t>J. Kasprzak, W. Młodziejowski, W. Kasprzak, Warszawa  2015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>
              <a:buNone/>
            </a:pPr>
            <a:r>
              <a:rPr lang="pl-PL" dirty="0"/>
              <a:t>K. Juszka, Wersja kryminalistyczna, Kraków 1997</a:t>
            </a:r>
          </a:p>
          <a:p>
            <a:pPr>
              <a:buNone/>
            </a:pPr>
            <a:r>
              <a:rPr lang="pl-PL" dirty="0"/>
              <a:t>M. </a:t>
            </a:r>
            <a:r>
              <a:rPr lang="pl-PL" dirty="0" err="1"/>
              <a:t>Całkiewicz</a:t>
            </a:r>
            <a:r>
              <a:rPr lang="pl-PL" dirty="0"/>
              <a:t>, Modus </a:t>
            </a:r>
            <a:r>
              <a:rPr lang="pl-PL" dirty="0" err="1"/>
              <a:t>operandi</a:t>
            </a:r>
            <a:r>
              <a:rPr lang="pl-PL" dirty="0"/>
              <a:t> sprawców </a:t>
            </a:r>
          </a:p>
          <a:p>
            <a:pPr>
              <a:buNone/>
            </a:pPr>
            <a:r>
              <a:rPr lang="pl-PL" dirty="0"/>
              <a:t>zabójstw, Warszawa 2010 </a:t>
            </a:r>
          </a:p>
          <a:p>
            <a:pPr>
              <a:buNone/>
            </a:pPr>
            <a:r>
              <a:rPr lang="pl-PL" dirty="0"/>
              <a:t>B. Lach, Profilowanie kryminalistyczne, Warszawa 2014.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/>
          <a:lstStyle/>
          <a:p>
            <a:pPr>
              <a:buNone/>
            </a:pPr>
            <a:r>
              <a:rPr lang="pl-PL" dirty="0"/>
              <a:t>Zasady zaliczenia</a:t>
            </a:r>
          </a:p>
          <a:p>
            <a:pPr marL="514350" indent="-514350">
              <a:buAutoNum type="arabicPeriod"/>
            </a:pPr>
            <a:r>
              <a:rPr lang="pl-PL" dirty="0"/>
              <a:t>Przygotowanie do zajęć (wystąpienie na zadany temat)lub ustna wypowiedź na ostatnich zajęciach</a:t>
            </a:r>
          </a:p>
          <a:p>
            <a:pPr marL="514350" indent="-514350">
              <a:buAutoNum type="arabicPeriod"/>
            </a:pPr>
            <a:r>
              <a:rPr lang="pl-PL" dirty="0"/>
              <a:t>Obecności na zajęciach (dopuszczalna jedna nieobecność nieusprawiedliwiona, nie może dotyczyć zajęć, na które zostało wyznaczone przygotowanie określonego zakresu materiału).</a:t>
            </a:r>
          </a:p>
          <a:p>
            <a:pPr marL="514350" indent="-514350">
              <a:buAutoNum type="arabicPeriod"/>
            </a:pPr>
            <a:endParaRPr lang="pl-PL" dirty="0"/>
          </a:p>
          <a:p>
            <a:pPr marL="514350" indent="-514350">
              <a:buAutoNum type="arabicPeriod"/>
            </a:pPr>
            <a:endParaRPr lang="pl-PL" dirty="0"/>
          </a:p>
          <a:p>
            <a:pPr marL="514350" indent="-514350">
              <a:buAutoNum type="arabicPeriod"/>
            </a:pP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428736"/>
            <a:ext cx="3122555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Prostokąt 2"/>
          <p:cNvSpPr/>
          <p:nvPr/>
        </p:nvSpPr>
        <p:spPr>
          <a:xfrm>
            <a:off x="4071934" y="1571612"/>
            <a:ext cx="457200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b="1" dirty="0"/>
              <a:t>Kryminalistyka-czyli rzecz o metodach śledczych</a:t>
            </a:r>
          </a:p>
          <a:p>
            <a:endParaRPr lang="pl-PL" sz="3200" b="1" dirty="0"/>
          </a:p>
          <a:p>
            <a:r>
              <a:rPr lang="pl-PL" sz="2800" dirty="0"/>
              <a:t>Gruza Ewa, Goc Mieczysław, Moszczyński Jarosław</a:t>
            </a:r>
          </a:p>
          <a:p>
            <a:r>
              <a:rPr lang="pl-PL" sz="2800" dirty="0"/>
              <a:t>Wydawnictwo:	</a:t>
            </a:r>
            <a:r>
              <a:rPr lang="pl-PL" sz="2800" dirty="0" err="1"/>
              <a:t>Łośgraf</a:t>
            </a:r>
            <a:endParaRPr lang="pl-PL" sz="2800" dirty="0"/>
          </a:p>
          <a:p>
            <a:r>
              <a:rPr lang="pl-PL" sz="2800" dirty="0"/>
              <a:t>Rok wydania:	2011</a:t>
            </a:r>
          </a:p>
          <a:p>
            <a:endParaRPr lang="pl-PL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142984"/>
            <a:ext cx="2938984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Prostokąt 2"/>
          <p:cNvSpPr/>
          <p:nvPr/>
        </p:nvSpPr>
        <p:spPr>
          <a:xfrm>
            <a:off x="3929058" y="1214422"/>
            <a:ext cx="4572000" cy="36009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3200" b="1" dirty="0"/>
              <a:t>Kryminalistyka</a:t>
            </a:r>
            <a:endParaRPr lang="pl-PL" sz="2800" dirty="0"/>
          </a:p>
          <a:p>
            <a:r>
              <a:rPr lang="pl-PL" sz="2800" dirty="0"/>
              <a:t>red. Jan </a:t>
            </a:r>
            <a:r>
              <a:rPr lang="pl-PL" sz="2800" dirty="0" err="1"/>
              <a:t>Widacki</a:t>
            </a:r>
            <a:endParaRPr lang="pl-PL" sz="2800" dirty="0"/>
          </a:p>
          <a:p>
            <a:endParaRPr lang="pl-PL" sz="2800" dirty="0"/>
          </a:p>
          <a:p>
            <a:r>
              <a:rPr lang="pl-PL" sz="2800" dirty="0"/>
              <a:t> Wydawnictwo: </a:t>
            </a:r>
            <a:r>
              <a:rPr lang="pl-PL" sz="2800" dirty="0" err="1"/>
              <a:t>C.H.Beck</a:t>
            </a:r>
            <a:r>
              <a:rPr lang="pl-PL" sz="2800" dirty="0"/>
              <a:t>  2016</a:t>
            </a:r>
          </a:p>
          <a:p>
            <a:endParaRPr lang="pl-PL" sz="2800" dirty="0"/>
          </a:p>
          <a:p>
            <a:endParaRPr lang="pl-PL" sz="2800" dirty="0"/>
          </a:p>
          <a:p>
            <a:endParaRPr lang="pl-PL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714348" y="214290"/>
            <a:ext cx="7715304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b="1" dirty="0"/>
              <a:t>Wybrane zagadnienia teorii i praktyki śledczo-sądowej</a:t>
            </a:r>
          </a:p>
          <a:p>
            <a:r>
              <a:rPr lang="pl-PL" sz="2400" dirty="0"/>
              <a:t>Mariusz </a:t>
            </a:r>
            <a:r>
              <a:rPr lang="pl-PL" sz="2400" dirty="0" err="1"/>
              <a:t>Kulicki</a:t>
            </a:r>
            <a:r>
              <a:rPr lang="pl-PL" sz="2400" dirty="0"/>
              <a:t>,</a:t>
            </a:r>
          </a:p>
          <a:p>
            <a:r>
              <a:rPr lang="pl-PL" sz="2400" dirty="0"/>
              <a:t>Violetta </a:t>
            </a:r>
            <a:r>
              <a:rPr lang="pl-PL" sz="2400" dirty="0" err="1"/>
              <a:t>Kwiatkowska-Wójcikiewicz</a:t>
            </a:r>
            <a:endParaRPr lang="pl-PL" sz="2400" dirty="0"/>
          </a:p>
          <a:p>
            <a:r>
              <a:rPr lang="pl-PL" sz="2400" dirty="0"/>
              <a:t>Leszek Stępka</a:t>
            </a:r>
          </a:p>
          <a:p>
            <a:r>
              <a:rPr lang="pl-PL" sz="2400" dirty="0"/>
              <a:t>Wydawnictwo: Uniwersytet Mikołaja Kopernika 2009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64" y="2786058"/>
            <a:ext cx="2571768" cy="3692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635896" y="2132856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3200" b="1" dirty="0"/>
              <a:t> Kryminalistyka </a:t>
            </a:r>
          </a:p>
          <a:p>
            <a:r>
              <a:rPr lang="pl-PL" sz="2800" dirty="0"/>
              <a:t>Jerzy Kasprzak, Bronisław Młodziejowski, Wacław Brzęk, Jarosław Moszczyński</a:t>
            </a:r>
          </a:p>
          <a:p>
            <a:r>
              <a:rPr lang="pl-PL" sz="2800" dirty="0" err="1"/>
              <a:t>Difin</a:t>
            </a:r>
            <a:r>
              <a:rPr lang="pl-PL" sz="2800" dirty="0"/>
              <a:t>  2006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060848"/>
            <a:ext cx="1857388" cy="3060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357298"/>
            <a:ext cx="3321867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Prostokąt 2"/>
          <p:cNvSpPr/>
          <p:nvPr/>
        </p:nvSpPr>
        <p:spPr>
          <a:xfrm>
            <a:off x="4572000" y="207167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3200" b="1" dirty="0"/>
              <a:t>Kryminalistyka</a:t>
            </a:r>
          </a:p>
          <a:p>
            <a:r>
              <a:rPr lang="pl-PL" sz="2800" dirty="0"/>
              <a:t>Autor: Brunon </a:t>
            </a:r>
            <a:r>
              <a:rPr lang="pl-PL" sz="2800" dirty="0" err="1"/>
              <a:t>Hołyst</a:t>
            </a:r>
            <a:endParaRPr lang="pl-PL" sz="2800" dirty="0"/>
          </a:p>
          <a:p>
            <a:r>
              <a:rPr lang="pl-PL" sz="2800" dirty="0"/>
              <a:t>Rok wydania: 2017</a:t>
            </a:r>
          </a:p>
          <a:p>
            <a:r>
              <a:rPr lang="pl-PL" sz="2800" dirty="0"/>
              <a:t>Wydanie: XIII</a:t>
            </a:r>
          </a:p>
          <a:p>
            <a:r>
              <a:rPr lang="pl-PL" sz="2800" dirty="0"/>
              <a:t>Wydawca: </a:t>
            </a:r>
            <a:r>
              <a:rPr lang="pl-PL" sz="2800" dirty="0" err="1"/>
              <a:t>LexisNexis</a:t>
            </a:r>
            <a:endParaRPr lang="pl-PL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357298"/>
            <a:ext cx="2835833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Prostokąt 2"/>
          <p:cNvSpPr/>
          <p:nvPr/>
        </p:nvSpPr>
        <p:spPr>
          <a:xfrm>
            <a:off x="4214810" y="2428868"/>
            <a:ext cx="4572000" cy="32316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3200" b="1" dirty="0"/>
              <a:t>Kryminalistyka. Przewodnik</a:t>
            </a:r>
          </a:p>
          <a:p>
            <a:r>
              <a:rPr lang="pl-PL" sz="2800" dirty="0"/>
              <a:t>Wilk Dariusz</a:t>
            </a:r>
          </a:p>
          <a:p>
            <a:r>
              <a:rPr lang="pl-PL" sz="2800" dirty="0"/>
              <a:t>Wydawca: </a:t>
            </a:r>
            <a:r>
              <a:rPr lang="pl-PL" sz="2800" dirty="0" err="1"/>
              <a:t>TNOiK</a:t>
            </a:r>
            <a:endParaRPr lang="pl-PL" sz="2800" dirty="0"/>
          </a:p>
          <a:p>
            <a:r>
              <a:rPr lang="pl-PL" sz="2800" dirty="0"/>
              <a:t>Rok wydania: 2013</a:t>
            </a:r>
          </a:p>
          <a:p>
            <a:r>
              <a:rPr lang="pl-PL" sz="2800" dirty="0"/>
              <a:t>Miejsce wydania: Toruń</a:t>
            </a:r>
          </a:p>
          <a:p>
            <a:r>
              <a:rPr lang="pl-PL" sz="2800" dirty="0"/>
              <a:t>Stron: 312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857232"/>
            <a:ext cx="3331052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Prostokąt 2"/>
          <p:cNvSpPr/>
          <p:nvPr/>
        </p:nvSpPr>
        <p:spPr>
          <a:xfrm>
            <a:off x="4143372" y="2143116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3200" b="1" dirty="0"/>
              <a:t>Kryminalistyka. Zarys wykładu</a:t>
            </a:r>
          </a:p>
          <a:p>
            <a:r>
              <a:rPr lang="pl-PL" sz="3200" dirty="0"/>
              <a:t>Tadeusz </a:t>
            </a:r>
            <a:r>
              <a:rPr lang="pl-PL" sz="3200" dirty="0" err="1"/>
              <a:t>Hanausek</a:t>
            </a:r>
            <a:r>
              <a:rPr lang="pl-PL" sz="3200" dirty="0"/>
              <a:t> </a:t>
            </a:r>
          </a:p>
          <a:p>
            <a:r>
              <a:rPr lang="pl-PL" sz="3200" dirty="0"/>
              <a:t>Wydawnictwo:</a:t>
            </a:r>
          </a:p>
          <a:p>
            <a:r>
              <a:rPr lang="pl-PL" sz="3200" dirty="0"/>
              <a:t> </a:t>
            </a:r>
            <a:r>
              <a:rPr lang="pl-PL" sz="3200" dirty="0" err="1"/>
              <a:t>Wolters</a:t>
            </a:r>
            <a:r>
              <a:rPr lang="pl-PL" sz="3200" dirty="0"/>
              <a:t> </a:t>
            </a:r>
            <a:r>
              <a:rPr lang="pl-PL" sz="3200" dirty="0" err="1"/>
              <a:t>Kluwer</a:t>
            </a:r>
            <a:r>
              <a:rPr lang="pl-PL" sz="3200" dirty="0"/>
              <a:t> Polska sp. z o.o.  2009</a:t>
            </a:r>
          </a:p>
          <a:p>
            <a:r>
              <a:rPr lang="pl-PL" sz="3200" dirty="0"/>
              <a:t>Liczba stron: 242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255</Words>
  <Application>Microsoft Office PowerPoint</Application>
  <PresentationFormat>Pokaz na ekranie (4:3)</PresentationFormat>
  <Paragraphs>71</Paragraphs>
  <Slides>11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beata</dc:creator>
  <cp:lastModifiedBy>Iwona Zieniewicz</cp:lastModifiedBy>
  <cp:revision>10</cp:revision>
  <dcterms:created xsi:type="dcterms:W3CDTF">2017-10-14T18:45:25Z</dcterms:created>
  <dcterms:modified xsi:type="dcterms:W3CDTF">2019-10-16T18:33:38Z</dcterms:modified>
</cp:coreProperties>
</file>