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258" r:id="rId3"/>
    <p:sldId id="262" r:id="rId4"/>
    <p:sldId id="269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C93A4-8C17-4991-8440-F4130A66E57A}" type="datetimeFigureOut">
              <a:rPr lang="pl-PL" smtClean="0"/>
              <a:t>28.02.2020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72802-6172-4CB3-A95C-4BCCEE96FC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67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J. Kasprzak, W.</a:t>
            </a:r>
            <a:r>
              <a:rPr lang="pl-PL" baseline="0" dirty="0"/>
              <a:t> Młodziejowski, W. Kasprzak,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78701-A4AD-457E-A47F-F04FA34ED519}" type="datetimeFigureOut">
              <a:rPr lang="pl-PL" smtClean="0"/>
              <a:pPr/>
              <a:t>28.02.2020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787CD-91CF-4323-8C3B-67971C8D9E2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408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Zakres zajęć </a:t>
            </a:r>
          </a:p>
          <a:p>
            <a:pPr marL="514350" indent="-514350">
              <a:buAutoNum type="arabicPeriod"/>
            </a:pPr>
            <a:r>
              <a:rPr lang="pl-PL" b="1" dirty="0"/>
              <a:t>Wykrywanie sprawców przestępstw- zagadnienia wstępne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pl-PL" b="1" dirty="0"/>
              <a:t>Wykrywanie sprawców przestępstw a funkcje kryminalistyki</a:t>
            </a:r>
          </a:p>
          <a:p>
            <a:pPr marL="514350" indent="-514350">
              <a:buAutoNum type="arabicPeriod"/>
            </a:pPr>
            <a:r>
              <a:rPr lang="pl-PL" b="1" dirty="0"/>
              <a:t>Czynności operacyjno-rozpoznawcze i czynności procesowe a wykrywanie sprawców przestępstw </a:t>
            </a:r>
          </a:p>
          <a:p>
            <a:pPr marL="514350" indent="-514350">
              <a:buAutoNum type="arabicPeriod"/>
            </a:pPr>
            <a:r>
              <a:rPr lang="pl-PL" b="1" dirty="0"/>
              <a:t>Okazanie jako czynność </a:t>
            </a:r>
            <a:r>
              <a:rPr lang="pl-PL" b="1" dirty="0" err="1"/>
              <a:t>wykrywcza</a:t>
            </a:r>
            <a:r>
              <a:rPr lang="pl-PL" b="1" dirty="0"/>
              <a:t> sprawcy przestępstwa.</a:t>
            </a:r>
          </a:p>
          <a:p>
            <a:pPr marL="514350" indent="-514350">
              <a:buAutoNum type="arabicPeriod"/>
            </a:pPr>
            <a:r>
              <a:rPr lang="pl-PL" b="1" dirty="0"/>
              <a:t>Wykorzystanie wiadomości specjalnych w procesie wykrywania sprawców przestępstw. Metody identyfikacji osób.</a:t>
            </a:r>
          </a:p>
          <a:p>
            <a:pPr marL="514350" indent="-514350">
              <a:buAutoNum type="arabicPeriod"/>
            </a:pPr>
            <a:r>
              <a:rPr lang="pl-PL" dirty="0"/>
              <a:t>Profilowanie sprawców przestępstw. Modus </a:t>
            </a:r>
            <a:r>
              <a:rPr lang="pl-PL" dirty="0" err="1"/>
              <a:t>operandi</a:t>
            </a:r>
            <a:r>
              <a:rPr lang="pl-PL" dirty="0"/>
              <a:t> sprawców.</a:t>
            </a:r>
          </a:p>
          <a:p>
            <a:pPr marL="514350" indent="-514350">
              <a:buAutoNum type="arabicPeriod" startAt="7"/>
            </a:pPr>
            <a:r>
              <a:rPr lang="pl-PL" dirty="0"/>
              <a:t>Wybrany temat.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iegarnia.difin.pl/imgs_upload/sgh_produkty_2377_14273725725513fa1ced3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146" y="479387"/>
            <a:ext cx="3760912" cy="5307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071934" y="16430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J. Kasprzak, W. Młodziejowski, W. Kasprzak, Warszawa  2015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pl-PL" dirty="0"/>
              <a:t>K. Juszka, Wersja kryminalistyczna, Kraków 1997</a:t>
            </a:r>
          </a:p>
          <a:p>
            <a:pPr>
              <a:buNone/>
            </a:pPr>
            <a:r>
              <a:rPr lang="pl-PL" dirty="0"/>
              <a:t>M. </a:t>
            </a:r>
            <a:r>
              <a:rPr lang="pl-PL" dirty="0" err="1"/>
              <a:t>Całkiewicz</a:t>
            </a:r>
            <a:r>
              <a:rPr lang="pl-PL" dirty="0"/>
              <a:t>, Modus </a:t>
            </a:r>
            <a:r>
              <a:rPr lang="pl-PL" dirty="0" err="1"/>
              <a:t>operandi</a:t>
            </a:r>
            <a:r>
              <a:rPr lang="pl-PL" dirty="0"/>
              <a:t> sprawców </a:t>
            </a:r>
          </a:p>
          <a:p>
            <a:pPr>
              <a:buNone/>
            </a:pPr>
            <a:r>
              <a:rPr lang="pl-PL" dirty="0"/>
              <a:t>zabójstw, Warszawa 2010 </a:t>
            </a:r>
          </a:p>
          <a:p>
            <a:pPr>
              <a:buNone/>
            </a:pPr>
            <a:r>
              <a:rPr lang="pl-PL" dirty="0"/>
              <a:t>B. Lach, Profilowanie kryminalistyczne, Warszawa 2014.</a:t>
            </a:r>
          </a:p>
          <a:p>
            <a:pPr>
              <a:buNone/>
            </a:pPr>
            <a:r>
              <a:rPr lang="pl-PL" b="1" dirty="0"/>
              <a:t>- </a:t>
            </a:r>
            <a:r>
              <a:rPr lang="pl-PL" dirty="0"/>
              <a:t>ustawa z dnia 6 kwietnia 1990 r. o Policji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/>
          <a:lstStyle/>
          <a:p>
            <a:pPr>
              <a:buNone/>
            </a:pPr>
            <a:r>
              <a:rPr lang="pl-PL" dirty="0"/>
              <a:t>Zasady zaliczenia</a:t>
            </a:r>
          </a:p>
          <a:p>
            <a:pPr marL="514350" indent="-514350">
              <a:buAutoNum type="arabicPeriod"/>
            </a:pPr>
            <a:r>
              <a:rPr lang="pl-PL" dirty="0"/>
              <a:t>Praca pisemna na przedostatnim wykładzie 13.06.2019 r. – tematy 1-5. </a:t>
            </a:r>
          </a:p>
          <a:p>
            <a:pPr marL="514350" indent="-514350">
              <a:buAutoNum type="arabicPeriod"/>
            </a:pPr>
            <a:r>
              <a:rPr lang="pl-PL" dirty="0"/>
              <a:t>Obecności na zajęciach (dopuszczalna jedna nieobecność nieusprawiedliwiona, nie może dotyczyć zajęć, na które została wyznaczona praca pisemna).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</a:t>
            </a:r>
            <a:r>
              <a:rPr lang="pl-PL" sz="2400" dirty="0" err="1"/>
              <a:t>Kwiatkowska-Wójcikiewicz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635896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 Kryminalistyka </a:t>
            </a:r>
          </a:p>
          <a:p>
            <a:r>
              <a:rPr lang="pl-PL" sz="2800" dirty="0"/>
              <a:t>Jerzy Kasprzak, Bronisław Młodziejowski, Wacław Brzęk, Jarosław Moszczyński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1857388" cy="306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572000" y="207167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</a:p>
          <a:p>
            <a:r>
              <a:rPr lang="pl-PL" sz="2800" dirty="0"/>
              <a:t>Autor: Brunon </a:t>
            </a:r>
            <a:r>
              <a:rPr lang="pl-PL" sz="2800" dirty="0" err="1"/>
              <a:t>Hołyst</a:t>
            </a:r>
            <a:endParaRPr lang="pl-PL" sz="2800" dirty="0"/>
          </a:p>
          <a:p>
            <a:r>
              <a:rPr lang="pl-PL" sz="2800" dirty="0"/>
              <a:t>Rok wydania: 2017</a:t>
            </a:r>
          </a:p>
          <a:p>
            <a:r>
              <a:rPr lang="pl-PL" sz="2800" dirty="0"/>
              <a:t>Wydanie: XIII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LexisNexis</a:t>
            </a:r>
            <a:endParaRPr lang="pl-P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TNOiK</a:t>
            </a:r>
            <a:endParaRPr lang="pl-PL" sz="2800" dirty="0"/>
          </a:p>
          <a:p>
            <a:r>
              <a:rPr lang="pl-PL" sz="2800" dirty="0"/>
              <a:t>Rok wydania: 2013</a:t>
            </a:r>
          </a:p>
          <a:p>
            <a:r>
              <a:rPr lang="pl-PL" sz="2800" dirty="0"/>
              <a:t>Miejsce wydania: Toruń</a:t>
            </a:r>
          </a:p>
          <a:p>
            <a:r>
              <a:rPr lang="pl-PL" sz="2800" dirty="0"/>
              <a:t>Stron: 312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r>
              <a:rPr lang="pl-PL" sz="3200" dirty="0"/>
              <a:t> </a:t>
            </a:r>
          </a:p>
          <a:p>
            <a:r>
              <a:rPr lang="pl-PL" sz="3200" dirty="0"/>
              <a:t>Wydawnictwo:</a:t>
            </a:r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  <a:p>
            <a:r>
              <a:rPr lang="pl-PL" sz="3200" dirty="0"/>
              <a:t>Liczba stron: 242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286</Words>
  <Application>Microsoft Office PowerPoint</Application>
  <PresentationFormat>Pokaz na ekranie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beata</dc:creator>
  <cp:lastModifiedBy>Iwona Zieniewicz</cp:lastModifiedBy>
  <cp:revision>23</cp:revision>
  <dcterms:created xsi:type="dcterms:W3CDTF">2017-10-14T18:45:25Z</dcterms:created>
  <dcterms:modified xsi:type="dcterms:W3CDTF">2020-02-28T21:05:12Z</dcterms:modified>
</cp:coreProperties>
</file>