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75" r:id="rId9"/>
    <p:sldId id="262" r:id="rId10"/>
    <p:sldId id="274" r:id="rId11"/>
    <p:sldId id="263" r:id="rId12"/>
    <p:sldId id="264" r:id="rId13"/>
    <p:sldId id="265" r:id="rId14"/>
    <p:sldId id="266" r:id="rId15"/>
    <p:sldId id="267" r:id="rId16"/>
    <p:sldId id="268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69" r:id="rId25"/>
    <p:sldId id="270" r:id="rId26"/>
    <p:sldId id="271" r:id="rId27"/>
    <p:sldId id="283" r:id="rId28"/>
    <p:sldId id="27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66" d="100"/>
          <a:sy n="66" d="100"/>
        </p:scale>
        <p:origin x="-128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3B09C4-23F5-4F79-9BDD-B22AE05433A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6A19BE7-E6FD-4D31-8EF3-42D2779CC84D}">
      <dgm:prSet phldrT="[Tekst]"/>
      <dgm:spPr/>
      <dgm:t>
        <a:bodyPr/>
        <a:lstStyle/>
        <a:p>
          <a:r>
            <a:rPr lang="pl-PL" b="1" dirty="0"/>
            <a:t>Rezerwa</a:t>
          </a:r>
        </a:p>
      </dgm:t>
    </dgm:pt>
    <dgm:pt modelId="{650FB554-5BA8-480D-9F1E-92357372207E}" type="parTrans" cxnId="{8CE37661-ABEE-48B5-9653-DB411A684466}">
      <dgm:prSet/>
      <dgm:spPr/>
      <dgm:t>
        <a:bodyPr/>
        <a:lstStyle/>
        <a:p>
          <a:endParaRPr lang="pl-PL"/>
        </a:p>
      </dgm:t>
    </dgm:pt>
    <dgm:pt modelId="{016D0EB1-2637-4749-AE40-1880E4E78424}" type="sibTrans" cxnId="{8CE37661-ABEE-48B5-9653-DB411A684466}">
      <dgm:prSet/>
      <dgm:spPr/>
      <dgm:t>
        <a:bodyPr/>
        <a:lstStyle/>
        <a:p>
          <a:endParaRPr lang="pl-PL"/>
        </a:p>
      </dgm:t>
    </dgm:pt>
    <dgm:pt modelId="{4B7BC3CF-CA1C-4A64-98BA-4BF13183D103}">
      <dgm:prSet phldrT="[Tekst]"/>
      <dgm:spPr/>
      <dgm:t>
        <a:bodyPr/>
        <a:lstStyle/>
        <a:p>
          <a:r>
            <a:rPr lang="pl-PL" dirty="0"/>
            <a:t>Część rozporządzalna i nierozporządzalna</a:t>
          </a:r>
        </a:p>
      </dgm:t>
    </dgm:pt>
    <dgm:pt modelId="{73E573E8-B69D-41F2-9961-93AF191A7DAC}" type="parTrans" cxnId="{646E734C-B8BB-4E80-A763-F1BB109B485D}">
      <dgm:prSet/>
      <dgm:spPr/>
      <dgm:t>
        <a:bodyPr/>
        <a:lstStyle/>
        <a:p>
          <a:endParaRPr lang="pl-PL"/>
        </a:p>
      </dgm:t>
    </dgm:pt>
    <dgm:pt modelId="{676E9B6E-ED54-468F-A4C5-A116446FDFE7}" type="sibTrans" cxnId="{646E734C-B8BB-4E80-A763-F1BB109B485D}">
      <dgm:prSet/>
      <dgm:spPr/>
      <dgm:t>
        <a:bodyPr/>
        <a:lstStyle/>
        <a:p>
          <a:endParaRPr lang="pl-PL"/>
        </a:p>
      </dgm:t>
    </dgm:pt>
    <dgm:pt modelId="{9D7A5E39-79E0-4C14-9219-016EBB023115}">
      <dgm:prSet phldrT="[Tekst]"/>
      <dgm:spPr/>
      <dgm:t>
        <a:bodyPr/>
        <a:lstStyle/>
        <a:p>
          <a:r>
            <a:rPr lang="pl-PL" dirty="0"/>
            <a:t>Spadkobiercy konieczni</a:t>
          </a:r>
        </a:p>
      </dgm:t>
    </dgm:pt>
    <dgm:pt modelId="{476D5191-FE7D-4940-B649-2C01575F7D3C}" type="parTrans" cxnId="{C259CCD5-3C06-434C-A347-9BCE1AEA07E0}">
      <dgm:prSet/>
      <dgm:spPr/>
      <dgm:t>
        <a:bodyPr/>
        <a:lstStyle/>
        <a:p>
          <a:endParaRPr lang="pl-PL"/>
        </a:p>
      </dgm:t>
    </dgm:pt>
    <dgm:pt modelId="{F0838154-89F3-4E8D-AAC5-C1CC619F7435}" type="sibTrans" cxnId="{C259CCD5-3C06-434C-A347-9BCE1AEA07E0}">
      <dgm:prSet/>
      <dgm:spPr/>
      <dgm:t>
        <a:bodyPr/>
        <a:lstStyle/>
        <a:p>
          <a:endParaRPr lang="pl-PL"/>
        </a:p>
      </dgm:t>
    </dgm:pt>
    <dgm:pt modelId="{DC7EBD5D-0C2F-4403-BD89-305693F34D7A}">
      <dgm:prSet phldrT="[Tekst]"/>
      <dgm:spPr/>
      <dgm:t>
        <a:bodyPr/>
        <a:lstStyle/>
        <a:p>
          <a:r>
            <a:rPr lang="pl-PL" b="1" dirty="0"/>
            <a:t>Zachowek</a:t>
          </a:r>
        </a:p>
      </dgm:t>
    </dgm:pt>
    <dgm:pt modelId="{068580D1-37A4-4B36-9A0F-8D8F1AB58F46}" type="parTrans" cxnId="{19A63D34-886C-4F9C-9A3E-59DFCAA41682}">
      <dgm:prSet/>
      <dgm:spPr/>
      <dgm:t>
        <a:bodyPr/>
        <a:lstStyle/>
        <a:p>
          <a:endParaRPr lang="pl-PL"/>
        </a:p>
      </dgm:t>
    </dgm:pt>
    <dgm:pt modelId="{8ABCAA63-B394-420F-9455-EEB24FCFF655}" type="sibTrans" cxnId="{19A63D34-886C-4F9C-9A3E-59DFCAA41682}">
      <dgm:prSet/>
      <dgm:spPr/>
      <dgm:t>
        <a:bodyPr/>
        <a:lstStyle/>
        <a:p>
          <a:endParaRPr lang="pl-PL"/>
        </a:p>
      </dgm:t>
    </dgm:pt>
    <dgm:pt modelId="{6E410223-93BF-4998-AD4B-5B82E7709E62}">
      <dgm:prSet phldrT="[Tekst]"/>
      <dgm:spPr/>
      <dgm:t>
        <a:bodyPr/>
        <a:lstStyle/>
        <a:p>
          <a:r>
            <a:rPr lang="pl-PL" dirty="0"/>
            <a:t>Ograniczony krąg uprawnionych</a:t>
          </a:r>
        </a:p>
      </dgm:t>
    </dgm:pt>
    <dgm:pt modelId="{49AA335C-D1AB-419D-BCBD-2D2F0F144A95}" type="parTrans" cxnId="{E4F73139-7A3E-454E-8650-A09395D26F5E}">
      <dgm:prSet/>
      <dgm:spPr/>
      <dgm:t>
        <a:bodyPr/>
        <a:lstStyle/>
        <a:p>
          <a:endParaRPr lang="pl-PL"/>
        </a:p>
      </dgm:t>
    </dgm:pt>
    <dgm:pt modelId="{076CF4F9-EEC1-40B7-93EE-E0F62BD1A92B}" type="sibTrans" cxnId="{E4F73139-7A3E-454E-8650-A09395D26F5E}">
      <dgm:prSet/>
      <dgm:spPr/>
      <dgm:t>
        <a:bodyPr/>
        <a:lstStyle/>
        <a:p>
          <a:endParaRPr lang="pl-PL"/>
        </a:p>
      </dgm:t>
    </dgm:pt>
    <dgm:pt modelId="{562A5571-0351-4421-B6FA-85D93534594C}">
      <dgm:prSet phldrT="[Tekst]"/>
      <dgm:spPr/>
      <dgm:t>
        <a:bodyPr/>
        <a:lstStyle/>
        <a:p>
          <a:r>
            <a:rPr lang="pl-PL" dirty="0"/>
            <a:t>Roszczenie o zapłatę określonej sumy </a:t>
          </a:r>
        </a:p>
      </dgm:t>
    </dgm:pt>
    <dgm:pt modelId="{B0086B48-7BD8-4B8E-B754-BC92145984EF}" type="parTrans" cxnId="{358988F1-6179-49BF-A009-A955ED55A4B1}">
      <dgm:prSet/>
      <dgm:spPr/>
      <dgm:t>
        <a:bodyPr/>
        <a:lstStyle/>
        <a:p>
          <a:endParaRPr lang="pl-PL"/>
        </a:p>
      </dgm:t>
    </dgm:pt>
    <dgm:pt modelId="{48864A6C-BBCD-4B56-ADBB-F789220A9374}" type="sibTrans" cxnId="{358988F1-6179-49BF-A009-A955ED55A4B1}">
      <dgm:prSet/>
      <dgm:spPr/>
      <dgm:t>
        <a:bodyPr/>
        <a:lstStyle/>
        <a:p>
          <a:endParaRPr lang="pl-PL"/>
        </a:p>
      </dgm:t>
    </dgm:pt>
    <dgm:pt modelId="{972947D2-D5D7-4D43-8EE5-32008580DDCB}">
      <dgm:prSet phldrT="[Tekst]"/>
      <dgm:spPr/>
      <dgm:t>
        <a:bodyPr/>
        <a:lstStyle/>
        <a:p>
          <a:r>
            <a:rPr lang="pl-PL" dirty="0"/>
            <a:t>Silniejsza ochrona osób najbliższych,</a:t>
          </a:r>
        </a:p>
      </dgm:t>
    </dgm:pt>
    <dgm:pt modelId="{FC05008C-5884-4D5A-ACB3-93545C2F7433}" type="parTrans" cxnId="{072F41D6-890A-4C4A-A1CA-7D9758EE0EBF}">
      <dgm:prSet/>
      <dgm:spPr/>
    </dgm:pt>
    <dgm:pt modelId="{001C0E17-6F43-4ED7-A4ED-1BFD4B1584FD}" type="sibTrans" cxnId="{072F41D6-890A-4C4A-A1CA-7D9758EE0EBF}">
      <dgm:prSet/>
      <dgm:spPr/>
    </dgm:pt>
    <dgm:pt modelId="{2742909C-D41C-46F2-B071-4737D449884E}">
      <dgm:prSet phldrT="[Tekst]"/>
      <dgm:spPr/>
      <dgm:t>
        <a:bodyPr/>
        <a:lstStyle/>
        <a:p>
          <a:r>
            <a:rPr lang="pl-PL" dirty="0"/>
            <a:t>Może doprowadzić do dzielenia większych całości gospodarczych,</a:t>
          </a:r>
        </a:p>
      </dgm:t>
    </dgm:pt>
    <dgm:pt modelId="{0C3F70CD-7D84-4D2C-928C-33D993397E3C}" type="parTrans" cxnId="{EA2300E1-116E-4F3A-B04B-EB04C6759FC3}">
      <dgm:prSet/>
      <dgm:spPr/>
    </dgm:pt>
    <dgm:pt modelId="{E741C9FB-BE0C-4227-BFF5-37EFFE8E2510}" type="sibTrans" cxnId="{EA2300E1-116E-4F3A-B04B-EB04C6759FC3}">
      <dgm:prSet/>
      <dgm:spPr/>
    </dgm:pt>
    <dgm:pt modelId="{99B7546F-49D3-4BB0-83A1-9D1284340E82}">
      <dgm:prSet phldrT="[Tekst]"/>
      <dgm:spPr/>
      <dgm:t>
        <a:bodyPr/>
        <a:lstStyle/>
        <a:p>
          <a:endParaRPr lang="pl-PL" dirty="0"/>
        </a:p>
      </dgm:t>
    </dgm:pt>
    <dgm:pt modelId="{2AB7ED2E-B8C2-478B-89EB-59CF4B675E15}" type="parTrans" cxnId="{DFCD9A18-38A2-4A27-80B9-40176EF10004}">
      <dgm:prSet/>
      <dgm:spPr/>
    </dgm:pt>
    <dgm:pt modelId="{767B49F7-110E-4AA1-A87A-EB3C9E75A7C0}" type="sibTrans" cxnId="{DFCD9A18-38A2-4A27-80B9-40176EF10004}">
      <dgm:prSet/>
      <dgm:spPr/>
    </dgm:pt>
    <dgm:pt modelId="{0756B14F-7A68-4F07-B5CE-E36BD438F8E0}" type="pres">
      <dgm:prSet presAssocID="{AB3B09C4-23F5-4F79-9BDD-B22AE05433A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5E92231-5FC0-4525-94AF-78078BDE1491}" type="pres">
      <dgm:prSet presAssocID="{E6A19BE7-E6FD-4D31-8EF3-42D2779CC84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4836E96-5138-4785-BE68-3D0BEC6FD39E}" type="pres">
      <dgm:prSet presAssocID="{016D0EB1-2637-4749-AE40-1880E4E78424}" presName="sibTrans" presStyleCnt="0"/>
      <dgm:spPr/>
    </dgm:pt>
    <dgm:pt modelId="{9DF180C4-4B11-4F8D-8C85-045F4B66D574}" type="pres">
      <dgm:prSet presAssocID="{DC7EBD5D-0C2F-4403-BD89-305693F34D7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B973408-5FD8-4F1B-A97C-61C0319C33CF}" type="presOf" srcId="{E6A19BE7-E6FD-4D31-8EF3-42D2779CC84D}" destId="{C5E92231-5FC0-4525-94AF-78078BDE1491}" srcOrd="0" destOrd="0" presId="urn:microsoft.com/office/officeart/2005/8/layout/hList6"/>
    <dgm:cxn modelId="{072F41D6-890A-4C4A-A1CA-7D9758EE0EBF}" srcId="{E6A19BE7-E6FD-4D31-8EF3-42D2779CC84D}" destId="{972947D2-D5D7-4D43-8EE5-32008580DDCB}" srcOrd="2" destOrd="0" parTransId="{FC05008C-5884-4D5A-ACB3-93545C2F7433}" sibTransId="{001C0E17-6F43-4ED7-A4ED-1BFD4B1584FD}"/>
    <dgm:cxn modelId="{EAD2CA69-3FC2-4BD2-84E9-BCEB5D26BF51}" type="presOf" srcId="{4B7BC3CF-CA1C-4A64-98BA-4BF13183D103}" destId="{C5E92231-5FC0-4525-94AF-78078BDE1491}" srcOrd="0" destOrd="1" presId="urn:microsoft.com/office/officeart/2005/8/layout/hList6"/>
    <dgm:cxn modelId="{646E734C-B8BB-4E80-A763-F1BB109B485D}" srcId="{E6A19BE7-E6FD-4D31-8EF3-42D2779CC84D}" destId="{4B7BC3CF-CA1C-4A64-98BA-4BF13183D103}" srcOrd="0" destOrd="0" parTransId="{73E573E8-B69D-41F2-9961-93AF191A7DAC}" sibTransId="{676E9B6E-ED54-468F-A4C5-A116446FDFE7}"/>
    <dgm:cxn modelId="{A2AC9080-E1DF-49B2-B2E4-3E788F631C3C}" type="presOf" srcId="{562A5571-0351-4421-B6FA-85D93534594C}" destId="{9DF180C4-4B11-4F8D-8C85-045F4B66D574}" srcOrd="0" destOrd="2" presId="urn:microsoft.com/office/officeart/2005/8/layout/hList6"/>
    <dgm:cxn modelId="{19A63D34-886C-4F9C-9A3E-59DFCAA41682}" srcId="{AB3B09C4-23F5-4F79-9BDD-B22AE05433A9}" destId="{DC7EBD5D-0C2F-4403-BD89-305693F34D7A}" srcOrd="1" destOrd="0" parTransId="{068580D1-37A4-4B36-9A0F-8D8F1AB58F46}" sibTransId="{8ABCAA63-B394-420F-9455-EEB24FCFF655}"/>
    <dgm:cxn modelId="{358988F1-6179-49BF-A009-A955ED55A4B1}" srcId="{DC7EBD5D-0C2F-4403-BD89-305693F34D7A}" destId="{562A5571-0351-4421-B6FA-85D93534594C}" srcOrd="1" destOrd="0" parTransId="{B0086B48-7BD8-4B8E-B754-BC92145984EF}" sibTransId="{48864A6C-BBCD-4B56-ADBB-F789220A9374}"/>
    <dgm:cxn modelId="{72D5DACD-E729-4D20-A8B3-5DCCCA71802A}" type="presOf" srcId="{2742909C-D41C-46F2-B071-4737D449884E}" destId="{C5E92231-5FC0-4525-94AF-78078BDE1491}" srcOrd="0" destOrd="4" presId="urn:microsoft.com/office/officeart/2005/8/layout/hList6"/>
    <dgm:cxn modelId="{A2E12A3D-B828-4F28-BD0A-5EEEC106C872}" type="presOf" srcId="{9D7A5E39-79E0-4C14-9219-016EBB023115}" destId="{C5E92231-5FC0-4525-94AF-78078BDE1491}" srcOrd="0" destOrd="2" presId="urn:microsoft.com/office/officeart/2005/8/layout/hList6"/>
    <dgm:cxn modelId="{56F13C4D-04B1-435F-865B-7B38E2EEF363}" type="presOf" srcId="{AB3B09C4-23F5-4F79-9BDD-B22AE05433A9}" destId="{0756B14F-7A68-4F07-B5CE-E36BD438F8E0}" srcOrd="0" destOrd="0" presId="urn:microsoft.com/office/officeart/2005/8/layout/hList6"/>
    <dgm:cxn modelId="{9FB7629A-C76E-4123-B1F8-49BE15B3BB8C}" type="presOf" srcId="{DC7EBD5D-0C2F-4403-BD89-305693F34D7A}" destId="{9DF180C4-4B11-4F8D-8C85-045F4B66D574}" srcOrd="0" destOrd="0" presId="urn:microsoft.com/office/officeart/2005/8/layout/hList6"/>
    <dgm:cxn modelId="{E2718FA1-B3FA-477A-BD80-E3FE3CD25AF2}" type="presOf" srcId="{6E410223-93BF-4998-AD4B-5B82E7709E62}" destId="{9DF180C4-4B11-4F8D-8C85-045F4B66D574}" srcOrd="0" destOrd="1" presId="urn:microsoft.com/office/officeart/2005/8/layout/hList6"/>
    <dgm:cxn modelId="{E4F73139-7A3E-454E-8650-A09395D26F5E}" srcId="{DC7EBD5D-0C2F-4403-BD89-305693F34D7A}" destId="{6E410223-93BF-4998-AD4B-5B82E7709E62}" srcOrd="0" destOrd="0" parTransId="{49AA335C-D1AB-419D-BCBD-2D2F0F144A95}" sibTransId="{076CF4F9-EEC1-40B7-93EE-E0F62BD1A92B}"/>
    <dgm:cxn modelId="{C259CCD5-3C06-434C-A347-9BCE1AEA07E0}" srcId="{E6A19BE7-E6FD-4D31-8EF3-42D2779CC84D}" destId="{9D7A5E39-79E0-4C14-9219-016EBB023115}" srcOrd="1" destOrd="0" parTransId="{476D5191-FE7D-4940-B649-2C01575F7D3C}" sibTransId="{F0838154-89F3-4E8D-AAC5-C1CC619F7435}"/>
    <dgm:cxn modelId="{54B54170-8B2C-4CDD-950A-B56D9DB7C50F}" type="presOf" srcId="{972947D2-D5D7-4D43-8EE5-32008580DDCB}" destId="{C5E92231-5FC0-4525-94AF-78078BDE1491}" srcOrd="0" destOrd="3" presId="urn:microsoft.com/office/officeart/2005/8/layout/hList6"/>
    <dgm:cxn modelId="{8CE37661-ABEE-48B5-9653-DB411A684466}" srcId="{AB3B09C4-23F5-4F79-9BDD-B22AE05433A9}" destId="{E6A19BE7-E6FD-4D31-8EF3-42D2779CC84D}" srcOrd="0" destOrd="0" parTransId="{650FB554-5BA8-480D-9F1E-92357372207E}" sibTransId="{016D0EB1-2637-4749-AE40-1880E4E78424}"/>
    <dgm:cxn modelId="{25A3A913-A139-435C-9308-A786073067E8}" type="presOf" srcId="{99B7546F-49D3-4BB0-83A1-9D1284340E82}" destId="{9DF180C4-4B11-4F8D-8C85-045F4B66D574}" srcOrd="0" destOrd="3" presId="urn:microsoft.com/office/officeart/2005/8/layout/hList6"/>
    <dgm:cxn modelId="{EA2300E1-116E-4F3A-B04B-EB04C6759FC3}" srcId="{E6A19BE7-E6FD-4D31-8EF3-42D2779CC84D}" destId="{2742909C-D41C-46F2-B071-4737D449884E}" srcOrd="3" destOrd="0" parTransId="{0C3F70CD-7D84-4D2C-928C-33D993397E3C}" sibTransId="{E741C9FB-BE0C-4227-BFF5-37EFFE8E2510}"/>
    <dgm:cxn modelId="{DFCD9A18-38A2-4A27-80B9-40176EF10004}" srcId="{DC7EBD5D-0C2F-4403-BD89-305693F34D7A}" destId="{99B7546F-49D3-4BB0-83A1-9D1284340E82}" srcOrd="2" destOrd="0" parTransId="{2AB7ED2E-B8C2-478B-89EB-59CF4B675E15}" sibTransId="{767B49F7-110E-4AA1-A87A-EB3C9E75A7C0}"/>
    <dgm:cxn modelId="{4593D01E-25F7-4FB9-8271-2BA73C90A7C4}" type="presParOf" srcId="{0756B14F-7A68-4F07-B5CE-E36BD438F8E0}" destId="{C5E92231-5FC0-4525-94AF-78078BDE1491}" srcOrd="0" destOrd="0" presId="urn:microsoft.com/office/officeart/2005/8/layout/hList6"/>
    <dgm:cxn modelId="{CDA8C34F-42DE-4F9E-AF55-8CF73A937AC7}" type="presParOf" srcId="{0756B14F-7A68-4F07-B5CE-E36BD438F8E0}" destId="{24836E96-5138-4785-BE68-3D0BEC6FD39E}" srcOrd="1" destOrd="0" presId="urn:microsoft.com/office/officeart/2005/8/layout/hList6"/>
    <dgm:cxn modelId="{3982622D-B55D-4509-B5C1-D76EFD40593B}" type="presParOf" srcId="{0756B14F-7A68-4F07-B5CE-E36BD438F8E0}" destId="{9DF180C4-4B11-4F8D-8C85-045F4B66D574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7B57B3-6F36-442C-9E73-3FE6E7F8F08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7CA45F1-3E68-4B00-96E5-D5BBCAFC7975}">
      <dgm:prSet phldrT="[Tekst]"/>
      <dgm:spPr/>
      <dgm:t>
        <a:bodyPr/>
        <a:lstStyle/>
        <a:p>
          <a:r>
            <a:rPr lang="pl-PL" dirty="0"/>
            <a:t>zstępni</a:t>
          </a:r>
        </a:p>
      </dgm:t>
    </dgm:pt>
    <dgm:pt modelId="{E09C6481-F1F8-4335-85BD-333C222CD29C}" type="parTrans" cxnId="{9C4696EC-969E-42D7-A2BC-37E75A6FCCEA}">
      <dgm:prSet/>
      <dgm:spPr/>
      <dgm:t>
        <a:bodyPr/>
        <a:lstStyle/>
        <a:p>
          <a:endParaRPr lang="pl-PL"/>
        </a:p>
      </dgm:t>
    </dgm:pt>
    <dgm:pt modelId="{036FA312-C217-4BB6-ACA9-ABEFC164C81E}" type="sibTrans" cxnId="{9C4696EC-969E-42D7-A2BC-37E75A6FCCEA}">
      <dgm:prSet/>
      <dgm:spPr/>
      <dgm:t>
        <a:bodyPr/>
        <a:lstStyle/>
        <a:p>
          <a:endParaRPr lang="pl-PL"/>
        </a:p>
      </dgm:t>
    </dgm:pt>
    <dgm:pt modelId="{45088A5E-802E-4C2C-BFB2-A4C744EEEDD4}">
      <dgm:prSet phldrT="[Tekst]"/>
      <dgm:spPr/>
      <dgm:t>
        <a:bodyPr/>
        <a:lstStyle/>
        <a:p>
          <a:r>
            <a:rPr lang="pl-PL" dirty="0"/>
            <a:t>małżonek</a:t>
          </a:r>
        </a:p>
      </dgm:t>
    </dgm:pt>
    <dgm:pt modelId="{B26490C1-0DB1-43E8-8254-E2EB18310B98}" type="parTrans" cxnId="{2AAA2C3A-6D9B-4D2C-B149-C9CE603C5C3D}">
      <dgm:prSet/>
      <dgm:spPr/>
      <dgm:t>
        <a:bodyPr/>
        <a:lstStyle/>
        <a:p>
          <a:endParaRPr lang="pl-PL"/>
        </a:p>
      </dgm:t>
    </dgm:pt>
    <dgm:pt modelId="{590BF29B-DBD1-46CE-83DD-502B4DFB539F}" type="sibTrans" cxnId="{2AAA2C3A-6D9B-4D2C-B149-C9CE603C5C3D}">
      <dgm:prSet/>
      <dgm:spPr/>
      <dgm:t>
        <a:bodyPr/>
        <a:lstStyle/>
        <a:p>
          <a:endParaRPr lang="pl-PL"/>
        </a:p>
      </dgm:t>
    </dgm:pt>
    <dgm:pt modelId="{688D111D-EDCD-4727-B1A8-9E88E59ADD71}">
      <dgm:prSet phldrT="[Tekst]"/>
      <dgm:spPr/>
      <dgm:t>
        <a:bodyPr/>
        <a:lstStyle/>
        <a:p>
          <a:r>
            <a:rPr lang="pl-PL" dirty="0"/>
            <a:t>rodzice spadkodawcy</a:t>
          </a:r>
        </a:p>
      </dgm:t>
    </dgm:pt>
    <dgm:pt modelId="{D4C7090F-241A-4E65-8D5F-69AF9C087226}" type="parTrans" cxnId="{B882E925-0749-4B6C-A26B-D61A388C9AB1}">
      <dgm:prSet/>
      <dgm:spPr/>
      <dgm:t>
        <a:bodyPr/>
        <a:lstStyle/>
        <a:p>
          <a:endParaRPr lang="pl-PL"/>
        </a:p>
      </dgm:t>
    </dgm:pt>
    <dgm:pt modelId="{624848AF-631C-435F-9ECA-09819C0B8B6F}" type="sibTrans" cxnId="{B882E925-0749-4B6C-A26B-D61A388C9AB1}">
      <dgm:prSet/>
      <dgm:spPr/>
      <dgm:t>
        <a:bodyPr/>
        <a:lstStyle/>
        <a:p>
          <a:endParaRPr lang="pl-PL"/>
        </a:p>
      </dgm:t>
    </dgm:pt>
    <dgm:pt modelId="{D310F0BD-1C9E-4B75-9DF1-A76BC3A9B171}" type="pres">
      <dgm:prSet presAssocID="{487B57B3-6F36-442C-9E73-3FE6E7F8F08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8B95AFC-B43B-40BA-9A3E-80922CB8BC21}" type="pres">
      <dgm:prSet presAssocID="{67CA45F1-3E68-4B00-96E5-D5BBCAFC7975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ACAA719-D2D9-4A9A-8886-09425E598B6B}" type="pres">
      <dgm:prSet presAssocID="{036FA312-C217-4BB6-ACA9-ABEFC164C81E}" presName="space" presStyleCnt="0"/>
      <dgm:spPr/>
    </dgm:pt>
    <dgm:pt modelId="{A0FFE5B7-A898-41EC-AC45-BA4B30969EC6}" type="pres">
      <dgm:prSet presAssocID="{45088A5E-802E-4C2C-BFB2-A4C744EEEDD4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694DE5-696D-4658-A9C3-D20EDEBBC313}" type="pres">
      <dgm:prSet presAssocID="{590BF29B-DBD1-46CE-83DD-502B4DFB539F}" presName="space" presStyleCnt="0"/>
      <dgm:spPr/>
    </dgm:pt>
    <dgm:pt modelId="{65B2ABBD-323F-4302-9EA5-B6C60C8CCAB3}" type="pres">
      <dgm:prSet presAssocID="{688D111D-EDCD-4727-B1A8-9E88E59ADD71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882E925-0749-4B6C-A26B-D61A388C9AB1}" srcId="{487B57B3-6F36-442C-9E73-3FE6E7F8F083}" destId="{688D111D-EDCD-4727-B1A8-9E88E59ADD71}" srcOrd="2" destOrd="0" parTransId="{D4C7090F-241A-4E65-8D5F-69AF9C087226}" sibTransId="{624848AF-631C-435F-9ECA-09819C0B8B6F}"/>
    <dgm:cxn modelId="{9C4696EC-969E-42D7-A2BC-37E75A6FCCEA}" srcId="{487B57B3-6F36-442C-9E73-3FE6E7F8F083}" destId="{67CA45F1-3E68-4B00-96E5-D5BBCAFC7975}" srcOrd="0" destOrd="0" parTransId="{E09C6481-F1F8-4335-85BD-333C222CD29C}" sibTransId="{036FA312-C217-4BB6-ACA9-ABEFC164C81E}"/>
    <dgm:cxn modelId="{B00840E8-E1EC-47B2-9CE7-4D602C20BF40}" type="presOf" srcId="{45088A5E-802E-4C2C-BFB2-A4C744EEEDD4}" destId="{A0FFE5B7-A898-41EC-AC45-BA4B30969EC6}" srcOrd="0" destOrd="0" presId="urn:microsoft.com/office/officeart/2005/8/layout/venn3"/>
    <dgm:cxn modelId="{3B7BA9C8-DF55-44D6-A9EB-9AB26D416BFB}" type="presOf" srcId="{67CA45F1-3E68-4B00-96E5-D5BBCAFC7975}" destId="{F8B95AFC-B43B-40BA-9A3E-80922CB8BC21}" srcOrd="0" destOrd="0" presId="urn:microsoft.com/office/officeart/2005/8/layout/venn3"/>
    <dgm:cxn modelId="{847A9005-23E3-47DE-AD30-C7943E983BD8}" type="presOf" srcId="{487B57B3-6F36-442C-9E73-3FE6E7F8F083}" destId="{D310F0BD-1C9E-4B75-9DF1-A76BC3A9B171}" srcOrd="0" destOrd="0" presId="urn:microsoft.com/office/officeart/2005/8/layout/venn3"/>
    <dgm:cxn modelId="{2BA26E82-0A90-4975-8EC8-DF00ADEE1EC1}" type="presOf" srcId="{688D111D-EDCD-4727-B1A8-9E88E59ADD71}" destId="{65B2ABBD-323F-4302-9EA5-B6C60C8CCAB3}" srcOrd="0" destOrd="0" presId="urn:microsoft.com/office/officeart/2005/8/layout/venn3"/>
    <dgm:cxn modelId="{2AAA2C3A-6D9B-4D2C-B149-C9CE603C5C3D}" srcId="{487B57B3-6F36-442C-9E73-3FE6E7F8F083}" destId="{45088A5E-802E-4C2C-BFB2-A4C744EEEDD4}" srcOrd="1" destOrd="0" parTransId="{B26490C1-0DB1-43E8-8254-E2EB18310B98}" sibTransId="{590BF29B-DBD1-46CE-83DD-502B4DFB539F}"/>
    <dgm:cxn modelId="{F9414987-DAD1-41C7-B7F0-07F34EC9DBB8}" type="presParOf" srcId="{D310F0BD-1C9E-4B75-9DF1-A76BC3A9B171}" destId="{F8B95AFC-B43B-40BA-9A3E-80922CB8BC21}" srcOrd="0" destOrd="0" presId="urn:microsoft.com/office/officeart/2005/8/layout/venn3"/>
    <dgm:cxn modelId="{AC781CD0-CA8A-4194-8723-BC6B35523359}" type="presParOf" srcId="{D310F0BD-1C9E-4B75-9DF1-A76BC3A9B171}" destId="{3ACAA719-D2D9-4A9A-8886-09425E598B6B}" srcOrd="1" destOrd="0" presId="urn:microsoft.com/office/officeart/2005/8/layout/venn3"/>
    <dgm:cxn modelId="{D0C82FF8-984D-49EB-8510-099CBE1B3A03}" type="presParOf" srcId="{D310F0BD-1C9E-4B75-9DF1-A76BC3A9B171}" destId="{A0FFE5B7-A898-41EC-AC45-BA4B30969EC6}" srcOrd="2" destOrd="0" presId="urn:microsoft.com/office/officeart/2005/8/layout/venn3"/>
    <dgm:cxn modelId="{A1D8CB32-AE92-4CA2-9185-6BD323A292A4}" type="presParOf" srcId="{D310F0BD-1C9E-4B75-9DF1-A76BC3A9B171}" destId="{59694DE5-696D-4658-A9C3-D20EDEBBC313}" srcOrd="3" destOrd="0" presId="urn:microsoft.com/office/officeart/2005/8/layout/venn3"/>
    <dgm:cxn modelId="{2C8E9B15-664B-4888-A563-51613BFED700}" type="presParOf" srcId="{D310F0BD-1C9E-4B75-9DF1-A76BC3A9B171}" destId="{65B2ABBD-323F-4302-9EA5-B6C60C8CCAB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CA25AD-0E04-4E9B-A981-4DA7C15FBA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5930E9B-C7B7-4CF9-A8AB-9B472DA4D324}">
      <dgm:prSet phldrT="[Tekst]"/>
      <dgm:spPr/>
      <dgm:t>
        <a:bodyPr/>
        <a:lstStyle/>
        <a:p>
          <a:r>
            <a:rPr lang="pl-PL" dirty="0"/>
            <a:t>2/3</a:t>
          </a:r>
        </a:p>
      </dgm:t>
    </dgm:pt>
    <dgm:pt modelId="{8B26DDC9-7E53-4EFB-9F70-06173E22C1A8}" type="parTrans" cxnId="{7F2638E1-D7CA-4EB7-A832-692BE4BC4FC9}">
      <dgm:prSet/>
      <dgm:spPr/>
      <dgm:t>
        <a:bodyPr/>
        <a:lstStyle/>
        <a:p>
          <a:endParaRPr lang="pl-PL"/>
        </a:p>
      </dgm:t>
    </dgm:pt>
    <dgm:pt modelId="{002EE931-A3C9-4AD4-9CD2-7E0DA2078713}" type="sibTrans" cxnId="{7F2638E1-D7CA-4EB7-A832-692BE4BC4FC9}">
      <dgm:prSet/>
      <dgm:spPr/>
      <dgm:t>
        <a:bodyPr/>
        <a:lstStyle/>
        <a:p>
          <a:endParaRPr lang="pl-PL"/>
        </a:p>
      </dgm:t>
    </dgm:pt>
    <dgm:pt modelId="{AC731392-7163-477B-8BC7-D8984ED4EB00}">
      <dgm:prSet phldrT="[Tekst]"/>
      <dgm:spPr/>
      <dgm:t>
        <a:bodyPr/>
        <a:lstStyle/>
        <a:p>
          <a:r>
            <a:rPr lang="pl-PL" dirty="0"/>
            <a:t>Trwale niezdolny do pracy,</a:t>
          </a:r>
        </a:p>
      </dgm:t>
    </dgm:pt>
    <dgm:pt modelId="{3257ABB3-8D5A-4B5C-B6E7-A057A314157D}" type="parTrans" cxnId="{CB389C4B-18A3-4430-BCA7-6804F57C2A69}">
      <dgm:prSet/>
      <dgm:spPr/>
      <dgm:t>
        <a:bodyPr/>
        <a:lstStyle/>
        <a:p>
          <a:endParaRPr lang="pl-PL"/>
        </a:p>
      </dgm:t>
    </dgm:pt>
    <dgm:pt modelId="{6FACD9F1-437D-4ECB-953C-67ADB080CEA0}" type="sibTrans" cxnId="{CB389C4B-18A3-4430-BCA7-6804F57C2A69}">
      <dgm:prSet/>
      <dgm:spPr/>
      <dgm:t>
        <a:bodyPr/>
        <a:lstStyle/>
        <a:p>
          <a:endParaRPr lang="pl-PL"/>
        </a:p>
      </dgm:t>
    </dgm:pt>
    <dgm:pt modelId="{26122244-E343-4238-8A0D-0AD87DBFC199}">
      <dgm:prSet phldrT="[Tekst]"/>
      <dgm:spPr/>
      <dgm:t>
        <a:bodyPr/>
        <a:lstStyle/>
        <a:p>
          <a:r>
            <a:rPr lang="pl-PL" dirty="0"/>
            <a:t>Małoletni,</a:t>
          </a:r>
        </a:p>
      </dgm:t>
    </dgm:pt>
    <dgm:pt modelId="{21F5A538-A78A-43D8-B500-0A72AAE4C3F3}" type="parTrans" cxnId="{00AF780E-CC1A-471B-AD32-2CF15221A73A}">
      <dgm:prSet/>
      <dgm:spPr/>
      <dgm:t>
        <a:bodyPr/>
        <a:lstStyle/>
        <a:p>
          <a:endParaRPr lang="pl-PL"/>
        </a:p>
      </dgm:t>
    </dgm:pt>
    <dgm:pt modelId="{0E8A7562-64A0-4874-BCDB-E8CD180A5D85}" type="sibTrans" cxnId="{00AF780E-CC1A-471B-AD32-2CF15221A73A}">
      <dgm:prSet/>
      <dgm:spPr/>
      <dgm:t>
        <a:bodyPr/>
        <a:lstStyle/>
        <a:p>
          <a:endParaRPr lang="pl-PL"/>
        </a:p>
      </dgm:t>
    </dgm:pt>
    <dgm:pt modelId="{A6787766-F0E9-4316-B658-1744783355C9}">
      <dgm:prSet phldrT="[Tekst]"/>
      <dgm:spPr/>
      <dgm:t>
        <a:bodyPr/>
        <a:lstStyle/>
        <a:p>
          <a:r>
            <a:rPr lang="pl-PL" dirty="0"/>
            <a:t>1/2</a:t>
          </a:r>
        </a:p>
      </dgm:t>
    </dgm:pt>
    <dgm:pt modelId="{5E8B131A-7E3D-4BFA-80E1-AA97D44925A9}" type="parTrans" cxnId="{DC3B1B50-7DBF-4421-8B26-300066E45ADE}">
      <dgm:prSet/>
      <dgm:spPr/>
      <dgm:t>
        <a:bodyPr/>
        <a:lstStyle/>
        <a:p>
          <a:endParaRPr lang="pl-PL"/>
        </a:p>
      </dgm:t>
    </dgm:pt>
    <dgm:pt modelId="{933F9186-7E80-463D-A5AC-5C828B612819}" type="sibTrans" cxnId="{DC3B1B50-7DBF-4421-8B26-300066E45ADE}">
      <dgm:prSet/>
      <dgm:spPr/>
      <dgm:t>
        <a:bodyPr/>
        <a:lstStyle/>
        <a:p>
          <a:endParaRPr lang="pl-PL"/>
        </a:p>
      </dgm:t>
    </dgm:pt>
    <dgm:pt modelId="{00985EB9-7E07-4D9A-857D-3A6BE0D908B2}">
      <dgm:prSet phldrT="[Tekst]"/>
      <dgm:spPr/>
      <dgm:t>
        <a:bodyPr/>
        <a:lstStyle/>
        <a:p>
          <a:r>
            <a:rPr lang="pl-PL" dirty="0"/>
            <a:t>W innych wypadkach,</a:t>
          </a:r>
        </a:p>
      </dgm:t>
    </dgm:pt>
    <dgm:pt modelId="{AC393F9C-FA67-4E73-BD39-1BB374D5B2E0}" type="parTrans" cxnId="{D630AC85-E142-4032-838C-8CB2D3452F1F}">
      <dgm:prSet/>
      <dgm:spPr/>
      <dgm:t>
        <a:bodyPr/>
        <a:lstStyle/>
        <a:p>
          <a:endParaRPr lang="pl-PL"/>
        </a:p>
      </dgm:t>
    </dgm:pt>
    <dgm:pt modelId="{8E3448DC-9EB5-40D0-A75B-5CB8960D7842}" type="sibTrans" cxnId="{D630AC85-E142-4032-838C-8CB2D3452F1F}">
      <dgm:prSet/>
      <dgm:spPr/>
      <dgm:t>
        <a:bodyPr/>
        <a:lstStyle/>
        <a:p>
          <a:endParaRPr lang="pl-PL"/>
        </a:p>
      </dgm:t>
    </dgm:pt>
    <dgm:pt modelId="{9D071199-1374-4436-A845-E47EA122D49B}" type="pres">
      <dgm:prSet presAssocID="{BDCA25AD-0E04-4E9B-A981-4DA7C15FBA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00174EB-10FE-4637-B67B-18E90688DA9B}" type="pres">
      <dgm:prSet presAssocID="{C5930E9B-C7B7-4CF9-A8AB-9B472DA4D324}" presName="linNode" presStyleCnt="0"/>
      <dgm:spPr/>
    </dgm:pt>
    <dgm:pt modelId="{3ED0D947-FD6B-4137-AAD4-78019EFC413B}" type="pres">
      <dgm:prSet presAssocID="{C5930E9B-C7B7-4CF9-A8AB-9B472DA4D32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9D4B2F1-4EBC-4CBC-891E-6462BE6BFB48}" type="pres">
      <dgm:prSet presAssocID="{C5930E9B-C7B7-4CF9-A8AB-9B472DA4D324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03E539-62AE-4D57-AA56-C3363E6DDFB8}" type="pres">
      <dgm:prSet presAssocID="{002EE931-A3C9-4AD4-9CD2-7E0DA2078713}" presName="sp" presStyleCnt="0"/>
      <dgm:spPr/>
    </dgm:pt>
    <dgm:pt modelId="{5AA5040E-2A6A-4D07-B6B5-426747A1CCFE}" type="pres">
      <dgm:prSet presAssocID="{A6787766-F0E9-4316-B658-1744783355C9}" presName="linNode" presStyleCnt="0"/>
      <dgm:spPr/>
    </dgm:pt>
    <dgm:pt modelId="{52BB8371-FB02-4FF6-B51A-B7A37EAEB8A6}" type="pres">
      <dgm:prSet presAssocID="{A6787766-F0E9-4316-B658-1744783355C9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1EECFAC-1CA9-4868-8C9D-DDE20A6AB2F6}" type="pres">
      <dgm:prSet presAssocID="{A6787766-F0E9-4316-B658-1744783355C9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0AF780E-CC1A-471B-AD32-2CF15221A73A}" srcId="{C5930E9B-C7B7-4CF9-A8AB-9B472DA4D324}" destId="{26122244-E343-4238-8A0D-0AD87DBFC199}" srcOrd="1" destOrd="0" parTransId="{21F5A538-A78A-43D8-B500-0A72AAE4C3F3}" sibTransId="{0E8A7562-64A0-4874-BCDB-E8CD180A5D85}"/>
    <dgm:cxn modelId="{4FAEB354-617B-43A8-B368-74EABB04BB0E}" type="presOf" srcId="{AC731392-7163-477B-8BC7-D8984ED4EB00}" destId="{99D4B2F1-4EBC-4CBC-891E-6462BE6BFB48}" srcOrd="0" destOrd="0" presId="urn:microsoft.com/office/officeart/2005/8/layout/vList5"/>
    <dgm:cxn modelId="{386B6A98-15C8-4D57-A019-144B917EF769}" type="presOf" srcId="{BDCA25AD-0E04-4E9B-A981-4DA7C15FBA39}" destId="{9D071199-1374-4436-A845-E47EA122D49B}" srcOrd="0" destOrd="0" presId="urn:microsoft.com/office/officeart/2005/8/layout/vList5"/>
    <dgm:cxn modelId="{DC3B1B50-7DBF-4421-8B26-300066E45ADE}" srcId="{BDCA25AD-0E04-4E9B-A981-4DA7C15FBA39}" destId="{A6787766-F0E9-4316-B658-1744783355C9}" srcOrd="1" destOrd="0" parTransId="{5E8B131A-7E3D-4BFA-80E1-AA97D44925A9}" sibTransId="{933F9186-7E80-463D-A5AC-5C828B612819}"/>
    <dgm:cxn modelId="{681C0641-D756-471B-A99A-7205D0BED486}" type="presOf" srcId="{C5930E9B-C7B7-4CF9-A8AB-9B472DA4D324}" destId="{3ED0D947-FD6B-4137-AAD4-78019EFC413B}" srcOrd="0" destOrd="0" presId="urn:microsoft.com/office/officeart/2005/8/layout/vList5"/>
    <dgm:cxn modelId="{7F2638E1-D7CA-4EB7-A832-692BE4BC4FC9}" srcId="{BDCA25AD-0E04-4E9B-A981-4DA7C15FBA39}" destId="{C5930E9B-C7B7-4CF9-A8AB-9B472DA4D324}" srcOrd="0" destOrd="0" parTransId="{8B26DDC9-7E53-4EFB-9F70-06173E22C1A8}" sibTransId="{002EE931-A3C9-4AD4-9CD2-7E0DA2078713}"/>
    <dgm:cxn modelId="{D630AC85-E142-4032-838C-8CB2D3452F1F}" srcId="{A6787766-F0E9-4316-B658-1744783355C9}" destId="{00985EB9-7E07-4D9A-857D-3A6BE0D908B2}" srcOrd="0" destOrd="0" parTransId="{AC393F9C-FA67-4E73-BD39-1BB374D5B2E0}" sibTransId="{8E3448DC-9EB5-40D0-A75B-5CB8960D7842}"/>
    <dgm:cxn modelId="{7A3D259A-98A8-4884-AA20-C70A7E0D2ADB}" type="presOf" srcId="{A6787766-F0E9-4316-B658-1744783355C9}" destId="{52BB8371-FB02-4FF6-B51A-B7A37EAEB8A6}" srcOrd="0" destOrd="0" presId="urn:microsoft.com/office/officeart/2005/8/layout/vList5"/>
    <dgm:cxn modelId="{D780CA90-80E8-4733-B7C0-0EF614DFB0F7}" type="presOf" srcId="{00985EB9-7E07-4D9A-857D-3A6BE0D908B2}" destId="{11EECFAC-1CA9-4868-8C9D-DDE20A6AB2F6}" srcOrd="0" destOrd="0" presId="urn:microsoft.com/office/officeart/2005/8/layout/vList5"/>
    <dgm:cxn modelId="{CB389C4B-18A3-4430-BCA7-6804F57C2A69}" srcId="{C5930E9B-C7B7-4CF9-A8AB-9B472DA4D324}" destId="{AC731392-7163-477B-8BC7-D8984ED4EB00}" srcOrd="0" destOrd="0" parTransId="{3257ABB3-8D5A-4B5C-B6E7-A057A314157D}" sibTransId="{6FACD9F1-437D-4ECB-953C-67ADB080CEA0}"/>
    <dgm:cxn modelId="{5B3F06E5-6891-4FDB-B2BA-8441396EACB5}" type="presOf" srcId="{26122244-E343-4238-8A0D-0AD87DBFC199}" destId="{99D4B2F1-4EBC-4CBC-891E-6462BE6BFB48}" srcOrd="0" destOrd="1" presId="urn:microsoft.com/office/officeart/2005/8/layout/vList5"/>
    <dgm:cxn modelId="{0ECD8B5B-797A-4440-A3CC-143C6FAA0BCA}" type="presParOf" srcId="{9D071199-1374-4436-A845-E47EA122D49B}" destId="{900174EB-10FE-4637-B67B-18E90688DA9B}" srcOrd="0" destOrd="0" presId="urn:microsoft.com/office/officeart/2005/8/layout/vList5"/>
    <dgm:cxn modelId="{0B9C170F-AB19-49B0-B2B9-6BD8D3E096DD}" type="presParOf" srcId="{900174EB-10FE-4637-B67B-18E90688DA9B}" destId="{3ED0D947-FD6B-4137-AAD4-78019EFC413B}" srcOrd="0" destOrd="0" presId="urn:microsoft.com/office/officeart/2005/8/layout/vList5"/>
    <dgm:cxn modelId="{F78B9188-7A78-44EC-950D-4B699792DF41}" type="presParOf" srcId="{900174EB-10FE-4637-B67B-18E90688DA9B}" destId="{99D4B2F1-4EBC-4CBC-891E-6462BE6BFB48}" srcOrd="1" destOrd="0" presId="urn:microsoft.com/office/officeart/2005/8/layout/vList5"/>
    <dgm:cxn modelId="{EE86D7EC-CB76-48C0-8444-385A9BB8FAA6}" type="presParOf" srcId="{9D071199-1374-4436-A845-E47EA122D49B}" destId="{F703E539-62AE-4D57-AA56-C3363E6DDFB8}" srcOrd="1" destOrd="0" presId="urn:microsoft.com/office/officeart/2005/8/layout/vList5"/>
    <dgm:cxn modelId="{8550CFC3-0D08-4DEB-A304-389A1F2B5BE4}" type="presParOf" srcId="{9D071199-1374-4436-A845-E47EA122D49B}" destId="{5AA5040E-2A6A-4D07-B6B5-426747A1CCFE}" srcOrd="2" destOrd="0" presId="urn:microsoft.com/office/officeart/2005/8/layout/vList5"/>
    <dgm:cxn modelId="{75B98A96-376A-4414-8722-3D94B3E0BD1E}" type="presParOf" srcId="{5AA5040E-2A6A-4D07-B6B5-426747A1CCFE}" destId="{52BB8371-FB02-4FF6-B51A-B7A37EAEB8A6}" srcOrd="0" destOrd="0" presId="urn:microsoft.com/office/officeart/2005/8/layout/vList5"/>
    <dgm:cxn modelId="{B418D032-716F-43C5-B44A-6161900C8810}" type="presParOf" srcId="{5AA5040E-2A6A-4D07-B6B5-426747A1CCFE}" destId="{11EECFAC-1CA9-4868-8C9D-DDE20A6AB2F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2776E0-352D-463E-B184-F9A33135A8B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B833A01-CBCA-4A0D-B0CD-082E9C605779}">
      <dgm:prSet phldrT="[Tekst]" phldr="1"/>
      <dgm:spPr/>
      <dgm:t>
        <a:bodyPr/>
        <a:lstStyle/>
        <a:p>
          <a:endParaRPr lang="pl-PL" dirty="0"/>
        </a:p>
      </dgm:t>
    </dgm:pt>
    <dgm:pt modelId="{37FBC145-1270-4431-9E9C-E04A812557DC}" type="parTrans" cxnId="{5D08B0B7-51C2-43BF-9AF7-0CAF0D506134}">
      <dgm:prSet/>
      <dgm:spPr/>
      <dgm:t>
        <a:bodyPr/>
        <a:lstStyle/>
        <a:p>
          <a:endParaRPr lang="pl-PL"/>
        </a:p>
      </dgm:t>
    </dgm:pt>
    <dgm:pt modelId="{141A778E-FFD0-4FF8-9A4A-EF972DFA2619}" type="sibTrans" cxnId="{5D08B0B7-51C2-43BF-9AF7-0CAF0D506134}">
      <dgm:prSet/>
      <dgm:spPr/>
      <dgm:t>
        <a:bodyPr/>
        <a:lstStyle/>
        <a:p>
          <a:endParaRPr lang="pl-PL"/>
        </a:p>
      </dgm:t>
    </dgm:pt>
    <dgm:pt modelId="{5EA6FF46-1EAB-4A11-89EA-6D0A8B1A2667}">
      <dgm:prSet phldrT="[Tekst]"/>
      <dgm:spPr/>
      <dgm:t>
        <a:bodyPr/>
        <a:lstStyle/>
        <a:p>
          <a:r>
            <a:rPr lang="pl-PL" dirty="0"/>
            <a:t>Udział</a:t>
          </a:r>
        </a:p>
      </dgm:t>
    </dgm:pt>
    <dgm:pt modelId="{8E5DCAB7-82F4-4CA4-BF81-470737BD9B5D}" type="parTrans" cxnId="{BAD80B8C-2AF4-4602-B511-712FEB8C00C3}">
      <dgm:prSet/>
      <dgm:spPr/>
      <dgm:t>
        <a:bodyPr/>
        <a:lstStyle/>
        <a:p>
          <a:endParaRPr lang="pl-PL"/>
        </a:p>
      </dgm:t>
    </dgm:pt>
    <dgm:pt modelId="{F6D7B54A-3584-4A3C-BEB1-38077D4C0D00}" type="sibTrans" cxnId="{BAD80B8C-2AF4-4602-B511-712FEB8C00C3}">
      <dgm:prSet/>
      <dgm:spPr/>
      <dgm:t>
        <a:bodyPr/>
        <a:lstStyle/>
        <a:p>
          <a:endParaRPr lang="pl-PL"/>
        </a:p>
      </dgm:t>
    </dgm:pt>
    <dgm:pt modelId="{7495CF1B-6F6C-4A1B-8E76-631C2E5F646A}">
      <dgm:prSet phldrT="[Tekst]"/>
      <dgm:spPr/>
      <dgm:t>
        <a:bodyPr/>
        <a:lstStyle/>
        <a:p>
          <a:r>
            <a:rPr lang="pl-PL" dirty="0"/>
            <a:t>Wysokość zachowku</a:t>
          </a:r>
        </a:p>
      </dgm:t>
    </dgm:pt>
    <dgm:pt modelId="{C1EF6EFC-E4E3-4B9E-9FE6-A8D442C1942F}" type="parTrans" cxnId="{D96CAEBC-2588-4640-AC12-D9B4E1BF9AC3}">
      <dgm:prSet/>
      <dgm:spPr/>
      <dgm:t>
        <a:bodyPr/>
        <a:lstStyle/>
        <a:p>
          <a:endParaRPr lang="pl-PL"/>
        </a:p>
      </dgm:t>
    </dgm:pt>
    <dgm:pt modelId="{33251117-5A88-419D-98BF-AA675DF399FF}" type="sibTrans" cxnId="{D96CAEBC-2588-4640-AC12-D9B4E1BF9AC3}">
      <dgm:prSet/>
      <dgm:spPr/>
      <dgm:t>
        <a:bodyPr/>
        <a:lstStyle/>
        <a:p>
          <a:endParaRPr lang="pl-PL"/>
        </a:p>
      </dgm:t>
    </dgm:pt>
    <dgm:pt modelId="{3BEF1AAF-5AA6-45EA-8F8C-0CB26BF10094}">
      <dgm:prSet phldrT="[Tekst]"/>
      <dgm:spPr/>
      <dgm:t>
        <a:bodyPr/>
        <a:lstStyle/>
        <a:p>
          <a:r>
            <a:rPr lang="pl-PL" dirty="0"/>
            <a:t>Syn</a:t>
          </a:r>
        </a:p>
      </dgm:t>
    </dgm:pt>
    <dgm:pt modelId="{27115136-2CAB-4906-A9DC-1F24A0855956}" type="parTrans" cxnId="{A842C20E-9895-40DD-B001-8E22BB7ECB6C}">
      <dgm:prSet/>
      <dgm:spPr/>
      <dgm:t>
        <a:bodyPr/>
        <a:lstStyle/>
        <a:p>
          <a:endParaRPr lang="pl-PL"/>
        </a:p>
      </dgm:t>
    </dgm:pt>
    <dgm:pt modelId="{7BECDF93-0272-4657-9CB5-1DA4DD9A9595}" type="sibTrans" cxnId="{A842C20E-9895-40DD-B001-8E22BB7ECB6C}">
      <dgm:prSet/>
      <dgm:spPr/>
      <dgm:t>
        <a:bodyPr/>
        <a:lstStyle/>
        <a:p>
          <a:endParaRPr lang="pl-PL"/>
        </a:p>
      </dgm:t>
    </dgm:pt>
    <dgm:pt modelId="{51EA780E-6556-4DBC-8256-A281F95C0F38}">
      <dgm:prSet phldrT="[Tekst]"/>
      <dgm:spPr/>
      <dgm:t>
        <a:bodyPr/>
        <a:lstStyle/>
        <a:p>
          <a:r>
            <a:rPr lang="pl-PL" dirty="0"/>
            <a:t>1/2</a:t>
          </a:r>
        </a:p>
      </dgm:t>
    </dgm:pt>
    <dgm:pt modelId="{F4CEC894-449A-4C34-9337-3015D6272897}" type="parTrans" cxnId="{019DC1D7-D402-4D57-B92B-F5CC8AA64DAB}">
      <dgm:prSet/>
      <dgm:spPr/>
      <dgm:t>
        <a:bodyPr/>
        <a:lstStyle/>
        <a:p>
          <a:endParaRPr lang="pl-PL"/>
        </a:p>
      </dgm:t>
    </dgm:pt>
    <dgm:pt modelId="{AD0590E7-1E17-47B7-AC54-2DE88119E77E}" type="sibTrans" cxnId="{019DC1D7-D402-4D57-B92B-F5CC8AA64DAB}">
      <dgm:prSet/>
      <dgm:spPr/>
      <dgm:t>
        <a:bodyPr/>
        <a:lstStyle/>
        <a:p>
          <a:endParaRPr lang="pl-PL"/>
        </a:p>
      </dgm:t>
    </dgm:pt>
    <dgm:pt modelId="{A17BA074-CFCF-4359-9EEF-E1209097088E}">
      <dgm:prSet phldrT="[Tekst]"/>
      <dgm:spPr/>
      <dgm:t>
        <a:bodyPr/>
        <a:lstStyle/>
        <a:p>
          <a:r>
            <a:rPr lang="pl-PL" dirty="0"/>
            <a:t>2/3 lub 1/2</a:t>
          </a:r>
        </a:p>
      </dgm:t>
    </dgm:pt>
    <dgm:pt modelId="{4AFFB1CF-0608-4572-B67C-536B5EA8FEA5}" type="parTrans" cxnId="{21060827-ECCD-4AA1-A0FD-63291D6A4086}">
      <dgm:prSet/>
      <dgm:spPr/>
      <dgm:t>
        <a:bodyPr/>
        <a:lstStyle/>
        <a:p>
          <a:endParaRPr lang="pl-PL"/>
        </a:p>
      </dgm:t>
    </dgm:pt>
    <dgm:pt modelId="{CB897A19-1BA6-4677-9495-4075D820F3CA}" type="sibTrans" cxnId="{21060827-ECCD-4AA1-A0FD-63291D6A4086}">
      <dgm:prSet/>
      <dgm:spPr/>
      <dgm:t>
        <a:bodyPr/>
        <a:lstStyle/>
        <a:p>
          <a:endParaRPr lang="pl-PL"/>
        </a:p>
      </dgm:t>
    </dgm:pt>
    <dgm:pt modelId="{003B14A3-FB47-4BD2-9E75-82A32610D467}">
      <dgm:prSet phldrT="[Tekst]"/>
      <dgm:spPr/>
      <dgm:t>
        <a:bodyPr/>
        <a:lstStyle/>
        <a:p>
          <a:r>
            <a:rPr lang="pl-PL" dirty="0"/>
            <a:t>Córka</a:t>
          </a:r>
        </a:p>
      </dgm:t>
    </dgm:pt>
    <dgm:pt modelId="{6FEB932E-0E4B-41F6-B9DC-D0BC97BC9576}" type="parTrans" cxnId="{B11882E3-4059-42D9-9F69-D8F8EB5A251B}">
      <dgm:prSet/>
      <dgm:spPr/>
      <dgm:t>
        <a:bodyPr/>
        <a:lstStyle/>
        <a:p>
          <a:endParaRPr lang="pl-PL"/>
        </a:p>
      </dgm:t>
    </dgm:pt>
    <dgm:pt modelId="{A1B73599-92A0-45C5-A41D-A1F7A146DE70}" type="sibTrans" cxnId="{B11882E3-4059-42D9-9F69-D8F8EB5A251B}">
      <dgm:prSet/>
      <dgm:spPr/>
      <dgm:t>
        <a:bodyPr/>
        <a:lstStyle/>
        <a:p>
          <a:endParaRPr lang="pl-PL"/>
        </a:p>
      </dgm:t>
    </dgm:pt>
    <dgm:pt modelId="{9A44CBD8-F701-4C01-87D0-4D29D13A70E4}">
      <dgm:prSet phldrT="[Tekst]"/>
      <dgm:spPr/>
      <dgm:t>
        <a:bodyPr/>
        <a:lstStyle/>
        <a:p>
          <a:r>
            <a:rPr lang="pl-PL" dirty="0"/>
            <a:t>1/2</a:t>
          </a:r>
        </a:p>
      </dgm:t>
    </dgm:pt>
    <dgm:pt modelId="{08B886F5-4126-43FD-810E-78BD44F7CC93}" type="parTrans" cxnId="{38E42E99-E5D0-4EAE-AC06-CBE8B8A83006}">
      <dgm:prSet/>
      <dgm:spPr/>
      <dgm:t>
        <a:bodyPr/>
        <a:lstStyle/>
        <a:p>
          <a:endParaRPr lang="pl-PL"/>
        </a:p>
      </dgm:t>
    </dgm:pt>
    <dgm:pt modelId="{D2B9D02A-9EF3-4F70-9A2A-1C1DDBA6EE11}" type="sibTrans" cxnId="{38E42E99-E5D0-4EAE-AC06-CBE8B8A83006}">
      <dgm:prSet/>
      <dgm:spPr/>
      <dgm:t>
        <a:bodyPr/>
        <a:lstStyle/>
        <a:p>
          <a:endParaRPr lang="pl-PL"/>
        </a:p>
      </dgm:t>
    </dgm:pt>
    <dgm:pt modelId="{D410B6FE-5700-43DC-9C49-B46E974C51D2}">
      <dgm:prSet phldrT="[Tekst]"/>
      <dgm:spPr/>
      <dgm:t>
        <a:bodyPr/>
        <a:lstStyle/>
        <a:p>
          <a:r>
            <a:rPr lang="pl-PL" dirty="0"/>
            <a:t>2/3 lub 1/2</a:t>
          </a:r>
        </a:p>
      </dgm:t>
    </dgm:pt>
    <dgm:pt modelId="{7F89A68C-80E4-40C3-860D-E8A63E59A45E}" type="parTrans" cxnId="{47A675F3-AB20-4717-96A5-AB5665930F6C}">
      <dgm:prSet/>
      <dgm:spPr/>
      <dgm:t>
        <a:bodyPr/>
        <a:lstStyle/>
        <a:p>
          <a:endParaRPr lang="pl-PL"/>
        </a:p>
      </dgm:t>
    </dgm:pt>
    <dgm:pt modelId="{0801B611-ECA5-4EBA-ACC0-A48EF9F28762}" type="sibTrans" cxnId="{47A675F3-AB20-4717-96A5-AB5665930F6C}">
      <dgm:prSet/>
      <dgm:spPr/>
      <dgm:t>
        <a:bodyPr/>
        <a:lstStyle/>
        <a:p>
          <a:endParaRPr lang="pl-PL"/>
        </a:p>
      </dgm:t>
    </dgm:pt>
    <dgm:pt modelId="{EF43A0B2-DFA6-452F-A1DE-C5449CC89C23}">
      <dgm:prSet/>
      <dgm:spPr/>
      <dgm:t>
        <a:bodyPr/>
        <a:lstStyle/>
        <a:p>
          <a:r>
            <a:rPr lang="pl-PL" dirty="0"/>
            <a:t>Substrat zachowku</a:t>
          </a:r>
        </a:p>
      </dgm:t>
    </dgm:pt>
    <dgm:pt modelId="{6017ADF9-DDBD-4EC5-B067-74BA75DE86B4}" type="parTrans" cxnId="{50D300B6-DAE5-4EC3-A458-74C60E27285C}">
      <dgm:prSet/>
      <dgm:spPr/>
    </dgm:pt>
    <dgm:pt modelId="{D5FEFC77-4FAC-483F-A134-7D414CFA47DD}" type="sibTrans" cxnId="{50D300B6-DAE5-4EC3-A458-74C60E27285C}">
      <dgm:prSet/>
      <dgm:spPr/>
    </dgm:pt>
    <dgm:pt modelId="{7B050447-075C-45C4-B8AD-0B6C1413078F}">
      <dgm:prSet/>
      <dgm:spPr/>
      <dgm:t>
        <a:bodyPr/>
        <a:lstStyle/>
        <a:p>
          <a:endParaRPr lang="pl-PL"/>
        </a:p>
      </dgm:t>
    </dgm:pt>
    <dgm:pt modelId="{401531A6-8FCA-48BB-935F-B1487DA7D894}" type="parTrans" cxnId="{8FF81B2A-9F92-4F82-B5A1-998ABA2A6E73}">
      <dgm:prSet/>
      <dgm:spPr/>
    </dgm:pt>
    <dgm:pt modelId="{4C28F56A-04DD-41AF-AA16-0DCD7D080849}" type="sibTrans" cxnId="{8FF81B2A-9F92-4F82-B5A1-998ABA2A6E73}">
      <dgm:prSet/>
      <dgm:spPr/>
    </dgm:pt>
    <dgm:pt modelId="{1B0284EF-C816-4F7D-8976-2EF70D10F550}">
      <dgm:prSet/>
      <dgm:spPr/>
      <dgm:t>
        <a:bodyPr/>
        <a:lstStyle/>
        <a:p>
          <a:endParaRPr lang="pl-PL"/>
        </a:p>
      </dgm:t>
    </dgm:pt>
    <dgm:pt modelId="{9E90DED2-15CC-4E38-A3A9-CCD34502596F}" type="parTrans" cxnId="{4311CFF8-A71C-4755-A28B-30A13B76B04C}">
      <dgm:prSet/>
      <dgm:spPr/>
    </dgm:pt>
    <dgm:pt modelId="{D92D6E3B-1BB4-49FA-9C1A-1F823155E6CA}" type="sibTrans" cxnId="{4311CFF8-A71C-4755-A28B-30A13B76B04C}">
      <dgm:prSet/>
      <dgm:spPr/>
    </dgm:pt>
    <dgm:pt modelId="{9530ADD9-00AE-4866-AF87-962315C3C0A8}" type="pres">
      <dgm:prSet presAssocID="{2A2776E0-352D-463E-B184-F9A33135A8B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6D33F4F-4DAC-4CBF-9587-11C7B2CF06F4}" type="pres">
      <dgm:prSet presAssocID="{7B833A01-CBCA-4A0D-B0CD-082E9C605779}" presName="compNode" presStyleCnt="0"/>
      <dgm:spPr/>
    </dgm:pt>
    <dgm:pt modelId="{65D7BC3B-8133-4555-B545-F1CCEC1440B1}" type="pres">
      <dgm:prSet presAssocID="{7B833A01-CBCA-4A0D-B0CD-082E9C605779}" presName="aNode" presStyleLbl="bgShp" presStyleIdx="0" presStyleCnt="3"/>
      <dgm:spPr/>
      <dgm:t>
        <a:bodyPr/>
        <a:lstStyle/>
        <a:p>
          <a:endParaRPr lang="pl-PL"/>
        </a:p>
      </dgm:t>
    </dgm:pt>
    <dgm:pt modelId="{FF838B86-F0E4-48A4-82EF-A0E41E5AABDC}" type="pres">
      <dgm:prSet presAssocID="{7B833A01-CBCA-4A0D-B0CD-082E9C605779}" presName="textNode" presStyleLbl="bgShp" presStyleIdx="0" presStyleCnt="3"/>
      <dgm:spPr/>
      <dgm:t>
        <a:bodyPr/>
        <a:lstStyle/>
        <a:p>
          <a:endParaRPr lang="pl-PL"/>
        </a:p>
      </dgm:t>
    </dgm:pt>
    <dgm:pt modelId="{0558A339-07A7-4F30-A4E9-6C579120A46C}" type="pres">
      <dgm:prSet presAssocID="{7B833A01-CBCA-4A0D-B0CD-082E9C605779}" presName="compChildNode" presStyleCnt="0"/>
      <dgm:spPr/>
    </dgm:pt>
    <dgm:pt modelId="{D0CD6D9D-86FC-4809-99FF-3D5041207FCE}" type="pres">
      <dgm:prSet presAssocID="{7B833A01-CBCA-4A0D-B0CD-082E9C605779}" presName="theInnerList" presStyleCnt="0"/>
      <dgm:spPr/>
    </dgm:pt>
    <dgm:pt modelId="{C9950991-012C-404B-9220-A236DC17B947}" type="pres">
      <dgm:prSet presAssocID="{5EA6FF46-1EAB-4A11-89EA-6D0A8B1A2667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F1E9AC-4E3A-424B-AEEF-2E32E27FAB3F}" type="pres">
      <dgm:prSet presAssocID="{5EA6FF46-1EAB-4A11-89EA-6D0A8B1A2667}" presName="aSpace2" presStyleCnt="0"/>
      <dgm:spPr/>
    </dgm:pt>
    <dgm:pt modelId="{B138684E-2498-4C69-B328-D0A34F84B3D0}" type="pres">
      <dgm:prSet presAssocID="{7495CF1B-6F6C-4A1B-8E76-631C2E5F646A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EB07634-78CF-46E7-B410-6670DEC3E94A}" type="pres">
      <dgm:prSet presAssocID="{7495CF1B-6F6C-4A1B-8E76-631C2E5F646A}" presName="aSpace2" presStyleCnt="0"/>
      <dgm:spPr/>
    </dgm:pt>
    <dgm:pt modelId="{164EFA31-FFE2-46EE-A379-0F2A1EF0BC17}" type="pres">
      <dgm:prSet presAssocID="{EF43A0B2-DFA6-452F-A1DE-C5449CC89C23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780132F-FF09-4036-800B-173CF2715D7F}" type="pres">
      <dgm:prSet presAssocID="{7B833A01-CBCA-4A0D-B0CD-082E9C605779}" presName="aSpace" presStyleCnt="0"/>
      <dgm:spPr/>
    </dgm:pt>
    <dgm:pt modelId="{D1AC775B-429A-41C7-B137-E84F7C7F49AF}" type="pres">
      <dgm:prSet presAssocID="{3BEF1AAF-5AA6-45EA-8F8C-0CB26BF10094}" presName="compNode" presStyleCnt="0"/>
      <dgm:spPr/>
    </dgm:pt>
    <dgm:pt modelId="{EBCBB97F-AA93-4D09-A4EA-ADC216E1F48C}" type="pres">
      <dgm:prSet presAssocID="{3BEF1AAF-5AA6-45EA-8F8C-0CB26BF10094}" presName="aNode" presStyleLbl="bgShp" presStyleIdx="1" presStyleCnt="3"/>
      <dgm:spPr/>
      <dgm:t>
        <a:bodyPr/>
        <a:lstStyle/>
        <a:p>
          <a:endParaRPr lang="pl-PL"/>
        </a:p>
      </dgm:t>
    </dgm:pt>
    <dgm:pt modelId="{E6CEE5CF-0343-44C6-A050-850DD31EFA26}" type="pres">
      <dgm:prSet presAssocID="{3BEF1AAF-5AA6-45EA-8F8C-0CB26BF10094}" presName="textNode" presStyleLbl="bgShp" presStyleIdx="1" presStyleCnt="3"/>
      <dgm:spPr/>
      <dgm:t>
        <a:bodyPr/>
        <a:lstStyle/>
        <a:p>
          <a:endParaRPr lang="pl-PL"/>
        </a:p>
      </dgm:t>
    </dgm:pt>
    <dgm:pt modelId="{4FF668E6-8CC8-4CFF-9ACD-DDB074CDBAED}" type="pres">
      <dgm:prSet presAssocID="{3BEF1AAF-5AA6-45EA-8F8C-0CB26BF10094}" presName="compChildNode" presStyleCnt="0"/>
      <dgm:spPr/>
    </dgm:pt>
    <dgm:pt modelId="{3C78BCED-D371-45B5-A58C-A10EFFEDC403}" type="pres">
      <dgm:prSet presAssocID="{3BEF1AAF-5AA6-45EA-8F8C-0CB26BF10094}" presName="theInnerList" presStyleCnt="0"/>
      <dgm:spPr/>
    </dgm:pt>
    <dgm:pt modelId="{3AD79690-8438-4DD1-9EFE-21DC5D1D3AFA}" type="pres">
      <dgm:prSet presAssocID="{51EA780E-6556-4DBC-8256-A281F95C0F38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46AB73A-08EF-456E-8722-FE7363157E91}" type="pres">
      <dgm:prSet presAssocID="{51EA780E-6556-4DBC-8256-A281F95C0F38}" presName="aSpace2" presStyleCnt="0"/>
      <dgm:spPr/>
    </dgm:pt>
    <dgm:pt modelId="{6B3668AE-0486-463E-91FD-B6F4D20F7456}" type="pres">
      <dgm:prSet presAssocID="{A17BA074-CFCF-4359-9EEF-E1209097088E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5940739-ECD4-4705-AC5B-76EF7ECEFF1A}" type="pres">
      <dgm:prSet presAssocID="{A17BA074-CFCF-4359-9EEF-E1209097088E}" presName="aSpace2" presStyleCnt="0"/>
      <dgm:spPr/>
    </dgm:pt>
    <dgm:pt modelId="{080F5447-903E-4C41-94C9-485CAF335EE1}" type="pres">
      <dgm:prSet presAssocID="{7B050447-075C-45C4-B8AD-0B6C1413078F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FC72E3D-C9A6-4C34-92F0-1AFC9DDD0914}" type="pres">
      <dgm:prSet presAssocID="{3BEF1AAF-5AA6-45EA-8F8C-0CB26BF10094}" presName="aSpace" presStyleCnt="0"/>
      <dgm:spPr/>
    </dgm:pt>
    <dgm:pt modelId="{4C6F0B12-1C97-49EE-A4D4-5B8576417DAB}" type="pres">
      <dgm:prSet presAssocID="{003B14A3-FB47-4BD2-9E75-82A32610D467}" presName="compNode" presStyleCnt="0"/>
      <dgm:spPr/>
    </dgm:pt>
    <dgm:pt modelId="{ADD68DBC-B2E9-4471-8E3D-B63770DF3970}" type="pres">
      <dgm:prSet presAssocID="{003B14A3-FB47-4BD2-9E75-82A32610D467}" presName="aNode" presStyleLbl="bgShp" presStyleIdx="2" presStyleCnt="3"/>
      <dgm:spPr/>
      <dgm:t>
        <a:bodyPr/>
        <a:lstStyle/>
        <a:p>
          <a:endParaRPr lang="pl-PL"/>
        </a:p>
      </dgm:t>
    </dgm:pt>
    <dgm:pt modelId="{813A0FE1-7050-4B73-BBA0-CEE21522A994}" type="pres">
      <dgm:prSet presAssocID="{003B14A3-FB47-4BD2-9E75-82A32610D467}" presName="textNode" presStyleLbl="bgShp" presStyleIdx="2" presStyleCnt="3"/>
      <dgm:spPr/>
      <dgm:t>
        <a:bodyPr/>
        <a:lstStyle/>
        <a:p>
          <a:endParaRPr lang="pl-PL"/>
        </a:p>
      </dgm:t>
    </dgm:pt>
    <dgm:pt modelId="{31B28C6E-8EE6-4F3E-8D4E-7BC777AF3E7B}" type="pres">
      <dgm:prSet presAssocID="{003B14A3-FB47-4BD2-9E75-82A32610D467}" presName="compChildNode" presStyleCnt="0"/>
      <dgm:spPr/>
    </dgm:pt>
    <dgm:pt modelId="{8C486358-E9F1-4330-A018-019362839173}" type="pres">
      <dgm:prSet presAssocID="{003B14A3-FB47-4BD2-9E75-82A32610D467}" presName="theInnerList" presStyleCnt="0"/>
      <dgm:spPr/>
    </dgm:pt>
    <dgm:pt modelId="{410034DD-DE28-4F2B-B517-B5A7903FD2BD}" type="pres">
      <dgm:prSet presAssocID="{9A44CBD8-F701-4C01-87D0-4D29D13A70E4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B080577-255D-483E-9796-1C042677A8C1}" type="pres">
      <dgm:prSet presAssocID="{9A44CBD8-F701-4C01-87D0-4D29D13A70E4}" presName="aSpace2" presStyleCnt="0"/>
      <dgm:spPr/>
    </dgm:pt>
    <dgm:pt modelId="{816BECDD-EBB3-406D-B47D-BCE8BACF22C4}" type="pres">
      <dgm:prSet presAssocID="{D410B6FE-5700-43DC-9C49-B46E974C51D2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186D64-F2E3-4169-84C7-EA9D1BEC42AB}" type="pres">
      <dgm:prSet presAssocID="{D410B6FE-5700-43DC-9C49-B46E974C51D2}" presName="aSpace2" presStyleCnt="0"/>
      <dgm:spPr/>
    </dgm:pt>
    <dgm:pt modelId="{615B3757-6F71-4C10-A9FB-4044160E89E3}" type="pres">
      <dgm:prSet presAssocID="{1B0284EF-C816-4F7D-8976-2EF70D10F550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2155C3D-6058-4665-9CA9-352FC7C07100}" type="presOf" srcId="{9A44CBD8-F701-4C01-87D0-4D29D13A70E4}" destId="{410034DD-DE28-4F2B-B517-B5A7903FD2BD}" srcOrd="0" destOrd="0" presId="urn:microsoft.com/office/officeart/2005/8/layout/lProcess2"/>
    <dgm:cxn modelId="{E040F7CA-46DE-4010-81ED-7C8D9504A9F2}" type="presOf" srcId="{7495CF1B-6F6C-4A1B-8E76-631C2E5F646A}" destId="{B138684E-2498-4C69-B328-D0A34F84B3D0}" srcOrd="0" destOrd="0" presId="urn:microsoft.com/office/officeart/2005/8/layout/lProcess2"/>
    <dgm:cxn modelId="{BB1F0F02-34A9-43B9-A8B2-2870A4E4EC8A}" type="presOf" srcId="{3BEF1AAF-5AA6-45EA-8F8C-0CB26BF10094}" destId="{E6CEE5CF-0343-44C6-A050-850DD31EFA26}" srcOrd="1" destOrd="0" presId="urn:microsoft.com/office/officeart/2005/8/layout/lProcess2"/>
    <dgm:cxn modelId="{8FF81B2A-9F92-4F82-B5A1-998ABA2A6E73}" srcId="{3BEF1AAF-5AA6-45EA-8F8C-0CB26BF10094}" destId="{7B050447-075C-45C4-B8AD-0B6C1413078F}" srcOrd="2" destOrd="0" parTransId="{401531A6-8FCA-48BB-935F-B1487DA7D894}" sibTransId="{4C28F56A-04DD-41AF-AA16-0DCD7D080849}"/>
    <dgm:cxn modelId="{CBD890DB-0BD7-4CB8-B4CC-12999036AC29}" type="presOf" srcId="{3BEF1AAF-5AA6-45EA-8F8C-0CB26BF10094}" destId="{EBCBB97F-AA93-4D09-A4EA-ADC216E1F48C}" srcOrd="0" destOrd="0" presId="urn:microsoft.com/office/officeart/2005/8/layout/lProcess2"/>
    <dgm:cxn modelId="{47A675F3-AB20-4717-96A5-AB5665930F6C}" srcId="{003B14A3-FB47-4BD2-9E75-82A32610D467}" destId="{D410B6FE-5700-43DC-9C49-B46E974C51D2}" srcOrd="1" destOrd="0" parTransId="{7F89A68C-80E4-40C3-860D-E8A63E59A45E}" sibTransId="{0801B611-ECA5-4EBA-ACC0-A48EF9F28762}"/>
    <dgm:cxn modelId="{4311CFF8-A71C-4755-A28B-30A13B76B04C}" srcId="{003B14A3-FB47-4BD2-9E75-82A32610D467}" destId="{1B0284EF-C816-4F7D-8976-2EF70D10F550}" srcOrd="2" destOrd="0" parTransId="{9E90DED2-15CC-4E38-A3A9-CCD34502596F}" sibTransId="{D92D6E3B-1BB4-49FA-9C1A-1F823155E6CA}"/>
    <dgm:cxn modelId="{1988793D-83C7-4348-B274-D299B070BDA9}" type="presOf" srcId="{003B14A3-FB47-4BD2-9E75-82A32610D467}" destId="{813A0FE1-7050-4B73-BBA0-CEE21522A994}" srcOrd="1" destOrd="0" presId="urn:microsoft.com/office/officeart/2005/8/layout/lProcess2"/>
    <dgm:cxn modelId="{019DC1D7-D402-4D57-B92B-F5CC8AA64DAB}" srcId="{3BEF1AAF-5AA6-45EA-8F8C-0CB26BF10094}" destId="{51EA780E-6556-4DBC-8256-A281F95C0F38}" srcOrd="0" destOrd="0" parTransId="{F4CEC894-449A-4C34-9337-3015D6272897}" sibTransId="{AD0590E7-1E17-47B7-AC54-2DE88119E77E}"/>
    <dgm:cxn modelId="{38E42E99-E5D0-4EAE-AC06-CBE8B8A83006}" srcId="{003B14A3-FB47-4BD2-9E75-82A32610D467}" destId="{9A44CBD8-F701-4C01-87D0-4D29D13A70E4}" srcOrd="0" destOrd="0" parTransId="{08B886F5-4126-43FD-810E-78BD44F7CC93}" sibTransId="{D2B9D02A-9EF3-4F70-9A2A-1C1DDBA6EE11}"/>
    <dgm:cxn modelId="{569A5A54-CD1E-4E20-8FB5-E226E6B2FE1B}" type="presOf" srcId="{7B833A01-CBCA-4A0D-B0CD-082E9C605779}" destId="{FF838B86-F0E4-48A4-82EF-A0E41E5AABDC}" srcOrd="1" destOrd="0" presId="urn:microsoft.com/office/officeart/2005/8/layout/lProcess2"/>
    <dgm:cxn modelId="{5D08B0B7-51C2-43BF-9AF7-0CAF0D506134}" srcId="{2A2776E0-352D-463E-B184-F9A33135A8BB}" destId="{7B833A01-CBCA-4A0D-B0CD-082E9C605779}" srcOrd="0" destOrd="0" parTransId="{37FBC145-1270-4431-9E9C-E04A812557DC}" sibTransId="{141A778E-FFD0-4FF8-9A4A-EF972DFA2619}"/>
    <dgm:cxn modelId="{D43F45CB-1404-42DA-94D4-6301A073AFA1}" type="presOf" srcId="{5EA6FF46-1EAB-4A11-89EA-6D0A8B1A2667}" destId="{C9950991-012C-404B-9220-A236DC17B947}" srcOrd="0" destOrd="0" presId="urn:microsoft.com/office/officeart/2005/8/layout/lProcess2"/>
    <dgm:cxn modelId="{B11882E3-4059-42D9-9F69-D8F8EB5A251B}" srcId="{2A2776E0-352D-463E-B184-F9A33135A8BB}" destId="{003B14A3-FB47-4BD2-9E75-82A32610D467}" srcOrd="2" destOrd="0" parTransId="{6FEB932E-0E4B-41F6-B9DC-D0BC97BC9576}" sibTransId="{A1B73599-92A0-45C5-A41D-A1F7A146DE70}"/>
    <dgm:cxn modelId="{DFB248E8-E9EE-4EB4-8DD1-1AE7DAFB18FF}" type="presOf" srcId="{51EA780E-6556-4DBC-8256-A281F95C0F38}" destId="{3AD79690-8438-4DD1-9EFE-21DC5D1D3AFA}" srcOrd="0" destOrd="0" presId="urn:microsoft.com/office/officeart/2005/8/layout/lProcess2"/>
    <dgm:cxn modelId="{21060827-ECCD-4AA1-A0FD-63291D6A4086}" srcId="{3BEF1AAF-5AA6-45EA-8F8C-0CB26BF10094}" destId="{A17BA074-CFCF-4359-9EEF-E1209097088E}" srcOrd="1" destOrd="0" parTransId="{4AFFB1CF-0608-4572-B67C-536B5EA8FEA5}" sibTransId="{CB897A19-1BA6-4677-9495-4075D820F3CA}"/>
    <dgm:cxn modelId="{8F6DA982-FA56-4C23-BF64-EA1D5E102D24}" type="presOf" srcId="{7B050447-075C-45C4-B8AD-0B6C1413078F}" destId="{080F5447-903E-4C41-94C9-485CAF335EE1}" srcOrd="0" destOrd="0" presId="urn:microsoft.com/office/officeart/2005/8/layout/lProcess2"/>
    <dgm:cxn modelId="{DB05F243-9CAC-4A33-8128-AFE0DC3EDE99}" type="presOf" srcId="{003B14A3-FB47-4BD2-9E75-82A32610D467}" destId="{ADD68DBC-B2E9-4471-8E3D-B63770DF3970}" srcOrd="0" destOrd="0" presId="urn:microsoft.com/office/officeart/2005/8/layout/lProcess2"/>
    <dgm:cxn modelId="{93E3D77B-ACE7-416C-A945-BCD55668DFC4}" type="presOf" srcId="{7B833A01-CBCA-4A0D-B0CD-082E9C605779}" destId="{65D7BC3B-8133-4555-B545-F1CCEC1440B1}" srcOrd="0" destOrd="0" presId="urn:microsoft.com/office/officeart/2005/8/layout/lProcess2"/>
    <dgm:cxn modelId="{BAD80B8C-2AF4-4602-B511-712FEB8C00C3}" srcId="{7B833A01-CBCA-4A0D-B0CD-082E9C605779}" destId="{5EA6FF46-1EAB-4A11-89EA-6D0A8B1A2667}" srcOrd="0" destOrd="0" parTransId="{8E5DCAB7-82F4-4CA4-BF81-470737BD9B5D}" sibTransId="{F6D7B54A-3584-4A3C-BEB1-38077D4C0D00}"/>
    <dgm:cxn modelId="{A842C20E-9895-40DD-B001-8E22BB7ECB6C}" srcId="{2A2776E0-352D-463E-B184-F9A33135A8BB}" destId="{3BEF1AAF-5AA6-45EA-8F8C-0CB26BF10094}" srcOrd="1" destOrd="0" parTransId="{27115136-2CAB-4906-A9DC-1F24A0855956}" sibTransId="{7BECDF93-0272-4657-9CB5-1DA4DD9A9595}"/>
    <dgm:cxn modelId="{5F5653A2-3220-47A7-9109-A9CDFE1E4597}" type="presOf" srcId="{A17BA074-CFCF-4359-9EEF-E1209097088E}" destId="{6B3668AE-0486-463E-91FD-B6F4D20F7456}" srcOrd="0" destOrd="0" presId="urn:microsoft.com/office/officeart/2005/8/layout/lProcess2"/>
    <dgm:cxn modelId="{DB76B20A-A62F-4140-B803-9259736F3355}" type="presOf" srcId="{2A2776E0-352D-463E-B184-F9A33135A8BB}" destId="{9530ADD9-00AE-4866-AF87-962315C3C0A8}" srcOrd="0" destOrd="0" presId="urn:microsoft.com/office/officeart/2005/8/layout/lProcess2"/>
    <dgm:cxn modelId="{50D300B6-DAE5-4EC3-A458-74C60E27285C}" srcId="{7B833A01-CBCA-4A0D-B0CD-082E9C605779}" destId="{EF43A0B2-DFA6-452F-A1DE-C5449CC89C23}" srcOrd="2" destOrd="0" parTransId="{6017ADF9-DDBD-4EC5-B067-74BA75DE86B4}" sibTransId="{D5FEFC77-4FAC-483F-A134-7D414CFA47DD}"/>
    <dgm:cxn modelId="{FDBEF9A6-CC6B-4D7D-A837-91B2FC975B5B}" type="presOf" srcId="{D410B6FE-5700-43DC-9C49-B46E974C51D2}" destId="{816BECDD-EBB3-406D-B47D-BCE8BACF22C4}" srcOrd="0" destOrd="0" presId="urn:microsoft.com/office/officeart/2005/8/layout/lProcess2"/>
    <dgm:cxn modelId="{D96CAEBC-2588-4640-AC12-D9B4E1BF9AC3}" srcId="{7B833A01-CBCA-4A0D-B0CD-082E9C605779}" destId="{7495CF1B-6F6C-4A1B-8E76-631C2E5F646A}" srcOrd="1" destOrd="0" parTransId="{C1EF6EFC-E4E3-4B9E-9FE6-A8D442C1942F}" sibTransId="{33251117-5A88-419D-98BF-AA675DF399FF}"/>
    <dgm:cxn modelId="{CDA277F8-09B0-415C-AD2F-F8E4E43C19FB}" type="presOf" srcId="{1B0284EF-C816-4F7D-8976-2EF70D10F550}" destId="{615B3757-6F71-4C10-A9FB-4044160E89E3}" srcOrd="0" destOrd="0" presId="urn:microsoft.com/office/officeart/2005/8/layout/lProcess2"/>
    <dgm:cxn modelId="{44B4D347-6A3B-4A8A-AA0F-F700798F9E2D}" type="presOf" srcId="{EF43A0B2-DFA6-452F-A1DE-C5449CC89C23}" destId="{164EFA31-FFE2-46EE-A379-0F2A1EF0BC17}" srcOrd="0" destOrd="0" presId="urn:microsoft.com/office/officeart/2005/8/layout/lProcess2"/>
    <dgm:cxn modelId="{3E4A596E-F611-4120-A570-E665BF90C44F}" type="presParOf" srcId="{9530ADD9-00AE-4866-AF87-962315C3C0A8}" destId="{46D33F4F-4DAC-4CBF-9587-11C7B2CF06F4}" srcOrd="0" destOrd="0" presId="urn:microsoft.com/office/officeart/2005/8/layout/lProcess2"/>
    <dgm:cxn modelId="{7D042A31-2C53-4E14-B3FE-E5FE9B7BA2BF}" type="presParOf" srcId="{46D33F4F-4DAC-4CBF-9587-11C7B2CF06F4}" destId="{65D7BC3B-8133-4555-B545-F1CCEC1440B1}" srcOrd="0" destOrd="0" presId="urn:microsoft.com/office/officeart/2005/8/layout/lProcess2"/>
    <dgm:cxn modelId="{30231C3E-7AFB-4420-9C1F-A44ABB678F0A}" type="presParOf" srcId="{46D33F4F-4DAC-4CBF-9587-11C7B2CF06F4}" destId="{FF838B86-F0E4-48A4-82EF-A0E41E5AABDC}" srcOrd="1" destOrd="0" presId="urn:microsoft.com/office/officeart/2005/8/layout/lProcess2"/>
    <dgm:cxn modelId="{6B2DAFA1-3D74-46CC-9178-E0E0C0C2985B}" type="presParOf" srcId="{46D33F4F-4DAC-4CBF-9587-11C7B2CF06F4}" destId="{0558A339-07A7-4F30-A4E9-6C579120A46C}" srcOrd="2" destOrd="0" presId="urn:microsoft.com/office/officeart/2005/8/layout/lProcess2"/>
    <dgm:cxn modelId="{E577937E-3F2F-4B98-B4F2-E93DA909B4DB}" type="presParOf" srcId="{0558A339-07A7-4F30-A4E9-6C579120A46C}" destId="{D0CD6D9D-86FC-4809-99FF-3D5041207FCE}" srcOrd="0" destOrd="0" presId="urn:microsoft.com/office/officeart/2005/8/layout/lProcess2"/>
    <dgm:cxn modelId="{6D35110A-C7A1-4FD4-BEDF-F5ED5DD73DC5}" type="presParOf" srcId="{D0CD6D9D-86FC-4809-99FF-3D5041207FCE}" destId="{C9950991-012C-404B-9220-A236DC17B947}" srcOrd="0" destOrd="0" presId="urn:microsoft.com/office/officeart/2005/8/layout/lProcess2"/>
    <dgm:cxn modelId="{92961412-94C4-428D-AD58-20E1C413A81E}" type="presParOf" srcId="{D0CD6D9D-86FC-4809-99FF-3D5041207FCE}" destId="{0DF1E9AC-4E3A-424B-AEEF-2E32E27FAB3F}" srcOrd="1" destOrd="0" presId="urn:microsoft.com/office/officeart/2005/8/layout/lProcess2"/>
    <dgm:cxn modelId="{9C7607D4-FC75-480A-9587-88562C2D8557}" type="presParOf" srcId="{D0CD6D9D-86FC-4809-99FF-3D5041207FCE}" destId="{B138684E-2498-4C69-B328-D0A34F84B3D0}" srcOrd="2" destOrd="0" presId="urn:microsoft.com/office/officeart/2005/8/layout/lProcess2"/>
    <dgm:cxn modelId="{1FA69BAA-272E-4998-B831-67E6F406C849}" type="presParOf" srcId="{D0CD6D9D-86FC-4809-99FF-3D5041207FCE}" destId="{5EB07634-78CF-46E7-B410-6670DEC3E94A}" srcOrd="3" destOrd="0" presId="urn:microsoft.com/office/officeart/2005/8/layout/lProcess2"/>
    <dgm:cxn modelId="{916B61B8-E0CB-4532-9C1B-8177AEEA91AD}" type="presParOf" srcId="{D0CD6D9D-86FC-4809-99FF-3D5041207FCE}" destId="{164EFA31-FFE2-46EE-A379-0F2A1EF0BC17}" srcOrd="4" destOrd="0" presId="urn:microsoft.com/office/officeart/2005/8/layout/lProcess2"/>
    <dgm:cxn modelId="{15B9FDCE-58C7-450C-B262-08265D4B89C3}" type="presParOf" srcId="{9530ADD9-00AE-4866-AF87-962315C3C0A8}" destId="{3780132F-FF09-4036-800B-173CF2715D7F}" srcOrd="1" destOrd="0" presId="urn:microsoft.com/office/officeart/2005/8/layout/lProcess2"/>
    <dgm:cxn modelId="{80B0CB2A-FDD4-46CC-B9DC-4BC4EB3B7031}" type="presParOf" srcId="{9530ADD9-00AE-4866-AF87-962315C3C0A8}" destId="{D1AC775B-429A-41C7-B137-E84F7C7F49AF}" srcOrd="2" destOrd="0" presId="urn:microsoft.com/office/officeart/2005/8/layout/lProcess2"/>
    <dgm:cxn modelId="{38A6F438-F298-4E40-8CA3-86CB82CEB47F}" type="presParOf" srcId="{D1AC775B-429A-41C7-B137-E84F7C7F49AF}" destId="{EBCBB97F-AA93-4D09-A4EA-ADC216E1F48C}" srcOrd="0" destOrd="0" presId="urn:microsoft.com/office/officeart/2005/8/layout/lProcess2"/>
    <dgm:cxn modelId="{4E44BBDF-9D93-43A0-B207-5F44FC7460CF}" type="presParOf" srcId="{D1AC775B-429A-41C7-B137-E84F7C7F49AF}" destId="{E6CEE5CF-0343-44C6-A050-850DD31EFA26}" srcOrd="1" destOrd="0" presId="urn:microsoft.com/office/officeart/2005/8/layout/lProcess2"/>
    <dgm:cxn modelId="{4CC629CB-7A10-43CD-BAAE-095AFDBE0267}" type="presParOf" srcId="{D1AC775B-429A-41C7-B137-E84F7C7F49AF}" destId="{4FF668E6-8CC8-4CFF-9ACD-DDB074CDBAED}" srcOrd="2" destOrd="0" presId="urn:microsoft.com/office/officeart/2005/8/layout/lProcess2"/>
    <dgm:cxn modelId="{A6D14202-0ADF-487D-935F-B41145BBD696}" type="presParOf" srcId="{4FF668E6-8CC8-4CFF-9ACD-DDB074CDBAED}" destId="{3C78BCED-D371-45B5-A58C-A10EFFEDC403}" srcOrd="0" destOrd="0" presId="urn:microsoft.com/office/officeart/2005/8/layout/lProcess2"/>
    <dgm:cxn modelId="{C886EC63-4912-4494-A78A-73B65F4EC398}" type="presParOf" srcId="{3C78BCED-D371-45B5-A58C-A10EFFEDC403}" destId="{3AD79690-8438-4DD1-9EFE-21DC5D1D3AFA}" srcOrd="0" destOrd="0" presId="urn:microsoft.com/office/officeart/2005/8/layout/lProcess2"/>
    <dgm:cxn modelId="{64F1DC8C-9E99-49F2-B1BD-B32BCBAA9ED4}" type="presParOf" srcId="{3C78BCED-D371-45B5-A58C-A10EFFEDC403}" destId="{046AB73A-08EF-456E-8722-FE7363157E91}" srcOrd="1" destOrd="0" presId="urn:microsoft.com/office/officeart/2005/8/layout/lProcess2"/>
    <dgm:cxn modelId="{9C8C641E-295D-48B6-A1A2-C2CB221274F4}" type="presParOf" srcId="{3C78BCED-D371-45B5-A58C-A10EFFEDC403}" destId="{6B3668AE-0486-463E-91FD-B6F4D20F7456}" srcOrd="2" destOrd="0" presId="urn:microsoft.com/office/officeart/2005/8/layout/lProcess2"/>
    <dgm:cxn modelId="{7CFD69D8-840F-4BF6-9F46-647ACD95CE24}" type="presParOf" srcId="{3C78BCED-D371-45B5-A58C-A10EFFEDC403}" destId="{F5940739-ECD4-4705-AC5B-76EF7ECEFF1A}" srcOrd="3" destOrd="0" presId="urn:microsoft.com/office/officeart/2005/8/layout/lProcess2"/>
    <dgm:cxn modelId="{FA4B6D73-A34B-49B7-BC4E-447DA2822D45}" type="presParOf" srcId="{3C78BCED-D371-45B5-A58C-A10EFFEDC403}" destId="{080F5447-903E-4C41-94C9-485CAF335EE1}" srcOrd="4" destOrd="0" presId="urn:microsoft.com/office/officeart/2005/8/layout/lProcess2"/>
    <dgm:cxn modelId="{FF45DEB8-2E49-4856-8EED-E590CD33FA0F}" type="presParOf" srcId="{9530ADD9-00AE-4866-AF87-962315C3C0A8}" destId="{FFC72E3D-C9A6-4C34-92F0-1AFC9DDD0914}" srcOrd="3" destOrd="0" presId="urn:microsoft.com/office/officeart/2005/8/layout/lProcess2"/>
    <dgm:cxn modelId="{387C45D8-F112-4ADD-A0CA-D6BA962A3C3C}" type="presParOf" srcId="{9530ADD9-00AE-4866-AF87-962315C3C0A8}" destId="{4C6F0B12-1C97-49EE-A4D4-5B8576417DAB}" srcOrd="4" destOrd="0" presId="urn:microsoft.com/office/officeart/2005/8/layout/lProcess2"/>
    <dgm:cxn modelId="{C739B06F-000C-4477-B278-48F978A18B00}" type="presParOf" srcId="{4C6F0B12-1C97-49EE-A4D4-5B8576417DAB}" destId="{ADD68DBC-B2E9-4471-8E3D-B63770DF3970}" srcOrd="0" destOrd="0" presId="urn:microsoft.com/office/officeart/2005/8/layout/lProcess2"/>
    <dgm:cxn modelId="{B3C13C01-C62B-4AE3-A1E5-CF619B21A6B5}" type="presParOf" srcId="{4C6F0B12-1C97-49EE-A4D4-5B8576417DAB}" destId="{813A0FE1-7050-4B73-BBA0-CEE21522A994}" srcOrd="1" destOrd="0" presId="urn:microsoft.com/office/officeart/2005/8/layout/lProcess2"/>
    <dgm:cxn modelId="{8849F40D-C0A4-42E0-A00D-F030745EEC2E}" type="presParOf" srcId="{4C6F0B12-1C97-49EE-A4D4-5B8576417DAB}" destId="{31B28C6E-8EE6-4F3E-8D4E-7BC777AF3E7B}" srcOrd="2" destOrd="0" presId="urn:microsoft.com/office/officeart/2005/8/layout/lProcess2"/>
    <dgm:cxn modelId="{81E43B16-C110-47A1-AAA5-15731FE8143D}" type="presParOf" srcId="{31B28C6E-8EE6-4F3E-8D4E-7BC777AF3E7B}" destId="{8C486358-E9F1-4330-A018-019362839173}" srcOrd="0" destOrd="0" presId="urn:microsoft.com/office/officeart/2005/8/layout/lProcess2"/>
    <dgm:cxn modelId="{9D24111A-2BA3-4912-B7A9-247C3E52DE17}" type="presParOf" srcId="{8C486358-E9F1-4330-A018-019362839173}" destId="{410034DD-DE28-4F2B-B517-B5A7903FD2BD}" srcOrd="0" destOrd="0" presId="urn:microsoft.com/office/officeart/2005/8/layout/lProcess2"/>
    <dgm:cxn modelId="{7924BCD5-16ED-468A-934A-E45FA2CC288C}" type="presParOf" srcId="{8C486358-E9F1-4330-A018-019362839173}" destId="{5B080577-255D-483E-9796-1C042677A8C1}" srcOrd="1" destOrd="0" presId="urn:microsoft.com/office/officeart/2005/8/layout/lProcess2"/>
    <dgm:cxn modelId="{A4C44AFB-E43C-47B1-A3D9-8D2143F2412D}" type="presParOf" srcId="{8C486358-E9F1-4330-A018-019362839173}" destId="{816BECDD-EBB3-406D-B47D-BCE8BACF22C4}" srcOrd="2" destOrd="0" presId="urn:microsoft.com/office/officeart/2005/8/layout/lProcess2"/>
    <dgm:cxn modelId="{AD5F6A4D-E013-48D1-A234-0505F711D274}" type="presParOf" srcId="{8C486358-E9F1-4330-A018-019362839173}" destId="{46186D64-F2E3-4169-84C7-EA9D1BEC42AB}" srcOrd="3" destOrd="0" presId="urn:microsoft.com/office/officeart/2005/8/layout/lProcess2"/>
    <dgm:cxn modelId="{94B748BF-1E14-44AD-B93D-FF8B24D55578}" type="presParOf" srcId="{8C486358-E9F1-4330-A018-019362839173}" destId="{615B3757-6F71-4C10-A9FB-4044160E89E3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92231-5FC0-4525-94AF-78078BDE1491}">
      <dsp:nvSpPr>
        <dsp:cNvPr id="0" name=""/>
        <dsp:cNvSpPr/>
      </dsp:nvSpPr>
      <dsp:spPr>
        <a:xfrm rot="16200000">
          <a:off x="-1637296" y="1639344"/>
          <a:ext cx="5248275" cy="19695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2163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/>
            <a:t>Rezerwa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Część rozporządzalna i nierozporządzalna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Spadkobiercy konieczni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Silniejsza ochrona osób najbliższych,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Może doprowadzić do dzielenia większych całości gospodarczych,</a:t>
          </a:r>
        </a:p>
      </dsp:txBody>
      <dsp:txXfrm rot="5400000">
        <a:off x="2048" y="1049655"/>
        <a:ext cx="1969586" cy="3148965"/>
      </dsp:txXfrm>
    </dsp:sp>
    <dsp:sp modelId="{9DF180C4-4B11-4F8D-8C85-045F4B66D574}">
      <dsp:nvSpPr>
        <dsp:cNvPr id="0" name=""/>
        <dsp:cNvSpPr/>
      </dsp:nvSpPr>
      <dsp:spPr>
        <a:xfrm rot="16200000">
          <a:off x="480009" y="1639344"/>
          <a:ext cx="5248275" cy="19695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2163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/>
            <a:t>Zachowek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Ograniczony krąg uprawnionych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Roszczenie o zapłatę określonej sumy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500" kern="1200" dirty="0"/>
        </a:p>
      </dsp:txBody>
      <dsp:txXfrm rot="5400000">
        <a:off x="2119353" y="1049655"/>
        <a:ext cx="1969586" cy="31489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95AFC-B43B-40BA-9A3E-80922CB8BC21}">
      <dsp:nvSpPr>
        <dsp:cNvPr id="0" name=""/>
        <dsp:cNvSpPr/>
      </dsp:nvSpPr>
      <dsp:spPr>
        <a:xfrm>
          <a:off x="1797" y="1838100"/>
          <a:ext cx="1572074" cy="15720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6516" tIns="15240" rIns="86516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zstępni</a:t>
          </a:r>
        </a:p>
      </dsp:txBody>
      <dsp:txXfrm>
        <a:off x="232022" y="2068325"/>
        <a:ext cx="1111624" cy="1111624"/>
      </dsp:txXfrm>
    </dsp:sp>
    <dsp:sp modelId="{A0FFE5B7-A898-41EC-AC45-BA4B30969EC6}">
      <dsp:nvSpPr>
        <dsp:cNvPr id="0" name=""/>
        <dsp:cNvSpPr/>
      </dsp:nvSpPr>
      <dsp:spPr>
        <a:xfrm>
          <a:off x="1259456" y="1838100"/>
          <a:ext cx="1572074" cy="15720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6516" tIns="15240" rIns="86516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małżonek</a:t>
          </a:r>
        </a:p>
      </dsp:txBody>
      <dsp:txXfrm>
        <a:off x="1489681" y="2068325"/>
        <a:ext cx="1111624" cy="1111624"/>
      </dsp:txXfrm>
    </dsp:sp>
    <dsp:sp modelId="{65B2ABBD-323F-4302-9EA5-B6C60C8CCAB3}">
      <dsp:nvSpPr>
        <dsp:cNvPr id="0" name=""/>
        <dsp:cNvSpPr/>
      </dsp:nvSpPr>
      <dsp:spPr>
        <a:xfrm>
          <a:off x="2517116" y="1838100"/>
          <a:ext cx="1572074" cy="15720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6516" tIns="15240" rIns="86516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rodzice spadkodawcy</a:t>
          </a:r>
        </a:p>
      </dsp:txBody>
      <dsp:txXfrm>
        <a:off x="2747341" y="2068325"/>
        <a:ext cx="1111624" cy="11116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4B2F1-4EBC-4CBC-891E-6462BE6BFB48}">
      <dsp:nvSpPr>
        <dsp:cNvPr id="0" name=""/>
        <dsp:cNvSpPr/>
      </dsp:nvSpPr>
      <dsp:spPr>
        <a:xfrm rot="5400000">
          <a:off x="1757843" y="-29016"/>
          <a:ext cx="2048057" cy="26182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900" kern="1200" dirty="0"/>
            <a:t>Trwale niezdolny do pracy,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900" kern="1200" dirty="0"/>
            <a:t>Małoletni,</a:t>
          </a:r>
        </a:p>
      </dsp:txBody>
      <dsp:txXfrm rot="-5400000">
        <a:off x="1472756" y="356049"/>
        <a:ext cx="2518254" cy="1848101"/>
      </dsp:txXfrm>
    </dsp:sp>
    <dsp:sp modelId="{3ED0D947-FD6B-4137-AAD4-78019EFC413B}">
      <dsp:nvSpPr>
        <dsp:cNvPr id="0" name=""/>
        <dsp:cNvSpPr/>
      </dsp:nvSpPr>
      <dsp:spPr>
        <a:xfrm>
          <a:off x="0" y="64"/>
          <a:ext cx="1472755" cy="25600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200" kern="1200" dirty="0"/>
            <a:t>2/3</a:t>
          </a:r>
        </a:p>
      </dsp:txBody>
      <dsp:txXfrm>
        <a:off x="71894" y="71958"/>
        <a:ext cx="1328967" cy="2416283"/>
      </dsp:txXfrm>
    </dsp:sp>
    <dsp:sp modelId="{11EECFAC-1CA9-4868-8C9D-DDE20A6AB2F6}">
      <dsp:nvSpPr>
        <dsp:cNvPr id="0" name=""/>
        <dsp:cNvSpPr/>
      </dsp:nvSpPr>
      <dsp:spPr>
        <a:xfrm rot="5400000">
          <a:off x="1757843" y="2659058"/>
          <a:ext cx="2048057" cy="26182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900" kern="1200" dirty="0"/>
            <a:t>W innych wypadkach,</a:t>
          </a:r>
        </a:p>
      </dsp:txBody>
      <dsp:txXfrm rot="-5400000">
        <a:off x="1472756" y="3044123"/>
        <a:ext cx="2518254" cy="1848101"/>
      </dsp:txXfrm>
    </dsp:sp>
    <dsp:sp modelId="{52BB8371-FB02-4FF6-B51A-B7A37EAEB8A6}">
      <dsp:nvSpPr>
        <dsp:cNvPr id="0" name=""/>
        <dsp:cNvSpPr/>
      </dsp:nvSpPr>
      <dsp:spPr>
        <a:xfrm>
          <a:off x="0" y="2688139"/>
          <a:ext cx="1472755" cy="25600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200" kern="1200" dirty="0"/>
            <a:t>1/2</a:t>
          </a:r>
        </a:p>
      </dsp:txBody>
      <dsp:txXfrm>
        <a:off x="71894" y="2760033"/>
        <a:ext cx="1328967" cy="24162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7BC3B-8133-4555-B545-F1CCEC1440B1}">
      <dsp:nvSpPr>
        <dsp:cNvPr id="0" name=""/>
        <dsp:cNvSpPr/>
      </dsp:nvSpPr>
      <dsp:spPr>
        <a:xfrm>
          <a:off x="1004" y="0"/>
          <a:ext cx="2611933" cy="53285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800" kern="1200" dirty="0"/>
        </a:p>
      </dsp:txBody>
      <dsp:txXfrm>
        <a:off x="1004" y="0"/>
        <a:ext cx="2611933" cy="1598577"/>
      </dsp:txXfrm>
    </dsp:sp>
    <dsp:sp modelId="{C9950991-012C-404B-9220-A236DC17B947}">
      <dsp:nvSpPr>
        <dsp:cNvPr id="0" name=""/>
        <dsp:cNvSpPr/>
      </dsp:nvSpPr>
      <dsp:spPr>
        <a:xfrm>
          <a:off x="262197" y="159903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Udział</a:t>
          </a:r>
        </a:p>
      </dsp:txBody>
      <dsp:txXfrm>
        <a:off x="292858" y="1629693"/>
        <a:ext cx="2028224" cy="985532"/>
      </dsp:txXfrm>
    </dsp:sp>
    <dsp:sp modelId="{B138684E-2498-4C69-B328-D0A34F84B3D0}">
      <dsp:nvSpPr>
        <dsp:cNvPr id="0" name=""/>
        <dsp:cNvSpPr/>
      </dsp:nvSpPr>
      <dsp:spPr>
        <a:xfrm>
          <a:off x="262197" y="280694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Wysokość zachowku</a:t>
          </a:r>
        </a:p>
      </dsp:txBody>
      <dsp:txXfrm>
        <a:off x="292858" y="2837603"/>
        <a:ext cx="2028224" cy="985532"/>
      </dsp:txXfrm>
    </dsp:sp>
    <dsp:sp modelId="{164EFA31-FFE2-46EE-A379-0F2A1EF0BC17}">
      <dsp:nvSpPr>
        <dsp:cNvPr id="0" name=""/>
        <dsp:cNvSpPr/>
      </dsp:nvSpPr>
      <dsp:spPr>
        <a:xfrm>
          <a:off x="262197" y="401485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Substrat zachowku</a:t>
          </a:r>
        </a:p>
      </dsp:txBody>
      <dsp:txXfrm>
        <a:off x="292858" y="4045513"/>
        <a:ext cx="2028224" cy="985532"/>
      </dsp:txXfrm>
    </dsp:sp>
    <dsp:sp modelId="{EBCBB97F-AA93-4D09-A4EA-ADC216E1F48C}">
      <dsp:nvSpPr>
        <dsp:cNvPr id="0" name=""/>
        <dsp:cNvSpPr/>
      </dsp:nvSpPr>
      <dsp:spPr>
        <a:xfrm>
          <a:off x="2808833" y="0"/>
          <a:ext cx="2611933" cy="53285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200" kern="1200" dirty="0"/>
            <a:t>Syn</a:t>
          </a:r>
        </a:p>
      </dsp:txBody>
      <dsp:txXfrm>
        <a:off x="2808833" y="0"/>
        <a:ext cx="2611933" cy="1598577"/>
      </dsp:txXfrm>
    </dsp:sp>
    <dsp:sp modelId="{3AD79690-8438-4DD1-9EFE-21DC5D1D3AFA}">
      <dsp:nvSpPr>
        <dsp:cNvPr id="0" name=""/>
        <dsp:cNvSpPr/>
      </dsp:nvSpPr>
      <dsp:spPr>
        <a:xfrm>
          <a:off x="3070026" y="159903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1/2</a:t>
          </a:r>
        </a:p>
      </dsp:txBody>
      <dsp:txXfrm>
        <a:off x="3100687" y="1629693"/>
        <a:ext cx="2028224" cy="985532"/>
      </dsp:txXfrm>
    </dsp:sp>
    <dsp:sp modelId="{6B3668AE-0486-463E-91FD-B6F4D20F7456}">
      <dsp:nvSpPr>
        <dsp:cNvPr id="0" name=""/>
        <dsp:cNvSpPr/>
      </dsp:nvSpPr>
      <dsp:spPr>
        <a:xfrm>
          <a:off x="3070026" y="280694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2/3 lub 1/2</a:t>
          </a:r>
        </a:p>
      </dsp:txBody>
      <dsp:txXfrm>
        <a:off x="3100687" y="2837603"/>
        <a:ext cx="2028224" cy="985532"/>
      </dsp:txXfrm>
    </dsp:sp>
    <dsp:sp modelId="{080F5447-903E-4C41-94C9-485CAF335EE1}">
      <dsp:nvSpPr>
        <dsp:cNvPr id="0" name=""/>
        <dsp:cNvSpPr/>
      </dsp:nvSpPr>
      <dsp:spPr>
        <a:xfrm>
          <a:off x="3070026" y="401485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200" kern="1200"/>
        </a:p>
      </dsp:txBody>
      <dsp:txXfrm>
        <a:off x="3100687" y="4045513"/>
        <a:ext cx="2028224" cy="985532"/>
      </dsp:txXfrm>
    </dsp:sp>
    <dsp:sp modelId="{ADD68DBC-B2E9-4471-8E3D-B63770DF3970}">
      <dsp:nvSpPr>
        <dsp:cNvPr id="0" name=""/>
        <dsp:cNvSpPr/>
      </dsp:nvSpPr>
      <dsp:spPr>
        <a:xfrm>
          <a:off x="5616661" y="0"/>
          <a:ext cx="2611933" cy="53285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200" kern="1200" dirty="0"/>
            <a:t>Córka</a:t>
          </a:r>
        </a:p>
      </dsp:txBody>
      <dsp:txXfrm>
        <a:off x="5616661" y="0"/>
        <a:ext cx="2611933" cy="1598577"/>
      </dsp:txXfrm>
    </dsp:sp>
    <dsp:sp modelId="{410034DD-DE28-4F2B-B517-B5A7903FD2BD}">
      <dsp:nvSpPr>
        <dsp:cNvPr id="0" name=""/>
        <dsp:cNvSpPr/>
      </dsp:nvSpPr>
      <dsp:spPr>
        <a:xfrm>
          <a:off x="5877855" y="159903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1/2</a:t>
          </a:r>
        </a:p>
      </dsp:txBody>
      <dsp:txXfrm>
        <a:off x="5908516" y="1629693"/>
        <a:ext cx="2028224" cy="985532"/>
      </dsp:txXfrm>
    </dsp:sp>
    <dsp:sp modelId="{816BECDD-EBB3-406D-B47D-BCE8BACF22C4}">
      <dsp:nvSpPr>
        <dsp:cNvPr id="0" name=""/>
        <dsp:cNvSpPr/>
      </dsp:nvSpPr>
      <dsp:spPr>
        <a:xfrm>
          <a:off x="5877855" y="280694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2/3 lub 1/2</a:t>
          </a:r>
        </a:p>
      </dsp:txBody>
      <dsp:txXfrm>
        <a:off x="5908516" y="2837603"/>
        <a:ext cx="2028224" cy="985532"/>
      </dsp:txXfrm>
    </dsp:sp>
    <dsp:sp modelId="{615B3757-6F71-4C10-A9FB-4044160E89E3}">
      <dsp:nvSpPr>
        <dsp:cNvPr id="0" name=""/>
        <dsp:cNvSpPr/>
      </dsp:nvSpPr>
      <dsp:spPr>
        <a:xfrm>
          <a:off x="5877855" y="401485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200" kern="1200"/>
        </a:p>
      </dsp:txBody>
      <dsp:txXfrm>
        <a:off x="5908516" y="4045513"/>
        <a:ext cx="2028224" cy="985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6253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494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53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201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985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283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87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569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907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908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20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6036A-BACD-4C86-9519-54010F47C18C}" type="datetimeFigureOut">
              <a:rPr lang="pl-PL" smtClean="0"/>
              <a:t>2018-04-24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780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ZACHOWEK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mgr Agnieszka Kwiecień - Madej</a:t>
            </a:r>
          </a:p>
        </p:txBody>
      </p:sp>
    </p:spTree>
    <p:extLst>
      <p:ext uri="{BB962C8B-B14F-4D97-AF65-F5344CB8AC3E}">
        <p14:creationId xmlns:p14="http://schemas.microsoft.com/office/powerpoint/2010/main" val="321896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85FB071-7CFE-47E5-A926-61EEC8C1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Etapy obliczania zachowku: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CB17888-8BE7-48D0-B712-C5F54C36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1. należy określić ułamek stanowiący podstawę do obliczenia zachowku,</a:t>
            </a:r>
          </a:p>
          <a:p>
            <a:r>
              <a:rPr lang="pl-PL" dirty="0"/>
              <a:t>2 należy ustalić substrat zachowku, na który składa się stan czysty spadku wraz z doliczonymi zapisami windykacyjnymi i darowiznami, </a:t>
            </a:r>
          </a:p>
          <a:p>
            <a:r>
              <a:rPr lang="pl-PL" dirty="0"/>
              <a:t>3. mnoży się substrat zachowku przez ułamek, który wyraża udział stanowiący podstawę do obliczania zachowku, </a:t>
            </a:r>
          </a:p>
          <a:p>
            <a:r>
              <a:rPr lang="pl-PL" dirty="0"/>
              <a:t>4. wynik mnożenia stanowi zachowek</a:t>
            </a:r>
          </a:p>
          <a:p>
            <a:r>
              <a:rPr lang="pl-PL" dirty="0"/>
              <a:t>Dla ustalenia wielkości roszczenia o świadczenie pieniężne należy </a:t>
            </a:r>
          </a:p>
        </p:txBody>
      </p:sp>
    </p:spTree>
    <p:extLst>
      <p:ext uri="{BB962C8B-B14F-4D97-AF65-F5344CB8AC3E}">
        <p14:creationId xmlns:p14="http://schemas.microsoft.com/office/powerpoint/2010/main" val="1625775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Wysokość zachowku – udział spadkowy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318592"/>
              </p:ext>
            </p:extLst>
          </p:nvPr>
        </p:nvGraphicFramePr>
        <p:xfrm>
          <a:off x="4416425" y="803275"/>
          <a:ext cx="409098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0178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Powstanie roszczenia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Nieotrzymanie należnego zachowku w postaci uczynionej przez spadkodawcę darowizny, powołania do spadku, zapisu,</a:t>
            </a:r>
          </a:p>
          <a:p>
            <a:r>
              <a:rPr lang="pl-PL" dirty="0"/>
              <a:t>Roszczenie o zapłatę sumy pieniężnej </a:t>
            </a:r>
          </a:p>
        </p:txBody>
      </p:sp>
    </p:spTree>
    <p:extLst>
      <p:ext uri="{BB962C8B-B14F-4D97-AF65-F5344CB8AC3E}">
        <p14:creationId xmlns:p14="http://schemas.microsoft.com/office/powerpoint/2010/main" val="2582778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Zobowiązani z tytułu zachowku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UcPeriod"/>
            </a:pPr>
            <a:endParaRPr lang="pl-PL" dirty="0"/>
          </a:p>
          <a:p>
            <a:pPr marL="571500" indent="-571500">
              <a:buAutoNum type="romanUcPeriod"/>
            </a:pPr>
            <a:r>
              <a:rPr lang="pl-PL" dirty="0"/>
              <a:t>Spadkobiercy powołani do dziedziczenia</a:t>
            </a:r>
          </a:p>
          <a:p>
            <a:pPr marL="571500" indent="-571500">
              <a:buAutoNum type="romanUcPeriod"/>
            </a:pPr>
            <a:r>
              <a:rPr lang="pl-PL" dirty="0"/>
              <a:t>Osoby na rzecz których zostały uczynione zapisy windykacyjne:</a:t>
            </a:r>
          </a:p>
          <a:p>
            <a:pPr marL="857250" lvl="1" indent="-457200">
              <a:buFontTx/>
              <a:buChar char="-"/>
            </a:pPr>
            <a:r>
              <a:rPr lang="pl-PL" dirty="0"/>
              <a:t>Odpowiedzialność posiłkowa,</a:t>
            </a:r>
          </a:p>
          <a:p>
            <a:pPr marL="857250" lvl="1" indent="-457200">
              <a:buFontTx/>
              <a:buChar char="-"/>
            </a:pPr>
            <a:r>
              <a:rPr lang="pl-PL" dirty="0"/>
              <a:t>Ograniczona do wartości wzbogacenia, </a:t>
            </a:r>
          </a:p>
          <a:p>
            <a:pPr marL="857250" lvl="1" indent="-457200">
              <a:buFontTx/>
              <a:buChar char="-"/>
            </a:pPr>
            <a:r>
              <a:rPr lang="pl-PL" dirty="0"/>
              <a:t>Jeśli jest kilku zapisobierców odpowiadają solidarnie</a:t>
            </a:r>
          </a:p>
          <a:p>
            <a:pPr marL="571500" indent="-571500">
              <a:buAutoNum type="romanUcPeriod"/>
            </a:pPr>
            <a:r>
              <a:rPr lang="pl-PL" dirty="0"/>
              <a:t>Obdarowani </a:t>
            </a:r>
          </a:p>
        </p:txBody>
      </p:sp>
    </p:spTree>
    <p:extLst>
      <p:ext uri="{BB962C8B-B14F-4D97-AF65-F5344CB8AC3E}">
        <p14:creationId xmlns:p14="http://schemas.microsoft.com/office/powerpoint/2010/main" val="907675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Odpowiedzialność obdarowanych  - art. 994 KC (!)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Darowizny niepodlegające zaliczeniu:</a:t>
            </a:r>
          </a:p>
          <a:p>
            <a:pPr lvl="0"/>
            <a:r>
              <a:rPr lang="pl-PL" dirty="0"/>
              <a:t>Drobne, zwyczajowo w danych stosunkach przyjęte,</a:t>
            </a:r>
          </a:p>
          <a:p>
            <a:pPr lvl="0"/>
            <a:r>
              <a:rPr lang="pl-PL" dirty="0"/>
              <a:t>Dokonanych więcej niż 10 lat przed otwarciem spadku na rzecz innych osób niż spadkobiercy i uprawieni do zachowku,</a:t>
            </a:r>
          </a:p>
          <a:p>
            <a:pPr marL="0" lvl="0" indent="0">
              <a:buNone/>
            </a:pPr>
            <a:r>
              <a:rPr lang="pl-PL" i="1" dirty="0"/>
              <a:t>A contrario </a:t>
            </a:r>
            <a:r>
              <a:rPr lang="pl-PL" dirty="0"/>
              <a:t>darowizny uczynione na rzecz spadkobierców i uprawnionych do zachowku zaliczają się bez względu na to kiedy zostały dokonane!</a:t>
            </a:r>
            <a:endParaRPr lang="pl-PL" i="1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2374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Obliczanie zachowku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922629"/>
              </p:ext>
            </p:extLst>
          </p:nvPr>
        </p:nvGraphicFramePr>
        <p:xfrm>
          <a:off x="395536" y="1268760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8123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Obliczanie substratu zachowku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SA w Białymstoku I </a:t>
            </a:r>
            <a:r>
              <a:rPr lang="pl-PL" dirty="0" err="1"/>
              <a:t>ACa</a:t>
            </a:r>
            <a:r>
              <a:rPr lang="pl-PL" dirty="0"/>
              <a:t> 302/13 – jak obliczyć substrat zachowku:</a:t>
            </a:r>
          </a:p>
          <a:p>
            <a:r>
              <a:rPr lang="pl-PL" dirty="0"/>
              <a:t>a. obliczenie czystej wartości spadku = aktywa – pasywa  </a:t>
            </a:r>
          </a:p>
          <a:p>
            <a:r>
              <a:rPr lang="pl-PL" dirty="0"/>
              <a:t>b. darowizny dokonane przez spadkodawcę i zapisy windykacyjne </a:t>
            </a:r>
          </a:p>
          <a:p>
            <a:endParaRPr lang="pl-PL" dirty="0"/>
          </a:p>
          <a:p>
            <a:r>
              <a:rPr lang="pl-PL" b="1" dirty="0"/>
              <a:t>Nie uwzględnia się zapisów i poleceń – </a:t>
            </a:r>
            <a:r>
              <a:rPr lang="pl-PL" dirty="0"/>
              <a:t>spadkodawca nie może swoją wolą wpływać na wysokość zachowku</a:t>
            </a:r>
            <a:endParaRPr lang="pl-PL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A2A0DAC4-9180-4BA6-B4B3-A1634A5DD04C}"/>
              </a:ext>
            </a:extLst>
          </p:cNvPr>
          <p:cNvSpPr txBox="1"/>
          <p:nvPr/>
        </p:nvSpPr>
        <p:spPr>
          <a:xfrm>
            <a:off x="827584" y="55172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Przykład: </a:t>
            </a:r>
            <a:r>
              <a:rPr lang="pl-PL" dirty="0"/>
              <a:t>Spadkodawca pozostawił spadek wartości 1 000 000 zł. Do kręgu spadkobierców należą syn i córka. Spadkodawca powołał do całości spadku syna, którego obciążył zapisami zwykłymi o łącznej wartości 700 000 zł. Zachowek córki wynosi ¼ substratu spadku (½ x ½ ) tj. 250 000 zł.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532853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2C9E3FF-BD79-475F-B135-DAA3BE89B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Uwzględniane wartości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AEF5302-2D7A-4935-B20E-5FB25D496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Zasada ogólna – wartość spadku według cen z daty orzekania o roszczeniu, skład spadku z chwili otwarcia spadku</a:t>
            </a:r>
          </a:p>
          <a:p>
            <a:r>
              <a:rPr lang="pl-PL" dirty="0"/>
              <a:t>Darowizna – stan z chwili dokonania, wartość z chwili ustalania zachowku </a:t>
            </a:r>
          </a:p>
          <a:p>
            <a:r>
              <a:rPr lang="pl-PL" dirty="0"/>
              <a:t>Jeśli przedmiot sprzedano – wartość z chwili sprzedaży,</a:t>
            </a:r>
          </a:p>
          <a:p>
            <a:r>
              <a:rPr lang="pl-PL" dirty="0"/>
              <a:t>Kradzież lub spłonięcie przedmiotów spadkowych zanim spadkobiercy dowiedzieli się o otwarciu spadku – należy to uwzględnić </a:t>
            </a:r>
          </a:p>
          <a:p>
            <a:r>
              <a:rPr lang="pl-PL" dirty="0"/>
              <a:t>Dla ustalenia wartości spadku miarodajne są ceny rynkowe, </a:t>
            </a:r>
          </a:p>
        </p:txBody>
      </p:sp>
    </p:spTree>
    <p:extLst>
      <p:ext uri="{BB962C8B-B14F-4D97-AF65-F5344CB8AC3E}">
        <p14:creationId xmlns:p14="http://schemas.microsoft.com/office/powerpoint/2010/main" val="1845059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5DF2BE6-5CA0-44FE-AD77-EDA92B855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Doliczanie darowizn i zapisów windykacyjnych</a:t>
            </a:r>
            <a:br>
              <a:rPr lang="pl-PL" dirty="0"/>
            </a:br>
            <a:r>
              <a:rPr lang="pl-PL" dirty="0"/>
              <a:t>do stanu czynnego spadku – 993 k.c.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559D09A-E524-460C-A302-557FC6D01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Stosuje się również przy dziale spadku,  [zasady częściowo odmienne – zaliczenie darowizn na schedę spadkową dotyczy tylko tych, uczynionych na rzecz spadkobierców uczestniczących w dziale i ma charakter dyspozytywny]</a:t>
            </a:r>
          </a:p>
          <a:p>
            <a:r>
              <a:rPr lang="pl-PL" dirty="0"/>
              <a:t>Doliczanie darowizn i zapisów windykacyjnych przy zachowku jest obligatoryjne i dotyczy również darowizn uczynionych na rzecz innych osób,</a:t>
            </a:r>
          </a:p>
          <a:p>
            <a:r>
              <a:rPr lang="pl-PL" dirty="0"/>
              <a:t>Następuje zawsze, ma charakter czysto rachunkowy,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0512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954FBD6-6BA8-41DE-9A10-9825607DB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 substratu zachowku dolicza się również: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B372408-1598-426A-92EC-411D0793B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687" y="116632"/>
            <a:ext cx="4091410" cy="6408712"/>
          </a:xfrm>
        </p:spPr>
        <p:txBody>
          <a:bodyPr>
            <a:normAutofit/>
          </a:bodyPr>
          <a:lstStyle/>
          <a:p>
            <a:r>
              <a:rPr lang="pl-PL" dirty="0"/>
              <a:t>Przysporzenia dokonywane z majątku spadkodawcy, które wynikają z </a:t>
            </a:r>
            <a:r>
              <a:rPr lang="pl-PL" dirty="0" err="1"/>
              <a:t>pozatestamentowych</a:t>
            </a:r>
            <a:r>
              <a:rPr lang="pl-PL" dirty="0"/>
              <a:t>, jednostronnych rozrządzeń </a:t>
            </a:r>
            <a:r>
              <a:rPr lang="pl-PL" i="1" dirty="0"/>
              <a:t>mortis causa </a:t>
            </a:r>
            <a:r>
              <a:rPr lang="pl-PL" dirty="0"/>
              <a:t>prowadzących na mocy przepisów szczególnych do sukcesji singularnej:</a:t>
            </a:r>
          </a:p>
          <a:p>
            <a:pPr marL="342900" indent="-342900">
              <a:buAutoNum type="arabicPeriod"/>
            </a:pPr>
            <a:r>
              <a:rPr lang="pl-PL" dirty="0"/>
              <a:t>Dyspozycji wkładem bankowym na wypadek śmierci (art. 56 pr. bank.),</a:t>
            </a:r>
          </a:p>
          <a:p>
            <a:pPr marL="342900" indent="-342900">
              <a:buAutoNum type="arabicPeriod"/>
            </a:pPr>
            <a:r>
              <a:rPr lang="pl-PL" dirty="0"/>
              <a:t>Dyspozycji uczestnika funduszu inwestycyjnego otwartego na wypadek śmierci (art. 111 ust. 1 pkt 2 </a:t>
            </a:r>
            <a:r>
              <a:rPr lang="pl-PL" dirty="0" err="1"/>
              <a:t>u.f.i</a:t>
            </a:r>
            <a:r>
              <a:rPr lang="pl-PL" dirty="0"/>
              <a:t>.)</a:t>
            </a:r>
          </a:p>
          <a:p>
            <a:pPr marL="342900" indent="-342900">
              <a:buAutoNum type="arabicPeriod"/>
            </a:pPr>
            <a:r>
              <a:rPr lang="pl-PL" dirty="0"/>
              <a:t>Dyspozycji środkami zgromadzonymi na otwartym funduszu emerytalnym  na wypadek śmierci,</a:t>
            </a:r>
          </a:p>
          <a:p>
            <a:pPr marL="342900" indent="-342900">
              <a:buAutoNum type="arabicPeriod"/>
            </a:pPr>
            <a:r>
              <a:rPr lang="pl-PL" dirty="0"/>
              <a:t>Dyspozycji co do udziałów w spółdzielni na wypadek śmierci (art. 16 par 3 pr. spół.) ora dyspozycji udziałami w banku spółdzielczym  (art. 10d ust. 3 </a:t>
            </a:r>
            <a:r>
              <a:rPr lang="pl-PL" dirty="0" err="1"/>
              <a:t>u.f.b.s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70473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instytucji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Swoboda testowania pociąga za sobą niebezpieczeństwo naruszenia interesów osób najbliższych spadkodawcy,</a:t>
            </a:r>
          </a:p>
          <a:p>
            <a:pPr algn="just"/>
            <a:r>
              <a:rPr lang="pl-PL" dirty="0"/>
              <a:t>Założenie, że spadek powinny otrzymać osoby z najbliższego kręgu spadkodawcy,</a:t>
            </a:r>
          </a:p>
          <a:p>
            <a:pPr algn="just"/>
            <a:r>
              <a:rPr lang="pl-PL" dirty="0"/>
              <a:t>Służy ochronie najbliższej rodziny przed legalnymi, zgodnymi z prawem rozrządzeniami majątkowymi spadkodawcy, </a:t>
            </a:r>
            <a:endParaRPr lang="pl-PL" dirty="0">
              <a:effectLst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DCF92379-9C23-4333-A529-766F2E1A5A02}"/>
              </a:ext>
            </a:extLst>
          </p:cNvPr>
          <p:cNvSpPr txBox="1"/>
          <p:nvPr/>
        </p:nvSpPr>
        <p:spPr>
          <a:xfrm>
            <a:off x="539552" y="5517232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b="1" u="sng" dirty="0"/>
              <a:t>Swoboda testowania</a:t>
            </a:r>
            <a:r>
              <a:rPr lang="pl-PL" sz="1600" b="1" dirty="0"/>
              <a:t> </a:t>
            </a:r>
            <a:r>
              <a:rPr lang="pl-PL" sz="1600" dirty="0"/>
              <a:t>– spadkodawca może sam określić (w drodze testamentu lub innych czynności </a:t>
            </a:r>
            <a:r>
              <a:rPr lang="pl-PL" sz="1600" i="1" dirty="0"/>
              <a:t>mortis causa</a:t>
            </a:r>
            <a:r>
              <a:rPr lang="pl-PL" sz="1600" dirty="0"/>
              <a:t>) losy swego majątku po śmierci. </a:t>
            </a:r>
          </a:p>
          <a:p>
            <a:pPr algn="just"/>
            <a:r>
              <a:rPr lang="pl-PL" sz="1600" dirty="0"/>
              <a:t>Zachowek stanowi najistotniejsze ograniczenie swobody testowania. </a:t>
            </a:r>
          </a:p>
        </p:txBody>
      </p:sp>
    </p:spTree>
    <p:extLst>
      <p:ext uri="{BB962C8B-B14F-4D97-AF65-F5344CB8AC3E}">
        <p14:creationId xmlns:p14="http://schemas.microsoft.com/office/powerpoint/2010/main" val="36442706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811C401-0F22-4E10-8400-1F327112F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Doliczanie darowizn – zasady ogólne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5ACEBCC-C9DE-46A0-9AA0-BC63E719B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687" y="0"/>
            <a:ext cx="4091410" cy="6669360"/>
          </a:xfrm>
        </p:spPr>
        <p:txBody>
          <a:bodyPr>
            <a:noAutofit/>
          </a:bodyPr>
          <a:lstStyle/>
          <a:p>
            <a:r>
              <a:rPr lang="pl-PL" dirty="0"/>
              <a:t>Obojętne jest czy przedmiot darowizny nadal istnieje albo czy wchodzi w skład majątku obdarowanego, </a:t>
            </a:r>
          </a:p>
          <a:p>
            <a:r>
              <a:rPr lang="pl-PL" dirty="0"/>
              <a:t>Pod pojęciem darowizny rozumie się nie tylko umowy, o których mowa w art. 888 KC, ale inne przysporzenia </a:t>
            </a:r>
            <a:r>
              <a:rPr lang="pl-PL" i="1" dirty="0" err="1"/>
              <a:t>donandi</a:t>
            </a:r>
            <a:r>
              <a:rPr lang="pl-PL" i="1" dirty="0"/>
              <a:t> causa </a:t>
            </a:r>
            <a:r>
              <a:rPr lang="pl-PL" dirty="0"/>
              <a:t>z majątku spadkodawcy – dyskusyjny status darowizn na wypadek śmierci</a:t>
            </a:r>
          </a:p>
          <a:p>
            <a:r>
              <a:rPr lang="pl-PL" dirty="0"/>
              <a:t>Zaliczeniu podlegają </a:t>
            </a:r>
            <a:r>
              <a:rPr lang="pl-PL" dirty="0" smtClean="0">
                <a:sym typeface="Wingdings" panose="05000000000000000000" pitchFamily="2" charset="2"/>
              </a:rPr>
              <a:t>zstępnych</a:t>
            </a:r>
            <a:r>
              <a:rPr lang="pl-PL" dirty="0">
                <a:sym typeface="Wingdings" panose="05000000000000000000" pitchFamily="2" charset="2"/>
              </a:rPr>
              <a:t>, nie dotyczy wypadku, o którym mowa z art. 994 par 2, </a:t>
            </a:r>
            <a:r>
              <a:rPr lang="pl-PL" dirty="0"/>
              <a:t>tylko darowizny uczynione z majątku spadkodawcy (jeśli z majątku wspólnego – do połowy wysokości, chyba, że ustalono nierówne udziały w majątku wspólnym spadkodawcy)</a:t>
            </a:r>
          </a:p>
          <a:p>
            <a:r>
              <a:rPr lang="pl-PL" dirty="0"/>
              <a:t>Nie dolicza się drobnych darowizn – 994 par.  1 </a:t>
            </a:r>
            <a:r>
              <a:rPr lang="pl-PL" i="1" dirty="0"/>
              <a:t>in </a:t>
            </a:r>
            <a:r>
              <a:rPr lang="pl-PL" i="1" dirty="0" err="1"/>
              <a:t>principio</a:t>
            </a:r>
            <a:r>
              <a:rPr lang="pl-PL" i="1" dirty="0" smtClean="0"/>
              <a:t>,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993915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06F0D7C-DD38-4112-82A0-CF49781FE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Doliczanie darowizn – Zasady ogólne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030695B-FFF1-4B5D-944A-3122562DF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Nie dolicza się darowizn dokonanych przed więcej niż 10 laty, licząc wstecz od otwarcia spadku, na rzecz osób niebędących spadkobiercami albo uprawnionymi do zachowku </a:t>
            </a:r>
            <a:r>
              <a:rPr lang="pl-PL" dirty="0">
                <a:sym typeface="Wingdings" panose="05000000000000000000" pitchFamily="2" charset="2"/>
              </a:rPr>
              <a:t> oceny należy dokonać po ostatecznym ustaleniu kręgu spadkobierców</a:t>
            </a:r>
            <a:r>
              <a:rPr lang="pl-PL" dirty="0" smtClean="0">
                <a:sym typeface="Wingdings" panose="05000000000000000000" pitchFamily="2" charset="2"/>
              </a:rPr>
              <a:t>,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Przy </a:t>
            </a:r>
            <a:r>
              <a:rPr lang="pl-PL" dirty="0">
                <a:sym typeface="Wingdings" panose="05000000000000000000" pitchFamily="2" charset="2"/>
              </a:rPr>
              <a:t>obliczaniu zachowku należnego zstępnemu, nie dolicza się do spadku darowizn uczynionych przez spadkodawcę w czasie kiedy nie miał </a:t>
            </a:r>
            <a:endParaRPr lang="pl-PL" dirty="0" smtClean="0"/>
          </a:p>
          <a:p>
            <a:r>
              <a:rPr lang="pl-PL" dirty="0" smtClean="0"/>
              <a:t>Przy </a:t>
            </a:r>
            <a:r>
              <a:rPr lang="pl-PL" dirty="0"/>
              <a:t>obliczaniu zachowku należnego małżonkowi nie dolicza się do spadku darowizn, które spadkodawca uczynił przed zawarciem małżeństwa [na rzecz osób trzecich], </a:t>
            </a:r>
          </a:p>
          <a:p>
            <a:r>
              <a:rPr lang="pl-PL" b="1" dirty="0"/>
              <a:t>Wartość przedmiotu darowizny </a:t>
            </a:r>
            <a:r>
              <a:rPr lang="pl-PL" dirty="0"/>
              <a:t>oblicza się według stanu z chwili dokonania, a według cen z chwili ustalania zachowku.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60848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Ustalanie wysokości roszczenia o zachowek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15687" y="188640"/>
            <a:ext cx="4091410" cy="5863168"/>
          </a:xfrm>
        </p:spPr>
        <p:txBody>
          <a:bodyPr>
            <a:normAutofit/>
          </a:bodyPr>
          <a:lstStyle/>
          <a:p>
            <a:r>
              <a:rPr lang="pl-PL" dirty="0" smtClean="0"/>
              <a:t>Na zachowek należy zaliczyć uprawnionemu wartość przysporzeń, które otrzymał z majątku spadkodawcy, dopiero niepokryta wartość zachowku, określa wielkość roszczenia o zachowek,</a:t>
            </a:r>
          </a:p>
          <a:p>
            <a:r>
              <a:rPr lang="pl-PL" dirty="0" smtClean="0"/>
              <a:t>Uprawniony nie może sam określić sposobu pokrycia zachowku (np. odrzucić przypadający z testamentu spadek i żądać zapłaty zachowku w pieniądzu),</a:t>
            </a:r>
          </a:p>
          <a:p>
            <a:r>
              <a:rPr lang="pl-PL" dirty="0" smtClean="0"/>
              <a:t>Na zachowek należy zaliczyć wartość zapisów zwykłych, ustanowionych na rzecz uprawnionego (niezależnie od tego czy będzie dochodził ich wykonania), </a:t>
            </a:r>
          </a:p>
          <a:p>
            <a:r>
              <a:rPr lang="pl-PL" dirty="0" smtClean="0"/>
              <a:t>Doliczyć należy zapis windykacyjny oraz darowizny, które zostały doliczone do substratu zachowku tego uprawnionego (z uwzględnieniem 996 k.c.)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7522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Charakterystyka roszczenia o zachowek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Jest wierzytelnością pieniężną, </a:t>
            </a:r>
          </a:p>
          <a:p>
            <a:r>
              <a:rPr lang="pl-PL" dirty="0" smtClean="0"/>
              <a:t>Jest dziedziczone według szczególnych reguł – art. 1002 k.c.,  </a:t>
            </a:r>
          </a:p>
          <a:p>
            <a:r>
              <a:rPr lang="pl-PL" dirty="0" smtClean="0"/>
              <a:t>Art. 1002 k.c. dotyczy wszystkich spadkobierców uprawnionego, którzy należą do kręgu osób uprawnionych do zachowku po tym spadkodawcy, choćby im roszczenie o zachowek </a:t>
            </a:r>
            <a:r>
              <a:rPr lang="pl-PL" i="1" dirty="0" smtClean="0"/>
              <a:t>in casu </a:t>
            </a:r>
            <a:r>
              <a:rPr lang="pl-PL" dirty="0" smtClean="0"/>
              <a:t>nie przysługiwało</a:t>
            </a:r>
          </a:p>
          <a:p>
            <a:r>
              <a:rPr lang="pl-PL" dirty="0" smtClean="0"/>
              <a:t>Roszczenie o zachowek jest zbywalne bez ograniczeń, </a:t>
            </a:r>
          </a:p>
          <a:p>
            <a:r>
              <a:rPr lang="pl-PL" dirty="0" smtClean="0"/>
              <a:t>W razie nadużycia roszczenia o zachowek, jego wysokość może być wyjątkowo obniżona [bądź całkowicie oddalone] na podstawie art. 5 k.c.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8117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Przedawnienie roszczenia o zachowek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1007 KC</a:t>
            </a:r>
          </a:p>
          <a:p>
            <a:r>
              <a:rPr lang="pl-PL" dirty="0"/>
              <a:t>5 lat od ogłoszenia testamentu</a:t>
            </a:r>
          </a:p>
          <a:p>
            <a:endParaRPr lang="pl-PL" dirty="0"/>
          </a:p>
          <a:p>
            <a:r>
              <a:rPr lang="pl-PL" dirty="0"/>
              <a:t>Ogłoszenie testamentu ustnego spisanego – art. 654 KPC </a:t>
            </a:r>
          </a:p>
          <a:p>
            <a:r>
              <a:rPr lang="pl-PL" dirty="0"/>
              <a:t>Testament ustny niespisany – przesłuchanie ostatniego świadka testamentu ustnego jest równoznaczne z ogłoszeniem testamentu 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Roszczenie przeciwko osobie obowiązanej do uzupełnienia zachowku – 5 lat od otwarcia spadku, </a:t>
            </a:r>
          </a:p>
          <a:p>
            <a:r>
              <a:rPr lang="pl-PL" dirty="0" smtClean="0"/>
              <a:t>Brak szczególnego terminu przedawnienia w przypadku braku testamentu,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67675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Dziedziczenie roszczenia o zachowek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Art.. 1002 KC</a:t>
            </a:r>
          </a:p>
          <a:p>
            <a:endParaRPr lang="pl-PL" dirty="0"/>
          </a:p>
          <a:p>
            <a:r>
              <a:rPr lang="pl-PL" dirty="0"/>
              <a:t>Roszczenie z tytułu zachowku przechodzi na spadkobiercę osoby uprawnionej do zachowku, </a:t>
            </a:r>
            <a:r>
              <a:rPr lang="pl-PL" b="1" dirty="0"/>
              <a:t>tylko wtedy, gdy spadkobierca ten należy do osób uprawnionych do zachowku po pierwszym spadkodawcy.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6679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Spadkodawca ma syna i córkę. Zostawia testament na córkę. Syn ma syna (wnuka I spadkodawcy). Syn umiera. Uprawnionym z zachowku jest teraz wnuk, nawet jeśli jest małoletni to jego roszczenie </a:t>
            </a:r>
            <a:r>
              <a:rPr lang="pl-PL" u="sng" dirty="0"/>
              <a:t>wynosi 1/2 </a:t>
            </a:r>
            <a:r>
              <a:rPr lang="pl-PL" dirty="0"/>
              <a:t>. </a:t>
            </a:r>
            <a:endParaRPr lang="pl-PL" dirty="0" smtClean="0"/>
          </a:p>
          <a:p>
            <a:r>
              <a:rPr lang="pl-PL" dirty="0" smtClean="0"/>
              <a:t>Gdyby </a:t>
            </a:r>
            <a:r>
              <a:rPr lang="pl-PL" dirty="0"/>
              <a:t>syn zostawił testament na sąsiadkę to ona nie odziedziczy roszczenia o zachowek. W tej sytuacji </a:t>
            </a:r>
            <a:r>
              <a:rPr lang="pl-PL" dirty="0" smtClean="0"/>
              <a:t>syn spadkodawcy II </a:t>
            </a:r>
            <a:r>
              <a:rPr lang="pl-PL" dirty="0"/>
              <a:t>(</a:t>
            </a:r>
            <a:r>
              <a:rPr lang="pl-PL" dirty="0" smtClean="0"/>
              <a:t>wnuk spadkodawcy I) </a:t>
            </a:r>
            <a:r>
              <a:rPr lang="pl-PL" dirty="0"/>
              <a:t>też go nie odziedziczy bo nie jest spadkobiercą.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8390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Odpowiedzialność za zachowek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63888" y="-99392"/>
            <a:ext cx="5087225" cy="6912768"/>
          </a:xfrm>
        </p:spPr>
        <p:txBody>
          <a:bodyPr/>
          <a:lstStyle/>
          <a:p>
            <a:r>
              <a:rPr lang="pl-PL" dirty="0" smtClean="0"/>
              <a:t>Odpowiedzialność spadkobierców</a:t>
            </a:r>
          </a:p>
          <a:p>
            <a:pPr lvl="1"/>
            <a:r>
              <a:rPr lang="pl-PL" dirty="0" smtClean="0"/>
              <a:t>Ustawowy i testamentowy,</a:t>
            </a:r>
          </a:p>
          <a:p>
            <a:pPr lvl="1"/>
            <a:r>
              <a:rPr lang="pl-PL" dirty="0" smtClean="0"/>
              <a:t>Zachowek jest długiem spadkowym,</a:t>
            </a:r>
          </a:p>
          <a:p>
            <a:pPr lvl="1"/>
            <a:r>
              <a:rPr lang="pl-PL" dirty="0" smtClean="0"/>
              <a:t>Granice odpowiedzialności spadkobiercy uprawnionego do zachowku – 998, 999 i 1005 k.c.</a:t>
            </a:r>
          </a:p>
          <a:p>
            <a:r>
              <a:rPr lang="pl-PL" dirty="0" smtClean="0"/>
              <a:t>Odpowiedzialność zapisobierców windykacyjnych</a:t>
            </a:r>
          </a:p>
          <a:p>
            <a:pPr lvl="1"/>
            <a:r>
              <a:rPr lang="pl-PL" dirty="0" smtClean="0"/>
              <a:t>Subsydiarna odpowiedzialność – 999(1) k.c.</a:t>
            </a:r>
          </a:p>
          <a:p>
            <a:pPr lvl="1"/>
            <a:r>
              <a:rPr lang="pl-PL" dirty="0" smtClean="0"/>
              <a:t>Wyprzedza odpowiedzialność obdarowanego, </a:t>
            </a:r>
          </a:p>
          <a:p>
            <a:pPr lvl="1"/>
            <a:r>
              <a:rPr lang="pl-PL" dirty="0" smtClean="0"/>
              <a:t>Odpowiedzialność w granicach wzbogacenia będącego skutkiem ZW</a:t>
            </a:r>
          </a:p>
          <a:p>
            <a:pPr lvl="1"/>
            <a:r>
              <a:rPr lang="pl-PL" dirty="0" smtClean="0"/>
              <a:t>Jeśli jest kilku zapisobierców windykacyjnych odpowiadają solidarnie, </a:t>
            </a:r>
          </a:p>
          <a:p>
            <a:r>
              <a:rPr lang="pl-PL" dirty="0" smtClean="0"/>
              <a:t>Odpowiedzialność obdarowanych </a:t>
            </a:r>
          </a:p>
          <a:p>
            <a:pPr lvl="1"/>
            <a:r>
              <a:rPr lang="pl-PL" dirty="0" smtClean="0"/>
              <a:t>1000 par. 1 k.c. – subsydiarnie, w granicach wzbogacenia będącego </a:t>
            </a:r>
            <a:r>
              <a:rPr lang="pl-PL" smtClean="0"/>
              <a:t>skutkiem darowizny,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5934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Przychodzi do kancelarii Dariusz i mówi, że zmarł jego ojciec Mariusz, pozostawiwszy mu w testamencie cały majątek. Do Dariusza zgłosił się ostatnio brat ojca – Grzegorz, który po brata </a:t>
            </a:r>
            <a:r>
              <a:rPr lang="pl-PL"/>
              <a:t>nie otrzymał nic </a:t>
            </a:r>
            <a:r>
              <a:rPr lang="pl-PL" dirty="0"/>
              <a:t>i domaga się wypłaty zachowku. Grzegorz twierdzi, że należy mu się zachowek w wysokości ¾ udziału. </a:t>
            </a:r>
          </a:p>
          <a:p>
            <a:pPr marL="0" indent="0">
              <a:buNone/>
            </a:pPr>
            <a:r>
              <a:rPr lang="pl-PL" dirty="0"/>
              <a:t>Wyjaśnij Dariuszowi jego sytuację.  </a:t>
            </a:r>
          </a:p>
        </p:txBody>
      </p:sp>
    </p:spTree>
    <p:extLst>
      <p:ext uri="{BB962C8B-B14F-4D97-AF65-F5344CB8AC3E}">
        <p14:creationId xmlns:p14="http://schemas.microsoft.com/office/powerpoint/2010/main" val="269192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Rezerwa a zachowek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291822"/>
              </p:ext>
            </p:extLst>
          </p:nvPr>
        </p:nvGraphicFramePr>
        <p:xfrm>
          <a:off x="4416425" y="803275"/>
          <a:ext cx="409098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088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1C70DB9-FEA8-4F50-A1A4-B1E4AB5B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do zachowku ≠ roszczenie o zachowek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BB3B416-6E6B-44A3-BEB8-F55D06A82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5936" y="116632"/>
            <a:ext cx="4511161" cy="6480720"/>
          </a:xfrm>
        </p:spPr>
        <p:txBody>
          <a:bodyPr>
            <a:normAutofit fontScale="92500"/>
          </a:bodyPr>
          <a:lstStyle/>
          <a:p>
            <a:r>
              <a:rPr lang="pl-PL" dirty="0"/>
              <a:t>Prawo do zachowku to prawo do otrzymania określonej wartości w pieniądzu, obliczanej na podstawie spadku, zapisów windykacyjnych, bliżej określonych w ustawie darowizn,</a:t>
            </a:r>
          </a:p>
          <a:p>
            <a:r>
              <a:rPr lang="pl-PL" dirty="0"/>
              <a:t>Przysługuje </a:t>
            </a:r>
            <a:r>
              <a:rPr lang="pl-PL" i="1" dirty="0"/>
              <a:t>ex lege, </a:t>
            </a:r>
            <a:r>
              <a:rPr lang="pl-PL" dirty="0"/>
              <a:t>nie może być modyfikowane wolą spadkodawcy, chyba że ustawa mu na to pozwala, </a:t>
            </a:r>
          </a:p>
          <a:p>
            <a:r>
              <a:rPr lang="pl-PL" dirty="0"/>
              <a:t>Do czasu otwarcia spadku ma charakter potencjalny,</a:t>
            </a:r>
          </a:p>
          <a:p>
            <a:r>
              <a:rPr lang="pl-PL" dirty="0"/>
              <a:t>Prawo do zachowku może być, wedle wyboru spadkodawcy, zaspokojone poprzez powołanie do dziedziczenia, zapis czy darowiznę,</a:t>
            </a:r>
          </a:p>
          <a:p>
            <a:r>
              <a:rPr lang="pl-PL" dirty="0"/>
              <a:t>Jeśli tak się nie stanie, uprawnionemu przysługuje roszczenie o zapłatę kwoty potrzebnej do uzupełnienia zachowku, </a:t>
            </a:r>
          </a:p>
          <a:p>
            <a:r>
              <a:rPr lang="pl-PL" dirty="0"/>
              <a:t>Roszczenie o zachowek = wierzytelność pieniężna</a:t>
            </a:r>
          </a:p>
          <a:p>
            <a:r>
              <a:rPr lang="pl-PL" dirty="0"/>
              <a:t>Roszczenie o zachowek &lt; Prawo do zachowku </a:t>
            </a:r>
            <a:br>
              <a:rPr lang="pl-PL" dirty="0"/>
            </a:br>
            <a:r>
              <a:rPr lang="pl-PL" dirty="0"/>
              <a:t>(- otrzymane darowizny, ustanowione na rzecz uprawnionego zapisy, czysta wartość odziedziczonego przez niego spadku)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7649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Podmioty uprawnione – art. 991 KC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872193"/>
              </p:ext>
            </p:extLst>
          </p:nvPr>
        </p:nvGraphicFramePr>
        <p:xfrm>
          <a:off x="4416425" y="803275"/>
          <a:ext cx="409098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FE31D5F5-1187-4E54-BC33-268A92E21CDC}"/>
              </a:ext>
            </a:extLst>
          </p:cNvPr>
          <p:cNvSpPr txBox="1"/>
          <p:nvPr/>
        </p:nvSpPr>
        <p:spPr>
          <a:xfrm>
            <a:off x="4644008" y="5013176"/>
            <a:ext cx="386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ale</a:t>
            </a:r>
            <a:r>
              <a:rPr lang="pl-PL" dirty="0"/>
              <a:t> jedynie wtedy, gdy </a:t>
            </a:r>
            <a:r>
              <a:rPr lang="pl-PL" i="1" dirty="0"/>
              <a:t>in concreto </a:t>
            </a:r>
            <a:r>
              <a:rPr lang="pl-PL" dirty="0"/>
              <a:t>byliby powołani do spadku z ustawy !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98380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Jeśli spadkodawca zostawił syna, żonę i matkę  to wszyscy są w katalogu uprawnionych do zachowku, </a:t>
            </a:r>
          </a:p>
          <a:p>
            <a:r>
              <a:rPr lang="pl-PL" dirty="0"/>
              <a:t>ALE matka go nie dostanie bo nie dziedziczyłaby z ustawy. </a:t>
            </a:r>
          </a:p>
          <a:p>
            <a:r>
              <a:rPr lang="pl-PL" dirty="0"/>
              <a:t>Dziedziczyłaby żona z synem – tylko oni są uprawnieni do zachowku!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3BBB5E51-2080-4E97-A589-D1A6D821BC7A}"/>
              </a:ext>
            </a:extLst>
          </p:cNvPr>
          <p:cNvSpPr txBox="1"/>
          <p:nvPr/>
        </p:nvSpPr>
        <p:spPr>
          <a:xfrm>
            <a:off x="971600" y="5517232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Zapamiętaj! </a:t>
            </a:r>
          </a:p>
          <a:p>
            <a:r>
              <a:rPr lang="pl-PL" dirty="0"/>
              <a:t>Prawo do zachowku przysługuje zarówno w wypadku dziedziczenia testamentowego i ustawowego. </a:t>
            </a:r>
          </a:p>
        </p:txBody>
      </p:sp>
    </p:spTree>
    <p:extLst>
      <p:ext uri="{BB962C8B-B14F-4D97-AF65-F5344CB8AC3E}">
        <p14:creationId xmlns:p14="http://schemas.microsoft.com/office/powerpoint/2010/main" val="1823663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Wyłączenia: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Zachowek nie przysługuje:</a:t>
            </a:r>
          </a:p>
          <a:p>
            <a:pPr marL="514350" indent="-514350">
              <a:buAutoNum type="alphaLcPeriod"/>
            </a:pPr>
            <a:r>
              <a:rPr lang="pl-PL" dirty="0"/>
              <a:t>Osobom, które zostały uznane za niegodne,</a:t>
            </a:r>
          </a:p>
          <a:p>
            <a:pPr marL="514350" indent="-514350">
              <a:buAutoNum type="alphaLcPeriod"/>
            </a:pPr>
            <a:r>
              <a:rPr lang="pl-PL" dirty="0"/>
              <a:t>Zrzekły się dziedziczenia,</a:t>
            </a:r>
          </a:p>
          <a:p>
            <a:pPr marL="514350" indent="-514350">
              <a:buAutoNum type="alphaLcPeriod"/>
            </a:pPr>
            <a:r>
              <a:rPr lang="pl-PL" dirty="0"/>
              <a:t>Odrzuciły spadek </a:t>
            </a:r>
          </a:p>
          <a:p>
            <a:pPr marL="514350" indent="-514350">
              <a:buAutoNum type="alphaLcPeriod"/>
            </a:pPr>
            <a:r>
              <a:rPr lang="pl-PL" dirty="0"/>
              <a:t>Małżonkowi, o który mowa w art. 940 KC,</a:t>
            </a:r>
          </a:p>
          <a:p>
            <a:pPr marL="514350" indent="-514350">
              <a:buAutoNum type="alphaLcPeriod"/>
            </a:pPr>
            <a:r>
              <a:rPr lang="pl-PL" dirty="0"/>
              <a:t>Osobom wydziedziczonym</a:t>
            </a:r>
          </a:p>
          <a:p>
            <a:pPr marL="0" indent="0">
              <a:buNone/>
            </a:pPr>
            <a:r>
              <a:rPr lang="pl-PL" dirty="0"/>
              <a:t>Osoby, o których mowa w pkt. a-c traktowane są jakby nie dożyły otwarcia spadku,</a:t>
            </a:r>
          </a:p>
        </p:txBody>
      </p:sp>
    </p:spTree>
    <p:extLst>
      <p:ext uri="{BB962C8B-B14F-4D97-AF65-F5344CB8AC3E}">
        <p14:creationId xmlns:p14="http://schemas.microsoft.com/office/powerpoint/2010/main" val="1767201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AA6C14-B4F7-4582-86A8-3EAE75D7E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Udział spadkowy stanowiący podstawę obliczania zachowku – art. 931 KC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DBF2284-E551-4521-8D00-26D6469AF4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Uwzględnia się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225CDF4C-4AEB-4E73-A024-C025BC5A5B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Spadkobierców niegodnych </a:t>
            </a:r>
          </a:p>
          <a:p>
            <a:r>
              <a:rPr lang="pl-PL" dirty="0"/>
              <a:t>Spadkobierców, którzy spadek odrzucili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08C8DE13-E1E6-4AB3-9213-A020CF0403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Nie uwzględnia się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157FCBFC-9F8D-4968-9185-21FDCF4FD30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/>
              <a:t>Spadkobierców, którzy zrzekli się dziedziczenia, </a:t>
            </a:r>
          </a:p>
          <a:p>
            <a:r>
              <a:rPr lang="pl-PL" dirty="0"/>
              <a:t>Spadkobierców, którzy zostali wydziedziczeni</a:t>
            </a:r>
          </a:p>
        </p:txBody>
      </p:sp>
    </p:spTree>
    <p:extLst>
      <p:ext uri="{BB962C8B-B14F-4D97-AF65-F5344CB8AC3E}">
        <p14:creationId xmlns:p14="http://schemas.microsoft.com/office/powerpoint/2010/main" val="3341449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Spadkobiercy uprawnieni do zachowku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Możliwa jest sytuacja w której, do zachowku uprawnieni będą spadkobiercy, którzy doszli do dziedziczenia, jeśli ich udział w spadku nie pokrywa należnego zachowku,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475501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687</TotalTime>
  <Words>1674</Words>
  <Application>Microsoft Office PowerPoint</Application>
  <PresentationFormat>Pokaz na ekranie (4:3)</PresentationFormat>
  <Paragraphs>168</Paragraphs>
  <Slides>28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Atlas</vt:lpstr>
      <vt:lpstr>ZACHOWEK</vt:lpstr>
      <vt:lpstr>Cele instytucji </vt:lpstr>
      <vt:lpstr>Rezerwa a zachowek</vt:lpstr>
      <vt:lpstr>Prawo do zachowku ≠ roszczenie o zachowek</vt:lpstr>
      <vt:lpstr>Podmioty uprawnione – art. 991 KC</vt:lpstr>
      <vt:lpstr>Przykład</vt:lpstr>
      <vt:lpstr>Wyłączenia:</vt:lpstr>
      <vt:lpstr>Udział spadkowy stanowiący podstawę obliczania zachowku – art. 931 KC</vt:lpstr>
      <vt:lpstr>Spadkobiercy uprawnieni do zachowku</vt:lpstr>
      <vt:lpstr>Etapy obliczania zachowku:</vt:lpstr>
      <vt:lpstr>Wysokość zachowku – udział spadkowy</vt:lpstr>
      <vt:lpstr>Powstanie roszczenia</vt:lpstr>
      <vt:lpstr>Zobowiązani z tytułu zachowku</vt:lpstr>
      <vt:lpstr>Odpowiedzialność obdarowanych  - art. 994 KC (!)</vt:lpstr>
      <vt:lpstr>Obliczanie zachowku </vt:lpstr>
      <vt:lpstr>Obliczanie substratu zachowku</vt:lpstr>
      <vt:lpstr>Uwzględniane wartości</vt:lpstr>
      <vt:lpstr>Doliczanie darowizn i zapisów windykacyjnych do stanu czynnego spadku – 993 k.c.</vt:lpstr>
      <vt:lpstr>Do substratu zachowku dolicza się również: </vt:lpstr>
      <vt:lpstr>Doliczanie darowizn – zasady ogólne</vt:lpstr>
      <vt:lpstr>Doliczanie darowizn – Zasady ogólne 2</vt:lpstr>
      <vt:lpstr>Ustalanie wysokości roszczenia o zachowek</vt:lpstr>
      <vt:lpstr>Charakterystyka roszczenia o zachowek</vt:lpstr>
      <vt:lpstr>Przedawnienie roszczenia o zachowek</vt:lpstr>
      <vt:lpstr>Dziedziczenie roszczenia o zachowek</vt:lpstr>
      <vt:lpstr>Przykład</vt:lpstr>
      <vt:lpstr>Odpowiedzialność za zachowek</vt:lpstr>
      <vt:lpstr>Kazus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ZACHOWEK</dc:title>
  <dc:creator>Laptop</dc:creator>
  <cp:lastModifiedBy>Laptop</cp:lastModifiedBy>
  <cp:revision>33</cp:revision>
  <dcterms:created xsi:type="dcterms:W3CDTF">2016-12-12T08:48:03Z</dcterms:created>
  <dcterms:modified xsi:type="dcterms:W3CDTF">2018-04-24T12:02:29Z</dcterms:modified>
</cp:coreProperties>
</file>