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63" r:id="rId2"/>
    <p:sldId id="265" r:id="rId3"/>
    <p:sldId id="261" r:id="rId4"/>
    <p:sldId id="262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33" autoAdjust="0"/>
    <p:restoredTop sz="94660"/>
  </p:normalViewPr>
  <p:slideViewPr>
    <p:cSldViewPr snapToGrid="0">
      <p:cViewPr varScale="1">
        <p:scale>
          <a:sx n="45" d="100"/>
          <a:sy n="45" d="100"/>
        </p:scale>
        <p:origin x="77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2FC95E-F9F7-4433-92F9-68149CAC50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290DC1F-E72A-4805-8D09-C1BEAF3137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E23D3D7-E9E3-4335-8452-441839ECF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EB3D-F904-4F73-93D4-71BBDCA6C89B}" type="datetimeFigureOut">
              <a:rPr lang="pl-PL" smtClean="0"/>
              <a:t>12.12.2018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CAD7489-CCE9-4E1B-8BBC-FBC1AC99E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3F2FBC0-9485-485D-981E-6546B343C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3D1B0-56F3-438D-B633-57EE05EEC9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2976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CC7732-4263-4726-B3EF-C9408D267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4900B08-8C7D-404C-B949-27F1A2BC7F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42BE336-CD74-4347-8A1E-37A3F364D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EB3D-F904-4F73-93D4-71BBDCA6C89B}" type="datetimeFigureOut">
              <a:rPr lang="pl-PL" smtClean="0"/>
              <a:t>12.12.2018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4987F15-3CA0-4B5A-B634-EC405C910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64DF3EE-B02A-4175-A673-1CE89D84F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3D1B0-56F3-438D-B633-57EE05EEC9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9536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547592C-AFA6-4E36-8005-9BABF55F2D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A2582CA-3084-4036-A764-59B41D08F6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BC69614-FB77-4BE1-90AE-8B1697011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EB3D-F904-4F73-93D4-71BBDCA6C89B}" type="datetimeFigureOut">
              <a:rPr lang="pl-PL" smtClean="0"/>
              <a:t>12.12.2018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54D020F-D992-4924-83E1-8A4D90A74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893974B-9181-4C97-AD41-8D88E8221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3D1B0-56F3-438D-B633-57EE05EEC9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0147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23D1A2-D8AB-402D-B0D9-4260B7DE5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3A7960-E0C9-47E7-96A4-4E7669D5B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F3E6EF9-3891-4372-A253-2A6F13D78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EB3D-F904-4F73-93D4-71BBDCA6C89B}" type="datetimeFigureOut">
              <a:rPr lang="pl-PL" smtClean="0"/>
              <a:t>12.12.2018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7015C8D-F4BA-4EDA-ACC2-07ABAFA24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0DEC60A-F098-42D6-9B8A-1C620BDD4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3D1B0-56F3-438D-B633-57EE05EEC9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7252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305089-7A72-4E3B-A73C-A461BD817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58BBF2A-647E-4D77-B079-A6342B021B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34ABF12-0A44-4996-A90C-B805A16C8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EB3D-F904-4F73-93D4-71BBDCA6C89B}" type="datetimeFigureOut">
              <a:rPr lang="pl-PL" smtClean="0"/>
              <a:t>12.12.2018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43F976B-89FB-4414-9CB8-9B3FC2F93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D38A6DC-3004-4114-8C4D-EB21FFA8B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3D1B0-56F3-438D-B633-57EE05EEC9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9836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73FBAE-8E4C-4904-9639-957D3747C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52A5F6-261B-4FC8-9A10-8AF00D50B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FC1D142-0A72-4FDE-80A3-A5B3C873D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A58C22F-FC6F-449B-8B04-EA6D53275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EB3D-F904-4F73-93D4-71BBDCA6C89B}" type="datetimeFigureOut">
              <a:rPr lang="pl-PL" smtClean="0"/>
              <a:t>12.12.2018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71BAC5B-DF72-4B39-AF39-7AFC9496A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1265C22-6486-4B2F-A6AC-DFF069DCE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3D1B0-56F3-438D-B633-57EE05EEC9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0702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16D55-6BEC-4C27-984D-447C2C09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B0BD4E2-DD77-473B-88E6-7B3484A75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13AC7D9-FFF1-4899-B737-2267F2014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458A41EA-9300-416C-9D1A-E1928F00F7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B0BB1D9-AD4B-4CF8-B7E9-9EDEF77DC7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C0FB00DD-7989-4031-B158-1BF2E73D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EB3D-F904-4F73-93D4-71BBDCA6C89B}" type="datetimeFigureOut">
              <a:rPr lang="pl-PL" smtClean="0"/>
              <a:t>12.12.2018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C05043F-D88B-4DE4-9A28-8AEE34537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48A0E06C-AEC0-4835-B6D5-C9AE71337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3D1B0-56F3-438D-B633-57EE05EEC9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3781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4210-4425-4245-B842-CC7844E45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43CC010-384D-4E8F-8100-191DD8AF3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EB3D-F904-4F73-93D4-71BBDCA6C89B}" type="datetimeFigureOut">
              <a:rPr lang="pl-PL" smtClean="0"/>
              <a:t>12.12.2018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E4527F0-0B5E-4659-9045-44F2CD65A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6330CAA-F28A-4F5B-B9DE-BE7A7A00A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3D1B0-56F3-438D-B633-57EE05EEC9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1971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374027FB-FAA5-41FE-A6B8-E68AB6570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EB3D-F904-4F73-93D4-71BBDCA6C89B}" type="datetimeFigureOut">
              <a:rPr lang="pl-PL" smtClean="0"/>
              <a:t>12.12.2018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85976FB0-EA9A-4F41-A7BF-AAA0CD449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88DCF14-6232-4F40-870B-4E77404DC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3D1B0-56F3-438D-B633-57EE05EEC9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3403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94BFE2-F4CA-4570-891C-CAEBFBC97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F52AB5-9278-4DFD-A148-2539CC5EA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DD96313-A9CD-4036-B617-3AD2C57D5E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CF1496C-F16B-44C2-86B4-8A8613D0E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EB3D-F904-4F73-93D4-71BBDCA6C89B}" type="datetimeFigureOut">
              <a:rPr lang="pl-PL" smtClean="0"/>
              <a:t>12.12.2018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F5DA928-F027-437E-AFC0-C2E90B561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6DF55C3-595C-42C7-9FE8-C60C0D0EF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3D1B0-56F3-438D-B633-57EE05EEC9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3424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A0FB66-8063-48FA-A568-F687DAD17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8FABE90-3245-44A4-B451-A8B8E5E82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2FA9B40-6C80-4A7D-B8ED-882EDE835A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339C6D7-5E15-451A-8344-C0B8DBA84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EB3D-F904-4F73-93D4-71BBDCA6C89B}" type="datetimeFigureOut">
              <a:rPr lang="pl-PL" smtClean="0"/>
              <a:t>12.12.2018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50F4257-1DF1-4BD7-8FF9-25E956ADA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E55E52F-7602-4F3B-B94A-87F0B8FEE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3D1B0-56F3-438D-B633-57EE05EEC9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1477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33AC93C2-7D83-44AF-BA73-7AB80D1FB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0616F91-765C-42C4-AB46-8974432F8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D79ED69-F156-49C7-BC06-44971D13F5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7EB3D-F904-4F73-93D4-71BBDCA6C89B}" type="datetimeFigureOut">
              <a:rPr lang="pl-PL" smtClean="0"/>
              <a:t>12.12.2018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A4B48FA-9F8A-4183-8A27-659D72D7CA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116F081-6F83-4A29-A3DF-B1CDB64629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3D1B0-56F3-438D-B633-57EE05EEC9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0002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6">
              <a:lumMod val="40000"/>
              <a:lumOff val="6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828129F-886E-4002-B6B4-93C2E1209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1000"/>
            <a:ext cx="10515600" cy="5795963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4400" dirty="0"/>
              <a:t>         Ujawnianie i zabezpieczenie śladu daktyloskopijnego krok po kroku                    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38337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6">
              <a:lumMod val="40000"/>
              <a:lumOff val="6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BAB81E-BD97-4CA6-9B06-1B702295E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1304"/>
            <a:ext cx="10515600" cy="5845659"/>
          </a:xfrm>
        </p:spPr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7F428280-775B-461A-80F8-AAF01897E4A7}"/>
              </a:ext>
            </a:extLst>
          </p:cNvPr>
          <p:cNvSpPr/>
          <p:nvPr/>
        </p:nvSpPr>
        <p:spPr>
          <a:xfrm>
            <a:off x="1211943" y="862337"/>
            <a:ext cx="9768114" cy="4783592"/>
          </a:xfrm>
          <a:prstGeom prst="roundRect">
            <a:avLst>
              <a:gd name="adj" fmla="val 194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endParaRPr lang="pl-PL" dirty="0"/>
          </a:p>
          <a:p>
            <a:endParaRPr lang="pl-PL" dirty="0"/>
          </a:p>
          <a:p>
            <a:r>
              <a:rPr lang="pl-PL" dirty="0"/>
              <a:t>I</a:t>
            </a:r>
            <a:r>
              <a:rPr lang="pl-PL" sz="2400" dirty="0"/>
              <a:t>.    </a:t>
            </a:r>
            <a:r>
              <a:rPr lang="pl-PL" sz="2400" b="1" dirty="0"/>
              <a:t>Ujawnienie śladu </a:t>
            </a:r>
          </a:p>
          <a:p>
            <a:pPr marL="342900" indent="-342900">
              <a:buAutoNum type="arabicPeriod"/>
            </a:pPr>
            <a:r>
              <a:rPr lang="pl-PL" sz="2400" dirty="0"/>
              <a:t>Ocena podłoża pod kątem możliwości występowania śladu.</a:t>
            </a:r>
          </a:p>
          <a:p>
            <a:pPr marL="342900" indent="-342900">
              <a:buAutoNum type="arabicPeriod"/>
            </a:pPr>
            <a:r>
              <a:rPr lang="pl-PL" sz="2400" dirty="0"/>
              <a:t>Przygotowanie dwóch pędzelków.</a:t>
            </a:r>
          </a:p>
          <a:p>
            <a:pPr marL="342900" indent="-342900">
              <a:buAutoNum type="arabicPeriod"/>
            </a:pPr>
            <a:r>
              <a:rPr lang="pl-PL" sz="2400" dirty="0"/>
              <a:t>Dobranie proszku do podłoża.</a:t>
            </a:r>
          </a:p>
          <a:p>
            <a:pPr marL="342900" indent="-342900">
              <a:buAutoNum type="arabicPeriod"/>
            </a:pPr>
            <a:r>
              <a:rPr lang="pl-PL" sz="2400" dirty="0"/>
              <a:t>Naniesienie proszku na podłoże płynnym ruchem.</a:t>
            </a:r>
          </a:p>
          <a:p>
            <a:endParaRPr lang="pl-PL" dirty="0"/>
          </a:p>
          <a:p>
            <a:pPr marL="342900" indent="-34290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18989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6">
              <a:lumMod val="40000"/>
              <a:lumOff val="6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BAB81E-BD97-4CA6-9B06-1B702295E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154"/>
            <a:ext cx="10515600" cy="5845659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                    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5909BE16-0E26-4630-BF0A-B92ED1A5FD2B}"/>
              </a:ext>
            </a:extLst>
          </p:cNvPr>
          <p:cNvSpPr/>
          <p:nvPr/>
        </p:nvSpPr>
        <p:spPr>
          <a:xfrm>
            <a:off x="1333500" y="1553489"/>
            <a:ext cx="9290957" cy="426674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l-PL" dirty="0"/>
          </a:p>
          <a:p>
            <a:pPr marL="342900" indent="-342900">
              <a:buAutoNum type="arabicPeriod"/>
            </a:pPr>
            <a:endParaRPr lang="pl-PL" dirty="0"/>
          </a:p>
          <a:p>
            <a:r>
              <a:rPr lang="pl-PL" dirty="0"/>
              <a:t>II</a:t>
            </a:r>
            <a:r>
              <a:rPr lang="pl-PL" sz="2400" dirty="0"/>
              <a:t>.   </a:t>
            </a:r>
            <a:r>
              <a:rPr lang="pl-PL" sz="2400" b="1" dirty="0"/>
              <a:t>Procesowe zabezpieczenie śladu</a:t>
            </a:r>
          </a:p>
          <a:p>
            <a:pPr marL="342900" indent="-342900">
              <a:buAutoNum type="arabicPeriod"/>
            </a:pPr>
            <a:r>
              <a:rPr lang="pl-PL" sz="2400" dirty="0"/>
              <a:t>Ocena ujawnionego śladu (rodzaj, kompleksowość, podłoże).</a:t>
            </a:r>
          </a:p>
          <a:p>
            <a:pPr marL="342900" indent="-342900">
              <a:buAutoNum type="arabicPeriod"/>
            </a:pPr>
            <a:r>
              <a:rPr lang="pl-PL" sz="2400" dirty="0"/>
              <a:t>Oznaczenie kolejnym numerem.</a:t>
            </a:r>
          </a:p>
          <a:p>
            <a:pPr marL="342900" indent="-342900">
              <a:buAutoNum type="arabicPeriod"/>
            </a:pPr>
            <a:r>
              <a:rPr lang="pl-PL" sz="2400" dirty="0"/>
              <a:t>Wykonanie zdjęcia szczegółowego z przymiarem.</a:t>
            </a:r>
          </a:p>
          <a:p>
            <a:pPr marL="342900" indent="-342900">
              <a:buAutoNum type="arabicPeriod"/>
            </a:pPr>
            <a:r>
              <a:rPr lang="pl-PL" sz="2400" dirty="0"/>
              <a:t>Opisanie w protokole.</a:t>
            </a:r>
          </a:p>
          <a:p>
            <a:pPr marL="342900" indent="-342900">
              <a:buAutoNum type="arabicPeriod"/>
            </a:pPr>
            <a:r>
              <a:rPr lang="pl-PL" sz="2400" dirty="0"/>
              <a:t>Ewentualne oznaczenie na szkicu.</a:t>
            </a:r>
          </a:p>
          <a:p>
            <a:pPr marL="342900" indent="-342900">
              <a:buAutoNum type="arabicPeriod"/>
            </a:pPr>
            <a:r>
              <a:rPr lang="pl-PL" sz="2400" dirty="0"/>
              <a:t>Wypełnienie metryczki.</a:t>
            </a:r>
          </a:p>
          <a:p>
            <a:endParaRPr lang="pl-PL" dirty="0"/>
          </a:p>
          <a:p>
            <a:pPr marL="342900" indent="-34290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99400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accent6">
              <a:lumMod val="40000"/>
              <a:lumOff val="6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BAB81E-BD97-4CA6-9B06-1B702295E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1304"/>
            <a:ext cx="10515600" cy="5845659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                    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94D2D24E-EAFD-46FF-9257-A65FC97B793B}"/>
              </a:ext>
            </a:extLst>
          </p:cNvPr>
          <p:cNvSpPr/>
          <p:nvPr/>
        </p:nvSpPr>
        <p:spPr>
          <a:xfrm>
            <a:off x="971550" y="1135046"/>
            <a:ext cx="10191750" cy="486570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l-PL" b="1" dirty="0"/>
          </a:p>
          <a:p>
            <a:r>
              <a:rPr lang="pl-PL" sz="2400" b="1" dirty="0"/>
              <a:t>III. Zabezpieczenie na folię</a:t>
            </a:r>
          </a:p>
          <a:p>
            <a:pPr marL="342900" indent="-342900">
              <a:buAutoNum type="arabicPeriod"/>
            </a:pPr>
            <a:r>
              <a:rPr lang="pl-PL" sz="2400" dirty="0"/>
              <a:t>Wybór folii daktyloskopijnej, wycięcie odpowiedniego kawałka.</a:t>
            </a:r>
          </a:p>
          <a:p>
            <a:pPr marL="342900" indent="-342900">
              <a:buAutoNum type="arabicPeriod"/>
            </a:pPr>
            <a:r>
              <a:rPr lang="pl-PL" sz="2400" dirty="0"/>
              <a:t>Zdjęcie warstwy zabezpieczającej folię.</a:t>
            </a:r>
          </a:p>
          <a:p>
            <a:pPr marL="342900" indent="-342900">
              <a:buAutoNum type="arabicPeriod"/>
            </a:pPr>
            <a:r>
              <a:rPr lang="pl-PL" sz="2400" dirty="0"/>
              <a:t>Przyłożenie krawędź folii do podłoża przed śladem i przyłożenie  do powierzchni ze śladem.</a:t>
            </a:r>
          </a:p>
          <a:p>
            <a:pPr marL="342900" indent="-342900">
              <a:buAutoNum type="arabicPeriod"/>
            </a:pPr>
            <a:r>
              <a:rPr lang="pl-PL" sz="2400" dirty="0"/>
              <a:t>Usunięcie pęcherzyków powietrza.</a:t>
            </a:r>
          </a:p>
          <a:p>
            <a:pPr marL="342900" indent="-342900">
              <a:buAutoNum type="arabicPeriod"/>
            </a:pPr>
            <a:r>
              <a:rPr lang="pl-PL" sz="2400" dirty="0"/>
              <a:t>Zdjęcie  folii daktyloskopijnej, nałożenie nakładki i usunięcie pęcherzyków powietrza.</a:t>
            </a:r>
          </a:p>
          <a:p>
            <a:pPr marL="342900" indent="-342900">
              <a:buAutoNum type="arabicPeriod"/>
            </a:pPr>
            <a:r>
              <a:rPr lang="pl-PL" sz="2400" dirty="0"/>
              <a:t>Doszycie  do metryczki śladowej.</a:t>
            </a:r>
          </a:p>
          <a:p>
            <a:pPr marL="342900" indent="-342900">
              <a:buAutoNum type="arabicPeriod"/>
            </a:pPr>
            <a:endParaRPr lang="pl-PL" dirty="0"/>
          </a:p>
          <a:p>
            <a:pPr marL="342900" indent="-342900">
              <a:buAutoNum type="arabicPeriod"/>
            </a:pPr>
            <a:endParaRPr lang="pl-PL" dirty="0"/>
          </a:p>
          <a:p>
            <a:pPr marL="342900" indent="-34290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277258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</TotalTime>
  <Words>128</Words>
  <Application>Microsoft Office PowerPoint</Application>
  <PresentationFormat>Panoramiczny</PresentationFormat>
  <Paragraphs>33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Iwona Zieniewicz</dc:creator>
  <cp:lastModifiedBy>Iwona Zieniewicz</cp:lastModifiedBy>
  <cp:revision>10</cp:revision>
  <dcterms:created xsi:type="dcterms:W3CDTF">2017-12-08T18:00:13Z</dcterms:created>
  <dcterms:modified xsi:type="dcterms:W3CDTF">2018-12-12T13:19:02Z</dcterms:modified>
</cp:coreProperties>
</file>