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73" r:id="rId12"/>
    <p:sldId id="267" r:id="rId13"/>
    <p:sldId id="268" r:id="rId14"/>
    <p:sldId id="272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EEC98A-117D-4F1C-811C-FFD155FE69F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6A0CE14F-ADFD-43CD-871C-AF56FF2CED24}">
      <dgm:prSet/>
      <dgm:spPr/>
      <dgm:t>
        <a:bodyPr/>
        <a:lstStyle/>
        <a:p>
          <a:pPr rtl="0"/>
          <a:r>
            <a:rPr lang="pl-PL" dirty="0" smtClean="0"/>
            <a:t>Podstawa prawna działania UE</a:t>
          </a:r>
          <a:endParaRPr lang="pl-PL" dirty="0"/>
        </a:p>
      </dgm:t>
    </dgm:pt>
    <dgm:pt modelId="{AD031C0D-9DAA-4182-96EF-3278516C5646}" type="parTrans" cxnId="{488DC3B1-59DC-4EDC-A9E0-164891C0E326}">
      <dgm:prSet/>
      <dgm:spPr/>
      <dgm:t>
        <a:bodyPr/>
        <a:lstStyle/>
        <a:p>
          <a:endParaRPr lang="pl-PL"/>
        </a:p>
      </dgm:t>
    </dgm:pt>
    <dgm:pt modelId="{45893DAB-815E-43E8-8CFA-C451868C7ACB}" type="sibTrans" cxnId="{488DC3B1-59DC-4EDC-A9E0-164891C0E326}">
      <dgm:prSet/>
      <dgm:spPr/>
      <dgm:t>
        <a:bodyPr/>
        <a:lstStyle/>
        <a:p>
          <a:endParaRPr lang="pl-PL"/>
        </a:p>
      </dgm:t>
    </dgm:pt>
    <dgm:pt modelId="{F8B29490-44D2-491B-BE2B-3B940CEBAD08}">
      <dgm:prSet/>
      <dgm:spPr/>
      <dgm:t>
        <a:bodyPr/>
        <a:lstStyle/>
        <a:p>
          <a:pPr rtl="0"/>
          <a:r>
            <a:rPr lang="pl-PL" dirty="0" smtClean="0"/>
            <a:t>Wertykalny podział kompetencji</a:t>
          </a:r>
          <a:endParaRPr lang="pl-PL" dirty="0"/>
        </a:p>
      </dgm:t>
    </dgm:pt>
    <dgm:pt modelId="{1B54F572-0579-4A8D-B99B-527091390E99}" type="parTrans" cxnId="{21CB6413-F248-4F90-A5E9-6483BA07A88C}">
      <dgm:prSet/>
      <dgm:spPr/>
      <dgm:t>
        <a:bodyPr/>
        <a:lstStyle/>
        <a:p>
          <a:endParaRPr lang="pl-PL"/>
        </a:p>
      </dgm:t>
    </dgm:pt>
    <dgm:pt modelId="{E1AB119E-66D5-4617-A4AA-ADD6BBD88B6C}" type="sibTrans" cxnId="{21CB6413-F248-4F90-A5E9-6483BA07A88C}">
      <dgm:prSet/>
      <dgm:spPr/>
      <dgm:t>
        <a:bodyPr/>
        <a:lstStyle/>
        <a:p>
          <a:endParaRPr lang="pl-PL"/>
        </a:p>
      </dgm:t>
    </dgm:pt>
    <dgm:pt modelId="{046AD2BA-633B-414E-8700-B187580A7640}">
      <dgm:prSet/>
      <dgm:spPr/>
      <dgm:t>
        <a:bodyPr/>
        <a:lstStyle/>
        <a:p>
          <a:pPr rtl="0"/>
          <a:r>
            <a:rPr lang="pl-PL" dirty="0" smtClean="0"/>
            <a:t>Horyzontalny podział kompetencji</a:t>
          </a:r>
          <a:endParaRPr lang="pl-PL" dirty="0"/>
        </a:p>
      </dgm:t>
    </dgm:pt>
    <dgm:pt modelId="{6D1FE09E-D34B-4C1C-A49C-95B901E7547D}" type="parTrans" cxnId="{F4977762-C087-446C-B6A3-D533164E2B81}">
      <dgm:prSet/>
      <dgm:spPr/>
      <dgm:t>
        <a:bodyPr/>
        <a:lstStyle/>
        <a:p>
          <a:endParaRPr lang="pl-PL"/>
        </a:p>
      </dgm:t>
    </dgm:pt>
    <dgm:pt modelId="{7A8F1644-2536-4745-B3F5-1FFA7DD4739C}" type="sibTrans" cxnId="{F4977762-C087-446C-B6A3-D533164E2B81}">
      <dgm:prSet/>
      <dgm:spPr/>
      <dgm:t>
        <a:bodyPr/>
        <a:lstStyle/>
        <a:p>
          <a:endParaRPr lang="pl-PL"/>
        </a:p>
      </dgm:t>
    </dgm:pt>
    <dgm:pt modelId="{FD1155AF-EFBE-4C80-B7C5-9CC03085A3AC}" type="pres">
      <dgm:prSet presAssocID="{ACEEC98A-117D-4F1C-811C-FFD155FE69F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8DFFF1D9-EAAA-440E-8A6E-07100DCA1A30}" type="pres">
      <dgm:prSet presAssocID="{6A0CE14F-ADFD-43CD-871C-AF56FF2CED24}" presName="root" presStyleCnt="0"/>
      <dgm:spPr/>
    </dgm:pt>
    <dgm:pt modelId="{5FCD66D4-B42D-41B6-B723-BE2D6E34FA37}" type="pres">
      <dgm:prSet presAssocID="{6A0CE14F-ADFD-43CD-871C-AF56FF2CED24}" presName="rootComposite" presStyleCnt="0"/>
      <dgm:spPr/>
    </dgm:pt>
    <dgm:pt modelId="{6DB9D1DF-27F7-4E76-8A6B-F8D3B085F26B}" type="pres">
      <dgm:prSet presAssocID="{6A0CE14F-ADFD-43CD-871C-AF56FF2CED24}" presName="rootText" presStyleLbl="node1" presStyleIdx="0" presStyleCnt="1"/>
      <dgm:spPr/>
      <dgm:t>
        <a:bodyPr/>
        <a:lstStyle/>
        <a:p>
          <a:endParaRPr lang="pl-PL"/>
        </a:p>
      </dgm:t>
    </dgm:pt>
    <dgm:pt modelId="{C1159515-F1FC-4CD5-AC4B-A83A89FBA03F}" type="pres">
      <dgm:prSet presAssocID="{6A0CE14F-ADFD-43CD-871C-AF56FF2CED24}" presName="rootConnector" presStyleLbl="node1" presStyleIdx="0" presStyleCnt="1"/>
      <dgm:spPr/>
      <dgm:t>
        <a:bodyPr/>
        <a:lstStyle/>
        <a:p>
          <a:endParaRPr lang="pl-PL"/>
        </a:p>
      </dgm:t>
    </dgm:pt>
    <dgm:pt modelId="{26F20D19-F544-43AC-82E3-86915524A04E}" type="pres">
      <dgm:prSet presAssocID="{6A0CE14F-ADFD-43CD-871C-AF56FF2CED24}" presName="childShape" presStyleCnt="0"/>
      <dgm:spPr/>
    </dgm:pt>
    <dgm:pt modelId="{AEE7666E-4545-4F5D-8F25-6C1E74DCF7C5}" type="pres">
      <dgm:prSet presAssocID="{1B54F572-0579-4A8D-B99B-527091390E99}" presName="Name13" presStyleLbl="parChTrans1D2" presStyleIdx="0" presStyleCnt="2"/>
      <dgm:spPr/>
      <dgm:t>
        <a:bodyPr/>
        <a:lstStyle/>
        <a:p>
          <a:endParaRPr lang="pl-PL"/>
        </a:p>
      </dgm:t>
    </dgm:pt>
    <dgm:pt modelId="{E63CBB57-7920-4783-AE3E-78784150FC91}" type="pres">
      <dgm:prSet presAssocID="{F8B29490-44D2-491B-BE2B-3B940CEBAD08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5282723-B7C6-4072-B005-D3BEC2AED102}" type="pres">
      <dgm:prSet presAssocID="{6D1FE09E-D34B-4C1C-A49C-95B901E7547D}" presName="Name13" presStyleLbl="parChTrans1D2" presStyleIdx="1" presStyleCnt="2"/>
      <dgm:spPr/>
      <dgm:t>
        <a:bodyPr/>
        <a:lstStyle/>
        <a:p>
          <a:endParaRPr lang="pl-PL"/>
        </a:p>
      </dgm:t>
    </dgm:pt>
    <dgm:pt modelId="{F266D684-2C7F-4A0E-A21C-A0C34E729BF2}" type="pres">
      <dgm:prSet presAssocID="{046AD2BA-633B-414E-8700-B187580A7640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E480E09-FFD4-4C62-9C7F-6864C0FB3BB3}" type="presOf" srcId="{6A0CE14F-ADFD-43CD-871C-AF56FF2CED24}" destId="{C1159515-F1FC-4CD5-AC4B-A83A89FBA03F}" srcOrd="1" destOrd="0" presId="urn:microsoft.com/office/officeart/2005/8/layout/hierarchy3"/>
    <dgm:cxn modelId="{53F89B4D-0DF2-4E2F-BA91-3CD0338CF417}" type="presOf" srcId="{ACEEC98A-117D-4F1C-811C-FFD155FE69F1}" destId="{FD1155AF-EFBE-4C80-B7C5-9CC03085A3AC}" srcOrd="0" destOrd="0" presId="urn:microsoft.com/office/officeart/2005/8/layout/hierarchy3"/>
    <dgm:cxn modelId="{21CB6413-F248-4F90-A5E9-6483BA07A88C}" srcId="{6A0CE14F-ADFD-43CD-871C-AF56FF2CED24}" destId="{F8B29490-44D2-491B-BE2B-3B940CEBAD08}" srcOrd="0" destOrd="0" parTransId="{1B54F572-0579-4A8D-B99B-527091390E99}" sibTransId="{E1AB119E-66D5-4617-A4AA-ADD6BBD88B6C}"/>
    <dgm:cxn modelId="{89342F9C-1767-4477-997B-E585E3BA2339}" type="presOf" srcId="{046AD2BA-633B-414E-8700-B187580A7640}" destId="{F266D684-2C7F-4A0E-A21C-A0C34E729BF2}" srcOrd="0" destOrd="0" presId="urn:microsoft.com/office/officeart/2005/8/layout/hierarchy3"/>
    <dgm:cxn modelId="{33839DF5-9943-4264-B859-D5D3DE834510}" type="presOf" srcId="{1B54F572-0579-4A8D-B99B-527091390E99}" destId="{AEE7666E-4545-4F5D-8F25-6C1E74DCF7C5}" srcOrd="0" destOrd="0" presId="urn:microsoft.com/office/officeart/2005/8/layout/hierarchy3"/>
    <dgm:cxn modelId="{F4977762-C087-446C-B6A3-D533164E2B81}" srcId="{6A0CE14F-ADFD-43CD-871C-AF56FF2CED24}" destId="{046AD2BA-633B-414E-8700-B187580A7640}" srcOrd="1" destOrd="0" parTransId="{6D1FE09E-D34B-4C1C-A49C-95B901E7547D}" sibTransId="{7A8F1644-2536-4745-B3F5-1FFA7DD4739C}"/>
    <dgm:cxn modelId="{127A03A7-D633-4618-9253-E595FF56162A}" type="presOf" srcId="{6D1FE09E-D34B-4C1C-A49C-95B901E7547D}" destId="{85282723-B7C6-4072-B005-D3BEC2AED102}" srcOrd="0" destOrd="0" presId="urn:microsoft.com/office/officeart/2005/8/layout/hierarchy3"/>
    <dgm:cxn modelId="{C159CD39-95B4-41F6-B5AD-C72E9CAAF908}" type="presOf" srcId="{6A0CE14F-ADFD-43CD-871C-AF56FF2CED24}" destId="{6DB9D1DF-27F7-4E76-8A6B-F8D3B085F26B}" srcOrd="0" destOrd="0" presId="urn:microsoft.com/office/officeart/2005/8/layout/hierarchy3"/>
    <dgm:cxn modelId="{488DC3B1-59DC-4EDC-A9E0-164891C0E326}" srcId="{ACEEC98A-117D-4F1C-811C-FFD155FE69F1}" destId="{6A0CE14F-ADFD-43CD-871C-AF56FF2CED24}" srcOrd="0" destOrd="0" parTransId="{AD031C0D-9DAA-4182-96EF-3278516C5646}" sibTransId="{45893DAB-815E-43E8-8CFA-C451868C7ACB}"/>
    <dgm:cxn modelId="{10EEE0B2-A51F-46A0-A691-590974B57266}" type="presOf" srcId="{F8B29490-44D2-491B-BE2B-3B940CEBAD08}" destId="{E63CBB57-7920-4783-AE3E-78784150FC91}" srcOrd="0" destOrd="0" presId="urn:microsoft.com/office/officeart/2005/8/layout/hierarchy3"/>
    <dgm:cxn modelId="{19F5F500-8E44-423C-8EF9-EF596974EFD6}" type="presParOf" srcId="{FD1155AF-EFBE-4C80-B7C5-9CC03085A3AC}" destId="{8DFFF1D9-EAAA-440E-8A6E-07100DCA1A30}" srcOrd="0" destOrd="0" presId="urn:microsoft.com/office/officeart/2005/8/layout/hierarchy3"/>
    <dgm:cxn modelId="{FD966005-123E-4658-AAD6-7C9A88654C22}" type="presParOf" srcId="{8DFFF1D9-EAAA-440E-8A6E-07100DCA1A30}" destId="{5FCD66D4-B42D-41B6-B723-BE2D6E34FA37}" srcOrd="0" destOrd="0" presId="urn:microsoft.com/office/officeart/2005/8/layout/hierarchy3"/>
    <dgm:cxn modelId="{B69BDD67-8313-4EDB-8C03-F6BBBBC7F1BB}" type="presParOf" srcId="{5FCD66D4-B42D-41B6-B723-BE2D6E34FA37}" destId="{6DB9D1DF-27F7-4E76-8A6B-F8D3B085F26B}" srcOrd="0" destOrd="0" presId="urn:microsoft.com/office/officeart/2005/8/layout/hierarchy3"/>
    <dgm:cxn modelId="{DD3B0EF2-2C5E-4C28-907A-C16BCC64F45D}" type="presParOf" srcId="{5FCD66D4-B42D-41B6-B723-BE2D6E34FA37}" destId="{C1159515-F1FC-4CD5-AC4B-A83A89FBA03F}" srcOrd="1" destOrd="0" presId="urn:microsoft.com/office/officeart/2005/8/layout/hierarchy3"/>
    <dgm:cxn modelId="{01074092-08B0-4B28-97CE-34EDE4465BC5}" type="presParOf" srcId="{8DFFF1D9-EAAA-440E-8A6E-07100DCA1A30}" destId="{26F20D19-F544-43AC-82E3-86915524A04E}" srcOrd="1" destOrd="0" presId="urn:microsoft.com/office/officeart/2005/8/layout/hierarchy3"/>
    <dgm:cxn modelId="{7A2B96F4-D443-46A0-A23D-BE9C0C05C3B3}" type="presParOf" srcId="{26F20D19-F544-43AC-82E3-86915524A04E}" destId="{AEE7666E-4545-4F5D-8F25-6C1E74DCF7C5}" srcOrd="0" destOrd="0" presId="urn:microsoft.com/office/officeart/2005/8/layout/hierarchy3"/>
    <dgm:cxn modelId="{B7A13676-E0A7-416A-8FBE-C59BE3330DCD}" type="presParOf" srcId="{26F20D19-F544-43AC-82E3-86915524A04E}" destId="{E63CBB57-7920-4783-AE3E-78784150FC91}" srcOrd="1" destOrd="0" presId="urn:microsoft.com/office/officeart/2005/8/layout/hierarchy3"/>
    <dgm:cxn modelId="{1091D222-6C0F-47FE-B46E-C24E16EB11F2}" type="presParOf" srcId="{26F20D19-F544-43AC-82E3-86915524A04E}" destId="{85282723-B7C6-4072-B005-D3BEC2AED102}" srcOrd="2" destOrd="0" presId="urn:microsoft.com/office/officeart/2005/8/layout/hierarchy3"/>
    <dgm:cxn modelId="{E8F59CAB-17BC-465A-A7C8-82B7BE09FCA1}" type="presParOf" srcId="{26F20D19-F544-43AC-82E3-86915524A04E}" destId="{F266D684-2C7F-4A0E-A21C-A0C34E729BF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1455BD-7E0B-4C30-8338-973C7CA28BB7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360E0C2A-488B-4C4B-B6D2-C932BFFFB61A}">
      <dgm:prSet/>
      <dgm:spPr/>
      <dgm:t>
        <a:bodyPr/>
        <a:lstStyle/>
        <a:p>
          <a:pPr rtl="0"/>
          <a:r>
            <a:rPr lang="pl-PL" dirty="0" smtClean="0"/>
            <a:t>Kompetencje UE</a:t>
          </a:r>
          <a:endParaRPr lang="pl-PL" dirty="0"/>
        </a:p>
      </dgm:t>
    </dgm:pt>
    <dgm:pt modelId="{E0698DAA-D139-4B5D-9B03-4F4DECFAEE94}" type="parTrans" cxnId="{623DCE11-FEE1-497E-99AF-EF36E72E6940}">
      <dgm:prSet/>
      <dgm:spPr/>
      <dgm:t>
        <a:bodyPr/>
        <a:lstStyle/>
        <a:p>
          <a:endParaRPr lang="pl-PL"/>
        </a:p>
      </dgm:t>
    </dgm:pt>
    <dgm:pt modelId="{7FC2ACA1-E99D-4F1C-8481-864CD9C2F947}" type="sibTrans" cxnId="{623DCE11-FEE1-497E-99AF-EF36E72E6940}">
      <dgm:prSet/>
      <dgm:spPr/>
      <dgm:t>
        <a:bodyPr/>
        <a:lstStyle/>
        <a:p>
          <a:endParaRPr lang="pl-PL"/>
        </a:p>
      </dgm:t>
    </dgm:pt>
    <dgm:pt modelId="{AD1B824C-133A-4E4A-9927-BBEB5222EB23}">
      <dgm:prSet/>
      <dgm:spPr/>
      <dgm:t>
        <a:bodyPr/>
        <a:lstStyle/>
        <a:p>
          <a:pPr rtl="0"/>
          <a:r>
            <a:rPr lang="pl-PL" dirty="0" smtClean="0"/>
            <a:t>Wyraźne</a:t>
          </a:r>
          <a:endParaRPr lang="pl-PL" dirty="0"/>
        </a:p>
      </dgm:t>
    </dgm:pt>
    <dgm:pt modelId="{ECC13ACD-967B-43EB-8503-3C392D4B5818}" type="parTrans" cxnId="{BF6D1E48-1229-44F9-A680-1617A4C60A7A}">
      <dgm:prSet/>
      <dgm:spPr/>
      <dgm:t>
        <a:bodyPr/>
        <a:lstStyle/>
        <a:p>
          <a:endParaRPr lang="pl-PL"/>
        </a:p>
      </dgm:t>
    </dgm:pt>
    <dgm:pt modelId="{256EC9C7-5E64-4D2E-B38D-5B5F6ACB7076}" type="sibTrans" cxnId="{BF6D1E48-1229-44F9-A680-1617A4C60A7A}">
      <dgm:prSet/>
      <dgm:spPr/>
      <dgm:t>
        <a:bodyPr/>
        <a:lstStyle/>
        <a:p>
          <a:endParaRPr lang="pl-PL"/>
        </a:p>
      </dgm:t>
    </dgm:pt>
    <dgm:pt modelId="{F1764206-440E-4197-8D45-7B87997E8244}">
      <dgm:prSet/>
      <dgm:spPr/>
      <dgm:t>
        <a:bodyPr/>
        <a:lstStyle/>
        <a:p>
          <a:pPr rtl="0"/>
          <a:r>
            <a:rPr lang="pl-PL" dirty="0" smtClean="0"/>
            <a:t>Dorozumiane</a:t>
          </a:r>
          <a:endParaRPr lang="pl-PL" dirty="0"/>
        </a:p>
      </dgm:t>
    </dgm:pt>
    <dgm:pt modelId="{3890AE0A-9519-4FC3-A597-47EEA16A36D4}" type="parTrans" cxnId="{7E71CA1B-F2E2-4E17-9264-427E8DE20518}">
      <dgm:prSet/>
      <dgm:spPr/>
      <dgm:t>
        <a:bodyPr/>
        <a:lstStyle/>
        <a:p>
          <a:endParaRPr lang="pl-PL"/>
        </a:p>
      </dgm:t>
    </dgm:pt>
    <dgm:pt modelId="{550315FE-1674-4E27-B839-D6689F34F527}" type="sibTrans" cxnId="{7E71CA1B-F2E2-4E17-9264-427E8DE20518}">
      <dgm:prSet/>
      <dgm:spPr/>
      <dgm:t>
        <a:bodyPr/>
        <a:lstStyle/>
        <a:p>
          <a:endParaRPr lang="pl-PL"/>
        </a:p>
      </dgm:t>
    </dgm:pt>
    <dgm:pt modelId="{8D219EAF-1059-48FE-AD0F-940638DA7749}">
      <dgm:prSet/>
      <dgm:spPr/>
      <dgm:t>
        <a:bodyPr/>
        <a:lstStyle/>
        <a:p>
          <a:pPr rtl="0"/>
          <a:r>
            <a:rPr lang="pl-PL" dirty="0" smtClean="0"/>
            <a:t>Ogólne</a:t>
          </a:r>
          <a:endParaRPr lang="pl-PL" dirty="0"/>
        </a:p>
      </dgm:t>
    </dgm:pt>
    <dgm:pt modelId="{CB597409-BF57-483B-A2E1-9A13ADBA5A11}" type="parTrans" cxnId="{8EBD147B-52A5-478A-86D5-2FB27A899DF6}">
      <dgm:prSet/>
      <dgm:spPr/>
      <dgm:t>
        <a:bodyPr/>
        <a:lstStyle/>
        <a:p>
          <a:endParaRPr lang="pl-PL"/>
        </a:p>
      </dgm:t>
    </dgm:pt>
    <dgm:pt modelId="{18904807-B690-4339-922E-41D07D93F50C}" type="sibTrans" cxnId="{8EBD147B-52A5-478A-86D5-2FB27A899DF6}">
      <dgm:prSet/>
      <dgm:spPr/>
      <dgm:t>
        <a:bodyPr/>
        <a:lstStyle/>
        <a:p>
          <a:endParaRPr lang="pl-PL"/>
        </a:p>
      </dgm:t>
    </dgm:pt>
    <dgm:pt modelId="{2313006B-5BF2-4840-B246-2EFD8D5D8201}">
      <dgm:prSet/>
      <dgm:spPr/>
      <dgm:t>
        <a:bodyPr/>
        <a:lstStyle/>
        <a:p>
          <a:pPr rtl="0"/>
          <a:r>
            <a:rPr lang="pl-PL" dirty="0" smtClean="0"/>
            <a:t>Dodatkowe</a:t>
          </a:r>
          <a:endParaRPr lang="pl-PL" dirty="0"/>
        </a:p>
      </dgm:t>
    </dgm:pt>
    <dgm:pt modelId="{F4702622-AC8C-460C-84C4-A434476989C7}" type="parTrans" cxnId="{CB6D5995-9B54-45A4-8430-5DBAE6B1C54F}">
      <dgm:prSet/>
      <dgm:spPr/>
      <dgm:t>
        <a:bodyPr/>
        <a:lstStyle/>
        <a:p>
          <a:endParaRPr lang="pl-PL"/>
        </a:p>
      </dgm:t>
    </dgm:pt>
    <dgm:pt modelId="{2CC3189B-9093-4205-BDD5-26DB99C6A255}" type="sibTrans" cxnId="{CB6D5995-9B54-45A4-8430-5DBAE6B1C54F}">
      <dgm:prSet/>
      <dgm:spPr/>
      <dgm:t>
        <a:bodyPr/>
        <a:lstStyle/>
        <a:p>
          <a:endParaRPr lang="pl-PL"/>
        </a:p>
      </dgm:t>
    </dgm:pt>
    <dgm:pt modelId="{BCEF1AC6-239A-46F5-8D48-7FC868C9C5BE}" type="pres">
      <dgm:prSet presAssocID="{891455BD-7E0B-4C30-8338-973C7CA28BB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501FB30C-EDD0-4916-8CD9-1A7A600C2C07}" type="pres">
      <dgm:prSet presAssocID="{360E0C2A-488B-4C4B-B6D2-C932BFFFB61A}" presName="hierRoot1" presStyleCnt="0">
        <dgm:presLayoutVars>
          <dgm:hierBranch val="init"/>
        </dgm:presLayoutVars>
      </dgm:prSet>
      <dgm:spPr/>
      <dgm:t>
        <a:bodyPr/>
        <a:lstStyle/>
        <a:p>
          <a:endParaRPr lang="pl-PL"/>
        </a:p>
      </dgm:t>
    </dgm:pt>
    <dgm:pt modelId="{75F71B31-4A55-425C-A4F3-7D01668F0490}" type="pres">
      <dgm:prSet presAssocID="{360E0C2A-488B-4C4B-B6D2-C932BFFFB61A}" presName="rootComposite1" presStyleCnt="0"/>
      <dgm:spPr/>
      <dgm:t>
        <a:bodyPr/>
        <a:lstStyle/>
        <a:p>
          <a:endParaRPr lang="pl-PL"/>
        </a:p>
      </dgm:t>
    </dgm:pt>
    <dgm:pt modelId="{572AD6B7-F37A-4EF7-8353-86AF844CCF40}" type="pres">
      <dgm:prSet presAssocID="{360E0C2A-488B-4C4B-B6D2-C932BFFFB61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C66707E-495E-421F-B73E-7F14320FA21B}" type="pres">
      <dgm:prSet presAssocID="{360E0C2A-488B-4C4B-B6D2-C932BFFFB61A}" presName="rootConnector1" presStyleLbl="node1" presStyleIdx="0" presStyleCnt="0"/>
      <dgm:spPr/>
      <dgm:t>
        <a:bodyPr/>
        <a:lstStyle/>
        <a:p>
          <a:endParaRPr lang="pl-PL"/>
        </a:p>
      </dgm:t>
    </dgm:pt>
    <dgm:pt modelId="{E282F2E6-83AA-4269-860A-861572ED7277}" type="pres">
      <dgm:prSet presAssocID="{360E0C2A-488B-4C4B-B6D2-C932BFFFB61A}" presName="hierChild2" presStyleCnt="0"/>
      <dgm:spPr/>
      <dgm:t>
        <a:bodyPr/>
        <a:lstStyle/>
        <a:p>
          <a:endParaRPr lang="pl-PL"/>
        </a:p>
      </dgm:t>
    </dgm:pt>
    <dgm:pt modelId="{5F33672F-AAF2-4637-9869-71F311AC9A46}" type="pres">
      <dgm:prSet presAssocID="{ECC13ACD-967B-43EB-8503-3C392D4B5818}" presName="Name37" presStyleLbl="parChTrans1D2" presStyleIdx="0" presStyleCnt="4"/>
      <dgm:spPr/>
      <dgm:t>
        <a:bodyPr/>
        <a:lstStyle/>
        <a:p>
          <a:endParaRPr lang="pl-PL"/>
        </a:p>
      </dgm:t>
    </dgm:pt>
    <dgm:pt modelId="{0DC8CBB3-CE11-4D95-87AA-7EA93C4F2342}" type="pres">
      <dgm:prSet presAssocID="{AD1B824C-133A-4E4A-9927-BBEB5222EB23}" presName="hierRoot2" presStyleCnt="0">
        <dgm:presLayoutVars>
          <dgm:hierBranch val="init"/>
        </dgm:presLayoutVars>
      </dgm:prSet>
      <dgm:spPr/>
      <dgm:t>
        <a:bodyPr/>
        <a:lstStyle/>
        <a:p>
          <a:endParaRPr lang="pl-PL"/>
        </a:p>
      </dgm:t>
    </dgm:pt>
    <dgm:pt modelId="{46533C89-17F8-4F5A-BF5F-59F95C79B324}" type="pres">
      <dgm:prSet presAssocID="{AD1B824C-133A-4E4A-9927-BBEB5222EB23}" presName="rootComposite" presStyleCnt="0"/>
      <dgm:spPr/>
      <dgm:t>
        <a:bodyPr/>
        <a:lstStyle/>
        <a:p>
          <a:endParaRPr lang="pl-PL"/>
        </a:p>
      </dgm:t>
    </dgm:pt>
    <dgm:pt modelId="{9F6B6D18-8263-47D9-B7A2-DCE6176AC387}" type="pres">
      <dgm:prSet presAssocID="{AD1B824C-133A-4E4A-9927-BBEB5222EB23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27B5F88-7549-4252-9B50-AFF271891897}" type="pres">
      <dgm:prSet presAssocID="{AD1B824C-133A-4E4A-9927-BBEB5222EB23}" presName="rootConnector" presStyleLbl="node2" presStyleIdx="0" presStyleCnt="4"/>
      <dgm:spPr/>
      <dgm:t>
        <a:bodyPr/>
        <a:lstStyle/>
        <a:p>
          <a:endParaRPr lang="pl-PL"/>
        </a:p>
      </dgm:t>
    </dgm:pt>
    <dgm:pt modelId="{9F02F5B6-7EF0-412F-B3CE-B8E11688D1EF}" type="pres">
      <dgm:prSet presAssocID="{AD1B824C-133A-4E4A-9927-BBEB5222EB23}" presName="hierChild4" presStyleCnt="0"/>
      <dgm:spPr/>
      <dgm:t>
        <a:bodyPr/>
        <a:lstStyle/>
        <a:p>
          <a:endParaRPr lang="pl-PL"/>
        </a:p>
      </dgm:t>
    </dgm:pt>
    <dgm:pt modelId="{76BE7D95-52A4-4739-BB45-3DCD5A7EEA26}" type="pres">
      <dgm:prSet presAssocID="{AD1B824C-133A-4E4A-9927-BBEB5222EB23}" presName="hierChild5" presStyleCnt="0"/>
      <dgm:spPr/>
      <dgm:t>
        <a:bodyPr/>
        <a:lstStyle/>
        <a:p>
          <a:endParaRPr lang="pl-PL"/>
        </a:p>
      </dgm:t>
    </dgm:pt>
    <dgm:pt modelId="{0F553EA3-8014-408A-B836-9243E9062352}" type="pres">
      <dgm:prSet presAssocID="{3890AE0A-9519-4FC3-A597-47EEA16A36D4}" presName="Name37" presStyleLbl="parChTrans1D2" presStyleIdx="1" presStyleCnt="4"/>
      <dgm:spPr/>
      <dgm:t>
        <a:bodyPr/>
        <a:lstStyle/>
        <a:p>
          <a:endParaRPr lang="pl-PL"/>
        </a:p>
      </dgm:t>
    </dgm:pt>
    <dgm:pt modelId="{BAA001BC-87A0-4A3D-820B-ECA47E7D6ED0}" type="pres">
      <dgm:prSet presAssocID="{F1764206-440E-4197-8D45-7B87997E8244}" presName="hierRoot2" presStyleCnt="0">
        <dgm:presLayoutVars>
          <dgm:hierBranch val="init"/>
        </dgm:presLayoutVars>
      </dgm:prSet>
      <dgm:spPr/>
      <dgm:t>
        <a:bodyPr/>
        <a:lstStyle/>
        <a:p>
          <a:endParaRPr lang="pl-PL"/>
        </a:p>
      </dgm:t>
    </dgm:pt>
    <dgm:pt modelId="{E24484B2-9F2C-4FDF-9C6A-489CAA5FCB45}" type="pres">
      <dgm:prSet presAssocID="{F1764206-440E-4197-8D45-7B87997E8244}" presName="rootComposite" presStyleCnt="0"/>
      <dgm:spPr/>
      <dgm:t>
        <a:bodyPr/>
        <a:lstStyle/>
        <a:p>
          <a:endParaRPr lang="pl-PL"/>
        </a:p>
      </dgm:t>
    </dgm:pt>
    <dgm:pt modelId="{8A39AA03-59A3-4141-84D1-B8F0CC92C083}" type="pres">
      <dgm:prSet presAssocID="{F1764206-440E-4197-8D45-7B87997E8244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ABACE51-1F3E-4135-91B8-0A10AE16D71A}" type="pres">
      <dgm:prSet presAssocID="{F1764206-440E-4197-8D45-7B87997E8244}" presName="rootConnector" presStyleLbl="node2" presStyleIdx="1" presStyleCnt="4"/>
      <dgm:spPr/>
      <dgm:t>
        <a:bodyPr/>
        <a:lstStyle/>
        <a:p>
          <a:endParaRPr lang="pl-PL"/>
        </a:p>
      </dgm:t>
    </dgm:pt>
    <dgm:pt modelId="{94666A58-0350-4DD7-9361-F9DA4E3A4519}" type="pres">
      <dgm:prSet presAssocID="{F1764206-440E-4197-8D45-7B87997E8244}" presName="hierChild4" presStyleCnt="0"/>
      <dgm:spPr/>
      <dgm:t>
        <a:bodyPr/>
        <a:lstStyle/>
        <a:p>
          <a:endParaRPr lang="pl-PL"/>
        </a:p>
      </dgm:t>
    </dgm:pt>
    <dgm:pt modelId="{D3196B51-D449-4829-A6C9-715E0B9D94AF}" type="pres">
      <dgm:prSet presAssocID="{F1764206-440E-4197-8D45-7B87997E8244}" presName="hierChild5" presStyleCnt="0"/>
      <dgm:spPr/>
      <dgm:t>
        <a:bodyPr/>
        <a:lstStyle/>
        <a:p>
          <a:endParaRPr lang="pl-PL"/>
        </a:p>
      </dgm:t>
    </dgm:pt>
    <dgm:pt modelId="{7F1FFEF4-E5BB-4CBA-968F-58B74F012F3E}" type="pres">
      <dgm:prSet presAssocID="{CB597409-BF57-483B-A2E1-9A13ADBA5A11}" presName="Name37" presStyleLbl="parChTrans1D2" presStyleIdx="2" presStyleCnt="4"/>
      <dgm:spPr/>
      <dgm:t>
        <a:bodyPr/>
        <a:lstStyle/>
        <a:p>
          <a:endParaRPr lang="pl-PL"/>
        </a:p>
      </dgm:t>
    </dgm:pt>
    <dgm:pt modelId="{AFBC7E3E-7D30-4D62-BED0-D60921B05BBE}" type="pres">
      <dgm:prSet presAssocID="{8D219EAF-1059-48FE-AD0F-940638DA7749}" presName="hierRoot2" presStyleCnt="0">
        <dgm:presLayoutVars>
          <dgm:hierBranch val="init"/>
        </dgm:presLayoutVars>
      </dgm:prSet>
      <dgm:spPr/>
      <dgm:t>
        <a:bodyPr/>
        <a:lstStyle/>
        <a:p>
          <a:endParaRPr lang="pl-PL"/>
        </a:p>
      </dgm:t>
    </dgm:pt>
    <dgm:pt modelId="{066248B4-10ED-4C63-B74A-CDE6B4A2C03B}" type="pres">
      <dgm:prSet presAssocID="{8D219EAF-1059-48FE-AD0F-940638DA7749}" presName="rootComposite" presStyleCnt="0"/>
      <dgm:spPr/>
      <dgm:t>
        <a:bodyPr/>
        <a:lstStyle/>
        <a:p>
          <a:endParaRPr lang="pl-PL"/>
        </a:p>
      </dgm:t>
    </dgm:pt>
    <dgm:pt modelId="{BE35D476-083A-456C-AB4D-AB7E5ED4F34D}" type="pres">
      <dgm:prSet presAssocID="{8D219EAF-1059-48FE-AD0F-940638DA7749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C04BD95-4F15-4F0A-9052-F67B04B6E657}" type="pres">
      <dgm:prSet presAssocID="{8D219EAF-1059-48FE-AD0F-940638DA7749}" presName="rootConnector" presStyleLbl="node2" presStyleIdx="2" presStyleCnt="4"/>
      <dgm:spPr/>
      <dgm:t>
        <a:bodyPr/>
        <a:lstStyle/>
        <a:p>
          <a:endParaRPr lang="pl-PL"/>
        </a:p>
      </dgm:t>
    </dgm:pt>
    <dgm:pt modelId="{0D69A09A-0773-42EE-A39A-362CCDEA9C36}" type="pres">
      <dgm:prSet presAssocID="{8D219EAF-1059-48FE-AD0F-940638DA7749}" presName="hierChild4" presStyleCnt="0"/>
      <dgm:spPr/>
      <dgm:t>
        <a:bodyPr/>
        <a:lstStyle/>
        <a:p>
          <a:endParaRPr lang="pl-PL"/>
        </a:p>
      </dgm:t>
    </dgm:pt>
    <dgm:pt modelId="{6F3DF3C7-F1E6-4977-B250-C01586C08E4A}" type="pres">
      <dgm:prSet presAssocID="{8D219EAF-1059-48FE-AD0F-940638DA7749}" presName="hierChild5" presStyleCnt="0"/>
      <dgm:spPr/>
      <dgm:t>
        <a:bodyPr/>
        <a:lstStyle/>
        <a:p>
          <a:endParaRPr lang="pl-PL"/>
        </a:p>
      </dgm:t>
    </dgm:pt>
    <dgm:pt modelId="{872C4B56-A1BD-4C55-A61F-F8C42A236431}" type="pres">
      <dgm:prSet presAssocID="{F4702622-AC8C-460C-84C4-A434476989C7}" presName="Name37" presStyleLbl="parChTrans1D2" presStyleIdx="3" presStyleCnt="4"/>
      <dgm:spPr/>
      <dgm:t>
        <a:bodyPr/>
        <a:lstStyle/>
        <a:p>
          <a:endParaRPr lang="pl-PL"/>
        </a:p>
      </dgm:t>
    </dgm:pt>
    <dgm:pt modelId="{95A78DB9-8769-4FAE-85A3-D2C27525F610}" type="pres">
      <dgm:prSet presAssocID="{2313006B-5BF2-4840-B246-2EFD8D5D8201}" presName="hierRoot2" presStyleCnt="0">
        <dgm:presLayoutVars>
          <dgm:hierBranch val="init"/>
        </dgm:presLayoutVars>
      </dgm:prSet>
      <dgm:spPr/>
      <dgm:t>
        <a:bodyPr/>
        <a:lstStyle/>
        <a:p>
          <a:endParaRPr lang="pl-PL"/>
        </a:p>
      </dgm:t>
    </dgm:pt>
    <dgm:pt modelId="{F70838F1-5DA6-4582-A674-221AF621A338}" type="pres">
      <dgm:prSet presAssocID="{2313006B-5BF2-4840-B246-2EFD8D5D8201}" presName="rootComposite" presStyleCnt="0"/>
      <dgm:spPr/>
      <dgm:t>
        <a:bodyPr/>
        <a:lstStyle/>
        <a:p>
          <a:endParaRPr lang="pl-PL"/>
        </a:p>
      </dgm:t>
    </dgm:pt>
    <dgm:pt modelId="{BD981822-AB77-4CD7-BA51-45CF824FF290}" type="pres">
      <dgm:prSet presAssocID="{2313006B-5BF2-4840-B246-2EFD8D5D8201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2760E00-A543-4439-AE74-7AC667C300E4}" type="pres">
      <dgm:prSet presAssocID="{2313006B-5BF2-4840-B246-2EFD8D5D8201}" presName="rootConnector" presStyleLbl="node2" presStyleIdx="3" presStyleCnt="4"/>
      <dgm:spPr/>
      <dgm:t>
        <a:bodyPr/>
        <a:lstStyle/>
        <a:p>
          <a:endParaRPr lang="pl-PL"/>
        </a:p>
      </dgm:t>
    </dgm:pt>
    <dgm:pt modelId="{73DE0AA8-46E3-4387-A6B0-4226D9C0459B}" type="pres">
      <dgm:prSet presAssocID="{2313006B-5BF2-4840-B246-2EFD8D5D8201}" presName="hierChild4" presStyleCnt="0"/>
      <dgm:spPr/>
      <dgm:t>
        <a:bodyPr/>
        <a:lstStyle/>
        <a:p>
          <a:endParaRPr lang="pl-PL"/>
        </a:p>
      </dgm:t>
    </dgm:pt>
    <dgm:pt modelId="{2AACCF22-493F-4F1C-AB0E-767AB474E7DE}" type="pres">
      <dgm:prSet presAssocID="{2313006B-5BF2-4840-B246-2EFD8D5D8201}" presName="hierChild5" presStyleCnt="0"/>
      <dgm:spPr/>
      <dgm:t>
        <a:bodyPr/>
        <a:lstStyle/>
        <a:p>
          <a:endParaRPr lang="pl-PL"/>
        </a:p>
      </dgm:t>
    </dgm:pt>
    <dgm:pt modelId="{F7EBCBA2-4A98-4435-A866-9486144A0413}" type="pres">
      <dgm:prSet presAssocID="{360E0C2A-488B-4C4B-B6D2-C932BFFFB61A}" presName="hierChild3" presStyleCnt="0"/>
      <dgm:spPr/>
      <dgm:t>
        <a:bodyPr/>
        <a:lstStyle/>
        <a:p>
          <a:endParaRPr lang="pl-PL"/>
        </a:p>
      </dgm:t>
    </dgm:pt>
  </dgm:ptLst>
  <dgm:cxnLst>
    <dgm:cxn modelId="{B2D4BDB9-43BD-4B7E-8851-212338C42B68}" type="presOf" srcId="{8D219EAF-1059-48FE-AD0F-940638DA7749}" destId="{BE35D476-083A-456C-AB4D-AB7E5ED4F34D}" srcOrd="0" destOrd="0" presId="urn:microsoft.com/office/officeart/2005/8/layout/orgChart1"/>
    <dgm:cxn modelId="{CB6D5995-9B54-45A4-8430-5DBAE6B1C54F}" srcId="{360E0C2A-488B-4C4B-B6D2-C932BFFFB61A}" destId="{2313006B-5BF2-4840-B246-2EFD8D5D8201}" srcOrd="3" destOrd="0" parTransId="{F4702622-AC8C-460C-84C4-A434476989C7}" sibTransId="{2CC3189B-9093-4205-BDD5-26DB99C6A255}"/>
    <dgm:cxn modelId="{43D11DD4-FCCA-4263-812E-6D431872CC80}" type="presOf" srcId="{F1764206-440E-4197-8D45-7B87997E8244}" destId="{6ABACE51-1F3E-4135-91B8-0A10AE16D71A}" srcOrd="1" destOrd="0" presId="urn:microsoft.com/office/officeart/2005/8/layout/orgChart1"/>
    <dgm:cxn modelId="{CDD46DC2-9690-4BBF-91AB-3F8FD1BF8BDD}" type="presOf" srcId="{ECC13ACD-967B-43EB-8503-3C392D4B5818}" destId="{5F33672F-AAF2-4637-9869-71F311AC9A46}" srcOrd="0" destOrd="0" presId="urn:microsoft.com/office/officeart/2005/8/layout/orgChart1"/>
    <dgm:cxn modelId="{040E1D01-176C-43AA-851E-D2C4956E1E4C}" type="presOf" srcId="{891455BD-7E0B-4C30-8338-973C7CA28BB7}" destId="{BCEF1AC6-239A-46F5-8D48-7FC868C9C5BE}" srcOrd="0" destOrd="0" presId="urn:microsoft.com/office/officeart/2005/8/layout/orgChart1"/>
    <dgm:cxn modelId="{6FA0C994-916A-450F-92D3-C8EF7696013C}" type="presOf" srcId="{CB597409-BF57-483B-A2E1-9A13ADBA5A11}" destId="{7F1FFEF4-E5BB-4CBA-968F-58B74F012F3E}" srcOrd="0" destOrd="0" presId="urn:microsoft.com/office/officeart/2005/8/layout/orgChart1"/>
    <dgm:cxn modelId="{8CDC1261-3EB3-40A1-BD33-4A7979889AB2}" type="presOf" srcId="{2313006B-5BF2-4840-B246-2EFD8D5D8201}" destId="{A2760E00-A543-4439-AE74-7AC667C300E4}" srcOrd="1" destOrd="0" presId="urn:microsoft.com/office/officeart/2005/8/layout/orgChart1"/>
    <dgm:cxn modelId="{8EBD147B-52A5-478A-86D5-2FB27A899DF6}" srcId="{360E0C2A-488B-4C4B-B6D2-C932BFFFB61A}" destId="{8D219EAF-1059-48FE-AD0F-940638DA7749}" srcOrd="2" destOrd="0" parTransId="{CB597409-BF57-483B-A2E1-9A13ADBA5A11}" sibTransId="{18904807-B690-4339-922E-41D07D93F50C}"/>
    <dgm:cxn modelId="{02429888-DB86-4B38-B48B-92E9FA0096D6}" type="presOf" srcId="{AD1B824C-133A-4E4A-9927-BBEB5222EB23}" destId="{927B5F88-7549-4252-9B50-AFF271891897}" srcOrd="1" destOrd="0" presId="urn:microsoft.com/office/officeart/2005/8/layout/orgChart1"/>
    <dgm:cxn modelId="{E5AB93CD-6E84-4D5B-B608-DDB3320E5AF0}" type="presOf" srcId="{F4702622-AC8C-460C-84C4-A434476989C7}" destId="{872C4B56-A1BD-4C55-A61F-F8C42A236431}" srcOrd="0" destOrd="0" presId="urn:microsoft.com/office/officeart/2005/8/layout/orgChart1"/>
    <dgm:cxn modelId="{3BD3B2DB-52F1-4AB8-983E-44BBCE9740B3}" type="presOf" srcId="{8D219EAF-1059-48FE-AD0F-940638DA7749}" destId="{CC04BD95-4F15-4F0A-9052-F67B04B6E657}" srcOrd="1" destOrd="0" presId="urn:microsoft.com/office/officeart/2005/8/layout/orgChart1"/>
    <dgm:cxn modelId="{D650CE1E-C99C-4E3F-AD0B-97CC98E79430}" type="presOf" srcId="{3890AE0A-9519-4FC3-A597-47EEA16A36D4}" destId="{0F553EA3-8014-408A-B836-9243E9062352}" srcOrd="0" destOrd="0" presId="urn:microsoft.com/office/officeart/2005/8/layout/orgChart1"/>
    <dgm:cxn modelId="{BF6D1E48-1229-44F9-A680-1617A4C60A7A}" srcId="{360E0C2A-488B-4C4B-B6D2-C932BFFFB61A}" destId="{AD1B824C-133A-4E4A-9927-BBEB5222EB23}" srcOrd="0" destOrd="0" parTransId="{ECC13ACD-967B-43EB-8503-3C392D4B5818}" sibTransId="{256EC9C7-5E64-4D2E-B38D-5B5F6ACB7076}"/>
    <dgm:cxn modelId="{FE58BB78-A9D7-4056-8A21-80DC43A92CE8}" type="presOf" srcId="{F1764206-440E-4197-8D45-7B87997E8244}" destId="{8A39AA03-59A3-4141-84D1-B8F0CC92C083}" srcOrd="0" destOrd="0" presId="urn:microsoft.com/office/officeart/2005/8/layout/orgChart1"/>
    <dgm:cxn modelId="{1C5B96C6-588F-45A3-A9C5-05FB8BA0DD57}" type="presOf" srcId="{360E0C2A-488B-4C4B-B6D2-C932BFFFB61A}" destId="{572AD6B7-F37A-4EF7-8353-86AF844CCF40}" srcOrd="0" destOrd="0" presId="urn:microsoft.com/office/officeart/2005/8/layout/orgChart1"/>
    <dgm:cxn modelId="{4608CEBC-67EF-46EE-AECE-4293F9E1893E}" type="presOf" srcId="{360E0C2A-488B-4C4B-B6D2-C932BFFFB61A}" destId="{8C66707E-495E-421F-B73E-7F14320FA21B}" srcOrd="1" destOrd="0" presId="urn:microsoft.com/office/officeart/2005/8/layout/orgChart1"/>
    <dgm:cxn modelId="{7E71CA1B-F2E2-4E17-9264-427E8DE20518}" srcId="{360E0C2A-488B-4C4B-B6D2-C932BFFFB61A}" destId="{F1764206-440E-4197-8D45-7B87997E8244}" srcOrd="1" destOrd="0" parTransId="{3890AE0A-9519-4FC3-A597-47EEA16A36D4}" sibTransId="{550315FE-1674-4E27-B839-D6689F34F527}"/>
    <dgm:cxn modelId="{FBB68DBD-96C2-455E-89F9-2251FCB91BFF}" type="presOf" srcId="{AD1B824C-133A-4E4A-9927-BBEB5222EB23}" destId="{9F6B6D18-8263-47D9-B7A2-DCE6176AC387}" srcOrd="0" destOrd="0" presId="urn:microsoft.com/office/officeart/2005/8/layout/orgChart1"/>
    <dgm:cxn modelId="{623DCE11-FEE1-497E-99AF-EF36E72E6940}" srcId="{891455BD-7E0B-4C30-8338-973C7CA28BB7}" destId="{360E0C2A-488B-4C4B-B6D2-C932BFFFB61A}" srcOrd="0" destOrd="0" parTransId="{E0698DAA-D139-4B5D-9B03-4F4DECFAEE94}" sibTransId="{7FC2ACA1-E99D-4F1C-8481-864CD9C2F947}"/>
    <dgm:cxn modelId="{1C007688-5326-408C-9125-EF94BA4C9CA8}" type="presOf" srcId="{2313006B-5BF2-4840-B246-2EFD8D5D8201}" destId="{BD981822-AB77-4CD7-BA51-45CF824FF290}" srcOrd="0" destOrd="0" presId="urn:microsoft.com/office/officeart/2005/8/layout/orgChart1"/>
    <dgm:cxn modelId="{E2A1383F-87AA-4086-A577-5422BDCF4790}" type="presParOf" srcId="{BCEF1AC6-239A-46F5-8D48-7FC868C9C5BE}" destId="{501FB30C-EDD0-4916-8CD9-1A7A600C2C07}" srcOrd="0" destOrd="0" presId="urn:microsoft.com/office/officeart/2005/8/layout/orgChart1"/>
    <dgm:cxn modelId="{A46DE92D-3CDA-4274-9164-27273B2EE359}" type="presParOf" srcId="{501FB30C-EDD0-4916-8CD9-1A7A600C2C07}" destId="{75F71B31-4A55-425C-A4F3-7D01668F0490}" srcOrd="0" destOrd="0" presId="urn:microsoft.com/office/officeart/2005/8/layout/orgChart1"/>
    <dgm:cxn modelId="{B5DC8171-58CB-4819-B3E5-51B09022A778}" type="presParOf" srcId="{75F71B31-4A55-425C-A4F3-7D01668F0490}" destId="{572AD6B7-F37A-4EF7-8353-86AF844CCF40}" srcOrd="0" destOrd="0" presId="urn:microsoft.com/office/officeart/2005/8/layout/orgChart1"/>
    <dgm:cxn modelId="{E990E637-4976-4683-9ED2-4F8F96EE7CA4}" type="presParOf" srcId="{75F71B31-4A55-425C-A4F3-7D01668F0490}" destId="{8C66707E-495E-421F-B73E-7F14320FA21B}" srcOrd="1" destOrd="0" presId="urn:microsoft.com/office/officeart/2005/8/layout/orgChart1"/>
    <dgm:cxn modelId="{2CD02F4E-7BD4-4946-9E7F-2DCA0453D52A}" type="presParOf" srcId="{501FB30C-EDD0-4916-8CD9-1A7A600C2C07}" destId="{E282F2E6-83AA-4269-860A-861572ED7277}" srcOrd="1" destOrd="0" presId="urn:microsoft.com/office/officeart/2005/8/layout/orgChart1"/>
    <dgm:cxn modelId="{2AA158D6-A02A-4897-83F0-207D3B347B52}" type="presParOf" srcId="{E282F2E6-83AA-4269-860A-861572ED7277}" destId="{5F33672F-AAF2-4637-9869-71F311AC9A46}" srcOrd="0" destOrd="0" presId="urn:microsoft.com/office/officeart/2005/8/layout/orgChart1"/>
    <dgm:cxn modelId="{3BA99808-93A6-458C-84D9-14125DDCD002}" type="presParOf" srcId="{E282F2E6-83AA-4269-860A-861572ED7277}" destId="{0DC8CBB3-CE11-4D95-87AA-7EA93C4F2342}" srcOrd="1" destOrd="0" presId="urn:microsoft.com/office/officeart/2005/8/layout/orgChart1"/>
    <dgm:cxn modelId="{82945779-55E3-491A-B723-8BADA6C762FE}" type="presParOf" srcId="{0DC8CBB3-CE11-4D95-87AA-7EA93C4F2342}" destId="{46533C89-17F8-4F5A-BF5F-59F95C79B324}" srcOrd="0" destOrd="0" presId="urn:microsoft.com/office/officeart/2005/8/layout/orgChart1"/>
    <dgm:cxn modelId="{AC3CCF0B-1AD6-4EDE-AF05-8972614ED758}" type="presParOf" srcId="{46533C89-17F8-4F5A-BF5F-59F95C79B324}" destId="{9F6B6D18-8263-47D9-B7A2-DCE6176AC387}" srcOrd="0" destOrd="0" presId="urn:microsoft.com/office/officeart/2005/8/layout/orgChart1"/>
    <dgm:cxn modelId="{EF0F5971-68D2-4ABC-9774-650AFAFA4406}" type="presParOf" srcId="{46533C89-17F8-4F5A-BF5F-59F95C79B324}" destId="{927B5F88-7549-4252-9B50-AFF271891897}" srcOrd="1" destOrd="0" presId="urn:microsoft.com/office/officeart/2005/8/layout/orgChart1"/>
    <dgm:cxn modelId="{40856952-17D1-41EA-81BD-8D29043C26EA}" type="presParOf" srcId="{0DC8CBB3-CE11-4D95-87AA-7EA93C4F2342}" destId="{9F02F5B6-7EF0-412F-B3CE-B8E11688D1EF}" srcOrd="1" destOrd="0" presId="urn:microsoft.com/office/officeart/2005/8/layout/orgChart1"/>
    <dgm:cxn modelId="{2F3FC333-5E75-42D2-A859-F998FB6A617E}" type="presParOf" srcId="{0DC8CBB3-CE11-4D95-87AA-7EA93C4F2342}" destId="{76BE7D95-52A4-4739-BB45-3DCD5A7EEA26}" srcOrd="2" destOrd="0" presId="urn:microsoft.com/office/officeart/2005/8/layout/orgChart1"/>
    <dgm:cxn modelId="{19AEBCC8-21C4-4125-BF39-C67B3C2AB131}" type="presParOf" srcId="{E282F2E6-83AA-4269-860A-861572ED7277}" destId="{0F553EA3-8014-408A-B836-9243E9062352}" srcOrd="2" destOrd="0" presId="urn:microsoft.com/office/officeart/2005/8/layout/orgChart1"/>
    <dgm:cxn modelId="{D8978A58-4EA6-40F5-BDE6-C511D532CE51}" type="presParOf" srcId="{E282F2E6-83AA-4269-860A-861572ED7277}" destId="{BAA001BC-87A0-4A3D-820B-ECA47E7D6ED0}" srcOrd="3" destOrd="0" presId="urn:microsoft.com/office/officeart/2005/8/layout/orgChart1"/>
    <dgm:cxn modelId="{4465EA08-77C7-4AA0-BBD3-6B8086C4664C}" type="presParOf" srcId="{BAA001BC-87A0-4A3D-820B-ECA47E7D6ED0}" destId="{E24484B2-9F2C-4FDF-9C6A-489CAA5FCB45}" srcOrd="0" destOrd="0" presId="urn:microsoft.com/office/officeart/2005/8/layout/orgChart1"/>
    <dgm:cxn modelId="{092FD935-543D-48BE-92CF-F1F54E4F74C1}" type="presParOf" srcId="{E24484B2-9F2C-4FDF-9C6A-489CAA5FCB45}" destId="{8A39AA03-59A3-4141-84D1-B8F0CC92C083}" srcOrd="0" destOrd="0" presId="urn:microsoft.com/office/officeart/2005/8/layout/orgChart1"/>
    <dgm:cxn modelId="{A68FE624-F91F-4ECC-80BB-53ACBA92F809}" type="presParOf" srcId="{E24484B2-9F2C-4FDF-9C6A-489CAA5FCB45}" destId="{6ABACE51-1F3E-4135-91B8-0A10AE16D71A}" srcOrd="1" destOrd="0" presId="urn:microsoft.com/office/officeart/2005/8/layout/orgChart1"/>
    <dgm:cxn modelId="{D36CAF61-0EAD-4D5D-A349-BEF0D5206834}" type="presParOf" srcId="{BAA001BC-87A0-4A3D-820B-ECA47E7D6ED0}" destId="{94666A58-0350-4DD7-9361-F9DA4E3A4519}" srcOrd="1" destOrd="0" presId="urn:microsoft.com/office/officeart/2005/8/layout/orgChart1"/>
    <dgm:cxn modelId="{600E4F6C-4F94-4ECD-89C1-EE0B34AB7C81}" type="presParOf" srcId="{BAA001BC-87A0-4A3D-820B-ECA47E7D6ED0}" destId="{D3196B51-D449-4829-A6C9-715E0B9D94AF}" srcOrd="2" destOrd="0" presId="urn:microsoft.com/office/officeart/2005/8/layout/orgChart1"/>
    <dgm:cxn modelId="{6825450E-A0E5-41EB-AB10-45BBCA6E1D82}" type="presParOf" srcId="{E282F2E6-83AA-4269-860A-861572ED7277}" destId="{7F1FFEF4-E5BB-4CBA-968F-58B74F012F3E}" srcOrd="4" destOrd="0" presId="urn:microsoft.com/office/officeart/2005/8/layout/orgChart1"/>
    <dgm:cxn modelId="{325FF4B0-3B70-47F9-837F-AC0A3D0DA669}" type="presParOf" srcId="{E282F2E6-83AA-4269-860A-861572ED7277}" destId="{AFBC7E3E-7D30-4D62-BED0-D60921B05BBE}" srcOrd="5" destOrd="0" presId="urn:microsoft.com/office/officeart/2005/8/layout/orgChart1"/>
    <dgm:cxn modelId="{CE6368C1-504F-4975-8A92-D738458A09DA}" type="presParOf" srcId="{AFBC7E3E-7D30-4D62-BED0-D60921B05BBE}" destId="{066248B4-10ED-4C63-B74A-CDE6B4A2C03B}" srcOrd="0" destOrd="0" presId="urn:microsoft.com/office/officeart/2005/8/layout/orgChart1"/>
    <dgm:cxn modelId="{8A217913-B348-481A-807D-1718839E602D}" type="presParOf" srcId="{066248B4-10ED-4C63-B74A-CDE6B4A2C03B}" destId="{BE35D476-083A-456C-AB4D-AB7E5ED4F34D}" srcOrd="0" destOrd="0" presId="urn:microsoft.com/office/officeart/2005/8/layout/orgChart1"/>
    <dgm:cxn modelId="{3DFFFA4C-FB1C-47F9-8DB4-06791A9CFD16}" type="presParOf" srcId="{066248B4-10ED-4C63-B74A-CDE6B4A2C03B}" destId="{CC04BD95-4F15-4F0A-9052-F67B04B6E657}" srcOrd="1" destOrd="0" presId="urn:microsoft.com/office/officeart/2005/8/layout/orgChart1"/>
    <dgm:cxn modelId="{1B4EBB3A-9163-4CB3-BCF2-F53883C45301}" type="presParOf" srcId="{AFBC7E3E-7D30-4D62-BED0-D60921B05BBE}" destId="{0D69A09A-0773-42EE-A39A-362CCDEA9C36}" srcOrd="1" destOrd="0" presId="urn:microsoft.com/office/officeart/2005/8/layout/orgChart1"/>
    <dgm:cxn modelId="{E998CE0E-F3E2-4473-AF75-AC359589929D}" type="presParOf" srcId="{AFBC7E3E-7D30-4D62-BED0-D60921B05BBE}" destId="{6F3DF3C7-F1E6-4977-B250-C01586C08E4A}" srcOrd="2" destOrd="0" presId="urn:microsoft.com/office/officeart/2005/8/layout/orgChart1"/>
    <dgm:cxn modelId="{3075190B-941C-4E06-A826-36B789C00188}" type="presParOf" srcId="{E282F2E6-83AA-4269-860A-861572ED7277}" destId="{872C4B56-A1BD-4C55-A61F-F8C42A236431}" srcOrd="6" destOrd="0" presId="urn:microsoft.com/office/officeart/2005/8/layout/orgChart1"/>
    <dgm:cxn modelId="{FB05D1A6-23B4-4019-AD96-0D8EB52231BA}" type="presParOf" srcId="{E282F2E6-83AA-4269-860A-861572ED7277}" destId="{95A78DB9-8769-4FAE-85A3-D2C27525F610}" srcOrd="7" destOrd="0" presId="urn:microsoft.com/office/officeart/2005/8/layout/orgChart1"/>
    <dgm:cxn modelId="{828C5C14-B588-4E39-9EB7-B4ED3F86CFC1}" type="presParOf" srcId="{95A78DB9-8769-4FAE-85A3-D2C27525F610}" destId="{F70838F1-5DA6-4582-A674-221AF621A338}" srcOrd="0" destOrd="0" presId="urn:microsoft.com/office/officeart/2005/8/layout/orgChart1"/>
    <dgm:cxn modelId="{9245AD82-1D6A-49BB-8F78-E692C216A04E}" type="presParOf" srcId="{F70838F1-5DA6-4582-A674-221AF621A338}" destId="{BD981822-AB77-4CD7-BA51-45CF824FF290}" srcOrd="0" destOrd="0" presId="urn:microsoft.com/office/officeart/2005/8/layout/orgChart1"/>
    <dgm:cxn modelId="{653473CD-7347-418A-9FA1-05701F9EF68D}" type="presParOf" srcId="{F70838F1-5DA6-4582-A674-221AF621A338}" destId="{A2760E00-A543-4439-AE74-7AC667C300E4}" srcOrd="1" destOrd="0" presId="urn:microsoft.com/office/officeart/2005/8/layout/orgChart1"/>
    <dgm:cxn modelId="{EFA11E08-A71B-4BA4-AF10-D39213FF01BC}" type="presParOf" srcId="{95A78DB9-8769-4FAE-85A3-D2C27525F610}" destId="{73DE0AA8-46E3-4387-A6B0-4226D9C0459B}" srcOrd="1" destOrd="0" presId="urn:microsoft.com/office/officeart/2005/8/layout/orgChart1"/>
    <dgm:cxn modelId="{C2F470BF-104C-46F6-8AC3-AC3E72BCFC3A}" type="presParOf" srcId="{95A78DB9-8769-4FAE-85A3-D2C27525F610}" destId="{2AACCF22-493F-4F1C-AB0E-767AB474E7DE}" srcOrd="2" destOrd="0" presId="urn:microsoft.com/office/officeart/2005/8/layout/orgChart1"/>
    <dgm:cxn modelId="{BC5A5554-24D5-40A8-835C-E8AD80859968}" type="presParOf" srcId="{501FB30C-EDD0-4916-8CD9-1A7A600C2C07}" destId="{F7EBCBA2-4A98-4435-A866-9486144A041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0685BD-E42F-46CD-8F35-37BF9ADB4FC1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6715EE4-D399-476C-AB16-34AFF0095206}">
      <dgm:prSet/>
      <dgm:spPr/>
      <dgm:t>
        <a:bodyPr/>
        <a:lstStyle/>
        <a:p>
          <a:pPr rtl="0"/>
          <a:r>
            <a:rPr lang="pl-PL" dirty="0" smtClean="0"/>
            <a:t>Kompetencje UE</a:t>
          </a:r>
          <a:endParaRPr lang="pl-PL" dirty="0"/>
        </a:p>
      </dgm:t>
    </dgm:pt>
    <dgm:pt modelId="{9B5D035D-CD40-4A83-A188-790CF972B177}" type="parTrans" cxnId="{2239CE77-903C-4106-B20F-C06166C4F8E1}">
      <dgm:prSet/>
      <dgm:spPr/>
      <dgm:t>
        <a:bodyPr/>
        <a:lstStyle/>
        <a:p>
          <a:endParaRPr lang="pl-PL"/>
        </a:p>
      </dgm:t>
    </dgm:pt>
    <dgm:pt modelId="{0240566F-EE35-49BC-8997-DCA20EBAC8CF}" type="sibTrans" cxnId="{2239CE77-903C-4106-B20F-C06166C4F8E1}">
      <dgm:prSet/>
      <dgm:spPr/>
      <dgm:t>
        <a:bodyPr/>
        <a:lstStyle/>
        <a:p>
          <a:endParaRPr lang="pl-PL"/>
        </a:p>
      </dgm:t>
    </dgm:pt>
    <dgm:pt modelId="{27F687BC-78BF-49B0-B2BD-E042B6FDC4A9}">
      <dgm:prSet/>
      <dgm:spPr/>
      <dgm:t>
        <a:bodyPr/>
        <a:lstStyle/>
        <a:p>
          <a:pPr rtl="0"/>
          <a:r>
            <a:rPr lang="pl-PL" dirty="0" smtClean="0"/>
            <a:t>Kompetencje wyłączne </a:t>
          </a:r>
          <a:endParaRPr lang="pl-PL" dirty="0"/>
        </a:p>
      </dgm:t>
    </dgm:pt>
    <dgm:pt modelId="{6B27674E-F5FD-45D8-8087-1A24E3EA6C90}" type="parTrans" cxnId="{64DAE7C0-1607-4477-9DC0-97E5B296DF08}">
      <dgm:prSet/>
      <dgm:spPr/>
      <dgm:t>
        <a:bodyPr/>
        <a:lstStyle/>
        <a:p>
          <a:endParaRPr lang="pl-PL"/>
        </a:p>
      </dgm:t>
    </dgm:pt>
    <dgm:pt modelId="{FF1029BE-BC5F-470B-85C4-05B4B6C6FB15}" type="sibTrans" cxnId="{64DAE7C0-1607-4477-9DC0-97E5B296DF08}">
      <dgm:prSet/>
      <dgm:spPr/>
      <dgm:t>
        <a:bodyPr/>
        <a:lstStyle/>
        <a:p>
          <a:endParaRPr lang="pl-PL"/>
        </a:p>
      </dgm:t>
    </dgm:pt>
    <dgm:pt modelId="{16F1876B-715F-44B5-9077-6BD4DA7D2260}">
      <dgm:prSet/>
      <dgm:spPr/>
      <dgm:t>
        <a:bodyPr/>
        <a:lstStyle/>
        <a:p>
          <a:pPr rtl="0"/>
          <a:r>
            <a:rPr lang="pl-PL" dirty="0" smtClean="0"/>
            <a:t>Kompetencje dzielone </a:t>
          </a:r>
          <a:endParaRPr lang="pl-PL" dirty="0"/>
        </a:p>
      </dgm:t>
    </dgm:pt>
    <dgm:pt modelId="{02AE77F5-95B1-4334-A823-CAC52A70BF79}" type="parTrans" cxnId="{82499FBA-49A5-485D-AC19-DF18752939A3}">
      <dgm:prSet/>
      <dgm:spPr/>
      <dgm:t>
        <a:bodyPr/>
        <a:lstStyle/>
        <a:p>
          <a:endParaRPr lang="pl-PL"/>
        </a:p>
      </dgm:t>
    </dgm:pt>
    <dgm:pt modelId="{D6CD770D-77DD-418C-B903-7BBF34EF64CF}" type="sibTrans" cxnId="{82499FBA-49A5-485D-AC19-DF18752939A3}">
      <dgm:prSet/>
      <dgm:spPr/>
      <dgm:t>
        <a:bodyPr/>
        <a:lstStyle/>
        <a:p>
          <a:endParaRPr lang="pl-PL"/>
        </a:p>
      </dgm:t>
    </dgm:pt>
    <dgm:pt modelId="{0D037FC5-81F7-48D4-83E7-2DA318106D86}">
      <dgm:prSet/>
      <dgm:spPr/>
      <dgm:t>
        <a:bodyPr/>
        <a:lstStyle/>
        <a:p>
          <a:pPr rtl="0"/>
          <a:r>
            <a:rPr lang="pl-PL" dirty="0" smtClean="0"/>
            <a:t>Kompetencje wspierające koordynacyjne uzupełniające</a:t>
          </a:r>
          <a:endParaRPr lang="pl-PL" dirty="0"/>
        </a:p>
      </dgm:t>
    </dgm:pt>
    <dgm:pt modelId="{E7834223-98A1-4E0E-8862-98C393CBF535}" type="parTrans" cxnId="{D8549909-31DD-42F0-9C76-DDA4CBB617D7}">
      <dgm:prSet/>
      <dgm:spPr/>
      <dgm:t>
        <a:bodyPr/>
        <a:lstStyle/>
        <a:p>
          <a:endParaRPr lang="pl-PL"/>
        </a:p>
      </dgm:t>
    </dgm:pt>
    <dgm:pt modelId="{DB5D8C0E-3E24-4963-8A88-56BB1CFF9D66}" type="sibTrans" cxnId="{D8549909-31DD-42F0-9C76-DDA4CBB617D7}">
      <dgm:prSet/>
      <dgm:spPr/>
      <dgm:t>
        <a:bodyPr/>
        <a:lstStyle/>
        <a:p>
          <a:endParaRPr lang="pl-PL"/>
        </a:p>
      </dgm:t>
    </dgm:pt>
    <dgm:pt modelId="{3684B934-0A58-4908-91A2-3E0C95CA739D}" type="pres">
      <dgm:prSet presAssocID="{AA0685BD-E42F-46CD-8F35-37BF9ADB4FC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DF1EA913-4A18-43A4-B2F6-0C9E2AD5B705}" type="pres">
      <dgm:prSet presAssocID="{36715EE4-D399-476C-AB16-34AFF0095206}" presName="hierRoot1" presStyleCnt="0">
        <dgm:presLayoutVars>
          <dgm:hierBranch val="init"/>
        </dgm:presLayoutVars>
      </dgm:prSet>
      <dgm:spPr/>
      <dgm:t>
        <a:bodyPr/>
        <a:lstStyle/>
        <a:p>
          <a:endParaRPr lang="pl-PL"/>
        </a:p>
      </dgm:t>
    </dgm:pt>
    <dgm:pt modelId="{B842D150-D605-46A8-BF57-106AA48D2D13}" type="pres">
      <dgm:prSet presAssocID="{36715EE4-D399-476C-AB16-34AFF0095206}" presName="rootComposite1" presStyleCnt="0"/>
      <dgm:spPr/>
      <dgm:t>
        <a:bodyPr/>
        <a:lstStyle/>
        <a:p>
          <a:endParaRPr lang="pl-PL"/>
        </a:p>
      </dgm:t>
    </dgm:pt>
    <dgm:pt modelId="{6626C3DC-A1BE-42E5-A331-F28F0081A36A}" type="pres">
      <dgm:prSet presAssocID="{36715EE4-D399-476C-AB16-34AFF009520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A1372F1-42BF-4266-A1B7-B8377C8C7D4D}" type="pres">
      <dgm:prSet presAssocID="{36715EE4-D399-476C-AB16-34AFF0095206}" presName="rootConnector1" presStyleLbl="node1" presStyleIdx="0" presStyleCnt="0"/>
      <dgm:spPr/>
      <dgm:t>
        <a:bodyPr/>
        <a:lstStyle/>
        <a:p>
          <a:endParaRPr lang="pl-PL"/>
        </a:p>
      </dgm:t>
    </dgm:pt>
    <dgm:pt modelId="{1C614882-BC7F-485C-9D5E-3FF5FC280712}" type="pres">
      <dgm:prSet presAssocID="{36715EE4-D399-476C-AB16-34AFF0095206}" presName="hierChild2" presStyleCnt="0"/>
      <dgm:spPr/>
      <dgm:t>
        <a:bodyPr/>
        <a:lstStyle/>
        <a:p>
          <a:endParaRPr lang="pl-PL"/>
        </a:p>
      </dgm:t>
    </dgm:pt>
    <dgm:pt modelId="{3AA9278C-D081-4932-8E05-CA9BCBA775B6}" type="pres">
      <dgm:prSet presAssocID="{6B27674E-F5FD-45D8-8087-1A24E3EA6C90}" presName="Name37" presStyleLbl="parChTrans1D2" presStyleIdx="0" presStyleCnt="3"/>
      <dgm:spPr/>
      <dgm:t>
        <a:bodyPr/>
        <a:lstStyle/>
        <a:p>
          <a:endParaRPr lang="pl-PL"/>
        </a:p>
      </dgm:t>
    </dgm:pt>
    <dgm:pt modelId="{83730FA0-120E-45AF-B368-3B7B73E998FE}" type="pres">
      <dgm:prSet presAssocID="{27F687BC-78BF-49B0-B2BD-E042B6FDC4A9}" presName="hierRoot2" presStyleCnt="0">
        <dgm:presLayoutVars>
          <dgm:hierBranch val="init"/>
        </dgm:presLayoutVars>
      </dgm:prSet>
      <dgm:spPr/>
      <dgm:t>
        <a:bodyPr/>
        <a:lstStyle/>
        <a:p>
          <a:endParaRPr lang="pl-PL"/>
        </a:p>
      </dgm:t>
    </dgm:pt>
    <dgm:pt modelId="{FF232938-EDC5-4D10-86DE-14B58E316544}" type="pres">
      <dgm:prSet presAssocID="{27F687BC-78BF-49B0-B2BD-E042B6FDC4A9}" presName="rootComposite" presStyleCnt="0"/>
      <dgm:spPr/>
      <dgm:t>
        <a:bodyPr/>
        <a:lstStyle/>
        <a:p>
          <a:endParaRPr lang="pl-PL"/>
        </a:p>
      </dgm:t>
    </dgm:pt>
    <dgm:pt modelId="{41D10FE6-F32A-4EA6-A7D0-9B144C648CEF}" type="pres">
      <dgm:prSet presAssocID="{27F687BC-78BF-49B0-B2BD-E042B6FDC4A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C0D5744-F495-4CDD-9870-CE271D3ECD1B}" type="pres">
      <dgm:prSet presAssocID="{27F687BC-78BF-49B0-B2BD-E042B6FDC4A9}" presName="rootConnector" presStyleLbl="node2" presStyleIdx="0" presStyleCnt="3"/>
      <dgm:spPr/>
      <dgm:t>
        <a:bodyPr/>
        <a:lstStyle/>
        <a:p>
          <a:endParaRPr lang="pl-PL"/>
        </a:p>
      </dgm:t>
    </dgm:pt>
    <dgm:pt modelId="{7F482EF9-A1B8-4CB0-AB00-130DE277C023}" type="pres">
      <dgm:prSet presAssocID="{27F687BC-78BF-49B0-B2BD-E042B6FDC4A9}" presName="hierChild4" presStyleCnt="0"/>
      <dgm:spPr/>
      <dgm:t>
        <a:bodyPr/>
        <a:lstStyle/>
        <a:p>
          <a:endParaRPr lang="pl-PL"/>
        </a:p>
      </dgm:t>
    </dgm:pt>
    <dgm:pt modelId="{0C188641-1550-4123-B7BB-D66374D6026B}" type="pres">
      <dgm:prSet presAssocID="{27F687BC-78BF-49B0-B2BD-E042B6FDC4A9}" presName="hierChild5" presStyleCnt="0"/>
      <dgm:spPr/>
      <dgm:t>
        <a:bodyPr/>
        <a:lstStyle/>
        <a:p>
          <a:endParaRPr lang="pl-PL"/>
        </a:p>
      </dgm:t>
    </dgm:pt>
    <dgm:pt modelId="{C8B01C38-0584-4F7A-9E01-A29F13C41121}" type="pres">
      <dgm:prSet presAssocID="{02AE77F5-95B1-4334-A823-CAC52A70BF79}" presName="Name37" presStyleLbl="parChTrans1D2" presStyleIdx="1" presStyleCnt="3"/>
      <dgm:spPr/>
      <dgm:t>
        <a:bodyPr/>
        <a:lstStyle/>
        <a:p>
          <a:endParaRPr lang="pl-PL"/>
        </a:p>
      </dgm:t>
    </dgm:pt>
    <dgm:pt modelId="{2DC9B639-41C6-44F1-901B-808254E0B8A1}" type="pres">
      <dgm:prSet presAssocID="{16F1876B-715F-44B5-9077-6BD4DA7D2260}" presName="hierRoot2" presStyleCnt="0">
        <dgm:presLayoutVars>
          <dgm:hierBranch val="init"/>
        </dgm:presLayoutVars>
      </dgm:prSet>
      <dgm:spPr/>
      <dgm:t>
        <a:bodyPr/>
        <a:lstStyle/>
        <a:p>
          <a:endParaRPr lang="pl-PL"/>
        </a:p>
      </dgm:t>
    </dgm:pt>
    <dgm:pt modelId="{0188EA83-5D9E-49E5-BA9F-59543C026C46}" type="pres">
      <dgm:prSet presAssocID="{16F1876B-715F-44B5-9077-6BD4DA7D2260}" presName="rootComposite" presStyleCnt="0"/>
      <dgm:spPr/>
      <dgm:t>
        <a:bodyPr/>
        <a:lstStyle/>
        <a:p>
          <a:endParaRPr lang="pl-PL"/>
        </a:p>
      </dgm:t>
    </dgm:pt>
    <dgm:pt modelId="{6FC2BEF0-D887-4B76-899E-6C974B54928C}" type="pres">
      <dgm:prSet presAssocID="{16F1876B-715F-44B5-9077-6BD4DA7D22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B012EBE-073F-407D-A8CE-B22F0CB2BBB7}" type="pres">
      <dgm:prSet presAssocID="{16F1876B-715F-44B5-9077-6BD4DA7D2260}" presName="rootConnector" presStyleLbl="node2" presStyleIdx="1" presStyleCnt="3"/>
      <dgm:spPr/>
      <dgm:t>
        <a:bodyPr/>
        <a:lstStyle/>
        <a:p>
          <a:endParaRPr lang="pl-PL"/>
        </a:p>
      </dgm:t>
    </dgm:pt>
    <dgm:pt modelId="{3B5F71E9-C477-43B1-83BD-80F3CC53F38B}" type="pres">
      <dgm:prSet presAssocID="{16F1876B-715F-44B5-9077-6BD4DA7D2260}" presName="hierChild4" presStyleCnt="0"/>
      <dgm:spPr/>
      <dgm:t>
        <a:bodyPr/>
        <a:lstStyle/>
        <a:p>
          <a:endParaRPr lang="pl-PL"/>
        </a:p>
      </dgm:t>
    </dgm:pt>
    <dgm:pt modelId="{A3A623F8-6801-4128-81E3-7BF3CDC51E4A}" type="pres">
      <dgm:prSet presAssocID="{16F1876B-715F-44B5-9077-6BD4DA7D2260}" presName="hierChild5" presStyleCnt="0"/>
      <dgm:spPr/>
      <dgm:t>
        <a:bodyPr/>
        <a:lstStyle/>
        <a:p>
          <a:endParaRPr lang="pl-PL"/>
        </a:p>
      </dgm:t>
    </dgm:pt>
    <dgm:pt modelId="{E43182D8-2F01-41D8-9BB9-DD8B6D85CBD8}" type="pres">
      <dgm:prSet presAssocID="{E7834223-98A1-4E0E-8862-98C393CBF535}" presName="Name37" presStyleLbl="parChTrans1D2" presStyleIdx="2" presStyleCnt="3"/>
      <dgm:spPr/>
      <dgm:t>
        <a:bodyPr/>
        <a:lstStyle/>
        <a:p>
          <a:endParaRPr lang="pl-PL"/>
        </a:p>
      </dgm:t>
    </dgm:pt>
    <dgm:pt modelId="{F9FD59B0-D73F-4E1E-94A1-8F867F5443AB}" type="pres">
      <dgm:prSet presAssocID="{0D037FC5-81F7-48D4-83E7-2DA318106D86}" presName="hierRoot2" presStyleCnt="0">
        <dgm:presLayoutVars>
          <dgm:hierBranch val="init"/>
        </dgm:presLayoutVars>
      </dgm:prSet>
      <dgm:spPr/>
      <dgm:t>
        <a:bodyPr/>
        <a:lstStyle/>
        <a:p>
          <a:endParaRPr lang="pl-PL"/>
        </a:p>
      </dgm:t>
    </dgm:pt>
    <dgm:pt modelId="{63CCD116-9AB0-4709-93AB-DF083B5AE67E}" type="pres">
      <dgm:prSet presAssocID="{0D037FC5-81F7-48D4-83E7-2DA318106D86}" presName="rootComposite" presStyleCnt="0"/>
      <dgm:spPr/>
      <dgm:t>
        <a:bodyPr/>
        <a:lstStyle/>
        <a:p>
          <a:endParaRPr lang="pl-PL"/>
        </a:p>
      </dgm:t>
    </dgm:pt>
    <dgm:pt modelId="{87C8C81C-CDED-473E-B00F-CFC97AD691AC}" type="pres">
      <dgm:prSet presAssocID="{0D037FC5-81F7-48D4-83E7-2DA318106D8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5A70900-2C9F-4ADF-953D-22868AAE3DB5}" type="pres">
      <dgm:prSet presAssocID="{0D037FC5-81F7-48D4-83E7-2DA318106D86}" presName="rootConnector" presStyleLbl="node2" presStyleIdx="2" presStyleCnt="3"/>
      <dgm:spPr/>
      <dgm:t>
        <a:bodyPr/>
        <a:lstStyle/>
        <a:p>
          <a:endParaRPr lang="pl-PL"/>
        </a:p>
      </dgm:t>
    </dgm:pt>
    <dgm:pt modelId="{A731FC3A-EDAE-44DD-A21E-86F745016C8A}" type="pres">
      <dgm:prSet presAssocID="{0D037FC5-81F7-48D4-83E7-2DA318106D86}" presName="hierChild4" presStyleCnt="0"/>
      <dgm:spPr/>
      <dgm:t>
        <a:bodyPr/>
        <a:lstStyle/>
        <a:p>
          <a:endParaRPr lang="pl-PL"/>
        </a:p>
      </dgm:t>
    </dgm:pt>
    <dgm:pt modelId="{08B0A3DF-14D2-487D-AE82-3CA06FD4EA0C}" type="pres">
      <dgm:prSet presAssocID="{0D037FC5-81F7-48D4-83E7-2DA318106D86}" presName="hierChild5" presStyleCnt="0"/>
      <dgm:spPr/>
      <dgm:t>
        <a:bodyPr/>
        <a:lstStyle/>
        <a:p>
          <a:endParaRPr lang="pl-PL"/>
        </a:p>
      </dgm:t>
    </dgm:pt>
    <dgm:pt modelId="{3E9A62F7-8ED5-41F0-8EA6-99E767760CF3}" type="pres">
      <dgm:prSet presAssocID="{36715EE4-D399-476C-AB16-34AFF0095206}" presName="hierChild3" presStyleCnt="0"/>
      <dgm:spPr/>
      <dgm:t>
        <a:bodyPr/>
        <a:lstStyle/>
        <a:p>
          <a:endParaRPr lang="pl-PL"/>
        </a:p>
      </dgm:t>
    </dgm:pt>
  </dgm:ptLst>
  <dgm:cxnLst>
    <dgm:cxn modelId="{5DC5DCE6-2368-4B69-BF28-CE5D6AB90556}" type="presOf" srcId="{16F1876B-715F-44B5-9077-6BD4DA7D2260}" destId="{1B012EBE-073F-407D-A8CE-B22F0CB2BBB7}" srcOrd="1" destOrd="0" presId="urn:microsoft.com/office/officeart/2005/8/layout/orgChart1"/>
    <dgm:cxn modelId="{E23CC9E2-5D97-4ABF-B64D-CAEABE0A125F}" type="presOf" srcId="{36715EE4-D399-476C-AB16-34AFF0095206}" destId="{FA1372F1-42BF-4266-A1B7-B8377C8C7D4D}" srcOrd="1" destOrd="0" presId="urn:microsoft.com/office/officeart/2005/8/layout/orgChart1"/>
    <dgm:cxn modelId="{82499FBA-49A5-485D-AC19-DF18752939A3}" srcId="{36715EE4-D399-476C-AB16-34AFF0095206}" destId="{16F1876B-715F-44B5-9077-6BD4DA7D2260}" srcOrd="1" destOrd="0" parTransId="{02AE77F5-95B1-4334-A823-CAC52A70BF79}" sibTransId="{D6CD770D-77DD-418C-B903-7BBF34EF64CF}"/>
    <dgm:cxn modelId="{68DBDAAC-9FDD-4DF8-A274-CAAB2AC256F6}" type="presOf" srcId="{0D037FC5-81F7-48D4-83E7-2DA318106D86}" destId="{87C8C81C-CDED-473E-B00F-CFC97AD691AC}" srcOrd="0" destOrd="0" presId="urn:microsoft.com/office/officeart/2005/8/layout/orgChart1"/>
    <dgm:cxn modelId="{62A150A0-2989-45A1-AAED-E923E8F406D1}" type="presOf" srcId="{27F687BC-78BF-49B0-B2BD-E042B6FDC4A9}" destId="{41D10FE6-F32A-4EA6-A7D0-9B144C648CEF}" srcOrd="0" destOrd="0" presId="urn:microsoft.com/office/officeart/2005/8/layout/orgChart1"/>
    <dgm:cxn modelId="{FA143AC8-BCE5-4048-9547-D31266D794BA}" type="presOf" srcId="{02AE77F5-95B1-4334-A823-CAC52A70BF79}" destId="{C8B01C38-0584-4F7A-9E01-A29F13C41121}" srcOrd="0" destOrd="0" presId="urn:microsoft.com/office/officeart/2005/8/layout/orgChart1"/>
    <dgm:cxn modelId="{2239CE77-903C-4106-B20F-C06166C4F8E1}" srcId="{AA0685BD-E42F-46CD-8F35-37BF9ADB4FC1}" destId="{36715EE4-D399-476C-AB16-34AFF0095206}" srcOrd="0" destOrd="0" parTransId="{9B5D035D-CD40-4A83-A188-790CF972B177}" sibTransId="{0240566F-EE35-49BC-8997-DCA20EBAC8CF}"/>
    <dgm:cxn modelId="{BAE84415-20FA-4240-AC6D-4F6FD452E44E}" type="presOf" srcId="{6B27674E-F5FD-45D8-8087-1A24E3EA6C90}" destId="{3AA9278C-D081-4932-8E05-CA9BCBA775B6}" srcOrd="0" destOrd="0" presId="urn:microsoft.com/office/officeart/2005/8/layout/orgChart1"/>
    <dgm:cxn modelId="{8EE3869C-B35C-4F99-A0A2-E3F4F762EBC7}" type="presOf" srcId="{0D037FC5-81F7-48D4-83E7-2DA318106D86}" destId="{E5A70900-2C9F-4ADF-953D-22868AAE3DB5}" srcOrd="1" destOrd="0" presId="urn:microsoft.com/office/officeart/2005/8/layout/orgChart1"/>
    <dgm:cxn modelId="{22D9AC59-445F-4350-BEDF-095A5FA41B50}" type="presOf" srcId="{27F687BC-78BF-49B0-B2BD-E042B6FDC4A9}" destId="{2C0D5744-F495-4CDD-9870-CE271D3ECD1B}" srcOrd="1" destOrd="0" presId="urn:microsoft.com/office/officeart/2005/8/layout/orgChart1"/>
    <dgm:cxn modelId="{647D6530-874E-49CF-8D30-1293315C619C}" type="presOf" srcId="{AA0685BD-E42F-46CD-8F35-37BF9ADB4FC1}" destId="{3684B934-0A58-4908-91A2-3E0C95CA739D}" srcOrd="0" destOrd="0" presId="urn:microsoft.com/office/officeart/2005/8/layout/orgChart1"/>
    <dgm:cxn modelId="{D8549909-31DD-42F0-9C76-DDA4CBB617D7}" srcId="{36715EE4-D399-476C-AB16-34AFF0095206}" destId="{0D037FC5-81F7-48D4-83E7-2DA318106D86}" srcOrd="2" destOrd="0" parTransId="{E7834223-98A1-4E0E-8862-98C393CBF535}" sibTransId="{DB5D8C0E-3E24-4963-8A88-56BB1CFF9D66}"/>
    <dgm:cxn modelId="{64DAE7C0-1607-4477-9DC0-97E5B296DF08}" srcId="{36715EE4-D399-476C-AB16-34AFF0095206}" destId="{27F687BC-78BF-49B0-B2BD-E042B6FDC4A9}" srcOrd="0" destOrd="0" parTransId="{6B27674E-F5FD-45D8-8087-1A24E3EA6C90}" sibTransId="{FF1029BE-BC5F-470B-85C4-05B4B6C6FB15}"/>
    <dgm:cxn modelId="{2B37E0D7-B7FD-4C1A-A4B7-21174C4C9057}" type="presOf" srcId="{E7834223-98A1-4E0E-8862-98C393CBF535}" destId="{E43182D8-2F01-41D8-9BB9-DD8B6D85CBD8}" srcOrd="0" destOrd="0" presId="urn:microsoft.com/office/officeart/2005/8/layout/orgChart1"/>
    <dgm:cxn modelId="{F2757514-5BF4-4B25-95CE-96949B42252B}" type="presOf" srcId="{36715EE4-D399-476C-AB16-34AFF0095206}" destId="{6626C3DC-A1BE-42E5-A331-F28F0081A36A}" srcOrd="0" destOrd="0" presId="urn:microsoft.com/office/officeart/2005/8/layout/orgChart1"/>
    <dgm:cxn modelId="{FFBC643B-EF6D-4D02-A65D-393B9DC81534}" type="presOf" srcId="{16F1876B-715F-44B5-9077-6BD4DA7D2260}" destId="{6FC2BEF0-D887-4B76-899E-6C974B54928C}" srcOrd="0" destOrd="0" presId="urn:microsoft.com/office/officeart/2005/8/layout/orgChart1"/>
    <dgm:cxn modelId="{4ADA2C5D-3E16-4CC4-A435-E6CECC2733A0}" type="presParOf" srcId="{3684B934-0A58-4908-91A2-3E0C95CA739D}" destId="{DF1EA913-4A18-43A4-B2F6-0C9E2AD5B705}" srcOrd="0" destOrd="0" presId="urn:microsoft.com/office/officeart/2005/8/layout/orgChart1"/>
    <dgm:cxn modelId="{B65508CA-EEAF-482C-B624-3A3D07762BB2}" type="presParOf" srcId="{DF1EA913-4A18-43A4-B2F6-0C9E2AD5B705}" destId="{B842D150-D605-46A8-BF57-106AA48D2D13}" srcOrd="0" destOrd="0" presId="urn:microsoft.com/office/officeart/2005/8/layout/orgChart1"/>
    <dgm:cxn modelId="{589AFCCD-1FA4-4385-84B3-1B8DFA515D0D}" type="presParOf" srcId="{B842D150-D605-46A8-BF57-106AA48D2D13}" destId="{6626C3DC-A1BE-42E5-A331-F28F0081A36A}" srcOrd="0" destOrd="0" presId="urn:microsoft.com/office/officeart/2005/8/layout/orgChart1"/>
    <dgm:cxn modelId="{E34C435F-5C2B-4944-B98C-5FDB7DD1FDF0}" type="presParOf" srcId="{B842D150-D605-46A8-BF57-106AA48D2D13}" destId="{FA1372F1-42BF-4266-A1B7-B8377C8C7D4D}" srcOrd="1" destOrd="0" presId="urn:microsoft.com/office/officeart/2005/8/layout/orgChart1"/>
    <dgm:cxn modelId="{6F3A945F-732B-4F3A-A793-636B23C72F16}" type="presParOf" srcId="{DF1EA913-4A18-43A4-B2F6-0C9E2AD5B705}" destId="{1C614882-BC7F-485C-9D5E-3FF5FC280712}" srcOrd="1" destOrd="0" presId="urn:microsoft.com/office/officeart/2005/8/layout/orgChart1"/>
    <dgm:cxn modelId="{C3EA138C-81FD-45DE-85C8-2B2836ACC0AC}" type="presParOf" srcId="{1C614882-BC7F-485C-9D5E-3FF5FC280712}" destId="{3AA9278C-D081-4932-8E05-CA9BCBA775B6}" srcOrd="0" destOrd="0" presId="urn:microsoft.com/office/officeart/2005/8/layout/orgChart1"/>
    <dgm:cxn modelId="{4DAC7207-2443-4515-8CAC-62A36B661919}" type="presParOf" srcId="{1C614882-BC7F-485C-9D5E-3FF5FC280712}" destId="{83730FA0-120E-45AF-B368-3B7B73E998FE}" srcOrd="1" destOrd="0" presId="urn:microsoft.com/office/officeart/2005/8/layout/orgChart1"/>
    <dgm:cxn modelId="{A79CEC92-D906-4280-90DA-BD0D6CE21577}" type="presParOf" srcId="{83730FA0-120E-45AF-B368-3B7B73E998FE}" destId="{FF232938-EDC5-4D10-86DE-14B58E316544}" srcOrd="0" destOrd="0" presId="urn:microsoft.com/office/officeart/2005/8/layout/orgChart1"/>
    <dgm:cxn modelId="{E398F802-772D-4980-9DFA-450964A273D6}" type="presParOf" srcId="{FF232938-EDC5-4D10-86DE-14B58E316544}" destId="{41D10FE6-F32A-4EA6-A7D0-9B144C648CEF}" srcOrd="0" destOrd="0" presId="urn:microsoft.com/office/officeart/2005/8/layout/orgChart1"/>
    <dgm:cxn modelId="{4D1E4486-9C73-4200-A2D5-9CCE677FCC4E}" type="presParOf" srcId="{FF232938-EDC5-4D10-86DE-14B58E316544}" destId="{2C0D5744-F495-4CDD-9870-CE271D3ECD1B}" srcOrd="1" destOrd="0" presId="urn:microsoft.com/office/officeart/2005/8/layout/orgChart1"/>
    <dgm:cxn modelId="{413F7346-7291-4D1B-B85E-490E3FB60AA0}" type="presParOf" srcId="{83730FA0-120E-45AF-B368-3B7B73E998FE}" destId="{7F482EF9-A1B8-4CB0-AB00-130DE277C023}" srcOrd="1" destOrd="0" presId="urn:microsoft.com/office/officeart/2005/8/layout/orgChart1"/>
    <dgm:cxn modelId="{8E10A736-940B-4D4A-92CF-115350021B41}" type="presParOf" srcId="{83730FA0-120E-45AF-B368-3B7B73E998FE}" destId="{0C188641-1550-4123-B7BB-D66374D6026B}" srcOrd="2" destOrd="0" presId="urn:microsoft.com/office/officeart/2005/8/layout/orgChart1"/>
    <dgm:cxn modelId="{D5642516-FB61-4D0E-B5FE-2C59D35CB3B6}" type="presParOf" srcId="{1C614882-BC7F-485C-9D5E-3FF5FC280712}" destId="{C8B01C38-0584-4F7A-9E01-A29F13C41121}" srcOrd="2" destOrd="0" presId="urn:microsoft.com/office/officeart/2005/8/layout/orgChart1"/>
    <dgm:cxn modelId="{CDBF69AE-4DCB-4498-8C4F-05506B3A21E2}" type="presParOf" srcId="{1C614882-BC7F-485C-9D5E-3FF5FC280712}" destId="{2DC9B639-41C6-44F1-901B-808254E0B8A1}" srcOrd="3" destOrd="0" presId="urn:microsoft.com/office/officeart/2005/8/layout/orgChart1"/>
    <dgm:cxn modelId="{0FCBD150-78A8-4AD8-93E1-C538F109F581}" type="presParOf" srcId="{2DC9B639-41C6-44F1-901B-808254E0B8A1}" destId="{0188EA83-5D9E-49E5-BA9F-59543C026C46}" srcOrd="0" destOrd="0" presId="urn:microsoft.com/office/officeart/2005/8/layout/orgChart1"/>
    <dgm:cxn modelId="{0C88F6F9-DA83-40F4-B892-ACA4F6EB4083}" type="presParOf" srcId="{0188EA83-5D9E-49E5-BA9F-59543C026C46}" destId="{6FC2BEF0-D887-4B76-899E-6C974B54928C}" srcOrd="0" destOrd="0" presId="urn:microsoft.com/office/officeart/2005/8/layout/orgChart1"/>
    <dgm:cxn modelId="{FD71D10F-545D-4234-AB6C-AAD64D75EC4B}" type="presParOf" srcId="{0188EA83-5D9E-49E5-BA9F-59543C026C46}" destId="{1B012EBE-073F-407D-A8CE-B22F0CB2BBB7}" srcOrd="1" destOrd="0" presId="urn:microsoft.com/office/officeart/2005/8/layout/orgChart1"/>
    <dgm:cxn modelId="{D631D790-1EBD-4DDC-866A-B77BE914A5F5}" type="presParOf" srcId="{2DC9B639-41C6-44F1-901B-808254E0B8A1}" destId="{3B5F71E9-C477-43B1-83BD-80F3CC53F38B}" srcOrd="1" destOrd="0" presId="urn:microsoft.com/office/officeart/2005/8/layout/orgChart1"/>
    <dgm:cxn modelId="{A2A5ACCA-6063-4C52-9846-2AD9973CE11F}" type="presParOf" srcId="{2DC9B639-41C6-44F1-901B-808254E0B8A1}" destId="{A3A623F8-6801-4128-81E3-7BF3CDC51E4A}" srcOrd="2" destOrd="0" presId="urn:microsoft.com/office/officeart/2005/8/layout/orgChart1"/>
    <dgm:cxn modelId="{FF9DF0DA-2261-488A-925B-EF395DC28DC7}" type="presParOf" srcId="{1C614882-BC7F-485C-9D5E-3FF5FC280712}" destId="{E43182D8-2F01-41D8-9BB9-DD8B6D85CBD8}" srcOrd="4" destOrd="0" presId="urn:microsoft.com/office/officeart/2005/8/layout/orgChart1"/>
    <dgm:cxn modelId="{8B965FAE-825B-4212-93D3-9F5CDC34BEB6}" type="presParOf" srcId="{1C614882-BC7F-485C-9D5E-3FF5FC280712}" destId="{F9FD59B0-D73F-4E1E-94A1-8F867F5443AB}" srcOrd="5" destOrd="0" presId="urn:microsoft.com/office/officeart/2005/8/layout/orgChart1"/>
    <dgm:cxn modelId="{4642FDD9-95D8-4C7C-AAFB-5C531E306A99}" type="presParOf" srcId="{F9FD59B0-D73F-4E1E-94A1-8F867F5443AB}" destId="{63CCD116-9AB0-4709-93AB-DF083B5AE67E}" srcOrd="0" destOrd="0" presId="urn:microsoft.com/office/officeart/2005/8/layout/orgChart1"/>
    <dgm:cxn modelId="{14071994-B6CF-4730-8F01-896476CBA5A0}" type="presParOf" srcId="{63CCD116-9AB0-4709-93AB-DF083B5AE67E}" destId="{87C8C81C-CDED-473E-B00F-CFC97AD691AC}" srcOrd="0" destOrd="0" presId="urn:microsoft.com/office/officeart/2005/8/layout/orgChart1"/>
    <dgm:cxn modelId="{4E769A47-0AC4-40F1-B37B-4E451F2DF23A}" type="presParOf" srcId="{63CCD116-9AB0-4709-93AB-DF083B5AE67E}" destId="{E5A70900-2C9F-4ADF-953D-22868AAE3DB5}" srcOrd="1" destOrd="0" presId="urn:microsoft.com/office/officeart/2005/8/layout/orgChart1"/>
    <dgm:cxn modelId="{1F71F3B6-7A81-4467-93E7-5167A41D0919}" type="presParOf" srcId="{F9FD59B0-D73F-4E1E-94A1-8F867F5443AB}" destId="{A731FC3A-EDAE-44DD-A21E-86F745016C8A}" srcOrd="1" destOrd="0" presId="urn:microsoft.com/office/officeart/2005/8/layout/orgChart1"/>
    <dgm:cxn modelId="{F5E69AF1-790C-497D-A5E7-CAC03A81BDDD}" type="presParOf" srcId="{F9FD59B0-D73F-4E1E-94A1-8F867F5443AB}" destId="{08B0A3DF-14D2-487D-AE82-3CA06FD4EA0C}" srcOrd="2" destOrd="0" presId="urn:microsoft.com/office/officeart/2005/8/layout/orgChart1"/>
    <dgm:cxn modelId="{C740E63B-4E7D-42E6-AC89-59CA345FA5A4}" type="presParOf" srcId="{DF1EA913-4A18-43A4-B2F6-0C9E2AD5B705}" destId="{3E9A62F7-8ED5-41F0-8EA6-99E767760CF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D9AC40-862C-4994-8AD3-706B3777789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62EF78A-6F40-402F-97AB-FCA207F50A6E}">
      <dgm:prSet phldrT="[Tekst]"/>
      <dgm:spPr/>
      <dgm:t>
        <a:bodyPr/>
        <a:lstStyle/>
        <a:p>
          <a:r>
            <a:rPr lang="pl-PL" dirty="0" smtClean="0"/>
            <a:t>1/3 głosów (przestrzeń wolności sprawiedliwości i bezpieczeństwa ¼) </a:t>
          </a:r>
          <a:endParaRPr lang="pl-PL" dirty="0"/>
        </a:p>
      </dgm:t>
    </dgm:pt>
    <dgm:pt modelId="{A497889D-4390-495D-ACC6-26A26E4B0502}" type="parTrans" cxnId="{EEAED312-585B-44B8-8C09-3B2A7689F077}">
      <dgm:prSet/>
      <dgm:spPr/>
      <dgm:t>
        <a:bodyPr/>
        <a:lstStyle/>
        <a:p>
          <a:endParaRPr lang="pl-PL"/>
        </a:p>
      </dgm:t>
    </dgm:pt>
    <dgm:pt modelId="{752CEF07-EC1A-4B88-AB5D-8000F938C3AB}" type="sibTrans" cxnId="{EEAED312-585B-44B8-8C09-3B2A7689F077}">
      <dgm:prSet/>
      <dgm:spPr/>
      <dgm:t>
        <a:bodyPr/>
        <a:lstStyle/>
        <a:p>
          <a:endParaRPr lang="pl-PL"/>
        </a:p>
      </dgm:t>
    </dgm:pt>
    <dgm:pt modelId="{1A22FCEF-C244-4B2E-947C-CE3BC1509282}">
      <dgm:prSet phldrT="[Tekst]"/>
      <dgm:spPr/>
      <dgm:t>
        <a:bodyPr/>
        <a:lstStyle/>
        <a:p>
          <a:r>
            <a:rPr lang="pl-PL" dirty="0" smtClean="0"/>
            <a:t>Ponowna analiza</a:t>
          </a:r>
          <a:endParaRPr lang="pl-PL" dirty="0"/>
        </a:p>
      </dgm:t>
    </dgm:pt>
    <dgm:pt modelId="{9186C4FF-4534-49E4-B1FB-F33804D1DE8F}" type="parTrans" cxnId="{6A46E844-1CE4-4E19-BC63-4823DD3CC8E6}">
      <dgm:prSet/>
      <dgm:spPr/>
      <dgm:t>
        <a:bodyPr/>
        <a:lstStyle/>
        <a:p>
          <a:endParaRPr lang="pl-PL"/>
        </a:p>
      </dgm:t>
    </dgm:pt>
    <dgm:pt modelId="{026B7646-1DC3-4C82-9347-8A85029AA9B2}" type="sibTrans" cxnId="{6A46E844-1CE4-4E19-BC63-4823DD3CC8E6}">
      <dgm:prSet/>
      <dgm:spPr/>
      <dgm:t>
        <a:bodyPr/>
        <a:lstStyle/>
        <a:p>
          <a:endParaRPr lang="pl-PL"/>
        </a:p>
      </dgm:t>
    </dgm:pt>
    <dgm:pt modelId="{58638FD7-7B9F-4E3C-B82F-9A09FF86C8DA}">
      <dgm:prSet phldrT="[Tekst]"/>
      <dgm:spPr/>
      <dgm:t>
        <a:bodyPr/>
        <a:lstStyle/>
        <a:p>
          <a:r>
            <a:rPr lang="pl-PL" dirty="0" smtClean="0"/>
            <a:t>Podtrzymanie, zmiana wycofanie + uzasadnienie</a:t>
          </a:r>
          <a:endParaRPr lang="pl-PL" dirty="0"/>
        </a:p>
      </dgm:t>
    </dgm:pt>
    <dgm:pt modelId="{09EC826F-6AF8-4D37-9D2B-F3B6BF5F1975}" type="parTrans" cxnId="{FE3554EE-047B-4EAA-9F79-BA25770D6C5A}">
      <dgm:prSet/>
      <dgm:spPr/>
      <dgm:t>
        <a:bodyPr/>
        <a:lstStyle/>
        <a:p>
          <a:endParaRPr lang="pl-PL"/>
        </a:p>
      </dgm:t>
    </dgm:pt>
    <dgm:pt modelId="{665E75D1-09C9-4971-8BA4-2B0D31AC9096}" type="sibTrans" cxnId="{FE3554EE-047B-4EAA-9F79-BA25770D6C5A}">
      <dgm:prSet/>
      <dgm:spPr/>
      <dgm:t>
        <a:bodyPr/>
        <a:lstStyle/>
        <a:p>
          <a:endParaRPr lang="pl-PL"/>
        </a:p>
      </dgm:t>
    </dgm:pt>
    <dgm:pt modelId="{43E9763C-E0D9-4AEF-9730-D2B49D82E209}" type="pres">
      <dgm:prSet presAssocID="{4AD9AC40-862C-4994-8AD3-706B37777897}" presName="CompostProcess" presStyleCnt="0">
        <dgm:presLayoutVars>
          <dgm:dir/>
          <dgm:resizeHandles val="exact"/>
        </dgm:presLayoutVars>
      </dgm:prSet>
      <dgm:spPr/>
    </dgm:pt>
    <dgm:pt modelId="{8A6DF341-16AD-4D20-A2CD-1A0FCD4D8565}" type="pres">
      <dgm:prSet presAssocID="{4AD9AC40-862C-4994-8AD3-706B37777897}" presName="arrow" presStyleLbl="bgShp" presStyleIdx="0" presStyleCnt="1"/>
      <dgm:spPr/>
    </dgm:pt>
    <dgm:pt modelId="{15AB1B64-F3A1-4B51-8CA3-3B30026C7A0B}" type="pres">
      <dgm:prSet presAssocID="{4AD9AC40-862C-4994-8AD3-706B37777897}" presName="linearProcess" presStyleCnt="0"/>
      <dgm:spPr/>
    </dgm:pt>
    <dgm:pt modelId="{D64CD127-BB9A-4F74-AAD6-4B21B60569A7}" type="pres">
      <dgm:prSet presAssocID="{C62EF78A-6F40-402F-97AB-FCA207F50A6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5C3FDA9-FC16-4D2B-8E1C-C7BB2DBFE04E}" type="pres">
      <dgm:prSet presAssocID="{752CEF07-EC1A-4B88-AB5D-8000F938C3AB}" presName="sibTrans" presStyleCnt="0"/>
      <dgm:spPr/>
    </dgm:pt>
    <dgm:pt modelId="{2BC68C28-D6CB-4A4C-B636-0B46F160E120}" type="pres">
      <dgm:prSet presAssocID="{1A22FCEF-C244-4B2E-947C-CE3BC150928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89181A4-515C-4827-9BCE-7C6457B70803}" type="pres">
      <dgm:prSet presAssocID="{026B7646-1DC3-4C82-9347-8A85029AA9B2}" presName="sibTrans" presStyleCnt="0"/>
      <dgm:spPr/>
    </dgm:pt>
    <dgm:pt modelId="{C8C07993-4CE7-4F49-8CB2-AB3D8312A3B3}" type="pres">
      <dgm:prSet presAssocID="{58638FD7-7B9F-4E3C-B82F-9A09FF86C8D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05E78C2-5F5E-40C0-A113-3C115445D67F}" type="presOf" srcId="{58638FD7-7B9F-4E3C-B82F-9A09FF86C8DA}" destId="{C8C07993-4CE7-4F49-8CB2-AB3D8312A3B3}" srcOrd="0" destOrd="0" presId="urn:microsoft.com/office/officeart/2005/8/layout/hProcess9"/>
    <dgm:cxn modelId="{6A46E844-1CE4-4E19-BC63-4823DD3CC8E6}" srcId="{4AD9AC40-862C-4994-8AD3-706B37777897}" destId="{1A22FCEF-C244-4B2E-947C-CE3BC1509282}" srcOrd="1" destOrd="0" parTransId="{9186C4FF-4534-49E4-B1FB-F33804D1DE8F}" sibTransId="{026B7646-1DC3-4C82-9347-8A85029AA9B2}"/>
    <dgm:cxn modelId="{31A5D72E-0DBA-4C7F-825F-8395050E3498}" type="presOf" srcId="{C62EF78A-6F40-402F-97AB-FCA207F50A6E}" destId="{D64CD127-BB9A-4F74-AAD6-4B21B60569A7}" srcOrd="0" destOrd="0" presId="urn:microsoft.com/office/officeart/2005/8/layout/hProcess9"/>
    <dgm:cxn modelId="{FE3554EE-047B-4EAA-9F79-BA25770D6C5A}" srcId="{4AD9AC40-862C-4994-8AD3-706B37777897}" destId="{58638FD7-7B9F-4E3C-B82F-9A09FF86C8DA}" srcOrd="2" destOrd="0" parTransId="{09EC826F-6AF8-4D37-9D2B-F3B6BF5F1975}" sibTransId="{665E75D1-09C9-4971-8BA4-2B0D31AC9096}"/>
    <dgm:cxn modelId="{2E46B64D-53FE-4EFF-8F3C-9F8772F2A5CE}" type="presOf" srcId="{4AD9AC40-862C-4994-8AD3-706B37777897}" destId="{43E9763C-E0D9-4AEF-9730-D2B49D82E209}" srcOrd="0" destOrd="0" presId="urn:microsoft.com/office/officeart/2005/8/layout/hProcess9"/>
    <dgm:cxn modelId="{EEAED312-585B-44B8-8C09-3B2A7689F077}" srcId="{4AD9AC40-862C-4994-8AD3-706B37777897}" destId="{C62EF78A-6F40-402F-97AB-FCA207F50A6E}" srcOrd="0" destOrd="0" parTransId="{A497889D-4390-495D-ACC6-26A26E4B0502}" sibTransId="{752CEF07-EC1A-4B88-AB5D-8000F938C3AB}"/>
    <dgm:cxn modelId="{8322874B-B363-4373-85B1-FE7072FB239B}" type="presOf" srcId="{1A22FCEF-C244-4B2E-947C-CE3BC1509282}" destId="{2BC68C28-D6CB-4A4C-B636-0B46F160E120}" srcOrd="0" destOrd="0" presId="urn:microsoft.com/office/officeart/2005/8/layout/hProcess9"/>
    <dgm:cxn modelId="{A13FA35B-BC68-4ADF-B748-35C8558307EC}" type="presParOf" srcId="{43E9763C-E0D9-4AEF-9730-D2B49D82E209}" destId="{8A6DF341-16AD-4D20-A2CD-1A0FCD4D8565}" srcOrd="0" destOrd="0" presId="urn:microsoft.com/office/officeart/2005/8/layout/hProcess9"/>
    <dgm:cxn modelId="{38841F91-2173-451D-93DF-24318EB9DB1F}" type="presParOf" srcId="{43E9763C-E0D9-4AEF-9730-D2B49D82E209}" destId="{15AB1B64-F3A1-4B51-8CA3-3B30026C7A0B}" srcOrd="1" destOrd="0" presId="urn:microsoft.com/office/officeart/2005/8/layout/hProcess9"/>
    <dgm:cxn modelId="{ABA92CD5-EAB7-4004-845A-DFC142250C0E}" type="presParOf" srcId="{15AB1B64-F3A1-4B51-8CA3-3B30026C7A0B}" destId="{D64CD127-BB9A-4F74-AAD6-4B21B60569A7}" srcOrd="0" destOrd="0" presId="urn:microsoft.com/office/officeart/2005/8/layout/hProcess9"/>
    <dgm:cxn modelId="{87D0A984-FF15-445B-A9C4-F6C35FC5F23A}" type="presParOf" srcId="{15AB1B64-F3A1-4B51-8CA3-3B30026C7A0B}" destId="{35C3FDA9-FC16-4D2B-8E1C-C7BB2DBFE04E}" srcOrd="1" destOrd="0" presId="urn:microsoft.com/office/officeart/2005/8/layout/hProcess9"/>
    <dgm:cxn modelId="{4B41C78E-840D-48D1-8184-56B3BC93AEDB}" type="presParOf" srcId="{15AB1B64-F3A1-4B51-8CA3-3B30026C7A0B}" destId="{2BC68C28-D6CB-4A4C-B636-0B46F160E120}" srcOrd="2" destOrd="0" presId="urn:microsoft.com/office/officeart/2005/8/layout/hProcess9"/>
    <dgm:cxn modelId="{8A632C3E-49B2-431C-91C7-B89B36BEF6AB}" type="presParOf" srcId="{15AB1B64-F3A1-4B51-8CA3-3B30026C7A0B}" destId="{E89181A4-515C-4827-9BCE-7C6457B70803}" srcOrd="3" destOrd="0" presId="urn:microsoft.com/office/officeart/2005/8/layout/hProcess9"/>
    <dgm:cxn modelId="{8AA77AF2-C498-49FB-B0B3-B6A0AE0AD622}" type="presParOf" srcId="{15AB1B64-F3A1-4B51-8CA3-3B30026C7A0B}" destId="{C8C07993-4CE7-4F49-8CB2-AB3D8312A3B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BA0783-C4FB-48E9-BF12-24869F022E18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1CD4484D-78DE-4890-BCF2-7448EDC955C8}">
      <dgm:prSet phldrT="[Tekst]"/>
      <dgm:spPr/>
      <dgm:t>
        <a:bodyPr/>
        <a:lstStyle/>
        <a:p>
          <a:r>
            <a:rPr lang="pl-PL" dirty="0" smtClean="0"/>
            <a:t>Co najmniej zwykła większość głosów</a:t>
          </a:r>
          <a:endParaRPr lang="pl-PL" dirty="0"/>
        </a:p>
      </dgm:t>
    </dgm:pt>
    <dgm:pt modelId="{7E34C554-9959-4BFD-920F-6B6A8EB641A2}" type="parTrans" cxnId="{2CA61EAC-F527-4CDB-A8C8-83F6EDE3D591}">
      <dgm:prSet/>
      <dgm:spPr/>
    </dgm:pt>
    <dgm:pt modelId="{E82785FF-608D-4417-87BA-17F7E79331E4}" type="sibTrans" cxnId="{2CA61EAC-F527-4CDB-A8C8-83F6EDE3D591}">
      <dgm:prSet/>
      <dgm:spPr/>
      <dgm:t>
        <a:bodyPr/>
        <a:lstStyle/>
        <a:p>
          <a:endParaRPr lang="pl-PL"/>
        </a:p>
      </dgm:t>
    </dgm:pt>
    <dgm:pt modelId="{0BEECBF3-AA19-4DA5-8879-02DC1AB024F6}">
      <dgm:prSet phldrT="[Tekst]"/>
      <dgm:spPr/>
      <dgm:t>
        <a:bodyPr/>
        <a:lstStyle/>
        <a:p>
          <a:r>
            <a:rPr lang="pl-PL" dirty="0" smtClean="0"/>
            <a:t>Ponowna analiza.  Podtrzymanie, zmiana, wycofanie + uzasadnienie</a:t>
          </a:r>
          <a:endParaRPr lang="pl-PL" dirty="0"/>
        </a:p>
      </dgm:t>
    </dgm:pt>
    <dgm:pt modelId="{8DC84CD0-AC36-43AD-8148-DB05ACDE6852}" type="parTrans" cxnId="{537261FE-4200-4F8D-979C-F0478EBD7C8C}">
      <dgm:prSet/>
      <dgm:spPr/>
    </dgm:pt>
    <dgm:pt modelId="{42AC41F7-DF50-4B13-8AA3-5AADEB1EE933}" type="sibTrans" cxnId="{537261FE-4200-4F8D-979C-F0478EBD7C8C}">
      <dgm:prSet/>
      <dgm:spPr/>
      <dgm:t>
        <a:bodyPr/>
        <a:lstStyle/>
        <a:p>
          <a:endParaRPr lang="pl-PL"/>
        </a:p>
      </dgm:t>
    </dgm:pt>
    <dgm:pt modelId="{5AD81FE6-B87E-402B-A685-91A08D3D554D}">
      <dgm:prSet phldrT="[Tekst]"/>
      <dgm:spPr/>
      <dgm:t>
        <a:bodyPr/>
        <a:lstStyle/>
        <a:p>
          <a:r>
            <a:rPr lang="pl-PL" dirty="0" smtClean="0"/>
            <a:t>55% głosów członków Rady  lub większość głosów w Parlamencie Europejskim</a:t>
          </a:r>
          <a:endParaRPr lang="pl-PL" dirty="0"/>
        </a:p>
      </dgm:t>
    </dgm:pt>
    <dgm:pt modelId="{CFF7610E-AB23-472D-BA8B-812CBC945F17}" type="parTrans" cxnId="{8DFBC1FD-181A-46D8-A427-F064BEBEA718}">
      <dgm:prSet/>
      <dgm:spPr/>
    </dgm:pt>
    <dgm:pt modelId="{8B4B675F-D1DE-4515-A4B8-1A2C225927FC}" type="sibTrans" cxnId="{8DFBC1FD-181A-46D8-A427-F064BEBEA718}">
      <dgm:prSet/>
      <dgm:spPr/>
    </dgm:pt>
    <dgm:pt modelId="{45DDC914-E5F5-420E-9C4C-2878948E9C24}" type="pres">
      <dgm:prSet presAssocID="{BABA0783-C4FB-48E9-BF12-24869F022E18}" presName="linearFlow" presStyleCnt="0">
        <dgm:presLayoutVars>
          <dgm:resizeHandles val="exact"/>
        </dgm:presLayoutVars>
      </dgm:prSet>
      <dgm:spPr/>
    </dgm:pt>
    <dgm:pt modelId="{72A13F7B-125B-4750-90FC-E6F098340EE7}" type="pres">
      <dgm:prSet presAssocID="{1CD4484D-78DE-4890-BCF2-7448EDC955C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CF7CFDF-89C5-4F7A-A747-E04ED17E5540}" type="pres">
      <dgm:prSet presAssocID="{E82785FF-608D-4417-87BA-17F7E79331E4}" presName="sibTrans" presStyleLbl="sibTrans2D1" presStyleIdx="0" presStyleCnt="2"/>
      <dgm:spPr/>
      <dgm:t>
        <a:bodyPr/>
        <a:lstStyle/>
        <a:p>
          <a:endParaRPr lang="pl-PL"/>
        </a:p>
      </dgm:t>
    </dgm:pt>
    <dgm:pt modelId="{CE96636B-D15F-4C63-99C9-69E45ABA7495}" type="pres">
      <dgm:prSet presAssocID="{E82785FF-608D-4417-87BA-17F7E79331E4}" presName="connectorText" presStyleLbl="sibTrans2D1" presStyleIdx="0" presStyleCnt="2"/>
      <dgm:spPr/>
      <dgm:t>
        <a:bodyPr/>
        <a:lstStyle/>
        <a:p>
          <a:endParaRPr lang="pl-PL"/>
        </a:p>
      </dgm:t>
    </dgm:pt>
    <dgm:pt modelId="{343DACFC-9C4F-4574-AB01-2BAC81B05A3D}" type="pres">
      <dgm:prSet presAssocID="{0BEECBF3-AA19-4DA5-8879-02DC1AB024F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56EABEB-7DF0-4D9E-9C93-E01CFEB64FA4}" type="pres">
      <dgm:prSet presAssocID="{42AC41F7-DF50-4B13-8AA3-5AADEB1EE933}" presName="sibTrans" presStyleLbl="sibTrans2D1" presStyleIdx="1" presStyleCnt="2"/>
      <dgm:spPr/>
      <dgm:t>
        <a:bodyPr/>
        <a:lstStyle/>
        <a:p>
          <a:endParaRPr lang="pl-PL"/>
        </a:p>
      </dgm:t>
    </dgm:pt>
    <dgm:pt modelId="{EFDD1F78-8485-4FE5-9490-A61B82600909}" type="pres">
      <dgm:prSet presAssocID="{42AC41F7-DF50-4B13-8AA3-5AADEB1EE933}" presName="connectorText" presStyleLbl="sibTrans2D1" presStyleIdx="1" presStyleCnt="2"/>
      <dgm:spPr/>
      <dgm:t>
        <a:bodyPr/>
        <a:lstStyle/>
        <a:p>
          <a:endParaRPr lang="pl-PL"/>
        </a:p>
      </dgm:t>
    </dgm:pt>
    <dgm:pt modelId="{B1A6D4ED-9787-429E-82F1-A66A84EAED5A}" type="pres">
      <dgm:prSet presAssocID="{5AD81FE6-B87E-402B-A685-91A08D3D554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DCF4B6E-1D6C-4DBA-948D-20B8C5D997FA}" type="presOf" srcId="{E82785FF-608D-4417-87BA-17F7E79331E4}" destId="{DCF7CFDF-89C5-4F7A-A747-E04ED17E5540}" srcOrd="0" destOrd="0" presId="urn:microsoft.com/office/officeart/2005/8/layout/process2"/>
    <dgm:cxn modelId="{2CA61EAC-F527-4CDB-A8C8-83F6EDE3D591}" srcId="{BABA0783-C4FB-48E9-BF12-24869F022E18}" destId="{1CD4484D-78DE-4890-BCF2-7448EDC955C8}" srcOrd="0" destOrd="0" parTransId="{7E34C554-9959-4BFD-920F-6B6A8EB641A2}" sibTransId="{E82785FF-608D-4417-87BA-17F7E79331E4}"/>
    <dgm:cxn modelId="{A4875F08-913C-4216-955F-43ABCCA72646}" type="presOf" srcId="{E82785FF-608D-4417-87BA-17F7E79331E4}" destId="{CE96636B-D15F-4C63-99C9-69E45ABA7495}" srcOrd="1" destOrd="0" presId="urn:microsoft.com/office/officeart/2005/8/layout/process2"/>
    <dgm:cxn modelId="{6ECBCFDE-4207-4400-B7EB-092CF95753C0}" type="presOf" srcId="{BABA0783-C4FB-48E9-BF12-24869F022E18}" destId="{45DDC914-E5F5-420E-9C4C-2878948E9C24}" srcOrd="0" destOrd="0" presId="urn:microsoft.com/office/officeart/2005/8/layout/process2"/>
    <dgm:cxn modelId="{0B5E5D3E-4BFB-4D34-8770-F41C62294590}" type="presOf" srcId="{42AC41F7-DF50-4B13-8AA3-5AADEB1EE933}" destId="{456EABEB-7DF0-4D9E-9C93-E01CFEB64FA4}" srcOrd="0" destOrd="0" presId="urn:microsoft.com/office/officeart/2005/8/layout/process2"/>
    <dgm:cxn modelId="{0D951C7D-4D37-47CC-9B24-F4FE49EF18EA}" type="presOf" srcId="{0BEECBF3-AA19-4DA5-8879-02DC1AB024F6}" destId="{343DACFC-9C4F-4574-AB01-2BAC81B05A3D}" srcOrd="0" destOrd="0" presId="urn:microsoft.com/office/officeart/2005/8/layout/process2"/>
    <dgm:cxn modelId="{74A0C885-73BB-4140-A525-DFCC4BAFFB02}" type="presOf" srcId="{5AD81FE6-B87E-402B-A685-91A08D3D554D}" destId="{B1A6D4ED-9787-429E-82F1-A66A84EAED5A}" srcOrd="0" destOrd="0" presId="urn:microsoft.com/office/officeart/2005/8/layout/process2"/>
    <dgm:cxn modelId="{CF0F4095-EBD5-41E5-AE6C-E84F324B4FC3}" type="presOf" srcId="{1CD4484D-78DE-4890-BCF2-7448EDC955C8}" destId="{72A13F7B-125B-4750-90FC-E6F098340EE7}" srcOrd="0" destOrd="0" presId="urn:microsoft.com/office/officeart/2005/8/layout/process2"/>
    <dgm:cxn modelId="{2372F363-3E83-431B-BF50-24ACACC00307}" type="presOf" srcId="{42AC41F7-DF50-4B13-8AA3-5AADEB1EE933}" destId="{EFDD1F78-8485-4FE5-9490-A61B82600909}" srcOrd="1" destOrd="0" presId="urn:microsoft.com/office/officeart/2005/8/layout/process2"/>
    <dgm:cxn modelId="{537261FE-4200-4F8D-979C-F0478EBD7C8C}" srcId="{BABA0783-C4FB-48E9-BF12-24869F022E18}" destId="{0BEECBF3-AA19-4DA5-8879-02DC1AB024F6}" srcOrd="1" destOrd="0" parTransId="{8DC84CD0-AC36-43AD-8148-DB05ACDE6852}" sibTransId="{42AC41F7-DF50-4B13-8AA3-5AADEB1EE933}"/>
    <dgm:cxn modelId="{8DFBC1FD-181A-46D8-A427-F064BEBEA718}" srcId="{BABA0783-C4FB-48E9-BF12-24869F022E18}" destId="{5AD81FE6-B87E-402B-A685-91A08D3D554D}" srcOrd="2" destOrd="0" parTransId="{CFF7610E-AB23-472D-BA8B-812CBC945F17}" sibTransId="{8B4B675F-D1DE-4515-A4B8-1A2C225927FC}"/>
    <dgm:cxn modelId="{A3D8DA92-9403-43C7-9CEE-9AE71D51CADE}" type="presParOf" srcId="{45DDC914-E5F5-420E-9C4C-2878948E9C24}" destId="{72A13F7B-125B-4750-90FC-E6F098340EE7}" srcOrd="0" destOrd="0" presId="urn:microsoft.com/office/officeart/2005/8/layout/process2"/>
    <dgm:cxn modelId="{9665CC69-3524-45DB-9D82-D954FA65D8BB}" type="presParOf" srcId="{45DDC914-E5F5-420E-9C4C-2878948E9C24}" destId="{DCF7CFDF-89C5-4F7A-A747-E04ED17E5540}" srcOrd="1" destOrd="0" presId="urn:microsoft.com/office/officeart/2005/8/layout/process2"/>
    <dgm:cxn modelId="{A773D914-2A40-4B99-AE4D-4998A0987EB9}" type="presParOf" srcId="{DCF7CFDF-89C5-4F7A-A747-E04ED17E5540}" destId="{CE96636B-D15F-4C63-99C9-69E45ABA7495}" srcOrd="0" destOrd="0" presId="urn:microsoft.com/office/officeart/2005/8/layout/process2"/>
    <dgm:cxn modelId="{F77EB044-A6ED-4B3A-B39E-72D282F605D0}" type="presParOf" srcId="{45DDC914-E5F5-420E-9C4C-2878948E9C24}" destId="{343DACFC-9C4F-4574-AB01-2BAC81B05A3D}" srcOrd="2" destOrd="0" presId="urn:microsoft.com/office/officeart/2005/8/layout/process2"/>
    <dgm:cxn modelId="{33746165-C989-4FA1-A835-3CE397AEC562}" type="presParOf" srcId="{45DDC914-E5F5-420E-9C4C-2878948E9C24}" destId="{456EABEB-7DF0-4D9E-9C93-E01CFEB64FA4}" srcOrd="3" destOrd="0" presId="urn:microsoft.com/office/officeart/2005/8/layout/process2"/>
    <dgm:cxn modelId="{9AF66605-F4CB-48C8-BFBE-965CBC6CC82D}" type="presParOf" srcId="{456EABEB-7DF0-4D9E-9C93-E01CFEB64FA4}" destId="{EFDD1F78-8485-4FE5-9490-A61B82600909}" srcOrd="0" destOrd="0" presId="urn:microsoft.com/office/officeart/2005/8/layout/process2"/>
    <dgm:cxn modelId="{F7E68866-D862-4BAB-9AF8-A30F7CC2B9C2}" type="presParOf" srcId="{45DDC914-E5F5-420E-9C4C-2878948E9C24}" destId="{B1A6D4ED-9787-429E-82F1-A66A84EAED5A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0A6821-0CA6-48A5-B4B9-ABB3E88AEF9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ED6C1C5-B7D9-4212-9FB8-7507445A3A6B}">
      <dgm:prSet phldrT="[Tekst]"/>
      <dgm:spPr/>
      <dgm:t>
        <a:bodyPr/>
        <a:lstStyle/>
        <a:p>
          <a:r>
            <a:rPr lang="pl-PL" dirty="0" smtClean="0"/>
            <a:t>Unia Europejska</a:t>
          </a:r>
          <a:endParaRPr lang="pl-PL" dirty="0"/>
        </a:p>
      </dgm:t>
    </dgm:pt>
    <dgm:pt modelId="{1A69864A-236D-4AB1-8785-9CD7C9E1042B}" type="parTrans" cxnId="{851E4EF2-354F-447B-AED3-0C33E25CC535}">
      <dgm:prSet/>
      <dgm:spPr/>
      <dgm:t>
        <a:bodyPr/>
        <a:lstStyle/>
        <a:p>
          <a:endParaRPr lang="pl-PL"/>
        </a:p>
      </dgm:t>
    </dgm:pt>
    <dgm:pt modelId="{4E28F521-1765-4D06-A6D4-BA950CAFB72B}" type="sibTrans" cxnId="{851E4EF2-354F-447B-AED3-0C33E25CC535}">
      <dgm:prSet/>
      <dgm:spPr/>
      <dgm:t>
        <a:bodyPr/>
        <a:lstStyle/>
        <a:p>
          <a:endParaRPr lang="pl-PL"/>
        </a:p>
      </dgm:t>
    </dgm:pt>
    <dgm:pt modelId="{73B2E1BA-6789-402D-8A19-CAAFE492B3EF}">
      <dgm:prSet phldrT="[Tekst]"/>
      <dgm:spPr/>
      <dgm:t>
        <a:bodyPr/>
        <a:lstStyle/>
        <a:p>
          <a:r>
            <a:rPr lang="pl-PL" dirty="0" smtClean="0"/>
            <a:t>Państwo Członkowskie</a:t>
          </a:r>
          <a:endParaRPr lang="pl-PL" dirty="0"/>
        </a:p>
      </dgm:t>
    </dgm:pt>
    <dgm:pt modelId="{1FDA4B39-7DF9-472A-B0AE-CF5276C8E94A}" type="parTrans" cxnId="{038127FE-E4BF-44A2-B0E6-6F2A68A01C49}">
      <dgm:prSet/>
      <dgm:spPr/>
      <dgm:t>
        <a:bodyPr/>
        <a:lstStyle/>
        <a:p>
          <a:endParaRPr lang="pl-PL"/>
        </a:p>
      </dgm:t>
    </dgm:pt>
    <dgm:pt modelId="{7C135573-1C44-4840-A7F9-DB13C6A14A49}" type="sibTrans" cxnId="{038127FE-E4BF-44A2-B0E6-6F2A68A01C49}">
      <dgm:prSet/>
      <dgm:spPr/>
      <dgm:t>
        <a:bodyPr/>
        <a:lstStyle/>
        <a:p>
          <a:endParaRPr lang="pl-PL"/>
        </a:p>
      </dgm:t>
    </dgm:pt>
    <dgm:pt modelId="{DB8C0F2A-B555-4EAA-9BA1-2C0011DD2915}">
      <dgm:prSet phldrT="[Tekst]"/>
      <dgm:spPr/>
      <dgm:t>
        <a:bodyPr/>
        <a:lstStyle/>
        <a:p>
          <a:r>
            <a:rPr lang="pl-PL" dirty="0" smtClean="0"/>
            <a:t>Państwo Członkowskie</a:t>
          </a:r>
          <a:endParaRPr lang="pl-PL" dirty="0"/>
        </a:p>
      </dgm:t>
    </dgm:pt>
    <dgm:pt modelId="{E55DA53D-EAF0-40AA-B26A-79177EABFE7D}" type="parTrans" cxnId="{71BB5E93-26A5-460E-9DF2-AA22E07874B9}">
      <dgm:prSet/>
      <dgm:spPr/>
      <dgm:t>
        <a:bodyPr/>
        <a:lstStyle/>
        <a:p>
          <a:endParaRPr lang="pl-PL"/>
        </a:p>
      </dgm:t>
    </dgm:pt>
    <dgm:pt modelId="{CF7F2167-9BC5-4E25-B471-BA11A70CCBC6}" type="sibTrans" cxnId="{71BB5E93-26A5-460E-9DF2-AA22E07874B9}">
      <dgm:prSet/>
      <dgm:spPr/>
      <dgm:t>
        <a:bodyPr/>
        <a:lstStyle/>
        <a:p>
          <a:endParaRPr lang="pl-PL"/>
        </a:p>
      </dgm:t>
    </dgm:pt>
    <dgm:pt modelId="{DB415272-FFD9-4AA7-9298-84C358CF486D}" type="pres">
      <dgm:prSet presAssocID="{FE0A6821-0CA6-48A5-B4B9-ABB3E88AEF9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0C8430C-AFAC-4922-A934-ADAD6F545751}" type="pres">
      <dgm:prSet presAssocID="{2ED6C1C5-B7D9-4212-9FB8-7507445A3A6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0FF09A8-6D80-46FA-A168-0CA18E2ED166}" type="pres">
      <dgm:prSet presAssocID="{4E28F521-1765-4D06-A6D4-BA950CAFB72B}" presName="sibTrans" presStyleLbl="sibTrans2D1" presStyleIdx="0" presStyleCnt="3"/>
      <dgm:spPr/>
      <dgm:t>
        <a:bodyPr/>
        <a:lstStyle/>
        <a:p>
          <a:endParaRPr lang="pl-PL"/>
        </a:p>
      </dgm:t>
    </dgm:pt>
    <dgm:pt modelId="{91CEE1D1-2AD6-4AAF-80E3-E92B19F61C03}" type="pres">
      <dgm:prSet presAssocID="{4E28F521-1765-4D06-A6D4-BA950CAFB72B}" presName="connectorText" presStyleLbl="sibTrans2D1" presStyleIdx="0" presStyleCnt="3"/>
      <dgm:spPr/>
      <dgm:t>
        <a:bodyPr/>
        <a:lstStyle/>
        <a:p>
          <a:endParaRPr lang="pl-PL"/>
        </a:p>
      </dgm:t>
    </dgm:pt>
    <dgm:pt modelId="{DDFAB1A4-6DA2-449C-BF54-087EF296AB0B}" type="pres">
      <dgm:prSet presAssocID="{73B2E1BA-6789-402D-8A19-CAAFE492B3E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D9A4714-A69B-4FD6-9EA6-4E627D28079B}" type="pres">
      <dgm:prSet presAssocID="{7C135573-1C44-4840-A7F9-DB13C6A14A49}" presName="sibTrans" presStyleLbl="sibTrans2D1" presStyleIdx="1" presStyleCnt="3"/>
      <dgm:spPr/>
      <dgm:t>
        <a:bodyPr/>
        <a:lstStyle/>
        <a:p>
          <a:endParaRPr lang="pl-PL"/>
        </a:p>
      </dgm:t>
    </dgm:pt>
    <dgm:pt modelId="{D008EE02-A2D5-4D53-9563-83508C5DBCEE}" type="pres">
      <dgm:prSet presAssocID="{7C135573-1C44-4840-A7F9-DB13C6A14A49}" presName="connectorText" presStyleLbl="sibTrans2D1" presStyleIdx="1" presStyleCnt="3"/>
      <dgm:spPr/>
      <dgm:t>
        <a:bodyPr/>
        <a:lstStyle/>
        <a:p>
          <a:endParaRPr lang="pl-PL"/>
        </a:p>
      </dgm:t>
    </dgm:pt>
    <dgm:pt modelId="{F0DBA4BC-0CA5-4A4E-A4AB-CFFA01429FC2}" type="pres">
      <dgm:prSet presAssocID="{DB8C0F2A-B555-4EAA-9BA1-2C0011DD291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30FF6B2-5691-419B-8E26-6969A2D79FA3}" type="pres">
      <dgm:prSet presAssocID="{CF7F2167-9BC5-4E25-B471-BA11A70CCBC6}" presName="sibTrans" presStyleLbl="sibTrans2D1" presStyleIdx="2" presStyleCnt="3"/>
      <dgm:spPr/>
      <dgm:t>
        <a:bodyPr/>
        <a:lstStyle/>
        <a:p>
          <a:endParaRPr lang="pl-PL"/>
        </a:p>
      </dgm:t>
    </dgm:pt>
    <dgm:pt modelId="{9B5C36EE-E2B1-4651-A8FF-A217581D1F6F}" type="pres">
      <dgm:prSet presAssocID="{CF7F2167-9BC5-4E25-B471-BA11A70CCBC6}" presName="connectorText" presStyleLbl="sibTrans2D1" presStyleIdx="2" presStyleCnt="3"/>
      <dgm:spPr/>
      <dgm:t>
        <a:bodyPr/>
        <a:lstStyle/>
        <a:p>
          <a:endParaRPr lang="pl-PL"/>
        </a:p>
      </dgm:t>
    </dgm:pt>
  </dgm:ptLst>
  <dgm:cxnLst>
    <dgm:cxn modelId="{742F7B09-0CB8-4958-BCF1-863AD8BA5F31}" type="presOf" srcId="{FE0A6821-0CA6-48A5-B4B9-ABB3E88AEF91}" destId="{DB415272-FFD9-4AA7-9298-84C358CF486D}" srcOrd="0" destOrd="0" presId="urn:microsoft.com/office/officeart/2005/8/layout/cycle7"/>
    <dgm:cxn modelId="{6041D2F3-1039-4CBA-A116-03CF337CBECC}" type="presOf" srcId="{7C135573-1C44-4840-A7F9-DB13C6A14A49}" destId="{D008EE02-A2D5-4D53-9563-83508C5DBCEE}" srcOrd="1" destOrd="0" presId="urn:microsoft.com/office/officeart/2005/8/layout/cycle7"/>
    <dgm:cxn modelId="{038127FE-E4BF-44A2-B0E6-6F2A68A01C49}" srcId="{FE0A6821-0CA6-48A5-B4B9-ABB3E88AEF91}" destId="{73B2E1BA-6789-402D-8A19-CAAFE492B3EF}" srcOrd="1" destOrd="0" parTransId="{1FDA4B39-7DF9-472A-B0AE-CF5276C8E94A}" sibTransId="{7C135573-1C44-4840-A7F9-DB13C6A14A49}"/>
    <dgm:cxn modelId="{9C748E31-FE27-445D-8233-5F88CB65F9E0}" type="presOf" srcId="{2ED6C1C5-B7D9-4212-9FB8-7507445A3A6B}" destId="{70C8430C-AFAC-4922-A934-ADAD6F545751}" srcOrd="0" destOrd="0" presId="urn:microsoft.com/office/officeart/2005/8/layout/cycle7"/>
    <dgm:cxn modelId="{E76D54C3-1A89-42BF-A52D-B1112497B263}" type="presOf" srcId="{73B2E1BA-6789-402D-8A19-CAAFE492B3EF}" destId="{DDFAB1A4-6DA2-449C-BF54-087EF296AB0B}" srcOrd="0" destOrd="0" presId="urn:microsoft.com/office/officeart/2005/8/layout/cycle7"/>
    <dgm:cxn modelId="{56B53DF7-84A1-4DCC-812A-97C7CCFB0373}" type="presOf" srcId="{DB8C0F2A-B555-4EAA-9BA1-2C0011DD2915}" destId="{F0DBA4BC-0CA5-4A4E-A4AB-CFFA01429FC2}" srcOrd="0" destOrd="0" presId="urn:microsoft.com/office/officeart/2005/8/layout/cycle7"/>
    <dgm:cxn modelId="{71BB5E93-26A5-460E-9DF2-AA22E07874B9}" srcId="{FE0A6821-0CA6-48A5-B4B9-ABB3E88AEF91}" destId="{DB8C0F2A-B555-4EAA-9BA1-2C0011DD2915}" srcOrd="2" destOrd="0" parTransId="{E55DA53D-EAF0-40AA-B26A-79177EABFE7D}" sibTransId="{CF7F2167-9BC5-4E25-B471-BA11A70CCBC6}"/>
    <dgm:cxn modelId="{BEE2580D-DD71-4312-83CA-628F111C4C97}" type="presOf" srcId="{4E28F521-1765-4D06-A6D4-BA950CAFB72B}" destId="{40FF09A8-6D80-46FA-A168-0CA18E2ED166}" srcOrd="0" destOrd="0" presId="urn:microsoft.com/office/officeart/2005/8/layout/cycle7"/>
    <dgm:cxn modelId="{851E4EF2-354F-447B-AED3-0C33E25CC535}" srcId="{FE0A6821-0CA6-48A5-B4B9-ABB3E88AEF91}" destId="{2ED6C1C5-B7D9-4212-9FB8-7507445A3A6B}" srcOrd="0" destOrd="0" parTransId="{1A69864A-236D-4AB1-8785-9CD7C9E1042B}" sibTransId="{4E28F521-1765-4D06-A6D4-BA950CAFB72B}"/>
    <dgm:cxn modelId="{099742D7-04B3-4A2A-91ED-D65230A02FBF}" type="presOf" srcId="{4E28F521-1765-4D06-A6D4-BA950CAFB72B}" destId="{91CEE1D1-2AD6-4AAF-80E3-E92B19F61C03}" srcOrd="1" destOrd="0" presId="urn:microsoft.com/office/officeart/2005/8/layout/cycle7"/>
    <dgm:cxn modelId="{FE6FC210-D405-4CDF-8098-6374B2D7CF86}" type="presOf" srcId="{CF7F2167-9BC5-4E25-B471-BA11A70CCBC6}" destId="{9B5C36EE-E2B1-4651-A8FF-A217581D1F6F}" srcOrd="1" destOrd="0" presId="urn:microsoft.com/office/officeart/2005/8/layout/cycle7"/>
    <dgm:cxn modelId="{0A844AF4-D689-44C6-97CA-D5400E383F8E}" type="presOf" srcId="{CF7F2167-9BC5-4E25-B471-BA11A70CCBC6}" destId="{F30FF6B2-5691-419B-8E26-6969A2D79FA3}" srcOrd="0" destOrd="0" presId="urn:microsoft.com/office/officeart/2005/8/layout/cycle7"/>
    <dgm:cxn modelId="{75C46161-DA9D-40CD-A9B2-B5151828C5C1}" type="presOf" srcId="{7C135573-1C44-4840-A7F9-DB13C6A14A49}" destId="{5D9A4714-A69B-4FD6-9EA6-4E627D28079B}" srcOrd="0" destOrd="0" presId="urn:microsoft.com/office/officeart/2005/8/layout/cycle7"/>
    <dgm:cxn modelId="{E21E6CDB-BD98-4765-853B-6B50FF87CE4A}" type="presParOf" srcId="{DB415272-FFD9-4AA7-9298-84C358CF486D}" destId="{70C8430C-AFAC-4922-A934-ADAD6F545751}" srcOrd="0" destOrd="0" presId="urn:microsoft.com/office/officeart/2005/8/layout/cycle7"/>
    <dgm:cxn modelId="{D5713142-BE3B-40C6-B2E1-6CFE6AF7C46F}" type="presParOf" srcId="{DB415272-FFD9-4AA7-9298-84C358CF486D}" destId="{40FF09A8-6D80-46FA-A168-0CA18E2ED166}" srcOrd="1" destOrd="0" presId="urn:microsoft.com/office/officeart/2005/8/layout/cycle7"/>
    <dgm:cxn modelId="{DA36E984-4BF3-41C6-9085-836441CD7FDB}" type="presParOf" srcId="{40FF09A8-6D80-46FA-A168-0CA18E2ED166}" destId="{91CEE1D1-2AD6-4AAF-80E3-E92B19F61C03}" srcOrd="0" destOrd="0" presId="urn:microsoft.com/office/officeart/2005/8/layout/cycle7"/>
    <dgm:cxn modelId="{F508549A-2C02-42A9-B4F1-845AC277518A}" type="presParOf" srcId="{DB415272-FFD9-4AA7-9298-84C358CF486D}" destId="{DDFAB1A4-6DA2-449C-BF54-087EF296AB0B}" srcOrd="2" destOrd="0" presId="urn:microsoft.com/office/officeart/2005/8/layout/cycle7"/>
    <dgm:cxn modelId="{05870565-3948-481C-BA02-A51FA6B7BE3A}" type="presParOf" srcId="{DB415272-FFD9-4AA7-9298-84C358CF486D}" destId="{5D9A4714-A69B-4FD6-9EA6-4E627D28079B}" srcOrd="3" destOrd="0" presId="urn:microsoft.com/office/officeart/2005/8/layout/cycle7"/>
    <dgm:cxn modelId="{7A07C0DE-864A-4B39-AA70-160EDFFCA333}" type="presParOf" srcId="{5D9A4714-A69B-4FD6-9EA6-4E627D28079B}" destId="{D008EE02-A2D5-4D53-9563-83508C5DBCEE}" srcOrd="0" destOrd="0" presId="urn:microsoft.com/office/officeart/2005/8/layout/cycle7"/>
    <dgm:cxn modelId="{7BAB3E19-DDFA-4F94-AEF2-8D14EF71F71B}" type="presParOf" srcId="{DB415272-FFD9-4AA7-9298-84C358CF486D}" destId="{F0DBA4BC-0CA5-4A4E-A4AB-CFFA01429FC2}" srcOrd="4" destOrd="0" presId="urn:microsoft.com/office/officeart/2005/8/layout/cycle7"/>
    <dgm:cxn modelId="{8DBC39B3-625F-4814-9ACD-5AB0D0418E88}" type="presParOf" srcId="{DB415272-FFD9-4AA7-9298-84C358CF486D}" destId="{F30FF6B2-5691-419B-8E26-6969A2D79FA3}" srcOrd="5" destOrd="0" presId="urn:microsoft.com/office/officeart/2005/8/layout/cycle7"/>
    <dgm:cxn modelId="{9327A9B9-BD97-49A2-8AB6-595109C516C1}" type="presParOf" srcId="{F30FF6B2-5691-419B-8E26-6969A2D79FA3}" destId="{9B5C36EE-E2B1-4651-A8FF-A217581D1F6F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B9D1DF-27F7-4E76-8A6B-F8D3B085F26B}">
      <dsp:nvSpPr>
        <dsp:cNvPr id="0" name=""/>
        <dsp:cNvSpPr/>
      </dsp:nvSpPr>
      <dsp:spPr>
        <a:xfrm>
          <a:off x="2235677" y="1629"/>
          <a:ext cx="2767645" cy="1383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Podstawa prawna działania UE</a:t>
          </a:r>
          <a:endParaRPr lang="pl-PL" sz="3000" kern="1200" dirty="0"/>
        </a:p>
      </dsp:txBody>
      <dsp:txXfrm>
        <a:off x="2235677" y="1629"/>
        <a:ext cx="2767645" cy="1383822"/>
      </dsp:txXfrm>
    </dsp:sp>
    <dsp:sp modelId="{AEE7666E-4545-4F5D-8F25-6C1E74DCF7C5}">
      <dsp:nvSpPr>
        <dsp:cNvPr id="0" name=""/>
        <dsp:cNvSpPr/>
      </dsp:nvSpPr>
      <dsp:spPr>
        <a:xfrm>
          <a:off x="2512441" y="1385452"/>
          <a:ext cx="276764" cy="1037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7866"/>
              </a:lnTo>
              <a:lnTo>
                <a:pt x="276764" y="1037866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3CBB57-7920-4783-AE3E-78784150FC91}">
      <dsp:nvSpPr>
        <dsp:cNvPr id="0" name=""/>
        <dsp:cNvSpPr/>
      </dsp:nvSpPr>
      <dsp:spPr>
        <a:xfrm>
          <a:off x="2789206" y="1731407"/>
          <a:ext cx="2214116" cy="13838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Wertykalny podział kompetencji</a:t>
          </a:r>
          <a:endParaRPr lang="pl-PL" sz="2700" kern="1200" dirty="0"/>
        </a:p>
      </dsp:txBody>
      <dsp:txXfrm>
        <a:off x="2789206" y="1731407"/>
        <a:ext cx="2214116" cy="1383822"/>
      </dsp:txXfrm>
    </dsp:sp>
    <dsp:sp modelId="{85282723-B7C6-4072-B005-D3BEC2AED102}">
      <dsp:nvSpPr>
        <dsp:cNvPr id="0" name=""/>
        <dsp:cNvSpPr/>
      </dsp:nvSpPr>
      <dsp:spPr>
        <a:xfrm>
          <a:off x="2512441" y="1385452"/>
          <a:ext cx="276764" cy="2767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7645"/>
              </a:lnTo>
              <a:lnTo>
                <a:pt x="276764" y="2767645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66D684-2C7F-4A0E-A21C-A0C34E729BF2}">
      <dsp:nvSpPr>
        <dsp:cNvPr id="0" name=""/>
        <dsp:cNvSpPr/>
      </dsp:nvSpPr>
      <dsp:spPr>
        <a:xfrm>
          <a:off x="2789206" y="3461185"/>
          <a:ext cx="2214116" cy="13838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Horyzontalny podział kompetencji</a:t>
          </a:r>
          <a:endParaRPr lang="pl-PL" sz="2700" kern="1200" dirty="0"/>
        </a:p>
      </dsp:txBody>
      <dsp:txXfrm>
        <a:off x="2789206" y="3461185"/>
        <a:ext cx="2214116" cy="138382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2C4B56-A1BD-4C55-A61F-F8C42A236431}">
      <dsp:nvSpPr>
        <dsp:cNvPr id="0" name=""/>
        <dsp:cNvSpPr/>
      </dsp:nvSpPr>
      <dsp:spPr>
        <a:xfrm>
          <a:off x="3619500" y="2259321"/>
          <a:ext cx="2834814" cy="327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97"/>
              </a:lnTo>
              <a:lnTo>
                <a:pt x="2834814" y="163997"/>
              </a:lnTo>
              <a:lnTo>
                <a:pt x="2834814" y="327995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FFEF4-E5BB-4CBA-968F-58B74F012F3E}">
      <dsp:nvSpPr>
        <dsp:cNvPr id="0" name=""/>
        <dsp:cNvSpPr/>
      </dsp:nvSpPr>
      <dsp:spPr>
        <a:xfrm>
          <a:off x="3619500" y="2259321"/>
          <a:ext cx="944938" cy="327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97"/>
              </a:lnTo>
              <a:lnTo>
                <a:pt x="944938" y="163997"/>
              </a:lnTo>
              <a:lnTo>
                <a:pt x="944938" y="327995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553EA3-8014-408A-B836-9243E9062352}">
      <dsp:nvSpPr>
        <dsp:cNvPr id="0" name=""/>
        <dsp:cNvSpPr/>
      </dsp:nvSpPr>
      <dsp:spPr>
        <a:xfrm>
          <a:off x="2674561" y="2259321"/>
          <a:ext cx="944938" cy="327995"/>
        </a:xfrm>
        <a:custGeom>
          <a:avLst/>
          <a:gdLst/>
          <a:ahLst/>
          <a:cxnLst/>
          <a:rect l="0" t="0" r="0" b="0"/>
          <a:pathLst>
            <a:path>
              <a:moveTo>
                <a:pt x="944938" y="0"/>
              </a:moveTo>
              <a:lnTo>
                <a:pt x="944938" y="163997"/>
              </a:lnTo>
              <a:lnTo>
                <a:pt x="0" y="163997"/>
              </a:lnTo>
              <a:lnTo>
                <a:pt x="0" y="327995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33672F-AAF2-4637-9869-71F311AC9A46}">
      <dsp:nvSpPr>
        <dsp:cNvPr id="0" name=""/>
        <dsp:cNvSpPr/>
      </dsp:nvSpPr>
      <dsp:spPr>
        <a:xfrm>
          <a:off x="784685" y="2259321"/>
          <a:ext cx="2834814" cy="327995"/>
        </a:xfrm>
        <a:custGeom>
          <a:avLst/>
          <a:gdLst/>
          <a:ahLst/>
          <a:cxnLst/>
          <a:rect l="0" t="0" r="0" b="0"/>
          <a:pathLst>
            <a:path>
              <a:moveTo>
                <a:pt x="2834814" y="0"/>
              </a:moveTo>
              <a:lnTo>
                <a:pt x="2834814" y="163997"/>
              </a:lnTo>
              <a:lnTo>
                <a:pt x="0" y="163997"/>
              </a:lnTo>
              <a:lnTo>
                <a:pt x="0" y="327995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2AD6B7-F37A-4EF7-8353-86AF844CCF40}">
      <dsp:nvSpPr>
        <dsp:cNvPr id="0" name=""/>
        <dsp:cNvSpPr/>
      </dsp:nvSpPr>
      <dsp:spPr>
        <a:xfrm>
          <a:off x="2838559" y="1478380"/>
          <a:ext cx="1561881" cy="7809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Kompetencje UE</a:t>
          </a:r>
          <a:endParaRPr lang="pl-PL" sz="2000" kern="1200" dirty="0"/>
        </a:p>
      </dsp:txBody>
      <dsp:txXfrm>
        <a:off x="2838559" y="1478380"/>
        <a:ext cx="1561881" cy="780940"/>
      </dsp:txXfrm>
    </dsp:sp>
    <dsp:sp modelId="{9F6B6D18-8263-47D9-B7A2-DCE6176AC387}">
      <dsp:nvSpPr>
        <dsp:cNvPr id="0" name=""/>
        <dsp:cNvSpPr/>
      </dsp:nvSpPr>
      <dsp:spPr>
        <a:xfrm>
          <a:off x="3744" y="2587316"/>
          <a:ext cx="1561881" cy="7809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Wyraźne</a:t>
          </a:r>
          <a:endParaRPr lang="pl-PL" sz="2000" kern="1200" dirty="0"/>
        </a:p>
      </dsp:txBody>
      <dsp:txXfrm>
        <a:off x="3744" y="2587316"/>
        <a:ext cx="1561881" cy="780940"/>
      </dsp:txXfrm>
    </dsp:sp>
    <dsp:sp modelId="{8A39AA03-59A3-4141-84D1-B8F0CC92C083}">
      <dsp:nvSpPr>
        <dsp:cNvPr id="0" name=""/>
        <dsp:cNvSpPr/>
      </dsp:nvSpPr>
      <dsp:spPr>
        <a:xfrm>
          <a:off x="1893621" y="2587316"/>
          <a:ext cx="1561881" cy="7809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Dorozumiane</a:t>
          </a:r>
          <a:endParaRPr lang="pl-PL" sz="2000" kern="1200" dirty="0"/>
        </a:p>
      </dsp:txBody>
      <dsp:txXfrm>
        <a:off x="1893621" y="2587316"/>
        <a:ext cx="1561881" cy="780940"/>
      </dsp:txXfrm>
    </dsp:sp>
    <dsp:sp modelId="{BE35D476-083A-456C-AB4D-AB7E5ED4F34D}">
      <dsp:nvSpPr>
        <dsp:cNvPr id="0" name=""/>
        <dsp:cNvSpPr/>
      </dsp:nvSpPr>
      <dsp:spPr>
        <a:xfrm>
          <a:off x="3783497" y="2587316"/>
          <a:ext cx="1561881" cy="7809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Ogólne</a:t>
          </a:r>
          <a:endParaRPr lang="pl-PL" sz="2000" kern="1200" dirty="0"/>
        </a:p>
      </dsp:txBody>
      <dsp:txXfrm>
        <a:off x="3783497" y="2587316"/>
        <a:ext cx="1561881" cy="780940"/>
      </dsp:txXfrm>
    </dsp:sp>
    <dsp:sp modelId="{BD981822-AB77-4CD7-BA51-45CF824FF290}">
      <dsp:nvSpPr>
        <dsp:cNvPr id="0" name=""/>
        <dsp:cNvSpPr/>
      </dsp:nvSpPr>
      <dsp:spPr>
        <a:xfrm>
          <a:off x="5673374" y="2587316"/>
          <a:ext cx="1561881" cy="7809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Dodatkowe</a:t>
          </a:r>
          <a:endParaRPr lang="pl-PL" sz="2000" kern="1200" dirty="0"/>
        </a:p>
      </dsp:txBody>
      <dsp:txXfrm>
        <a:off x="5673374" y="2587316"/>
        <a:ext cx="1561881" cy="7809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3182D8-2F01-41D8-9BB9-DD8B6D85CBD8}">
      <dsp:nvSpPr>
        <dsp:cNvPr id="0" name=""/>
        <dsp:cNvSpPr/>
      </dsp:nvSpPr>
      <dsp:spPr>
        <a:xfrm>
          <a:off x="3619500" y="2201098"/>
          <a:ext cx="2560822" cy="444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220"/>
              </a:lnTo>
              <a:lnTo>
                <a:pt x="2560822" y="222220"/>
              </a:lnTo>
              <a:lnTo>
                <a:pt x="2560822" y="444440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B01C38-0584-4F7A-9E01-A29F13C41121}">
      <dsp:nvSpPr>
        <dsp:cNvPr id="0" name=""/>
        <dsp:cNvSpPr/>
      </dsp:nvSpPr>
      <dsp:spPr>
        <a:xfrm>
          <a:off x="3573780" y="2201098"/>
          <a:ext cx="91440" cy="444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4440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A9278C-D081-4932-8E05-CA9BCBA775B6}">
      <dsp:nvSpPr>
        <dsp:cNvPr id="0" name=""/>
        <dsp:cNvSpPr/>
      </dsp:nvSpPr>
      <dsp:spPr>
        <a:xfrm>
          <a:off x="1058677" y="2201098"/>
          <a:ext cx="2560822" cy="444440"/>
        </a:xfrm>
        <a:custGeom>
          <a:avLst/>
          <a:gdLst/>
          <a:ahLst/>
          <a:cxnLst/>
          <a:rect l="0" t="0" r="0" b="0"/>
          <a:pathLst>
            <a:path>
              <a:moveTo>
                <a:pt x="2560822" y="0"/>
              </a:moveTo>
              <a:lnTo>
                <a:pt x="2560822" y="222220"/>
              </a:lnTo>
              <a:lnTo>
                <a:pt x="0" y="222220"/>
              </a:lnTo>
              <a:lnTo>
                <a:pt x="0" y="444440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26C3DC-A1BE-42E5-A331-F28F0081A36A}">
      <dsp:nvSpPr>
        <dsp:cNvPr id="0" name=""/>
        <dsp:cNvSpPr/>
      </dsp:nvSpPr>
      <dsp:spPr>
        <a:xfrm>
          <a:off x="2561308" y="1142907"/>
          <a:ext cx="2116382" cy="10581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Kompetencje UE</a:t>
          </a:r>
          <a:endParaRPr lang="pl-PL" sz="1900" kern="1200" dirty="0"/>
        </a:p>
      </dsp:txBody>
      <dsp:txXfrm>
        <a:off x="2561308" y="1142907"/>
        <a:ext cx="2116382" cy="1058191"/>
      </dsp:txXfrm>
    </dsp:sp>
    <dsp:sp modelId="{41D10FE6-F32A-4EA6-A7D0-9B144C648CEF}">
      <dsp:nvSpPr>
        <dsp:cNvPr id="0" name=""/>
        <dsp:cNvSpPr/>
      </dsp:nvSpPr>
      <dsp:spPr>
        <a:xfrm>
          <a:off x="486" y="2645539"/>
          <a:ext cx="2116382" cy="10581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Kompetencje wyłączne </a:t>
          </a:r>
          <a:endParaRPr lang="pl-PL" sz="1900" kern="1200" dirty="0"/>
        </a:p>
      </dsp:txBody>
      <dsp:txXfrm>
        <a:off x="486" y="2645539"/>
        <a:ext cx="2116382" cy="1058191"/>
      </dsp:txXfrm>
    </dsp:sp>
    <dsp:sp modelId="{6FC2BEF0-D887-4B76-899E-6C974B54928C}">
      <dsp:nvSpPr>
        <dsp:cNvPr id="0" name=""/>
        <dsp:cNvSpPr/>
      </dsp:nvSpPr>
      <dsp:spPr>
        <a:xfrm>
          <a:off x="2561308" y="2645539"/>
          <a:ext cx="2116382" cy="10581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Kompetencje dzielone </a:t>
          </a:r>
          <a:endParaRPr lang="pl-PL" sz="1900" kern="1200" dirty="0"/>
        </a:p>
      </dsp:txBody>
      <dsp:txXfrm>
        <a:off x="2561308" y="2645539"/>
        <a:ext cx="2116382" cy="1058191"/>
      </dsp:txXfrm>
    </dsp:sp>
    <dsp:sp modelId="{87C8C81C-CDED-473E-B00F-CFC97AD691AC}">
      <dsp:nvSpPr>
        <dsp:cNvPr id="0" name=""/>
        <dsp:cNvSpPr/>
      </dsp:nvSpPr>
      <dsp:spPr>
        <a:xfrm>
          <a:off x="5122131" y="2645539"/>
          <a:ext cx="2116382" cy="10581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Kompetencje wspierające koordynacyjne uzupełniające</a:t>
          </a:r>
          <a:endParaRPr lang="pl-PL" sz="1900" kern="1200" dirty="0"/>
        </a:p>
      </dsp:txBody>
      <dsp:txXfrm>
        <a:off x="5122131" y="2645539"/>
        <a:ext cx="2116382" cy="105819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6DF341-16AD-4D20-A2CD-1A0FCD4D8565}">
      <dsp:nvSpPr>
        <dsp:cNvPr id="0" name=""/>
        <dsp:cNvSpPr/>
      </dsp:nvSpPr>
      <dsp:spPr>
        <a:xfrm>
          <a:off x="542924" y="0"/>
          <a:ext cx="6153150" cy="48466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4CD127-BB9A-4F74-AAD6-4B21B60569A7}">
      <dsp:nvSpPr>
        <dsp:cNvPr id="0" name=""/>
        <dsp:cNvSpPr/>
      </dsp:nvSpPr>
      <dsp:spPr>
        <a:xfrm>
          <a:off x="7776" y="1453991"/>
          <a:ext cx="2330053" cy="1938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1/3 głosów (przestrzeń wolności sprawiedliwości i bezpieczeństwa ¼) </a:t>
          </a:r>
          <a:endParaRPr lang="pl-PL" sz="2000" kern="1200" dirty="0"/>
        </a:p>
      </dsp:txBody>
      <dsp:txXfrm>
        <a:off x="7776" y="1453991"/>
        <a:ext cx="2330053" cy="1938655"/>
      </dsp:txXfrm>
    </dsp:sp>
    <dsp:sp modelId="{2BC68C28-D6CB-4A4C-B636-0B46F160E120}">
      <dsp:nvSpPr>
        <dsp:cNvPr id="0" name=""/>
        <dsp:cNvSpPr/>
      </dsp:nvSpPr>
      <dsp:spPr>
        <a:xfrm>
          <a:off x="2454473" y="1453991"/>
          <a:ext cx="2330053" cy="1938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Ponowna analiza</a:t>
          </a:r>
          <a:endParaRPr lang="pl-PL" sz="2000" kern="1200" dirty="0"/>
        </a:p>
      </dsp:txBody>
      <dsp:txXfrm>
        <a:off x="2454473" y="1453991"/>
        <a:ext cx="2330053" cy="1938655"/>
      </dsp:txXfrm>
    </dsp:sp>
    <dsp:sp modelId="{C8C07993-4CE7-4F49-8CB2-AB3D8312A3B3}">
      <dsp:nvSpPr>
        <dsp:cNvPr id="0" name=""/>
        <dsp:cNvSpPr/>
      </dsp:nvSpPr>
      <dsp:spPr>
        <a:xfrm>
          <a:off x="4901170" y="1453991"/>
          <a:ext cx="2330053" cy="1938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Podtrzymanie, zmiana wycofanie + uzasadnienie</a:t>
          </a:r>
          <a:endParaRPr lang="pl-PL" sz="2000" kern="1200" dirty="0"/>
        </a:p>
      </dsp:txBody>
      <dsp:txXfrm>
        <a:off x="4901170" y="1453991"/>
        <a:ext cx="2330053" cy="193865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A13F7B-125B-4750-90FC-E6F098340EE7}">
      <dsp:nvSpPr>
        <dsp:cNvPr id="0" name=""/>
        <dsp:cNvSpPr/>
      </dsp:nvSpPr>
      <dsp:spPr>
        <a:xfrm>
          <a:off x="2362403" y="0"/>
          <a:ext cx="2514193" cy="1211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Co najmniej zwykła większość głosów</a:t>
          </a:r>
          <a:endParaRPr lang="pl-PL" sz="1800" kern="1200" dirty="0"/>
        </a:p>
      </dsp:txBody>
      <dsp:txXfrm>
        <a:off x="2362403" y="0"/>
        <a:ext cx="2514193" cy="1211659"/>
      </dsp:txXfrm>
    </dsp:sp>
    <dsp:sp modelId="{DCF7CFDF-89C5-4F7A-A747-E04ED17E5540}">
      <dsp:nvSpPr>
        <dsp:cNvPr id="0" name=""/>
        <dsp:cNvSpPr/>
      </dsp:nvSpPr>
      <dsp:spPr>
        <a:xfrm rot="5400000">
          <a:off x="3392313" y="1241950"/>
          <a:ext cx="454372" cy="5452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 rot="5400000">
        <a:off x="3392313" y="1241950"/>
        <a:ext cx="454372" cy="545246"/>
      </dsp:txXfrm>
    </dsp:sp>
    <dsp:sp modelId="{343DACFC-9C4F-4574-AB01-2BAC81B05A3D}">
      <dsp:nvSpPr>
        <dsp:cNvPr id="0" name=""/>
        <dsp:cNvSpPr/>
      </dsp:nvSpPr>
      <dsp:spPr>
        <a:xfrm>
          <a:off x="2362403" y="1817489"/>
          <a:ext cx="2514193" cy="1211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Ponowna analiza.  Podtrzymanie, zmiana, wycofanie + uzasadnienie</a:t>
          </a:r>
          <a:endParaRPr lang="pl-PL" sz="1800" kern="1200" dirty="0"/>
        </a:p>
      </dsp:txBody>
      <dsp:txXfrm>
        <a:off x="2362403" y="1817489"/>
        <a:ext cx="2514193" cy="1211659"/>
      </dsp:txXfrm>
    </dsp:sp>
    <dsp:sp modelId="{456EABEB-7DF0-4D9E-9C93-E01CFEB64FA4}">
      <dsp:nvSpPr>
        <dsp:cNvPr id="0" name=""/>
        <dsp:cNvSpPr/>
      </dsp:nvSpPr>
      <dsp:spPr>
        <a:xfrm rot="5400000">
          <a:off x="3392313" y="3059440"/>
          <a:ext cx="454372" cy="5452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 rot="5400000">
        <a:off x="3392313" y="3059440"/>
        <a:ext cx="454372" cy="545246"/>
      </dsp:txXfrm>
    </dsp:sp>
    <dsp:sp modelId="{B1A6D4ED-9787-429E-82F1-A66A84EAED5A}">
      <dsp:nvSpPr>
        <dsp:cNvPr id="0" name=""/>
        <dsp:cNvSpPr/>
      </dsp:nvSpPr>
      <dsp:spPr>
        <a:xfrm>
          <a:off x="2362403" y="3634978"/>
          <a:ext cx="2514193" cy="1211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55% głosów członków Rady  lub większość głosów w Parlamencie Europejskim</a:t>
          </a:r>
          <a:endParaRPr lang="pl-PL" sz="1800" kern="1200" dirty="0"/>
        </a:p>
      </dsp:txBody>
      <dsp:txXfrm>
        <a:off x="2362403" y="3634978"/>
        <a:ext cx="2514193" cy="121165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C8430C-AFAC-4922-A934-ADAD6F545751}">
      <dsp:nvSpPr>
        <dsp:cNvPr id="0" name=""/>
        <dsp:cNvSpPr/>
      </dsp:nvSpPr>
      <dsp:spPr>
        <a:xfrm>
          <a:off x="2364692" y="1414"/>
          <a:ext cx="2509614" cy="1254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Unia Europejska</a:t>
          </a:r>
          <a:endParaRPr lang="pl-PL" sz="2900" kern="1200" dirty="0"/>
        </a:p>
      </dsp:txBody>
      <dsp:txXfrm>
        <a:off x="2364692" y="1414"/>
        <a:ext cx="2509614" cy="1254807"/>
      </dsp:txXfrm>
    </dsp:sp>
    <dsp:sp modelId="{40FF09A8-6D80-46FA-A168-0CA18E2ED166}">
      <dsp:nvSpPr>
        <dsp:cNvPr id="0" name=""/>
        <dsp:cNvSpPr/>
      </dsp:nvSpPr>
      <dsp:spPr>
        <a:xfrm rot="3600000">
          <a:off x="4001712" y="2203727"/>
          <a:ext cx="1307685" cy="43918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/>
        </a:p>
      </dsp:txBody>
      <dsp:txXfrm rot="3600000">
        <a:off x="4001712" y="2203727"/>
        <a:ext cx="1307685" cy="439182"/>
      </dsp:txXfrm>
    </dsp:sp>
    <dsp:sp modelId="{DDFAB1A4-6DA2-449C-BF54-087EF296AB0B}">
      <dsp:nvSpPr>
        <dsp:cNvPr id="0" name=""/>
        <dsp:cNvSpPr/>
      </dsp:nvSpPr>
      <dsp:spPr>
        <a:xfrm>
          <a:off x="4436803" y="3590415"/>
          <a:ext cx="2509614" cy="1254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Państwo Członkowskie</a:t>
          </a:r>
          <a:endParaRPr lang="pl-PL" sz="2900" kern="1200" dirty="0"/>
        </a:p>
      </dsp:txBody>
      <dsp:txXfrm>
        <a:off x="4436803" y="3590415"/>
        <a:ext cx="2509614" cy="1254807"/>
      </dsp:txXfrm>
    </dsp:sp>
    <dsp:sp modelId="{5D9A4714-A69B-4FD6-9EA6-4E627D28079B}">
      <dsp:nvSpPr>
        <dsp:cNvPr id="0" name=""/>
        <dsp:cNvSpPr/>
      </dsp:nvSpPr>
      <dsp:spPr>
        <a:xfrm rot="10800000">
          <a:off x="2965657" y="3998228"/>
          <a:ext cx="1307685" cy="43918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/>
        </a:p>
      </dsp:txBody>
      <dsp:txXfrm rot="10800000">
        <a:off x="2965657" y="3998228"/>
        <a:ext cx="1307685" cy="439182"/>
      </dsp:txXfrm>
    </dsp:sp>
    <dsp:sp modelId="{F0DBA4BC-0CA5-4A4E-A4AB-CFFA01429FC2}">
      <dsp:nvSpPr>
        <dsp:cNvPr id="0" name=""/>
        <dsp:cNvSpPr/>
      </dsp:nvSpPr>
      <dsp:spPr>
        <a:xfrm>
          <a:off x="292582" y="3590415"/>
          <a:ext cx="2509614" cy="1254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Państwo Członkowskie</a:t>
          </a:r>
          <a:endParaRPr lang="pl-PL" sz="2900" kern="1200" dirty="0"/>
        </a:p>
      </dsp:txBody>
      <dsp:txXfrm>
        <a:off x="292582" y="3590415"/>
        <a:ext cx="2509614" cy="1254807"/>
      </dsp:txXfrm>
    </dsp:sp>
    <dsp:sp modelId="{F30FF6B2-5691-419B-8E26-6969A2D79FA3}">
      <dsp:nvSpPr>
        <dsp:cNvPr id="0" name=""/>
        <dsp:cNvSpPr/>
      </dsp:nvSpPr>
      <dsp:spPr>
        <a:xfrm rot="18000000">
          <a:off x="1929601" y="2203727"/>
          <a:ext cx="1307685" cy="43918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/>
        </a:p>
      </dsp:txBody>
      <dsp:txXfrm rot="18000000">
        <a:off x="1929601" y="2203727"/>
        <a:ext cx="1307685" cy="4391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56C1CB4-7331-41DF-AF52-6AD76FD7AEC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72A92E8-7F23-42A1-8902-D357B14757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6C1CB4-7331-41DF-AF52-6AD76FD7AEC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2A92E8-7F23-42A1-8902-D357B14757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56C1CB4-7331-41DF-AF52-6AD76FD7AEC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72A92E8-7F23-42A1-8902-D357B14757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6C1CB4-7331-41DF-AF52-6AD76FD7AEC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2A92E8-7F23-42A1-8902-D357B14757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56C1CB4-7331-41DF-AF52-6AD76FD7AEC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72A92E8-7F23-42A1-8902-D357B14757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6C1CB4-7331-41DF-AF52-6AD76FD7AEC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2A92E8-7F23-42A1-8902-D357B14757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6C1CB4-7331-41DF-AF52-6AD76FD7AEC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2A92E8-7F23-42A1-8902-D357B14757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6C1CB4-7331-41DF-AF52-6AD76FD7AEC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2A92E8-7F23-42A1-8902-D357B14757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56C1CB4-7331-41DF-AF52-6AD76FD7AEC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2A92E8-7F23-42A1-8902-D357B14757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6C1CB4-7331-41DF-AF52-6AD76FD7AEC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2A92E8-7F23-42A1-8902-D357B14757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6C1CB4-7331-41DF-AF52-6AD76FD7AEC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2A92E8-7F23-42A1-8902-D357B147571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56C1CB4-7331-41DF-AF52-6AD76FD7AEC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72A92E8-7F23-42A1-8902-D357B147571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Zasady Działania Unii Europejskiej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Zasada pomocniczości – procedura żółtej kartki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Zasada pomocniczości – procedura pomarańczowej kartki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Zasada proporcjonalności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Wszystkie sfery UE</a:t>
            </a:r>
          </a:p>
          <a:p>
            <a:r>
              <a:rPr lang="pl-PL" dirty="0" smtClean="0"/>
              <a:t>Odnosi się do konkretnego środka (prawnego)</a:t>
            </a:r>
          </a:p>
          <a:p>
            <a:pPr lvl="1"/>
            <a:r>
              <a:rPr lang="pl-PL" dirty="0" smtClean="0"/>
              <a:t>Odpowiedni i konieczny</a:t>
            </a:r>
          </a:p>
          <a:p>
            <a:pPr lvl="1"/>
            <a:r>
              <a:rPr lang="pl-PL" dirty="0" smtClean="0"/>
              <a:t>Współmierny </a:t>
            </a:r>
          </a:p>
          <a:p>
            <a:r>
              <a:rPr lang="pl-PL" dirty="0" smtClean="0"/>
              <a:t>Interes publiczny</a:t>
            </a:r>
          </a:p>
          <a:p>
            <a:r>
              <a:rPr lang="pl-PL" dirty="0" smtClean="0"/>
              <a:t>Proporcjonalność sankcji </a:t>
            </a:r>
          </a:p>
          <a:p>
            <a:r>
              <a:rPr lang="pl-PL" dirty="0" smtClean="0"/>
              <a:t>Ocena środków (krajowe i UE)</a:t>
            </a:r>
          </a:p>
          <a:p>
            <a:pPr lvl="1"/>
            <a:r>
              <a:rPr lang="pl-PL" dirty="0" smtClean="0"/>
              <a:t>W celu wykonania prawa UE (</a:t>
            </a:r>
            <a:r>
              <a:rPr lang="pl-PL" dirty="0" err="1" smtClean="0"/>
              <a:t>Tanja</a:t>
            </a:r>
            <a:r>
              <a:rPr lang="pl-PL" dirty="0" smtClean="0"/>
              <a:t> </a:t>
            </a:r>
            <a:r>
              <a:rPr lang="pl-PL" dirty="0" err="1" smtClean="0"/>
              <a:t>Kreil</a:t>
            </a:r>
            <a:r>
              <a:rPr lang="pl-PL" dirty="0" smtClean="0"/>
              <a:t>)</a:t>
            </a:r>
          </a:p>
          <a:p>
            <a:pPr lvl="1"/>
            <a:r>
              <a:rPr lang="pl-PL" dirty="0" smtClean="0"/>
              <a:t>W ramach dopuszczalnych derogacji (</a:t>
            </a:r>
            <a:r>
              <a:rPr lang="pl-PL" dirty="0" err="1" smtClean="0"/>
              <a:t>Cassis</a:t>
            </a:r>
            <a:r>
              <a:rPr lang="pl-PL" dirty="0" smtClean="0"/>
              <a:t> de Dijon)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Zasada poszanowania równości i tożsamości państw członkowskich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i="1" dirty="0" err="1" smtClean="0"/>
              <a:t>Ilonka</a:t>
            </a:r>
            <a:r>
              <a:rPr lang="pl-PL" i="1" dirty="0" smtClean="0"/>
              <a:t> </a:t>
            </a:r>
            <a:r>
              <a:rPr lang="pl-PL" i="1" dirty="0" err="1" smtClean="0"/>
              <a:t>Sayn-Wittgenstein</a:t>
            </a:r>
            <a:r>
              <a:rPr lang="pl-PL" i="1" dirty="0" smtClean="0"/>
              <a:t> </a:t>
            </a:r>
            <a:r>
              <a:rPr lang="pl-PL" i="1" dirty="0" err="1" smtClean="0"/>
              <a:t>Landeshauptmann</a:t>
            </a:r>
            <a:r>
              <a:rPr lang="pl-PL" i="1" dirty="0" smtClean="0"/>
              <a:t> </a:t>
            </a:r>
            <a:r>
              <a:rPr lang="pl-PL" b="1" i="1" dirty="0" smtClean="0"/>
              <a:t>Wien </a:t>
            </a:r>
            <a:r>
              <a:rPr lang="pl-PL" i="1" dirty="0" smtClean="0"/>
              <a:t>(C-208/09)</a:t>
            </a:r>
            <a:endParaRPr lang="pl-PL" b="1" i="1" dirty="0" smtClean="0"/>
          </a:p>
          <a:p>
            <a:endParaRPr lang="pl-PL" i="1" dirty="0" smtClean="0"/>
          </a:p>
          <a:p>
            <a:r>
              <a:rPr lang="pl-PL" i="1" dirty="0" err="1" smtClean="0"/>
              <a:t>Małgozata</a:t>
            </a:r>
            <a:r>
              <a:rPr lang="pl-PL" i="1" dirty="0" smtClean="0"/>
              <a:t> </a:t>
            </a:r>
            <a:r>
              <a:rPr lang="pl-PL" i="1" dirty="0" err="1" smtClean="0"/>
              <a:t>Runevic-Vardyn</a:t>
            </a:r>
            <a:r>
              <a:rPr lang="pl-PL" i="1" dirty="0" smtClean="0"/>
              <a:t> i Łukasz Paweł </a:t>
            </a:r>
            <a:r>
              <a:rPr lang="pl-PL" b="1" i="1" dirty="0" err="1" smtClean="0"/>
              <a:t>Wardyn</a:t>
            </a:r>
            <a:r>
              <a:rPr lang="pl-PL" b="1" i="1" dirty="0" smtClean="0"/>
              <a:t> </a:t>
            </a:r>
            <a:r>
              <a:rPr lang="pl-PL" i="1" dirty="0" smtClean="0"/>
              <a:t>(C-391/09)</a:t>
            </a:r>
            <a:endParaRPr lang="pl-PL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Zasada poszanowania równości i tożsamości państw członkowskich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Niektóre ograniczenia w swobodzie przepływu kapitału i płatności</a:t>
            </a:r>
          </a:p>
          <a:p>
            <a:r>
              <a:rPr lang="pl-PL" dirty="0" smtClean="0"/>
              <a:t>System zabezpieczenia społecznego</a:t>
            </a:r>
          </a:p>
          <a:p>
            <a:r>
              <a:rPr lang="pl-PL" dirty="0" smtClean="0"/>
              <a:t>Edukacja</a:t>
            </a:r>
          </a:p>
          <a:p>
            <a:r>
              <a:rPr lang="pl-PL" dirty="0" smtClean="0"/>
              <a:t>Własność</a:t>
            </a:r>
          </a:p>
          <a:p>
            <a:r>
              <a:rPr lang="pl-PL" dirty="0" smtClean="0"/>
              <a:t>Porządek i bezpieczeństwo wewnętrzne </a:t>
            </a:r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Zasada lojalnej współpracy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Zasada równowagi instytucjonalnej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Każda instytucja Unii może działać tylko na podstawie upoważnienia wynikającego z traktatów </a:t>
            </a:r>
          </a:p>
          <a:p>
            <a:r>
              <a:rPr lang="pl-PL" dirty="0" smtClean="0"/>
              <a:t>Żadna instytucja nie może zastępować innej w wykonywaniu jej kompetencji</a:t>
            </a:r>
          </a:p>
          <a:p>
            <a:r>
              <a:rPr lang="pl-PL" dirty="0" smtClean="0"/>
              <a:t>Instytucje muszą przestrzegać przewidzianych prawem procedur</a:t>
            </a:r>
          </a:p>
          <a:p>
            <a:r>
              <a:rPr lang="pl-PL" dirty="0" smtClean="0"/>
              <a:t>Instytucje same decydują o swoim wewnętrznym regulaminie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Zasada demokracji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Legalizacja działań UE</a:t>
            </a:r>
          </a:p>
          <a:p>
            <a:r>
              <a:rPr lang="pl-PL" dirty="0" smtClean="0"/>
              <a:t>„deficyt demokratyczny”</a:t>
            </a:r>
          </a:p>
          <a:p>
            <a:r>
              <a:rPr lang="pl-PL" dirty="0" smtClean="0"/>
              <a:t>Obywatelstwo Unii</a:t>
            </a:r>
          </a:p>
          <a:p>
            <a:pPr lvl="1"/>
            <a:r>
              <a:rPr lang="pl-PL" dirty="0" smtClean="0"/>
              <a:t>Pluralizm polityczny</a:t>
            </a:r>
          </a:p>
          <a:p>
            <a:pPr lvl="1"/>
            <a:r>
              <a:rPr lang="pl-PL" dirty="0" smtClean="0"/>
              <a:t>Społeczeństwo obywatelskie (inicjatywa ustawodawcza)</a:t>
            </a:r>
          </a:p>
          <a:p>
            <a:pPr lvl="1"/>
            <a:r>
              <a:rPr lang="pl-PL" dirty="0" smtClean="0"/>
              <a:t>Akcesoryjny charakter</a:t>
            </a:r>
          </a:p>
          <a:p>
            <a:pPr lvl="1"/>
            <a:r>
              <a:rPr lang="pl-PL" dirty="0" smtClean="0"/>
              <a:t>Opieka dyplomatyczna 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Zasada przyznania kompetencji</a:t>
            </a:r>
          </a:p>
          <a:p>
            <a:r>
              <a:rPr lang="pl-PL" dirty="0" smtClean="0"/>
              <a:t>Zasada pomocniczości</a:t>
            </a:r>
          </a:p>
          <a:p>
            <a:r>
              <a:rPr lang="pl-PL" dirty="0" smtClean="0"/>
              <a:t>Zasada proporcjonalności</a:t>
            </a:r>
          </a:p>
          <a:p>
            <a:r>
              <a:rPr lang="pl-PL" dirty="0" smtClean="0"/>
              <a:t>Zasada poszanowania równości i tożsamości narodowej państw członkowskich</a:t>
            </a:r>
          </a:p>
          <a:p>
            <a:r>
              <a:rPr lang="pl-PL" dirty="0" smtClean="0"/>
              <a:t>Zasada lojalnej współpracy</a:t>
            </a:r>
          </a:p>
          <a:p>
            <a:r>
              <a:rPr lang="pl-PL" dirty="0" smtClean="0"/>
              <a:t>Zasada równowagi instytucjonalnej</a:t>
            </a:r>
          </a:p>
          <a:p>
            <a:r>
              <a:rPr lang="pl-PL" dirty="0" smtClean="0"/>
              <a:t>Zasada demokracji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Zasada </a:t>
            </a:r>
            <a:r>
              <a:rPr lang="pl-PL" dirty="0" smtClean="0"/>
              <a:t>przyznania kompetencji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Najważniejsza zasada funkcjonowania UE</a:t>
            </a:r>
          </a:p>
          <a:p>
            <a:endParaRPr lang="pl-PL" dirty="0" smtClean="0"/>
          </a:p>
          <a:p>
            <a:r>
              <a:rPr lang="pl-PL" dirty="0" smtClean="0"/>
              <a:t>Orzeczenie Trybunału Sprawiedliwości z 5 lutego 1963 r. w sprawie 26/62 – </a:t>
            </a:r>
            <a:r>
              <a:rPr lang="pl-PL" b="1" dirty="0" smtClean="0"/>
              <a:t>van </a:t>
            </a:r>
            <a:r>
              <a:rPr lang="pl-PL" b="1" dirty="0" err="1" smtClean="0"/>
              <a:t>Gend</a:t>
            </a:r>
            <a:r>
              <a:rPr lang="pl-PL" b="1" dirty="0" smtClean="0"/>
              <a:t> </a:t>
            </a:r>
            <a:r>
              <a:rPr lang="pl-PL" b="1" dirty="0"/>
              <a:t>&amp;</a:t>
            </a:r>
            <a:r>
              <a:rPr lang="pl-PL" b="1" dirty="0" smtClean="0"/>
              <a:t> Loos</a:t>
            </a:r>
          </a:p>
          <a:p>
            <a:endParaRPr lang="pl-PL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Zasada </a:t>
            </a:r>
            <a:r>
              <a:rPr lang="pl-PL" dirty="0" smtClean="0"/>
              <a:t>przyznania kompetencji</a:t>
            </a:r>
            <a:endParaRPr lang="pl-PL" dirty="0"/>
          </a:p>
        </p:txBody>
      </p:sp>
      <p:graphicFrame>
        <p:nvGraphicFramePr>
          <p:cNvPr id="14" name="Symbol zastępczy zawartości 1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Zasada </a:t>
            </a:r>
            <a:r>
              <a:rPr lang="pl-PL" dirty="0" smtClean="0"/>
              <a:t>przyznania kompetencji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Zasada </a:t>
            </a:r>
            <a:r>
              <a:rPr lang="pl-PL" dirty="0" smtClean="0"/>
              <a:t>przyznania kompetencji – podział kompetencji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Kompetencje wyłączne (art. 3 TFUE)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Unia celna </a:t>
            </a:r>
          </a:p>
          <a:p>
            <a:r>
              <a:rPr lang="pl-PL" b="1" dirty="0" smtClean="0"/>
              <a:t>Ustanawianie reguł konkurencji niezbędnych do funkcjonowania rynku wewnętrznego</a:t>
            </a:r>
          </a:p>
          <a:p>
            <a:r>
              <a:rPr lang="pl-PL" dirty="0" smtClean="0"/>
              <a:t>Polityka pieniężna (euro)</a:t>
            </a:r>
          </a:p>
          <a:p>
            <a:r>
              <a:rPr lang="pl-PL" b="1" dirty="0" smtClean="0"/>
              <a:t>Zachowania morskich zasobów biologicznych w ramach wspólnej polityki rybołówstwa </a:t>
            </a:r>
          </a:p>
          <a:p>
            <a:r>
              <a:rPr lang="pl-PL" dirty="0" smtClean="0"/>
              <a:t>Wspólna polityka handlowa </a:t>
            </a:r>
          </a:p>
          <a:p>
            <a:r>
              <a:rPr lang="pl-PL" dirty="0" smtClean="0"/>
              <a:t>Zawieranie umów międzynarodowych (w ramach </a:t>
            </a:r>
            <a:r>
              <a:rPr lang="pl-PL" dirty="0" err="1" smtClean="0"/>
              <a:t>przynanych</a:t>
            </a:r>
            <a:r>
              <a:rPr lang="pl-PL" dirty="0" smtClean="0"/>
              <a:t> kompetencji)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Kompetencje dzielone (art. 4 TFUE)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Rynek wewnętrzny</a:t>
            </a:r>
          </a:p>
          <a:p>
            <a:r>
              <a:rPr lang="pl-PL" dirty="0" smtClean="0"/>
              <a:t>Polityka społeczna (w zakresie traktatowym)</a:t>
            </a:r>
          </a:p>
          <a:p>
            <a:r>
              <a:rPr lang="pl-PL" dirty="0" smtClean="0"/>
              <a:t>Spójność gospodarcza, społeczna i terytorialna</a:t>
            </a:r>
          </a:p>
          <a:p>
            <a:r>
              <a:rPr lang="pl-PL" b="1" dirty="0" smtClean="0"/>
              <a:t>Rolnictwo i rybołówstwo</a:t>
            </a:r>
          </a:p>
          <a:p>
            <a:r>
              <a:rPr lang="pl-PL" dirty="0" smtClean="0"/>
              <a:t>Środowisko</a:t>
            </a:r>
          </a:p>
          <a:p>
            <a:r>
              <a:rPr lang="pl-PL" dirty="0" smtClean="0"/>
              <a:t>Ochrona konsumentów</a:t>
            </a:r>
          </a:p>
          <a:p>
            <a:r>
              <a:rPr lang="pl-PL" dirty="0" smtClean="0"/>
              <a:t>Transport</a:t>
            </a:r>
          </a:p>
          <a:p>
            <a:r>
              <a:rPr lang="pl-PL" dirty="0" smtClean="0"/>
              <a:t>Energetyka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Kompetencje wspierające, koordynacyjne, uzupełniające (art. 6 TFUE)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Przemysł </a:t>
            </a:r>
          </a:p>
          <a:p>
            <a:r>
              <a:rPr lang="pl-PL" dirty="0" smtClean="0"/>
              <a:t>Kultura </a:t>
            </a:r>
          </a:p>
          <a:p>
            <a:r>
              <a:rPr lang="pl-PL" dirty="0" smtClean="0"/>
              <a:t>Turystyka</a:t>
            </a:r>
          </a:p>
          <a:p>
            <a:r>
              <a:rPr lang="pl-PL" dirty="0" smtClean="0"/>
              <a:t>Ochrona ludności </a:t>
            </a:r>
          </a:p>
          <a:p>
            <a:r>
              <a:rPr lang="pl-PL" dirty="0" smtClean="0"/>
              <a:t>Ochrona i poprawa zdrowia ludzkiego</a:t>
            </a:r>
          </a:p>
          <a:p>
            <a:r>
              <a:rPr lang="pl-PL" dirty="0" smtClean="0"/>
              <a:t>Edukacja, kształcenie zawodowe, młodzież i sport</a:t>
            </a:r>
          </a:p>
          <a:p>
            <a:r>
              <a:rPr lang="pl-PL" dirty="0" smtClean="0"/>
              <a:t>Współpraca administracyjna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308</TotalTime>
  <Words>414</Words>
  <Application>Microsoft Office PowerPoint</Application>
  <PresentationFormat>Pokaz na ekranie (4:3)</PresentationFormat>
  <Paragraphs>98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Bogaty</vt:lpstr>
      <vt:lpstr>Zasady Działania Unii Europejskiej</vt:lpstr>
      <vt:lpstr>Slajd 2</vt:lpstr>
      <vt:lpstr>Zasada przyznania kompetencji</vt:lpstr>
      <vt:lpstr>Zasada przyznania kompetencji</vt:lpstr>
      <vt:lpstr>Zasada przyznania kompetencji</vt:lpstr>
      <vt:lpstr>Zasada przyznania kompetencji – podział kompetencji</vt:lpstr>
      <vt:lpstr>Kompetencje wyłączne (art. 3 TFUE)</vt:lpstr>
      <vt:lpstr>Kompetencje dzielone (art. 4 TFUE)</vt:lpstr>
      <vt:lpstr>Kompetencje wspierające, koordynacyjne, uzupełniające (art. 6 TFUE)</vt:lpstr>
      <vt:lpstr>Zasada pomocniczości – procedura żółtej kartki</vt:lpstr>
      <vt:lpstr>Zasada pomocniczości – procedura pomarańczowej kartki</vt:lpstr>
      <vt:lpstr>Zasada proporcjonalności</vt:lpstr>
      <vt:lpstr>Zasada poszanowania równości i tożsamości państw członkowskich</vt:lpstr>
      <vt:lpstr>Zasada poszanowania równości i tożsamości państw członkowskich</vt:lpstr>
      <vt:lpstr>Zasada lojalnej współpracy</vt:lpstr>
      <vt:lpstr>Zasada równowagi instytucjonalnej</vt:lpstr>
      <vt:lpstr>Zasada demokracji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Zasady Działania Unii Europejskiej</dc:title>
  <dc:creator>Red</dc:creator>
  <cp:lastModifiedBy>Red</cp:lastModifiedBy>
  <cp:revision>3</cp:revision>
  <dcterms:created xsi:type="dcterms:W3CDTF">2019-02-27T18:58:56Z</dcterms:created>
  <dcterms:modified xsi:type="dcterms:W3CDTF">2019-04-06T16:13:57Z</dcterms:modified>
</cp:coreProperties>
</file>