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8" r:id="rId2"/>
    <p:sldId id="275" r:id="rId3"/>
    <p:sldId id="296" r:id="rId4"/>
    <p:sldId id="264" r:id="rId5"/>
    <p:sldId id="266" r:id="rId6"/>
    <p:sldId id="292" r:id="rId7"/>
    <p:sldId id="267" r:id="rId8"/>
    <p:sldId id="268" r:id="rId9"/>
    <p:sldId id="269" r:id="rId10"/>
    <p:sldId id="270" r:id="rId11"/>
    <p:sldId id="273" r:id="rId12"/>
    <p:sldId id="281" r:id="rId13"/>
    <p:sldId id="282" r:id="rId14"/>
    <p:sldId id="283" r:id="rId15"/>
    <p:sldId id="284" r:id="rId16"/>
    <p:sldId id="285" r:id="rId17"/>
    <p:sldId id="286" r:id="rId18"/>
    <p:sldId id="293" r:id="rId19"/>
    <p:sldId id="294" r:id="rId20"/>
  </p:sldIdLst>
  <p:sldSz cx="10080625" cy="7559675"/>
  <p:notesSz cx="7559675" cy="10691813"/>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296" y="60"/>
      </p:cViewPr>
      <p:guideLst>
        <p:guide orient="horz" pos="2381"/>
        <p:guide pos="317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0" y="0"/>
            <a:ext cx="3281363" cy="534988"/>
          </a:xfrm>
          <a:prstGeom prst="rect">
            <a:avLst/>
          </a:prstGeom>
          <a:noFill/>
          <a:ln>
            <a:noFill/>
          </a:ln>
        </p:spPr>
        <p:txBody>
          <a:bodyPr vert="horz" wrap="square" lIns="90004" tIns="44997" rIns="90004" bIns="44997" anchor="t" anchorCtr="0" compatLnSpc="0"/>
          <a:lstStyle>
            <a:lvl1pPr fontAlgn="auto" hangingPunct="0">
              <a:spcBef>
                <a:spcPts val="0"/>
              </a:spcBef>
              <a:spcAft>
                <a:spcPts val="0"/>
              </a:spcAft>
              <a:defRPr sz="1400">
                <a:solidFill>
                  <a:srgbClr val="000000"/>
                </a:solidFill>
                <a:latin typeface="Arial" pitchFamily="18"/>
                <a:ea typeface="Microsoft YaHei" pitchFamily="2"/>
                <a:cs typeface="Mangal" pitchFamily="2"/>
              </a:defRPr>
            </a:lvl1pPr>
          </a:lstStyle>
          <a:p>
            <a:pPr>
              <a:defRPr sz="1400" b="0" i="0" u="none" strike="noStrike" kern="0" cap="none" spc="0" baseline="0">
                <a:solidFill>
                  <a:srgbClr val="000000"/>
                </a:solidFill>
                <a:uFillTx/>
              </a:defRPr>
            </a:pPr>
            <a:endParaRPr lang="pl-PL" kern="0"/>
          </a:p>
        </p:txBody>
      </p:sp>
      <p:sp>
        <p:nvSpPr>
          <p:cNvPr id="3" name="Symbol zastępczy daty 2"/>
          <p:cNvSpPr txBox="1">
            <a:spLocks noGrp="1"/>
          </p:cNvSpPr>
          <p:nvPr>
            <p:ph type="dt" sz="quarter" idx="1"/>
          </p:nvPr>
        </p:nvSpPr>
        <p:spPr>
          <a:xfrm>
            <a:off x="4278313" y="0"/>
            <a:ext cx="3281362" cy="534988"/>
          </a:xfrm>
          <a:prstGeom prst="rect">
            <a:avLst/>
          </a:prstGeom>
          <a:noFill/>
          <a:ln>
            <a:noFill/>
          </a:ln>
        </p:spPr>
        <p:txBody>
          <a:bodyPr vert="horz" wrap="square" lIns="90004" tIns="44997" rIns="90004" bIns="44997" anchor="t" anchorCtr="0" compatLnSpc="0"/>
          <a:lstStyle>
            <a:lvl1pPr algn="r" fontAlgn="auto" hangingPunct="0">
              <a:spcBef>
                <a:spcPts val="0"/>
              </a:spcBef>
              <a:spcAft>
                <a:spcPts val="0"/>
              </a:spcAft>
              <a:defRPr sz="1400">
                <a:solidFill>
                  <a:srgbClr val="000000"/>
                </a:solidFill>
                <a:latin typeface="Arial" pitchFamily="18"/>
                <a:ea typeface="Microsoft YaHei" pitchFamily="2"/>
                <a:cs typeface="Mangal" pitchFamily="2"/>
              </a:defRPr>
            </a:lvl1pPr>
          </a:lstStyle>
          <a:p>
            <a:pPr>
              <a:defRPr sz="1400" b="0" i="0" u="none" strike="noStrike" kern="0" cap="none" spc="0" baseline="0">
                <a:solidFill>
                  <a:srgbClr val="000000"/>
                </a:solidFill>
                <a:uFillTx/>
              </a:defRPr>
            </a:pPr>
            <a:endParaRPr lang="pl-PL" kern="0"/>
          </a:p>
        </p:txBody>
      </p:sp>
      <p:sp>
        <p:nvSpPr>
          <p:cNvPr id="4" name="Symbol zastępczy stopki 3"/>
          <p:cNvSpPr txBox="1">
            <a:spLocks noGrp="1"/>
          </p:cNvSpPr>
          <p:nvPr>
            <p:ph type="ftr" sz="quarter" idx="2"/>
          </p:nvPr>
        </p:nvSpPr>
        <p:spPr>
          <a:xfrm>
            <a:off x="0" y="10156825"/>
            <a:ext cx="3281363" cy="534988"/>
          </a:xfrm>
          <a:prstGeom prst="rect">
            <a:avLst/>
          </a:prstGeom>
          <a:noFill/>
          <a:ln>
            <a:noFill/>
          </a:ln>
        </p:spPr>
        <p:txBody>
          <a:bodyPr vert="horz" wrap="square" lIns="90004" tIns="44997" rIns="90004" bIns="44997" anchor="b" anchorCtr="0" compatLnSpc="0"/>
          <a:lstStyle>
            <a:lvl1pPr fontAlgn="auto" hangingPunct="0">
              <a:spcBef>
                <a:spcPts val="0"/>
              </a:spcBef>
              <a:spcAft>
                <a:spcPts val="0"/>
              </a:spcAft>
              <a:defRPr sz="1400">
                <a:solidFill>
                  <a:srgbClr val="000000"/>
                </a:solidFill>
                <a:latin typeface="Arial" pitchFamily="18"/>
                <a:ea typeface="Microsoft YaHei" pitchFamily="2"/>
                <a:cs typeface="Mangal" pitchFamily="2"/>
              </a:defRPr>
            </a:lvl1pPr>
          </a:lstStyle>
          <a:p>
            <a:pPr>
              <a:defRPr sz="1400" b="0" i="0" u="none" strike="noStrike" kern="0" cap="none" spc="0" baseline="0">
                <a:solidFill>
                  <a:srgbClr val="000000"/>
                </a:solidFill>
                <a:uFillTx/>
              </a:defRPr>
            </a:pPr>
            <a:endParaRPr lang="pl-PL" kern="0"/>
          </a:p>
        </p:txBody>
      </p:sp>
      <p:sp>
        <p:nvSpPr>
          <p:cNvPr id="5" name="Symbol zastępczy numeru slajdu 4"/>
          <p:cNvSpPr txBox="1">
            <a:spLocks noGrp="1"/>
          </p:cNvSpPr>
          <p:nvPr>
            <p:ph type="sldNum" sz="quarter" idx="3"/>
          </p:nvPr>
        </p:nvSpPr>
        <p:spPr>
          <a:xfrm>
            <a:off x="4278313" y="10156825"/>
            <a:ext cx="3281362" cy="534988"/>
          </a:xfrm>
          <a:prstGeom prst="rect">
            <a:avLst/>
          </a:prstGeom>
          <a:noFill/>
          <a:ln>
            <a:noFill/>
          </a:ln>
        </p:spPr>
        <p:txBody>
          <a:bodyPr vert="horz" wrap="square" lIns="90004" tIns="44997" rIns="90004" bIns="44997" anchor="b" anchorCtr="0" compatLnSpc="0"/>
          <a:lstStyle>
            <a:lvl1pPr algn="r" fontAlgn="auto" hangingPunct="0">
              <a:spcBef>
                <a:spcPts val="0"/>
              </a:spcBef>
              <a:spcAft>
                <a:spcPts val="0"/>
              </a:spcAft>
              <a:defRPr sz="1400" kern="0">
                <a:solidFill>
                  <a:srgbClr val="000000"/>
                </a:solidFill>
                <a:latin typeface="+mn-lt"/>
                <a:cs typeface="+mn-cs"/>
              </a:defRPr>
            </a:lvl1pPr>
          </a:lstStyle>
          <a:p>
            <a:pPr>
              <a:defRPr sz="1400" b="0" i="0" u="none" strike="noStrike" kern="0" cap="none" spc="0" baseline="0">
                <a:solidFill>
                  <a:srgbClr val="000000"/>
                </a:solidFill>
                <a:uFillTx/>
              </a:defRPr>
            </a:pPr>
            <a:fld id="{02FCCBD2-2BB1-4B53-A56D-6D818007DEA2}" type="slidenum">
              <a:rPr/>
              <a:pPr>
                <a:defRPr sz="1400" b="0" i="0" u="none" strike="noStrike" kern="0" cap="none" spc="0" baseline="0">
                  <a:solidFill>
                    <a:srgbClr val="000000"/>
                  </a:solidFill>
                  <a:uFillTx/>
                </a:defRPr>
              </a:pPr>
              <a:t>‹#›</a:t>
            </a:fld>
            <a:endParaRPr lang="pl-PL">
              <a:latin typeface="Arial" pitchFamily="18"/>
              <a:ea typeface="Microsoft YaHei" pitchFamily="2"/>
              <a:cs typeface="Mangal" pitchFamily="2"/>
            </a:endParaRPr>
          </a:p>
        </p:txBody>
      </p:sp>
    </p:spTree>
    <p:extLst>
      <p:ext uri="{BB962C8B-B14F-4D97-AF65-F5344CB8AC3E}">
        <p14:creationId xmlns:p14="http://schemas.microsoft.com/office/powerpoint/2010/main" val="75949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Symbol zastępczy obrazu slajdu 1"/>
          <p:cNvSpPr>
            <a:spLocks noGrp="1" noRot="1" noChangeAspect="1"/>
          </p:cNvSpPr>
          <p:nvPr>
            <p:ph type="sldImg" idx="2"/>
          </p:nvPr>
        </p:nvSpPr>
        <p:spPr bwMode="auto">
          <a:xfrm>
            <a:off x="1106488" y="812800"/>
            <a:ext cx="5345112" cy="4008438"/>
          </a:xfrm>
          <a:prstGeom prst="rect">
            <a:avLst/>
          </a:prstGeom>
          <a:noFill/>
          <a:ln w="9525">
            <a:noFill/>
            <a:miter lim="800000"/>
            <a:headEnd/>
            <a:tailEnd/>
          </a:ln>
        </p:spPr>
      </p:sp>
      <p:sp>
        <p:nvSpPr>
          <p:cNvPr id="3" name="Symbol zastępczy notatek 2"/>
          <p:cNvSpPr txBox="1">
            <a:spLocks noGrp="1"/>
          </p:cNvSpPr>
          <p:nvPr>
            <p:ph type="body" sz="quarter" idx="3"/>
          </p:nvPr>
        </p:nvSpPr>
        <p:spPr>
          <a:xfrm>
            <a:off x="755650" y="5078413"/>
            <a:ext cx="6048375" cy="4811712"/>
          </a:xfrm>
          <a:prstGeom prst="rect">
            <a:avLst/>
          </a:prstGeom>
          <a:noFill/>
          <a:ln>
            <a:noFill/>
          </a:ln>
        </p:spPr>
        <p:txBody>
          <a:bodyPr vert="horz" wrap="square" lIns="0" tIns="0" rIns="0" bIns="0" anchor="t" anchorCtr="0" compatLnSpc="1"/>
          <a:lstStyle/>
          <a:p>
            <a:pPr lvl="0"/>
            <a:endParaRPr lang="pl-PL" noProof="0"/>
          </a:p>
        </p:txBody>
      </p:sp>
      <p:sp>
        <p:nvSpPr>
          <p:cNvPr id="4" name="Symbol zastępczy nagłówka 3"/>
          <p:cNvSpPr txBox="1">
            <a:spLocks noGrp="1"/>
          </p:cNvSpPr>
          <p:nvPr>
            <p:ph type="hdr" sz="quarter"/>
          </p:nvPr>
        </p:nvSpPr>
        <p:spPr>
          <a:xfrm>
            <a:off x="0" y="0"/>
            <a:ext cx="3281363" cy="53498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Times New Roman" pitchFamily="18"/>
                <a:ea typeface="Lucida Sans Unicode" pitchFamily="2"/>
                <a:cs typeface="Tahoma" pitchFamily="2"/>
              </a:defRPr>
            </a:lvl1pPr>
          </a:lstStyle>
          <a:p>
            <a:pPr>
              <a:defRPr/>
            </a:pPr>
            <a:endParaRPr/>
          </a:p>
        </p:txBody>
      </p:sp>
      <p:sp>
        <p:nvSpPr>
          <p:cNvPr id="5" name="Symbol zastępczy daty 4"/>
          <p:cNvSpPr txBox="1">
            <a:spLocks noGrp="1"/>
          </p:cNvSpPr>
          <p:nvPr>
            <p:ph type="dt" idx="1"/>
          </p:nvPr>
        </p:nvSpPr>
        <p:spPr>
          <a:xfrm>
            <a:off x="4278313" y="0"/>
            <a:ext cx="3281362" cy="53498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Times New Roman" pitchFamily="18"/>
                <a:ea typeface="Lucida Sans Unicode" pitchFamily="2"/>
                <a:cs typeface="Tahoma" pitchFamily="2"/>
              </a:defRPr>
            </a:lvl1pPr>
          </a:lstStyle>
          <a:p>
            <a:pPr>
              <a:defRPr/>
            </a:pPr>
            <a:endParaRPr/>
          </a:p>
        </p:txBody>
      </p:sp>
      <p:sp>
        <p:nvSpPr>
          <p:cNvPr id="6" name="Symbol zastępczy stopki 5"/>
          <p:cNvSpPr txBox="1">
            <a:spLocks noGrp="1"/>
          </p:cNvSpPr>
          <p:nvPr>
            <p:ph type="ftr" sz="quarter" idx="4"/>
          </p:nvPr>
        </p:nvSpPr>
        <p:spPr>
          <a:xfrm>
            <a:off x="0" y="10156825"/>
            <a:ext cx="3281363" cy="53498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Times New Roman" pitchFamily="18"/>
                <a:ea typeface="Lucida Sans Unicode" pitchFamily="2"/>
                <a:cs typeface="Tahoma" pitchFamily="2"/>
              </a:defRPr>
            </a:lvl1pPr>
          </a:lstStyle>
          <a:p>
            <a:pPr>
              <a:defRPr/>
            </a:pPr>
            <a:endParaRPr/>
          </a:p>
        </p:txBody>
      </p:sp>
      <p:sp>
        <p:nvSpPr>
          <p:cNvPr id="7" name="Symbol zastępczy numeru slajdu 6"/>
          <p:cNvSpPr txBox="1">
            <a:spLocks noGrp="1"/>
          </p:cNvSpPr>
          <p:nvPr>
            <p:ph type="sldNum" sz="quarter" idx="5"/>
          </p:nvPr>
        </p:nvSpPr>
        <p:spPr>
          <a:xfrm>
            <a:off x="4278313" y="10156825"/>
            <a:ext cx="3281362" cy="53498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Times New Roman" pitchFamily="18"/>
                <a:ea typeface="Lucida Sans Unicode" pitchFamily="2"/>
                <a:cs typeface="Tahoma" pitchFamily="2"/>
              </a:defRPr>
            </a:lvl1pPr>
          </a:lstStyle>
          <a:p>
            <a:pPr>
              <a:defRPr/>
            </a:pPr>
            <a:fld id="{BCC90620-A780-4942-B0E3-5C070FB4AE0B}" type="slidenum">
              <a:rPr/>
              <a:pPr>
                <a:defRPr/>
              </a:pPr>
              <a:t>‹#›</a:t>
            </a:fld>
            <a:endParaRPr/>
          </a:p>
        </p:txBody>
      </p:sp>
    </p:spTree>
    <p:extLst>
      <p:ext uri="{BB962C8B-B14F-4D97-AF65-F5344CB8AC3E}">
        <p14:creationId xmlns:p14="http://schemas.microsoft.com/office/powerpoint/2010/main" val="2697346374"/>
      </p:ext>
    </p:extLst>
  </p:cSld>
  <p:clrMap bg1="lt1" tx1="dk1" bg2="lt2" tx2="dk2" accent1="accent1" accent2="accent2" accent3="accent3" accent4="accent4" accent5="accent5" accent6="accent6" hlink="hlink" folHlink="folHlink"/>
  <p:notesStyle>
    <a:lvl1pPr marL="215900" indent="-215900" algn="l" rtl="0" eaLnBrk="0" fontAlgn="base" hangingPunct="0">
      <a:spcBef>
        <a:spcPct val="0"/>
      </a:spcBef>
      <a:spcAft>
        <a:spcPct val="0"/>
      </a:spcAft>
      <a:defRPr lang="pl-PL" sz="2000" kern="1200">
        <a:solidFill>
          <a:srgbClr val="000000"/>
        </a:solidFill>
        <a:latin typeface="Arial" pitchFamily="18"/>
        <a:ea typeface="Microsoft YaHei" pitchFamily="2"/>
        <a:cs typeface="Mangal" pitchFamily="2"/>
      </a:defRPr>
    </a:lvl1pPr>
    <a:lvl2pPr marL="742950" indent="-285750" algn="l" rtl="0" fontAlgn="base">
      <a:spcBef>
        <a:spcPct val="30000"/>
      </a:spcBef>
      <a:spcAft>
        <a:spcPct val="0"/>
      </a:spcAft>
      <a:defRPr sz="1200" kern="1200">
        <a:solidFill>
          <a:schemeClr val="tx1"/>
        </a:solidFill>
        <a:latin typeface="+mn-lt"/>
        <a:ea typeface="Microsoft YaHei" pitchFamily="34" charset="-122"/>
        <a:cs typeface="+mn-cs"/>
      </a:defRPr>
    </a:lvl2pPr>
    <a:lvl3pPr marL="1143000" indent="-228600" algn="l" rtl="0" fontAlgn="base">
      <a:spcBef>
        <a:spcPct val="30000"/>
      </a:spcBef>
      <a:spcAft>
        <a:spcPct val="0"/>
      </a:spcAft>
      <a:defRPr sz="1200" kern="1200">
        <a:solidFill>
          <a:schemeClr val="tx1"/>
        </a:solidFill>
        <a:latin typeface="+mn-lt"/>
        <a:ea typeface="Microsoft YaHei" pitchFamily="34" charset="-122"/>
        <a:cs typeface="+mn-cs"/>
      </a:defRPr>
    </a:lvl3pPr>
    <a:lvl4pPr marL="1600200" indent="-228600" algn="l" rtl="0" fontAlgn="base">
      <a:spcBef>
        <a:spcPct val="30000"/>
      </a:spcBef>
      <a:spcAft>
        <a:spcPct val="0"/>
      </a:spcAft>
      <a:defRPr sz="1200" kern="1200">
        <a:solidFill>
          <a:schemeClr val="tx1"/>
        </a:solidFill>
        <a:latin typeface="+mn-lt"/>
        <a:ea typeface="Microsoft YaHei" pitchFamily="34" charset="-122"/>
        <a:cs typeface="+mn-cs"/>
      </a:defRPr>
    </a:lvl4pPr>
    <a:lvl5pPr marL="2057400" indent="-228600" algn="l" rtl="0" fontAlgn="base">
      <a:spcBef>
        <a:spcPct val="30000"/>
      </a:spcBef>
      <a:spcAft>
        <a:spcPct val="0"/>
      </a:spcAft>
      <a:defRPr sz="1200" kern="1200">
        <a:solidFill>
          <a:schemeClr val="tx1"/>
        </a:solidFill>
        <a:latin typeface="+mn-lt"/>
        <a:ea typeface="Microsoft YaHei"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a:solidFill>
            <a:srgbClr val="4F81BD"/>
          </a:solidFill>
          <a:ln w="25402">
            <a:solidFill>
              <a:srgbClr val="385D8A"/>
            </a:solidFill>
          </a:ln>
        </p:spPr>
      </p:sp>
      <p:sp>
        <p:nvSpPr>
          <p:cNvPr id="36867" name="Symbol zastępczy notatek 2"/>
          <p:cNvSpPr txBox="1">
            <a:spLocks noGrp="1"/>
          </p:cNvSpPr>
          <p:nvPr>
            <p:ph type="body" sz="quarter" idx="1"/>
          </p:nvPr>
        </p:nvSpPr>
        <p:spPr bwMode="auto">
          <a:noFill/>
        </p:spPr>
        <p:txBody>
          <a:bodyPr numCol="1">
            <a:prstTxWarp prst="textNoShape">
              <a:avLst/>
            </a:prstTxWarp>
          </a:bodyPr>
          <a:lstStyle/>
          <a:p>
            <a:pPr eaLnBrk="1"/>
            <a:endParaRPr>
              <a:latin typeface="Arial" pitchFamily="34" charset="0"/>
              <a:ea typeface="Microsoft YaHei" pitchFamily="34" charset="-122"/>
              <a:cs typeface="Mangal"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ymbol zastępczy obrazu slajdu 1"/>
          <p:cNvSpPr>
            <a:spLocks noGrp="1" noRot="1" noChangeAspect="1" noTextEdit="1"/>
          </p:cNvSpPr>
          <p:nvPr>
            <p:ph type="sldImg"/>
          </p:nvPr>
        </p:nvSpPr>
        <p:spPr>
          <a:solidFill>
            <a:srgbClr val="4F81BD"/>
          </a:solidFill>
          <a:ln w="25402">
            <a:solidFill>
              <a:srgbClr val="385D8A"/>
            </a:solidFill>
          </a:ln>
        </p:spPr>
      </p:sp>
      <p:sp>
        <p:nvSpPr>
          <p:cNvPr id="37891" name="Symbol zastępczy notatek 2"/>
          <p:cNvSpPr txBox="1">
            <a:spLocks noGrp="1"/>
          </p:cNvSpPr>
          <p:nvPr>
            <p:ph type="body" sz="quarter" idx="1"/>
          </p:nvPr>
        </p:nvSpPr>
        <p:spPr bwMode="auto">
          <a:noFill/>
        </p:spPr>
        <p:txBody>
          <a:bodyPr numCol="1">
            <a:prstTxWarp prst="textNoShape">
              <a:avLst/>
            </a:prstTxWarp>
          </a:bodyPr>
          <a:lstStyle/>
          <a:p>
            <a:pPr eaLnBrk="1"/>
            <a:endParaRPr>
              <a:latin typeface="Arial" pitchFamily="34" charset="0"/>
              <a:ea typeface="Microsoft YaHei" pitchFamily="34" charset="-122"/>
              <a:cs typeface="Mangal"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obrazu slajdu 1"/>
          <p:cNvSpPr>
            <a:spLocks noGrp="1" noRot="1" noChangeAspect="1" noTextEdit="1"/>
          </p:cNvSpPr>
          <p:nvPr>
            <p:ph type="sldImg"/>
          </p:nvPr>
        </p:nvSpPr>
        <p:spPr>
          <a:solidFill>
            <a:srgbClr val="4F81BD"/>
          </a:solidFill>
          <a:ln w="25402">
            <a:solidFill>
              <a:srgbClr val="385D8A"/>
            </a:solidFill>
          </a:ln>
        </p:spPr>
      </p:sp>
      <p:sp>
        <p:nvSpPr>
          <p:cNvPr id="39939" name="Symbol zastępczy notatek 2"/>
          <p:cNvSpPr txBox="1">
            <a:spLocks noGrp="1"/>
          </p:cNvSpPr>
          <p:nvPr>
            <p:ph type="body" sz="quarter" idx="1"/>
          </p:nvPr>
        </p:nvSpPr>
        <p:spPr bwMode="auto">
          <a:noFill/>
        </p:spPr>
        <p:txBody>
          <a:bodyPr numCol="1">
            <a:prstTxWarp prst="textNoShape">
              <a:avLst/>
            </a:prstTxWarp>
          </a:bodyPr>
          <a:lstStyle/>
          <a:p>
            <a:pPr eaLnBrk="1"/>
            <a:endParaRPr>
              <a:latin typeface="Arial" pitchFamily="34" charset="0"/>
              <a:ea typeface="Microsoft YaHei" pitchFamily="34" charset="-122"/>
              <a:cs typeface="Mangal"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a:solidFill>
            <a:srgbClr val="4F81BD"/>
          </a:solidFill>
          <a:ln w="25402">
            <a:solidFill>
              <a:srgbClr val="385D8A"/>
            </a:solidFill>
          </a:ln>
        </p:spPr>
      </p:sp>
      <p:sp>
        <p:nvSpPr>
          <p:cNvPr id="36867" name="Symbol zastępczy notatek 2"/>
          <p:cNvSpPr txBox="1">
            <a:spLocks noGrp="1"/>
          </p:cNvSpPr>
          <p:nvPr>
            <p:ph type="body" sz="quarter" idx="1"/>
          </p:nvPr>
        </p:nvSpPr>
        <p:spPr bwMode="auto">
          <a:noFill/>
        </p:spPr>
        <p:txBody>
          <a:bodyPr numCol="1">
            <a:prstTxWarp prst="textNoShape">
              <a:avLst/>
            </a:prstTxWarp>
          </a:bodyPr>
          <a:lstStyle/>
          <a:p>
            <a:pPr eaLnBrk="1"/>
            <a:endParaRPr>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03300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obrazu slajdu 1"/>
          <p:cNvSpPr>
            <a:spLocks noGrp="1" noRot="1" noChangeAspect="1" noTextEdit="1"/>
          </p:cNvSpPr>
          <p:nvPr>
            <p:ph type="sldImg"/>
          </p:nvPr>
        </p:nvSpPr>
        <p:spPr>
          <a:solidFill>
            <a:srgbClr val="4F81BD"/>
          </a:solidFill>
          <a:ln w="25402">
            <a:solidFill>
              <a:srgbClr val="385D8A"/>
            </a:solidFill>
          </a:ln>
        </p:spPr>
      </p:sp>
      <p:sp>
        <p:nvSpPr>
          <p:cNvPr id="40963" name="Symbol zastępczy notatek 2"/>
          <p:cNvSpPr txBox="1">
            <a:spLocks noGrp="1"/>
          </p:cNvSpPr>
          <p:nvPr>
            <p:ph type="body" sz="quarter" idx="1"/>
          </p:nvPr>
        </p:nvSpPr>
        <p:spPr bwMode="auto">
          <a:noFill/>
        </p:spPr>
        <p:txBody>
          <a:bodyPr numCol="1">
            <a:prstTxWarp prst="textNoShape">
              <a:avLst/>
            </a:prstTxWarp>
          </a:bodyPr>
          <a:lstStyle/>
          <a:p>
            <a:pPr eaLnBrk="1"/>
            <a:endParaRPr>
              <a:latin typeface="Arial" pitchFamily="34" charset="0"/>
              <a:ea typeface="Microsoft YaHei" pitchFamily="34" charset="-122"/>
              <a:cs typeface="Mangal"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obrazu slajdu 1"/>
          <p:cNvSpPr>
            <a:spLocks noGrp="1" noRot="1" noChangeAspect="1" noTextEdit="1"/>
          </p:cNvSpPr>
          <p:nvPr>
            <p:ph type="sldImg"/>
          </p:nvPr>
        </p:nvSpPr>
        <p:spPr>
          <a:solidFill>
            <a:srgbClr val="4F81BD"/>
          </a:solidFill>
          <a:ln w="25402">
            <a:solidFill>
              <a:srgbClr val="385D8A"/>
            </a:solidFill>
          </a:ln>
        </p:spPr>
      </p:sp>
      <p:sp>
        <p:nvSpPr>
          <p:cNvPr id="41987" name="Symbol zastępczy notatek 2"/>
          <p:cNvSpPr txBox="1">
            <a:spLocks noGrp="1"/>
          </p:cNvSpPr>
          <p:nvPr>
            <p:ph type="body" sz="quarter" idx="1"/>
          </p:nvPr>
        </p:nvSpPr>
        <p:spPr bwMode="auto">
          <a:noFill/>
        </p:spPr>
        <p:txBody>
          <a:bodyPr numCol="1">
            <a:prstTxWarp prst="textNoShape">
              <a:avLst/>
            </a:prstTxWarp>
          </a:bodyPr>
          <a:lstStyle/>
          <a:p>
            <a:pPr eaLnBrk="1"/>
            <a:endParaRPr>
              <a:latin typeface="Arial" pitchFamily="34" charset="0"/>
              <a:ea typeface="Microsoft YaHei" pitchFamily="34" charset="-122"/>
              <a:cs typeface="Mangal"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ymbol zastępczy obrazu slajdu 1"/>
          <p:cNvSpPr>
            <a:spLocks noGrp="1" noRot="1" noChangeAspect="1" noTextEdit="1"/>
          </p:cNvSpPr>
          <p:nvPr>
            <p:ph type="sldImg"/>
          </p:nvPr>
        </p:nvSpPr>
        <p:spPr>
          <a:solidFill>
            <a:srgbClr val="4F81BD"/>
          </a:solidFill>
          <a:ln w="25402">
            <a:solidFill>
              <a:srgbClr val="385D8A"/>
            </a:solidFill>
          </a:ln>
        </p:spPr>
      </p:sp>
      <p:sp>
        <p:nvSpPr>
          <p:cNvPr id="43011" name="Symbol zastępczy notatek 2"/>
          <p:cNvSpPr txBox="1">
            <a:spLocks noGrp="1"/>
          </p:cNvSpPr>
          <p:nvPr>
            <p:ph type="body" sz="quarter" idx="1"/>
          </p:nvPr>
        </p:nvSpPr>
        <p:spPr bwMode="auto">
          <a:noFill/>
        </p:spPr>
        <p:txBody>
          <a:bodyPr numCol="1">
            <a:prstTxWarp prst="textNoShape">
              <a:avLst/>
            </a:prstTxWarp>
          </a:bodyPr>
          <a:lstStyle/>
          <a:p>
            <a:pPr eaLnBrk="1"/>
            <a:endParaRPr>
              <a:latin typeface="Arial" pitchFamily="34" charset="0"/>
              <a:ea typeface="Microsoft YaHei" pitchFamily="34" charset="-122"/>
              <a:cs typeface="Mangal"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obrazu slajdu 1"/>
          <p:cNvSpPr>
            <a:spLocks noGrp="1" noRot="1" noChangeAspect="1" noTextEdit="1"/>
          </p:cNvSpPr>
          <p:nvPr>
            <p:ph type="sldImg"/>
          </p:nvPr>
        </p:nvSpPr>
        <p:spPr>
          <a:solidFill>
            <a:srgbClr val="4F81BD"/>
          </a:solidFill>
          <a:ln w="25402">
            <a:solidFill>
              <a:srgbClr val="385D8A"/>
            </a:solidFill>
          </a:ln>
        </p:spPr>
      </p:sp>
      <p:sp>
        <p:nvSpPr>
          <p:cNvPr id="44035" name="Symbol zastępczy notatek 2"/>
          <p:cNvSpPr txBox="1">
            <a:spLocks noGrp="1"/>
          </p:cNvSpPr>
          <p:nvPr>
            <p:ph type="body" sz="quarter" idx="1"/>
          </p:nvPr>
        </p:nvSpPr>
        <p:spPr bwMode="auto">
          <a:noFill/>
        </p:spPr>
        <p:txBody>
          <a:bodyPr numCol="1">
            <a:prstTxWarp prst="textNoShape">
              <a:avLst/>
            </a:prstTxWarp>
          </a:bodyPr>
          <a:lstStyle/>
          <a:p>
            <a:pPr eaLnBrk="1"/>
            <a:endParaRPr>
              <a:latin typeface="Arial" pitchFamily="34" charset="0"/>
              <a:ea typeface="Microsoft YaHei" pitchFamily="34" charset="-122"/>
              <a:cs typeface="Mangal"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obrazu slajdu 1"/>
          <p:cNvSpPr>
            <a:spLocks noGrp="1" noRot="1" noChangeAspect="1" noTextEdit="1"/>
          </p:cNvSpPr>
          <p:nvPr>
            <p:ph type="sldImg"/>
          </p:nvPr>
        </p:nvSpPr>
        <p:spPr>
          <a:solidFill>
            <a:srgbClr val="4F81BD"/>
          </a:solidFill>
          <a:ln w="25402">
            <a:solidFill>
              <a:srgbClr val="385D8A"/>
            </a:solidFill>
          </a:ln>
        </p:spPr>
      </p:sp>
      <p:sp>
        <p:nvSpPr>
          <p:cNvPr id="47107" name="Symbol zastępczy notatek 2"/>
          <p:cNvSpPr txBox="1">
            <a:spLocks noGrp="1"/>
          </p:cNvSpPr>
          <p:nvPr>
            <p:ph type="body" sz="quarter" idx="1"/>
          </p:nvPr>
        </p:nvSpPr>
        <p:spPr bwMode="auto">
          <a:noFill/>
        </p:spPr>
        <p:txBody>
          <a:bodyPr numCol="1">
            <a:prstTxWarp prst="textNoShape">
              <a:avLst/>
            </a:prstTxWarp>
          </a:bodyPr>
          <a:lstStyle/>
          <a:p>
            <a:pPr eaLnBrk="1"/>
            <a:endParaRPr>
              <a:latin typeface="Arial" pitchFamily="34" charset="0"/>
              <a:ea typeface="Microsoft YaHei" pitchFamily="34" charset="-122"/>
              <a:cs typeface="Mangal"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txBox="1">
            <a:spLocks noGrp="1"/>
          </p:cNvSpPr>
          <p:nvPr>
            <p:ph type="ctrTitle"/>
          </p:nvPr>
        </p:nvSpPr>
        <p:spPr>
          <a:xfrm>
            <a:off x="755651" y="2347914"/>
            <a:ext cx="8569327" cy="1620838"/>
          </a:xfrm>
        </p:spPr>
        <p:txBody>
          <a:bodyPr/>
          <a:lstStyle>
            <a:lvl1pPr>
              <a:defRPr/>
            </a:lvl1pPr>
          </a:lstStyle>
          <a:p>
            <a:pPr lvl="0"/>
            <a:r>
              <a:rPr lang="pl-PL"/>
              <a:t>Kliknij, aby edytować styl</a:t>
            </a:r>
          </a:p>
        </p:txBody>
      </p:sp>
      <p:sp>
        <p:nvSpPr>
          <p:cNvPr id="3" name="Podtytuł 2"/>
          <p:cNvSpPr txBox="1">
            <a:spLocks noGrp="1"/>
          </p:cNvSpPr>
          <p:nvPr>
            <p:ph type="subTitle" idx="1"/>
          </p:nvPr>
        </p:nvSpPr>
        <p:spPr>
          <a:xfrm>
            <a:off x="1512883" y="4283077"/>
            <a:ext cx="7056433" cy="1931990"/>
          </a:xfrm>
        </p:spPr>
        <p:txBody>
          <a:bodyPr anchorCtr="1"/>
          <a:lstStyle>
            <a:lvl1pPr marL="0" indent="0" algn="ctr">
              <a:buNone/>
              <a:defRPr>
                <a:solidFill>
                  <a:srgbClr val="898989"/>
                </a:solidFill>
              </a:defRPr>
            </a:lvl1pPr>
          </a:lstStyle>
          <a:p>
            <a:pPr lvl="0"/>
            <a:r>
              <a:rPr lang="pl-PL"/>
              <a:t>Kliknij, aby edytować styl wzorca podtytułu</a:t>
            </a:r>
          </a:p>
        </p:txBody>
      </p:sp>
      <p:sp>
        <p:nvSpPr>
          <p:cNvPr id="4" name="Symbol zastępczy daty 3"/>
          <p:cNvSpPr txBox="1">
            <a:spLocks noGrp="1"/>
          </p:cNvSpPr>
          <p:nvPr>
            <p:ph type="dt" sz="half" idx="10"/>
          </p:nvPr>
        </p:nvSpPr>
        <p:spPr>
          <a:ln/>
        </p:spPr>
        <p:txBody>
          <a:bodyPr/>
          <a:lstStyle>
            <a:lvl1pPr>
              <a:defRPr/>
            </a:lvl1pPr>
          </a:lstStyle>
          <a:p>
            <a:pPr>
              <a:defRPr/>
            </a:pPr>
            <a:endParaRPr/>
          </a:p>
        </p:txBody>
      </p:sp>
      <p:sp>
        <p:nvSpPr>
          <p:cNvPr id="5" name="Symbol zastępczy stopki 4"/>
          <p:cNvSpPr txBox="1">
            <a:spLocks noGrp="1"/>
          </p:cNvSpPr>
          <p:nvPr>
            <p:ph type="ftr" sz="quarter" idx="11"/>
          </p:nvPr>
        </p:nvSpPr>
        <p:spPr>
          <a:ln/>
        </p:spPr>
        <p:txBody>
          <a:bodyPr/>
          <a:lstStyle>
            <a:lvl1pPr>
              <a:defRPr/>
            </a:lvl1pPr>
          </a:lstStyle>
          <a:p>
            <a:pPr>
              <a:defRPr/>
            </a:pPr>
            <a:endParaRPr/>
          </a:p>
        </p:txBody>
      </p:sp>
      <p:sp>
        <p:nvSpPr>
          <p:cNvPr id="6" name="Symbol zastępczy numeru slajdu 5"/>
          <p:cNvSpPr txBox="1">
            <a:spLocks noGrp="1"/>
          </p:cNvSpPr>
          <p:nvPr>
            <p:ph type="sldNum" sz="quarter" idx="12"/>
          </p:nvPr>
        </p:nvSpPr>
        <p:spPr>
          <a:ln/>
        </p:spPr>
        <p:txBody>
          <a:bodyPr/>
          <a:lstStyle>
            <a:lvl1pPr>
              <a:defRPr/>
            </a:lvl1pPr>
          </a:lstStyle>
          <a:p>
            <a:pPr>
              <a:defRPr/>
            </a:pPr>
            <a:fld id="{B379A255-0D20-412E-A718-EF93C487F27C}" type="slidenum">
              <a:rPr/>
              <a:pPr>
                <a:defRPr/>
              </a:pPr>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tytułu pionowego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10"/>
          </p:nvPr>
        </p:nvSpPr>
        <p:spPr>
          <a:ln/>
        </p:spPr>
        <p:txBody>
          <a:bodyPr/>
          <a:lstStyle>
            <a:lvl1pPr>
              <a:defRPr/>
            </a:lvl1pPr>
          </a:lstStyle>
          <a:p>
            <a:pPr>
              <a:defRPr/>
            </a:pPr>
            <a:endParaRPr/>
          </a:p>
        </p:txBody>
      </p:sp>
      <p:sp>
        <p:nvSpPr>
          <p:cNvPr id="5" name="Symbol zastępczy stopki 4"/>
          <p:cNvSpPr txBox="1">
            <a:spLocks noGrp="1"/>
          </p:cNvSpPr>
          <p:nvPr>
            <p:ph type="ftr" sz="quarter" idx="11"/>
          </p:nvPr>
        </p:nvSpPr>
        <p:spPr>
          <a:ln/>
        </p:spPr>
        <p:txBody>
          <a:bodyPr/>
          <a:lstStyle>
            <a:lvl1pPr>
              <a:defRPr/>
            </a:lvl1pPr>
          </a:lstStyle>
          <a:p>
            <a:pPr>
              <a:defRPr/>
            </a:pPr>
            <a:endParaRPr/>
          </a:p>
        </p:txBody>
      </p:sp>
      <p:sp>
        <p:nvSpPr>
          <p:cNvPr id="6" name="Symbol zastępczy numeru slajdu 5"/>
          <p:cNvSpPr txBox="1">
            <a:spLocks noGrp="1"/>
          </p:cNvSpPr>
          <p:nvPr>
            <p:ph type="sldNum" sz="quarter" idx="12"/>
          </p:nvPr>
        </p:nvSpPr>
        <p:spPr>
          <a:ln/>
        </p:spPr>
        <p:txBody>
          <a:bodyPr/>
          <a:lstStyle>
            <a:lvl1pPr>
              <a:defRPr/>
            </a:lvl1pPr>
          </a:lstStyle>
          <a:p>
            <a:pPr>
              <a:defRPr/>
            </a:pPr>
            <a:fld id="{1249D47B-22CB-4E2A-8F93-EAA9802D9084}" type="slidenum">
              <a:rPr/>
              <a:pPr>
                <a:defRPr/>
              </a:pPr>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txBox="1">
            <a:spLocks noGrp="1"/>
          </p:cNvSpPr>
          <p:nvPr>
            <p:ph type="title" orient="vert"/>
          </p:nvPr>
        </p:nvSpPr>
        <p:spPr>
          <a:xfrm>
            <a:off x="7308854" y="301623"/>
            <a:ext cx="2266953" cy="6456358"/>
          </a:xfrm>
        </p:spPr>
        <p:txBody>
          <a:bodyPr vert="eaVert"/>
          <a:lstStyle>
            <a:lvl1pPr>
              <a:defRPr/>
            </a:lvl1pPr>
          </a:lstStyle>
          <a:p>
            <a:pPr lvl="0"/>
            <a:r>
              <a:rPr lang="pl-PL"/>
              <a:t>Kliknij, aby edytować styl</a:t>
            </a:r>
          </a:p>
        </p:txBody>
      </p:sp>
      <p:sp>
        <p:nvSpPr>
          <p:cNvPr id="3" name="Symbol zastępczy tytułu pionowego 2"/>
          <p:cNvSpPr txBox="1">
            <a:spLocks noGrp="1"/>
          </p:cNvSpPr>
          <p:nvPr>
            <p:ph type="body" orient="vert" idx="1"/>
          </p:nvPr>
        </p:nvSpPr>
        <p:spPr>
          <a:xfrm>
            <a:off x="503240" y="301623"/>
            <a:ext cx="6653210" cy="6456358"/>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10"/>
          </p:nvPr>
        </p:nvSpPr>
        <p:spPr>
          <a:ln/>
        </p:spPr>
        <p:txBody>
          <a:bodyPr/>
          <a:lstStyle>
            <a:lvl1pPr>
              <a:defRPr/>
            </a:lvl1pPr>
          </a:lstStyle>
          <a:p>
            <a:pPr>
              <a:defRPr/>
            </a:pPr>
            <a:endParaRPr/>
          </a:p>
        </p:txBody>
      </p:sp>
      <p:sp>
        <p:nvSpPr>
          <p:cNvPr id="5" name="Symbol zastępczy stopki 4"/>
          <p:cNvSpPr txBox="1">
            <a:spLocks noGrp="1"/>
          </p:cNvSpPr>
          <p:nvPr>
            <p:ph type="ftr" sz="quarter" idx="11"/>
          </p:nvPr>
        </p:nvSpPr>
        <p:spPr>
          <a:ln/>
        </p:spPr>
        <p:txBody>
          <a:bodyPr/>
          <a:lstStyle>
            <a:lvl1pPr>
              <a:defRPr/>
            </a:lvl1pPr>
          </a:lstStyle>
          <a:p>
            <a:pPr>
              <a:defRPr/>
            </a:pPr>
            <a:endParaRPr/>
          </a:p>
        </p:txBody>
      </p:sp>
      <p:sp>
        <p:nvSpPr>
          <p:cNvPr id="6" name="Symbol zastępczy numeru slajdu 5"/>
          <p:cNvSpPr txBox="1">
            <a:spLocks noGrp="1"/>
          </p:cNvSpPr>
          <p:nvPr>
            <p:ph type="sldNum" sz="quarter" idx="12"/>
          </p:nvPr>
        </p:nvSpPr>
        <p:spPr>
          <a:ln/>
        </p:spPr>
        <p:txBody>
          <a:bodyPr/>
          <a:lstStyle>
            <a:lvl1pPr>
              <a:defRPr/>
            </a:lvl1pPr>
          </a:lstStyle>
          <a:p>
            <a:pPr>
              <a:defRPr/>
            </a:pPr>
            <a:fld id="{95E90DB5-66BC-4E9A-95A7-82D9031B214F}" type="slidenum">
              <a:rPr/>
              <a:pPr>
                <a:defRPr/>
              </a:pPr>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zawartości 2"/>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10"/>
          </p:nvPr>
        </p:nvSpPr>
        <p:spPr>
          <a:ln/>
        </p:spPr>
        <p:txBody>
          <a:bodyPr/>
          <a:lstStyle>
            <a:lvl1pPr>
              <a:defRPr/>
            </a:lvl1pPr>
          </a:lstStyle>
          <a:p>
            <a:pPr>
              <a:defRPr/>
            </a:pPr>
            <a:endParaRPr/>
          </a:p>
        </p:txBody>
      </p:sp>
      <p:sp>
        <p:nvSpPr>
          <p:cNvPr id="5" name="Symbol zastępczy stopki 4"/>
          <p:cNvSpPr txBox="1">
            <a:spLocks noGrp="1"/>
          </p:cNvSpPr>
          <p:nvPr>
            <p:ph type="ftr" sz="quarter" idx="11"/>
          </p:nvPr>
        </p:nvSpPr>
        <p:spPr>
          <a:ln/>
        </p:spPr>
        <p:txBody>
          <a:bodyPr/>
          <a:lstStyle>
            <a:lvl1pPr>
              <a:defRPr/>
            </a:lvl1pPr>
          </a:lstStyle>
          <a:p>
            <a:pPr>
              <a:defRPr/>
            </a:pPr>
            <a:endParaRPr/>
          </a:p>
        </p:txBody>
      </p:sp>
      <p:sp>
        <p:nvSpPr>
          <p:cNvPr id="6" name="Symbol zastępczy numeru slajdu 5"/>
          <p:cNvSpPr txBox="1">
            <a:spLocks noGrp="1"/>
          </p:cNvSpPr>
          <p:nvPr>
            <p:ph type="sldNum" sz="quarter" idx="12"/>
          </p:nvPr>
        </p:nvSpPr>
        <p:spPr>
          <a:ln/>
        </p:spPr>
        <p:txBody>
          <a:bodyPr/>
          <a:lstStyle>
            <a:lvl1pPr>
              <a:defRPr/>
            </a:lvl1pPr>
          </a:lstStyle>
          <a:p>
            <a:pPr>
              <a:defRPr/>
            </a:pPr>
            <a:fld id="{11499E4C-2EDE-4C1C-BE09-B0AD16725581}" type="slidenum">
              <a:rPr/>
              <a:pPr>
                <a:defRPr/>
              </a:pPr>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txBox="1">
            <a:spLocks noGrp="1"/>
          </p:cNvSpPr>
          <p:nvPr>
            <p:ph type="title"/>
          </p:nvPr>
        </p:nvSpPr>
        <p:spPr>
          <a:xfrm>
            <a:off x="796927" y="4857749"/>
            <a:ext cx="8567735" cy="1501773"/>
          </a:xfrm>
        </p:spPr>
        <p:txBody>
          <a:bodyPr anchor="t" anchorCtr="0"/>
          <a:lstStyle>
            <a:lvl1pPr algn="l">
              <a:defRPr sz="4000" b="1" cap="all"/>
            </a:lvl1pPr>
          </a:lstStyle>
          <a:p>
            <a:pPr lvl="0"/>
            <a:r>
              <a:rPr lang="pl-PL"/>
              <a:t>Kliknij, aby edytować styl</a:t>
            </a:r>
          </a:p>
        </p:txBody>
      </p:sp>
      <p:sp>
        <p:nvSpPr>
          <p:cNvPr id="3" name="Symbol zastępczy tekstu 2"/>
          <p:cNvSpPr txBox="1">
            <a:spLocks noGrp="1"/>
          </p:cNvSpPr>
          <p:nvPr>
            <p:ph type="body" idx="1"/>
          </p:nvPr>
        </p:nvSpPr>
        <p:spPr>
          <a:xfrm>
            <a:off x="796927" y="3203572"/>
            <a:ext cx="8567735" cy="1654177"/>
          </a:xfrm>
        </p:spPr>
        <p:txBody>
          <a:bodyPr anchor="b"/>
          <a:lstStyle>
            <a:lvl1pPr marL="0" indent="0">
              <a:buNone/>
              <a:defRPr sz="2000">
                <a:solidFill>
                  <a:srgbClr val="898989"/>
                </a:solidFill>
              </a:defRPr>
            </a:lvl1pPr>
          </a:lstStyle>
          <a:p>
            <a:pPr lvl="0"/>
            <a:r>
              <a:rPr lang="pl-PL"/>
              <a:t>Kliknij, aby edytować style wzorca tekstu</a:t>
            </a:r>
          </a:p>
        </p:txBody>
      </p:sp>
      <p:sp>
        <p:nvSpPr>
          <p:cNvPr id="4" name="Symbol zastępczy daty 3"/>
          <p:cNvSpPr txBox="1">
            <a:spLocks noGrp="1"/>
          </p:cNvSpPr>
          <p:nvPr>
            <p:ph type="dt" sz="half" idx="10"/>
          </p:nvPr>
        </p:nvSpPr>
        <p:spPr>
          <a:ln/>
        </p:spPr>
        <p:txBody>
          <a:bodyPr/>
          <a:lstStyle>
            <a:lvl1pPr>
              <a:defRPr/>
            </a:lvl1pPr>
          </a:lstStyle>
          <a:p>
            <a:pPr>
              <a:defRPr/>
            </a:pPr>
            <a:endParaRPr/>
          </a:p>
        </p:txBody>
      </p:sp>
      <p:sp>
        <p:nvSpPr>
          <p:cNvPr id="5" name="Symbol zastępczy stopki 4"/>
          <p:cNvSpPr txBox="1">
            <a:spLocks noGrp="1"/>
          </p:cNvSpPr>
          <p:nvPr>
            <p:ph type="ftr" sz="quarter" idx="11"/>
          </p:nvPr>
        </p:nvSpPr>
        <p:spPr>
          <a:ln/>
        </p:spPr>
        <p:txBody>
          <a:bodyPr/>
          <a:lstStyle>
            <a:lvl1pPr>
              <a:defRPr/>
            </a:lvl1pPr>
          </a:lstStyle>
          <a:p>
            <a:pPr>
              <a:defRPr/>
            </a:pPr>
            <a:endParaRPr/>
          </a:p>
        </p:txBody>
      </p:sp>
      <p:sp>
        <p:nvSpPr>
          <p:cNvPr id="6" name="Symbol zastępczy numeru slajdu 5"/>
          <p:cNvSpPr txBox="1">
            <a:spLocks noGrp="1"/>
          </p:cNvSpPr>
          <p:nvPr>
            <p:ph type="sldNum" sz="quarter" idx="12"/>
          </p:nvPr>
        </p:nvSpPr>
        <p:spPr>
          <a:ln/>
        </p:spPr>
        <p:txBody>
          <a:bodyPr/>
          <a:lstStyle>
            <a:lvl1pPr>
              <a:defRPr/>
            </a:lvl1pPr>
          </a:lstStyle>
          <a:p>
            <a:pPr>
              <a:defRPr/>
            </a:pPr>
            <a:fld id="{6A4F7F21-AC58-485A-9F26-0413E96AA5CC}" type="slidenum">
              <a:rPr/>
              <a:pPr>
                <a:defRPr/>
              </a:pPr>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zawartości 2"/>
          <p:cNvSpPr txBox="1">
            <a:spLocks noGrp="1"/>
          </p:cNvSpPr>
          <p:nvPr>
            <p:ph idx="1"/>
          </p:nvPr>
        </p:nvSpPr>
        <p:spPr>
          <a:xfrm>
            <a:off x="503240" y="1768477"/>
            <a:ext cx="4459291" cy="4989515"/>
          </a:xfrm>
        </p:spPr>
        <p:txBody>
          <a:bodyPr/>
          <a:lstStyle>
            <a:lvl1pPr>
              <a:defRPr sz="2800"/>
            </a:lvl1pPr>
            <a:lvl2pPr>
              <a:defRPr sz="2400"/>
            </a:lvl2pPr>
            <a:lvl3pPr>
              <a:defRPr sz="2000"/>
            </a:lvl3pPr>
            <a:lvl4pPr>
              <a:defRPr sz="1800"/>
            </a:lvl4pPr>
            <a:lvl5pPr>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txBox="1">
            <a:spLocks noGrp="1"/>
          </p:cNvSpPr>
          <p:nvPr>
            <p:ph idx="2"/>
          </p:nvPr>
        </p:nvSpPr>
        <p:spPr>
          <a:xfrm>
            <a:off x="5114925" y="1768477"/>
            <a:ext cx="4460872" cy="4989515"/>
          </a:xfrm>
        </p:spPr>
        <p:txBody>
          <a:bodyPr/>
          <a:lstStyle>
            <a:lvl1pPr>
              <a:defRPr sz="2800"/>
            </a:lvl1pPr>
            <a:lvl2pPr>
              <a:defRPr sz="2400"/>
            </a:lvl2pPr>
            <a:lvl3pPr>
              <a:defRPr sz="2000"/>
            </a:lvl3pPr>
            <a:lvl4pPr>
              <a:defRPr sz="1800"/>
            </a:lvl4pPr>
            <a:lvl5pPr>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p:cNvSpPr txBox="1">
            <a:spLocks noGrp="1"/>
          </p:cNvSpPr>
          <p:nvPr>
            <p:ph type="dt" sz="half" idx="10"/>
          </p:nvPr>
        </p:nvSpPr>
        <p:spPr>
          <a:ln/>
        </p:spPr>
        <p:txBody>
          <a:bodyPr/>
          <a:lstStyle>
            <a:lvl1pPr>
              <a:defRPr/>
            </a:lvl1pPr>
          </a:lstStyle>
          <a:p>
            <a:pPr>
              <a:defRPr/>
            </a:pPr>
            <a:endParaRPr/>
          </a:p>
        </p:txBody>
      </p:sp>
      <p:sp>
        <p:nvSpPr>
          <p:cNvPr id="6" name="Symbol zastępczy stopki 4"/>
          <p:cNvSpPr txBox="1">
            <a:spLocks noGrp="1"/>
          </p:cNvSpPr>
          <p:nvPr>
            <p:ph type="ftr" sz="quarter" idx="11"/>
          </p:nvPr>
        </p:nvSpPr>
        <p:spPr>
          <a:ln/>
        </p:spPr>
        <p:txBody>
          <a:bodyPr/>
          <a:lstStyle>
            <a:lvl1pPr>
              <a:defRPr/>
            </a:lvl1pPr>
          </a:lstStyle>
          <a:p>
            <a:pPr>
              <a:defRPr/>
            </a:pPr>
            <a:endParaRPr/>
          </a:p>
        </p:txBody>
      </p:sp>
      <p:sp>
        <p:nvSpPr>
          <p:cNvPr id="7" name="Symbol zastępczy numeru slajdu 5"/>
          <p:cNvSpPr txBox="1">
            <a:spLocks noGrp="1"/>
          </p:cNvSpPr>
          <p:nvPr>
            <p:ph type="sldNum" sz="quarter" idx="12"/>
          </p:nvPr>
        </p:nvSpPr>
        <p:spPr>
          <a:ln/>
        </p:spPr>
        <p:txBody>
          <a:bodyPr/>
          <a:lstStyle>
            <a:lvl1pPr>
              <a:defRPr/>
            </a:lvl1pPr>
          </a:lstStyle>
          <a:p>
            <a:pPr>
              <a:defRPr/>
            </a:pPr>
            <a:fld id="{639C34E7-73B9-40DE-BB1C-F26688C7A722}" type="slidenum">
              <a:rPr/>
              <a:pPr>
                <a:defRPr/>
              </a:pPr>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txBox="1">
            <a:spLocks noGrp="1"/>
          </p:cNvSpPr>
          <p:nvPr>
            <p:ph type="title"/>
          </p:nvPr>
        </p:nvSpPr>
        <p:spPr>
          <a:xfrm>
            <a:off x="504821" y="303215"/>
            <a:ext cx="9072567" cy="1258891"/>
          </a:xfrm>
        </p:spPr>
        <p:txBody>
          <a:bodyPr/>
          <a:lstStyle>
            <a:lvl1pPr>
              <a:defRPr/>
            </a:lvl1pPr>
          </a:lstStyle>
          <a:p>
            <a:pPr lvl="0"/>
            <a:r>
              <a:rPr lang="pl-PL"/>
              <a:t>Kliknij, aby edytować styl</a:t>
            </a:r>
          </a:p>
        </p:txBody>
      </p:sp>
      <p:sp>
        <p:nvSpPr>
          <p:cNvPr id="3" name="Symbol zastępczy tekstu 2"/>
          <p:cNvSpPr txBox="1">
            <a:spLocks noGrp="1"/>
          </p:cNvSpPr>
          <p:nvPr>
            <p:ph type="body" idx="1"/>
          </p:nvPr>
        </p:nvSpPr>
        <p:spPr>
          <a:xfrm>
            <a:off x="504821" y="1692270"/>
            <a:ext cx="4452935" cy="704846"/>
          </a:xfrm>
        </p:spPr>
        <p:txBody>
          <a:bodyPr anchor="b"/>
          <a:lstStyle>
            <a:lvl1pPr marL="0" indent="0">
              <a:buNone/>
              <a:defRPr sz="2400" b="1"/>
            </a:lvl1pPr>
          </a:lstStyle>
          <a:p>
            <a:pPr lvl="0"/>
            <a:r>
              <a:rPr lang="pl-PL"/>
              <a:t>Kliknij, aby edytować style wzorca tekstu</a:t>
            </a:r>
          </a:p>
        </p:txBody>
      </p:sp>
      <p:sp>
        <p:nvSpPr>
          <p:cNvPr id="4" name="Symbol zastępczy zawartości 3"/>
          <p:cNvSpPr txBox="1">
            <a:spLocks noGrp="1"/>
          </p:cNvSpPr>
          <p:nvPr>
            <p:ph idx="2"/>
          </p:nvPr>
        </p:nvSpPr>
        <p:spPr>
          <a:xfrm>
            <a:off x="504821" y="2397127"/>
            <a:ext cx="4452935" cy="4356101"/>
          </a:xfrm>
        </p:spPr>
        <p:txBody>
          <a:bodyPr/>
          <a:lstStyle>
            <a:lvl1pPr>
              <a:defRPr sz="2400"/>
            </a:lvl1pPr>
            <a:lvl2pPr>
              <a:defRPr sz="2000"/>
            </a:lvl2pPr>
            <a:lvl3pPr>
              <a:defRPr sz="18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txBox="1">
            <a:spLocks noGrp="1"/>
          </p:cNvSpPr>
          <p:nvPr>
            <p:ph type="body" idx="3"/>
          </p:nvPr>
        </p:nvSpPr>
        <p:spPr>
          <a:xfrm>
            <a:off x="5121270" y="1692270"/>
            <a:ext cx="4456108" cy="704846"/>
          </a:xfrm>
        </p:spPr>
        <p:txBody>
          <a:bodyPr anchor="b"/>
          <a:lstStyle>
            <a:lvl1pPr marL="0" indent="0">
              <a:buNone/>
              <a:defRPr sz="2400" b="1"/>
            </a:lvl1pPr>
          </a:lstStyle>
          <a:p>
            <a:pPr lvl="0"/>
            <a:r>
              <a:rPr lang="pl-PL"/>
              <a:t>Kliknij, aby edytować style wzorca tekstu</a:t>
            </a:r>
          </a:p>
        </p:txBody>
      </p:sp>
      <p:sp>
        <p:nvSpPr>
          <p:cNvPr id="6" name="Symbol zastępczy zawartości 5"/>
          <p:cNvSpPr txBox="1">
            <a:spLocks noGrp="1"/>
          </p:cNvSpPr>
          <p:nvPr>
            <p:ph idx="4"/>
          </p:nvPr>
        </p:nvSpPr>
        <p:spPr>
          <a:xfrm>
            <a:off x="5121270" y="2397127"/>
            <a:ext cx="4456108" cy="4356101"/>
          </a:xfrm>
        </p:spPr>
        <p:txBody>
          <a:bodyPr/>
          <a:lstStyle>
            <a:lvl1pPr>
              <a:defRPr sz="2400"/>
            </a:lvl1pPr>
            <a:lvl2pPr>
              <a:defRPr sz="2000"/>
            </a:lvl2pPr>
            <a:lvl3pPr>
              <a:defRPr sz="18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txBox="1">
            <a:spLocks noGrp="1"/>
          </p:cNvSpPr>
          <p:nvPr>
            <p:ph type="dt" sz="half" idx="10"/>
          </p:nvPr>
        </p:nvSpPr>
        <p:spPr>
          <a:ln/>
        </p:spPr>
        <p:txBody>
          <a:bodyPr/>
          <a:lstStyle>
            <a:lvl1pPr>
              <a:defRPr/>
            </a:lvl1pPr>
          </a:lstStyle>
          <a:p>
            <a:pPr>
              <a:defRPr/>
            </a:pPr>
            <a:endParaRPr/>
          </a:p>
        </p:txBody>
      </p:sp>
      <p:sp>
        <p:nvSpPr>
          <p:cNvPr id="8" name="Symbol zastępczy stopki 4"/>
          <p:cNvSpPr txBox="1">
            <a:spLocks noGrp="1"/>
          </p:cNvSpPr>
          <p:nvPr>
            <p:ph type="ftr" sz="quarter" idx="11"/>
          </p:nvPr>
        </p:nvSpPr>
        <p:spPr>
          <a:ln/>
        </p:spPr>
        <p:txBody>
          <a:bodyPr/>
          <a:lstStyle>
            <a:lvl1pPr>
              <a:defRPr/>
            </a:lvl1pPr>
          </a:lstStyle>
          <a:p>
            <a:pPr>
              <a:defRPr/>
            </a:pPr>
            <a:endParaRPr/>
          </a:p>
        </p:txBody>
      </p:sp>
      <p:sp>
        <p:nvSpPr>
          <p:cNvPr id="9" name="Symbol zastępczy numeru slajdu 5"/>
          <p:cNvSpPr txBox="1">
            <a:spLocks noGrp="1"/>
          </p:cNvSpPr>
          <p:nvPr>
            <p:ph type="sldNum" sz="quarter" idx="12"/>
          </p:nvPr>
        </p:nvSpPr>
        <p:spPr>
          <a:ln/>
        </p:spPr>
        <p:txBody>
          <a:bodyPr/>
          <a:lstStyle>
            <a:lvl1pPr>
              <a:defRPr/>
            </a:lvl1pPr>
          </a:lstStyle>
          <a:p>
            <a:pPr>
              <a:defRPr/>
            </a:pPr>
            <a:fld id="{ECE62036-D79F-44D4-AF30-FBDE6C4B61C7}" type="slidenum">
              <a:rPr/>
              <a:pPr>
                <a:defRPr/>
              </a:pPr>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daty 3"/>
          <p:cNvSpPr txBox="1">
            <a:spLocks noGrp="1"/>
          </p:cNvSpPr>
          <p:nvPr>
            <p:ph type="dt" sz="half" idx="10"/>
          </p:nvPr>
        </p:nvSpPr>
        <p:spPr>
          <a:ln/>
        </p:spPr>
        <p:txBody>
          <a:bodyPr/>
          <a:lstStyle>
            <a:lvl1pPr>
              <a:defRPr/>
            </a:lvl1pPr>
          </a:lstStyle>
          <a:p>
            <a:pPr>
              <a:defRPr/>
            </a:pPr>
            <a:endParaRPr/>
          </a:p>
        </p:txBody>
      </p:sp>
      <p:sp>
        <p:nvSpPr>
          <p:cNvPr id="4" name="Symbol zastępczy stopki 4"/>
          <p:cNvSpPr txBox="1">
            <a:spLocks noGrp="1"/>
          </p:cNvSpPr>
          <p:nvPr>
            <p:ph type="ftr" sz="quarter" idx="11"/>
          </p:nvPr>
        </p:nvSpPr>
        <p:spPr>
          <a:ln/>
        </p:spPr>
        <p:txBody>
          <a:bodyPr/>
          <a:lstStyle>
            <a:lvl1pPr>
              <a:defRPr/>
            </a:lvl1pPr>
          </a:lstStyle>
          <a:p>
            <a:pPr>
              <a:defRPr/>
            </a:pPr>
            <a:endParaRPr/>
          </a:p>
        </p:txBody>
      </p:sp>
      <p:sp>
        <p:nvSpPr>
          <p:cNvPr id="5" name="Symbol zastępczy numeru slajdu 5"/>
          <p:cNvSpPr txBox="1">
            <a:spLocks noGrp="1"/>
          </p:cNvSpPr>
          <p:nvPr>
            <p:ph type="sldNum" sz="quarter" idx="12"/>
          </p:nvPr>
        </p:nvSpPr>
        <p:spPr>
          <a:ln/>
        </p:spPr>
        <p:txBody>
          <a:bodyPr/>
          <a:lstStyle>
            <a:lvl1pPr>
              <a:defRPr/>
            </a:lvl1pPr>
          </a:lstStyle>
          <a:p>
            <a:pPr>
              <a:defRPr/>
            </a:pPr>
            <a:fld id="{7C8E6C5E-CB29-4E7F-9FB7-692F49777423}" type="slidenum">
              <a:rPr/>
              <a:pPr>
                <a:defRPr/>
              </a:pPr>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txBox="1">
            <a:spLocks noGrp="1"/>
          </p:cNvSpPr>
          <p:nvPr>
            <p:ph type="dt" sz="half" idx="10"/>
          </p:nvPr>
        </p:nvSpPr>
        <p:spPr>
          <a:ln/>
        </p:spPr>
        <p:txBody>
          <a:bodyPr/>
          <a:lstStyle>
            <a:lvl1pPr>
              <a:defRPr/>
            </a:lvl1pPr>
          </a:lstStyle>
          <a:p>
            <a:pPr>
              <a:defRPr/>
            </a:pPr>
            <a:endParaRPr/>
          </a:p>
        </p:txBody>
      </p:sp>
      <p:sp>
        <p:nvSpPr>
          <p:cNvPr id="3" name="Symbol zastępczy stopki 4"/>
          <p:cNvSpPr txBox="1">
            <a:spLocks noGrp="1"/>
          </p:cNvSpPr>
          <p:nvPr>
            <p:ph type="ftr" sz="quarter" idx="11"/>
          </p:nvPr>
        </p:nvSpPr>
        <p:spPr>
          <a:ln/>
        </p:spPr>
        <p:txBody>
          <a:bodyPr/>
          <a:lstStyle>
            <a:lvl1pPr>
              <a:defRPr/>
            </a:lvl1pPr>
          </a:lstStyle>
          <a:p>
            <a:pPr>
              <a:defRPr/>
            </a:pPr>
            <a:endParaRPr/>
          </a:p>
        </p:txBody>
      </p:sp>
      <p:sp>
        <p:nvSpPr>
          <p:cNvPr id="4" name="Symbol zastępczy numeru slajdu 5"/>
          <p:cNvSpPr txBox="1">
            <a:spLocks noGrp="1"/>
          </p:cNvSpPr>
          <p:nvPr>
            <p:ph type="sldNum" sz="quarter" idx="12"/>
          </p:nvPr>
        </p:nvSpPr>
        <p:spPr>
          <a:ln/>
        </p:spPr>
        <p:txBody>
          <a:bodyPr/>
          <a:lstStyle>
            <a:lvl1pPr>
              <a:defRPr/>
            </a:lvl1pPr>
          </a:lstStyle>
          <a:p>
            <a:pPr>
              <a:defRPr/>
            </a:pPr>
            <a:fld id="{F79BDCF2-F753-4DA8-97AA-1071D9EAF7F7}" type="slidenum">
              <a:rPr/>
              <a:pPr>
                <a:defRPr/>
              </a:pPr>
              <a:t>‹#›</a:t>
            </a:fld>
            <a:endParaRPr/>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504821" y="301623"/>
            <a:ext cx="3316291" cy="1279529"/>
          </a:xfrm>
        </p:spPr>
        <p:txBody>
          <a:bodyPr anchor="b" anchorCtr="0"/>
          <a:lstStyle>
            <a:lvl1pPr algn="l">
              <a:defRPr sz="2000" b="1"/>
            </a:lvl1pPr>
          </a:lstStyle>
          <a:p>
            <a:pPr lvl="0"/>
            <a:r>
              <a:rPr lang="pl-PL"/>
              <a:t>Kliknij, aby edytować styl</a:t>
            </a:r>
          </a:p>
        </p:txBody>
      </p:sp>
      <p:sp>
        <p:nvSpPr>
          <p:cNvPr id="3" name="Symbol zastępczy zawartości 2"/>
          <p:cNvSpPr txBox="1">
            <a:spLocks noGrp="1"/>
          </p:cNvSpPr>
          <p:nvPr>
            <p:ph idx="1"/>
          </p:nvPr>
        </p:nvSpPr>
        <p:spPr>
          <a:xfrm>
            <a:off x="3941758" y="301623"/>
            <a:ext cx="5635620" cy="6451604"/>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txBox="1">
            <a:spLocks noGrp="1"/>
          </p:cNvSpPr>
          <p:nvPr>
            <p:ph type="body" idx="2"/>
          </p:nvPr>
        </p:nvSpPr>
        <p:spPr>
          <a:xfrm>
            <a:off x="504821" y="1581153"/>
            <a:ext cx="3316291" cy="5172075"/>
          </a:xfrm>
        </p:spPr>
        <p:txBody>
          <a:bodyPr/>
          <a:lstStyle>
            <a:lvl1pPr marL="0" indent="0">
              <a:buNone/>
              <a:defRPr sz="1400"/>
            </a:lvl1pPr>
          </a:lstStyle>
          <a:p>
            <a:pPr lvl="0"/>
            <a:r>
              <a:rPr lang="pl-PL"/>
              <a:t>Kliknij, aby edytować style wzorca tekstu</a:t>
            </a:r>
          </a:p>
        </p:txBody>
      </p:sp>
      <p:sp>
        <p:nvSpPr>
          <p:cNvPr id="5" name="Symbol zastępczy daty 3"/>
          <p:cNvSpPr txBox="1">
            <a:spLocks noGrp="1"/>
          </p:cNvSpPr>
          <p:nvPr>
            <p:ph type="dt" sz="half" idx="10"/>
          </p:nvPr>
        </p:nvSpPr>
        <p:spPr>
          <a:ln/>
        </p:spPr>
        <p:txBody>
          <a:bodyPr/>
          <a:lstStyle>
            <a:lvl1pPr>
              <a:defRPr/>
            </a:lvl1pPr>
          </a:lstStyle>
          <a:p>
            <a:pPr>
              <a:defRPr/>
            </a:pPr>
            <a:endParaRPr/>
          </a:p>
        </p:txBody>
      </p:sp>
      <p:sp>
        <p:nvSpPr>
          <p:cNvPr id="6" name="Symbol zastępczy stopki 4"/>
          <p:cNvSpPr txBox="1">
            <a:spLocks noGrp="1"/>
          </p:cNvSpPr>
          <p:nvPr>
            <p:ph type="ftr" sz="quarter" idx="11"/>
          </p:nvPr>
        </p:nvSpPr>
        <p:spPr>
          <a:ln/>
        </p:spPr>
        <p:txBody>
          <a:bodyPr/>
          <a:lstStyle>
            <a:lvl1pPr>
              <a:defRPr/>
            </a:lvl1pPr>
          </a:lstStyle>
          <a:p>
            <a:pPr>
              <a:defRPr/>
            </a:pPr>
            <a:endParaRPr/>
          </a:p>
        </p:txBody>
      </p:sp>
      <p:sp>
        <p:nvSpPr>
          <p:cNvPr id="7" name="Symbol zastępczy numeru slajdu 5"/>
          <p:cNvSpPr txBox="1">
            <a:spLocks noGrp="1"/>
          </p:cNvSpPr>
          <p:nvPr>
            <p:ph type="sldNum" sz="quarter" idx="12"/>
          </p:nvPr>
        </p:nvSpPr>
        <p:spPr>
          <a:ln/>
        </p:spPr>
        <p:txBody>
          <a:bodyPr/>
          <a:lstStyle>
            <a:lvl1pPr>
              <a:defRPr/>
            </a:lvl1pPr>
          </a:lstStyle>
          <a:p>
            <a:pPr>
              <a:defRPr/>
            </a:pPr>
            <a:fld id="{996FD076-C552-4544-93EA-7CAD4BC42BA0}" type="slidenum">
              <a:rPr/>
              <a:pPr>
                <a:defRPr/>
              </a:pPr>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1976439" y="5291139"/>
            <a:ext cx="6048371" cy="625477"/>
          </a:xfrm>
        </p:spPr>
        <p:txBody>
          <a:bodyPr anchor="b" anchorCtr="0"/>
          <a:lstStyle>
            <a:lvl1pPr algn="l">
              <a:defRPr sz="2000" b="1"/>
            </a:lvl1pPr>
          </a:lstStyle>
          <a:p>
            <a:pPr lvl="0"/>
            <a:r>
              <a:rPr lang="pl-PL"/>
              <a:t>Kliknij, aby edytować styl</a:t>
            </a:r>
          </a:p>
        </p:txBody>
      </p:sp>
      <p:sp>
        <p:nvSpPr>
          <p:cNvPr id="3" name="Symbol zastępczy obrazu 2"/>
          <p:cNvSpPr txBox="1">
            <a:spLocks noGrp="1"/>
          </p:cNvSpPr>
          <p:nvPr>
            <p:ph type="pic" idx="1"/>
          </p:nvPr>
        </p:nvSpPr>
        <p:spPr>
          <a:xfrm>
            <a:off x="1976439" y="674690"/>
            <a:ext cx="6048371" cy="4537079"/>
          </a:xfrm>
        </p:spPr>
        <p:txBody>
          <a:bodyPr/>
          <a:lstStyle>
            <a:lvl1pPr marL="0" indent="0">
              <a:buNone/>
              <a:defRPr/>
            </a:lvl1pPr>
          </a:lstStyle>
          <a:p>
            <a:pPr lvl="0"/>
            <a:endParaRPr lang="pl-PL" noProof="0"/>
          </a:p>
        </p:txBody>
      </p:sp>
      <p:sp>
        <p:nvSpPr>
          <p:cNvPr id="4" name="Symbol zastępczy tekstu 3"/>
          <p:cNvSpPr txBox="1">
            <a:spLocks noGrp="1"/>
          </p:cNvSpPr>
          <p:nvPr>
            <p:ph type="body" idx="2"/>
          </p:nvPr>
        </p:nvSpPr>
        <p:spPr>
          <a:xfrm>
            <a:off x="1976439" y="5916616"/>
            <a:ext cx="6048371" cy="887416"/>
          </a:xfrm>
        </p:spPr>
        <p:txBody>
          <a:bodyPr/>
          <a:lstStyle>
            <a:lvl1pPr marL="0" indent="0">
              <a:buNone/>
              <a:defRPr sz="1400"/>
            </a:lvl1pPr>
          </a:lstStyle>
          <a:p>
            <a:pPr lvl="0"/>
            <a:r>
              <a:rPr lang="pl-PL"/>
              <a:t>Kliknij, aby edytować style wzorca tekstu</a:t>
            </a:r>
          </a:p>
        </p:txBody>
      </p:sp>
      <p:sp>
        <p:nvSpPr>
          <p:cNvPr id="5" name="Symbol zastępczy daty 3"/>
          <p:cNvSpPr txBox="1">
            <a:spLocks noGrp="1"/>
          </p:cNvSpPr>
          <p:nvPr>
            <p:ph type="dt" sz="half" idx="10"/>
          </p:nvPr>
        </p:nvSpPr>
        <p:spPr>
          <a:ln/>
        </p:spPr>
        <p:txBody>
          <a:bodyPr/>
          <a:lstStyle>
            <a:lvl1pPr>
              <a:defRPr/>
            </a:lvl1pPr>
          </a:lstStyle>
          <a:p>
            <a:pPr>
              <a:defRPr/>
            </a:pPr>
            <a:endParaRPr/>
          </a:p>
        </p:txBody>
      </p:sp>
      <p:sp>
        <p:nvSpPr>
          <p:cNvPr id="6" name="Symbol zastępczy stopki 4"/>
          <p:cNvSpPr txBox="1">
            <a:spLocks noGrp="1"/>
          </p:cNvSpPr>
          <p:nvPr>
            <p:ph type="ftr" sz="quarter" idx="11"/>
          </p:nvPr>
        </p:nvSpPr>
        <p:spPr>
          <a:ln/>
        </p:spPr>
        <p:txBody>
          <a:bodyPr/>
          <a:lstStyle>
            <a:lvl1pPr>
              <a:defRPr/>
            </a:lvl1pPr>
          </a:lstStyle>
          <a:p>
            <a:pPr>
              <a:defRPr/>
            </a:pPr>
            <a:endParaRPr/>
          </a:p>
        </p:txBody>
      </p:sp>
      <p:sp>
        <p:nvSpPr>
          <p:cNvPr id="7" name="Symbol zastępczy numeru slajdu 5"/>
          <p:cNvSpPr txBox="1">
            <a:spLocks noGrp="1"/>
          </p:cNvSpPr>
          <p:nvPr>
            <p:ph type="sldNum" sz="quarter" idx="12"/>
          </p:nvPr>
        </p:nvSpPr>
        <p:spPr>
          <a:ln/>
        </p:spPr>
        <p:txBody>
          <a:bodyPr/>
          <a:lstStyle>
            <a:lvl1pPr>
              <a:defRPr/>
            </a:lvl1pPr>
          </a:lstStyle>
          <a:p>
            <a:pPr>
              <a:defRPr/>
            </a:pPr>
            <a:fld id="{B337F7CF-A8A2-4DE9-ACC5-2AD542136BFF}" type="slidenum">
              <a:rPr/>
              <a:pPr>
                <a:defRPr/>
              </a:pPr>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txBox="1">
            <a:spLocks noGrp="1"/>
          </p:cNvSpPr>
          <p:nvPr>
            <p:ph type="title"/>
          </p:nvPr>
        </p:nvSpPr>
        <p:spPr bwMode="auto">
          <a:xfrm>
            <a:off x="503238" y="301625"/>
            <a:ext cx="9072562" cy="1262063"/>
          </a:xfrm>
          <a:prstGeom prst="rect">
            <a:avLst/>
          </a:prstGeom>
          <a:noFill/>
          <a:ln w="9525">
            <a:noFill/>
            <a:miter lim="800000"/>
            <a:headEnd/>
            <a:tailEnd/>
          </a:ln>
        </p:spPr>
        <p:txBody>
          <a:bodyPr vert="horz" wrap="square" lIns="0" tIns="0" rIns="0" bIns="0" numCol="1" anchor="ctr" anchorCtr="1" compatLnSpc="1">
            <a:prstTxWarp prst="textNoShape">
              <a:avLst/>
            </a:prstTxWarp>
          </a:bodyPr>
          <a:lstStyle/>
          <a:p>
            <a:pPr lvl="0"/>
            <a:endParaRPr lang="pl-PL"/>
          </a:p>
        </p:txBody>
      </p:sp>
      <p:sp>
        <p:nvSpPr>
          <p:cNvPr id="1027" name="Symbol zastępczy tekstu 2"/>
          <p:cNvSpPr txBox="1">
            <a:spLocks noGrp="1"/>
          </p:cNvSpPr>
          <p:nvPr>
            <p:ph type="body" idx="1"/>
          </p:nvPr>
        </p:nvSpPr>
        <p:spPr bwMode="auto">
          <a:xfrm>
            <a:off x="503238" y="1768475"/>
            <a:ext cx="9072562" cy="49895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2"/>
          </p:nvPr>
        </p:nvSpPr>
        <p:spPr>
          <a:xfrm>
            <a:off x="503238" y="6886575"/>
            <a:ext cx="2349500" cy="52228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Times New Roman" pitchFamily="18"/>
                <a:ea typeface="Lucida Sans Unicode" pitchFamily="2"/>
                <a:cs typeface="Tahoma" pitchFamily="2"/>
              </a:defRPr>
            </a:lvl1pPr>
          </a:lstStyle>
          <a:p>
            <a:pPr>
              <a:defRPr/>
            </a:pPr>
            <a:endParaRPr/>
          </a:p>
        </p:txBody>
      </p:sp>
      <p:sp>
        <p:nvSpPr>
          <p:cNvPr id="5" name="Symbol zastępczy stopki 4"/>
          <p:cNvSpPr txBox="1">
            <a:spLocks noGrp="1"/>
          </p:cNvSpPr>
          <p:nvPr>
            <p:ph type="ftr" sz="quarter" idx="3"/>
          </p:nvPr>
        </p:nvSpPr>
        <p:spPr>
          <a:xfrm>
            <a:off x="3448050" y="6886575"/>
            <a:ext cx="3194050" cy="522288"/>
          </a:xfrm>
          <a:prstGeom prst="rect">
            <a:avLst/>
          </a:prstGeom>
          <a:noFill/>
          <a:ln>
            <a:noFill/>
          </a:ln>
        </p:spPr>
        <p:txBody>
          <a:bodyPr vert="horz" wrap="square" lIns="0" tIns="0" rIns="0" bIns="0" anchor="t" anchorCtr="1" compatLnSpc="1"/>
          <a:lstStyle>
            <a:lvl1pPr marL="0" marR="0" lvl="0" indent="0" algn="ctr"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Times New Roman" pitchFamily="18"/>
                <a:ea typeface="Lucida Sans Unicode" pitchFamily="2"/>
                <a:cs typeface="Tahoma" pitchFamily="2"/>
              </a:defRPr>
            </a:lvl1pPr>
          </a:lstStyle>
          <a:p>
            <a:pPr>
              <a:defRPr/>
            </a:pPr>
            <a:endParaRPr/>
          </a:p>
        </p:txBody>
      </p:sp>
      <p:sp>
        <p:nvSpPr>
          <p:cNvPr id="6" name="Symbol zastępczy numeru slajdu 5"/>
          <p:cNvSpPr txBox="1">
            <a:spLocks noGrp="1"/>
          </p:cNvSpPr>
          <p:nvPr>
            <p:ph type="sldNum" sz="quarter" idx="4"/>
          </p:nvPr>
        </p:nvSpPr>
        <p:spPr>
          <a:xfrm>
            <a:off x="7227888" y="6886575"/>
            <a:ext cx="2347912" cy="52228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Times New Roman" pitchFamily="18"/>
                <a:ea typeface="Lucida Sans Unicode" pitchFamily="2"/>
                <a:cs typeface="Tahoma" pitchFamily="2"/>
              </a:defRPr>
            </a:lvl1pPr>
          </a:lstStyle>
          <a:p>
            <a:pPr>
              <a:defRPr/>
            </a:pPr>
            <a:fld id="{98E59133-44C1-4B91-A82B-F2118DB7E917}"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buSzPct val="45000"/>
        <a:buFont typeface="StarSymbol"/>
        <a:buChar char="●"/>
        <a:defRPr lang="pl-PL" sz="4400" kern="1200">
          <a:solidFill>
            <a:srgbClr val="000000"/>
          </a:solidFill>
          <a:latin typeface="Arial" pitchFamily="18"/>
          <a:ea typeface="Microsoft YaHei" pitchFamily="2"/>
          <a:cs typeface="Mangal" pitchFamily="2"/>
        </a:defRPr>
      </a:lvl1pPr>
      <a:lvl2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Microsoft YaHei" pitchFamily="34" charset="-122"/>
          <a:cs typeface="Mangal" pitchFamily="18" charset="0"/>
        </a:defRPr>
      </a:lvl2pPr>
      <a:lvl3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Microsoft YaHei" pitchFamily="34" charset="-122"/>
          <a:cs typeface="Mangal" pitchFamily="18" charset="0"/>
        </a:defRPr>
      </a:lvl3pPr>
      <a:lvl4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Microsoft YaHei" pitchFamily="34" charset="-122"/>
          <a:cs typeface="Mangal" pitchFamily="18" charset="0"/>
        </a:defRPr>
      </a:lvl4pPr>
      <a:lvl5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Microsoft YaHei" pitchFamily="34" charset="-122"/>
          <a:cs typeface="Mangal" pitchFamily="18" charset="0"/>
        </a:defRPr>
      </a:lvl5pPr>
      <a:lvl6pPr marL="4572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Microsoft YaHei" pitchFamily="34" charset="-122"/>
          <a:cs typeface="Mangal" pitchFamily="18" charset="0"/>
        </a:defRPr>
      </a:lvl6pPr>
      <a:lvl7pPr marL="9144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Microsoft YaHei" pitchFamily="34" charset="-122"/>
          <a:cs typeface="Mangal" pitchFamily="18" charset="0"/>
        </a:defRPr>
      </a:lvl7pPr>
      <a:lvl8pPr marL="13716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Microsoft YaHei" pitchFamily="34" charset="-122"/>
          <a:cs typeface="Mangal" pitchFamily="18" charset="0"/>
        </a:defRPr>
      </a:lvl8pPr>
      <a:lvl9pPr marL="18288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Microsoft YaHei" pitchFamily="34" charset="-122"/>
          <a:cs typeface="Mangal" pitchFamily="18" charset="0"/>
        </a:defRPr>
      </a:lvl9pPr>
    </p:titleStyle>
    <p:bodyStyle>
      <a:lvl1pPr marL="431800" indent="-323850" algn="l" rtl="0" eaLnBrk="0" fontAlgn="base" hangingPunct="0">
        <a:spcBef>
          <a:spcPct val="0"/>
        </a:spcBef>
        <a:spcAft>
          <a:spcPts val="1413"/>
        </a:spcAft>
        <a:buSzPct val="45000"/>
        <a:buFont typeface="StarSymbol"/>
        <a:buChar char="●"/>
        <a:defRPr lang="pl-PL" sz="3200" kern="1200">
          <a:solidFill>
            <a:srgbClr val="000000"/>
          </a:solidFill>
          <a:latin typeface="Arial" pitchFamily="18"/>
          <a:ea typeface="Microsoft YaHei" pitchFamily="2"/>
          <a:cs typeface="Mangal" pitchFamily="2"/>
        </a:defRPr>
      </a:lvl1pPr>
      <a:lvl2pPr marL="863600" lvl="1" indent="-323850" algn="l" rtl="0" eaLnBrk="0" fontAlgn="base">
        <a:spcBef>
          <a:spcPct val="0"/>
        </a:spcBef>
        <a:spcAft>
          <a:spcPts val="1138"/>
        </a:spcAft>
        <a:buSzPct val="45000"/>
        <a:buFont typeface="StarSymbol"/>
        <a:buChar char="●"/>
        <a:defRPr lang="pl-PL" sz="2800" kern="1200">
          <a:solidFill>
            <a:srgbClr val="000000"/>
          </a:solidFill>
          <a:latin typeface="Arial" pitchFamily="18"/>
          <a:ea typeface="Microsoft YaHei" pitchFamily="2"/>
          <a:cs typeface="Mangal" pitchFamily="2"/>
        </a:defRPr>
      </a:lvl2pPr>
      <a:lvl3pPr marL="1295400" lvl="2" indent="-287338" algn="l" rtl="0" eaLnBrk="0" fontAlgn="base">
        <a:spcBef>
          <a:spcPct val="0"/>
        </a:spcBef>
        <a:spcAft>
          <a:spcPts val="850"/>
        </a:spcAft>
        <a:buSzPct val="75000"/>
        <a:buFont typeface="StarSymbol"/>
        <a:buChar char="–"/>
        <a:defRPr lang="pl-PL" sz="2400" kern="1200">
          <a:solidFill>
            <a:srgbClr val="000000"/>
          </a:solidFill>
          <a:latin typeface="Arial" pitchFamily="18"/>
          <a:ea typeface="Microsoft YaHei" pitchFamily="2"/>
          <a:cs typeface="Mangal" pitchFamily="2"/>
        </a:defRPr>
      </a:lvl3pPr>
      <a:lvl4pPr marL="1727200" lvl="3" indent="-215900" algn="l" rtl="0" eaLnBrk="0" fontAlgn="base">
        <a:spcBef>
          <a:spcPct val="0"/>
        </a:spcBef>
        <a:spcAft>
          <a:spcPts val="563"/>
        </a:spcAft>
        <a:buSzPct val="45000"/>
        <a:buFont typeface="StarSymbol"/>
        <a:buChar char="●"/>
        <a:defRPr lang="pl-PL" sz="2000" kern="1200">
          <a:solidFill>
            <a:srgbClr val="000000"/>
          </a:solidFill>
          <a:latin typeface="Arial" pitchFamily="18"/>
          <a:ea typeface="Microsoft YaHei" pitchFamily="2"/>
          <a:cs typeface="Mangal" pitchFamily="2"/>
        </a:defRPr>
      </a:lvl4pPr>
      <a:lvl5pPr marL="2159000" lvl="4" indent="-215900" algn="l" rtl="0" eaLnBrk="0" fontAlgn="base">
        <a:spcBef>
          <a:spcPct val="0"/>
        </a:spcBef>
        <a:spcAft>
          <a:spcPts val="288"/>
        </a:spcAft>
        <a:buSzPct val="75000"/>
        <a:buFont typeface="StarSymbol"/>
        <a:buChar char="–"/>
        <a:defRPr lang="pl-PL" sz="2000" kern="1200">
          <a:solidFill>
            <a:srgbClr val="000000"/>
          </a:solidFill>
          <a:latin typeface="Arial" pitchFamily="18"/>
          <a:ea typeface="Microsoft YaHei" pitchFamily="2"/>
          <a:cs typeface="Mangal" pitchFamily="2"/>
        </a:defRPr>
      </a:lvl5pPr>
      <a:lvl6pPr marL="2616200" indent="-215900" algn="l" rtl="0" eaLnBrk="0" fontAlgn="base">
        <a:spcBef>
          <a:spcPct val="0"/>
        </a:spcBef>
        <a:spcAft>
          <a:spcPts val="288"/>
        </a:spcAft>
        <a:buSzPct val="75000"/>
        <a:buFont typeface="StarSymbol"/>
        <a:buChar char="–"/>
        <a:defRPr lang="pl-PL" sz="2000" kern="1200">
          <a:solidFill>
            <a:srgbClr val="000000"/>
          </a:solidFill>
          <a:latin typeface="Arial" pitchFamily="18"/>
          <a:ea typeface="Microsoft YaHei" pitchFamily="2"/>
          <a:cs typeface="Mangal" pitchFamily="2"/>
        </a:defRPr>
      </a:lvl6pPr>
      <a:lvl7pPr marL="3073400" indent="-215900" algn="l" rtl="0" eaLnBrk="0" fontAlgn="base">
        <a:spcBef>
          <a:spcPct val="0"/>
        </a:spcBef>
        <a:spcAft>
          <a:spcPts val="288"/>
        </a:spcAft>
        <a:buSzPct val="75000"/>
        <a:buFont typeface="StarSymbol"/>
        <a:buChar char="–"/>
        <a:defRPr lang="pl-PL" sz="2000" kern="1200">
          <a:solidFill>
            <a:srgbClr val="000000"/>
          </a:solidFill>
          <a:latin typeface="Arial" pitchFamily="18"/>
          <a:ea typeface="Microsoft YaHei" pitchFamily="2"/>
          <a:cs typeface="Mangal" pitchFamily="2"/>
        </a:defRPr>
      </a:lvl7pPr>
      <a:lvl8pPr marL="3530600" indent="-215900" algn="l" rtl="0" eaLnBrk="0" fontAlgn="base">
        <a:spcBef>
          <a:spcPct val="0"/>
        </a:spcBef>
        <a:spcAft>
          <a:spcPts val="288"/>
        </a:spcAft>
        <a:buSzPct val="75000"/>
        <a:buFont typeface="StarSymbol"/>
        <a:buChar char="–"/>
        <a:defRPr lang="pl-PL" sz="2000" kern="1200">
          <a:solidFill>
            <a:srgbClr val="000000"/>
          </a:solidFill>
          <a:latin typeface="Arial" pitchFamily="18"/>
          <a:ea typeface="Microsoft YaHei" pitchFamily="2"/>
          <a:cs typeface="Mangal" pitchFamily="2"/>
        </a:defRPr>
      </a:lvl8pPr>
      <a:lvl9pPr marL="3987800" indent="-215900" algn="l" rtl="0" eaLnBrk="0" fontAlgn="base">
        <a:spcBef>
          <a:spcPct val="0"/>
        </a:spcBef>
        <a:spcAft>
          <a:spcPts val="288"/>
        </a:spcAft>
        <a:buSzPct val="75000"/>
        <a:buFont typeface="StarSymbol"/>
        <a:buChar char="–"/>
        <a:defRPr lang="pl-PL" sz="2000" kern="1200">
          <a:solidFill>
            <a:srgbClr val="000000"/>
          </a:solidFill>
          <a:latin typeface="Arial" pitchFamily="18"/>
          <a:ea typeface="Microsoft YaHei" pitchFamily="2"/>
          <a:cs typeface="Mangal" pitchFamily="2"/>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19832" y="2339677"/>
            <a:ext cx="8569327" cy="1620838"/>
          </a:xfrm>
        </p:spPr>
        <p:txBody>
          <a:bodyPr/>
          <a:lstStyle/>
          <a:p>
            <a:pPr>
              <a:buNone/>
            </a:pPr>
            <a:r>
              <a:rPr lang="pl-PL" dirty="0" err="1"/>
              <a:t>Ethics</a:t>
            </a:r>
            <a:r>
              <a:rPr lang="pl-PL" dirty="0"/>
              <a:t> in Public Administration</a:t>
            </a:r>
          </a:p>
        </p:txBody>
      </p:sp>
      <p:sp>
        <p:nvSpPr>
          <p:cNvPr id="3" name="Podtytuł 2"/>
          <p:cNvSpPr>
            <a:spLocks noGrp="1"/>
          </p:cNvSpPr>
          <p:nvPr>
            <p:ph type="subTitle" idx="1"/>
          </p:nvPr>
        </p:nvSpPr>
        <p:spPr/>
        <p:txBody>
          <a:bodyPr/>
          <a:lstStyle/>
          <a:p>
            <a:r>
              <a:rPr lang="pl-PL" dirty="0"/>
              <a:t>AIO 2019</a:t>
            </a:r>
          </a:p>
          <a:p>
            <a:r>
              <a:rPr lang="pl-PL" dirty="0"/>
              <a:t>LECTURE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ytuł 1"/>
          <p:cNvSpPr txBox="1">
            <a:spLocks noGrp="1"/>
          </p:cNvSpPr>
          <p:nvPr>
            <p:ph type="title" idx="4294967295"/>
          </p:nvPr>
        </p:nvSpPr>
        <p:spPr/>
        <p:txBody>
          <a:bodyPr/>
          <a:lstStyle/>
          <a:p>
            <a:pPr eaLnBrk="1">
              <a:buFont typeface="StarSymbol"/>
              <a:buNone/>
            </a:pPr>
            <a:r>
              <a:rPr>
                <a:latin typeface="Arial" pitchFamily="34" charset="0"/>
                <a:ea typeface="Microsoft YaHei" pitchFamily="34" charset="-122"/>
                <a:cs typeface="Mangal" pitchFamily="18" charset="0"/>
              </a:rPr>
              <a:t>Categorical imperative</a:t>
            </a:r>
          </a:p>
        </p:txBody>
      </p:sp>
      <p:sp>
        <p:nvSpPr>
          <p:cNvPr id="23555" name="Podtytuł 2"/>
          <p:cNvSpPr txBox="1">
            <a:spLocks noGrp="1"/>
          </p:cNvSpPr>
          <p:nvPr>
            <p:ph type="subTitle" idx="4294967295"/>
          </p:nvPr>
        </p:nvSpPr>
        <p:spPr/>
        <p:txBody>
          <a:bodyPr anchor="ctr"/>
          <a:lstStyle/>
          <a:p>
            <a:pPr marL="0" indent="0" eaLnBrk="1">
              <a:buFont typeface="StarSymbol"/>
              <a:buNone/>
            </a:pPr>
            <a:r>
              <a:rPr>
                <a:latin typeface="Arial" pitchFamily="34" charset="0"/>
                <a:ea typeface="Microsoft YaHei" pitchFamily="34" charset="-122"/>
                <a:cs typeface="Mangal" pitchFamily="18" charset="0"/>
              </a:rPr>
              <a:t>Alternative formula:</a:t>
            </a:r>
          </a:p>
          <a:p>
            <a:pPr marL="0" indent="0" eaLnBrk="1">
              <a:buFont typeface="StarSymbol"/>
              <a:buNone/>
            </a:pPr>
            <a:r>
              <a:rPr sz="2800" i="1">
                <a:latin typeface="Arial" pitchFamily="34" charset="0"/>
                <a:ea typeface="Microsoft YaHei" pitchFamily="34" charset="-122"/>
                <a:cs typeface="Mangal" pitchFamily="18" charset="0"/>
              </a:rPr>
              <a:t>So act that you use humanity, whether in your own person or in the person of any other, always at the same time as an end, never merely as a means.</a:t>
            </a:r>
          </a:p>
          <a:p>
            <a:pPr marL="0" indent="0" eaLnBrk="1">
              <a:buFont typeface="StarSymbol"/>
              <a:buNone/>
            </a:pPr>
            <a:endParaRPr>
              <a:latin typeface="Arial" pitchFamily="34" charset="0"/>
              <a:ea typeface="Microsoft YaHei" pitchFamily="34" charset="-122"/>
              <a:cs typeface="Mangal" pitchFamily="18" charset="0"/>
            </a:endParaRPr>
          </a:p>
          <a:p>
            <a:pPr marL="0" indent="0" eaLnBrk="1">
              <a:buFont typeface="StarSymbol"/>
              <a:buNone/>
            </a:pPr>
            <a:endParaRPr>
              <a:latin typeface="Arial" pitchFamily="34" charset="0"/>
              <a:ea typeface="Microsoft YaHei" pitchFamily="34" charset="-122"/>
              <a:cs typeface="Mangal" pitchFamily="18" charset="0"/>
            </a:endParaRPr>
          </a:p>
          <a:p>
            <a:pPr marL="0" indent="0" eaLnBrk="1">
              <a:buFont typeface="StarSymbol"/>
              <a:buNone/>
            </a:pPr>
            <a:r>
              <a:rPr>
                <a:latin typeface="Arial" pitchFamily="34" charset="0"/>
                <a:ea typeface="Microsoft YaHei" pitchFamily="34" charset="-122"/>
                <a:cs typeface="Mangal" pitchFamily="18" charset="0"/>
              </a:rPr>
              <a:t>Categorical vs. hypothetical imperative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1"/>
          <p:cNvSpPr txBox="1">
            <a:spLocks noGrp="1"/>
          </p:cNvSpPr>
          <p:nvPr>
            <p:ph type="title" idx="4294967295"/>
          </p:nvPr>
        </p:nvSpPr>
        <p:spPr/>
        <p:txBody>
          <a:bodyPr/>
          <a:lstStyle/>
          <a:p>
            <a:pPr eaLnBrk="1">
              <a:buFont typeface="StarSymbol"/>
              <a:buNone/>
            </a:pPr>
            <a:r>
              <a:rPr>
                <a:latin typeface="Arial" pitchFamily="34" charset="0"/>
                <a:ea typeface="Microsoft YaHei" pitchFamily="34" charset="-122"/>
                <a:cs typeface="Mangal" pitchFamily="18" charset="0"/>
              </a:rPr>
              <a:t>Kant: objections</a:t>
            </a:r>
          </a:p>
        </p:txBody>
      </p:sp>
      <p:sp>
        <p:nvSpPr>
          <p:cNvPr id="26627" name="Podtytuł 2"/>
          <p:cNvSpPr txBox="1">
            <a:spLocks noGrp="1"/>
          </p:cNvSpPr>
          <p:nvPr>
            <p:ph type="subTitle" idx="4294967295"/>
          </p:nvPr>
        </p:nvSpPr>
        <p:spPr/>
        <p:txBody>
          <a:bodyPr anchor="ctr"/>
          <a:lstStyle/>
          <a:p>
            <a:pPr marL="0" indent="0" eaLnBrk="1">
              <a:buFont typeface="StarSymbol"/>
              <a:buNone/>
            </a:pPr>
            <a:r>
              <a:rPr dirty="0">
                <a:latin typeface="Arial" pitchFamily="34" charset="0"/>
                <a:ea typeface="Microsoft YaHei" pitchFamily="34" charset="-122"/>
                <a:cs typeface="Mangal" pitchFamily="18" charset="0"/>
              </a:rPr>
              <a:t>- </a:t>
            </a:r>
            <a:r>
              <a:rPr dirty="0" err="1">
                <a:latin typeface="Arial" pitchFamily="34" charset="0"/>
                <a:ea typeface="Microsoft YaHei" pitchFamily="34" charset="-122"/>
                <a:cs typeface="Mangal" pitchFamily="18" charset="0"/>
              </a:rPr>
              <a:t>rigorism</a:t>
            </a:r>
            <a:r>
              <a:rPr dirty="0">
                <a:latin typeface="Arial" pitchFamily="34" charset="0"/>
                <a:ea typeface="Microsoft YaHei" pitchFamily="34" charset="-122"/>
                <a:cs typeface="Mangal" pitchFamily="18" charset="0"/>
              </a:rPr>
              <a:t> of </a:t>
            </a:r>
            <a:r>
              <a:rPr dirty="0" err="1">
                <a:latin typeface="Arial" pitchFamily="34" charset="0"/>
                <a:ea typeface="Microsoft YaHei" pitchFamily="34" charset="-122"/>
                <a:cs typeface="Mangal" pitchFamily="18" charset="0"/>
              </a:rPr>
              <a:t>moral</a:t>
            </a:r>
            <a:r>
              <a:rPr dirty="0">
                <a:latin typeface="Arial" pitchFamily="34" charset="0"/>
                <a:ea typeface="Microsoft YaHei" pitchFamily="34" charset="-122"/>
                <a:cs typeface="Mangal" pitchFamily="18" charset="0"/>
              </a:rPr>
              <a:t> </a:t>
            </a:r>
            <a:r>
              <a:rPr dirty="0" err="1">
                <a:latin typeface="Arial" pitchFamily="34" charset="0"/>
                <a:ea typeface="Microsoft YaHei" pitchFamily="34" charset="-122"/>
                <a:cs typeface="Mangal" pitchFamily="18" charset="0"/>
              </a:rPr>
              <a:t>duties</a:t>
            </a:r>
            <a:r>
              <a:rPr dirty="0">
                <a:latin typeface="Arial" pitchFamily="34" charset="0"/>
                <a:ea typeface="Microsoft YaHei" pitchFamily="34" charset="-122"/>
                <a:cs typeface="Mangal" pitchFamily="18" charset="0"/>
              </a:rPr>
              <a:t> (</a:t>
            </a:r>
            <a:r>
              <a:rPr dirty="0" err="1">
                <a:latin typeface="Arial" pitchFamily="34" charset="0"/>
                <a:ea typeface="Microsoft YaHei" pitchFamily="34" charset="-122"/>
                <a:cs typeface="Mangal" pitchFamily="18" charset="0"/>
              </a:rPr>
              <a:t>mechanical</a:t>
            </a:r>
            <a:r>
              <a:rPr dirty="0">
                <a:latin typeface="Arial" pitchFamily="34" charset="0"/>
                <a:ea typeface="Microsoft YaHei" pitchFamily="34" charset="-122"/>
                <a:cs typeface="Mangal" pitchFamily="18" charset="0"/>
              </a:rPr>
              <a:t> </a:t>
            </a:r>
            <a:r>
              <a:rPr dirty="0" err="1">
                <a:latin typeface="Arial" pitchFamily="34" charset="0"/>
                <a:ea typeface="Microsoft YaHei" pitchFamily="34" charset="-122"/>
                <a:cs typeface="Mangal" pitchFamily="18" charset="0"/>
              </a:rPr>
              <a:t>application</a:t>
            </a:r>
            <a:r>
              <a:rPr dirty="0">
                <a:latin typeface="Arial" pitchFamily="34" charset="0"/>
                <a:ea typeface="Microsoft YaHei" pitchFamily="34" charset="-122"/>
                <a:cs typeface="Mangal" pitchFamily="18" charset="0"/>
              </a:rPr>
              <a:t>?)</a:t>
            </a:r>
          </a:p>
          <a:p>
            <a:pPr marL="0" indent="0" eaLnBrk="1">
              <a:buFont typeface="StarSymbol"/>
              <a:buNone/>
            </a:pPr>
            <a:endParaRPr dirty="0">
              <a:latin typeface="Arial" pitchFamily="34" charset="0"/>
              <a:ea typeface="Microsoft YaHei" pitchFamily="34" charset="-122"/>
              <a:cs typeface="Mangal" pitchFamily="18" charset="0"/>
            </a:endParaRPr>
          </a:p>
          <a:p>
            <a:pPr marL="0" indent="0" eaLnBrk="1">
              <a:buFont typeface="StarSymbol"/>
              <a:buNone/>
            </a:pPr>
            <a:r>
              <a:rPr dirty="0">
                <a:latin typeface="Arial" pitchFamily="34" charset="0"/>
                <a:ea typeface="Microsoft YaHei" pitchFamily="34" charset="-122"/>
                <a:cs typeface="Mangal" pitchFamily="18" charset="0"/>
              </a:rPr>
              <a:t>- </a:t>
            </a:r>
            <a:r>
              <a:rPr dirty="0" err="1">
                <a:latin typeface="Arial" pitchFamily="34" charset="0"/>
                <a:ea typeface="Microsoft YaHei" pitchFamily="34" charset="-122"/>
                <a:cs typeface="Mangal" pitchFamily="18" charset="0"/>
              </a:rPr>
              <a:t>universalizability</a:t>
            </a:r>
            <a:r>
              <a:rPr dirty="0">
                <a:latin typeface="Arial" pitchFamily="34" charset="0"/>
                <a:ea typeface="Microsoft YaHei" pitchFamily="34" charset="-122"/>
                <a:cs typeface="Mangal" pitchFamily="18" charset="0"/>
              </a:rPr>
              <a:t> of </a:t>
            </a:r>
            <a:r>
              <a:rPr dirty="0" err="1">
                <a:latin typeface="Arial" pitchFamily="34" charset="0"/>
                <a:ea typeface="Microsoft YaHei" pitchFamily="34" charset="-122"/>
                <a:cs typeface="Mangal" pitchFamily="18" charset="0"/>
              </a:rPr>
              <a:t>almost</a:t>
            </a:r>
            <a:r>
              <a:rPr dirty="0">
                <a:latin typeface="Arial" pitchFamily="34" charset="0"/>
                <a:ea typeface="Microsoft YaHei" pitchFamily="34" charset="-122"/>
                <a:cs typeface="Mangal" pitchFamily="18" charset="0"/>
              </a:rPr>
              <a:t> </a:t>
            </a:r>
            <a:r>
              <a:rPr dirty="0" err="1">
                <a:latin typeface="Arial" pitchFamily="34" charset="0"/>
                <a:ea typeface="Microsoft YaHei" pitchFamily="34" charset="-122"/>
                <a:cs typeface="Mangal" pitchFamily="18" charset="0"/>
              </a:rPr>
              <a:t>any</a:t>
            </a:r>
            <a:r>
              <a:rPr dirty="0">
                <a:latin typeface="Arial" pitchFamily="34" charset="0"/>
                <a:ea typeface="Microsoft YaHei" pitchFamily="34" charset="-122"/>
                <a:cs typeface="Mangal" pitchFamily="18" charset="0"/>
              </a:rPr>
              <a:t> </a:t>
            </a:r>
            <a:r>
              <a:rPr dirty="0" err="1">
                <a:latin typeface="Arial" pitchFamily="34" charset="0"/>
                <a:ea typeface="Microsoft YaHei" pitchFamily="34" charset="-122"/>
                <a:cs typeface="Mangal" pitchFamily="18" charset="0"/>
              </a:rPr>
              <a:t>possible</a:t>
            </a:r>
            <a:r>
              <a:rPr dirty="0">
                <a:latin typeface="Arial" pitchFamily="34" charset="0"/>
                <a:ea typeface="Microsoft YaHei" pitchFamily="34" charset="-122"/>
                <a:cs typeface="Mangal" pitchFamily="18" charset="0"/>
              </a:rPr>
              <a:t> </a:t>
            </a:r>
            <a:r>
              <a:rPr dirty="0" err="1">
                <a:latin typeface="Arial" pitchFamily="34" charset="0"/>
                <a:ea typeface="Microsoft YaHei" pitchFamily="34" charset="-122"/>
                <a:cs typeface="Mangal" pitchFamily="18" charset="0"/>
              </a:rPr>
              <a:t>rule</a:t>
            </a:r>
            <a:endParaRPr dirty="0">
              <a:latin typeface="Arial" pitchFamily="34" charset="0"/>
              <a:ea typeface="Microsoft YaHei" pitchFamily="34" charset="-122"/>
              <a:cs typeface="Mangal" pitchFamily="18" charset="0"/>
            </a:endParaRPr>
          </a:p>
          <a:p>
            <a:pPr marL="0" indent="0" eaLnBrk="1">
              <a:buFont typeface="StarSymbol"/>
              <a:buNone/>
            </a:pPr>
            <a:endParaRPr dirty="0">
              <a:latin typeface="Arial" pitchFamily="34" charset="0"/>
              <a:ea typeface="Microsoft YaHei" pitchFamily="34" charset="-122"/>
              <a:cs typeface="Mangal" pitchFamily="18" charset="0"/>
            </a:endParaRPr>
          </a:p>
          <a:p>
            <a:pPr marL="0" indent="0" eaLnBrk="1">
              <a:buFont typeface="StarSymbol"/>
              <a:buNone/>
            </a:pPr>
            <a:r>
              <a:rPr dirty="0">
                <a:latin typeface="Arial" pitchFamily="34" charset="0"/>
                <a:ea typeface="Microsoft YaHei" pitchFamily="34" charset="-122"/>
                <a:cs typeface="Mangal" pitchFamily="18" charset="0"/>
              </a:rPr>
              <a:t>- </a:t>
            </a:r>
            <a:r>
              <a:rPr dirty="0" err="1">
                <a:latin typeface="Arial" pitchFamily="34" charset="0"/>
                <a:ea typeface="Microsoft YaHei" pitchFamily="34" charset="-122"/>
                <a:cs typeface="Mangal" pitchFamily="18" charset="0"/>
              </a:rPr>
              <a:t>ficticious</a:t>
            </a:r>
            <a:r>
              <a:rPr dirty="0">
                <a:latin typeface="Arial" pitchFamily="34" charset="0"/>
                <a:ea typeface="Microsoft YaHei" pitchFamily="34" charset="-122"/>
                <a:cs typeface="Mangal" pitchFamily="18" charset="0"/>
              </a:rPr>
              <a:t> </a:t>
            </a:r>
            <a:r>
              <a:rPr dirty="0" err="1">
                <a:latin typeface="Arial" pitchFamily="34" charset="0"/>
                <a:ea typeface="Microsoft YaHei" pitchFamily="34" charset="-122"/>
                <a:cs typeface="Mangal" pitchFamily="18" charset="0"/>
              </a:rPr>
              <a:t>character</a:t>
            </a:r>
            <a:r>
              <a:rPr dirty="0">
                <a:latin typeface="Arial" pitchFamily="34" charset="0"/>
                <a:ea typeface="Microsoft YaHei" pitchFamily="34" charset="-122"/>
                <a:cs typeface="Mangal" pitchFamily="18" charset="0"/>
              </a:rPr>
              <a:t> of the </a:t>
            </a:r>
            <a:r>
              <a:rPr dirty="0" err="1">
                <a:latin typeface="Arial" pitchFamily="34" charset="0"/>
                <a:ea typeface="Microsoft YaHei" pitchFamily="34" charset="-122"/>
                <a:cs typeface="Mangal" pitchFamily="18" charset="0"/>
              </a:rPr>
              <a:t>moral</a:t>
            </a:r>
            <a:r>
              <a:rPr dirty="0">
                <a:latin typeface="Arial" pitchFamily="34" charset="0"/>
                <a:ea typeface="Microsoft YaHei" pitchFamily="34" charset="-122"/>
                <a:cs typeface="Mangal" pitchFamily="18" charset="0"/>
              </a:rPr>
              <a:t> </a:t>
            </a:r>
            <a:r>
              <a:rPr dirty="0" err="1">
                <a:latin typeface="Arial" pitchFamily="34" charset="0"/>
                <a:ea typeface="Microsoft YaHei" pitchFamily="34" charset="-122"/>
                <a:cs typeface="Mangal" pitchFamily="18" charset="0"/>
              </a:rPr>
              <a:t>autonomy</a:t>
            </a:r>
            <a:endParaRPr dirty="0">
              <a:latin typeface="Arial" pitchFamily="34" charset="0"/>
              <a:ea typeface="Microsoft YaHei" pitchFamily="34" charset="-122"/>
              <a:cs typeface="Mangal" pitchFamily="18" charset="0"/>
            </a:endParaRPr>
          </a:p>
          <a:p>
            <a:pPr marL="0" indent="0" eaLnBrk="1">
              <a:buFont typeface="StarSymbol"/>
              <a:buNone/>
            </a:pPr>
            <a:endParaRPr dirty="0">
              <a:latin typeface="Arial" pitchFamily="34" charset="0"/>
              <a:ea typeface="Microsoft YaHei" pitchFamily="34" charset="-122"/>
              <a:cs typeface="Mangal" pitchFamily="18" charset="0"/>
            </a:endParaRPr>
          </a:p>
          <a:p>
            <a:pPr marL="0" indent="0" eaLnBrk="1">
              <a:buNone/>
            </a:pPr>
            <a:r>
              <a:rPr dirty="0">
                <a:latin typeface="Arial" pitchFamily="34" charset="0"/>
                <a:ea typeface="Microsoft YaHei" pitchFamily="34" charset="-122"/>
                <a:cs typeface="Mangal" pitchFamily="18" charset="0"/>
              </a:rPr>
              <a:t>- </a:t>
            </a:r>
            <a:r>
              <a:rPr lang="pl-PL" dirty="0">
                <a:latin typeface="Arial" pitchFamily="34" charset="0"/>
                <a:ea typeface="Microsoft YaHei" pitchFamily="34" charset="-122"/>
                <a:cs typeface="Mangal" pitchFamily="18" charset="0"/>
              </a:rPr>
              <a:t>The </a:t>
            </a:r>
            <a:r>
              <a:rPr dirty="0">
                <a:latin typeface="Arial" pitchFamily="34" charset="0"/>
                <a:ea typeface="Microsoft YaHei" pitchFamily="34" charset="-122"/>
                <a:cs typeface="Mangal" pitchFamily="18" charset="0"/>
              </a:rPr>
              <a:t>problem of </a:t>
            </a:r>
            <a:r>
              <a:rPr dirty="0" err="1">
                <a:latin typeface="Arial" pitchFamily="34" charset="0"/>
                <a:ea typeface="Microsoft YaHei" pitchFamily="34" charset="-122"/>
                <a:cs typeface="Mangal" pitchFamily="18" charset="0"/>
              </a:rPr>
              <a:t>conflict</a:t>
            </a:r>
            <a:r>
              <a:rPr lang="pl-PL" dirty="0">
                <a:latin typeface="Arial" pitchFamily="34" charset="0"/>
                <a:ea typeface="Microsoft YaHei" pitchFamily="34" charset="-122"/>
                <a:cs typeface="Mangal" pitchFamily="18" charset="0"/>
              </a:rPr>
              <a:t> of </a:t>
            </a:r>
            <a:r>
              <a:rPr lang="pl-PL" dirty="0" err="1">
                <a:latin typeface="Arial" pitchFamily="34" charset="0"/>
                <a:ea typeface="Microsoft YaHei" pitchFamily="34" charset="-122"/>
                <a:cs typeface="Mangal" pitchFamily="18" charset="0"/>
              </a:rPr>
              <a:t>duties</a:t>
            </a:r>
            <a:endParaRPr dirty="0">
              <a:latin typeface="Arial" pitchFamily="34" charset="0"/>
              <a:ea typeface="Microsoft YaHei" pitchFamily="34" charset="-122"/>
              <a:cs typeface="Mangal"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None/>
            </a:pPr>
            <a:r>
              <a:rPr lang="pl-PL" dirty="0" err="1"/>
              <a:t>Lessons</a:t>
            </a:r>
            <a:r>
              <a:rPr lang="pl-PL" dirty="0"/>
              <a:t> </a:t>
            </a:r>
            <a:r>
              <a:rPr lang="pl-PL" dirty="0" err="1"/>
              <a:t>from</a:t>
            </a:r>
            <a:r>
              <a:rPr lang="pl-PL" dirty="0"/>
              <a:t> Kant</a:t>
            </a:r>
          </a:p>
        </p:txBody>
      </p:sp>
      <p:sp>
        <p:nvSpPr>
          <p:cNvPr id="3" name="Symbol zastępczy zawartości 2"/>
          <p:cNvSpPr>
            <a:spLocks noGrp="1"/>
          </p:cNvSpPr>
          <p:nvPr>
            <p:ph idx="1"/>
          </p:nvPr>
        </p:nvSpPr>
        <p:spPr/>
        <p:txBody>
          <a:bodyPr/>
          <a:lstStyle/>
          <a:p>
            <a:pPr>
              <a:buNone/>
            </a:pPr>
            <a:r>
              <a:rPr lang="pl-PL" dirty="0" err="1"/>
              <a:t>The</a:t>
            </a:r>
            <a:r>
              <a:rPr lang="pl-PL" dirty="0"/>
              <a:t> idea of </a:t>
            </a:r>
            <a:r>
              <a:rPr lang="pl-PL" dirty="0" err="1"/>
              <a:t>autonomy</a:t>
            </a:r>
            <a:r>
              <a:rPr lang="pl-PL" dirty="0"/>
              <a:t> of </a:t>
            </a:r>
            <a:r>
              <a:rPr lang="pl-PL" dirty="0" err="1"/>
              <a:t>the</a:t>
            </a:r>
            <a:r>
              <a:rPr lang="pl-PL" dirty="0"/>
              <a:t> </a:t>
            </a:r>
            <a:r>
              <a:rPr lang="pl-PL" dirty="0" err="1"/>
              <a:t>subject</a:t>
            </a:r>
            <a:endParaRPr lang="pl-PL" dirty="0"/>
          </a:p>
        </p:txBody>
      </p:sp>
      <p:pic>
        <p:nvPicPr>
          <p:cNvPr id="7170" name="Picture 2" descr="http://starrsackin.files.wordpress.com/2013/09/contract.jpg"/>
          <p:cNvPicPr>
            <a:picLocks noChangeAspect="1" noChangeArrowheads="1"/>
          </p:cNvPicPr>
          <p:nvPr/>
        </p:nvPicPr>
        <p:blipFill>
          <a:blip r:embed="rId2" cstate="print"/>
          <a:srcRect/>
          <a:stretch>
            <a:fillRect/>
          </a:stretch>
        </p:blipFill>
        <p:spPr bwMode="auto">
          <a:xfrm>
            <a:off x="277284" y="4811719"/>
            <a:ext cx="3810423" cy="2533569"/>
          </a:xfrm>
          <a:prstGeom prst="rect">
            <a:avLst/>
          </a:prstGeom>
          <a:noFill/>
        </p:spPr>
      </p:pic>
      <p:pic>
        <p:nvPicPr>
          <p:cNvPr id="7172" name="Picture 4" descr="http://www.elkhartcountyprosecutor.com/sites/default/files/v2-division.jpg"/>
          <p:cNvPicPr>
            <a:picLocks noChangeAspect="1" noChangeArrowheads="1"/>
          </p:cNvPicPr>
          <p:nvPr/>
        </p:nvPicPr>
        <p:blipFill>
          <a:blip r:embed="rId3" cstate="print"/>
          <a:srcRect/>
          <a:stretch>
            <a:fillRect/>
          </a:stretch>
        </p:blipFill>
        <p:spPr bwMode="auto">
          <a:xfrm>
            <a:off x="4223043" y="2509830"/>
            <a:ext cx="5146818" cy="277814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None/>
            </a:pPr>
            <a:r>
              <a:rPr lang="pl-PL" dirty="0" err="1"/>
              <a:t>Lessons</a:t>
            </a:r>
            <a:r>
              <a:rPr lang="pl-PL" dirty="0"/>
              <a:t> </a:t>
            </a:r>
            <a:r>
              <a:rPr lang="pl-PL" dirty="0" err="1"/>
              <a:t>from</a:t>
            </a:r>
            <a:r>
              <a:rPr lang="pl-PL" dirty="0"/>
              <a:t> Kant</a:t>
            </a:r>
          </a:p>
        </p:txBody>
      </p:sp>
      <p:sp>
        <p:nvSpPr>
          <p:cNvPr id="3" name="Symbol zastępczy zawartości 2"/>
          <p:cNvSpPr>
            <a:spLocks noGrp="1"/>
          </p:cNvSpPr>
          <p:nvPr>
            <p:ph idx="1"/>
          </p:nvPr>
        </p:nvSpPr>
        <p:spPr/>
        <p:txBody>
          <a:bodyPr/>
          <a:lstStyle/>
          <a:p>
            <a:pPr>
              <a:buNone/>
            </a:pPr>
            <a:r>
              <a:rPr lang="pl-PL" sz="2600" dirty="0"/>
              <a:t>Do not </a:t>
            </a:r>
            <a:r>
              <a:rPr lang="pl-PL" sz="2600" dirty="0" err="1"/>
              <a:t>treat</a:t>
            </a:r>
            <a:r>
              <a:rPr lang="pl-PL" sz="2600" dirty="0"/>
              <a:t> </a:t>
            </a:r>
            <a:r>
              <a:rPr lang="pl-PL" sz="2600" dirty="0" err="1"/>
              <a:t>humanity</a:t>
            </a:r>
            <a:r>
              <a:rPr lang="pl-PL" sz="2600" dirty="0"/>
              <a:t> </a:t>
            </a:r>
            <a:r>
              <a:rPr lang="pl-PL" sz="2600" dirty="0" err="1"/>
              <a:t>instrumentally</a:t>
            </a:r>
            <a:r>
              <a:rPr lang="pl-PL" sz="2600" dirty="0"/>
              <a:t>  (as a </a:t>
            </a:r>
            <a:r>
              <a:rPr lang="pl-PL" sz="2600" dirty="0" err="1"/>
              <a:t>means</a:t>
            </a:r>
            <a:r>
              <a:rPr lang="pl-PL" sz="2600" dirty="0"/>
              <a:t> </a:t>
            </a:r>
            <a:r>
              <a:rPr lang="pl-PL" sz="2600" dirty="0" err="1"/>
              <a:t>or</a:t>
            </a:r>
            <a:r>
              <a:rPr lang="pl-PL" sz="2600" dirty="0"/>
              <a:t> an </a:t>
            </a:r>
            <a:r>
              <a:rPr lang="pl-PL" sz="2600" dirty="0" err="1"/>
              <a:t>object</a:t>
            </a:r>
            <a:r>
              <a:rPr lang="pl-PL" sz="2600" dirty="0"/>
              <a:t>)</a:t>
            </a:r>
          </a:p>
          <a:p>
            <a:endParaRPr lang="pl-PL" dirty="0"/>
          </a:p>
          <a:p>
            <a:pPr>
              <a:buNone/>
            </a:pPr>
            <a:endParaRPr lang="pl-PL" dirty="0"/>
          </a:p>
        </p:txBody>
      </p:sp>
      <p:pic>
        <p:nvPicPr>
          <p:cNvPr id="23554" name="Picture 2" descr="http://sciencenordic.com/sites/default/files/prostitutes_0.jpg"/>
          <p:cNvPicPr>
            <a:picLocks noChangeAspect="1" noChangeArrowheads="1"/>
          </p:cNvPicPr>
          <p:nvPr/>
        </p:nvPicPr>
        <p:blipFill>
          <a:blip r:embed="rId2" cstate="print"/>
          <a:srcRect/>
          <a:stretch>
            <a:fillRect/>
          </a:stretch>
        </p:blipFill>
        <p:spPr bwMode="auto">
          <a:xfrm>
            <a:off x="5904408" y="3059757"/>
            <a:ext cx="3150195" cy="2362398"/>
          </a:xfrm>
          <a:prstGeom prst="rect">
            <a:avLst/>
          </a:prstGeom>
          <a:noFill/>
        </p:spPr>
      </p:pic>
      <p:sp>
        <p:nvSpPr>
          <p:cNvPr id="23556" name="AutoShape 4" descr="data:image/jpeg;base64,/9j/4AAQSkZJRgABAQAAAQABAAD/2wCEAAkGBxQSEhQUExQVFBUVFRQUGBgVFRUVFBUUFRQWFxQXFBUYHCggGBolHBQUITEhJSkrLi4uFx8zODMsNygtLisBCgoKDg0OGxAQGywfIBwsLCwtLCwsLCwsLCwsLCwsLCwsLCwsLCwsLCwsLCwsLCwsLCwsLCwsLCwsLC4rLCwsLP/AABEIAMABAAMBIgACEQEDEQH/xAAcAAABBQEBAQAAAAAAAAAAAAADAQIEBQYHAAj/xAA8EAACAQIDBQYDBwMEAgMAAAABAgADEQQSIQUGMUFREyIyYXGBkaGxByNCUmJy8BTB4TOi0fGCkhVTY//EABoBAAMBAQEBAAAAAAAAAAAAAAABAgQDBQb/xAAmEQACAgEEAgICAwEAAAAAAAAAAQIRAwQSIUETMSJRFGEFcZFC/9oADAMBAAIRAxEAPwCUsKDI4MKhkkkhWj7wKwgMAJCNHoZHVoVYAFBhAYIRwgAUGLeDDRQYAEvHCMUxQYAOvHAxgM8IAPJnowxQYALEMQGITABc0SNvPEwGLG3iFo0mAzxMYTFZowwAQxl44xrQENJg2jmME5gIS8Y0WDJgAx4ImELQRMAFRoZTIymFQxFUSRCKZHQwgaOwJCwgkdTCKYASFMcDAiODQAOGjlgQY8GABZ4QcdAAl4t4MGeBgAQtEzRpM9eADrxHMaTEZoALEJiFol4ALeNJiMY0mACmMMW8YTEB4mNZohMYbRJgI7RhaeYwbSgPMYJhPMfjBuYANZuUGxis0GxgAqGGUyOphgZz3F0GVoVWkdYVYxB0MLmkdTCKYxBwY8GADRytEIODHBoEGKIAHBjgYEGODQAIHnrwYaLeABM09eDJiZoAEJngYMvEvAAjGNJjS0QmAC3ni8axjC0AHMYzNEvGFoAOZoMmNJjLwAcWtBs08zRhaMBGMAzR7NAkwA8xgWMcxgiYgCCGQwSwqzlZ2aCrH5oJYQR2KgqtHhoIR4j3E0FzRwaBigx2FBw0eHkcNHlo7EHDR15HDRQ8YBy08TBZp7NAVBbxLxmaeJhYUPJi3giYoMACZo28YTEJgMezRoJlbtfayYdbtqTwHP3mC2pvJUqE94gdBoI6A6S2IUfiW/qIl7i419NZybG1GTIS6tnTP3TcqL8G6GNwW2alI91j8SIUFI6uWjc0zOwd6lqkJUsrcjy9JomMQDmaBdheeZoJngA52gS08XgmeACs0EXiO+kETACvwu9VFuJKfuGnxEusLj0fwMrehnP8Vu9iKfGmW817wlWylDYgqehBUx7E/Q9zOwK8KrTlWD21Xp+Gobfq7w+cucLvo4/1KYPmpsfgZLxMpSRvwY+8zOE3uoPxJQ/rFvmJdYXHI/hZWH6SDIaaH7Jt568GHigxWFD7xwMZFvKE0EBns0Hmi5o7JoJmi3MGHi3gIfeKGjLynxu8dKnVWnYsb2Y3AVfWAF2TEzQn9O5FwjkHgQDb2gWFtDoRxB4iKylFv0PvAYzFikjO3BRf1PKOzTMb67S7IU1yq+pYq2qnSwuJUXyDjt9mT2ltFqzs7nzPkOQlfTZmvlQtbU2BNvW0V+6n7zmPko4fX5TqP2c7vNQwzVmbI1cK3DVaYuV06nUypy2orFj3M5iXp8HRkPXgL+hEE+AvcoQ1hfjwHpO44nALVuFqJXt46VYKwI8iBdTMfvNuFTKmphSU/wDybVSeYVuI9JCyLs6S076OcPUQU1ADiqGOZi3cy8gq2431vOhbrbSNfDgsbshynzHKc6rqbkEagkEeY4zWbgXy1uFrrz1BseUtmc1xaMZ4xqg6wJrDrJHQR2tBOwjGe8GdYwPVGgmJhCkDWYAa6e8LAvVXWOxdJX0ZVb1AMdRjyusmyqspsTurhnX/AE8h6oSPlKXGbkWVmSsAFFz2ich5gzb1RIu1ad6JQaZ+7fpePc0EYbnSOZYDY9WtfIBYdTa9+kbjdk1qHedCg6qbD5TZ4MmlTuFvbjbXhw0v5QWL2m9qZZBdm0uNLDqIvI7NP4yUb7Mrg9v4in4apI6NZhLrC77OP9SmGHVTY/AwuIo0qjHPRT/wuh9rQlTcqnUAajVZb62cBwPK4sZdxZlaaLLDb4YduLFP3j+4lvh9o06mqOrehBmExe5eJTw5an7TlPwMpsXs2rSPfpuh62I+ax7I9CtnXM8XNOT4Tblen4apsOR1Hzlzhd86otnRWHkSp+cTxsEzoN4oaZbC740W8WZP3C4+Il1hdp0qngdW9xIcWPgsQ0fsjc+lUqtiKgzXsVW2gI4sRzPCRw3zk/F49v6UZXamRdQw6jz5SLZ1xpXyaTaG2qNDItSoqXuoudQQLm45TN7RxtOsKTBkLP2mWxGZkU6MRynMKoapVzOxdmJueZl0+1sPhcMynCo9U3CVCcrgtexPpDxtmzHmhikmX9YDl5/L+GYLfCsWxDBuC2A5XXjI9DeWtzqN0vpLLZW1qVSqq4pVem7IrGwvbUA35WJhDHOMuTfq8+DUYvhVlduvgRi8ZSpN4WYZv2KCSvyAn0J/RjLYd0DQdLdPhOLbjIqbXCqLKrVQANQFF7TruN2nltdWNzYWFwLcz0hkdujysCdUiJQwyI71EA7VrtbhfkWt8Jjdv7ZSph++7IW7QjIfCUaxDN1vLTbe2FILLcPcC2mYqWAsGHK8w/2hmnSKYanyu7AHgTxv6mRGNujVl+EG2YnOTcm5v8TL/YuKNGi1tGdr+dhoJV4DDZjm5CWDvNE30eXFW7H1MS7HiYlNmGtz8YJsQIypi1HOQrKdItaG02XjqJYU9sJbU69BMdWx45fz3kR8S3pLUWQ5I2GK2z0sPeUeJ2tfhcmVGYnjeLKolyO41EGpsbmDo0jcEyyFTMNBYE21NzpxtA16gB11PAATMm7o6cURnTWC2owWk1+ht68oRib9L9I0WuC2uYHjyIl0yVKmZvBVbAg6EgA/9SPj7hwpGlut9edpbbV2RmYdne54WkDD7Hqhm7UsL6DTh8ZCNrzfEr14zS7t1QVK/lJlJiMA1PU6jqJpdhYcpTF+JFz78JZmk7RMYaxHvf8AtFHGUW+9WouFqGmSDdQxHELzlI5cgtr43Z5fLWNInnYcPUrAYjczDPY02ZLi4KtmW3LQyt2dgKKIqmkCStySL8rwuzdoPR7qj7u9wrcQDxAPSCn9HaWBpWyLitxqoJyVEf1BU/8AEpcXu9iKfiosbc1s30nUsNWDgMvAiPzWJP0PGUsj7OShbpE7cHdKicBTdy7VK6Zi5Zvu7mwCqeFph8dvDi9nYh8PiaaVUvqDdRWTgGU8mtN1u/vItEmlVuEvcPyVm4g25GZn7YdvK7U6CojALn7TxMBcABW6RKUZejvl0+XFxNUewuNwNVGxFLCV2ynL2XaUwoYi4zNe5Gh1tymPx+xcTiCHsupPcBsEudBc8ZF2BjjSqXuSpsHHIjkfab/Cgd06kEd2xsOvvpPQxeOOJzfRkjGeTKoJ1f2YJt1cSt7oNNb5hrKzF4GpT8SkDqNROxYzCU8pyvn/AGZrH0JFpn8Vs9l4FW08JIDD24GcYavS5OHa/s1v+O1UY7lz/Qu5VJHpJiFUdvTNnC8XS1r+wm6TaS1FIQjhqD5cLTnWzmampyk0yhNmGhAPIfmlZtfa1ao1u0Of9NlNurkaCGbRX84STROLUuHxmqaNBtXadLCu9RgHewy0x1God/ygdOcwtJamMqs7G5Y5nbkByF4bZ2A7So3Z1Mwt3ncaMel+c1Wyt1HroUWqEdQWChbUytiDe2oPO8y7djp+zRlhkzQeT/lfsz20HSmAia20NuvnKY1y3zkjbWGqUa1WnVXK6nUcuWo6g8byvPXqT8tY0jE5Hke5v5iNqrZSJcbv7t18ZmWioOQgsxNlGYXtfrNSfs8WmufE1zlNrimvNjwDMdTE5pFRxyl6ObT06Xifs2o2Ip16ublmpgqTyGhmPq7uVKbmnVBRl4j184/JEr8bJ9FKDHAw+Nw+RrA3jEwxlXZwap0zvjLkQHot/cyvoC4vz4nyk3bDd8Lytm+Og+kgqnH0mfF9svI+kU+M3mRDojOB4iCBYDmBzl2CHVWXUNZwfWc4x1W6uAdVt73OsZsTeCvhUIQhqYPhYXF78AeKzu4kHS0PLpYjy6wWIJqtduCkW14ldL/OZU76AsxKWFh3B4hobnNzF+Wk2G7NNsbTZ6IzhTZj4bNa9rSaYyvxtOw6jnImH2w1N8lQApoQw0IB4G3OaipsUm2Zgvtx6wY3QpMbtduWpsLegnOU0jvDE2Aom+o1HlA16WcMp5gj1l3Q2CieG9hoBc2ktNjqNbAk8eOnpNGDEsquzNnm8MqOXU8K7WXK3EjUEDpJVLdx7g1HAAHIEm1/Wb7F7KTTKeBuVJGo5284r4IXPMEWPkPOboaTFH3yZ8mvyy4XBUYHYvYqB2gZbnW2ovwuL+0LX2Zd6dJSpNQnvEFSluOnPnLNKIPA9yxBHS3Ajzjtiu1XEuW8QFEA8jbPc+VxaOWmgk3RzxanIppp8pnOd+ca+FYUB3WF72426jy1mdx1Xt8JhmA1omtSdhzDsrLf5y6+2XClNoEm9qiK63PqCB5XlFujiQHai/hqj/cNOHpMOHHGPB62r1eTPzLog7LwbvVVUUli2UADVj0+Ami2Ztbs7034A9080YHTTpGUa9XAVw9O11vlLC6sp4q3t8Jp9q4GntQHEUGCVAqhkOpLW4VToE4GxAIOt505xujLF3TXQfB4rtLlR4Qp010N76dNJZ4Da/YqVKJVU3twDj3PiHrac12RtdsM4ue7cqbakdcs6DszEUcq1WyVadUC5VwHpuL9fCdeE8LX4IrirTPqMGrjqMW3JzL67NJiNn4fE0D2IUVACxSwGY8wV+hE5htHdhKpJTMq2DZbgK9+jdePGanEZQwytmF+6wuGHkRxB+USmEytmfs2XUEgurg8RYahvrOemzZNOrTbXQ3o8ex+TmL/AFyjD4sikvZ5cmXS3P3nQvslpVG7Ulm7NVCsDqMx8PwExG8Ypl1FJy5vlANszDkW6d4zsO6uz0wuHSipu3ic2N2qHib+XCfTrVRzYU2uWfN6jD4cjhF8AN4tx8JjXzVqZLkaujFWty1mFxf2bYXtVFGpWCKzFyxBzXFgEItadR2jirLlB1PHqPKVdSmAP58p5+SfSLx4+LZT7MqUsHTFJEsqeRJPn5mAGzHxNTt6gcIo7gqHifzCnbugech7170U8OPETV1CqpF7+fSYsfaRiytgEU9bFj8zOW1s0rJGKOh43Ck5sx8K3/1SgAv6azBbxY9DejTKtSJDMwBzZh+sm5mK25tCrXctVdnPmdB6CSNkFihFxp15CX46Qo6q3VBcfRTMB0GnmZHyQra+dufKetKRwnK36O0bfyjE1Qt8oIXjfgP+byBmPC9hztxtM/htq1SmZipY6k5eJOskbMxNWsC3aZVBtZUFyeepig16RznilHlmK3iwrJWdBe4ufVTzlSMW2XLfTp/edO25gPuGIuxDBmJ7zW5/9Tm+1cIKZJvYHr/YTqmQMwuHNWoqgFixA5XJPG3W87r9lWCq4KhXbEL2aO6ZVYWcsoIOk5duJs9lrJWehUdVOYfgFx5sOs1+8u/ddiKeQKy3N82bj00+cboF7N/jqoznUDU69JEXELwzc5x3aO8uJYl2qG5N+FhcmS62+dWnTzrlflcgize2kyyxyb4NsMsUuTrYqAixhVOtywFh1nCE3hxeJJJrCko5j+azQbDxmPq0m7PEU6uRguVwQ46d7pNekUozMur2zx2dRrm6HuqwNuhJB5iQ8WMgsqsO7rxP8EzGwauMrFxUK0TTIsLZgwbmG9po6JrDvPWVr9EuLfGevt4PGfBJ2cEtpzGut7wGCxIpV6de+RFLUqo5FWOWm5/ab/8AtIr2Rrq9g48JBGbqUF9IWqA6EZAyEFCPxC/PXxQlC019ijLbKys+2zYhqYeliAO9QLZra3pVCOfkV+c5Pgtm1GQ1EBsozggE+E2uPMT6B2diAwNCuMyFSFYnUg6VKbi3oZyLbeAbZOKOHZicPV79JuGnC1ze1r2J955U4ODpnqQkpKxuGxYxVHUAldGHMHqJR4tHok2ZgCCCVJFx0NuUTEJUw1TtqQ0Gjafd68VQ/iW3OWn9Qldc6agDvp+JSf7TTCUcq2y4f2TW30Zw1b+Q6RlDGvTJKMRfiOR9RzhsRh1Yk029jw9jKyrccZnyYXB0zrHI1zHhl8d6qjALUzac1Nv9sZW2kX41KlvX6zPWj0q2iU9qql/hfnyS9yf+lgtTIboWB43uQbiWFHfXHU3uuJqaW8RDDTyMou2JgtZDbbtkyaN3g/tQxKpaoiVT+YkqT62Eh43f/F1bhWFMWOg1+ZmRAhcPx+P0k7UHkdUEqVizBmJYnUk8dDr9Y6mbX8iP8wH4R5Ej4j/EJe2sbESu4+p5C0kqo/CBpKuml+EXMV5yC0yzc2HTnAviBIDOTGFo6ByOjVCAn89pabqp9yD+Ys3sTKLbRK0WboJqtlUwtKmByRfp/mcsS7NOrl0WFuPPSx56GQcJsejSbMq94i12ObKOi34CSwnnHLS6zoYR4PLlMFvclqobkQRN045DhzP9pmN8aGdEsLWPyMaGjK0dnmsNTZbi/U9bTQf0ylchUZLEWsP5eMwuHsAPL5c5Fxu16dK+uc+UuhtmV2lhexqFL6Dh6Sy3L3gGFr3c/d1Bkf8AT+Vva5+Mq62OD1c1Vc68wGy2HkZq9zNiUq+Yoi1MzWFOoSezQHxPbiY1Jwe5D271tfZ0LA4lbMSS40sALHW9hccR5x1LaVcoyUkQPl0aqLKp/Qv4veS8Fg6dIBEFuV+GnkJOp0V1BA7p5851X8kpSpx4Il/G7Ytp2yjobHcWZyalQr3qh4tbkPLyjqGGujkNw0ynSxlsoChiDbqpOl+o85WbQxoppY2u1+BFx6z1FJs8l3YetiygRmNnt7HL16mN29Qo47DOtfKtNRfNx7J+GZTyU6XEyOO2vn0vdQCB1ENg8QK2GrUy4Gei4Fj+OnZiT5aKfec8+BSjfZqwtxMntXd7G4MZchq02HdcAsuU24WOgOki7O3WxuYPTpupOoKI3wva06tuLtanisJS4q9IBbBjdTrx6g8ZW7V3mxXaGitVFVTlOVbP7m9p5M3tXJuhHc6RnaG59TFix7Na1u8+S2UjrY8ZTVfs4x5qZMikfmzDL6zoOA2gKY0Nr8TfjJh29b8Q+U8z8rL0eh4IM5bvT9n+IwNMVHZKiaZihN1J5EH6zJTueP2utRCjkMrCxBPEc5x3bGzuxqlRYqSSpBv3eQmrT5nNVL2Zs+FQ5iQVWKVj54zSZhloqnUeonjEgA4DRx0IPzMOuHZluPOBpG5N+YN/XlC4WsR8r/SJlqgZpsORjCCZbYikytx9PMcotKj/AD3k2VtsrqdLqT8I80weAMmjUH2EYqfSFhtNtt2gXwzqo1tp5y42XVzU0I4FR9BK58RaloLmxOsXdg27ZOVOrYe4BkQ44NGpj2aRDHEwGeeLSzEOY5iByErNrKHqdnciyqdPMk/2lpT00meoY9aleuADdagUtpYgKLAe94AZ/eXCVT4WBTXujRtLanrMhVuTa1j8PlNcd5rVGRlQCn2gDHxHMeAHWBwW8uFFu0ovmKsC4WmxBY+Ia8RO9Jv2U18bMt/TnieHGdO+xumKVWq550iLdT/DMjtXE4atTUUWqGqHLMalNBdbWF2B19JHo7exVLRTawy6KALSZQ+hRa7O4h1Gp43vION23TpnUjX43E4/U3wxX4iDbhpwkCttepU0dzbXhMn47b9m78mC/Z0jaO9a6970F9TrxMzG0N42c5V4d0FvXjaY56hY3MusG4Itbgqn6z01q3CKiujzlhjKTkSHx58K3NiR68ZJw1dwpBtYq6gdM9gxPsIwIcxUDQKjXHneTTTCKWOtgT8BOOXWzao7wwIkbDpVaRPYHJmXKT1HK/nNJszYCKwLOxPlYCVeCxOZEbhcA+mkuKGL1E8fPkm1R6GLFFei6/8AjqfK487j/icp39ovQxAAqOy2zpf8JvrlnSqeM1nO/tNqXqUj+hvqJGjcvLTDUr4WbDd7A1mp0zVqnUA+FSxvrqZn9+qJNV6QN0WzKLKCCRrqBNZs3E/dUj+lfoJnN40L4pumVY8DbzMeVLxnPHWxIPIxpmn2/sT7vtEGq+IdV6+0yt56qdo8pqmLPRJ6MR6PRrW8wRGWiqND5awA0+JQ1KNKoovZLMPMc5ApktooH84x+BxJSmR+ZQLRosBw08jY/GEYKRblQ2xOn0jHJH8+sLRAsMoMSoR0nTxonezYY3D1qantEABDAFCGBNrj0mg3FwNsP2rZWNfLUPdtbS1r85Y5A1udwQRx4iScMgRVRQABoAOQnFJJnSeaU1TDmgv5RKXadMdvTQEouSpUcqbd1bAS6Ddf56zKHEdviqijgFRCei5iW+NhK4OSROw+zGy5zXqjS4Ayc+ptM3jMEMNRq5XYM5Zy2hOabas1xbhOfb7Yzuuq8AFB5WuTAEYEuWJJuSdTx49TCU8MxUuFuosCRyJ8prd0MI2R3DuhJAFspuB6iX/ZP/8AYfemh/vIc0XsZzfZ76n0Em5uMud5cNbIWynx+FAmunGxlCjTRjdo5yVMg12uYOS61IHUSKVkSQI8DJNDFFb2tfzkWFpLfkfaSykSqOPZSWFrnjpxF5ZHaDPh3ZrcQot05yqGHH6v/W8kqPu+zAbU3vlPXpIkkzpFssMJvFkVVKE5Ra4PLlpNBs/aQqKrgEA8jx0mPp7KLaliPWm8uMLXSjTVc18o/KddZxy4otfH2dsOWS4ZqUxXemR38fM1P9r/AFEu8IWdgRax85Xb34TKaV9brV+izjgx7ciZ2z5N2No0uyqxNGl+1fpD41LVLnmogN1ql8KnsPlD7Ubvj0ixwqbZOWdwSIY5zn21sD2bKQdHBa3TvEWm9U6mZnbSAqtx+A/Kof8AmbomSSMzPS9wOx1Zje5UadJ7HbJpgXUlfe4+E67GzlauijhV0S/M3+UbUoEf4hCALA/y8VUMmW7q+g+keKlvSIUsqjoBGx43wOYWlUBXTTlHSITl/wASQjzoQf/Z"/>
          <p:cNvSpPr>
            <a:spLocks noChangeAspect="1" noChangeArrowheads="1"/>
          </p:cNvSpPr>
          <p:nvPr/>
        </p:nvSpPr>
        <p:spPr bwMode="auto">
          <a:xfrm>
            <a:off x="171511" y="-1209198"/>
            <a:ext cx="3360208" cy="2519893"/>
          </a:xfrm>
          <a:prstGeom prst="rect">
            <a:avLst/>
          </a:prstGeom>
          <a:noFill/>
        </p:spPr>
        <p:txBody>
          <a:bodyPr vert="horz" wrap="square" lIns="100794" tIns="50397" rIns="100794" bIns="50397" numCol="1" anchor="t" anchorCtr="0" compatLnSpc="1">
            <a:prstTxWarp prst="textNoShape">
              <a:avLst/>
            </a:prstTxWarp>
          </a:bodyPr>
          <a:lstStyle/>
          <a:p>
            <a:endParaRPr lang="pl-PL"/>
          </a:p>
        </p:txBody>
      </p:sp>
      <p:sp>
        <p:nvSpPr>
          <p:cNvPr id="23558" name="AutoShape 6" descr="data:image/jpeg;base64,/9j/4AAQSkZJRgABAQAAAQABAAD/2wCEAAkGBxQSEhQUExQVFBUVFRQUGBgVFRUVFBUUFRQWFxQXFBUYHCggGBolHBQUITEhJSkrLi4uFx8zODMsNygtLisBCgoKDg0OGxAQGywfIBwsLCwtLCwsLCwsLCwsLCwsLCwsLCwsLCwsLCwsLCwsLCwsLCwsLCwsLCwsLC4rLCwsLP/AABEIAMABAAMBIgACEQEDEQH/xAAcAAABBQEBAQAAAAAAAAAAAAADAQIEBQYHAAj/xAA8EAACAQIDBQYDBwMEAgMAAAABAgADEQQSIQUGMUFREyIyYXGBkaGxByNCUmJy8BTB4TOi0fGCkhVTY//EABoBAAMBAQEBAAAAAAAAAAAAAAABAgQDBQb/xAAmEQACAgEEAgICAwEAAAAAAAAAAQIRAwQSIUETMSJRFGEFcZFC/9oADAMBAAIRAxEAPwCUsKDI4MKhkkkhWj7wKwgMAJCNHoZHVoVYAFBhAYIRwgAUGLeDDRQYAEvHCMUxQYAOvHAxgM8IAPJnowxQYALEMQGITABc0SNvPEwGLG3iFo0mAzxMYTFZowwAQxl44xrQENJg2jmME5gIS8Y0WDJgAx4ImELQRMAFRoZTIymFQxFUSRCKZHQwgaOwJCwgkdTCKYASFMcDAiODQAOGjlgQY8GABZ4QcdAAl4t4MGeBgAQtEzRpM9eADrxHMaTEZoALEJiFol4ALeNJiMY0mACmMMW8YTEB4mNZohMYbRJgI7RhaeYwbSgPMYJhPMfjBuYANZuUGxis0GxgAqGGUyOphgZz3F0GVoVWkdYVYxB0MLmkdTCKYxBwY8GADRytEIODHBoEGKIAHBjgYEGODQAIHnrwYaLeABM09eDJiZoAEJngYMvEvAAjGNJjS0QmAC3ni8axjC0AHMYzNEvGFoAOZoMmNJjLwAcWtBs08zRhaMBGMAzR7NAkwA8xgWMcxgiYgCCGQwSwqzlZ2aCrH5oJYQR2KgqtHhoIR4j3E0FzRwaBigx2FBw0eHkcNHlo7EHDR15HDRQ8YBy08TBZp7NAVBbxLxmaeJhYUPJi3giYoMACZo28YTEJgMezRoJlbtfayYdbtqTwHP3mC2pvJUqE94gdBoI6A6S2IUfiW/qIl7i419NZybG1GTIS6tnTP3TcqL8G6GNwW2alI91j8SIUFI6uWjc0zOwd6lqkJUsrcjy9JomMQDmaBdheeZoJngA52gS08XgmeACs0EXiO+kETACvwu9VFuJKfuGnxEusLj0fwMrehnP8Vu9iKfGmW817wlWylDYgqehBUx7E/Q9zOwK8KrTlWD21Xp+Gobfq7w+cucLvo4/1KYPmpsfgZLxMpSRvwY+8zOE3uoPxJQ/rFvmJdYXHI/hZWH6SDIaaH7Jt568GHigxWFD7xwMZFvKE0EBns0Hmi5o7JoJmi3MGHi3gIfeKGjLynxu8dKnVWnYsb2Y3AVfWAF2TEzQn9O5FwjkHgQDb2gWFtDoRxB4iKylFv0PvAYzFikjO3BRf1PKOzTMb67S7IU1yq+pYq2qnSwuJUXyDjt9mT2ltFqzs7nzPkOQlfTZmvlQtbU2BNvW0V+6n7zmPko4fX5TqP2c7vNQwzVmbI1cK3DVaYuV06nUypy2orFj3M5iXp8HRkPXgL+hEE+AvcoQ1hfjwHpO44nALVuFqJXt46VYKwI8iBdTMfvNuFTKmphSU/wDybVSeYVuI9JCyLs6S076OcPUQU1ADiqGOZi3cy8gq2431vOhbrbSNfDgsbshynzHKc6rqbkEagkEeY4zWbgXy1uFrrz1BseUtmc1xaMZ4xqg6wJrDrJHQR2tBOwjGe8GdYwPVGgmJhCkDWYAa6e8LAvVXWOxdJX0ZVb1AMdRjyusmyqspsTurhnX/AE8h6oSPlKXGbkWVmSsAFFz2ich5gzb1RIu1ad6JQaZ+7fpePc0EYbnSOZYDY9WtfIBYdTa9+kbjdk1qHedCg6qbD5TZ4MmlTuFvbjbXhw0v5QWL2m9qZZBdm0uNLDqIvI7NP4yUb7Mrg9v4in4apI6NZhLrC77OP9SmGHVTY/AwuIo0qjHPRT/wuh9rQlTcqnUAajVZb62cBwPK4sZdxZlaaLLDb4YduLFP3j+4lvh9o06mqOrehBmExe5eJTw5an7TlPwMpsXs2rSPfpuh62I+ax7I9CtnXM8XNOT4Tblen4apsOR1Hzlzhd86otnRWHkSp+cTxsEzoN4oaZbC740W8WZP3C4+Il1hdp0qngdW9xIcWPgsQ0fsjc+lUqtiKgzXsVW2gI4sRzPCRw3zk/F49v6UZXamRdQw6jz5SLZ1xpXyaTaG2qNDItSoqXuoudQQLm45TN7RxtOsKTBkLP2mWxGZkU6MRynMKoapVzOxdmJueZl0+1sPhcMynCo9U3CVCcrgtexPpDxtmzHmhikmX9YDl5/L+GYLfCsWxDBuC2A5XXjI9DeWtzqN0vpLLZW1qVSqq4pVem7IrGwvbUA35WJhDHOMuTfq8+DUYvhVlduvgRi8ZSpN4WYZv2KCSvyAn0J/RjLYd0DQdLdPhOLbjIqbXCqLKrVQANQFF7TruN2nltdWNzYWFwLcz0hkdujysCdUiJQwyI71EA7VrtbhfkWt8Jjdv7ZSph++7IW7QjIfCUaxDN1vLTbe2FILLcPcC2mYqWAsGHK8w/2hmnSKYanyu7AHgTxv6mRGNujVl+EG2YnOTcm5v8TL/YuKNGi1tGdr+dhoJV4DDZjm5CWDvNE30eXFW7H1MS7HiYlNmGtz8YJsQIypi1HOQrKdItaG02XjqJYU9sJbU69BMdWx45fz3kR8S3pLUWQ5I2GK2z0sPeUeJ2tfhcmVGYnjeLKolyO41EGpsbmDo0jcEyyFTMNBYE21NzpxtA16gB11PAATMm7o6cURnTWC2owWk1+ht68oRib9L9I0WuC2uYHjyIl0yVKmZvBVbAg6EgA/9SPj7hwpGlut9edpbbV2RmYdne54WkDD7Hqhm7UsL6DTh8ZCNrzfEr14zS7t1QVK/lJlJiMA1PU6jqJpdhYcpTF+JFz78JZmk7RMYaxHvf8AtFHGUW+9WouFqGmSDdQxHELzlI5cgtr43Z5fLWNInnYcPUrAYjczDPY02ZLi4KtmW3LQyt2dgKKIqmkCStySL8rwuzdoPR7qj7u9wrcQDxAPSCn9HaWBpWyLitxqoJyVEf1BU/8AEpcXu9iKfiosbc1s30nUsNWDgMvAiPzWJP0PGUsj7OShbpE7cHdKicBTdy7VK6Zi5Zvu7mwCqeFph8dvDi9nYh8PiaaVUvqDdRWTgGU8mtN1u/vItEmlVuEvcPyVm4g25GZn7YdvK7U6CojALn7TxMBcABW6RKUZejvl0+XFxNUewuNwNVGxFLCV2ynL2XaUwoYi4zNe5Gh1tymPx+xcTiCHsupPcBsEudBc8ZF2BjjSqXuSpsHHIjkfab/Cgd06kEd2xsOvvpPQxeOOJzfRkjGeTKoJ1f2YJt1cSt7oNNb5hrKzF4GpT8SkDqNROxYzCU8pyvn/AGZrH0JFpn8Vs9l4FW08JIDD24GcYavS5OHa/s1v+O1UY7lz/Qu5VJHpJiFUdvTNnC8XS1r+wm6TaS1FIQjhqD5cLTnWzmampyk0yhNmGhAPIfmlZtfa1ao1u0Of9NlNurkaCGbRX84STROLUuHxmqaNBtXadLCu9RgHewy0x1God/ygdOcwtJamMqs7G5Y5nbkByF4bZ2A7So3Z1Mwt3ncaMel+c1Wyt1HroUWqEdQWChbUytiDe2oPO8y7djp+zRlhkzQeT/lfsz20HSmAia20NuvnKY1y3zkjbWGqUa1WnVXK6nUcuWo6g8byvPXqT8tY0jE5Hke5v5iNqrZSJcbv7t18ZmWioOQgsxNlGYXtfrNSfs8WmufE1zlNrimvNjwDMdTE5pFRxyl6ObT06Xifs2o2Ip16ublmpgqTyGhmPq7uVKbmnVBRl4j184/JEr8bJ9FKDHAw+Nw+RrA3jEwxlXZwap0zvjLkQHot/cyvoC4vz4nyk3bDd8Lytm+Og+kgqnH0mfF9svI+kU+M3mRDojOB4iCBYDmBzl2CHVWXUNZwfWc4x1W6uAdVt73OsZsTeCvhUIQhqYPhYXF78AeKzu4kHS0PLpYjy6wWIJqtduCkW14ldL/OZU76AsxKWFh3B4hobnNzF+Wk2G7NNsbTZ6IzhTZj4bNa9rSaYyvxtOw6jnImH2w1N8lQApoQw0IB4G3OaipsUm2Zgvtx6wY3QpMbtduWpsLegnOU0jvDE2Aom+o1HlA16WcMp5gj1l3Q2CieG9hoBc2ktNjqNbAk8eOnpNGDEsquzNnm8MqOXU8K7WXK3EjUEDpJVLdx7g1HAAHIEm1/Wb7F7KTTKeBuVJGo5284r4IXPMEWPkPOboaTFH3yZ8mvyy4XBUYHYvYqB2gZbnW2ovwuL+0LX2Zd6dJSpNQnvEFSluOnPnLNKIPA9yxBHS3Ajzjtiu1XEuW8QFEA8jbPc+VxaOWmgk3RzxanIppp8pnOd+ca+FYUB3WF72426jy1mdx1Xt8JhmA1omtSdhzDsrLf5y6+2XClNoEm9qiK63PqCB5XlFujiQHai/hqj/cNOHpMOHHGPB62r1eTPzLog7LwbvVVUUli2UADVj0+Ami2Ztbs7034A9080YHTTpGUa9XAVw9O11vlLC6sp4q3t8Jp9q4GntQHEUGCVAqhkOpLW4VToE4GxAIOt505xujLF3TXQfB4rtLlR4Qp010N76dNJZ4Da/YqVKJVU3twDj3PiHrac12RtdsM4ue7cqbakdcs6DszEUcq1WyVadUC5VwHpuL9fCdeE8LX4IrirTPqMGrjqMW3JzL67NJiNn4fE0D2IUVACxSwGY8wV+hE5htHdhKpJTMq2DZbgK9+jdePGanEZQwytmF+6wuGHkRxB+USmEytmfs2XUEgurg8RYahvrOemzZNOrTbXQ3o8ex+TmL/AFyjD4sikvZ5cmXS3P3nQvslpVG7Ulm7NVCsDqMx8PwExG8Ypl1FJy5vlANszDkW6d4zsO6uz0wuHSipu3ic2N2qHib+XCfTrVRzYU2uWfN6jD4cjhF8AN4tx8JjXzVqZLkaujFWty1mFxf2bYXtVFGpWCKzFyxBzXFgEItadR2jirLlB1PHqPKVdSmAP58p5+SfSLx4+LZT7MqUsHTFJEsqeRJPn5mAGzHxNTt6gcIo7gqHifzCnbugech7170U8OPETV1CqpF7+fSYsfaRiytgEU9bFj8zOW1s0rJGKOh43Ck5sx8K3/1SgAv6azBbxY9DejTKtSJDMwBzZh+sm5mK25tCrXctVdnPmdB6CSNkFihFxp15CX46Qo6q3VBcfRTMB0GnmZHyQra+dufKetKRwnK36O0bfyjE1Qt8oIXjfgP+byBmPC9hztxtM/htq1SmZipY6k5eJOskbMxNWsC3aZVBtZUFyeepig16RznilHlmK3iwrJWdBe4ufVTzlSMW2XLfTp/edO25gPuGIuxDBmJ7zW5/9Tm+1cIKZJvYHr/YTqmQMwuHNWoqgFixA5XJPG3W87r9lWCq4KhXbEL2aO6ZVYWcsoIOk5duJs9lrJWehUdVOYfgFx5sOs1+8u/ddiKeQKy3N82bj00+cboF7N/jqoznUDU69JEXELwzc5x3aO8uJYl2qG5N+FhcmS62+dWnTzrlflcgize2kyyxyb4NsMsUuTrYqAixhVOtywFh1nCE3hxeJJJrCko5j+azQbDxmPq0m7PEU6uRguVwQ46d7pNekUozMur2zx2dRrm6HuqwNuhJB5iQ8WMgsqsO7rxP8EzGwauMrFxUK0TTIsLZgwbmG9po6JrDvPWVr9EuLfGevt4PGfBJ2cEtpzGut7wGCxIpV6de+RFLUqo5FWOWm5/ab/8AtIr2Rrq9g48JBGbqUF9IWqA6EZAyEFCPxC/PXxQlC019ijLbKys+2zYhqYeliAO9QLZra3pVCOfkV+c5Pgtm1GQ1EBsozggE+E2uPMT6B2diAwNCuMyFSFYnUg6VKbi3oZyLbeAbZOKOHZicPV79JuGnC1ze1r2J955U4ODpnqQkpKxuGxYxVHUAldGHMHqJR4tHok2ZgCCCVJFx0NuUTEJUw1TtqQ0Gjafd68VQ/iW3OWn9Qldc6agDvp+JSf7TTCUcq2y4f2TW30Zw1b+Q6RlDGvTJKMRfiOR9RzhsRh1Yk029jw9jKyrccZnyYXB0zrHI1zHhl8d6qjALUzac1Nv9sZW2kX41KlvX6zPWj0q2iU9qql/hfnyS9yf+lgtTIboWB43uQbiWFHfXHU3uuJqaW8RDDTyMou2JgtZDbbtkyaN3g/tQxKpaoiVT+YkqT62Eh43f/F1bhWFMWOg1+ZmRAhcPx+P0k7UHkdUEqVizBmJYnUk8dDr9Y6mbX8iP8wH4R5Ej4j/EJe2sbESu4+p5C0kqo/CBpKuml+EXMV5yC0yzc2HTnAviBIDOTGFo6ByOjVCAn89pabqp9yD+Ys3sTKLbRK0WboJqtlUwtKmByRfp/mcsS7NOrl0WFuPPSx56GQcJsejSbMq94i12ObKOi34CSwnnHLS6zoYR4PLlMFvclqobkQRN045DhzP9pmN8aGdEsLWPyMaGjK0dnmsNTZbi/U9bTQf0ylchUZLEWsP5eMwuHsAPL5c5Fxu16dK+uc+UuhtmV2lhexqFL6Dh6Sy3L3gGFr3c/d1Bkf8AT+Vva5+Mq62OD1c1Vc68wGy2HkZq9zNiUq+Yoi1MzWFOoSezQHxPbiY1Jwe5D271tfZ0LA4lbMSS40sALHW9hccR5x1LaVcoyUkQPl0aqLKp/Qv4veS8Fg6dIBEFuV+GnkJOp0V1BA7p5851X8kpSpx4Il/G7Ytp2yjobHcWZyalQr3qh4tbkPLyjqGGujkNw0ynSxlsoChiDbqpOl+o85WbQxoppY2u1+BFx6z1FJs8l3YetiygRmNnt7HL16mN29Qo47DOtfKtNRfNx7J+GZTyU6XEyOO2vn0vdQCB1ENg8QK2GrUy4Gei4Fj+OnZiT5aKfec8+BSjfZqwtxMntXd7G4MZchq02HdcAsuU24WOgOki7O3WxuYPTpupOoKI3wva06tuLtanisJS4q9IBbBjdTrx6g8ZW7V3mxXaGitVFVTlOVbP7m9p5M3tXJuhHc6RnaG59TFix7Na1u8+S2UjrY8ZTVfs4x5qZMikfmzDL6zoOA2gKY0Nr8TfjJh29b8Q+U8z8rL0eh4IM5bvT9n+IwNMVHZKiaZihN1J5EH6zJTueP2utRCjkMrCxBPEc5x3bGzuxqlRYqSSpBv3eQmrT5nNVL2Zs+FQ5iQVWKVj54zSZhloqnUeonjEgA4DRx0IPzMOuHZluPOBpG5N+YN/XlC4WsR8r/SJlqgZpsORjCCZbYikytx9PMcotKj/AD3k2VtsrqdLqT8I80weAMmjUH2EYqfSFhtNtt2gXwzqo1tp5y42XVzU0I4FR9BK58RaloLmxOsXdg27ZOVOrYe4BkQ44NGpj2aRDHEwGeeLSzEOY5iByErNrKHqdnciyqdPMk/2lpT00meoY9aleuADdagUtpYgKLAe94AZ/eXCVT4WBTXujRtLanrMhVuTa1j8PlNcd5rVGRlQCn2gDHxHMeAHWBwW8uFFu0ovmKsC4WmxBY+Ia8RO9Jv2U18bMt/TnieHGdO+xumKVWq550iLdT/DMjtXE4atTUUWqGqHLMalNBdbWF2B19JHo7exVLRTawy6KALSZQ+hRa7O4h1Gp43vION23TpnUjX43E4/U3wxX4iDbhpwkCttepU0dzbXhMn47b9m78mC/Z0jaO9a6970F9TrxMzG0N42c5V4d0FvXjaY56hY3MusG4Itbgqn6z01q3CKiujzlhjKTkSHx58K3NiR68ZJw1dwpBtYq6gdM9gxPsIwIcxUDQKjXHneTTTCKWOtgT8BOOXWzao7wwIkbDpVaRPYHJmXKT1HK/nNJszYCKwLOxPlYCVeCxOZEbhcA+mkuKGL1E8fPkm1R6GLFFei6/8AjqfK487j/icp39ovQxAAqOy2zpf8JvrlnSqeM1nO/tNqXqUj+hvqJGjcvLTDUr4WbDd7A1mp0zVqnUA+FSxvrqZn9+qJNV6QN0WzKLKCCRrqBNZs3E/dUj+lfoJnN40L4pumVY8DbzMeVLxnPHWxIPIxpmn2/sT7vtEGq+IdV6+0yt56qdo8pqmLPRJ6MR6PRrW8wRGWiqND5awA0+JQ1KNKoovZLMPMc5ApktooH84x+BxJSmR+ZQLRosBw08jY/GEYKRblQ2xOn0jHJH8+sLRAsMoMSoR0nTxonezYY3D1qantEABDAFCGBNrj0mg3FwNsP2rZWNfLUPdtbS1r85Y5A1udwQRx4iScMgRVRQABoAOQnFJJnSeaU1TDmgv5RKXadMdvTQEouSpUcqbd1bAS6Ddf56zKHEdviqijgFRCei5iW+NhK4OSROw+zGy5zXqjS4Ayc+ptM3jMEMNRq5XYM5Zy2hOabas1xbhOfb7Yzuuq8AFB5WuTAEYEuWJJuSdTx49TCU8MxUuFuosCRyJ8prd0MI2R3DuhJAFspuB6iX/ZP/8AYfemh/vIc0XsZzfZ76n0Em5uMud5cNbIWynx+FAmunGxlCjTRjdo5yVMg12uYOS61IHUSKVkSQI8DJNDFFb2tfzkWFpLfkfaSykSqOPZSWFrnjpxF5ZHaDPh3ZrcQot05yqGHH6v/W8kqPu+zAbU3vlPXpIkkzpFssMJvFkVVKE5Ra4PLlpNBs/aQqKrgEA8jx0mPp7KLaliPWm8uMLXSjTVc18o/KddZxy4otfH2dsOWS4ZqUxXemR38fM1P9r/AFEu8IWdgRax85Xb34TKaV9brV+izjgx7ciZ2z5N2No0uyqxNGl+1fpD41LVLnmogN1ql8KnsPlD7Ubvj0ixwqbZOWdwSIY5zn21sD2bKQdHBa3TvEWm9U6mZnbSAqtx+A/Kof8AmbomSSMzPS9wOx1Zje5UadJ7HbJpgXUlfe4+E67GzlauijhV0S/M3+UbUoEf4hCALA/y8VUMmW7q+g+keKlvSIUsqjoBGx43wOYWlUBXTTlHSITl/wASQjzoQf/Z"/>
          <p:cNvSpPr>
            <a:spLocks noChangeAspect="1" noChangeArrowheads="1"/>
          </p:cNvSpPr>
          <p:nvPr/>
        </p:nvSpPr>
        <p:spPr bwMode="auto">
          <a:xfrm>
            <a:off x="171511" y="-1209198"/>
            <a:ext cx="3360208" cy="2519893"/>
          </a:xfrm>
          <a:prstGeom prst="rect">
            <a:avLst/>
          </a:prstGeom>
          <a:noFill/>
        </p:spPr>
        <p:txBody>
          <a:bodyPr vert="horz" wrap="square" lIns="100794" tIns="50397" rIns="100794" bIns="50397" numCol="1" anchor="t" anchorCtr="0" compatLnSpc="1">
            <a:prstTxWarp prst="textNoShape">
              <a:avLst/>
            </a:prstTxWarp>
          </a:bodyPr>
          <a:lstStyle/>
          <a:p>
            <a:endParaRPr lang="pl-PL"/>
          </a:p>
        </p:txBody>
      </p:sp>
      <p:pic>
        <p:nvPicPr>
          <p:cNvPr id="23560" name="Picture 8" descr="external image me_815.jpg"/>
          <p:cNvPicPr>
            <a:picLocks noChangeAspect="1" noChangeArrowheads="1"/>
          </p:cNvPicPr>
          <p:nvPr/>
        </p:nvPicPr>
        <p:blipFill>
          <a:blip r:embed="rId3" cstate="print"/>
          <a:srcRect/>
          <a:stretch>
            <a:fillRect/>
          </a:stretch>
        </p:blipFill>
        <p:spPr bwMode="auto">
          <a:xfrm>
            <a:off x="3024088" y="4787949"/>
            <a:ext cx="3360208" cy="2519893"/>
          </a:xfrm>
          <a:prstGeom prst="rect">
            <a:avLst/>
          </a:prstGeom>
          <a:noFill/>
        </p:spPr>
      </p:pic>
      <p:pic>
        <p:nvPicPr>
          <p:cNvPr id="4" name="Picture 6" descr="http://spectrum.ieee.org/img/070813OrganTransplantmaster-1373296079007.jpg"/>
          <p:cNvPicPr>
            <a:picLocks noChangeAspect="1" noChangeArrowheads="1"/>
          </p:cNvPicPr>
          <p:nvPr/>
        </p:nvPicPr>
        <p:blipFill>
          <a:blip r:embed="rId4" cstate="print"/>
          <a:srcRect/>
          <a:stretch>
            <a:fillRect/>
          </a:stretch>
        </p:blipFill>
        <p:spPr bwMode="auto">
          <a:xfrm>
            <a:off x="386629" y="2987749"/>
            <a:ext cx="3069507" cy="230188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None/>
            </a:pPr>
            <a:r>
              <a:rPr lang="pl-PL" dirty="0" err="1"/>
              <a:t>Lessons</a:t>
            </a:r>
            <a:r>
              <a:rPr lang="pl-PL" dirty="0"/>
              <a:t> </a:t>
            </a:r>
            <a:r>
              <a:rPr lang="pl-PL" dirty="0" err="1"/>
              <a:t>from</a:t>
            </a:r>
            <a:r>
              <a:rPr lang="pl-PL" dirty="0"/>
              <a:t> Kant</a:t>
            </a:r>
          </a:p>
        </p:txBody>
      </p:sp>
      <p:sp>
        <p:nvSpPr>
          <p:cNvPr id="3" name="Symbol zastępczy zawartości 2"/>
          <p:cNvSpPr>
            <a:spLocks noGrp="1"/>
          </p:cNvSpPr>
          <p:nvPr>
            <p:ph idx="1"/>
          </p:nvPr>
        </p:nvSpPr>
        <p:spPr/>
        <p:txBody>
          <a:bodyPr/>
          <a:lstStyle/>
          <a:p>
            <a:pPr>
              <a:buNone/>
            </a:pPr>
            <a:r>
              <a:rPr lang="pl-PL" dirty="0" err="1"/>
              <a:t>The</a:t>
            </a:r>
            <a:r>
              <a:rPr lang="pl-PL" dirty="0"/>
              <a:t> </a:t>
            </a:r>
            <a:r>
              <a:rPr lang="pl-PL" dirty="0" err="1"/>
              <a:t>requirement</a:t>
            </a:r>
            <a:r>
              <a:rPr lang="pl-PL" dirty="0"/>
              <a:t> of </a:t>
            </a:r>
            <a:r>
              <a:rPr lang="pl-PL" dirty="0" err="1"/>
              <a:t>univesalisation</a:t>
            </a:r>
            <a:endParaRPr lang="pl-PL" dirty="0"/>
          </a:p>
          <a:p>
            <a:pPr>
              <a:buNone/>
            </a:pP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None/>
            </a:pPr>
            <a:r>
              <a:rPr lang="pl-PL" dirty="0" err="1"/>
              <a:t>When</a:t>
            </a:r>
            <a:r>
              <a:rPr lang="pl-PL" dirty="0"/>
              <a:t> </a:t>
            </a:r>
            <a:r>
              <a:rPr lang="pl-PL" dirty="0" err="1"/>
              <a:t>can</a:t>
            </a:r>
            <a:r>
              <a:rPr lang="pl-PL" dirty="0"/>
              <a:t> I </a:t>
            </a:r>
            <a:r>
              <a:rPr lang="pl-PL" dirty="0" err="1"/>
              <a:t>lie</a:t>
            </a:r>
            <a:r>
              <a:rPr lang="pl-PL" dirty="0"/>
              <a:t>?</a:t>
            </a:r>
          </a:p>
        </p:txBody>
      </p:sp>
      <p:sp>
        <p:nvSpPr>
          <p:cNvPr id="3" name="Symbol zastępczy zawartości 2"/>
          <p:cNvSpPr>
            <a:spLocks noGrp="1"/>
          </p:cNvSpPr>
          <p:nvPr>
            <p:ph idx="1"/>
          </p:nvPr>
        </p:nvSpPr>
        <p:spPr/>
        <p:txBody>
          <a:bodyPr>
            <a:normAutofit fontScale="62500" lnSpcReduction="20000"/>
          </a:bodyPr>
          <a:lstStyle/>
          <a:p>
            <a:pPr>
              <a:buNone/>
            </a:pPr>
            <a:r>
              <a:rPr lang="en-US" dirty="0"/>
              <a:t>Kant, </a:t>
            </a:r>
            <a:r>
              <a:rPr lang="en-US" i="1" dirty="0"/>
              <a:t>On a Supposed Right to Lie because of </a:t>
            </a:r>
            <a:r>
              <a:rPr lang="en-US" i="1" dirty="0" err="1"/>
              <a:t>Philantropic</a:t>
            </a:r>
            <a:r>
              <a:rPr lang="en-US" i="1" dirty="0"/>
              <a:t> Concerns</a:t>
            </a:r>
          </a:p>
          <a:p>
            <a:pPr>
              <a:buNone/>
            </a:pPr>
            <a:endParaRPr lang="en-US" i="1" dirty="0"/>
          </a:p>
          <a:p>
            <a:pPr>
              <a:buNone/>
            </a:pPr>
            <a:r>
              <a:rPr lang="en-US" dirty="0"/>
              <a:t>Would it be a crime to tell a lie to a murderer who asked whether our friend who is being pursued by the murderer had taken refuge in our house?</a:t>
            </a:r>
          </a:p>
          <a:p>
            <a:pPr>
              <a:buNone/>
            </a:pPr>
            <a:endParaRPr lang="en-US" dirty="0"/>
          </a:p>
          <a:p>
            <a:pPr>
              <a:buNone/>
            </a:pPr>
            <a:r>
              <a:rPr lang="en-US" dirty="0"/>
              <a:t>Kant’s three points:</a:t>
            </a:r>
          </a:p>
          <a:p>
            <a:r>
              <a:rPr lang="en-US" dirty="0"/>
              <a:t>Acceptance of „a right to demand that another should lie for the sake of one’s own advantage”; from this follows „a claim that conflicts with all lawfulness”.</a:t>
            </a:r>
          </a:p>
          <a:p>
            <a:r>
              <a:rPr lang="en-US" dirty="0"/>
              <a:t>„Whoever tells a lie, regardless of how good his intentions may be, must answer for the consequences resulting </a:t>
            </a:r>
            <a:r>
              <a:rPr lang="en-US" dirty="0" err="1"/>
              <a:t>therefrom</a:t>
            </a:r>
            <a:r>
              <a:rPr lang="en-US" dirty="0"/>
              <a:t>”</a:t>
            </a:r>
          </a:p>
          <a:p>
            <a:r>
              <a:rPr lang="en-US" dirty="0"/>
              <a:t>By telling the untruth, as far as it depends on me, „I bring it about that statements (declarations) in general find no credence, and hence also that all rights based on contracts become void and lose their force, and this is a wrong done to mankind in general.</a:t>
            </a:r>
            <a:r>
              <a:rPr lang="pl-PL" dirty="0"/>
              <a:t>”</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heckerboard(across)">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heckerboard(across)">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heckerboard(across)">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None/>
            </a:pPr>
            <a:r>
              <a:rPr lang="pl-PL" dirty="0" err="1"/>
              <a:t>The</a:t>
            </a:r>
            <a:r>
              <a:rPr lang="pl-PL" dirty="0"/>
              <a:t> </a:t>
            </a:r>
            <a:r>
              <a:rPr lang="pl-PL" dirty="0" err="1"/>
              <a:t>Trolley</a:t>
            </a:r>
            <a:r>
              <a:rPr lang="pl-PL" dirty="0"/>
              <a:t> </a:t>
            </a:r>
            <a:r>
              <a:rPr lang="pl-PL" dirty="0" err="1"/>
              <a:t>case</a:t>
            </a:r>
            <a:r>
              <a:rPr lang="pl-PL" dirty="0"/>
              <a:t> </a:t>
            </a:r>
            <a:r>
              <a:rPr lang="pl-PL" dirty="0" err="1"/>
              <a:t>revisited</a:t>
            </a:r>
            <a:endParaRPr lang="pl-PL" dirty="0"/>
          </a:p>
        </p:txBody>
      </p:sp>
      <p:pic>
        <p:nvPicPr>
          <p:cNvPr id="4" name="Picture 2" descr="https://c2.staticflickr.com/4/3156/2722533216_6f1f6a157c_z.jpg"/>
          <p:cNvPicPr>
            <a:picLocks noChangeAspect="1" noChangeArrowheads="1"/>
          </p:cNvPicPr>
          <p:nvPr/>
        </p:nvPicPr>
        <p:blipFill>
          <a:blip r:embed="rId2" cstate="print"/>
          <a:srcRect/>
          <a:stretch>
            <a:fillRect/>
          </a:stretch>
        </p:blipFill>
        <p:spPr bwMode="auto">
          <a:xfrm>
            <a:off x="1785576" y="1954202"/>
            <a:ext cx="6509473" cy="48815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None/>
            </a:pPr>
            <a:r>
              <a:rPr lang="pl-PL" dirty="0"/>
              <a:t>The </a:t>
            </a:r>
            <a:r>
              <a:rPr lang="pl-PL" dirty="0" err="1"/>
              <a:t>Doctrine</a:t>
            </a:r>
            <a:r>
              <a:rPr lang="pl-PL" dirty="0"/>
              <a:t> of Double </a:t>
            </a:r>
            <a:r>
              <a:rPr lang="pl-PL" dirty="0" err="1"/>
              <a:t>Effect</a:t>
            </a:r>
            <a:endParaRPr lang="pl-PL" dirty="0"/>
          </a:p>
        </p:txBody>
      </p:sp>
      <p:sp>
        <p:nvSpPr>
          <p:cNvPr id="3" name="Symbol zastępczy zawartości 2"/>
          <p:cNvSpPr>
            <a:spLocks noGrp="1"/>
          </p:cNvSpPr>
          <p:nvPr>
            <p:ph idx="1"/>
          </p:nvPr>
        </p:nvSpPr>
        <p:spPr/>
        <p:txBody>
          <a:bodyPr>
            <a:normAutofit fontScale="85000" lnSpcReduction="20000"/>
          </a:bodyPr>
          <a:lstStyle/>
          <a:p>
            <a:pPr>
              <a:buNone/>
            </a:pPr>
            <a:r>
              <a:rPr lang="en-US" sz="2600" dirty="0"/>
              <a:t>A person may licitly perform an action that he foresees will produce a good effect and a bad effect provided that four conditions are verified at one and the same time:</a:t>
            </a:r>
          </a:p>
          <a:p>
            <a:r>
              <a:rPr lang="en-US" sz="2600" dirty="0"/>
              <a:t>that the action in itself from its very object be good or at least indifferent;</a:t>
            </a:r>
          </a:p>
          <a:p>
            <a:r>
              <a:rPr lang="en-US" sz="2600" dirty="0"/>
              <a:t>that the good effect and not the evil effect be intended;</a:t>
            </a:r>
          </a:p>
          <a:p>
            <a:r>
              <a:rPr lang="en-US" sz="2600" dirty="0"/>
              <a:t>that the good effect be not produced by means of the evil effect;</a:t>
            </a:r>
          </a:p>
          <a:p>
            <a:r>
              <a:rPr lang="en-US" sz="2600" dirty="0"/>
              <a:t>that there be a proportionately grave reason for permitting the evil effect</a:t>
            </a:r>
            <a:r>
              <a:rPr lang="pl-PL" sz="2600" dirty="0"/>
              <a:t>.</a:t>
            </a:r>
          </a:p>
          <a:p>
            <a:pPr>
              <a:buNone/>
            </a:pPr>
            <a:endParaRPr lang="pl-PL" sz="2600" dirty="0"/>
          </a:p>
          <a:p>
            <a:pPr algn="r">
              <a:buNone/>
            </a:pPr>
            <a:r>
              <a:rPr lang="pl-PL" sz="1900" dirty="0">
                <a:solidFill>
                  <a:schemeClr val="tx2"/>
                </a:solidFill>
              </a:rPr>
              <a:t>Joseph Mangan, </a:t>
            </a:r>
          </a:p>
          <a:p>
            <a:pPr algn="r">
              <a:buNone/>
            </a:pPr>
            <a:r>
              <a:rPr lang="en-US" sz="1900" dirty="0">
                <a:solidFill>
                  <a:schemeClr val="tx2"/>
                </a:solidFill>
              </a:rPr>
              <a:t>A Historical Analysis of the Principle of Double Effect</a:t>
            </a:r>
            <a:r>
              <a:rPr lang="pl-PL" sz="1900" dirty="0">
                <a:solidFill>
                  <a:schemeClr val="tx2"/>
                </a:solidFill>
              </a:rPr>
              <a:t>, Stanford Encyclopedia of </a:t>
            </a:r>
            <a:r>
              <a:rPr lang="pl-PL" sz="1900" dirty="0" err="1">
                <a:solidFill>
                  <a:schemeClr val="tx2"/>
                </a:solidFill>
              </a:rPr>
              <a:t>Philosophy</a:t>
            </a:r>
            <a:endParaRPr lang="pl-PL" sz="1900" dirty="0">
              <a:solidFill>
                <a:schemeClr val="tx2"/>
              </a:solidFill>
            </a:endParaRPr>
          </a:p>
          <a:p>
            <a:pPr algn="r">
              <a:buNone/>
            </a:pPr>
            <a:r>
              <a:rPr lang="pl-PL" sz="1900" dirty="0">
                <a:solidFill>
                  <a:schemeClr val="tx2"/>
                </a:solidFill>
              </a:rPr>
              <a:t>http://plato.stanford.edu/entries/double-effect/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amond(in)">
                                      <p:cBhvr>
                                        <p:cTn id="22" dur="2000"/>
                                        <p:tgtEl>
                                          <p:spTgt spid="3">
                                            <p:txEl>
                                              <p:pRg st="6" end="6"/>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amond(in)">
                                      <p:cBhvr>
                                        <p:cTn id="25" dur="2000"/>
                                        <p:tgtEl>
                                          <p:spTgt spid="3">
                                            <p:txEl>
                                              <p:pRg st="7" end="7"/>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diamond(in)">
                                      <p:cBhvr>
                                        <p:cTn id="2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None/>
            </a:pPr>
            <a:r>
              <a:rPr lang="pl-PL" dirty="0" err="1"/>
              <a:t>The</a:t>
            </a:r>
            <a:r>
              <a:rPr lang="pl-PL" dirty="0"/>
              <a:t> </a:t>
            </a:r>
            <a:r>
              <a:rPr lang="pl-PL" dirty="0" err="1"/>
              <a:t>doctrine</a:t>
            </a:r>
            <a:r>
              <a:rPr lang="pl-PL" dirty="0"/>
              <a:t> of </a:t>
            </a:r>
            <a:r>
              <a:rPr lang="pl-PL" dirty="0" err="1"/>
              <a:t>just</a:t>
            </a:r>
            <a:r>
              <a:rPr lang="pl-PL" dirty="0"/>
              <a:t> war</a:t>
            </a:r>
          </a:p>
        </p:txBody>
      </p:sp>
      <p:pic>
        <p:nvPicPr>
          <p:cNvPr id="2050" name="Picture 2" descr="http://www.bpnews.net/images/IMG20149348HI.jpg"/>
          <p:cNvPicPr>
            <a:picLocks noChangeAspect="1" noChangeArrowheads="1"/>
          </p:cNvPicPr>
          <p:nvPr/>
        </p:nvPicPr>
        <p:blipFill>
          <a:blip r:embed="rId2" cstate="print"/>
          <a:srcRect/>
          <a:stretch>
            <a:fillRect/>
          </a:stretch>
        </p:blipFill>
        <p:spPr bwMode="auto">
          <a:xfrm>
            <a:off x="992163" y="1636699"/>
            <a:ext cx="8137150" cy="5543763"/>
          </a:xfrm>
          <a:prstGeom prst="rect">
            <a:avLst/>
          </a:prstGeom>
          <a:noFill/>
        </p:spPr>
      </p:pic>
    </p:spTree>
    <p:extLst>
      <p:ext uri="{BB962C8B-B14F-4D97-AF65-F5344CB8AC3E}">
        <p14:creationId xmlns:p14="http://schemas.microsoft.com/office/powerpoint/2010/main" val="19435306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buNone/>
            </a:pPr>
            <a:r>
              <a:rPr lang="pl-PL" dirty="0" err="1"/>
              <a:t>Requirements</a:t>
            </a:r>
            <a:r>
              <a:rPr lang="pl-PL" dirty="0"/>
              <a:t> for </a:t>
            </a:r>
            <a:r>
              <a:rPr lang="pl-PL" dirty="0" err="1"/>
              <a:t>beginning</a:t>
            </a:r>
            <a:r>
              <a:rPr lang="pl-PL" dirty="0"/>
              <a:t> </a:t>
            </a:r>
            <a:r>
              <a:rPr lang="pl-PL" dirty="0" err="1"/>
              <a:t>just</a:t>
            </a:r>
            <a:r>
              <a:rPr lang="pl-PL" dirty="0"/>
              <a:t> war</a:t>
            </a:r>
            <a:br>
              <a:rPr lang="pl-PL" dirty="0"/>
            </a:br>
            <a:r>
              <a:rPr lang="pl-PL" dirty="0"/>
              <a:t>(</a:t>
            </a:r>
            <a:r>
              <a:rPr lang="pl-PL" i="1" dirty="0" err="1"/>
              <a:t>ius</a:t>
            </a:r>
            <a:r>
              <a:rPr lang="pl-PL" i="1" dirty="0"/>
              <a:t> ad </a:t>
            </a:r>
            <a:r>
              <a:rPr lang="pl-PL" i="1" dirty="0" err="1"/>
              <a:t>bellum</a:t>
            </a:r>
            <a:r>
              <a:rPr lang="pl-PL" dirty="0"/>
              <a:t>)</a:t>
            </a:r>
          </a:p>
        </p:txBody>
      </p:sp>
      <p:sp>
        <p:nvSpPr>
          <p:cNvPr id="3" name="Symbol zastępczy zawartości 2"/>
          <p:cNvSpPr>
            <a:spLocks noGrp="1"/>
          </p:cNvSpPr>
          <p:nvPr>
            <p:ph idx="1"/>
          </p:nvPr>
        </p:nvSpPr>
        <p:spPr>
          <a:xfrm>
            <a:off x="504507" y="1874826"/>
            <a:ext cx="9071610" cy="4989036"/>
          </a:xfrm>
        </p:spPr>
        <p:txBody>
          <a:bodyPr>
            <a:normAutofit fontScale="70000" lnSpcReduction="20000"/>
          </a:bodyPr>
          <a:lstStyle/>
          <a:p>
            <a:r>
              <a:rPr lang="en-US" dirty="0"/>
              <a:t>-- </a:t>
            </a:r>
            <a:r>
              <a:rPr lang="en-US" i="1" dirty="0"/>
              <a:t>Just cause.</a:t>
            </a:r>
            <a:r>
              <a:rPr lang="en-US" dirty="0"/>
              <a:t> There must be a specific act of injustice to be corrected.</a:t>
            </a:r>
          </a:p>
          <a:p>
            <a:r>
              <a:rPr lang="en-US" dirty="0"/>
              <a:t>-- </a:t>
            </a:r>
            <a:r>
              <a:rPr lang="en-US" i="1" dirty="0"/>
              <a:t>Competent authority.</a:t>
            </a:r>
            <a:r>
              <a:rPr lang="en-US" dirty="0"/>
              <a:t> The decision to wage war should only be made by the person or governing body responsible for maintaining a nation's civil order and security.</a:t>
            </a:r>
          </a:p>
          <a:p>
            <a:r>
              <a:rPr lang="en-US" dirty="0"/>
              <a:t>-- </a:t>
            </a:r>
            <a:r>
              <a:rPr lang="en-US" i="1" dirty="0"/>
              <a:t>Right intention.</a:t>
            </a:r>
            <a:r>
              <a:rPr lang="en-US" dirty="0"/>
              <a:t> The intended result of going to war must be to restore a previous state of peace and civil order.</a:t>
            </a:r>
          </a:p>
          <a:p>
            <a:r>
              <a:rPr lang="en-US" dirty="0"/>
              <a:t>-- </a:t>
            </a:r>
            <a:r>
              <a:rPr lang="en-US" i="1" dirty="0"/>
              <a:t>Last resort.</a:t>
            </a:r>
            <a:r>
              <a:rPr lang="en-US" dirty="0"/>
              <a:t> All realistic nonviolent alternatives must be exhausted before going to war.</a:t>
            </a:r>
          </a:p>
          <a:p>
            <a:r>
              <a:rPr lang="en-US" dirty="0"/>
              <a:t>--</a:t>
            </a:r>
            <a:r>
              <a:rPr lang="en-US" i="1" dirty="0"/>
              <a:t>Probability of success.</a:t>
            </a:r>
            <a:r>
              <a:rPr lang="en-US" dirty="0"/>
              <a:t> There must be a realistic hope of achieving victory.</a:t>
            </a:r>
          </a:p>
          <a:p>
            <a:r>
              <a:rPr lang="en-US" dirty="0"/>
              <a:t>-- </a:t>
            </a:r>
            <a:r>
              <a:rPr lang="en-US" i="1" dirty="0"/>
              <a:t>Proportionality of projected results.</a:t>
            </a:r>
            <a:r>
              <a:rPr lang="en-US" dirty="0"/>
              <a:t> The good expected upon attaining victory must be greater than estimates of what it will cost to achieve victory.</a:t>
            </a:r>
            <a:endParaRPr lang="pl-PL" dirty="0"/>
          </a:p>
        </p:txBody>
      </p:sp>
    </p:spTree>
    <p:extLst>
      <p:ext uri="{BB962C8B-B14F-4D97-AF65-F5344CB8AC3E}">
        <p14:creationId xmlns:p14="http://schemas.microsoft.com/office/powerpoint/2010/main" val="23575601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p:cNvSpPr txBox="1">
            <a:spLocks noGrp="1"/>
          </p:cNvSpPr>
          <p:nvPr>
            <p:ph type="title" idx="4294967295"/>
          </p:nvPr>
        </p:nvSpPr>
        <p:spPr>
          <a:xfrm>
            <a:off x="503238" y="317103"/>
            <a:ext cx="9072562" cy="1231106"/>
          </a:xfrm>
        </p:spPr>
        <p:txBody>
          <a:bodyPr>
            <a:spAutoFit/>
          </a:bodyPr>
          <a:lstStyle/>
          <a:p>
            <a:pPr eaLnBrk="1">
              <a:buFont typeface="StarSymbol"/>
              <a:buNone/>
            </a:pPr>
            <a:r>
              <a:rPr dirty="0">
                <a:latin typeface="+mj-lt"/>
                <a:ea typeface="Microsoft YaHei" pitchFamily="34" charset="-122"/>
                <a:cs typeface="Mangal" pitchFamily="18" charset="0"/>
              </a:rPr>
              <a:t>Deontology</a:t>
            </a:r>
            <a:br>
              <a:rPr dirty="0">
                <a:latin typeface="+mj-lt"/>
                <a:ea typeface="Microsoft YaHei" pitchFamily="34" charset="-122"/>
                <a:cs typeface="Mangal" pitchFamily="18" charset="0"/>
              </a:rPr>
            </a:br>
            <a:r>
              <a:rPr lang="pl-PL" sz="3600" dirty="0" err="1">
                <a:latin typeface="+mj-lt"/>
                <a:ea typeface="Microsoft YaHei" pitchFamily="34" charset="-122"/>
                <a:cs typeface="Aparajita" pitchFamily="34" charset="0"/>
              </a:rPr>
              <a:t>(or</a:t>
            </a:r>
            <a:r>
              <a:rPr lang="pl-PL" sz="3600" dirty="0">
                <a:latin typeface="+mj-lt"/>
                <a:ea typeface="Microsoft YaHei" pitchFamily="34" charset="-122"/>
                <a:cs typeface="Aparajita" pitchFamily="34" charset="0"/>
              </a:rPr>
              <a:t> </a:t>
            </a:r>
            <a:r>
              <a:rPr lang="pl-PL" sz="3600" dirty="0" err="1">
                <a:latin typeface="+mj-lt"/>
                <a:ea typeface="Microsoft YaHei" pitchFamily="34" charset="-122"/>
                <a:cs typeface="Aparajita" pitchFamily="34" charset="0"/>
              </a:rPr>
              <a:t>can</a:t>
            </a:r>
            <a:r>
              <a:rPr lang="pl-PL" sz="3600" dirty="0">
                <a:latin typeface="+mj-lt"/>
                <a:ea typeface="Microsoft YaHei" pitchFamily="34" charset="-122"/>
                <a:cs typeface="Aparajita" pitchFamily="34" charset="0"/>
              </a:rPr>
              <a:t> </a:t>
            </a:r>
            <a:r>
              <a:rPr lang="pl-PL" sz="3600" dirty="0" err="1">
                <a:latin typeface="+mj-lt"/>
                <a:ea typeface="Microsoft YaHei" pitchFamily="34" charset="-122"/>
                <a:cs typeface="Aparajita" pitchFamily="34" charset="0"/>
              </a:rPr>
              <a:t>you</a:t>
            </a:r>
            <a:r>
              <a:rPr lang="pl-PL" sz="3600" dirty="0">
                <a:latin typeface="+mj-lt"/>
                <a:ea typeface="Microsoft YaHei" pitchFamily="34" charset="-122"/>
                <a:cs typeface="Aparajita" pitchFamily="34" charset="0"/>
              </a:rPr>
              <a:t> </a:t>
            </a:r>
            <a:r>
              <a:rPr lang="pl-PL" sz="3600" dirty="0" err="1">
                <a:latin typeface="+mj-lt"/>
                <a:ea typeface="Microsoft YaHei" pitchFamily="34" charset="-122"/>
                <a:cs typeface="Aparajita" pitchFamily="34" charset="0"/>
              </a:rPr>
              <a:t>throw</a:t>
            </a:r>
            <a:r>
              <a:rPr lang="pl-PL" sz="3600" dirty="0">
                <a:latin typeface="+mj-lt"/>
                <a:ea typeface="Microsoft YaHei" pitchFamily="34" charset="-122"/>
                <a:cs typeface="Aparajita" pitchFamily="34" charset="0"/>
              </a:rPr>
              <a:t> a </a:t>
            </a:r>
            <a:r>
              <a:rPr lang="pl-PL" sz="3600" dirty="0" err="1">
                <a:latin typeface="+mj-lt"/>
                <a:ea typeface="Microsoft YaHei" pitchFamily="34" charset="-122"/>
                <a:cs typeface="Aparajita" pitchFamily="34" charset="0"/>
              </a:rPr>
              <a:t>dwarf</a:t>
            </a:r>
            <a:r>
              <a:rPr lang="pl-PL" sz="3600" dirty="0">
                <a:latin typeface="+mj-lt"/>
                <a:ea typeface="Microsoft YaHei" pitchFamily="34" charset="-122"/>
                <a:cs typeface="Aparajita" pitchFamily="34" charset="0"/>
              </a:rPr>
              <a:t>?)</a:t>
            </a:r>
            <a:endParaRPr sz="3600" dirty="0">
              <a:latin typeface="+mj-lt"/>
              <a:ea typeface="Microsoft YaHei" pitchFamily="34" charset="-122"/>
              <a:cs typeface="Aparajita" pitchFamily="34" charset="0"/>
            </a:endParaRPr>
          </a:p>
        </p:txBody>
      </p:sp>
      <p:pic>
        <p:nvPicPr>
          <p:cNvPr id="5" name="Picture 8" descr="external image me_815.jpg">
            <a:extLst>
              <a:ext uri="{FF2B5EF4-FFF2-40B4-BE49-F238E27FC236}">
                <a16:creationId xmlns:a16="http://schemas.microsoft.com/office/drawing/2014/main" id="{61394F97-3F54-469F-BE06-D37543CAA590}"/>
              </a:ext>
            </a:extLst>
          </p:cNvPr>
          <p:cNvPicPr>
            <a:picLocks noChangeAspect="1" noChangeArrowheads="1"/>
          </p:cNvPicPr>
          <p:nvPr/>
        </p:nvPicPr>
        <p:blipFill rotWithShape="1">
          <a:blip r:embed="rId3" cstate="print"/>
          <a:srcRect t="19117"/>
          <a:stretch/>
        </p:blipFill>
        <p:spPr bwMode="auto">
          <a:xfrm>
            <a:off x="1774815" y="2324981"/>
            <a:ext cx="6529407" cy="3960440"/>
          </a:xfrm>
          <a:prstGeom prst="rect">
            <a:avLst/>
          </a:prstGeom>
          <a:noFill/>
        </p:spPr>
      </p:pic>
      <p:sp>
        <p:nvSpPr>
          <p:cNvPr id="4" name="pole tekstowe 3">
            <a:extLst>
              <a:ext uri="{FF2B5EF4-FFF2-40B4-BE49-F238E27FC236}">
                <a16:creationId xmlns:a16="http://schemas.microsoft.com/office/drawing/2014/main" id="{D508F325-9E5B-41E4-94EC-AE9241E6BE5E}"/>
              </a:ext>
            </a:extLst>
          </p:cNvPr>
          <p:cNvSpPr txBox="1"/>
          <p:nvPr/>
        </p:nvSpPr>
        <p:spPr>
          <a:xfrm>
            <a:off x="2675708" y="7062194"/>
            <a:ext cx="4680520" cy="360755"/>
          </a:xfrm>
          <a:prstGeom prst="rect">
            <a:avLst/>
          </a:prstGeom>
          <a:noFill/>
        </p:spPr>
        <p:txBody>
          <a:bodyPr wrap="square" lIns="82945" tIns="41473" rIns="82945" bIns="41473" rtlCol="0">
            <a:spAutoFit/>
          </a:bodyPr>
          <a:lstStyle/>
          <a:p>
            <a:pPr algn="ctr"/>
            <a:r>
              <a:rPr lang="fr-FR" dirty="0"/>
              <a:t>Conseil d’Etat, 27 Octobre 1995, N° 136727</a:t>
            </a:r>
            <a:endParaRPr lang="pl-PL"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None/>
            </a:pPr>
            <a:r>
              <a:rPr lang="pl-PL"/>
              <a:t>The </a:t>
            </a:r>
            <a:r>
              <a:rPr lang="pl-PL" dirty="0" err="1"/>
              <a:t>Trolley</a:t>
            </a:r>
            <a:r>
              <a:rPr lang="pl-PL" dirty="0"/>
              <a:t> Case</a:t>
            </a:r>
          </a:p>
        </p:txBody>
      </p:sp>
      <p:pic>
        <p:nvPicPr>
          <p:cNvPr id="4" name="Picture 2" descr="https://c2.staticflickr.com/4/3156/2722533216_6f1f6a157c_z.jpg"/>
          <p:cNvPicPr>
            <a:picLocks noChangeAspect="1" noChangeArrowheads="1"/>
          </p:cNvPicPr>
          <p:nvPr/>
        </p:nvPicPr>
        <p:blipFill>
          <a:blip r:embed="rId2" cstate="print"/>
          <a:srcRect/>
          <a:stretch>
            <a:fillRect/>
          </a:stretch>
        </p:blipFill>
        <p:spPr bwMode="auto">
          <a:xfrm>
            <a:off x="1785576" y="1954202"/>
            <a:ext cx="6509473" cy="4881592"/>
          </a:xfrm>
          <a:prstGeom prst="rect">
            <a:avLst/>
          </a:prstGeom>
          <a:noFill/>
        </p:spPr>
      </p:pic>
    </p:spTree>
    <p:extLst>
      <p:ext uri="{BB962C8B-B14F-4D97-AF65-F5344CB8AC3E}">
        <p14:creationId xmlns:p14="http://schemas.microsoft.com/office/powerpoint/2010/main" val="8421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txBox="1">
            <a:spLocks noGrp="1"/>
          </p:cNvSpPr>
          <p:nvPr>
            <p:ph type="title" idx="4294967295"/>
          </p:nvPr>
        </p:nvSpPr>
        <p:spPr/>
        <p:txBody>
          <a:bodyPr/>
          <a:lstStyle/>
          <a:p>
            <a:pPr eaLnBrk="1">
              <a:buFont typeface="StarSymbol"/>
              <a:buNone/>
            </a:pPr>
            <a:r>
              <a:rPr i="1" dirty="0">
                <a:latin typeface="Arial" pitchFamily="34" charset="0"/>
                <a:ea typeface="Microsoft YaHei" pitchFamily="34" charset="-122"/>
                <a:cs typeface="Mangal" pitchFamily="18" charset="0"/>
              </a:rPr>
              <a:t>Definition</a:t>
            </a:r>
          </a:p>
        </p:txBody>
      </p:sp>
      <p:sp>
        <p:nvSpPr>
          <p:cNvPr id="17411" name="Podtytuł 2"/>
          <p:cNvSpPr txBox="1">
            <a:spLocks noGrp="1"/>
          </p:cNvSpPr>
          <p:nvPr>
            <p:ph type="subTitle" idx="4294967295"/>
          </p:nvPr>
        </p:nvSpPr>
        <p:spPr/>
        <p:txBody>
          <a:bodyPr anchor="ctr"/>
          <a:lstStyle/>
          <a:p>
            <a:pPr marL="0" indent="0" algn="just" eaLnBrk="1">
              <a:buFont typeface="StarSymbol"/>
              <a:buNone/>
            </a:pPr>
            <a:r>
              <a:rPr sz="2600" dirty="0">
                <a:latin typeface="Arial" pitchFamily="34" charset="0"/>
                <a:ea typeface="Microsoft YaHei" pitchFamily="34" charset="-122"/>
                <a:cs typeface="Mangal" pitchFamily="18" charset="0"/>
              </a:rPr>
              <a:t>Deontology: "a type of moral philosophical theory that seeks to ground morality on a moral law or norm which moral agents have an obligation to conform to. Deontological ethics, in this sense, is law-based, and envisages the morally right and the good as determined through relevant norms."</a:t>
            </a:r>
          </a:p>
          <a:p>
            <a:pPr marL="0" indent="0" algn="r" eaLnBrk="1">
              <a:buFont typeface="StarSymbol"/>
              <a:buNone/>
            </a:pPr>
            <a:r>
              <a:rPr sz="2600" dirty="0">
                <a:latin typeface="Arial" pitchFamily="34" charset="0"/>
                <a:ea typeface="Microsoft YaHei" pitchFamily="34" charset="-122"/>
                <a:cs typeface="Mangal" pitchFamily="18" charset="0"/>
              </a:rPr>
              <a:t>O. </a:t>
            </a:r>
            <a:r>
              <a:rPr sz="2600" dirty="0" err="1">
                <a:latin typeface="Arial" pitchFamily="34" charset="0"/>
                <a:ea typeface="Microsoft YaHei" pitchFamily="34" charset="-122"/>
                <a:cs typeface="Mangal" pitchFamily="18" charset="0"/>
              </a:rPr>
              <a:t>Kuusela</a:t>
            </a:r>
            <a:r>
              <a:rPr sz="2600" dirty="0">
                <a:latin typeface="Arial" pitchFamily="34" charset="0"/>
                <a:ea typeface="Microsoft YaHei" pitchFamily="34" charset="-122"/>
                <a:cs typeface="Mangal" pitchFamily="18" charset="0"/>
              </a:rPr>
              <a:t>, </a:t>
            </a:r>
            <a:r>
              <a:rPr sz="2600" i="1" dirty="0">
                <a:latin typeface="Arial" pitchFamily="34" charset="0"/>
                <a:ea typeface="Microsoft YaHei" pitchFamily="34" charset="-122"/>
                <a:cs typeface="Mangal" pitchFamily="18" charset="0"/>
              </a:rPr>
              <a:t>Key Terms in Ethics</a:t>
            </a:r>
          </a:p>
          <a:p>
            <a:pPr marL="0" indent="0" algn="just" eaLnBrk="1">
              <a:buFont typeface="StarSymbol"/>
              <a:buNone/>
            </a:pPr>
            <a:endParaRPr sz="2600" dirty="0">
              <a:latin typeface="Arial" pitchFamily="34" charset="0"/>
              <a:ea typeface="Microsoft YaHei" pitchFamily="34" charset="-122"/>
              <a:cs typeface="Mangal" pitchFamily="18" charset="0"/>
            </a:endParaRPr>
          </a:p>
          <a:p>
            <a:pPr marL="0" indent="0" algn="just" eaLnBrk="1">
              <a:buFont typeface="StarSymbol"/>
              <a:buNone/>
            </a:pPr>
            <a:endParaRPr sz="2600" dirty="0">
              <a:latin typeface="Arial" pitchFamily="34" charset="0"/>
              <a:ea typeface="Microsoft YaHei" pitchFamily="34" charset="-122"/>
              <a:cs typeface="Mangal" pitchFamily="18" charset="0"/>
            </a:endParaRPr>
          </a:p>
          <a:p>
            <a:pPr marL="0" indent="0" algn="just" eaLnBrk="1">
              <a:buFont typeface="StarSymbol"/>
              <a:buNone/>
            </a:pPr>
            <a:r>
              <a:rPr sz="2600" dirty="0">
                <a:latin typeface="Arial" pitchFamily="34" charset="0"/>
                <a:ea typeface="Microsoft YaHei" pitchFamily="34" charset="-122"/>
                <a:cs typeface="Mangal" pitchFamily="18" charset="0"/>
              </a:rPr>
              <a:t>Greek </a:t>
            </a:r>
            <a:r>
              <a:rPr sz="2600" i="1" dirty="0" err="1">
                <a:latin typeface="Arial" pitchFamily="34" charset="0"/>
                <a:ea typeface="Microsoft YaHei" pitchFamily="34" charset="-122"/>
                <a:cs typeface="Mangal" pitchFamily="18" charset="0"/>
              </a:rPr>
              <a:t>deon</a:t>
            </a:r>
            <a:r>
              <a:rPr sz="2600" dirty="0">
                <a:latin typeface="Arial" pitchFamily="34" charset="0"/>
                <a:ea typeface="Microsoft YaHei" pitchFamily="34" charset="-122"/>
                <a:cs typeface="Mangal" pitchFamily="18" charset="0"/>
              </a:rPr>
              <a:t> - duty, what ought to be done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1"/>
          <p:cNvSpPr txBox="1">
            <a:spLocks noGrp="1"/>
          </p:cNvSpPr>
          <p:nvPr>
            <p:ph type="title" idx="4294967295"/>
          </p:nvPr>
        </p:nvSpPr>
        <p:spPr/>
        <p:txBody>
          <a:bodyPr/>
          <a:lstStyle/>
          <a:p>
            <a:pPr eaLnBrk="1">
              <a:buFont typeface="StarSymbol"/>
              <a:buNone/>
            </a:pPr>
            <a:r>
              <a:rPr i="1">
                <a:latin typeface="Arial" pitchFamily="34" charset="0"/>
                <a:ea typeface="Microsoft YaHei" pitchFamily="34" charset="-122"/>
                <a:cs typeface="Mangal" pitchFamily="18" charset="0"/>
              </a:rPr>
              <a:t>Problems of deontology</a:t>
            </a:r>
          </a:p>
        </p:txBody>
      </p:sp>
      <p:sp>
        <p:nvSpPr>
          <p:cNvPr id="19459" name="Podtytuł 2"/>
          <p:cNvSpPr txBox="1">
            <a:spLocks noGrp="1"/>
          </p:cNvSpPr>
          <p:nvPr>
            <p:ph type="subTitle" idx="4294967295"/>
          </p:nvPr>
        </p:nvSpPr>
        <p:spPr/>
        <p:txBody>
          <a:bodyPr anchor="ctr"/>
          <a:lstStyle/>
          <a:p>
            <a:pPr marL="0" indent="0" eaLnBrk="1">
              <a:buFont typeface="StarSymbol"/>
              <a:buNone/>
            </a:pPr>
            <a:r>
              <a:rPr dirty="0">
                <a:latin typeface="Arial" pitchFamily="34" charset="0"/>
                <a:ea typeface="Microsoft YaHei" pitchFamily="34" charset="-122"/>
                <a:cs typeface="Mangal" pitchFamily="18" charset="0"/>
              </a:rPr>
              <a:t>1. How to justify moral duties (rules)?</a:t>
            </a:r>
          </a:p>
          <a:p>
            <a:pPr marL="0" indent="0" eaLnBrk="1">
              <a:buFont typeface="StarSymbol"/>
              <a:buNone/>
            </a:pPr>
            <a:endParaRPr dirty="0">
              <a:latin typeface="Arial" pitchFamily="34" charset="0"/>
              <a:ea typeface="Microsoft YaHei" pitchFamily="34" charset="-122"/>
              <a:cs typeface="Mangal" pitchFamily="18" charset="0"/>
            </a:endParaRPr>
          </a:p>
          <a:p>
            <a:pPr marL="0" indent="0" eaLnBrk="1">
              <a:buFont typeface="StarSymbol"/>
              <a:buNone/>
            </a:pPr>
            <a:r>
              <a:rPr dirty="0">
                <a:latin typeface="Arial" pitchFamily="34" charset="0"/>
                <a:ea typeface="Microsoft YaHei" pitchFamily="34" charset="-122"/>
                <a:cs typeface="Mangal" pitchFamily="18" charset="0"/>
              </a:rPr>
              <a:t>2. How to establish the content of moral duties?</a:t>
            </a:r>
          </a:p>
          <a:p>
            <a:pPr marL="0" indent="0" eaLnBrk="1">
              <a:buFont typeface="StarSymbol"/>
              <a:buNone/>
            </a:pPr>
            <a:endParaRPr dirty="0">
              <a:latin typeface="Arial" pitchFamily="34" charset="0"/>
              <a:ea typeface="Microsoft YaHei" pitchFamily="34" charset="-122"/>
              <a:cs typeface="Mangal" pitchFamily="18" charset="0"/>
            </a:endParaRPr>
          </a:p>
          <a:p>
            <a:pPr marL="0" indent="0" eaLnBrk="1">
              <a:buFont typeface="StarSymbol"/>
              <a:buNone/>
            </a:pPr>
            <a:r>
              <a:rPr dirty="0">
                <a:latin typeface="Arial" pitchFamily="34" charset="0"/>
                <a:ea typeface="Microsoft YaHei" pitchFamily="34" charset="-122"/>
                <a:cs typeface="Mangal" pitchFamily="18" charset="0"/>
              </a:rPr>
              <a:t>3. How to reason from general rules to concrete cases?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2" dur="5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animEffect transition="in" filter="checkerboard(across)">
                                      <p:cBhvr>
                                        <p:cTn id="17"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p:cNvSpPr txBox="1">
            <a:spLocks noGrp="1"/>
          </p:cNvSpPr>
          <p:nvPr>
            <p:ph type="title" idx="4294967295"/>
          </p:nvPr>
        </p:nvSpPr>
        <p:spPr>
          <a:xfrm>
            <a:off x="503238" y="594102"/>
            <a:ext cx="9072562" cy="677108"/>
          </a:xfrm>
        </p:spPr>
        <p:txBody>
          <a:bodyPr>
            <a:spAutoFit/>
          </a:bodyPr>
          <a:lstStyle/>
          <a:p>
            <a:pPr eaLnBrk="1">
              <a:buFont typeface="StarSymbol"/>
              <a:buNone/>
            </a:pPr>
            <a:r>
              <a:rPr lang="pl-PL" i="1" dirty="0" err="1">
                <a:latin typeface="Arial" pitchFamily="34" charset="0"/>
                <a:ea typeface="Microsoft YaHei" pitchFamily="34" charset="-122"/>
                <a:cs typeface="Mangal" pitchFamily="18" charset="0"/>
              </a:rPr>
              <a:t>Versions</a:t>
            </a:r>
            <a:r>
              <a:rPr lang="pl-PL" i="1" dirty="0">
                <a:latin typeface="Arial" pitchFamily="34" charset="0"/>
                <a:ea typeface="Microsoft YaHei" pitchFamily="34" charset="-122"/>
                <a:cs typeface="Mangal" pitchFamily="18" charset="0"/>
              </a:rPr>
              <a:t> of </a:t>
            </a:r>
            <a:r>
              <a:rPr lang="pl-PL" i="1" dirty="0" err="1">
                <a:latin typeface="Arial" pitchFamily="34" charset="0"/>
                <a:ea typeface="Microsoft YaHei" pitchFamily="34" charset="-122"/>
                <a:cs typeface="Mangal" pitchFamily="18" charset="0"/>
              </a:rPr>
              <a:t>d</a:t>
            </a:r>
            <a:r>
              <a:rPr i="1" dirty="0" err="1">
                <a:latin typeface="Arial" pitchFamily="34" charset="0"/>
                <a:ea typeface="Microsoft YaHei" pitchFamily="34" charset="-122"/>
                <a:cs typeface="Mangal" pitchFamily="18" charset="0"/>
              </a:rPr>
              <a:t>eontology</a:t>
            </a:r>
            <a:endParaRPr sz="3600" i="1" dirty="0">
              <a:latin typeface="Aparajita" pitchFamily="34" charset="0"/>
              <a:ea typeface="Microsoft YaHei" pitchFamily="34" charset="-122"/>
              <a:cs typeface="Aparajita" pitchFamily="34" charset="0"/>
            </a:endParaRPr>
          </a:p>
        </p:txBody>
      </p:sp>
      <p:pic>
        <p:nvPicPr>
          <p:cNvPr id="25602" name="Picture 2" descr="https://encrypted-tbn0.gstatic.com/images?q=tbn:ANd9GcSfmJT3hfzI-Nm_ZBwILD6cvozfHi6sqDrsBDHmC791v7NDVmON"/>
          <p:cNvPicPr>
            <a:picLocks noChangeAspect="1" noChangeArrowheads="1"/>
          </p:cNvPicPr>
          <p:nvPr/>
        </p:nvPicPr>
        <p:blipFill>
          <a:blip r:embed="rId3" cstate="print"/>
          <a:srcRect/>
          <a:stretch>
            <a:fillRect/>
          </a:stretch>
        </p:blipFill>
        <p:spPr bwMode="auto">
          <a:xfrm>
            <a:off x="5647727" y="1835621"/>
            <a:ext cx="4057650" cy="4667251"/>
          </a:xfrm>
          <a:prstGeom prst="rect">
            <a:avLst/>
          </a:prstGeom>
          <a:noFill/>
        </p:spPr>
      </p:pic>
      <p:pic>
        <p:nvPicPr>
          <p:cNvPr id="25604" name="Picture 4" descr="https://sghcreative.files.wordpress.com/2014/02/rembrandt-moses-with-the-ten-commandments-1659.jpg"/>
          <p:cNvPicPr>
            <a:picLocks noChangeAspect="1" noChangeArrowheads="1"/>
          </p:cNvPicPr>
          <p:nvPr/>
        </p:nvPicPr>
        <p:blipFill>
          <a:blip r:embed="rId4" cstate="print"/>
          <a:srcRect/>
          <a:stretch>
            <a:fillRect/>
          </a:stretch>
        </p:blipFill>
        <p:spPr bwMode="auto">
          <a:xfrm>
            <a:off x="651474" y="1691605"/>
            <a:ext cx="3781425" cy="4667251"/>
          </a:xfrm>
          <a:prstGeom prst="rect">
            <a:avLst/>
          </a:prstGeom>
          <a:noFill/>
        </p:spPr>
      </p:pic>
      <p:sp>
        <p:nvSpPr>
          <p:cNvPr id="2" name="pole tekstowe 1">
            <a:extLst>
              <a:ext uri="{FF2B5EF4-FFF2-40B4-BE49-F238E27FC236}">
                <a16:creationId xmlns:a16="http://schemas.microsoft.com/office/drawing/2014/main" id="{138B6599-60B8-4245-9BD7-9C6498C785F5}"/>
              </a:ext>
            </a:extLst>
          </p:cNvPr>
          <p:cNvSpPr txBox="1"/>
          <p:nvPr/>
        </p:nvSpPr>
        <p:spPr>
          <a:xfrm>
            <a:off x="521897" y="6517641"/>
            <a:ext cx="9053903" cy="523220"/>
          </a:xfrm>
          <a:prstGeom prst="rect">
            <a:avLst/>
          </a:prstGeom>
          <a:noFill/>
        </p:spPr>
        <p:txBody>
          <a:bodyPr wrap="square" rtlCol="0">
            <a:spAutoFit/>
          </a:bodyPr>
          <a:lstStyle/>
          <a:p>
            <a:pPr algn="ctr"/>
            <a:r>
              <a:rPr lang="pl-PL" sz="2800" dirty="0" err="1"/>
              <a:t>Heteronomous</a:t>
            </a:r>
            <a:r>
              <a:rPr lang="pl-PL" sz="2800" dirty="0"/>
              <a:t> 		vs.		 </a:t>
            </a:r>
            <a:r>
              <a:rPr lang="pl-PL" sz="2800" dirty="0" err="1"/>
              <a:t>Autonomous</a:t>
            </a:r>
            <a:endParaRPr lang="pl-PL" sz="2800" dirty="0"/>
          </a:p>
        </p:txBody>
      </p:sp>
    </p:spTree>
    <p:extLst>
      <p:ext uri="{BB962C8B-B14F-4D97-AF65-F5344CB8AC3E}">
        <p14:creationId xmlns:p14="http://schemas.microsoft.com/office/powerpoint/2010/main" val="10509461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ytuł 1"/>
          <p:cNvSpPr txBox="1">
            <a:spLocks noGrp="1"/>
          </p:cNvSpPr>
          <p:nvPr>
            <p:ph type="title" idx="4294967295"/>
          </p:nvPr>
        </p:nvSpPr>
        <p:spPr/>
        <p:txBody>
          <a:bodyPr/>
          <a:lstStyle/>
          <a:p>
            <a:pPr eaLnBrk="1">
              <a:buFont typeface="StarSymbol"/>
              <a:buNone/>
            </a:pPr>
            <a:r>
              <a:rPr i="1">
                <a:latin typeface="Arial" pitchFamily="34" charset="0"/>
                <a:ea typeface="Microsoft YaHei" pitchFamily="34" charset="-122"/>
                <a:cs typeface="Mangal" pitchFamily="18" charset="0"/>
              </a:rPr>
              <a:t>Kantian deontology</a:t>
            </a:r>
          </a:p>
        </p:txBody>
      </p:sp>
      <p:sp>
        <p:nvSpPr>
          <p:cNvPr id="3" name="Podtytuł 2"/>
          <p:cNvSpPr txBox="1">
            <a:spLocks noGrp="1"/>
          </p:cNvSpPr>
          <p:nvPr>
            <p:ph type="subTitle" idx="4294967295"/>
          </p:nvPr>
        </p:nvSpPr>
        <p:spPr>
          <a:xfrm>
            <a:off x="503238" y="2128838"/>
            <a:ext cx="9072562" cy="2911475"/>
          </a:xfrm>
        </p:spPr>
        <p:txBody>
          <a:bodyPr anchor="ctr"/>
          <a:lstStyle/>
          <a:p>
            <a:pPr marL="0" indent="0" eaLnBrk="1">
              <a:buFont typeface="StarSymbol"/>
              <a:buNone/>
            </a:pPr>
            <a:r>
              <a:rPr dirty="0" err="1">
                <a:latin typeface="Arial" pitchFamily="34" charset="0"/>
                <a:ea typeface="Microsoft YaHei" pitchFamily="34" charset="-122"/>
                <a:cs typeface="Mangal" pitchFamily="18" charset="0"/>
              </a:rPr>
              <a:t>Apriorical</a:t>
            </a:r>
            <a:r>
              <a:rPr dirty="0">
                <a:latin typeface="Arial" pitchFamily="34" charset="0"/>
                <a:ea typeface="Microsoft YaHei" pitchFamily="34" charset="-122"/>
                <a:cs typeface="Mangal" pitchFamily="18" charset="0"/>
              </a:rPr>
              <a:t> foundations of morality:</a:t>
            </a:r>
          </a:p>
          <a:p>
            <a:pPr marL="0" indent="0" eaLnBrk="1">
              <a:buFont typeface="StarSymbol"/>
              <a:buNone/>
            </a:pPr>
            <a:endParaRPr dirty="0">
              <a:latin typeface="Arial" pitchFamily="34" charset="0"/>
              <a:ea typeface="Microsoft YaHei" pitchFamily="34" charset="-122"/>
              <a:cs typeface="Mangal" pitchFamily="18" charset="0"/>
            </a:endParaRPr>
          </a:p>
          <a:p>
            <a:pPr marL="0" indent="0" eaLnBrk="1">
              <a:buFont typeface="StarSymbol"/>
              <a:buNone/>
            </a:pPr>
            <a:r>
              <a:rPr dirty="0">
                <a:latin typeface="Arial" pitchFamily="34" charset="0"/>
                <a:ea typeface="Microsoft YaHei" pitchFamily="34" charset="-122"/>
                <a:cs typeface="Mangal" pitchFamily="18" charset="0"/>
              </a:rPr>
              <a:t>Good will</a:t>
            </a:r>
          </a:p>
          <a:p>
            <a:pPr marL="0" indent="0" eaLnBrk="1">
              <a:buFont typeface="StarSymbol"/>
              <a:buNone/>
            </a:pPr>
            <a:endParaRPr dirty="0">
              <a:latin typeface="Arial" pitchFamily="34" charset="0"/>
              <a:ea typeface="Microsoft YaHei" pitchFamily="34" charset="-122"/>
              <a:cs typeface="Mangal" pitchFamily="18" charset="0"/>
            </a:endParaRPr>
          </a:p>
          <a:p>
            <a:pPr marL="0" indent="0" eaLnBrk="1">
              <a:buFont typeface="StarSymbol"/>
              <a:buNone/>
            </a:pPr>
            <a:endParaRPr dirty="0">
              <a:latin typeface="Arial" pitchFamily="34" charset="0"/>
              <a:ea typeface="Microsoft YaHei" pitchFamily="34" charset="-122"/>
              <a:cs typeface="Mangal" pitchFamily="18" charset="0"/>
            </a:endParaRPr>
          </a:p>
          <a:p>
            <a:pPr marL="0" indent="0" eaLnBrk="1">
              <a:buFont typeface="StarSymbol"/>
              <a:buNone/>
            </a:pPr>
            <a:r>
              <a:rPr dirty="0">
                <a:latin typeface="Arial" pitchFamily="34" charset="0"/>
                <a:ea typeface="Microsoft YaHei" pitchFamily="34" charset="-122"/>
                <a:cs typeface="Mangal" pitchFamily="18" charset="0"/>
              </a:rPr>
              <a:t>Duty vs. inclination</a:t>
            </a:r>
          </a:p>
        </p:txBody>
      </p:sp>
      <p:pic>
        <p:nvPicPr>
          <p:cNvPr id="4" name="Obraz 3"/>
          <p:cNvPicPr>
            <a:picLocks noChangeAspect="1"/>
          </p:cNvPicPr>
          <p:nvPr/>
        </p:nvPicPr>
        <p:blipFill>
          <a:blip r:embed="rId3" cstate="print"/>
          <a:srcRect/>
          <a:stretch>
            <a:fillRect/>
          </a:stretch>
        </p:blipFill>
        <p:spPr bwMode="auto">
          <a:xfrm>
            <a:off x="4320233" y="2864286"/>
            <a:ext cx="5219056" cy="428105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Podtytuł 2"/>
          <p:cNvSpPr txBox="1">
            <a:spLocks noGrp="1"/>
          </p:cNvSpPr>
          <p:nvPr>
            <p:ph type="subTitle" idx="4294967295"/>
          </p:nvPr>
        </p:nvSpPr>
        <p:spPr>
          <a:xfrm>
            <a:off x="215776" y="179439"/>
            <a:ext cx="9577064" cy="4235346"/>
          </a:xfrm>
        </p:spPr>
        <p:txBody>
          <a:bodyPr anchor="ctr"/>
          <a:lstStyle/>
          <a:p>
            <a:pPr marL="0" indent="0" eaLnBrk="1">
              <a:buFont typeface="StarSymbol"/>
              <a:buNone/>
            </a:pPr>
            <a:r>
              <a:rPr sz="2800" dirty="0">
                <a:latin typeface="Arial" pitchFamily="34" charset="0"/>
                <a:ea typeface="Microsoft YaHei" pitchFamily="34" charset="-122"/>
                <a:cs typeface="Mangal" pitchFamily="18" charset="0"/>
              </a:rPr>
              <a:t>Why only duty may form an </a:t>
            </a:r>
            <a:r>
              <a:rPr sz="2800" dirty="0" err="1">
                <a:latin typeface="Arial" pitchFamily="34" charset="0"/>
                <a:ea typeface="Microsoft YaHei" pitchFamily="34" charset="-122"/>
                <a:cs typeface="Mangal" pitchFamily="18" charset="0"/>
              </a:rPr>
              <a:t>apriorical</a:t>
            </a:r>
            <a:r>
              <a:rPr sz="2800" dirty="0">
                <a:latin typeface="Arial" pitchFamily="34" charset="0"/>
                <a:ea typeface="Microsoft YaHei" pitchFamily="34" charset="-122"/>
                <a:cs typeface="Mangal" pitchFamily="18" charset="0"/>
              </a:rPr>
              <a:t> ground for </a:t>
            </a:r>
            <a:r>
              <a:rPr sz="2800" dirty="0" err="1">
                <a:latin typeface="Arial" pitchFamily="34" charset="0"/>
                <a:ea typeface="Microsoft YaHei" pitchFamily="34" charset="-122"/>
                <a:cs typeface="Mangal" pitchFamily="18" charset="0"/>
              </a:rPr>
              <a:t>morality</a:t>
            </a:r>
            <a:r>
              <a:rPr sz="2800" dirty="0">
                <a:latin typeface="Arial" pitchFamily="34" charset="0"/>
                <a:ea typeface="Microsoft YaHei" pitchFamily="34" charset="-122"/>
                <a:cs typeface="Mangal" pitchFamily="18" charset="0"/>
              </a:rPr>
              <a:t>?</a:t>
            </a:r>
          </a:p>
          <a:p>
            <a:pPr marL="0" indent="0" eaLnBrk="1">
              <a:buFont typeface="StarSymbol"/>
              <a:buNone/>
            </a:pPr>
            <a:r>
              <a:rPr sz="2800" dirty="0">
                <a:latin typeface="Arial" pitchFamily="34" charset="0"/>
                <a:ea typeface="Microsoft YaHei" pitchFamily="34" charset="-122"/>
                <a:cs typeface="Mangal" pitchFamily="18" charset="0"/>
              </a:rPr>
              <a:t>Empirical character of inclinations</a:t>
            </a:r>
          </a:p>
          <a:p>
            <a:pPr marL="0" indent="0" eaLnBrk="1">
              <a:buFont typeface="StarSymbol"/>
              <a:buNone/>
            </a:pPr>
            <a:endParaRPr sz="2800" dirty="0">
              <a:latin typeface="Arial" pitchFamily="34" charset="0"/>
              <a:ea typeface="Microsoft YaHei" pitchFamily="34" charset="-122"/>
              <a:cs typeface="Mangal" pitchFamily="18" charset="0"/>
            </a:endParaRPr>
          </a:p>
          <a:p>
            <a:pPr marL="457200" indent="-457200" eaLnBrk="1">
              <a:buFontTx/>
              <a:buChar char="-"/>
            </a:pPr>
            <a:r>
              <a:rPr lang="pl-PL" sz="2800" dirty="0">
                <a:latin typeface="Arial" pitchFamily="34" charset="0"/>
                <a:ea typeface="Microsoft YaHei" pitchFamily="34" charset="-122"/>
                <a:cs typeface="Mangal" pitchFamily="18" charset="0"/>
              </a:rPr>
              <a:t>The </a:t>
            </a:r>
            <a:r>
              <a:rPr sz="2800" dirty="0" err="1">
                <a:latin typeface="Arial" pitchFamily="34" charset="0"/>
                <a:ea typeface="Microsoft YaHei" pitchFamily="34" charset="-122"/>
                <a:cs typeface="Mangal" pitchFamily="18" charset="0"/>
              </a:rPr>
              <a:t>concept</a:t>
            </a:r>
            <a:r>
              <a:rPr sz="2800" dirty="0">
                <a:latin typeface="Arial" pitchFamily="34" charset="0"/>
                <a:ea typeface="Microsoft YaHei" pitchFamily="34" charset="-122"/>
                <a:cs typeface="Mangal" pitchFamily="18" charset="0"/>
              </a:rPr>
              <a:t> of the </a:t>
            </a:r>
            <a:r>
              <a:rPr sz="2800" dirty="0" err="1">
                <a:latin typeface="Arial" pitchFamily="34" charset="0"/>
                <a:ea typeface="Microsoft YaHei" pitchFamily="34" charset="-122"/>
                <a:cs typeface="Mangal" pitchFamily="18" charset="0"/>
              </a:rPr>
              <a:t>autonom</a:t>
            </a:r>
            <a:r>
              <a:rPr lang="pl-PL" sz="2800" dirty="0" err="1">
                <a:latin typeface="Arial" pitchFamily="34" charset="0"/>
                <a:ea typeface="Microsoft YaHei" pitchFamily="34" charset="-122"/>
                <a:cs typeface="Mangal" pitchFamily="18" charset="0"/>
              </a:rPr>
              <a:t>y</a:t>
            </a:r>
            <a:endParaRPr lang="pl-PL" sz="2800" dirty="0">
              <a:latin typeface="Arial" pitchFamily="34" charset="0"/>
              <a:ea typeface="Microsoft YaHei" pitchFamily="34" charset="-122"/>
              <a:cs typeface="Mangal" pitchFamily="18" charset="0"/>
            </a:endParaRPr>
          </a:p>
          <a:p>
            <a:pPr marL="457200" indent="-457200" eaLnBrk="1">
              <a:buFontTx/>
              <a:buChar char="-"/>
            </a:pPr>
            <a:r>
              <a:rPr lang="pl-PL" sz="2800" dirty="0">
                <a:latin typeface="Arial" pitchFamily="34" charset="0"/>
                <a:ea typeface="Microsoft YaHei" pitchFamily="34" charset="-122"/>
                <a:cs typeface="Mangal" pitchFamily="18" charset="0"/>
              </a:rPr>
              <a:t>The </a:t>
            </a:r>
            <a:r>
              <a:rPr lang="pl-PL" sz="2800" dirty="0" err="1">
                <a:latin typeface="Arial" pitchFamily="34" charset="0"/>
                <a:ea typeface="Microsoft YaHei" pitchFamily="34" charset="-122"/>
                <a:cs typeface="Mangal" pitchFamily="18" charset="0"/>
              </a:rPr>
              <a:t>concept</a:t>
            </a:r>
            <a:r>
              <a:rPr lang="pl-PL" sz="2800" dirty="0">
                <a:latin typeface="Arial" pitchFamily="34" charset="0"/>
                <a:ea typeface="Microsoft YaHei" pitchFamily="34" charset="-122"/>
                <a:cs typeface="Mangal" pitchFamily="18" charset="0"/>
              </a:rPr>
              <a:t> of </a:t>
            </a:r>
            <a:r>
              <a:rPr lang="pl-PL" sz="2800" dirty="0" err="1">
                <a:latin typeface="Arial" pitchFamily="34" charset="0"/>
                <a:ea typeface="Microsoft YaHei" pitchFamily="34" charset="-122"/>
                <a:cs typeface="Mangal" pitchFamily="18" charset="0"/>
              </a:rPr>
              <a:t>universality</a:t>
            </a:r>
            <a:endParaRPr lang="pl-PL" sz="2800" dirty="0">
              <a:latin typeface="Arial" pitchFamily="34" charset="0"/>
              <a:ea typeface="Microsoft YaHei" pitchFamily="34" charset="-122"/>
              <a:cs typeface="Mangal" pitchFamily="18" charset="0"/>
            </a:endParaRPr>
          </a:p>
          <a:p>
            <a:pPr marL="457200" indent="-457200" eaLnBrk="1">
              <a:buFontTx/>
              <a:buChar char="-"/>
            </a:pPr>
            <a:endParaRPr lang="pl-PL" sz="2800" dirty="0">
              <a:latin typeface="Arial" pitchFamily="34" charset="0"/>
              <a:ea typeface="Microsoft YaHei" pitchFamily="34" charset="-122"/>
              <a:cs typeface="Mangal" pitchFamily="18" charset="0"/>
            </a:endParaRPr>
          </a:p>
          <a:p>
            <a:pPr marL="0" indent="0" algn="r" eaLnBrk="1">
              <a:buNone/>
            </a:pPr>
            <a:r>
              <a:rPr lang="pl-PL" sz="2800" dirty="0">
                <a:latin typeface="Arial" pitchFamily="34" charset="0"/>
                <a:ea typeface="Microsoft YaHei" pitchFamily="34" charset="-122"/>
                <a:cs typeface="Mangal" pitchFamily="18" charset="0"/>
              </a:rPr>
              <a:t>(Kant as a S-F </a:t>
            </a:r>
            <a:r>
              <a:rPr lang="pl-PL" sz="2800" dirty="0" err="1">
                <a:latin typeface="Arial" pitchFamily="34" charset="0"/>
                <a:ea typeface="Microsoft YaHei" pitchFamily="34" charset="-122"/>
                <a:cs typeface="Mangal" pitchFamily="18" charset="0"/>
              </a:rPr>
              <a:t>writer</a:t>
            </a:r>
            <a:r>
              <a:rPr lang="pl-PL" sz="2800" dirty="0">
                <a:latin typeface="Arial" pitchFamily="34" charset="0"/>
                <a:ea typeface="Microsoft YaHei" pitchFamily="34" charset="-122"/>
                <a:cs typeface="Mangal" pitchFamily="18" charset="0"/>
              </a:rPr>
              <a:t>)</a:t>
            </a:r>
            <a:endParaRPr sz="2800" dirty="0">
              <a:latin typeface="Arial" pitchFamily="34" charset="0"/>
              <a:ea typeface="Microsoft YaHei" pitchFamily="34" charset="-122"/>
              <a:cs typeface="Mangal" pitchFamily="18" charset="0"/>
            </a:endParaRPr>
          </a:p>
        </p:txBody>
      </p:sp>
      <p:pic>
        <p:nvPicPr>
          <p:cNvPr id="4" name="Picture 2" descr="Znalezione obrazy dla zapytania mars attacks">
            <a:extLst>
              <a:ext uri="{FF2B5EF4-FFF2-40B4-BE49-F238E27FC236}">
                <a16:creationId xmlns:a16="http://schemas.microsoft.com/office/drawing/2014/main" id="{707AB1ED-5FA5-41D7-AD35-B25212434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038" y="4414784"/>
            <a:ext cx="6944802" cy="29552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ytuł 1"/>
          <p:cNvSpPr txBox="1">
            <a:spLocks noGrp="1"/>
          </p:cNvSpPr>
          <p:nvPr>
            <p:ph type="title" idx="4294967295"/>
          </p:nvPr>
        </p:nvSpPr>
        <p:spPr/>
        <p:txBody>
          <a:bodyPr/>
          <a:lstStyle/>
          <a:p>
            <a:pPr eaLnBrk="1">
              <a:buFont typeface="StarSymbol"/>
              <a:buNone/>
            </a:pPr>
            <a:r>
              <a:rPr>
                <a:latin typeface="Arial" pitchFamily="34" charset="0"/>
                <a:ea typeface="Microsoft YaHei" pitchFamily="34" charset="-122"/>
                <a:cs typeface="Mangal" pitchFamily="18" charset="0"/>
              </a:rPr>
              <a:t>Kantian deontology</a:t>
            </a:r>
          </a:p>
        </p:txBody>
      </p:sp>
      <p:sp>
        <p:nvSpPr>
          <p:cNvPr id="3" name="Podtytuł 2"/>
          <p:cNvSpPr txBox="1">
            <a:spLocks noGrp="1"/>
          </p:cNvSpPr>
          <p:nvPr>
            <p:ph type="subTitle" idx="4294967295"/>
          </p:nvPr>
        </p:nvSpPr>
        <p:spPr/>
        <p:txBody>
          <a:bodyPr anchor="ctr"/>
          <a:lstStyle/>
          <a:p>
            <a:pPr marL="0" indent="0" eaLnBrk="1">
              <a:buFont typeface="StarSymbol"/>
              <a:buNone/>
            </a:pPr>
            <a:r>
              <a:rPr sz="2800" dirty="0">
                <a:latin typeface="Arial" pitchFamily="34" charset="0"/>
                <a:ea typeface="Microsoft YaHei" pitchFamily="34" charset="-122"/>
                <a:cs typeface="Mangal" pitchFamily="18" charset="0"/>
              </a:rPr>
              <a:t>How do I know what a duty requires?</a:t>
            </a:r>
          </a:p>
          <a:p>
            <a:pPr marL="0" indent="0" eaLnBrk="1">
              <a:buFont typeface="StarSymbol"/>
              <a:buNone/>
            </a:pPr>
            <a:endParaRPr sz="2800" dirty="0">
              <a:latin typeface="Arial" pitchFamily="34" charset="0"/>
              <a:ea typeface="Microsoft YaHei" pitchFamily="34" charset="-122"/>
              <a:cs typeface="Mangal" pitchFamily="18" charset="0"/>
            </a:endParaRPr>
          </a:p>
          <a:p>
            <a:pPr marL="0" indent="0" eaLnBrk="1">
              <a:buFont typeface="StarSymbol"/>
              <a:buNone/>
            </a:pPr>
            <a:r>
              <a:rPr sz="2800" dirty="0">
                <a:latin typeface="Arial" pitchFamily="34" charset="0"/>
                <a:ea typeface="Microsoft YaHei" pitchFamily="34" charset="-122"/>
                <a:cs typeface="Mangal" pitchFamily="18" charset="0"/>
              </a:rPr>
              <a:t>The test of </a:t>
            </a:r>
            <a:r>
              <a:rPr sz="2800" dirty="0" err="1">
                <a:latin typeface="Arial" pitchFamily="34" charset="0"/>
                <a:ea typeface="Microsoft YaHei" pitchFamily="34" charset="-122"/>
                <a:cs typeface="Mangal" pitchFamily="18" charset="0"/>
              </a:rPr>
              <a:t>universalization</a:t>
            </a:r>
            <a:r>
              <a:rPr sz="2800" dirty="0">
                <a:latin typeface="Arial" pitchFamily="34" charset="0"/>
                <a:ea typeface="Microsoft YaHei" pitchFamily="34" charset="-122"/>
                <a:cs typeface="Mangal" pitchFamily="18" charset="0"/>
              </a:rPr>
              <a:t>.</a:t>
            </a:r>
          </a:p>
          <a:p>
            <a:pPr marL="0" indent="0" eaLnBrk="1">
              <a:buFont typeface="StarSymbol"/>
              <a:buNone/>
            </a:pPr>
            <a:endParaRPr sz="2800" dirty="0">
              <a:latin typeface="Arial" pitchFamily="34" charset="0"/>
              <a:ea typeface="Microsoft YaHei" pitchFamily="34" charset="-122"/>
              <a:cs typeface="Mangal" pitchFamily="18" charset="0"/>
            </a:endParaRPr>
          </a:p>
          <a:p>
            <a:pPr marL="0" indent="0" eaLnBrk="1">
              <a:buFont typeface="StarSymbol"/>
              <a:buNone/>
            </a:pPr>
            <a:r>
              <a:rPr sz="2800" dirty="0">
                <a:latin typeface="Arial" pitchFamily="34" charset="0"/>
                <a:ea typeface="Microsoft YaHei" pitchFamily="34" charset="-122"/>
                <a:cs typeface="Mangal" pitchFamily="18" charset="0"/>
              </a:rPr>
              <a:t>Categorical imperative:</a:t>
            </a:r>
          </a:p>
          <a:p>
            <a:pPr marL="0" indent="0" eaLnBrk="1">
              <a:buFont typeface="StarSymbol"/>
              <a:buNone/>
            </a:pPr>
            <a:r>
              <a:rPr sz="2800" i="1" dirty="0">
                <a:latin typeface="Arial" pitchFamily="34" charset="0"/>
                <a:ea typeface="Microsoft YaHei" pitchFamily="34" charset="-122"/>
                <a:cs typeface="Mangal" pitchFamily="18" charset="0"/>
              </a:rPr>
              <a:t>Act only in accordance with that maxim through which you can at the same time will that it become a universal law.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omyślni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758</Words>
  <Application>Microsoft Office PowerPoint</Application>
  <PresentationFormat>Niestandardowy</PresentationFormat>
  <Paragraphs>89</Paragraphs>
  <Slides>19</Slides>
  <Notes>9</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19</vt:i4>
      </vt:variant>
    </vt:vector>
  </HeadingPairs>
  <TitlesOfParts>
    <vt:vector size="25" baseType="lpstr">
      <vt:lpstr>Aparajita</vt:lpstr>
      <vt:lpstr>Arial</vt:lpstr>
      <vt:lpstr>Calibri</vt:lpstr>
      <vt:lpstr>StarSymbol</vt:lpstr>
      <vt:lpstr>Times New Roman</vt:lpstr>
      <vt:lpstr>Domyślnie</vt:lpstr>
      <vt:lpstr>Ethics in Public Administration</vt:lpstr>
      <vt:lpstr>Deontology (or can you throw a dwarf?)</vt:lpstr>
      <vt:lpstr>The Trolley Case</vt:lpstr>
      <vt:lpstr>Definition</vt:lpstr>
      <vt:lpstr>Problems of deontology</vt:lpstr>
      <vt:lpstr>Versions of deontology</vt:lpstr>
      <vt:lpstr>Kantian deontology</vt:lpstr>
      <vt:lpstr>Prezentacja programu PowerPoint</vt:lpstr>
      <vt:lpstr>Kantian deontology</vt:lpstr>
      <vt:lpstr>Categorical imperative</vt:lpstr>
      <vt:lpstr>Kant: objections</vt:lpstr>
      <vt:lpstr>Lessons from Kant</vt:lpstr>
      <vt:lpstr>Lessons from Kant</vt:lpstr>
      <vt:lpstr>Lessons from Kant</vt:lpstr>
      <vt:lpstr>When can I lie?</vt:lpstr>
      <vt:lpstr>The Trolley case revisited</vt:lpstr>
      <vt:lpstr>The Doctrine of Double Effect</vt:lpstr>
      <vt:lpstr>The doctrine of just war</vt:lpstr>
      <vt:lpstr>Requirements for beginning just war (ius ad bellum)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curriculum</dc:title>
  <dc:creator>Maciej Pichlak</dc:creator>
  <cp:lastModifiedBy>Maciej Pichlak</cp:lastModifiedBy>
  <cp:revision>106</cp:revision>
  <dcterms:created xsi:type="dcterms:W3CDTF">2012-10-15T14:13:23Z</dcterms:created>
  <dcterms:modified xsi:type="dcterms:W3CDTF">2019-10-22T10:43:48Z</dcterms:modified>
</cp:coreProperties>
</file>