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367" r:id="rId3"/>
    <p:sldId id="369" r:id="rId4"/>
    <p:sldId id="368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26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3837" autoAdjust="0"/>
  </p:normalViewPr>
  <p:slideViewPr>
    <p:cSldViewPr snapToGrid="0">
      <p:cViewPr varScale="1">
        <p:scale>
          <a:sx n="62" d="100"/>
          <a:sy n="62" d="100"/>
        </p:scale>
        <p:origin x="10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000" dirty="0">
                <a:latin typeface="Century Gothic" panose="020B0502020202020204" pitchFamily="34" charset="0"/>
              </a:rPr>
              <a:t>Katedra Prawa Karnego Materialnego</a:t>
            </a:r>
            <a:endParaRPr lang="pl-PL" sz="1400" dirty="0">
              <a:latin typeface="Century Gothic" panose="020B0502020202020204" pitchFamily="34" charset="0"/>
            </a:endParaRP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Stan wyższej konieczności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dwie funkcje stanu wyższej konieczności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problematyka proporcji dóbr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zagadnienie regulacji szczególnych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sytuacja usprawiedliwiająca poświęcenie dobra prawnego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niebezpieczeństwo dla dobra prawnego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bezpośredniość niebezpieczeństwa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zachowanie podjęte w celu uchylenia niebezpieczeństwa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subsydiarność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proporcjonalność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cel uchylenia niebezpieczeństwa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Stan wyższej konieczności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konstytutywne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niebezpieczeństwo dla dobra prawnego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cel uchylenia niebezpieczeństwa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przekroczenie granic stanu wyższej konieczności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brak bezpośredniości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niedochowanie subsydiarności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(tak zwana) kolizja obowiązków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wyłączenie bezprawności również przy równorzędności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Dozwolone ryzyko nowatorstwa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ryzyko nowatorstwa a tzw. ryzyko dnia codziennego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naruszenie reguł postępowania z dobrem prawnym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czas wystąpienia niebezpieczeństwa jako czynnik odróżniający ryzyko nowatorstwa od stanu wyższej konieczności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Dozwolone ryzyko nowatorstwa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dopuszczalności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spodziewana korzyść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celowość eksperymentu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zgoda uczestnika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charakteryzujące działanie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ryzyko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nowatorski charakter eksperymentu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sposób przeprowadzenia eksperymentu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cel przeprowadzenia eksperymentu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Pozostałe okoliczności wyłączające bezprawność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pozostałe kontratypy kodeksowe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kontratypy pozakodeksowe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pseudo-kontratypy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86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784CECA-B240-42F9-9E82-B9F4650D652C}"/>
              </a:ext>
            </a:extLst>
          </p:cNvPr>
          <p:cNvSpPr txBox="1"/>
          <p:nvPr/>
        </p:nvSpPr>
        <p:spPr>
          <a:xfrm>
            <a:off x="6096000" y="1089976"/>
            <a:ext cx="2215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/>
              <a:t>fb</a:t>
            </a:r>
            <a:endParaRPr lang="pl-PL" dirty="0"/>
          </a:p>
          <a:p>
            <a:r>
              <a:rPr lang="pl-PL" dirty="0"/>
              <a:t>Karny Jeż / Tajemniczy </a:t>
            </a:r>
            <a:r>
              <a:rPr lang="pl-PL" dirty="0" err="1"/>
              <a:t>memiarz</a:t>
            </a:r>
            <a:endParaRPr lang="pl-PL" dirty="0"/>
          </a:p>
        </p:txBody>
      </p:sp>
      <p:pic>
        <p:nvPicPr>
          <p:cNvPr id="7" name="Obraz 6" descr="Obraz zawierający żywność, stół&#10;&#10;Opis wygenerowany automatycznie">
            <a:extLst>
              <a:ext uri="{FF2B5EF4-FFF2-40B4-BE49-F238E27FC236}">
                <a16:creationId xmlns:a16="http://schemas.microsoft.com/office/drawing/2014/main" id="{F62E0CC9-8026-4E48-A720-6E9DD917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11" y="776522"/>
            <a:ext cx="3067796" cy="49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Naruszenie obowiązku zawartego w normie sankcjonowanej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koncepcja norm sprzężonych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norma sankcjonowana i sankcjonująca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obowiązek = nakaz / zakaz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formalne i wartościujące ujęcie bezprawności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ujęcie obiektywizujące / subiektywizujące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bezprawność ogólnosystemowa / kryminalna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Naruszenie obowiązku zawartego w normie sankcjonowanej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pozytywne warunki bezprawności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zagrożenie dla dobra prawnego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naruszenie reguł postępowania z dobrem prawnym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problematyka tzw. obiektywnej przewidywalności (rozpoznawalności)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pierwotna i wtórna legalność?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Pozytywne warunki bezprawności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atak na dobro prawne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dobro prawne i jego ochrona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aksjologiczny aspekt nakazu / zakazu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zachowanie może być pozytywne lub indyferentne – wówczas nie atakuje dobra prawnego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dobra zależne od indywidualnego dysponenta / o względnej wartości społecznej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Pozytywne warunki bezprawności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naruszenie reguł postępowania z dobrem prawnym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reguły ostrożności a reguły postępowania z dobrem prawnym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reguły skodyfikowane / nieskodyfikowane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standard osobowy / bezosobowy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elementy reguł postępowania z dobrem prawnym: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kwalifikacje podmiotu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narzędzie użyte w kontakcie z dobrem prawnym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sposób wykonania czynności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naruszenie reguły postępowania z dobrem prawnym a zasada niewywoływania nadmiernego (nieakceptowalnego) niebezpieczeństwa dla tego dobra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Okoliczności wyłączające bezprawność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„wyłączenie” bezprawności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typ – kontratyp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okoliczności usprawiedliwiające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kolizja dóbr jako podstawa kontratypów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problematyka norm zezwalających (</a:t>
            </a:r>
            <a:r>
              <a:rPr lang="pl-PL" sz="2600" dirty="0" err="1">
                <a:latin typeface="Century Gothic" panose="020B0502020202020204" pitchFamily="34" charset="0"/>
              </a:rPr>
              <a:t>dozwoleń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usytuowanie braku kontratypu w strukturach normatywnych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kontratypy pozaustawowe?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problematyka strony podmiotowej kontratypów – cel ochrony dobra a obiektywizujące ujęcie bezprawności</a:t>
            </a: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Okoliczności wyłączające bezprawność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obrona konieczna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stan wyższej konieczności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dozwolone ryzyko nowatorskie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kontratyp prawdy (dozwolonej krytyki)</a:t>
            </a: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Obrona konieczna</a:t>
            </a:r>
          </a:p>
          <a:p>
            <a:pPr algn="just">
              <a:lnSpc>
                <a:spcPct val="100000"/>
              </a:lnSpc>
            </a:pPr>
            <a:r>
              <a:rPr lang="pl-PL" sz="2600">
                <a:latin typeface="Century Gothic" panose="020B0502020202020204" pitchFamily="34" charset="0"/>
              </a:rPr>
              <a:t>zamach </a:t>
            </a:r>
            <a:r>
              <a:rPr lang="pl-PL" sz="2600" dirty="0">
                <a:latin typeface="Century Gothic" panose="020B0502020202020204" pitchFamily="34" charset="0"/>
              </a:rPr>
              <a:t>– zachowanie człowieka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na jakiekolwiek dobro chronione prawem (nie tylko indywidualne)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bezpośredni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bezpośredniość czasowa / realność niebezpieczeństwa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bezpośredniość zamachu a bezpośredniość narażenia dobra prawnego na niebezpieczeństwo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bezprawny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rzeczywisty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obrona (odparcie zamachu)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realizacja znamion typu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umyślne odpieranie zamachu a umyślne popełnienie czynu zabronionego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samoistność / subsydiarność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Bezprawność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Obrona konieczna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przekroczenie granic obrony koniecznej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eksces intensywny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eksces ekstensywny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problematyka art. 25 par. 2a i 3 k.k.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7781</TotalTime>
  <Words>461</Words>
  <Application>Microsoft Office PowerPoint</Application>
  <PresentationFormat>Panoramiczny</PresentationFormat>
  <Paragraphs>123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Bezprawność</vt:lpstr>
      <vt:lpstr>Bezprawność</vt:lpstr>
      <vt:lpstr>Bezprawność</vt:lpstr>
      <vt:lpstr>Bezprawność</vt:lpstr>
      <vt:lpstr>Bezprawność</vt:lpstr>
      <vt:lpstr>Bezprawność</vt:lpstr>
      <vt:lpstr>Bezprawność</vt:lpstr>
      <vt:lpstr>Bezprawność</vt:lpstr>
      <vt:lpstr>Bezprawność</vt:lpstr>
      <vt:lpstr>Bezprawność</vt:lpstr>
      <vt:lpstr>Bezprawność</vt:lpstr>
      <vt:lpstr>Bezprawność</vt:lpstr>
      <vt:lpstr>Bezprawność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639</cp:revision>
  <dcterms:created xsi:type="dcterms:W3CDTF">2018-10-22T06:25:53Z</dcterms:created>
  <dcterms:modified xsi:type="dcterms:W3CDTF">2019-11-23T10:58:08Z</dcterms:modified>
</cp:coreProperties>
</file>