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56"/>
  </p:notesMasterIdLst>
  <p:handoutMasterIdLst>
    <p:handoutMasterId r:id="rId57"/>
  </p:handoutMasterIdLst>
  <p:sldIdLst>
    <p:sldId id="265" r:id="rId5"/>
    <p:sldId id="266" r:id="rId6"/>
    <p:sldId id="291" r:id="rId7"/>
    <p:sldId id="270" r:id="rId8"/>
    <p:sldId id="278" r:id="rId9"/>
    <p:sldId id="279" r:id="rId10"/>
    <p:sldId id="281" r:id="rId11"/>
    <p:sldId id="289" r:id="rId12"/>
    <p:sldId id="282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318" r:id="rId21"/>
    <p:sldId id="319" r:id="rId22"/>
    <p:sldId id="320" r:id="rId23"/>
    <p:sldId id="283" r:id="rId24"/>
    <p:sldId id="284" r:id="rId25"/>
    <p:sldId id="285" r:id="rId26"/>
    <p:sldId id="286" r:id="rId27"/>
    <p:sldId id="287" r:id="rId28"/>
    <p:sldId id="290" r:id="rId29"/>
    <p:sldId id="292" r:id="rId30"/>
    <p:sldId id="294" r:id="rId31"/>
    <p:sldId id="295" r:id="rId32"/>
    <p:sldId id="317" r:id="rId33"/>
    <p:sldId id="296" r:id="rId34"/>
    <p:sldId id="297" r:id="rId35"/>
    <p:sldId id="298" r:id="rId36"/>
    <p:sldId id="316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14" r:id="rId47"/>
    <p:sldId id="308" r:id="rId48"/>
    <p:sldId id="309" r:id="rId49"/>
    <p:sldId id="310" r:id="rId50"/>
    <p:sldId id="311" r:id="rId51"/>
    <p:sldId id="312" r:id="rId52"/>
    <p:sldId id="313" r:id="rId53"/>
    <p:sldId id="315" r:id="rId54"/>
    <p:sldId id="321" r:id="rId55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30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8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04735D-99C6-4238-948E-F194AC96B77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654D253-D604-47EB-9716-233552682962}">
      <dgm:prSet/>
      <dgm:spPr/>
      <dgm:t>
        <a:bodyPr/>
        <a:lstStyle/>
        <a:p>
          <a:r>
            <a:rPr lang="pl-PL" b="1" dirty="0"/>
            <a:t>W postępowaniu przygotowawczym</a:t>
          </a:r>
          <a:r>
            <a:rPr lang="pl-PL" dirty="0"/>
            <a:t> dominujące znaczenie ma </a:t>
          </a:r>
          <a:r>
            <a:rPr lang="pl-PL" b="1" dirty="0">
              <a:solidFill>
                <a:srgbClr val="FF0000"/>
              </a:solidFill>
            </a:rPr>
            <a:t>zasada inkwizycyjności i działania z urzędu</a:t>
          </a:r>
        </a:p>
      </dgm:t>
    </dgm:pt>
    <dgm:pt modelId="{DB9EDEE8-5606-4D59-BD2E-E12CF9F30D09}" type="parTrans" cxnId="{3E68B821-F6C8-4D73-9EB5-3E74957C5461}">
      <dgm:prSet/>
      <dgm:spPr/>
      <dgm:t>
        <a:bodyPr/>
        <a:lstStyle/>
        <a:p>
          <a:endParaRPr lang="pl-PL"/>
        </a:p>
      </dgm:t>
    </dgm:pt>
    <dgm:pt modelId="{3771F7B3-B52D-4B9B-A918-E491B75746EA}" type="sibTrans" cxnId="{3E68B821-F6C8-4D73-9EB5-3E74957C5461}">
      <dgm:prSet/>
      <dgm:spPr/>
      <dgm:t>
        <a:bodyPr/>
        <a:lstStyle/>
        <a:p>
          <a:endParaRPr lang="pl-PL"/>
        </a:p>
      </dgm:t>
    </dgm:pt>
    <dgm:pt modelId="{F6B6E0D3-2306-404B-9640-F2DA860E7527}">
      <dgm:prSet/>
      <dgm:spPr/>
      <dgm:t>
        <a:bodyPr/>
        <a:lstStyle/>
        <a:p>
          <a:r>
            <a:rPr lang="pl-PL" dirty="0"/>
            <a:t>regułą będzie inicjatywa dowodowa organów procesowych, przy subsydiarnej inicjatywie stron postępowania przygotowawczego (podejrzanego i pokrzywdzonego)</a:t>
          </a:r>
        </a:p>
      </dgm:t>
    </dgm:pt>
    <dgm:pt modelId="{0780C989-BB58-469D-8738-11838B880BC0}" type="parTrans" cxnId="{0149C775-34C9-409F-BCF0-A4CFED83701F}">
      <dgm:prSet/>
      <dgm:spPr/>
      <dgm:t>
        <a:bodyPr/>
        <a:lstStyle/>
        <a:p>
          <a:endParaRPr lang="pl-PL"/>
        </a:p>
      </dgm:t>
    </dgm:pt>
    <dgm:pt modelId="{0C3469D2-DDEA-4870-A515-78FBDEB60427}" type="sibTrans" cxnId="{0149C775-34C9-409F-BCF0-A4CFED83701F}">
      <dgm:prSet/>
      <dgm:spPr/>
      <dgm:t>
        <a:bodyPr/>
        <a:lstStyle/>
        <a:p>
          <a:endParaRPr lang="pl-PL"/>
        </a:p>
      </dgm:t>
    </dgm:pt>
    <dgm:pt modelId="{032AC962-FA77-49F1-A6AC-B560D5891B18}">
      <dgm:prSet/>
      <dgm:spPr/>
      <dgm:t>
        <a:bodyPr/>
        <a:lstStyle/>
        <a:p>
          <a:r>
            <a:rPr lang="pl-PL" b="1" dirty="0"/>
            <a:t>W postępowaniu sądowym </a:t>
          </a:r>
          <a:r>
            <a:rPr lang="pl-PL" dirty="0"/>
            <a:t>– dominuje </a:t>
          </a:r>
          <a:r>
            <a:rPr lang="pl-PL" b="1" dirty="0">
              <a:solidFill>
                <a:srgbClr val="FF0000"/>
              </a:solidFill>
            </a:rPr>
            <a:t>zasada kontradyktoryjności</a:t>
          </a:r>
          <a:endParaRPr lang="pl-PL" dirty="0"/>
        </a:p>
      </dgm:t>
    </dgm:pt>
    <dgm:pt modelId="{813D408E-92E8-4644-90A8-0D5A5DDA1FF3}" type="parTrans" cxnId="{E09E55D2-047D-44A5-92FA-590BF925CC79}">
      <dgm:prSet/>
      <dgm:spPr/>
      <dgm:t>
        <a:bodyPr/>
        <a:lstStyle/>
        <a:p>
          <a:endParaRPr lang="pl-PL"/>
        </a:p>
      </dgm:t>
    </dgm:pt>
    <dgm:pt modelId="{522AF376-1DA2-4C2C-B4C0-0CF5FB8F1057}" type="sibTrans" cxnId="{E09E55D2-047D-44A5-92FA-590BF925CC79}">
      <dgm:prSet/>
      <dgm:spPr/>
      <dgm:t>
        <a:bodyPr/>
        <a:lstStyle/>
        <a:p>
          <a:endParaRPr lang="pl-PL"/>
        </a:p>
      </dgm:t>
    </dgm:pt>
    <dgm:pt modelId="{6F2C0F94-0D3C-4240-8007-E0D0CBB88CEE}">
      <dgm:prSet/>
      <dgm:spPr/>
      <dgm:t>
        <a:bodyPr/>
        <a:lstStyle/>
        <a:p>
          <a:r>
            <a:rPr lang="pl-PL"/>
            <a:t>Inicjatywa dowodowa sądu ma na celu zagwarantowanie realizacji zasady prawdy materialnej. </a:t>
          </a:r>
        </a:p>
      </dgm:t>
    </dgm:pt>
    <dgm:pt modelId="{FDBE4B69-5B0C-4800-9063-66B2E309FB95}" type="parTrans" cxnId="{FB4E14CF-519A-4C0A-8A77-2CE7E9320019}">
      <dgm:prSet/>
      <dgm:spPr/>
      <dgm:t>
        <a:bodyPr/>
        <a:lstStyle/>
        <a:p>
          <a:endParaRPr lang="pl-PL"/>
        </a:p>
      </dgm:t>
    </dgm:pt>
    <dgm:pt modelId="{52DD3D48-87EA-446A-B0B1-11A7290E23FE}" type="sibTrans" cxnId="{FB4E14CF-519A-4C0A-8A77-2CE7E9320019}">
      <dgm:prSet/>
      <dgm:spPr/>
      <dgm:t>
        <a:bodyPr/>
        <a:lstStyle/>
        <a:p>
          <a:endParaRPr lang="pl-PL"/>
        </a:p>
      </dgm:t>
    </dgm:pt>
    <dgm:pt modelId="{5BCBE516-975E-422C-A0AE-E14C58F00625}">
      <dgm:prSet/>
      <dgm:spPr/>
      <dgm:t>
        <a:bodyPr/>
        <a:lstStyle/>
        <a:p>
          <a:r>
            <a:rPr lang="pl-PL" dirty="0"/>
            <a:t>Sąd nie może wyręczać stron postępowania w prowadzeniu za nie postępowania dowodowego. </a:t>
          </a:r>
        </a:p>
      </dgm:t>
    </dgm:pt>
    <dgm:pt modelId="{BA255A74-09E5-43A1-AB00-1577D4D6512D}" type="parTrans" cxnId="{EC925716-0593-4321-B089-44AC92E4FE1A}">
      <dgm:prSet/>
      <dgm:spPr/>
      <dgm:t>
        <a:bodyPr/>
        <a:lstStyle/>
        <a:p>
          <a:endParaRPr lang="pl-PL"/>
        </a:p>
      </dgm:t>
    </dgm:pt>
    <dgm:pt modelId="{E267A990-FFE3-48CE-AFC3-51265D4A9DF3}" type="sibTrans" cxnId="{EC925716-0593-4321-B089-44AC92E4FE1A}">
      <dgm:prSet/>
      <dgm:spPr/>
      <dgm:t>
        <a:bodyPr/>
        <a:lstStyle/>
        <a:p>
          <a:endParaRPr lang="pl-PL"/>
        </a:p>
      </dgm:t>
    </dgm:pt>
    <dgm:pt modelId="{2927EE7A-C38D-4966-B730-DC8EF76919C3}" type="pres">
      <dgm:prSet presAssocID="{B104735D-99C6-4238-948E-F194AC96B771}" presName="linear" presStyleCnt="0">
        <dgm:presLayoutVars>
          <dgm:animLvl val="lvl"/>
          <dgm:resizeHandles val="exact"/>
        </dgm:presLayoutVars>
      </dgm:prSet>
      <dgm:spPr/>
    </dgm:pt>
    <dgm:pt modelId="{2B29FAC5-41D5-498C-ABEB-E8BB60A87DB9}" type="pres">
      <dgm:prSet presAssocID="{8654D253-D604-47EB-9716-23355268296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903B22A-A2CE-481D-A001-1147AE6D5FEC}" type="pres">
      <dgm:prSet presAssocID="{8654D253-D604-47EB-9716-233552682962}" presName="childText" presStyleLbl="revTx" presStyleIdx="0" presStyleCnt="2">
        <dgm:presLayoutVars>
          <dgm:bulletEnabled val="1"/>
        </dgm:presLayoutVars>
      </dgm:prSet>
      <dgm:spPr/>
    </dgm:pt>
    <dgm:pt modelId="{86BFFA6D-8A5E-4D8C-AD5E-153E7AB2A441}" type="pres">
      <dgm:prSet presAssocID="{032AC962-FA77-49F1-A6AC-B560D5891B1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A161BBC-6549-430D-AE45-1195585FB607}" type="pres">
      <dgm:prSet presAssocID="{032AC962-FA77-49F1-A6AC-B560D5891B1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C925716-0593-4321-B089-44AC92E4FE1A}" srcId="{032AC962-FA77-49F1-A6AC-B560D5891B18}" destId="{5BCBE516-975E-422C-A0AE-E14C58F00625}" srcOrd="1" destOrd="0" parTransId="{BA255A74-09E5-43A1-AB00-1577D4D6512D}" sibTransId="{E267A990-FFE3-48CE-AFC3-51265D4A9DF3}"/>
    <dgm:cxn modelId="{6D26EC1F-C185-413A-95D1-0659EF3AD2B8}" type="presOf" srcId="{6F2C0F94-0D3C-4240-8007-E0D0CBB88CEE}" destId="{8A161BBC-6549-430D-AE45-1195585FB607}" srcOrd="0" destOrd="0" presId="urn:microsoft.com/office/officeart/2005/8/layout/vList2"/>
    <dgm:cxn modelId="{3E68B821-F6C8-4D73-9EB5-3E74957C5461}" srcId="{B104735D-99C6-4238-948E-F194AC96B771}" destId="{8654D253-D604-47EB-9716-233552682962}" srcOrd="0" destOrd="0" parTransId="{DB9EDEE8-5606-4D59-BD2E-E12CF9F30D09}" sibTransId="{3771F7B3-B52D-4B9B-A918-E491B75746EA}"/>
    <dgm:cxn modelId="{BB4AD66E-6AA5-402D-A57A-198BCBEF106D}" type="presOf" srcId="{F6B6E0D3-2306-404B-9640-F2DA860E7527}" destId="{9903B22A-A2CE-481D-A001-1147AE6D5FEC}" srcOrd="0" destOrd="0" presId="urn:microsoft.com/office/officeart/2005/8/layout/vList2"/>
    <dgm:cxn modelId="{1B09E350-DA8C-40FB-AE67-0AE7E70F7043}" type="presOf" srcId="{032AC962-FA77-49F1-A6AC-B560D5891B18}" destId="{86BFFA6D-8A5E-4D8C-AD5E-153E7AB2A441}" srcOrd="0" destOrd="0" presId="urn:microsoft.com/office/officeart/2005/8/layout/vList2"/>
    <dgm:cxn modelId="{0149C775-34C9-409F-BCF0-A4CFED83701F}" srcId="{8654D253-D604-47EB-9716-233552682962}" destId="{F6B6E0D3-2306-404B-9640-F2DA860E7527}" srcOrd="0" destOrd="0" parTransId="{0780C989-BB58-469D-8738-11838B880BC0}" sibTransId="{0C3469D2-DDEA-4870-A515-78FBDEB60427}"/>
    <dgm:cxn modelId="{A77DF37A-6BC2-405C-856E-433AAB012A9A}" type="presOf" srcId="{5BCBE516-975E-422C-A0AE-E14C58F00625}" destId="{8A161BBC-6549-430D-AE45-1195585FB607}" srcOrd="0" destOrd="1" presId="urn:microsoft.com/office/officeart/2005/8/layout/vList2"/>
    <dgm:cxn modelId="{0CBDDAA1-2C5A-4831-A23B-D43DE7851DD0}" type="presOf" srcId="{8654D253-D604-47EB-9716-233552682962}" destId="{2B29FAC5-41D5-498C-ABEB-E8BB60A87DB9}" srcOrd="0" destOrd="0" presId="urn:microsoft.com/office/officeart/2005/8/layout/vList2"/>
    <dgm:cxn modelId="{FB4E14CF-519A-4C0A-8A77-2CE7E9320019}" srcId="{032AC962-FA77-49F1-A6AC-B560D5891B18}" destId="{6F2C0F94-0D3C-4240-8007-E0D0CBB88CEE}" srcOrd="0" destOrd="0" parTransId="{FDBE4B69-5B0C-4800-9063-66B2E309FB95}" sibTransId="{52DD3D48-87EA-446A-B0B1-11A7290E23FE}"/>
    <dgm:cxn modelId="{E09E55D2-047D-44A5-92FA-590BF925CC79}" srcId="{B104735D-99C6-4238-948E-F194AC96B771}" destId="{032AC962-FA77-49F1-A6AC-B560D5891B18}" srcOrd="1" destOrd="0" parTransId="{813D408E-92E8-4644-90A8-0D5A5DDA1FF3}" sibTransId="{522AF376-1DA2-4C2C-B4C0-0CF5FB8F1057}"/>
    <dgm:cxn modelId="{43678CD3-6AD0-4487-AABB-D6C5B76F90B9}" type="presOf" srcId="{B104735D-99C6-4238-948E-F194AC96B771}" destId="{2927EE7A-C38D-4966-B730-DC8EF76919C3}" srcOrd="0" destOrd="0" presId="urn:microsoft.com/office/officeart/2005/8/layout/vList2"/>
    <dgm:cxn modelId="{E55F8402-C1A2-4509-B82D-5134AA1FCA22}" type="presParOf" srcId="{2927EE7A-C38D-4966-B730-DC8EF76919C3}" destId="{2B29FAC5-41D5-498C-ABEB-E8BB60A87DB9}" srcOrd="0" destOrd="0" presId="urn:microsoft.com/office/officeart/2005/8/layout/vList2"/>
    <dgm:cxn modelId="{394998B4-0C08-4B8F-93B6-9857593CE766}" type="presParOf" srcId="{2927EE7A-C38D-4966-B730-DC8EF76919C3}" destId="{9903B22A-A2CE-481D-A001-1147AE6D5FEC}" srcOrd="1" destOrd="0" presId="urn:microsoft.com/office/officeart/2005/8/layout/vList2"/>
    <dgm:cxn modelId="{ADC7FB5A-71C0-442E-8498-8F5BBE781D00}" type="presParOf" srcId="{2927EE7A-C38D-4966-B730-DC8EF76919C3}" destId="{86BFFA6D-8A5E-4D8C-AD5E-153E7AB2A441}" srcOrd="2" destOrd="0" presId="urn:microsoft.com/office/officeart/2005/8/layout/vList2"/>
    <dgm:cxn modelId="{760DEE51-AC5F-4B6F-AE1C-00B9AD1BE8EA}" type="presParOf" srcId="{2927EE7A-C38D-4966-B730-DC8EF76919C3}" destId="{8A161BBC-6549-430D-AE45-1195585FB60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6D57B67-BE5F-4D12-B565-226EE61CD59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FE2299F-AAE9-4622-8EE0-3005B23352D2}">
      <dgm:prSet/>
      <dgm:spPr/>
      <dgm:t>
        <a:bodyPr/>
        <a:lstStyle/>
        <a:p>
          <a:r>
            <a:rPr lang="pl-PL" dirty="0"/>
            <a:t>Dowody pośrednie - tzw. dowody poszlakowe; dotyczą faktów ubocznych (dowodowych) </a:t>
          </a:r>
        </a:p>
        <a:p>
          <a:r>
            <a:rPr lang="pl-PL" dirty="0"/>
            <a:t>• </a:t>
          </a:r>
          <a:r>
            <a:rPr lang="pl-PL" i="1" dirty="0"/>
            <a:t>Jeżeli sprawa ma charakter poszlakowy, to nierozerwalny łańcuch poszlak rozpatrywanych we wzajemnym powiązaniu winien prowadzić do nieodpartego wniosku o sprawstwie oskarżonego pomimo braku na to dowodów bezpośrednich </a:t>
          </a:r>
          <a:r>
            <a:rPr lang="pl-PL" dirty="0"/>
            <a:t>(por. wyrok SN z 14.12.2016 r., III KK 152/16)</a:t>
          </a:r>
        </a:p>
      </dgm:t>
    </dgm:pt>
    <dgm:pt modelId="{44E1B66E-4085-4E22-929C-8F512D5670BF}" type="parTrans" cxnId="{D901D183-B059-4C42-A633-CEB6985E9E55}">
      <dgm:prSet/>
      <dgm:spPr/>
      <dgm:t>
        <a:bodyPr/>
        <a:lstStyle/>
        <a:p>
          <a:endParaRPr lang="pl-PL"/>
        </a:p>
      </dgm:t>
    </dgm:pt>
    <dgm:pt modelId="{A2F49BB0-8357-4103-A95D-CECEF0D14355}" type="sibTrans" cxnId="{D901D183-B059-4C42-A633-CEB6985E9E55}">
      <dgm:prSet/>
      <dgm:spPr/>
      <dgm:t>
        <a:bodyPr/>
        <a:lstStyle/>
        <a:p>
          <a:endParaRPr lang="pl-PL"/>
        </a:p>
      </dgm:t>
    </dgm:pt>
    <dgm:pt modelId="{BD64EF9C-60BA-47B5-9CA7-48335FE88C1D}">
      <dgm:prSet/>
      <dgm:spPr/>
      <dgm:t>
        <a:bodyPr/>
        <a:lstStyle/>
        <a:p>
          <a:r>
            <a:rPr lang="pl-PL" dirty="0"/>
            <a:t>Dowody bezpośrednie dotyczą wprost faktu głównego i bezpośrednio potwierdzają bądź zaprzeczają istnieniu przestępstwa</a:t>
          </a:r>
        </a:p>
      </dgm:t>
    </dgm:pt>
    <dgm:pt modelId="{2C03A606-CA8B-4A42-BC09-7CEC1DC4F410}" type="parTrans" cxnId="{E3299F14-BB1B-4B3A-A5B1-97B7A83EE836}">
      <dgm:prSet/>
      <dgm:spPr/>
      <dgm:t>
        <a:bodyPr/>
        <a:lstStyle/>
        <a:p>
          <a:endParaRPr lang="pl-PL"/>
        </a:p>
      </dgm:t>
    </dgm:pt>
    <dgm:pt modelId="{92BEABB1-5E6D-4821-ACBF-723DF72B6B69}" type="sibTrans" cxnId="{E3299F14-BB1B-4B3A-A5B1-97B7A83EE836}">
      <dgm:prSet/>
      <dgm:spPr/>
      <dgm:t>
        <a:bodyPr/>
        <a:lstStyle/>
        <a:p>
          <a:endParaRPr lang="pl-PL"/>
        </a:p>
      </dgm:t>
    </dgm:pt>
    <dgm:pt modelId="{8A9DD89A-BD74-437A-A1B3-3215DA041D54}" type="pres">
      <dgm:prSet presAssocID="{46D57B67-BE5F-4D12-B565-226EE61CD59A}" presName="linearFlow" presStyleCnt="0">
        <dgm:presLayoutVars>
          <dgm:dir/>
          <dgm:resizeHandles val="exact"/>
        </dgm:presLayoutVars>
      </dgm:prSet>
      <dgm:spPr/>
    </dgm:pt>
    <dgm:pt modelId="{D916478B-ABE8-44BE-A7B1-EBF0B9214C7D}" type="pres">
      <dgm:prSet presAssocID="{4FE2299F-AAE9-4622-8EE0-3005B23352D2}" presName="composite" presStyleCnt="0"/>
      <dgm:spPr/>
    </dgm:pt>
    <dgm:pt modelId="{A5198BFA-5D8B-4607-A5DD-81A5B3283A42}" type="pres">
      <dgm:prSet presAssocID="{4FE2299F-AAE9-4622-8EE0-3005B23352D2}" presName="imgShp" presStyleLbl="fgImgPlace1" presStyleIdx="0" presStyleCnt="2"/>
      <dgm:spPr/>
    </dgm:pt>
    <dgm:pt modelId="{176A1D7A-B6BD-46DB-BFCC-956673274358}" type="pres">
      <dgm:prSet presAssocID="{4FE2299F-AAE9-4622-8EE0-3005B23352D2}" presName="txShp" presStyleLbl="node1" presStyleIdx="0" presStyleCnt="2" custLinFactNeighborX="-1405" custLinFactNeighborY="-191">
        <dgm:presLayoutVars>
          <dgm:bulletEnabled val="1"/>
        </dgm:presLayoutVars>
      </dgm:prSet>
      <dgm:spPr/>
    </dgm:pt>
    <dgm:pt modelId="{22DDCAFA-495A-4FB9-A932-DECA55AF0311}" type="pres">
      <dgm:prSet presAssocID="{A2F49BB0-8357-4103-A95D-CECEF0D14355}" presName="spacing" presStyleCnt="0"/>
      <dgm:spPr/>
    </dgm:pt>
    <dgm:pt modelId="{6BA03CB4-1D22-42FE-81A1-187650C5ADE3}" type="pres">
      <dgm:prSet presAssocID="{BD64EF9C-60BA-47B5-9CA7-48335FE88C1D}" presName="composite" presStyleCnt="0"/>
      <dgm:spPr/>
    </dgm:pt>
    <dgm:pt modelId="{EA53CBCA-7ECF-4872-9FDC-6A571BBD5AAB}" type="pres">
      <dgm:prSet presAssocID="{BD64EF9C-60BA-47B5-9CA7-48335FE88C1D}" presName="imgShp" presStyleLbl="fgImgPlace1" presStyleIdx="1" presStyleCnt="2"/>
      <dgm:spPr/>
    </dgm:pt>
    <dgm:pt modelId="{2EB6B491-6D98-40A2-BEB1-0BAAEA1AC562}" type="pres">
      <dgm:prSet presAssocID="{BD64EF9C-60BA-47B5-9CA7-48335FE88C1D}" presName="txShp" presStyleLbl="node1" presStyleIdx="1" presStyleCnt="2">
        <dgm:presLayoutVars>
          <dgm:bulletEnabled val="1"/>
        </dgm:presLayoutVars>
      </dgm:prSet>
      <dgm:spPr/>
    </dgm:pt>
  </dgm:ptLst>
  <dgm:cxnLst>
    <dgm:cxn modelId="{E3299F14-BB1B-4B3A-A5B1-97B7A83EE836}" srcId="{46D57B67-BE5F-4D12-B565-226EE61CD59A}" destId="{BD64EF9C-60BA-47B5-9CA7-48335FE88C1D}" srcOrd="1" destOrd="0" parTransId="{2C03A606-CA8B-4A42-BC09-7CEC1DC4F410}" sibTransId="{92BEABB1-5E6D-4821-ACBF-723DF72B6B69}"/>
    <dgm:cxn modelId="{8418F05D-27B4-4741-B499-4297AC9E7F22}" type="presOf" srcId="{4FE2299F-AAE9-4622-8EE0-3005B23352D2}" destId="{176A1D7A-B6BD-46DB-BFCC-956673274358}" srcOrd="0" destOrd="0" presId="urn:microsoft.com/office/officeart/2005/8/layout/vList3"/>
    <dgm:cxn modelId="{D901D183-B059-4C42-A633-CEB6985E9E55}" srcId="{46D57B67-BE5F-4D12-B565-226EE61CD59A}" destId="{4FE2299F-AAE9-4622-8EE0-3005B23352D2}" srcOrd="0" destOrd="0" parTransId="{44E1B66E-4085-4E22-929C-8F512D5670BF}" sibTransId="{A2F49BB0-8357-4103-A95D-CECEF0D14355}"/>
    <dgm:cxn modelId="{750799B0-C245-40AF-8B45-173DCF4A4FB6}" type="presOf" srcId="{46D57B67-BE5F-4D12-B565-226EE61CD59A}" destId="{8A9DD89A-BD74-437A-A1B3-3215DA041D54}" srcOrd="0" destOrd="0" presId="urn:microsoft.com/office/officeart/2005/8/layout/vList3"/>
    <dgm:cxn modelId="{2DAE96C0-9B5F-4468-B092-B70F6439A294}" type="presOf" srcId="{BD64EF9C-60BA-47B5-9CA7-48335FE88C1D}" destId="{2EB6B491-6D98-40A2-BEB1-0BAAEA1AC562}" srcOrd="0" destOrd="0" presId="urn:microsoft.com/office/officeart/2005/8/layout/vList3"/>
    <dgm:cxn modelId="{9FF28D35-1532-467E-B0EE-D673676F0327}" type="presParOf" srcId="{8A9DD89A-BD74-437A-A1B3-3215DA041D54}" destId="{D916478B-ABE8-44BE-A7B1-EBF0B9214C7D}" srcOrd="0" destOrd="0" presId="urn:microsoft.com/office/officeart/2005/8/layout/vList3"/>
    <dgm:cxn modelId="{176C9AE9-4E7A-47AE-9444-CDFE61708977}" type="presParOf" srcId="{D916478B-ABE8-44BE-A7B1-EBF0B9214C7D}" destId="{A5198BFA-5D8B-4607-A5DD-81A5B3283A42}" srcOrd="0" destOrd="0" presId="urn:microsoft.com/office/officeart/2005/8/layout/vList3"/>
    <dgm:cxn modelId="{B4D5E929-2019-4FC1-957B-3F193421FDC0}" type="presParOf" srcId="{D916478B-ABE8-44BE-A7B1-EBF0B9214C7D}" destId="{176A1D7A-B6BD-46DB-BFCC-956673274358}" srcOrd="1" destOrd="0" presId="urn:microsoft.com/office/officeart/2005/8/layout/vList3"/>
    <dgm:cxn modelId="{0FF70CCB-4463-4267-B48D-24A49BA09DBD}" type="presParOf" srcId="{8A9DD89A-BD74-437A-A1B3-3215DA041D54}" destId="{22DDCAFA-495A-4FB9-A932-DECA55AF0311}" srcOrd="1" destOrd="0" presId="urn:microsoft.com/office/officeart/2005/8/layout/vList3"/>
    <dgm:cxn modelId="{C4552A49-BED2-42DB-B43B-57BA7CF813F9}" type="presParOf" srcId="{8A9DD89A-BD74-437A-A1B3-3215DA041D54}" destId="{6BA03CB4-1D22-42FE-81A1-187650C5ADE3}" srcOrd="2" destOrd="0" presId="urn:microsoft.com/office/officeart/2005/8/layout/vList3"/>
    <dgm:cxn modelId="{F846AB44-1B01-400A-98F9-EB409FAC058A}" type="presParOf" srcId="{6BA03CB4-1D22-42FE-81A1-187650C5ADE3}" destId="{EA53CBCA-7ECF-4872-9FDC-6A571BBD5AAB}" srcOrd="0" destOrd="0" presId="urn:microsoft.com/office/officeart/2005/8/layout/vList3"/>
    <dgm:cxn modelId="{8C06CDAD-EF4D-4039-9799-8EE61B56D9C7}" type="presParOf" srcId="{6BA03CB4-1D22-42FE-81A1-187650C5ADE3}" destId="{2EB6B491-6D98-40A2-BEB1-0BAAEA1AC56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C677FB6-E2CE-4932-9283-8139B0EF3998}" type="doc">
      <dgm:prSet loTypeId="urn:microsoft.com/office/officeart/2005/8/layout/hProcess1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8F63B95-C8CE-452F-8D2D-3F14B98A4591}">
      <dgm:prSet/>
      <dgm:spPr/>
      <dgm:t>
        <a:bodyPr/>
        <a:lstStyle/>
        <a:p>
          <a:endParaRPr lang="pl-PL" dirty="0"/>
        </a:p>
      </dgm:t>
    </dgm:pt>
    <dgm:pt modelId="{8AF58923-FB66-40AA-95CA-DD75CEE1D6A6}" type="parTrans" cxnId="{273E9DA6-3F8F-4A8C-B6D4-3D46818D535A}">
      <dgm:prSet/>
      <dgm:spPr/>
      <dgm:t>
        <a:bodyPr/>
        <a:lstStyle/>
        <a:p>
          <a:endParaRPr lang="pl-PL"/>
        </a:p>
      </dgm:t>
    </dgm:pt>
    <dgm:pt modelId="{5A801598-BF8A-4454-BBEB-8CC37D4D4121}" type="sibTrans" cxnId="{273E9DA6-3F8F-4A8C-B6D4-3D46818D535A}">
      <dgm:prSet/>
      <dgm:spPr/>
      <dgm:t>
        <a:bodyPr/>
        <a:lstStyle/>
        <a:p>
          <a:endParaRPr lang="pl-PL"/>
        </a:p>
      </dgm:t>
    </dgm:pt>
    <dgm:pt modelId="{5D65FC2B-2F76-4595-A740-E2BD23FBA68D}">
      <dgm:prSet/>
      <dgm:spPr/>
      <dgm:t>
        <a:bodyPr/>
        <a:lstStyle/>
        <a:p>
          <a:r>
            <a:rPr lang="pl-PL" dirty="0"/>
            <a:t>Muszą tworzyć </a:t>
          </a:r>
          <a:r>
            <a:rPr lang="pl-PL" dirty="0">
              <a:solidFill>
                <a:srgbClr val="FF0000"/>
              </a:solidFill>
            </a:rPr>
            <a:t>łańcuch poszlak</a:t>
          </a:r>
          <a:r>
            <a:rPr lang="pl-PL" dirty="0"/>
            <a:t>, z którego jednoznacznie będzie wynikało istnienie faktu głównego, </a:t>
          </a:r>
        </a:p>
      </dgm:t>
    </dgm:pt>
    <dgm:pt modelId="{DF9171C0-0ACE-4AFA-9DEC-387E11FF0545}" type="parTrans" cxnId="{935E76D9-E5DC-48D2-96B7-85CE834018F2}">
      <dgm:prSet/>
      <dgm:spPr/>
      <dgm:t>
        <a:bodyPr/>
        <a:lstStyle/>
        <a:p>
          <a:endParaRPr lang="pl-PL"/>
        </a:p>
      </dgm:t>
    </dgm:pt>
    <dgm:pt modelId="{CE705AE4-F0C6-472D-90DA-A5EA2BDE6593}" type="sibTrans" cxnId="{935E76D9-E5DC-48D2-96B7-85CE834018F2}">
      <dgm:prSet/>
      <dgm:spPr/>
      <dgm:t>
        <a:bodyPr/>
        <a:lstStyle/>
        <a:p>
          <a:endParaRPr lang="pl-PL"/>
        </a:p>
      </dgm:t>
    </dgm:pt>
    <dgm:pt modelId="{CD32C63D-2B55-414D-89C8-55EB691F25BB}">
      <dgm:prSet/>
      <dgm:spPr/>
      <dgm:t>
        <a:bodyPr/>
        <a:lstStyle/>
        <a:p>
          <a:r>
            <a:rPr lang="pl-PL" dirty="0"/>
            <a:t>Łańcuch poszlak musi być </a:t>
          </a:r>
          <a:r>
            <a:rPr lang="pl-PL" dirty="0">
              <a:solidFill>
                <a:srgbClr val="FF0000"/>
              </a:solidFill>
            </a:rPr>
            <a:t>nierozerwalny</a:t>
          </a:r>
        </a:p>
      </dgm:t>
    </dgm:pt>
    <dgm:pt modelId="{3B3D025A-0F6D-4230-88B3-AA6EB4BC2F27}" type="parTrans" cxnId="{F72BECF7-517E-4EF6-A664-A06AE624E7F0}">
      <dgm:prSet/>
      <dgm:spPr/>
      <dgm:t>
        <a:bodyPr/>
        <a:lstStyle/>
        <a:p>
          <a:endParaRPr lang="pl-PL"/>
        </a:p>
      </dgm:t>
    </dgm:pt>
    <dgm:pt modelId="{EDFD7A85-D172-4A94-8C90-4471E9C6FF53}" type="sibTrans" cxnId="{F72BECF7-517E-4EF6-A664-A06AE624E7F0}">
      <dgm:prSet/>
      <dgm:spPr/>
      <dgm:t>
        <a:bodyPr/>
        <a:lstStyle/>
        <a:p>
          <a:endParaRPr lang="pl-PL"/>
        </a:p>
      </dgm:t>
    </dgm:pt>
    <dgm:pt modelId="{D4752201-DF6B-484D-9B65-46B9AE2453E2}">
      <dgm:prSet/>
      <dgm:spPr/>
      <dgm:t>
        <a:bodyPr/>
        <a:lstStyle/>
        <a:p>
          <a:r>
            <a:rPr lang="pl-PL" dirty="0"/>
            <a:t>Wszystkie dowody poszlakowe muszą być </a:t>
          </a:r>
          <a:r>
            <a:rPr lang="pl-PL" dirty="0">
              <a:solidFill>
                <a:srgbClr val="FF0000"/>
              </a:solidFill>
            </a:rPr>
            <a:t>wiarygodne</a:t>
          </a:r>
        </a:p>
      </dgm:t>
    </dgm:pt>
    <dgm:pt modelId="{4D814FF4-C4A0-4AF7-8B32-3012F1FB1377}" type="parTrans" cxnId="{EA3CF319-FA04-4D07-B6A0-9DB5C318510C}">
      <dgm:prSet/>
      <dgm:spPr/>
      <dgm:t>
        <a:bodyPr/>
        <a:lstStyle/>
        <a:p>
          <a:endParaRPr lang="pl-PL"/>
        </a:p>
      </dgm:t>
    </dgm:pt>
    <dgm:pt modelId="{07010DB2-7CB5-497D-96AF-DA40092D09C6}" type="sibTrans" cxnId="{EA3CF319-FA04-4D07-B6A0-9DB5C318510C}">
      <dgm:prSet/>
      <dgm:spPr/>
      <dgm:t>
        <a:bodyPr/>
        <a:lstStyle/>
        <a:p>
          <a:endParaRPr lang="pl-PL"/>
        </a:p>
      </dgm:t>
    </dgm:pt>
    <dgm:pt modelId="{E688C50D-9D19-40C9-8A62-4A6FB90F3051}" type="pres">
      <dgm:prSet presAssocID="{DC677FB6-E2CE-4932-9283-8139B0EF3998}" presName="Name0" presStyleCnt="0">
        <dgm:presLayoutVars>
          <dgm:dir/>
          <dgm:resizeHandles val="exact"/>
        </dgm:presLayoutVars>
      </dgm:prSet>
      <dgm:spPr/>
    </dgm:pt>
    <dgm:pt modelId="{CE130A13-B90E-4C0E-96C5-2801E775C3EA}" type="pres">
      <dgm:prSet presAssocID="{DC677FB6-E2CE-4932-9283-8139B0EF3998}" presName="arrow" presStyleLbl="bgShp" presStyleIdx="0" presStyleCnt="1"/>
      <dgm:spPr/>
    </dgm:pt>
    <dgm:pt modelId="{78AEC431-AA7A-4664-95EE-1CD0FADAD68A}" type="pres">
      <dgm:prSet presAssocID="{DC677FB6-E2CE-4932-9283-8139B0EF3998}" presName="points" presStyleCnt="0"/>
      <dgm:spPr/>
    </dgm:pt>
    <dgm:pt modelId="{13C01531-2B9E-4CBA-A139-B64A70D14A35}" type="pres">
      <dgm:prSet presAssocID="{18F63B95-C8CE-452F-8D2D-3F14B98A4591}" presName="compositeA" presStyleCnt="0"/>
      <dgm:spPr/>
    </dgm:pt>
    <dgm:pt modelId="{BDF29543-4D02-4B31-8CB5-BE6EE92604F2}" type="pres">
      <dgm:prSet presAssocID="{18F63B95-C8CE-452F-8D2D-3F14B98A4591}" presName="textA" presStyleLbl="revTx" presStyleIdx="0" presStyleCnt="4">
        <dgm:presLayoutVars>
          <dgm:bulletEnabled val="1"/>
        </dgm:presLayoutVars>
      </dgm:prSet>
      <dgm:spPr/>
    </dgm:pt>
    <dgm:pt modelId="{82B8DA6C-9A6B-4477-A247-2A28BEC43B38}" type="pres">
      <dgm:prSet presAssocID="{18F63B95-C8CE-452F-8D2D-3F14B98A4591}" presName="circleA" presStyleLbl="node1" presStyleIdx="0" presStyleCnt="4" custLinFactX="-87402" custLinFactY="-200000" custLinFactNeighborX="-100000" custLinFactNeighborY="-248157"/>
      <dgm:spPr/>
    </dgm:pt>
    <dgm:pt modelId="{3F25E4F5-EE40-4055-B2EF-2CF5C3DAF761}" type="pres">
      <dgm:prSet presAssocID="{18F63B95-C8CE-452F-8D2D-3F14B98A4591}" presName="spaceA" presStyleCnt="0"/>
      <dgm:spPr/>
    </dgm:pt>
    <dgm:pt modelId="{22EE769E-4DB4-4EB7-995C-0DF61E6D44FA}" type="pres">
      <dgm:prSet presAssocID="{5A801598-BF8A-4454-BBEB-8CC37D4D4121}" presName="space" presStyleCnt="0"/>
      <dgm:spPr/>
    </dgm:pt>
    <dgm:pt modelId="{C438C172-ED2E-4AB4-8032-FE8EBD0EE31E}" type="pres">
      <dgm:prSet presAssocID="{5D65FC2B-2F76-4595-A740-E2BD23FBA68D}" presName="compositeB" presStyleCnt="0"/>
      <dgm:spPr/>
    </dgm:pt>
    <dgm:pt modelId="{54A62EEC-629F-4FBE-87DA-18690EC87E85}" type="pres">
      <dgm:prSet presAssocID="{5D65FC2B-2F76-4595-A740-E2BD23FBA68D}" presName="textB" presStyleLbl="revTx" presStyleIdx="1" presStyleCnt="4">
        <dgm:presLayoutVars>
          <dgm:bulletEnabled val="1"/>
        </dgm:presLayoutVars>
      </dgm:prSet>
      <dgm:spPr/>
    </dgm:pt>
    <dgm:pt modelId="{D8909830-DA0D-4138-91AD-8BB343AB03AF}" type="pres">
      <dgm:prSet presAssocID="{5D65FC2B-2F76-4595-A740-E2BD23FBA68D}" presName="circleB" presStyleLbl="node1" presStyleIdx="1" presStyleCnt="4"/>
      <dgm:spPr/>
    </dgm:pt>
    <dgm:pt modelId="{63EA082A-8D55-418F-8EE2-FF547E862BE2}" type="pres">
      <dgm:prSet presAssocID="{5D65FC2B-2F76-4595-A740-E2BD23FBA68D}" presName="spaceB" presStyleCnt="0"/>
      <dgm:spPr/>
    </dgm:pt>
    <dgm:pt modelId="{A9941D4F-9700-49DF-8132-E1484E2B38B6}" type="pres">
      <dgm:prSet presAssocID="{CE705AE4-F0C6-472D-90DA-A5EA2BDE6593}" presName="space" presStyleCnt="0"/>
      <dgm:spPr/>
    </dgm:pt>
    <dgm:pt modelId="{893CC8CE-0966-4DC7-9B3A-DA1610FCD513}" type="pres">
      <dgm:prSet presAssocID="{CD32C63D-2B55-414D-89C8-55EB691F25BB}" presName="compositeA" presStyleCnt="0"/>
      <dgm:spPr/>
    </dgm:pt>
    <dgm:pt modelId="{423CD81E-8EAA-4220-9E12-C88C9A90B6E5}" type="pres">
      <dgm:prSet presAssocID="{CD32C63D-2B55-414D-89C8-55EB691F25BB}" presName="textA" presStyleLbl="revTx" presStyleIdx="2" presStyleCnt="4">
        <dgm:presLayoutVars>
          <dgm:bulletEnabled val="1"/>
        </dgm:presLayoutVars>
      </dgm:prSet>
      <dgm:spPr/>
    </dgm:pt>
    <dgm:pt modelId="{63957CF6-4812-4444-885E-F23ED6603EDD}" type="pres">
      <dgm:prSet presAssocID="{CD32C63D-2B55-414D-89C8-55EB691F25BB}" presName="circleA" presStyleLbl="node1" presStyleIdx="2" presStyleCnt="4"/>
      <dgm:spPr/>
    </dgm:pt>
    <dgm:pt modelId="{B8EF6B9B-9020-4930-B081-209E84F2ABA4}" type="pres">
      <dgm:prSet presAssocID="{CD32C63D-2B55-414D-89C8-55EB691F25BB}" presName="spaceA" presStyleCnt="0"/>
      <dgm:spPr/>
    </dgm:pt>
    <dgm:pt modelId="{F44E08A6-182A-4EF5-9AFF-C886AA14FD58}" type="pres">
      <dgm:prSet presAssocID="{EDFD7A85-D172-4A94-8C90-4471E9C6FF53}" presName="space" presStyleCnt="0"/>
      <dgm:spPr/>
    </dgm:pt>
    <dgm:pt modelId="{A76236BB-2EB7-41DB-857A-319D8B5F264A}" type="pres">
      <dgm:prSet presAssocID="{D4752201-DF6B-484D-9B65-46B9AE2453E2}" presName="compositeB" presStyleCnt="0"/>
      <dgm:spPr/>
    </dgm:pt>
    <dgm:pt modelId="{128E2952-D523-4C17-B7DC-573743FF8104}" type="pres">
      <dgm:prSet presAssocID="{D4752201-DF6B-484D-9B65-46B9AE2453E2}" presName="textB" presStyleLbl="revTx" presStyleIdx="3" presStyleCnt="4">
        <dgm:presLayoutVars>
          <dgm:bulletEnabled val="1"/>
        </dgm:presLayoutVars>
      </dgm:prSet>
      <dgm:spPr/>
    </dgm:pt>
    <dgm:pt modelId="{C7755CFD-4034-4D4E-B9E4-BFCF88169277}" type="pres">
      <dgm:prSet presAssocID="{D4752201-DF6B-484D-9B65-46B9AE2453E2}" presName="circleB" presStyleLbl="node1" presStyleIdx="3" presStyleCnt="4"/>
      <dgm:spPr/>
    </dgm:pt>
    <dgm:pt modelId="{584AA926-99E6-46A5-9A07-2A36886D3F85}" type="pres">
      <dgm:prSet presAssocID="{D4752201-DF6B-484D-9B65-46B9AE2453E2}" presName="spaceB" presStyleCnt="0"/>
      <dgm:spPr/>
    </dgm:pt>
  </dgm:ptLst>
  <dgm:cxnLst>
    <dgm:cxn modelId="{CD632E02-808A-4205-BFFD-F82CF8302FED}" type="presOf" srcId="{CD32C63D-2B55-414D-89C8-55EB691F25BB}" destId="{423CD81E-8EAA-4220-9E12-C88C9A90B6E5}" srcOrd="0" destOrd="0" presId="urn:microsoft.com/office/officeart/2005/8/layout/hProcess11"/>
    <dgm:cxn modelId="{EA3CF319-FA04-4D07-B6A0-9DB5C318510C}" srcId="{DC677FB6-E2CE-4932-9283-8139B0EF3998}" destId="{D4752201-DF6B-484D-9B65-46B9AE2453E2}" srcOrd="3" destOrd="0" parTransId="{4D814FF4-C4A0-4AF7-8B32-3012F1FB1377}" sibTransId="{07010DB2-7CB5-497D-96AF-DA40092D09C6}"/>
    <dgm:cxn modelId="{EC7C7A3B-B397-4BB5-9357-823E166A316D}" type="presOf" srcId="{D4752201-DF6B-484D-9B65-46B9AE2453E2}" destId="{128E2952-D523-4C17-B7DC-573743FF8104}" srcOrd="0" destOrd="0" presId="urn:microsoft.com/office/officeart/2005/8/layout/hProcess11"/>
    <dgm:cxn modelId="{5EB21D60-6352-4618-A0CF-5C652A22C7FA}" type="presOf" srcId="{5D65FC2B-2F76-4595-A740-E2BD23FBA68D}" destId="{54A62EEC-629F-4FBE-87DA-18690EC87E85}" srcOrd="0" destOrd="0" presId="urn:microsoft.com/office/officeart/2005/8/layout/hProcess11"/>
    <dgm:cxn modelId="{AF2DBC59-6D57-4A03-B308-950A3E45259B}" type="presOf" srcId="{18F63B95-C8CE-452F-8D2D-3F14B98A4591}" destId="{BDF29543-4D02-4B31-8CB5-BE6EE92604F2}" srcOrd="0" destOrd="0" presId="urn:microsoft.com/office/officeart/2005/8/layout/hProcess11"/>
    <dgm:cxn modelId="{273E9DA6-3F8F-4A8C-B6D4-3D46818D535A}" srcId="{DC677FB6-E2CE-4932-9283-8139B0EF3998}" destId="{18F63B95-C8CE-452F-8D2D-3F14B98A4591}" srcOrd="0" destOrd="0" parTransId="{8AF58923-FB66-40AA-95CA-DD75CEE1D6A6}" sibTransId="{5A801598-BF8A-4454-BBEB-8CC37D4D4121}"/>
    <dgm:cxn modelId="{E5893FC1-6794-401D-A589-504479E25E8D}" type="presOf" srcId="{DC677FB6-E2CE-4932-9283-8139B0EF3998}" destId="{E688C50D-9D19-40C9-8A62-4A6FB90F3051}" srcOrd="0" destOrd="0" presId="urn:microsoft.com/office/officeart/2005/8/layout/hProcess11"/>
    <dgm:cxn modelId="{935E76D9-E5DC-48D2-96B7-85CE834018F2}" srcId="{DC677FB6-E2CE-4932-9283-8139B0EF3998}" destId="{5D65FC2B-2F76-4595-A740-E2BD23FBA68D}" srcOrd="1" destOrd="0" parTransId="{DF9171C0-0ACE-4AFA-9DEC-387E11FF0545}" sibTransId="{CE705AE4-F0C6-472D-90DA-A5EA2BDE6593}"/>
    <dgm:cxn modelId="{F72BECF7-517E-4EF6-A664-A06AE624E7F0}" srcId="{DC677FB6-E2CE-4932-9283-8139B0EF3998}" destId="{CD32C63D-2B55-414D-89C8-55EB691F25BB}" srcOrd="2" destOrd="0" parTransId="{3B3D025A-0F6D-4230-88B3-AA6EB4BC2F27}" sibTransId="{EDFD7A85-D172-4A94-8C90-4471E9C6FF53}"/>
    <dgm:cxn modelId="{4B399894-3CF8-46EF-BF17-068448EF704F}" type="presParOf" srcId="{E688C50D-9D19-40C9-8A62-4A6FB90F3051}" destId="{CE130A13-B90E-4C0E-96C5-2801E775C3EA}" srcOrd="0" destOrd="0" presId="urn:microsoft.com/office/officeart/2005/8/layout/hProcess11"/>
    <dgm:cxn modelId="{047EA9FD-5BC1-416D-B152-8979AD2B4FD0}" type="presParOf" srcId="{E688C50D-9D19-40C9-8A62-4A6FB90F3051}" destId="{78AEC431-AA7A-4664-95EE-1CD0FADAD68A}" srcOrd="1" destOrd="0" presId="urn:microsoft.com/office/officeart/2005/8/layout/hProcess11"/>
    <dgm:cxn modelId="{6139131D-1E27-45F4-B4F0-668851106E75}" type="presParOf" srcId="{78AEC431-AA7A-4664-95EE-1CD0FADAD68A}" destId="{13C01531-2B9E-4CBA-A139-B64A70D14A35}" srcOrd="0" destOrd="0" presId="urn:microsoft.com/office/officeart/2005/8/layout/hProcess11"/>
    <dgm:cxn modelId="{472BB1F0-C6F5-44B8-829B-110BCEDAF087}" type="presParOf" srcId="{13C01531-2B9E-4CBA-A139-B64A70D14A35}" destId="{BDF29543-4D02-4B31-8CB5-BE6EE92604F2}" srcOrd="0" destOrd="0" presId="urn:microsoft.com/office/officeart/2005/8/layout/hProcess11"/>
    <dgm:cxn modelId="{AF9A24CE-2B68-40D2-90DC-8746FD7FE018}" type="presParOf" srcId="{13C01531-2B9E-4CBA-A139-B64A70D14A35}" destId="{82B8DA6C-9A6B-4477-A247-2A28BEC43B38}" srcOrd="1" destOrd="0" presId="urn:microsoft.com/office/officeart/2005/8/layout/hProcess11"/>
    <dgm:cxn modelId="{5745E927-A569-4A5E-BCA0-C6FA04C4257C}" type="presParOf" srcId="{13C01531-2B9E-4CBA-A139-B64A70D14A35}" destId="{3F25E4F5-EE40-4055-B2EF-2CF5C3DAF761}" srcOrd="2" destOrd="0" presId="urn:microsoft.com/office/officeart/2005/8/layout/hProcess11"/>
    <dgm:cxn modelId="{202FB9E2-FE31-440B-9C10-13968B6DFEE1}" type="presParOf" srcId="{78AEC431-AA7A-4664-95EE-1CD0FADAD68A}" destId="{22EE769E-4DB4-4EB7-995C-0DF61E6D44FA}" srcOrd="1" destOrd="0" presId="urn:microsoft.com/office/officeart/2005/8/layout/hProcess11"/>
    <dgm:cxn modelId="{33742074-F51E-4037-B5BA-898BEC171CA1}" type="presParOf" srcId="{78AEC431-AA7A-4664-95EE-1CD0FADAD68A}" destId="{C438C172-ED2E-4AB4-8032-FE8EBD0EE31E}" srcOrd="2" destOrd="0" presId="urn:microsoft.com/office/officeart/2005/8/layout/hProcess11"/>
    <dgm:cxn modelId="{E52818FB-02E5-40B0-B029-25E87E1D36AA}" type="presParOf" srcId="{C438C172-ED2E-4AB4-8032-FE8EBD0EE31E}" destId="{54A62EEC-629F-4FBE-87DA-18690EC87E85}" srcOrd="0" destOrd="0" presId="urn:microsoft.com/office/officeart/2005/8/layout/hProcess11"/>
    <dgm:cxn modelId="{3222D1E4-33AA-451B-B0B4-399C760C1456}" type="presParOf" srcId="{C438C172-ED2E-4AB4-8032-FE8EBD0EE31E}" destId="{D8909830-DA0D-4138-91AD-8BB343AB03AF}" srcOrd="1" destOrd="0" presId="urn:microsoft.com/office/officeart/2005/8/layout/hProcess11"/>
    <dgm:cxn modelId="{4953CB91-475D-4429-8EB3-6119673082F0}" type="presParOf" srcId="{C438C172-ED2E-4AB4-8032-FE8EBD0EE31E}" destId="{63EA082A-8D55-418F-8EE2-FF547E862BE2}" srcOrd="2" destOrd="0" presId="urn:microsoft.com/office/officeart/2005/8/layout/hProcess11"/>
    <dgm:cxn modelId="{D8444F56-F348-4B91-84C8-8C528FA9B9A9}" type="presParOf" srcId="{78AEC431-AA7A-4664-95EE-1CD0FADAD68A}" destId="{A9941D4F-9700-49DF-8132-E1484E2B38B6}" srcOrd="3" destOrd="0" presId="urn:microsoft.com/office/officeart/2005/8/layout/hProcess11"/>
    <dgm:cxn modelId="{5556F57F-D0D0-407D-A011-8C50978E33CA}" type="presParOf" srcId="{78AEC431-AA7A-4664-95EE-1CD0FADAD68A}" destId="{893CC8CE-0966-4DC7-9B3A-DA1610FCD513}" srcOrd="4" destOrd="0" presId="urn:microsoft.com/office/officeart/2005/8/layout/hProcess11"/>
    <dgm:cxn modelId="{2F669623-7C0D-436F-A4A4-AB7C49B10230}" type="presParOf" srcId="{893CC8CE-0966-4DC7-9B3A-DA1610FCD513}" destId="{423CD81E-8EAA-4220-9E12-C88C9A90B6E5}" srcOrd="0" destOrd="0" presId="urn:microsoft.com/office/officeart/2005/8/layout/hProcess11"/>
    <dgm:cxn modelId="{5570B164-BF33-4E74-839D-C568C0D775E6}" type="presParOf" srcId="{893CC8CE-0966-4DC7-9B3A-DA1610FCD513}" destId="{63957CF6-4812-4444-885E-F23ED6603EDD}" srcOrd="1" destOrd="0" presId="urn:microsoft.com/office/officeart/2005/8/layout/hProcess11"/>
    <dgm:cxn modelId="{FE7781CE-C62E-416D-89D3-D06A83095E79}" type="presParOf" srcId="{893CC8CE-0966-4DC7-9B3A-DA1610FCD513}" destId="{B8EF6B9B-9020-4930-B081-209E84F2ABA4}" srcOrd="2" destOrd="0" presId="urn:microsoft.com/office/officeart/2005/8/layout/hProcess11"/>
    <dgm:cxn modelId="{39199E8B-27BD-4EE7-B93E-6178A4E32EF2}" type="presParOf" srcId="{78AEC431-AA7A-4664-95EE-1CD0FADAD68A}" destId="{F44E08A6-182A-4EF5-9AFF-C886AA14FD58}" srcOrd="5" destOrd="0" presId="urn:microsoft.com/office/officeart/2005/8/layout/hProcess11"/>
    <dgm:cxn modelId="{34FF9D6B-D69E-454E-B864-725D97B20A88}" type="presParOf" srcId="{78AEC431-AA7A-4664-95EE-1CD0FADAD68A}" destId="{A76236BB-2EB7-41DB-857A-319D8B5F264A}" srcOrd="6" destOrd="0" presId="urn:microsoft.com/office/officeart/2005/8/layout/hProcess11"/>
    <dgm:cxn modelId="{DBD3BCAD-0609-4AB2-B4F0-48485E020CC2}" type="presParOf" srcId="{A76236BB-2EB7-41DB-857A-319D8B5F264A}" destId="{128E2952-D523-4C17-B7DC-573743FF8104}" srcOrd="0" destOrd="0" presId="urn:microsoft.com/office/officeart/2005/8/layout/hProcess11"/>
    <dgm:cxn modelId="{06C63ABE-2E2A-4371-9B95-49A2F7811671}" type="presParOf" srcId="{A76236BB-2EB7-41DB-857A-319D8B5F264A}" destId="{C7755CFD-4034-4D4E-B9E4-BFCF88169277}" srcOrd="1" destOrd="0" presId="urn:microsoft.com/office/officeart/2005/8/layout/hProcess11"/>
    <dgm:cxn modelId="{45A52799-974D-4727-8E01-3C18C523978C}" type="presParOf" srcId="{A76236BB-2EB7-41DB-857A-319D8B5F264A}" destId="{584AA926-99E6-46A5-9A07-2A36886D3F8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1FDC8BD-7663-4363-8C7D-A724A8A47FE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289AEB97-650F-4CAE-AEA5-F664ADF5BE2E}">
      <dgm:prSet/>
      <dgm:spPr/>
      <dgm:t>
        <a:bodyPr/>
        <a:lstStyle/>
        <a:p>
          <a:r>
            <a:rPr lang="pl-PL"/>
            <a:t>mogących stanowić </a:t>
          </a:r>
          <a:r>
            <a:rPr lang="pl-PL" b="1"/>
            <a:t>dowód</a:t>
          </a:r>
          <a:r>
            <a:rPr lang="pl-PL"/>
            <a:t> w sprawie </a:t>
          </a:r>
        </a:p>
      </dgm:t>
    </dgm:pt>
    <dgm:pt modelId="{449859E3-9A5F-442C-B21D-D305DF433B9B}" type="parTrans" cxnId="{A01555F3-00B6-471F-92CE-1F2BE5EEC1C5}">
      <dgm:prSet/>
      <dgm:spPr/>
      <dgm:t>
        <a:bodyPr/>
        <a:lstStyle/>
        <a:p>
          <a:endParaRPr lang="pl-PL"/>
        </a:p>
      </dgm:t>
    </dgm:pt>
    <dgm:pt modelId="{12D87D41-4EF9-4A8D-B379-80CCBCA1A08B}" type="sibTrans" cxnId="{A01555F3-00B6-471F-92CE-1F2BE5EEC1C5}">
      <dgm:prSet/>
      <dgm:spPr/>
      <dgm:t>
        <a:bodyPr/>
        <a:lstStyle/>
        <a:p>
          <a:endParaRPr lang="pl-PL"/>
        </a:p>
      </dgm:t>
    </dgm:pt>
    <dgm:pt modelId="{872E7C61-D399-4405-9DB5-541230CD77F4}">
      <dgm:prSet/>
      <dgm:spPr/>
      <dgm:t>
        <a:bodyPr/>
        <a:lstStyle/>
        <a:p>
          <a:r>
            <a:rPr lang="pl-PL" b="1"/>
            <a:t>podlegających zajęciu </a:t>
          </a:r>
          <a:r>
            <a:rPr lang="pl-PL"/>
            <a:t>w celu zabezpieczenia kar  majątkowych, środków karnych o charakterze majątkowym, przepadku, środków kompensacyjnych albo roszczeń o naprawienie szkody (art. 217 § 1 k.p.k.)</a:t>
          </a:r>
        </a:p>
      </dgm:t>
    </dgm:pt>
    <dgm:pt modelId="{A8F7EA1C-119B-47AB-BCDC-43C6F6E5EDFA}" type="parTrans" cxnId="{8EFF9D5E-250C-46D3-8D75-678373669B18}">
      <dgm:prSet/>
      <dgm:spPr/>
      <dgm:t>
        <a:bodyPr/>
        <a:lstStyle/>
        <a:p>
          <a:endParaRPr lang="pl-PL"/>
        </a:p>
      </dgm:t>
    </dgm:pt>
    <dgm:pt modelId="{5799BF22-53B3-4CE3-B42A-B580594D555B}" type="sibTrans" cxnId="{8EFF9D5E-250C-46D3-8D75-678373669B18}">
      <dgm:prSet/>
      <dgm:spPr/>
      <dgm:t>
        <a:bodyPr/>
        <a:lstStyle/>
        <a:p>
          <a:endParaRPr lang="pl-PL"/>
        </a:p>
      </dgm:t>
    </dgm:pt>
    <dgm:pt modelId="{85A300C9-108F-47ED-94F3-9FEC078A8CC2}" type="pres">
      <dgm:prSet presAssocID="{D1FDC8BD-7663-4363-8C7D-A724A8A47FEB}" presName="linear" presStyleCnt="0">
        <dgm:presLayoutVars>
          <dgm:animLvl val="lvl"/>
          <dgm:resizeHandles val="exact"/>
        </dgm:presLayoutVars>
      </dgm:prSet>
      <dgm:spPr/>
    </dgm:pt>
    <dgm:pt modelId="{7450ECAE-25EA-4E9B-81B7-91B888930DD0}" type="pres">
      <dgm:prSet presAssocID="{289AEB97-650F-4CAE-AEA5-F664ADF5BE2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E64BB26-29EE-409D-99D6-9DBA1C672F05}" type="pres">
      <dgm:prSet presAssocID="{12D87D41-4EF9-4A8D-B379-80CCBCA1A08B}" presName="spacer" presStyleCnt="0"/>
      <dgm:spPr/>
    </dgm:pt>
    <dgm:pt modelId="{81A86D96-000B-4438-A790-75EF6732612A}" type="pres">
      <dgm:prSet presAssocID="{872E7C61-D399-4405-9DB5-541230CD77F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EFF9D5E-250C-46D3-8D75-678373669B18}" srcId="{D1FDC8BD-7663-4363-8C7D-A724A8A47FEB}" destId="{872E7C61-D399-4405-9DB5-541230CD77F4}" srcOrd="1" destOrd="0" parTransId="{A8F7EA1C-119B-47AB-BCDC-43C6F6E5EDFA}" sibTransId="{5799BF22-53B3-4CE3-B42A-B580594D555B}"/>
    <dgm:cxn modelId="{BEB152A1-C7EB-456A-B3C0-698FF886B62F}" type="presOf" srcId="{289AEB97-650F-4CAE-AEA5-F664ADF5BE2E}" destId="{7450ECAE-25EA-4E9B-81B7-91B888930DD0}" srcOrd="0" destOrd="0" presId="urn:microsoft.com/office/officeart/2005/8/layout/vList2"/>
    <dgm:cxn modelId="{8293E4A3-E956-4F8A-A440-27AB4506D9CA}" type="presOf" srcId="{D1FDC8BD-7663-4363-8C7D-A724A8A47FEB}" destId="{85A300C9-108F-47ED-94F3-9FEC078A8CC2}" srcOrd="0" destOrd="0" presId="urn:microsoft.com/office/officeart/2005/8/layout/vList2"/>
    <dgm:cxn modelId="{1055BCB7-3B42-4FAD-BFA6-DB04C343CF09}" type="presOf" srcId="{872E7C61-D399-4405-9DB5-541230CD77F4}" destId="{81A86D96-000B-4438-A790-75EF6732612A}" srcOrd="0" destOrd="0" presId="urn:microsoft.com/office/officeart/2005/8/layout/vList2"/>
    <dgm:cxn modelId="{A01555F3-00B6-471F-92CE-1F2BE5EEC1C5}" srcId="{D1FDC8BD-7663-4363-8C7D-A724A8A47FEB}" destId="{289AEB97-650F-4CAE-AEA5-F664ADF5BE2E}" srcOrd="0" destOrd="0" parTransId="{449859E3-9A5F-442C-B21D-D305DF433B9B}" sibTransId="{12D87D41-4EF9-4A8D-B379-80CCBCA1A08B}"/>
    <dgm:cxn modelId="{526093EC-2886-4BD5-9166-4FBA1AA91D3B}" type="presParOf" srcId="{85A300C9-108F-47ED-94F3-9FEC078A8CC2}" destId="{7450ECAE-25EA-4E9B-81B7-91B888930DD0}" srcOrd="0" destOrd="0" presId="urn:microsoft.com/office/officeart/2005/8/layout/vList2"/>
    <dgm:cxn modelId="{2366A9BE-42B1-418A-9AA4-A2515FB5F07B}" type="presParOf" srcId="{85A300C9-108F-47ED-94F3-9FEC078A8CC2}" destId="{EE64BB26-29EE-409D-99D6-9DBA1C672F05}" srcOrd="1" destOrd="0" presId="urn:microsoft.com/office/officeart/2005/8/layout/vList2"/>
    <dgm:cxn modelId="{2F98218C-F0BA-4754-B535-1365531E5627}" type="presParOf" srcId="{85A300C9-108F-47ED-94F3-9FEC078A8CC2}" destId="{81A86D96-000B-4438-A790-75EF6732612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A106D3F-724D-45EF-8CF2-3BFE43F38B61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B6CDFB35-C8DB-419C-A057-EEDD78D4E9E6}">
      <dgm:prSet/>
      <dgm:spPr/>
      <dgm:t>
        <a:bodyPr/>
        <a:lstStyle/>
        <a:p>
          <a:r>
            <a:rPr lang="pl-PL"/>
            <a:t>Rzeczy należy wydać na </a:t>
          </a:r>
          <a:r>
            <a:rPr lang="pl-PL" b="1"/>
            <a:t>żądanie sądu lub prokuratora</a:t>
          </a:r>
          <a:r>
            <a:rPr lang="pl-PL"/>
            <a:t> </a:t>
          </a:r>
        </a:p>
      </dgm:t>
    </dgm:pt>
    <dgm:pt modelId="{412674FD-927B-4197-946B-2CB46AD7776A}" type="parTrans" cxnId="{B49B4DD8-98D0-42F1-B5AD-8FB7F6290E05}">
      <dgm:prSet/>
      <dgm:spPr/>
      <dgm:t>
        <a:bodyPr/>
        <a:lstStyle/>
        <a:p>
          <a:endParaRPr lang="pl-PL"/>
        </a:p>
      </dgm:t>
    </dgm:pt>
    <dgm:pt modelId="{8C34EAB8-5DC8-4529-8458-6CF22E6E23BB}" type="sibTrans" cxnId="{B49B4DD8-98D0-42F1-B5AD-8FB7F6290E05}">
      <dgm:prSet/>
      <dgm:spPr/>
      <dgm:t>
        <a:bodyPr/>
        <a:lstStyle/>
        <a:p>
          <a:endParaRPr lang="pl-PL"/>
        </a:p>
      </dgm:t>
    </dgm:pt>
    <dgm:pt modelId="{2057BFCD-3EAB-4F75-B0DC-A03BF7BE3137}">
      <dgm:prSet/>
      <dgm:spPr/>
      <dgm:t>
        <a:bodyPr/>
        <a:lstStyle/>
        <a:p>
          <a:r>
            <a:rPr lang="pl-PL"/>
            <a:t>Postanowienie o zatrzymaniu rzeczy</a:t>
          </a:r>
        </a:p>
      </dgm:t>
    </dgm:pt>
    <dgm:pt modelId="{5F587E1B-4C34-42AB-B5E5-656AC9FCFA5B}" type="parTrans" cxnId="{B5EE759D-F5D9-4F62-BCA4-56631125A64A}">
      <dgm:prSet/>
      <dgm:spPr/>
      <dgm:t>
        <a:bodyPr/>
        <a:lstStyle/>
        <a:p>
          <a:endParaRPr lang="pl-PL"/>
        </a:p>
      </dgm:t>
    </dgm:pt>
    <dgm:pt modelId="{21A2A7EE-0029-416C-90FF-89F9112F8D09}" type="sibTrans" cxnId="{B5EE759D-F5D9-4F62-BCA4-56631125A64A}">
      <dgm:prSet/>
      <dgm:spPr/>
      <dgm:t>
        <a:bodyPr/>
        <a:lstStyle/>
        <a:p>
          <a:endParaRPr lang="pl-PL"/>
        </a:p>
      </dgm:t>
    </dgm:pt>
    <dgm:pt modelId="{84C3A5A0-25EB-4BA5-8345-3F7CD64FCF3D}">
      <dgm:prSet/>
      <dgm:spPr/>
      <dgm:t>
        <a:bodyPr/>
        <a:lstStyle/>
        <a:p>
          <a:r>
            <a:rPr lang="pl-PL"/>
            <a:t>W </a:t>
          </a:r>
          <a:r>
            <a:rPr lang="pl-PL" b="1"/>
            <a:t>wypadkach niecierpiących zwłoki </a:t>
          </a:r>
          <a:r>
            <a:rPr lang="pl-PL"/>
            <a:t>rzeczy należy wydać na żądanie Policji</a:t>
          </a:r>
        </a:p>
      </dgm:t>
    </dgm:pt>
    <dgm:pt modelId="{46548BF7-CDE9-416F-B579-5875EDCDB71C}" type="parTrans" cxnId="{B0A9AEC2-C5D4-44FE-B6E4-25A7CBBC10FB}">
      <dgm:prSet/>
      <dgm:spPr/>
      <dgm:t>
        <a:bodyPr/>
        <a:lstStyle/>
        <a:p>
          <a:endParaRPr lang="pl-PL"/>
        </a:p>
      </dgm:t>
    </dgm:pt>
    <dgm:pt modelId="{5F5BABBD-F327-436F-B829-01DC014DC4C5}" type="sibTrans" cxnId="{B0A9AEC2-C5D4-44FE-B6E4-25A7CBBC10FB}">
      <dgm:prSet/>
      <dgm:spPr/>
      <dgm:t>
        <a:bodyPr/>
        <a:lstStyle/>
        <a:p>
          <a:endParaRPr lang="pl-PL"/>
        </a:p>
      </dgm:t>
    </dgm:pt>
    <dgm:pt modelId="{C52CFAD6-272E-46EA-84D9-36133AA7ABF3}">
      <dgm:prSet/>
      <dgm:spPr/>
      <dgm:t>
        <a:bodyPr/>
        <a:lstStyle/>
        <a:p>
          <a:r>
            <a:rPr lang="pl-PL"/>
            <a:t>należy okazać </a:t>
          </a:r>
          <a:r>
            <a:rPr lang="pl-PL" b="1"/>
            <a:t>nakaz kierownika jednostki </a:t>
          </a:r>
          <a:r>
            <a:rPr lang="pl-PL"/>
            <a:t>albo </a:t>
          </a:r>
          <a:r>
            <a:rPr lang="pl-PL" b="1"/>
            <a:t>legitymację służbową </a:t>
          </a:r>
          <a:r>
            <a:rPr lang="pl-PL"/>
            <a:t>i określić jaka rzecz ma zostać zatrzymana. </a:t>
          </a:r>
        </a:p>
      </dgm:t>
    </dgm:pt>
    <dgm:pt modelId="{B2C3533A-F855-4068-A7FB-6EA1CCD895A0}" type="parTrans" cxnId="{84DD9640-21D8-4DBD-81DE-7EE68A6A9E84}">
      <dgm:prSet/>
      <dgm:spPr/>
      <dgm:t>
        <a:bodyPr/>
        <a:lstStyle/>
        <a:p>
          <a:endParaRPr lang="pl-PL"/>
        </a:p>
      </dgm:t>
    </dgm:pt>
    <dgm:pt modelId="{82D54D7D-0549-4776-A398-54C45A406876}" type="sibTrans" cxnId="{84DD9640-21D8-4DBD-81DE-7EE68A6A9E84}">
      <dgm:prSet/>
      <dgm:spPr/>
      <dgm:t>
        <a:bodyPr/>
        <a:lstStyle/>
        <a:p>
          <a:endParaRPr lang="pl-PL"/>
        </a:p>
      </dgm:t>
    </dgm:pt>
    <dgm:pt modelId="{2341B212-CF29-46FB-9599-35A134669300}" type="pres">
      <dgm:prSet presAssocID="{CA106D3F-724D-45EF-8CF2-3BFE43F38B6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56B1261-4D65-4F7B-8B36-24B1DD0A7213}" type="pres">
      <dgm:prSet presAssocID="{B6CDFB35-C8DB-419C-A057-EEDD78D4E9E6}" presName="circle1" presStyleLbl="node1" presStyleIdx="0" presStyleCnt="2"/>
      <dgm:spPr/>
    </dgm:pt>
    <dgm:pt modelId="{E72C0829-DA8B-4A86-8E07-EFF94608BE7B}" type="pres">
      <dgm:prSet presAssocID="{B6CDFB35-C8DB-419C-A057-EEDD78D4E9E6}" presName="space" presStyleCnt="0"/>
      <dgm:spPr/>
    </dgm:pt>
    <dgm:pt modelId="{4ED5A8F8-8DA0-4F6A-ABA3-6B2324978A10}" type="pres">
      <dgm:prSet presAssocID="{B6CDFB35-C8DB-419C-A057-EEDD78D4E9E6}" presName="rect1" presStyleLbl="alignAcc1" presStyleIdx="0" presStyleCnt="2"/>
      <dgm:spPr/>
    </dgm:pt>
    <dgm:pt modelId="{8F0FE655-7C0D-4F8B-BD15-C4D3B28991CE}" type="pres">
      <dgm:prSet presAssocID="{84C3A5A0-25EB-4BA5-8345-3F7CD64FCF3D}" presName="vertSpace2" presStyleLbl="node1" presStyleIdx="0" presStyleCnt="2"/>
      <dgm:spPr/>
    </dgm:pt>
    <dgm:pt modelId="{E9788B62-746C-4741-9DD4-6C482B960324}" type="pres">
      <dgm:prSet presAssocID="{84C3A5A0-25EB-4BA5-8345-3F7CD64FCF3D}" presName="circle2" presStyleLbl="node1" presStyleIdx="1" presStyleCnt="2"/>
      <dgm:spPr/>
    </dgm:pt>
    <dgm:pt modelId="{5E199CC7-A6CE-442E-B018-197D0D219574}" type="pres">
      <dgm:prSet presAssocID="{84C3A5A0-25EB-4BA5-8345-3F7CD64FCF3D}" presName="rect2" presStyleLbl="alignAcc1" presStyleIdx="1" presStyleCnt="2"/>
      <dgm:spPr/>
    </dgm:pt>
    <dgm:pt modelId="{B67C1F33-6D14-4F40-90A4-BF3E349D4596}" type="pres">
      <dgm:prSet presAssocID="{B6CDFB35-C8DB-419C-A057-EEDD78D4E9E6}" presName="rect1ParTx" presStyleLbl="alignAcc1" presStyleIdx="1" presStyleCnt="2">
        <dgm:presLayoutVars>
          <dgm:chMax val="1"/>
          <dgm:bulletEnabled val="1"/>
        </dgm:presLayoutVars>
      </dgm:prSet>
      <dgm:spPr/>
    </dgm:pt>
    <dgm:pt modelId="{7ECE5893-E6CC-4676-8846-1DAD8627F4CD}" type="pres">
      <dgm:prSet presAssocID="{B6CDFB35-C8DB-419C-A057-EEDD78D4E9E6}" presName="rect1ChTx" presStyleLbl="alignAcc1" presStyleIdx="1" presStyleCnt="2">
        <dgm:presLayoutVars>
          <dgm:bulletEnabled val="1"/>
        </dgm:presLayoutVars>
      </dgm:prSet>
      <dgm:spPr/>
    </dgm:pt>
    <dgm:pt modelId="{AC058D6F-53F8-4004-8199-C87A3E672199}" type="pres">
      <dgm:prSet presAssocID="{84C3A5A0-25EB-4BA5-8345-3F7CD64FCF3D}" presName="rect2ParTx" presStyleLbl="alignAcc1" presStyleIdx="1" presStyleCnt="2">
        <dgm:presLayoutVars>
          <dgm:chMax val="1"/>
          <dgm:bulletEnabled val="1"/>
        </dgm:presLayoutVars>
      </dgm:prSet>
      <dgm:spPr/>
    </dgm:pt>
    <dgm:pt modelId="{1F63BB22-7FE1-4409-B5D4-D761A3BCD670}" type="pres">
      <dgm:prSet presAssocID="{84C3A5A0-25EB-4BA5-8345-3F7CD64FCF3D}" presName="rect2ChTx" presStyleLbl="alignAcc1" presStyleIdx="1" presStyleCnt="2">
        <dgm:presLayoutVars>
          <dgm:bulletEnabled val="1"/>
        </dgm:presLayoutVars>
      </dgm:prSet>
      <dgm:spPr/>
    </dgm:pt>
  </dgm:ptLst>
  <dgm:cxnLst>
    <dgm:cxn modelId="{6172C204-62BC-4CDA-B07F-92EC1CE527F5}" type="presOf" srcId="{B6CDFB35-C8DB-419C-A057-EEDD78D4E9E6}" destId="{B67C1F33-6D14-4F40-90A4-BF3E349D4596}" srcOrd="1" destOrd="0" presId="urn:microsoft.com/office/officeart/2005/8/layout/target3"/>
    <dgm:cxn modelId="{955C6339-7F57-4C59-87DD-FC14A2E25727}" type="presOf" srcId="{84C3A5A0-25EB-4BA5-8345-3F7CD64FCF3D}" destId="{5E199CC7-A6CE-442E-B018-197D0D219574}" srcOrd="0" destOrd="0" presId="urn:microsoft.com/office/officeart/2005/8/layout/target3"/>
    <dgm:cxn modelId="{84DD9640-21D8-4DBD-81DE-7EE68A6A9E84}" srcId="{84C3A5A0-25EB-4BA5-8345-3F7CD64FCF3D}" destId="{C52CFAD6-272E-46EA-84D9-36133AA7ABF3}" srcOrd="0" destOrd="0" parTransId="{B2C3533A-F855-4068-A7FB-6EA1CCD895A0}" sibTransId="{82D54D7D-0549-4776-A398-54C45A406876}"/>
    <dgm:cxn modelId="{A3052D46-9BE6-4E3A-A9C2-497CF236A406}" type="presOf" srcId="{B6CDFB35-C8DB-419C-A057-EEDD78D4E9E6}" destId="{4ED5A8F8-8DA0-4F6A-ABA3-6B2324978A10}" srcOrd="0" destOrd="0" presId="urn:microsoft.com/office/officeart/2005/8/layout/target3"/>
    <dgm:cxn modelId="{9600CE46-14FC-4540-B0E2-01875895AD54}" type="presOf" srcId="{C52CFAD6-272E-46EA-84D9-36133AA7ABF3}" destId="{1F63BB22-7FE1-4409-B5D4-D761A3BCD670}" srcOrd="0" destOrd="0" presId="urn:microsoft.com/office/officeart/2005/8/layout/target3"/>
    <dgm:cxn modelId="{11182C82-8B13-4F86-AA57-6F6123F11AD9}" type="presOf" srcId="{CA106D3F-724D-45EF-8CF2-3BFE43F38B61}" destId="{2341B212-CF29-46FB-9599-35A134669300}" srcOrd="0" destOrd="0" presId="urn:microsoft.com/office/officeart/2005/8/layout/target3"/>
    <dgm:cxn modelId="{B5EE759D-F5D9-4F62-BCA4-56631125A64A}" srcId="{B6CDFB35-C8DB-419C-A057-EEDD78D4E9E6}" destId="{2057BFCD-3EAB-4F75-B0DC-A03BF7BE3137}" srcOrd="0" destOrd="0" parTransId="{5F587E1B-4C34-42AB-B5E5-656AC9FCFA5B}" sibTransId="{21A2A7EE-0029-416C-90FF-89F9112F8D09}"/>
    <dgm:cxn modelId="{DD1612A8-C615-4975-A5A6-E34B3F637ABC}" type="presOf" srcId="{84C3A5A0-25EB-4BA5-8345-3F7CD64FCF3D}" destId="{AC058D6F-53F8-4004-8199-C87A3E672199}" srcOrd="1" destOrd="0" presId="urn:microsoft.com/office/officeart/2005/8/layout/target3"/>
    <dgm:cxn modelId="{B0A9AEC2-C5D4-44FE-B6E4-25A7CBBC10FB}" srcId="{CA106D3F-724D-45EF-8CF2-3BFE43F38B61}" destId="{84C3A5A0-25EB-4BA5-8345-3F7CD64FCF3D}" srcOrd="1" destOrd="0" parTransId="{46548BF7-CDE9-416F-B579-5875EDCDB71C}" sibTransId="{5F5BABBD-F327-436F-B829-01DC014DC4C5}"/>
    <dgm:cxn modelId="{B49B4DD8-98D0-42F1-B5AD-8FB7F6290E05}" srcId="{CA106D3F-724D-45EF-8CF2-3BFE43F38B61}" destId="{B6CDFB35-C8DB-419C-A057-EEDD78D4E9E6}" srcOrd="0" destOrd="0" parTransId="{412674FD-927B-4197-946B-2CB46AD7776A}" sibTransId="{8C34EAB8-5DC8-4529-8458-6CF22E6E23BB}"/>
    <dgm:cxn modelId="{83312DE2-1742-498A-A801-6DFA541C2A07}" type="presOf" srcId="{2057BFCD-3EAB-4F75-B0DC-A03BF7BE3137}" destId="{7ECE5893-E6CC-4676-8846-1DAD8627F4CD}" srcOrd="0" destOrd="0" presId="urn:microsoft.com/office/officeart/2005/8/layout/target3"/>
    <dgm:cxn modelId="{82972F71-A9BD-4ED4-AE73-5FDCC405CA08}" type="presParOf" srcId="{2341B212-CF29-46FB-9599-35A134669300}" destId="{456B1261-4D65-4F7B-8B36-24B1DD0A7213}" srcOrd="0" destOrd="0" presId="urn:microsoft.com/office/officeart/2005/8/layout/target3"/>
    <dgm:cxn modelId="{2B1A9351-E2C4-4EF2-9259-D05C9CBBC49E}" type="presParOf" srcId="{2341B212-CF29-46FB-9599-35A134669300}" destId="{E72C0829-DA8B-4A86-8E07-EFF94608BE7B}" srcOrd="1" destOrd="0" presId="urn:microsoft.com/office/officeart/2005/8/layout/target3"/>
    <dgm:cxn modelId="{B1F6A67E-6E0D-46D6-BBFE-01FCB29E37AA}" type="presParOf" srcId="{2341B212-CF29-46FB-9599-35A134669300}" destId="{4ED5A8F8-8DA0-4F6A-ABA3-6B2324978A10}" srcOrd="2" destOrd="0" presId="urn:microsoft.com/office/officeart/2005/8/layout/target3"/>
    <dgm:cxn modelId="{0A99D291-C831-47F3-8E60-E923A7DBFE7D}" type="presParOf" srcId="{2341B212-CF29-46FB-9599-35A134669300}" destId="{8F0FE655-7C0D-4F8B-BD15-C4D3B28991CE}" srcOrd="3" destOrd="0" presId="urn:microsoft.com/office/officeart/2005/8/layout/target3"/>
    <dgm:cxn modelId="{DC89F16F-616D-4383-8DE5-81C4745D406C}" type="presParOf" srcId="{2341B212-CF29-46FB-9599-35A134669300}" destId="{E9788B62-746C-4741-9DD4-6C482B960324}" srcOrd="4" destOrd="0" presId="urn:microsoft.com/office/officeart/2005/8/layout/target3"/>
    <dgm:cxn modelId="{41791947-C369-4719-BE15-903F82401317}" type="presParOf" srcId="{2341B212-CF29-46FB-9599-35A134669300}" destId="{5E199CC7-A6CE-442E-B018-197D0D219574}" srcOrd="5" destOrd="0" presId="urn:microsoft.com/office/officeart/2005/8/layout/target3"/>
    <dgm:cxn modelId="{282277C1-A019-4EF1-8721-C9341D4B9D27}" type="presParOf" srcId="{2341B212-CF29-46FB-9599-35A134669300}" destId="{B67C1F33-6D14-4F40-90A4-BF3E349D4596}" srcOrd="6" destOrd="0" presId="urn:microsoft.com/office/officeart/2005/8/layout/target3"/>
    <dgm:cxn modelId="{FC38104A-42E3-46D4-A7EB-5ABB33FF034B}" type="presParOf" srcId="{2341B212-CF29-46FB-9599-35A134669300}" destId="{7ECE5893-E6CC-4676-8846-1DAD8627F4CD}" srcOrd="7" destOrd="0" presId="urn:microsoft.com/office/officeart/2005/8/layout/target3"/>
    <dgm:cxn modelId="{D0DCBF36-CCD8-4180-BF33-FF9F817BB69E}" type="presParOf" srcId="{2341B212-CF29-46FB-9599-35A134669300}" destId="{AC058D6F-53F8-4004-8199-C87A3E672199}" srcOrd="8" destOrd="0" presId="urn:microsoft.com/office/officeart/2005/8/layout/target3"/>
    <dgm:cxn modelId="{B68CA0D6-5AE5-487D-8AB7-6F564230E999}" type="presParOf" srcId="{2341B212-CF29-46FB-9599-35A134669300}" destId="{1F63BB22-7FE1-4409-B5D4-D761A3BCD670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521FBDA-B2F1-4207-9F82-69A38ACB166A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ADDB3CA2-5844-4706-9B9E-505774AA5F6D}">
      <dgm:prSet/>
      <dgm:spPr/>
      <dgm:t>
        <a:bodyPr/>
        <a:lstStyle/>
        <a:p>
          <a:r>
            <a:rPr lang="pl-PL"/>
            <a:t>okazanie postanowienia/ nakazu kierownika jednostki </a:t>
          </a:r>
        </a:p>
      </dgm:t>
    </dgm:pt>
    <dgm:pt modelId="{9CD0C618-A8E2-43D0-97E1-E60CB08D4DE3}" type="parTrans" cxnId="{7834190B-6ACC-472C-B0BA-A7AC9DE3D1D9}">
      <dgm:prSet/>
      <dgm:spPr/>
      <dgm:t>
        <a:bodyPr/>
        <a:lstStyle/>
        <a:p>
          <a:endParaRPr lang="pl-PL"/>
        </a:p>
      </dgm:t>
    </dgm:pt>
    <dgm:pt modelId="{9C2909CD-9414-4E16-9C60-06BB7CB2140D}" type="sibTrans" cxnId="{7834190B-6ACC-472C-B0BA-A7AC9DE3D1D9}">
      <dgm:prSet/>
      <dgm:spPr/>
      <dgm:t>
        <a:bodyPr/>
        <a:lstStyle/>
        <a:p>
          <a:endParaRPr lang="pl-PL"/>
        </a:p>
      </dgm:t>
    </dgm:pt>
    <dgm:pt modelId="{E212C56B-F783-4DB1-9322-E8F7E7EDD2C6}">
      <dgm:prSet/>
      <dgm:spPr/>
      <dgm:t>
        <a:bodyPr/>
        <a:lstStyle/>
        <a:p>
          <a:r>
            <a:rPr lang="pl-PL"/>
            <a:t>wezwanie do dobrowolnego wydania rzeczy </a:t>
          </a:r>
        </a:p>
      </dgm:t>
    </dgm:pt>
    <dgm:pt modelId="{50B32E0F-A110-4F01-AA13-2883F67FF0F0}" type="parTrans" cxnId="{DA1C91AB-9D5C-43C6-90E6-D65346DA141A}">
      <dgm:prSet/>
      <dgm:spPr/>
      <dgm:t>
        <a:bodyPr/>
        <a:lstStyle/>
        <a:p>
          <a:endParaRPr lang="pl-PL"/>
        </a:p>
      </dgm:t>
    </dgm:pt>
    <dgm:pt modelId="{C6E5BBBD-4C78-4411-ADEC-2FD5A9299E60}" type="sibTrans" cxnId="{DA1C91AB-9D5C-43C6-90E6-D65346DA141A}">
      <dgm:prSet/>
      <dgm:spPr/>
      <dgm:t>
        <a:bodyPr/>
        <a:lstStyle/>
        <a:p>
          <a:endParaRPr lang="pl-PL"/>
        </a:p>
      </dgm:t>
    </dgm:pt>
    <dgm:pt modelId="{28FABEC4-F087-4351-8222-AE2A3DBFC5DC}">
      <dgm:prSet/>
      <dgm:spPr/>
      <dgm:t>
        <a:bodyPr/>
        <a:lstStyle/>
        <a:p>
          <a:r>
            <a:rPr lang="pl-PL"/>
            <a:t>przymusowe odebranie, gdy osoba odmówi dobrowolnego wydania </a:t>
          </a:r>
        </a:p>
      </dgm:t>
    </dgm:pt>
    <dgm:pt modelId="{71B9EDDD-D4F7-4898-BDCF-E0F390272428}" type="parTrans" cxnId="{863E2110-264C-4D11-8FC6-88A8B6A07990}">
      <dgm:prSet/>
      <dgm:spPr/>
      <dgm:t>
        <a:bodyPr/>
        <a:lstStyle/>
        <a:p>
          <a:endParaRPr lang="pl-PL"/>
        </a:p>
      </dgm:t>
    </dgm:pt>
    <dgm:pt modelId="{89226F49-179E-4829-AAA5-B0FDF5EA0C32}" type="sibTrans" cxnId="{863E2110-264C-4D11-8FC6-88A8B6A07990}">
      <dgm:prSet/>
      <dgm:spPr/>
      <dgm:t>
        <a:bodyPr/>
        <a:lstStyle/>
        <a:p>
          <a:endParaRPr lang="pl-PL"/>
        </a:p>
      </dgm:t>
    </dgm:pt>
    <dgm:pt modelId="{9B1D7A47-57C0-4876-8B1D-495D9C1ADBD7}" type="pres">
      <dgm:prSet presAssocID="{F521FBDA-B2F1-4207-9F82-69A38ACB166A}" presName="Name0" presStyleCnt="0">
        <dgm:presLayoutVars>
          <dgm:dir/>
          <dgm:resizeHandles val="exact"/>
        </dgm:presLayoutVars>
      </dgm:prSet>
      <dgm:spPr/>
    </dgm:pt>
    <dgm:pt modelId="{254C3801-BFBB-4A55-810E-2366D650B0D3}" type="pres">
      <dgm:prSet presAssocID="{F521FBDA-B2F1-4207-9F82-69A38ACB166A}" presName="arrow" presStyleLbl="bgShp" presStyleIdx="0" presStyleCnt="1"/>
      <dgm:spPr/>
    </dgm:pt>
    <dgm:pt modelId="{48C45B91-D4D7-4277-9E51-FCD60A044546}" type="pres">
      <dgm:prSet presAssocID="{F521FBDA-B2F1-4207-9F82-69A38ACB166A}" presName="points" presStyleCnt="0"/>
      <dgm:spPr/>
    </dgm:pt>
    <dgm:pt modelId="{1167A5F8-10AA-4934-B2EE-AE4821391694}" type="pres">
      <dgm:prSet presAssocID="{ADDB3CA2-5844-4706-9B9E-505774AA5F6D}" presName="compositeA" presStyleCnt="0"/>
      <dgm:spPr/>
    </dgm:pt>
    <dgm:pt modelId="{B923AA5A-EBB9-4509-87E4-1E03C78010B2}" type="pres">
      <dgm:prSet presAssocID="{ADDB3CA2-5844-4706-9B9E-505774AA5F6D}" presName="textA" presStyleLbl="revTx" presStyleIdx="0" presStyleCnt="3">
        <dgm:presLayoutVars>
          <dgm:bulletEnabled val="1"/>
        </dgm:presLayoutVars>
      </dgm:prSet>
      <dgm:spPr/>
    </dgm:pt>
    <dgm:pt modelId="{E4F1F2E6-053B-4E0F-9A44-EB9644E422E3}" type="pres">
      <dgm:prSet presAssocID="{ADDB3CA2-5844-4706-9B9E-505774AA5F6D}" presName="circleA" presStyleLbl="node1" presStyleIdx="0" presStyleCnt="3"/>
      <dgm:spPr/>
    </dgm:pt>
    <dgm:pt modelId="{80B280CB-C62E-4A87-ADBD-A1D6DC539FA4}" type="pres">
      <dgm:prSet presAssocID="{ADDB3CA2-5844-4706-9B9E-505774AA5F6D}" presName="spaceA" presStyleCnt="0"/>
      <dgm:spPr/>
    </dgm:pt>
    <dgm:pt modelId="{543F6507-7D9F-4EA2-B151-3F875F156B83}" type="pres">
      <dgm:prSet presAssocID="{9C2909CD-9414-4E16-9C60-06BB7CB2140D}" presName="space" presStyleCnt="0"/>
      <dgm:spPr/>
    </dgm:pt>
    <dgm:pt modelId="{F7D35599-5499-4840-8406-F16779E5B88A}" type="pres">
      <dgm:prSet presAssocID="{E212C56B-F783-4DB1-9322-E8F7E7EDD2C6}" presName="compositeB" presStyleCnt="0"/>
      <dgm:spPr/>
    </dgm:pt>
    <dgm:pt modelId="{CAFE2B88-BA02-4CAF-84AC-43C8DA7DC9E4}" type="pres">
      <dgm:prSet presAssocID="{E212C56B-F783-4DB1-9322-E8F7E7EDD2C6}" presName="textB" presStyleLbl="revTx" presStyleIdx="1" presStyleCnt="3">
        <dgm:presLayoutVars>
          <dgm:bulletEnabled val="1"/>
        </dgm:presLayoutVars>
      </dgm:prSet>
      <dgm:spPr/>
    </dgm:pt>
    <dgm:pt modelId="{89171B9A-132B-4CA2-A787-0699ECD01E55}" type="pres">
      <dgm:prSet presAssocID="{E212C56B-F783-4DB1-9322-E8F7E7EDD2C6}" presName="circleB" presStyleLbl="node1" presStyleIdx="1" presStyleCnt="3"/>
      <dgm:spPr/>
    </dgm:pt>
    <dgm:pt modelId="{FFF68FC2-CB68-430A-9E7E-F58FCC3A4626}" type="pres">
      <dgm:prSet presAssocID="{E212C56B-F783-4DB1-9322-E8F7E7EDD2C6}" presName="spaceB" presStyleCnt="0"/>
      <dgm:spPr/>
    </dgm:pt>
    <dgm:pt modelId="{65ADB851-1CD2-4268-AB43-6B2C4DBBE124}" type="pres">
      <dgm:prSet presAssocID="{C6E5BBBD-4C78-4411-ADEC-2FD5A9299E60}" presName="space" presStyleCnt="0"/>
      <dgm:spPr/>
    </dgm:pt>
    <dgm:pt modelId="{5DB19822-FBC6-4B55-8930-7C0586689C34}" type="pres">
      <dgm:prSet presAssocID="{28FABEC4-F087-4351-8222-AE2A3DBFC5DC}" presName="compositeA" presStyleCnt="0"/>
      <dgm:spPr/>
    </dgm:pt>
    <dgm:pt modelId="{DE97533A-7A3D-492C-BF1C-C67539A83FF1}" type="pres">
      <dgm:prSet presAssocID="{28FABEC4-F087-4351-8222-AE2A3DBFC5DC}" presName="textA" presStyleLbl="revTx" presStyleIdx="2" presStyleCnt="3">
        <dgm:presLayoutVars>
          <dgm:bulletEnabled val="1"/>
        </dgm:presLayoutVars>
      </dgm:prSet>
      <dgm:spPr/>
    </dgm:pt>
    <dgm:pt modelId="{4C683D2D-3844-40C5-BD4C-427C983D50AE}" type="pres">
      <dgm:prSet presAssocID="{28FABEC4-F087-4351-8222-AE2A3DBFC5DC}" presName="circleA" presStyleLbl="node1" presStyleIdx="2" presStyleCnt="3"/>
      <dgm:spPr/>
    </dgm:pt>
    <dgm:pt modelId="{4F2CCB0F-AE65-4130-9DC0-A0FCF4AA5BEB}" type="pres">
      <dgm:prSet presAssocID="{28FABEC4-F087-4351-8222-AE2A3DBFC5DC}" presName="spaceA" presStyleCnt="0"/>
      <dgm:spPr/>
    </dgm:pt>
  </dgm:ptLst>
  <dgm:cxnLst>
    <dgm:cxn modelId="{7834190B-6ACC-472C-B0BA-A7AC9DE3D1D9}" srcId="{F521FBDA-B2F1-4207-9F82-69A38ACB166A}" destId="{ADDB3CA2-5844-4706-9B9E-505774AA5F6D}" srcOrd="0" destOrd="0" parTransId="{9CD0C618-A8E2-43D0-97E1-E60CB08D4DE3}" sibTransId="{9C2909CD-9414-4E16-9C60-06BB7CB2140D}"/>
    <dgm:cxn modelId="{863E2110-264C-4D11-8FC6-88A8B6A07990}" srcId="{F521FBDA-B2F1-4207-9F82-69A38ACB166A}" destId="{28FABEC4-F087-4351-8222-AE2A3DBFC5DC}" srcOrd="2" destOrd="0" parTransId="{71B9EDDD-D4F7-4898-BDCF-E0F390272428}" sibTransId="{89226F49-179E-4829-AAA5-B0FDF5EA0C32}"/>
    <dgm:cxn modelId="{661C5436-D7C9-4D65-B979-CB6D952A15E2}" type="presOf" srcId="{F521FBDA-B2F1-4207-9F82-69A38ACB166A}" destId="{9B1D7A47-57C0-4876-8B1D-495D9C1ADBD7}" srcOrd="0" destOrd="0" presId="urn:microsoft.com/office/officeart/2005/8/layout/hProcess11"/>
    <dgm:cxn modelId="{19E70B6D-133E-4F28-B1E6-3C97560E7145}" type="presOf" srcId="{ADDB3CA2-5844-4706-9B9E-505774AA5F6D}" destId="{B923AA5A-EBB9-4509-87E4-1E03C78010B2}" srcOrd="0" destOrd="0" presId="urn:microsoft.com/office/officeart/2005/8/layout/hProcess11"/>
    <dgm:cxn modelId="{4CBCC08A-F153-4A2D-BBE6-741F1850AE0E}" type="presOf" srcId="{E212C56B-F783-4DB1-9322-E8F7E7EDD2C6}" destId="{CAFE2B88-BA02-4CAF-84AC-43C8DA7DC9E4}" srcOrd="0" destOrd="0" presId="urn:microsoft.com/office/officeart/2005/8/layout/hProcess11"/>
    <dgm:cxn modelId="{7F33468B-1F68-46BA-867C-AF5F2D1180B0}" type="presOf" srcId="{28FABEC4-F087-4351-8222-AE2A3DBFC5DC}" destId="{DE97533A-7A3D-492C-BF1C-C67539A83FF1}" srcOrd="0" destOrd="0" presId="urn:microsoft.com/office/officeart/2005/8/layout/hProcess11"/>
    <dgm:cxn modelId="{DA1C91AB-9D5C-43C6-90E6-D65346DA141A}" srcId="{F521FBDA-B2F1-4207-9F82-69A38ACB166A}" destId="{E212C56B-F783-4DB1-9322-E8F7E7EDD2C6}" srcOrd="1" destOrd="0" parTransId="{50B32E0F-A110-4F01-AA13-2883F67FF0F0}" sibTransId="{C6E5BBBD-4C78-4411-ADEC-2FD5A9299E60}"/>
    <dgm:cxn modelId="{3A84EE3E-1376-4F0A-B380-896C46619BDA}" type="presParOf" srcId="{9B1D7A47-57C0-4876-8B1D-495D9C1ADBD7}" destId="{254C3801-BFBB-4A55-810E-2366D650B0D3}" srcOrd="0" destOrd="0" presId="urn:microsoft.com/office/officeart/2005/8/layout/hProcess11"/>
    <dgm:cxn modelId="{BBEB4CFB-7B91-4A41-ADC6-ED4FBF58BBD2}" type="presParOf" srcId="{9B1D7A47-57C0-4876-8B1D-495D9C1ADBD7}" destId="{48C45B91-D4D7-4277-9E51-FCD60A044546}" srcOrd="1" destOrd="0" presId="urn:microsoft.com/office/officeart/2005/8/layout/hProcess11"/>
    <dgm:cxn modelId="{E47CBC10-6E38-4840-B38B-CA5C8DAF0100}" type="presParOf" srcId="{48C45B91-D4D7-4277-9E51-FCD60A044546}" destId="{1167A5F8-10AA-4934-B2EE-AE4821391694}" srcOrd="0" destOrd="0" presId="urn:microsoft.com/office/officeart/2005/8/layout/hProcess11"/>
    <dgm:cxn modelId="{6F59BDE5-B983-426F-A8BA-409820772CAB}" type="presParOf" srcId="{1167A5F8-10AA-4934-B2EE-AE4821391694}" destId="{B923AA5A-EBB9-4509-87E4-1E03C78010B2}" srcOrd="0" destOrd="0" presId="urn:microsoft.com/office/officeart/2005/8/layout/hProcess11"/>
    <dgm:cxn modelId="{9D9D7B7C-4FC9-4FE2-A211-A69175CE2097}" type="presParOf" srcId="{1167A5F8-10AA-4934-B2EE-AE4821391694}" destId="{E4F1F2E6-053B-4E0F-9A44-EB9644E422E3}" srcOrd="1" destOrd="0" presId="urn:microsoft.com/office/officeart/2005/8/layout/hProcess11"/>
    <dgm:cxn modelId="{A88D88D0-3FE9-4003-9F92-D4DA245D3660}" type="presParOf" srcId="{1167A5F8-10AA-4934-B2EE-AE4821391694}" destId="{80B280CB-C62E-4A87-ADBD-A1D6DC539FA4}" srcOrd="2" destOrd="0" presId="urn:microsoft.com/office/officeart/2005/8/layout/hProcess11"/>
    <dgm:cxn modelId="{4049BE71-E7A2-4018-8A0E-97FADD893779}" type="presParOf" srcId="{48C45B91-D4D7-4277-9E51-FCD60A044546}" destId="{543F6507-7D9F-4EA2-B151-3F875F156B83}" srcOrd="1" destOrd="0" presId="urn:microsoft.com/office/officeart/2005/8/layout/hProcess11"/>
    <dgm:cxn modelId="{24D5DFE8-E300-4BE3-A05E-A945E7F479E8}" type="presParOf" srcId="{48C45B91-D4D7-4277-9E51-FCD60A044546}" destId="{F7D35599-5499-4840-8406-F16779E5B88A}" srcOrd="2" destOrd="0" presId="urn:microsoft.com/office/officeart/2005/8/layout/hProcess11"/>
    <dgm:cxn modelId="{7E81DA42-C2EE-4D8C-B630-CF1361DD18E7}" type="presParOf" srcId="{F7D35599-5499-4840-8406-F16779E5B88A}" destId="{CAFE2B88-BA02-4CAF-84AC-43C8DA7DC9E4}" srcOrd="0" destOrd="0" presId="urn:microsoft.com/office/officeart/2005/8/layout/hProcess11"/>
    <dgm:cxn modelId="{8B0A41A6-AD01-4850-8624-154E4275E10E}" type="presParOf" srcId="{F7D35599-5499-4840-8406-F16779E5B88A}" destId="{89171B9A-132B-4CA2-A787-0699ECD01E55}" srcOrd="1" destOrd="0" presId="urn:microsoft.com/office/officeart/2005/8/layout/hProcess11"/>
    <dgm:cxn modelId="{592D0618-0D34-4B46-B4C8-F9D1B4720C50}" type="presParOf" srcId="{F7D35599-5499-4840-8406-F16779E5B88A}" destId="{FFF68FC2-CB68-430A-9E7E-F58FCC3A4626}" srcOrd="2" destOrd="0" presId="urn:microsoft.com/office/officeart/2005/8/layout/hProcess11"/>
    <dgm:cxn modelId="{487E10F0-1627-4677-80CC-F4ADAFD3186A}" type="presParOf" srcId="{48C45B91-D4D7-4277-9E51-FCD60A044546}" destId="{65ADB851-1CD2-4268-AB43-6B2C4DBBE124}" srcOrd="3" destOrd="0" presId="urn:microsoft.com/office/officeart/2005/8/layout/hProcess11"/>
    <dgm:cxn modelId="{BEA5A9D0-BDE4-4F1F-A113-F0DD645ADE8C}" type="presParOf" srcId="{48C45B91-D4D7-4277-9E51-FCD60A044546}" destId="{5DB19822-FBC6-4B55-8930-7C0586689C34}" srcOrd="4" destOrd="0" presId="urn:microsoft.com/office/officeart/2005/8/layout/hProcess11"/>
    <dgm:cxn modelId="{E0944ED4-2C8E-4B30-8CDA-8A1766C11C05}" type="presParOf" srcId="{5DB19822-FBC6-4B55-8930-7C0586689C34}" destId="{DE97533A-7A3D-492C-BF1C-C67539A83FF1}" srcOrd="0" destOrd="0" presId="urn:microsoft.com/office/officeart/2005/8/layout/hProcess11"/>
    <dgm:cxn modelId="{8494BC00-B641-4700-89B3-A3C35073D809}" type="presParOf" srcId="{5DB19822-FBC6-4B55-8930-7C0586689C34}" destId="{4C683D2D-3844-40C5-BD4C-427C983D50AE}" srcOrd="1" destOrd="0" presId="urn:microsoft.com/office/officeart/2005/8/layout/hProcess11"/>
    <dgm:cxn modelId="{2F9D60A2-5FBF-4252-B42B-A83B945A40E8}" type="presParOf" srcId="{5DB19822-FBC6-4B55-8930-7C0586689C34}" destId="{4F2CCB0F-AE65-4130-9DC0-A0FCF4AA5BE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1719D43-33C2-45C2-93DA-559343B1704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0B35ED36-36C3-4BB0-9F98-9147048CD3E6}">
      <dgm:prSet/>
      <dgm:spPr/>
      <dgm:t>
        <a:bodyPr/>
        <a:lstStyle/>
        <a:p>
          <a:r>
            <a:rPr lang="pl-PL"/>
            <a:t>Osobę </a:t>
          </a:r>
        </a:p>
      </dgm:t>
    </dgm:pt>
    <dgm:pt modelId="{57FEF487-D250-4F9B-AFAC-D7A78AFCD8C8}" type="parTrans" cxnId="{DDDCE415-2086-488E-A738-159CFFB61441}">
      <dgm:prSet/>
      <dgm:spPr/>
      <dgm:t>
        <a:bodyPr/>
        <a:lstStyle/>
        <a:p>
          <a:endParaRPr lang="pl-PL"/>
        </a:p>
      </dgm:t>
    </dgm:pt>
    <dgm:pt modelId="{B8295194-5F95-45D5-9833-8D2BF71C346E}" type="sibTrans" cxnId="{DDDCE415-2086-488E-A738-159CFFB61441}">
      <dgm:prSet/>
      <dgm:spPr/>
      <dgm:t>
        <a:bodyPr/>
        <a:lstStyle/>
        <a:p>
          <a:endParaRPr lang="pl-PL"/>
        </a:p>
      </dgm:t>
    </dgm:pt>
    <dgm:pt modelId="{7FC4A8B8-92A3-49B1-884C-6146103F9943}">
      <dgm:prSet/>
      <dgm:spPr/>
      <dgm:t>
        <a:bodyPr/>
        <a:lstStyle/>
        <a:p>
          <a:r>
            <a:rPr lang="pl-PL"/>
            <a:t>Miejsce </a:t>
          </a:r>
        </a:p>
      </dgm:t>
    </dgm:pt>
    <dgm:pt modelId="{32048888-E68F-4A0A-BD0C-7859B9E017BF}" type="parTrans" cxnId="{B75AE4C3-5CE0-4260-9091-8B81B199B96E}">
      <dgm:prSet/>
      <dgm:spPr/>
      <dgm:t>
        <a:bodyPr/>
        <a:lstStyle/>
        <a:p>
          <a:endParaRPr lang="pl-PL"/>
        </a:p>
      </dgm:t>
    </dgm:pt>
    <dgm:pt modelId="{BA1007D2-BA1C-442A-BCC9-FBC17EBA4F2D}" type="sibTrans" cxnId="{B75AE4C3-5CE0-4260-9091-8B81B199B96E}">
      <dgm:prSet/>
      <dgm:spPr/>
      <dgm:t>
        <a:bodyPr/>
        <a:lstStyle/>
        <a:p>
          <a:endParaRPr lang="pl-PL"/>
        </a:p>
      </dgm:t>
    </dgm:pt>
    <dgm:pt modelId="{E91036B8-C06C-4DE7-A527-53C289945B9C}">
      <dgm:prSet/>
      <dgm:spPr/>
      <dgm:t>
        <a:bodyPr/>
        <a:lstStyle/>
        <a:p>
          <a:r>
            <a:rPr lang="pl-PL"/>
            <a:t>Rzecz</a:t>
          </a:r>
        </a:p>
      </dgm:t>
    </dgm:pt>
    <dgm:pt modelId="{D8BAD4C4-8DDA-4900-A7E3-5AE751EB6839}" type="parTrans" cxnId="{2737C53D-4E14-4F5E-A09B-01D4A4963199}">
      <dgm:prSet/>
      <dgm:spPr/>
      <dgm:t>
        <a:bodyPr/>
        <a:lstStyle/>
        <a:p>
          <a:endParaRPr lang="pl-PL"/>
        </a:p>
      </dgm:t>
    </dgm:pt>
    <dgm:pt modelId="{2A464963-4F26-4538-9239-D8CB5043773F}" type="sibTrans" cxnId="{2737C53D-4E14-4F5E-A09B-01D4A4963199}">
      <dgm:prSet/>
      <dgm:spPr/>
      <dgm:t>
        <a:bodyPr/>
        <a:lstStyle/>
        <a:p>
          <a:endParaRPr lang="pl-PL"/>
        </a:p>
      </dgm:t>
    </dgm:pt>
    <dgm:pt modelId="{FB5451CE-33F7-4595-8BED-64471AD65C6C}" type="pres">
      <dgm:prSet presAssocID="{B1719D43-33C2-45C2-93DA-559343B170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1C2DC11-E50B-45B4-8669-7064D19F4E88}" type="pres">
      <dgm:prSet presAssocID="{0B35ED36-36C3-4BB0-9F98-9147048CD3E6}" presName="hierRoot1" presStyleCnt="0">
        <dgm:presLayoutVars>
          <dgm:hierBranch val="init"/>
        </dgm:presLayoutVars>
      </dgm:prSet>
      <dgm:spPr/>
    </dgm:pt>
    <dgm:pt modelId="{7AEE7050-5463-4987-B185-CFA9714C4E04}" type="pres">
      <dgm:prSet presAssocID="{0B35ED36-36C3-4BB0-9F98-9147048CD3E6}" presName="rootComposite1" presStyleCnt="0"/>
      <dgm:spPr/>
    </dgm:pt>
    <dgm:pt modelId="{682E0847-93FB-4692-8C9F-00EC0E964910}" type="pres">
      <dgm:prSet presAssocID="{0B35ED36-36C3-4BB0-9F98-9147048CD3E6}" presName="rootText1" presStyleLbl="node0" presStyleIdx="0" presStyleCnt="3" custLinFactNeighborX="841">
        <dgm:presLayoutVars>
          <dgm:chPref val="3"/>
        </dgm:presLayoutVars>
      </dgm:prSet>
      <dgm:spPr/>
    </dgm:pt>
    <dgm:pt modelId="{B26CBBF1-9748-4613-AE1B-449260723E38}" type="pres">
      <dgm:prSet presAssocID="{0B35ED36-36C3-4BB0-9F98-9147048CD3E6}" presName="rootConnector1" presStyleLbl="node1" presStyleIdx="0" presStyleCnt="0"/>
      <dgm:spPr/>
    </dgm:pt>
    <dgm:pt modelId="{2B4A8410-51C8-4EC2-B487-F823B27D087D}" type="pres">
      <dgm:prSet presAssocID="{0B35ED36-36C3-4BB0-9F98-9147048CD3E6}" presName="hierChild2" presStyleCnt="0"/>
      <dgm:spPr/>
    </dgm:pt>
    <dgm:pt modelId="{17CE4BFB-7DC5-4C65-84B7-538DEB169F93}" type="pres">
      <dgm:prSet presAssocID="{0B35ED36-36C3-4BB0-9F98-9147048CD3E6}" presName="hierChild3" presStyleCnt="0"/>
      <dgm:spPr/>
    </dgm:pt>
    <dgm:pt modelId="{C37A1AE1-1704-40EA-9D48-C237D9034B10}" type="pres">
      <dgm:prSet presAssocID="{7FC4A8B8-92A3-49B1-884C-6146103F9943}" presName="hierRoot1" presStyleCnt="0">
        <dgm:presLayoutVars>
          <dgm:hierBranch val="init"/>
        </dgm:presLayoutVars>
      </dgm:prSet>
      <dgm:spPr/>
    </dgm:pt>
    <dgm:pt modelId="{A997AC13-7D67-4B3A-ACC8-B1D90B88B0E4}" type="pres">
      <dgm:prSet presAssocID="{7FC4A8B8-92A3-49B1-884C-6146103F9943}" presName="rootComposite1" presStyleCnt="0"/>
      <dgm:spPr/>
    </dgm:pt>
    <dgm:pt modelId="{A1E751A9-17A6-44A2-B7E1-2A67D27025D0}" type="pres">
      <dgm:prSet presAssocID="{7FC4A8B8-92A3-49B1-884C-6146103F9943}" presName="rootText1" presStyleLbl="node0" presStyleIdx="1" presStyleCnt="3">
        <dgm:presLayoutVars>
          <dgm:chPref val="3"/>
        </dgm:presLayoutVars>
      </dgm:prSet>
      <dgm:spPr/>
    </dgm:pt>
    <dgm:pt modelId="{14554E1E-D7D8-4047-B3E7-BC3DA8EBDE26}" type="pres">
      <dgm:prSet presAssocID="{7FC4A8B8-92A3-49B1-884C-6146103F9943}" presName="rootConnector1" presStyleLbl="node1" presStyleIdx="0" presStyleCnt="0"/>
      <dgm:spPr/>
    </dgm:pt>
    <dgm:pt modelId="{85407558-768F-49B6-95AB-1D632BD45466}" type="pres">
      <dgm:prSet presAssocID="{7FC4A8B8-92A3-49B1-884C-6146103F9943}" presName="hierChild2" presStyleCnt="0"/>
      <dgm:spPr/>
    </dgm:pt>
    <dgm:pt modelId="{E45954C9-EB28-42AD-8CD1-6690E80377B4}" type="pres">
      <dgm:prSet presAssocID="{7FC4A8B8-92A3-49B1-884C-6146103F9943}" presName="hierChild3" presStyleCnt="0"/>
      <dgm:spPr/>
    </dgm:pt>
    <dgm:pt modelId="{F25090F8-AC25-4351-906A-8D981E99F64D}" type="pres">
      <dgm:prSet presAssocID="{E91036B8-C06C-4DE7-A527-53C289945B9C}" presName="hierRoot1" presStyleCnt="0">
        <dgm:presLayoutVars>
          <dgm:hierBranch val="init"/>
        </dgm:presLayoutVars>
      </dgm:prSet>
      <dgm:spPr/>
    </dgm:pt>
    <dgm:pt modelId="{1B000D91-CD25-4CB9-A1E6-8B4058EFD46A}" type="pres">
      <dgm:prSet presAssocID="{E91036B8-C06C-4DE7-A527-53C289945B9C}" presName="rootComposite1" presStyleCnt="0"/>
      <dgm:spPr/>
    </dgm:pt>
    <dgm:pt modelId="{5618A12D-8DE8-4C86-A3C4-61F0D4A166C6}" type="pres">
      <dgm:prSet presAssocID="{E91036B8-C06C-4DE7-A527-53C289945B9C}" presName="rootText1" presStyleLbl="node0" presStyleIdx="2" presStyleCnt="3">
        <dgm:presLayoutVars>
          <dgm:chPref val="3"/>
        </dgm:presLayoutVars>
      </dgm:prSet>
      <dgm:spPr/>
    </dgm:pt>
    <dgm:pt modelId="{5D5772A2-474F-4094-912D-DFCA160604BB}" type="pres">
      <dgm:prSet presAssocID="{E91036B8-C06C-4DE7-A527-53C289945B9C}" presName="rootConnector1" presStyleLbl="node1" presStyleIdx="0" presStyleCnt="0"/>
      <dgm:spPr/>
    </dgm:pt>
    <dgm:pt modelId="{89A30AD0-9FB6-4244-BDAF-BAE2F688314D}" type="pres">
      <dgm:prSet presAssocID="{E91036B8-C06C-4DE7-A527-53C289945B9C}" presName="hierChild2" presStyleCnt="0"/>
      <dgm:spPr/>
    </dgm:pt>
    <dgm:pt modelId="{57FF192A-A6A3-44EB-AC1A-9FBB2CCA7907}" type="pres">
      <dgm:prSet presAssocID="{E91036B8-C06C-4DE7-A527-53C289945B9C}" presName="hierChild3" presStyleCnt="0"/>
      <dgm:spPr/>
    </dgm:pt>
  </dgm:ptLst>
  <dgm:cxnLst>
    <dgm:cxn modelId="{DDDCE415-2086-488E-A738-159CFFB61441}" srcId="{B1719D43-33C2-45C2-93DA-559343B1704E}" destId="{0B35ED36-36C3-4BB0-9F98-9147048CD3E6}" srcOrd="0" destOrd="0" parTransId="{57FEF487-D250-4F9B-AFAC-D7A78AFCD8C8}" sibTransId="{B8295194-5F95-45D5-9833-8D2BF71C346E}"/>
    <dgm:cxn modelId="{D1584C3C-487E-41CB-93A6-92F07D14DB0E}" type="presOf" srcId="{E91036B8-C06C-4DE7-A527-53C289945B9C}" destId="{5618A12D-8DE8-4C86-A3C4-61F0D4A166C6}" srcOrd="0" destOrd="0" presId="urn:microsoft.com/office/officeart/2005/8/layout/orgChart1"/>
    <dgm:cxn modelId="{2737C53D-4E14-4F5E-A09B-01D4A4963199}" srcId="{B1719D43-33C2-45C2-93DA-559343B1704E}" destId="{E91036B8-C06C-4DE7-A527-53C289945B9C}" srcOrd="2" destOrd="0" parTransId="{D8BAD4C4-8DDA-4900-A7E3-5AE751EB6839}" sibTransId="{2A464963-4F26-4538-9239-D8CB5043773F}"/>
    <dgm:cxn modelId="{54B7384B-FCCD-47D9-8C4E-2B7C7650780E}" type="presOf" srcId="{0B35ED36-36C3-4BB0-9F98-9147048CD3E6}" destId="{B26CBBF1-9748-4613-AE1B-449260723E38}" srcOrd="1" destOrd="0" presId="urn:microsoft.com/office/officeart/2005/8/layout/orgChart1"/>
    <dgm:cxn modelId="{E116216F-EE7B-4832-8588-C31348DA75E8}" type="presOf" srcId="{E91036B8-C06C-4DE7-A527-53C289945B9C}" destId="{5D5772A2-474F-4094-912D-DFCA160604BB}" srcOrd="1" destOrd="0" presId="urn:microsoft.com/office/officeart/2005/8/layout/orgChart1"/>
    <dgm:cxn modelId="{993EE070-6B0B-4D51-B83F-A64963B93995}" type="presOf" srcId="{0B35ED36-36C3-4BB0-9F98-9147048CD3E6}" destId="{682E0847-93FB-4692-8C9F-00EC0E964910}" srcOrd="0" destOrd="0" presId="urn:microsoft.com/office/officeart/2005/8/layout/orgChart1"/>
    <dgm:cxn modelId="{5754CD82-328B-4B0A-BDA4-F7A71E3AF58F}" type="presOf" srcId="{B1719D43-33C2-45C2-93DA-559343B1704E}" destId="{FB5451CE-33F7-4595-8BED-64471AD65C6C}" srcOrd="0" destOrd="0" presId="urn:microsoft.com/office/officeart/2005/8/layout/orgChart1"/>
    <dgm:cxn modelId="{650D2B99-9D90-44D0-BC3C-68B81BCA3FE1}" type="presOf" srcId="{7FC4A8B8-92A3-49B1-884C-6146103F9943}" destId="{14554E1E-D7D8-4047-B3E7-BC3DA8EBDE26}" srcOrd="1" destOrd="0" presId="urn:microsoft.com/office/officeart/2005/8/layout/orgChart1"/>
    <dgm:cxn modelId="{B75AE4C3-5CE0-4260-9091-8B81B199B96E}" srcId="{B1719D43-33C2-45C2-93DA-559343B1704E}" destId="{7FC4A8B8-92A3-49B1-884C-6146103F9943}" srcOrd="1" destOrd="0" parTransId="{32048888-E68F-4A0A-BD0C-7859B9E017BF}" sibTransId="{BA1007D2-BA1C-442A-BCC9-FBC17EBA4F2D}"/>
    <dgm:cxn modelId="{393DB9E9-1805-4B8F-9E3E-863B3D349F1C}" type="presOf" srcId="{7FC4A8B8-92A3-49B1-884C-6146103F9943}" destId="{A1E751A9-17A6-44A2-B7E1-2A67D27025D0}" srcOrd="0" destOrd="0" presId="urn:microsoft.com/office/officeart/2005/8/layout/orgChart1"/>
    <dgm:cxn modelId="{91DF0D7F-91B6-4317-8308-E68DE57B6566}" type="presParOf" srcId="{FB5451CE-33F7-4595-8BED-64471AD65C6C}" destId="{51C2DC11-E50B-45B4-8669-7064D19F4E88}" srcOrd="0" destOrd="0" presId="urn:microsoft.com/office/officeart/2005/8/layout/orgChart1"/>
    <dgm:cxn modelId="{54FDBCE6-761C-46C4-8399-891CEC38D99D}" type="presParOf" srcId="{51C2DC11-E50B-45B4-8669-7064D19F4E88}" destId="{7AEE7050-5463-4987-B185-CFA9714C4E04}" srcOrd="0" destOrd="0" presId="urn:microsoft.com/office/officeart/2005/8/layout/orgChart1"/>
    <dgm:cxn modelId="{3A3A67FD-0CE1-486B-AF39-1F03BD7459B1}" type="presParOf" srcId="{7AEE7050-5463-4987-B185-CFA9714C4E04}" destId="{682E0847-93FB-4692-8C9F-00EC0E964910}" srcOrd="0" destOrd="0" presId="urn:microsoft.com/office/officeart/2005/8/layout/orgChart1"/>
    <dgm:cxn modelId="{6EC58208-01AB-43E7-BDBC-05270087D74E}" type="presParOf" srcId="{7AEE7050-5463-4987-B185-CFA9714C4E04}" destId="{B26CBBF1-9748-4613-AE1B-449260723E38}" srcOrd="1" destOrd="0" presId="urn:microsoft.com/office/officeart/2005/8/layout/orgChart1"/>
    <dgm:cxn modelId="{67768BC2-F8FC-407B-8AF4-F64E7D7F0327}" type="presParOf" srcId="{51C2DC11-E50B-45B4-8669-7064D19F4E88}" destId="{2B4A8410-51C8-4EC2-B487-F823B27D087D}" srcOrd="1" destOrd="0" presId="urn:microsoft.com/office/officeart/2005/8/layout/orgChart1"/>
    <dgm:cxn modelId="{294EDEFC-E494-4863-A47B-2C897C5691D8}" type="presParOf" srcId="{51C2DC11-E50B-45B4-8669-7064D19F4E88}" destId="{17CE4BFB-7DC5-4C65-84B7-538DEB169F93}" srcOrd="2" destOrd="0" presId="urn:microsoft.com/office/officeart/2005/8/layout/orgChart1"/>
    <dgm:cxn modelId="{27B1E1B5-7DD9-4DC1-BD78-AB8D887B3856}" type="presParOf" srcId="{FB5451CE-33F7-4595-8BED-64471AD65C6C}" destId="{C37A1AE1-1704-40EA-9D48-C237D9034B10}" srcOrd="1" destOrd="0" presId="urn:microsoft.com/office/officeart/2005/8/layout/orgChart1"/>
    <dgm:cxn modelId="{20E7A54D-79F7-4160-8058-BE76C6A2CCB5}" type="presParOf" srcId="{C37A1AE1-1704-40EA-9D48-C237D9034B10}" destId="{A997AC13-7D67-4B3A-ACC8-B1D90B88B0E4}" srcOrd="0" destOrd="0" presId="urn:microsoft.com/office/officeart/2005/8/layout/orgChart1"/>
    <dgm:cxn modelId="{16787DA8-C8BD-4918-AC27-742C0DC18672}" type="presParOf" srcId="{A997AC13-7D67-4B3A-ACC8-B1D90B88B0E4}" destId="{A1E751A9-17A6-44A2-B7E1-2A67D27025D0}" srcOrd="0" destOrd="0" presId="urn:microsoft.com/office/officeart/2005/8/layout/orgChart1"/>
    <dgm:cxn modelId="{CC69C137-EB89-41EE-A9C2-9A5EEF1E4697}" type="presParOf" srcId="{A997AC13-7D67-4B3A-ACC8-B1D90B88B0E4}" destId="{14554E1E-D7D8-4047-B3E7-BC3DA8EBDE26}" srcOrd="1" destOrd="0" presId="urn:microsoft.com/office/officeart/2005/8/layout/orgChart1"/>
    <dgm:cxn modelId="{4ACACE2E-DE3F-4396-9948-513F274CFE47}" type="presParOf" srcId="{C37A1AE1-1704-40EA-9D48-C237D9034B10}" destId="{85407558-768F-49B6-95AB-1D632BD45466}" srcOrd="1" destOrd="0" presId="urn:microsoft.com/office/officeart/2005/8/layout/orgChart1"/>
    <dgm:cxn modelId="{87039E79-5942-4C88-A756-8A00F7304A00}" type="presParOf" srcId="{C37A1AE1-1704-40EA-9D48-C237D9034B10}" destId="{E45954C9-EB28-42AD-8CD1-6690E80377B4}" srcOrd="2" destOrd="0" presId="urn:microsoft.com/office/officeart/2005/8/layout/orgChart1"/>
    <dgm:cxn modelId="{A2241E44-85A0-40BF-B4DF-D1FF41F9D7FE}" type="presParOf" srcId="{FB5451CE-33F7-4595-8BED-64471AD65C6C}" destId="{F25090F8-AC25-4351-906A-8D981E99F64D}" srcOrd="2" destOrd="0" presId="urn:microsoft.com/office/officeart/2005/8/layout/orgChart1"/>
    <dgm:cxn modelId="{34F1074B-FD27-44B8-B70E-0E86D703AA9A}" type="presParOf" srcId="{F25090F8-AC25-4351-906A-8D981E99F64D}" destId="{1B000D91-CD25-4CB9-A1E6-8B4058EFD46A}" srcOrd="0" destOrd="0" presId="urn:microsoft.com/office/officeart/2005/8/layout/orgChart1"/>
    <dgm:cxn modelId="{9E220ECB-E989-4A5C-B807-A2A9DC8A95CE}" type="presParOf" srcId="{1B000D91-CD25-4CB9-A1E6-8B4058EFD46A}" destId="{5618A12D-8DE8-4C86-A3C4-61F0D4A166C6}" srcOrd="0" destOrd="0" presId="urn:microsoft.com/office/officeart/2005/8/layout/orgChart1"/>
    <dgm:cxn modelId="{91CD949E-2EA9-410C-BCFB-11F64C5E96D4}" type="presParOf" srcId="{1B000D91-CD25-4CB9-A1E6-8B4058EFD46A}" destId="{5D5772A2-474F-4094-912D-DFCA160604BB}" srcOrd="1" destOrd="0" presId="urn:microsoft.com/office/officeart/2005/8/layout/orgChart1"/>
    <dgm:cxn modelId="{821F89FD-11B0-49B9-84EB-BC7A34D3A8DF}" type="presParOf" srcId="{F25090F8-AC25-4351-906A-8D981E99F64D}" destId="{89A30AD0-9FB6-4244-BDAF-BAE2F688314D}" srcOrd="1" destOrd="0" presId="urn:microsoft.com/office/officeart/2005/8/layout/orgChart1"/>
    <dgm:cxn modelId="{5C9F4B4A-20AB-4258-A4E4-13873E38E098}" type="presParOf" srcId="{F25090F8-AC25-4351-906A-8D981E99F64D}" destId="{57FF192A-A6A3-44EB-AC1A-9FBB2CCA79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740385A-53A1-40B0-B2BD-4825A55A8ED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D9375DE2-8F59-4C22-A567-B97174C9597B}">
      <dgm:prSet/>
      <dgm:spPr/>
      <dgm:t>
        <a:bodyPr/>
        <a:lstStyle/>
        <a:p>
          <a:r>
            <a:rPr lang="pl-PL" dirty="0"/>
            <a:t>wykrycie lub zatrzymanie albo przymusowe doprowadzenie osoby podejrzanej </a:t>
          </a:r>
        </a:p>
      </dgm:t>
    </dgm:pt>
    <dgm:pt modelId="{62076B45-32F6-4000-AE2F-EACACC23832D}" type="parTrans" cxnId="{C6355D62-DC0C-4396-9619-C6CB3B6B87DA}">
      <dgm:prSet/>
      <dgm:spPr/>
      <dgm:t>
        <a:bodyPr/>
        <a:lstStyle/>
        <a:p>
          <a:endParaRPr lang="pl-PL"/>
        </a:p>
      </dgm:t>
    </dgm:pt>
    <dgm:pt modelId="{FAB3954B-025E-4619-9C7C-2EBA0D07AE38}" type="sibTrans" cxnId="{C6355D62-DC0C-4396-9619-C6CB3B6B87DA}">
      <dgm:prSet/>
      <dgm:spPr/>
      <dgm:t>
        <a:bodyPr/>
        <a:lstStyle/>
        <a:p>
          <a:endParaRPr lang="pl-PL"/>
        </a:p>
      </dgm:t>
    </dgm:pt>
    <dgm:pt modelId="{BC6BC83C-09AA-4A77-9C96-D46B38F9E288}">
      <dgm:prSet/>
      <dgm:spPr/>
      <dgm:t>
        <a:bodyPr/>
        <a:lstStyle/>
        <a:p>
          <a:r>
            <a:rPr lang="pl-PL"/>
            <a:t>znalezienie rzeczy mogących stanowić dowód w sprawie</a:t>
          </a:r>
        </a:p>
      </dgm:t>
    </dgm:pt>
    <dgm:pt modelId="{9BF254F5-68F3-4F4F-B211-4BA98F5F4CD8}" type="parTrans" cxnId="{034B0168-931D-4106-9829-7AD9082842DD}">
      <dgm:prSet/>
      <dgm:spPr/>
      <dgm:t>
        <a:bodyPr/>
        <a:lstStyle/>
        <a:p>
          <a:endParaRPr lang="pl-PL"/>
        </a:p>
      </dgm:t>
    </dgm:pt>
    <dgm:pt modelId="{51FD7DF8-2FD8-4CD6-AF1B-54B428A51460}" type="sibTrans" cxnId="{034B0168-931D-4106-9829-7AD9082842DD}">
      <dgm:prSet/>
      <dgm:spPr/>
      <dgm:t>
        <a:bodyPr/>
        <a:lstStyle/>
        <a:p>
          <a:endParaRPr lang="pl-PL"/>
        </a:p>
      </dgm:t>
    </dgm:pt>
    <dgm:pt modelId="{CAA79699-020C-4847-A7C8-6FEDDABFE4E8}">
      <dgm:prSet/>
      <dgm:spPr/>
      <dgm:t>
        <a:bodyPr/>
        <a:lstStyle/>
        <a:p>
          <a:r>
            <a:rPr lang="pl-PL"/>
            <a:t>znalezienie rzeczy podlegających zajęciu w postępowaniu</a:t>
          </a:r>
        </a:p>
      </dgm:t>
    </dgm:pt>
    <dgm:pt modelId="{B507D504-20F0-41D1-9A06-3B29B0D123D1}" type="parTrans" cxnId="{E20E8765-4E59-4794-9294-AEDD8F436B0E}">
      <dgm:prSet/>
      <dgm:spPr/>
      <dgm:t>
        <a:bodyPr/>
        <a:lstStyle/>
        <a:p>
          <a:endParaRPr lang="pl-PL"/>
        </a:p>
      </dgm:t>
    </dgm:pt>
    <dgm:pt modelId="{D8BC4103-5D7C-4282-B674-FD8D799CB254}" type="sibTrans" cxnId="{E20E8765-4E59-4794-9294-AEDD8F436B0E}">
      <dgm:prSet/>
      <dgm:spPr/>
      <dgm:t>
        <a:bodyPr/>
        <a:lstStyle/>
        <a:p>
          <a:endParaRPr lang="pl-PL"/>
        </a:p>
      </dgm:t>
    </dgm:pt>
    <dgm:pt modelId="{12AD30BF-D672-4ED2-943D-DA1F7127453A}" type="pres">
      <dgm:prSet presAssocID="{8740385A-53A1-40B0-B2BD-4825A55A8ED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FAB4BA9-4A78-46A7-8840-78144120217E}" type="pres">
      <dgm:prSet presAssocID="{D9375DE2-8F59-4C22-A567-B97174C9597B}" presName="hierRoot1" presStyleCnt="0">
        <dgm:presLayoutVars>
          <dgm:hierBranch val="init"/>
        </dgm:presLayoutVars>
      </dgm:prSet>
      <dgm:spPr/>
    </dgm:pt>
    <dgm:pt modelId="{A4BD9F8A-9377-440C-9869-35AFA8F4BDE6}" type="pres">
      <dgm:prSet presAssocID="{D9375DE2-8F59-4C22-A567-B97174C9597B}" presName="rootComposite1" presStyleCnt="0"/>
      <dgm:spPr/>
    </dgm:pt>
    <dgm:pt modelId="{593A2475-EECA-425B-A4AE-B7421A985958}" type="pres">
      <dgm:prSet presAssocID="{D9375DE2-8F59-4C22-A567-B97174C9597B}" presName="rootText1" presStyleLbl="node0" presStyleIdx="0" presStyleCnt="3">
        <dgm:presLayoutVars>
          <dgm:chPref val="3"/>
        </dgm:presLayoutVars>
      </dgm:prSet>
      <dgm:spPr/>
    </dgm:pt>
    <dgm:pt modelId="{8F7A5AF2-1504-4210-ABBA-C8FCA0BD0347}" type="pres">
      <dgm:prSet presAssocID="{D9375DE2-8F59-4C22-A567-B97174C9597B}" presName="rootConnector1" presStyleLbl="node1" presStyleIdx="0" presStyleCnt="0"/>
      <dgm:spPr/>
    </dgm:pt>
    <dgm:pt modelId="{07313E1A-E56C-4F1A-8EEF-DA80782466AC}" type="pres">
      <dgm:prSet presAssocID="{D9375DE2-8F59-4C22-A567-B97174C9597B}" presName="hierChild2" presStyleCnt="0"/>
      <dgm:spPr/>
    </dgm:pt>
    <dgm:pt modelId="{93D0B06A-B027-48AE-B8FD-BDC306AA245E}" type="pres">
      <dgm:prSet presAssocID="{D9375DE2-8F59-4C22-A567-B97174C9597B}" presName="hierChild3" presStyleCnt="0"/>
      <dgm:spPr/>
    </dgm:pt>
    <dgm:pt modelId="{C2CFF099-3354-4D52-ADB0-4E188A6930F8}" type="pres">
      <dgm:prSet presAssocID="{BC6BC83C-09AA-4A77-9C96-D46B38F9E288}" presName="hierRoot1" presStyleCnt="0">
        <dgm:presLayoutVars>
          <dgm:hierBranch val="init"/>
        </dgm:presLayoutVars>
      </dgm:prSet>
      <dgm:spPr/>
    </dgm:pt>
    <dgm:pt modelId="{D12B5BC3-CBDE-40EA-9F2C-9E2F40B282FE}" type="pres">
      <dgm:prSet presAssocID="{BC6BC83C-09AA-4A77-9C96-D46B38F9E288}" presName="rootComposite1" presStyleCnt="0"/>
      <dgm:spPr/>
    </dgm:pt>
    <dgm:pt modelId="{61564EF0-4CCF-47C2-97F8-D983764ACC6D}" type="pres">
      <dgm:prSet presAssocID="{BC6BC83C-09AA-4A77-9C96-D46B38F9E288}" presName="rootText1" presStyleLbl="node0" presStyleIdx="1" presStyleCnt="3">
        <dgm:presLayoutVars>
          <dgm:chPref val="3"/>
        </dgm:presLayoutVars>
      </dgm:prSet>
      <dgm:spPr/>
    </dgm:pt>
    <dgm:pt modelId="{406CCC92-57AA-4F1F-B63B-A19769F109CF}" type="pres">
      <dgm:prSet presAssocID="{BC6BC83C-09AA-4A77-9C96-D46B38F9E288}" presName="rootConnector1" presStyleLbl="node1" presStyleIdx="0" presStyleCnt="0"/>
      <dgm:spPr/>
    </dgm:pt>
    <dgm:pt modelId="{6E06BB06-662C-44FC-B420-8F71B9CEE84D}" type="pres">
      <dgm:prSet presAssocID="{BC6BC83C-09AA-4A77-9C96-D46B38F9E288}" presName="hierChild2" presStyleCnt="0"/>
      <dgm:spPr/>
    </dgm:pt>
    <dgm:pt modelId="{F458F132-29C2-4EAA-AE54-AD4E12451298}" type="pres">
      <dgm:prSet presAssocID="{BC6BC83C-09AA-4A77-9C96-D46B38F9E288}" presName="hierChild3" presStyleCnt="0"/>
      <dgm:spPr/>
    </dgm:pt>
    <dgm:pt modelId="{DE3D7B66-E5A8-4921-B1BE-76E292D33AE6}" type="pres">
      <dgm:prSet presAssocID="{CAA79699-020C-4847-A7C8-6FEDDABFE4E8}" presName="hierRoot1" presStyleCnt="0">
        <dgm:presLayoutVars>
          <dgm:hierBranch val="init"/>
        </dgm:presLayoutVars>
      </dgm:prSet>
      <dgm:spPr/>
    </dgm:pt>
    <dgm:pt modelId="{6E2BF802-4481-4716-9672-B4B927D14626}" type="pres">
      <dgm:prSet presAssocID="{CAA79699-020C-4847-A7C8-6FEDDABFE4E8}" presName="rootComposite1" presStyleCnt="0"/>
      <dgm:spPr/>
    </dgm:pt>
    <dgm:pt modelId="{7FF7A1C5-1D2F-47B0-8A83-80131AD5F527}" type="pres">
      <dgm:prSet presAssocID="{CAA79699-020C-4847-A7C8-6FEDDABFE4E8}" presName="rootText1" presStyleLbl="node0" presStyleIdx="2" presStyleCnt="3">
        <dgm:presLayoutVars>
          <dgm:chPref val="3"/>
        </dgm:presLayoutVars>
      </dgm:prSet>
      <dgm:spPr/>
    </dgm:pt>
    <dgm:pt modelId="{18791299-F24E-45D4-82F1-985758C17895}" type="pres">
      <dgm:prSet presAssocID="{CAA79699-020C-4847-A7C8-6FEDDABFE4E8}" presName="rootConnector1" presStyleLbl="node1" presStyleIdx="0" presStyleCnt="0"/>
      <dgm:spPr/>
    </dgm:pt>
    <dgm:pt modelId="{92392C2F-15C6-49B5-AB9B-1548D0A49BE0}" type="pres">
      <dgm:prSet presAssocID="{CAA79699-020C-4847-A7C8-6FEDDABFE4E8}" presName="hierChild2" presStyleCnt="0"/>
      <dgm:spPr/>
    </dgm:pt>
    <dgm:pt modelId="{824EAF9F-F4B4-4A45-80B7-372645B0ED41}" type="pres">
      <dgm:prSet presAssocID="{CAA79699-020C-4847-A7C8-6FEDDABFE4E8}" presName="hierChild3" presStyleCnt="0"/>
      <dgm:spPr/>
    </dgm:pt>
  </dgm:ptLst>
  <dgm:cxnLst>
    <dgm:cxn modelId="{35A2A95E-790F-4309-A1ED-90E7C7421E04}" type="presOf" srcId="{D9375DE2-8F59-4C22-A567-B97174C9597B}" destId="{593A2475-EECA-425B-A4AE-B7421A985958}" srcOrd="0" destOrd="0" presId="urn:microsoft.com/office/officeart/2005/8/layout/orgChart1"/>
    <dgm:cxn modelId="{C6355D62-DC0C-4396-9619-C6CB3B6B87DA}" srcId="{8740385A-53A1-40B0-B2BD-4825A55A8EDF}" destId="{D9375DE2-8F59-4C22-A567-B97174C9597B}" srcOrd="0" destOrd="0" parTransId="{62076B45-32F6-4000-AE2F-EACACC23832D}" sibTransId="{FAB3954B-025E-4619-9C7C-2EBA0D07AE38}"/>
    <dgm:cxn modelId="{E20E8765-4E59-4794-9294-AEDD8F436B0E}" srcId="{8740385A-53A1-40B0-B2BD-4825A55A8EDF}" destId="{CAA79699-020C-4847-A7C8-6FEDDABFE4E8}" srcOrd="2" destOrd="0" parTransId="{B507D504-20F0-41D1-9A06-3B29B0D123D1}" sibTransId="{D8BC4103-5D7C-4282-B674-FD8D799CB254}"/>
    <dgm:cxn modelId="{034B0168-931D-4106-9829-7AD9082842DD}" srcId="{8740385A-53A1-40B0-B2BD-4825A55A8EDF}" destId="{BC6BC83C-09AA-4A77-9C96-D46B38F9E288}" srcOrd="1" destOrd="0" parTransId="{9BF254F5-68F3-4F4F-B211-4BA98F5F4CD8}" sibTransId="{51FD7DF8-2FD8-4CD6-AF1B-54B428A51460}"/>
    <dgm:cxn modelId="{FBB54DA8-AFF2-4049-A216-B407523A3A86}" type="presOf" srcId="{D9375DE2-8F59-4C22-A567-B97174C9597B}" destId="{8F7A5AF2-1504-4210-ABBA-C8FCA0BD0347}" srcOrd="1" destOrd="0" presId="urn:microsoft.com/office/officeart/2005/8/layout/orgChart1"/>
    <dgm:cxn modelId="{616753C5-6082-48C0-AB3B-D200984A5656}" type="presOf" srcId="{CAA79699-020C-4847-A7C8-6FEDDABFE4E8}" destId="{18791299-F24E-45D4-82F1-985758C17895}" srcOrd="1" destOrd="0" presId="urn:microsoft.com/office/officeart/2005/8/layout/orgChart1"/>
    <dgm:cxn modelId="{5C19FACE-A391-43E8-9586-C8897F2C644E}" type="presOf" srcId="{8740385A-53A1-40B0-B2BD-4825A55A8EDF}" destId="{12AD30BF-D672-4ED2-943D-DA1F7127453A}" srcOrd="0" destOrd="0" presId="urn:microsoft.com/office/officeart/2005/8/layout/orgChart1"/>
    <dgm:cxn modelId="{B799A5F3-1760-4DFE-A92F-691FFB766E94}" type="presOf" srcId="{BC6BC83C-09AA-4A77-9C96-D46B38F9E288}" destId="{406CCC92-57AA-4F1F-B63B-A19769F109CF}" srcOrd="1" destOrd="0" presId="urn:microsoft.com/office/officeart/2005/8/layout/orgChart1"/>
    <dgm:cxn modelId="{8824ABF7-704D-4847-AC6D-DA56A5E0F4E9}" type="presOf" srcId="{BC6BC83C-09AA-4A77-9C96-D46B38F9E288}" destId="{61564EF0-4CCF-47C2-97F8-D983764ACC6D}" srcOrd="0" destOrd="0" presId="urn:microsoft.com/office/officeart/2005/8/layout/orgChart1"/>
    <dgm:cxn modelId="{2F8A8DFB-1CDC-4FF0-8694-7E52BFD32EB7}" type="presOf" srcId="{CAA79699-020C-4847-A7C8-6FEDDABFE4E8}" destId="{7FF7A1C5-1D2F-47B0-8A83-80131AD5F527}" srcOrd="0" destOrd="0" presId="urn:microsoft.com/office/officeart/2005/8/layout/orgChart1"/>
    <dgm:cxn modelId="{27186291-CF2B-4EFE-B4FA-5C86BE59DC1A}" type="presParOf" srcId="{12AD30BF-D672-4ED2-943D-DA1F7127453A}" destId="{5FAB4BA9-4A78-46A7-8840-78144120217E}" srcOrd="0" destOrd="0" presId="urn:microsoft.com/office/officeart/2005/8/layout/orgChart1"/>
    <dgm:cxn modelId="{1461DB99-0959-4B95-8087-DC2B423BCFA6}" type="presParOf" srcId="{5FAB4BA9-4A78-46A7-8840-78144120217E}" destId="{A4BD9F8A-9377-440C-9869-35AFA8F4BDE6}" srcOrd="0" destOrd="0" presId="urn:microsoft.com/office/officeart/2005/8/layout/orgChart1"/>
    <dgm:cxn modelId="{FA2776A7-C600-42F1-B81A-636DECC66C4E}" type="presParOf" srcId="{A4BD9F8A-9377-440C-9869-35AFA8F4BDE6}" destId="{593A2475-EECA-425B-A4AE-B7421A985958}" srcOrd="0" destOrd="0" presId="urn:microsoft.com/office/officeart/2005/8/layout/orgChart1"/>
    <dgm:cxn modelId="{A09161AE-CE5F-4669-9D6B-6BB4E04A5F07}" type="presParOf" srcId="{A4BD9F8A-9377-440C-9869-35AFA8F4BDE6}" destId="{8F7A5AF2-1504-4210-ABBA-C8FCA0BD0347}" srcOrd="1" destOrd="0" presId="urn:microsoft.com/office/officeart/2005/8/layout/orgChart1"/>
    <dgm:cxn modelId="{6920D62C-65A4-4449-B262-573DF1B82F84}" type="presParOf" srcId="{5FAB4BA9-4A78-46A7-8840-78144120217E}" destId="{07313E1A-E56C-4F1A-8EEF-DA80782466AC}" srcOrd="1" destOrd="0" presId="urn:microsoft.com/office/officeart/2005/8/layout/orgChart1"/>
    <dgm:cxn modelId="{4E23E035-9AA1-4B95-A923-75DB4DF40DDD}" type="presParOf" srcId="{5FAB4BA9-4A78-46A7-8840-78144120217E}" destId="{93D0B06A-B027-48AE-B8FD-BDC306AA245E}" srcOrd="2" destOrd="0" presId="urn:microsoft.com/office/officeart/2005/8/layout/orgChart1"/>
    <dgm:cxn modelId="{2338F41C-05B6-4EE2-876C-22A051E106D1}" type="presParOf" srcId="{12AD30BF-D672-4ED2-943D-DA1F7127453A}" destId="{C2CFF099-3354-4D52-ADB0-4E188A6930F8}" srcOrd="1" destOrd="0" presId="urn:microsoft.com/office/officeart/2005/8/layout/orgChart1"/>
    <dgm:cxn modelId="{C7768C3A-78C7-46A1-83C2-E9F93D71EE2D}" type="presParOf" srcId="{C2CFF099-3354-4D52-ADB0-4E188A6930F8}" destId="{D12B5BC3-CBDE-40EA-9F2C-9E2F40B282FE}" srcOrd="0" destOrd="0" presId="urn:microsoft.com/office/officeart/2005/8/layout/orgChart1"/>
    <dgm:cxn modelId="{5B61E398-4FA5-4F3C-AE29-48C1F6BD71DA}" type="presParOf" srcId="{D12B5BC3-CBDE-40EA-9F2C-9E2F40B282FE}" destId="{61564EF0-4CCF-47C2-97F8-D983764ACC6D}" srcOrd="0" destOrd="0" presId="urn:microsoft.com/office/officeart/2005/8/layout/orgChart1"/>
    <dgm:cxn modelId="{14C857B4-4675-4CAB-8B1D-DF28CE145A5B}" type="presParOf" srcId="{D12B5BC3-CBDE-40EA-9F2C-9E2F40B282FE}" destId="{406CCC92-57AA-4F1F-B63B-A19769F109CF}" srcOrd="1" destOrd="0" presId="urn:microsoft.com/office/officeart/2005/8/layout/orgChart1"/>
    <dgm:cxn modelId="{F7441E59-331C-4248-A52B-7E7A5B292ECC}" type="presParOf" srcId="{C2CFF099-3354-4D52-ADB0-4E188A6930F8}" destId="{6E06BB06-662C-44FC-B420-8F71B9CEE84D}" srcOrd="1" destOrd="0" presId="urn:microsoft.com/office/officeart/2005/8/layout/orgChart1"/>
    <dgm:cxn modelId="{B5247CBA-E17D-4BCB-8BE2-274E77B799E7}" type="presParOf" srcId="{C2CFF099-3354-4D52-ADB0-4E188A6930F8}" destId="{F458F132-29C2-4EAA-AE54-AD4E12451298}" srcOrd="2" destOrd="0" presId="urn:microsoft.com/office/officeart/2005/8/layout/orgChart1"/>
    <dgm:cxn modelId="{6785427C-0179-4C19-B214-BED6CA47BA62}" type="presParOf" srcId="{12AD30BF-D672-4ED2-943D-DA1F7127453A}" destId="{DE3D7B66-E5A8-4921-B1BE-76E292D33AE6}" srcOrd="2" destOrd="0" presId="urn:microsoft.com/office/officeart/2005/8/layout/orgChart1"/>
    <dgm:cxn modelId="{5800F21F-8C1E-42E7-AB68-70615D01653E}" type="presParOf" srcId="{DE3D7B66-E5A8-4921-B1BE-76E292D33AE6}" destId="{6E2BF802-4481-4716-9672-B4B927D14626}" srcOrd="0" destOrd="0" presId="urn:microsoft.com/office/officeart/2005/8/layout/orgChart1"/>
    <dgm:cxn modelId="{F5662834-3FF7-4E31-836F-38BCB89C3D97}" type="presParOf" srcId="{6E2BF802-4481-4716-9672-B4B927D14626}" destId="{7FF7A1C5-1D2F-47B0-8A83-80131AD5F527}" srcOrd="0" destOrd="0" presId="urn:microsoft.com/office/officeart/2005/8/layout/orgChart1"/>
    <dgm:cxn modelId="{A62956A2-5CF5-4C56-8186-A82FDF24200F}" type="presParOf" srcId="{6E2BF802-4481-4716-9672-B4B927D14626}" destId="{18791299-F24E-45D4-82F1-985758C17895}" srcOrd="1" destOrd="0" presId="urn:microsoft.com/office/officeart/2005/8/layout/orgChart1"/>
    <dgm:cxn modelId="{90FFF42C-8031-4BED-8A6E-2F913E3606FF}" type="presParOf" srcId="{DE3D7B66-E5A8-4921-B1BE-76E292D33AE6}" destId="{92392C2F-15C6-49B5-AB9B-1548D0A49BE0}" srcOrd="1" destOrd="0" presId="urn:microsoft.com/office/officeart/2005/8/layout/orgChart1"/>
    <dgm:cxn modelId="{73D72F67-E4EC-46A9-A968-6B747073B9F3}" type="presParOf" srcId="{DE3D7B66-E5A8-4921-B1BE-76E292D33AE6}" destId="{824EAF9F-F4B4-4A45-80B7-372645B0ED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5C5F548-51CC-438C-9997-BF91161DBFA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5D8CCB1-1A49-467D-81B6-7EA39B6BF2A5}">
      <dgm:prSet/>
      <dgm:spPr/>
      <dgm:t>
        <a:bodyPr/>
        <a:lstStyle/>
        <a:p>
          <a:r>
            <a:rPr lang="pl-PL" dirty="0"/>
            <a:t>Prokurator </a:t>
          </a:r>
        </a:p>
      </dgm:t>
    </dgm:pt>
    <dgm:pt modelId="{C53CE497-A48A-461A-BF64-829E4EABCB8C}" type="parTrans" cxnId="{30D73623-8C99-420C-8FB8-341F00BBE6C8}">
      <dgm:prSet/>
      <dgm:spPr/>
      <dgm:t>
        <a:bodyPr/>
        <a:lstStyle/>
        <a:p>
          <a:endParaRPr lang="pl-PL"/>
        </a:p>
      </dgm:t>
    </dgm:pt>
    <dgm:pt modelId="{02EE0E98-5E3F-498A-8695-8CAC8A589959}" type="sibTrans" cxnId="{30D73623-8C99-420C-8FB8-341F00BBE6C8}">
      <dgm:prSet/>
      <dgm:spPr/>
      <dgm:t>
        <a:bodyPr/>
        <a:lstStyle/>
        <a:p>
          <a:endParaRPr lang="pl-PL"/>
        </a:p>
      </dgm:t>
    </dgm:pt>
    <dgm:pt modelId="{F3B6CFCF-B14E-4922-BF13-E502D613A736}">
      <dgm:prSet/>
      <dgm:spPr/>
      <dgm:t>
        <a:bodyPr/>
        <a:lstStyle/>
        <a:p>
          <a:r>
            <a:rPr lang="pl-PL" dirty="0"/>
            <a:t>Policja wykonując postanowienie prokuratora </a:t>
          </a:r>
        </a:p>
      </dgm:t>
    </dgm:pt>
    <dgm:pt modelId="{FF0E99A6-2D9C-4EE6-B271-40B7EDE41C11}" type="parTrans" cxnId="{785F6058-DDFB-4B66-906C-CD57719568CB}">
      <dgm:prSet/>
      <dgm:spPr/>
      <dgm:t>
        <a:bodyPr/>
        <a:lstStyle/>
        <a:p>
          <a:endParaRPr lang="pl-PL"/>
        </a:p>
      </dgm:t>
    </dgm:pt>
    <dgm:pt modelId="{09384583-DE06-488F-AEB5-441431C9E939}" type="sibTrans" cxnId="{785F6058-DDFB-4B66-906C-CD57719568CB}">
      <dgm:prSet/>
      <dgm:spPr/>
      <dgm:t>
        <a:bodyPr/>
        <a:lstStyle/>
        <a:p>
          <a:endParaRPr lang="pl-PL"/>
        </a:p>
      </dgm:t>
    </dgm:pt>
    <dgm:pt modelId="{A341F06B-3D8E-4F63-A889-0E3B9515FCA3}">
      <dgm:prSet/>
      <dgm:spPr/>
      <dgm:t>
        <a:bodyPr/>
        <a:lstStyle/>
        <a:p>
          <a:r>
            <a:rPr lang="pl-PL" dirty="0"/>
            <a:t>Policja w wypadkach niecierpiących zwłoki po okazaniu legitymacji lub nakazu kierownika jednostki</a:t>
          </a:r>
        </a:p>
      </dgm:t>
    </dgm:pt>
    <dgm:pt modelId="{D003DBEB-4DD7-4FD8-A24A-71BB06891E31}" type="parTrans" cxnId="{FC9848B6-3370-4AE0-83EF-F495CADC5776}">
      <dgm:prSet/>
      <dgm:spPr/>
      <dgm:t>
        <a:bodyPr/>
        <a:lstStyle/>
        <a:p>
          <a:endParaRPr lang="pl-PL"/>
        </a:p>
      </dgm:t>
    </dgm:pt>
    <dgm:pt modelId="{98379407-2B04-44F7-A968-BB0743250A49}" type="sibTrans" cxnId="{FC9848B6-3370-4AE0-83EF-F495CADC5776}">
      <dgm:prSet/>
      <dgm:spPr/>
      <dgm:t>
        <a:bodyPr/>
        <a:lstStyle/>
        <a:p>
          <a:endParaRPr lang="pl-PL"/>
        </a:p>
      </dgm:t>
    </dgm:pt>
    <dgm:pt modelId="{6AE98A78-4275-4D63-8DF7-C157D4B23312}" type="pres">
      <dgm:prSet presAssocID="{A5C5F548-51CC-438C-9997-BF91161DBFA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71B9EE0-00B6-4F44-9B48-9AF2D107F289}" type="pres">
      <dgm:prSet presAssocID="{E5D8CCB1-1A49-467D-81B6-7EA39B6BF2A5}" presName="hierRoot1" presStyleCnt="0">
        <dgm:presLayoutVars>
          <dgm:hierBranch val="init"/>
        </dgm:presLayoutVars>
      </dgm:prSet>
      <dgm:spPr/>
    </dgm:pt>
    <dgm:pt modelId="{09148CAE-FD6F-4C63-BC5A-2E7E489017B5}" type="pres">
      <dgm:prSet presAssocID="{E5D8CCB1-1A49-467D-81B6-7EA39B6BF2A5}" presName="rootComposite1" presStyleCnt="0"/>
      <dgm:spPr/>
    </dgm:pt>
    <dgm:pt modelId="{1F13730C-3DDD-4D6A-89A9-4A7AF66C42BB}" type="pres">
      <dgm:prSet presAssocID="{E5D8CCB1-1A49-467D-81B6-7EA39B6BF2A5}" presName="rootText1" presStyleLbl="node0" presStyleIdx="0" presStyleCnt="3">
        <dgm:presLayoutVars>
          <dgm:chPref val="3"/>
        </dgm:presLayoutVars>
      </dgm:prSet>
      <dgm:spPr/>
    </dgm:pt>
    <dgm:pt modelId="{9E415D84-F621-4214-84A6-9CD956B4B222}" type="pres">
      <dgm:prSet presAssocID="{E5D8CCB1-1A49-467D-81B6-7EA39B6BF2A5}" presName="rootConnector1" presStyleLbl="node1" presStyleIdx="0" presStyleCnt="0"/>
      <dgm:spPr/>
    </dgm:pt>
    <dgm:pt modelId="{68E4F20F-ED4A-4C13-9977-200221C4E5A9}" type="pres">
      <dgm:prSet presAssocID="{E5D8CCB1-1A49-467D-81B6-7EA39B6BF2A5}" presName="hierChild2" presStyleCnt="0"/>
      <dgm:spPr/>
    </dgm:pt>
    <dgm:pt modelId="{2FF519DE-5B41-4E18-BA65-7A2B5634D1C7}" type="pres">
      <dgm:prSet presAssocID="{E5D8CCB1-1A49-467D-81B6-7EA39B6BF2A5}" presName="hierChild3" presStyleCnt="0"/>
      <dgm:spPr/>
    </dgm:pt>
    <dgm:pt modelId="{122F7B9B-22F7-4337-8500-304BB08B9F37}" type="pres">
      <dgm:prSet presAssocID="{F3B6CFCF-B14E-4922-BF13-E502D613A736}" presName="hierRoot1" presStyleCnt="0">
        <dgm:presLayoutVars>
          <dgm:hierBranch val="init"/>
        </dgm:presLayoutVars>
      </dgm:prSet>
      <dgm:spPr/>
    </dgm:pt>
    <dgm:pt modelId="{0BA720C0-8993-474E-BB80-54864802AB74}" type="pres">
      <dgm:prSet presAssocID="{F3B6CFCF-B14E-4922-BF13-E502D613A736}" presName="rootComposite1" presStyleCnt="0"/>
      <dgm:spPr/>
    </dgm:pt>
    <dgm:pt modelId="{018F282E-1760-4E7B-AE7D-4DD7FF3F0805}" type="pres">
      <dgm:prSet presAssocID="{F3B6CFCF-B14E-4922-BF13-E502D613A736}" presName="rootText1" presStyleLbl="node0" presStyleIdx="1" presStyleCnt="3">
        <dgm:presLayoutVars>
          <dgm:chPref val="3"/>
        </dgm:presLayoutVars>
      </dgm:prSet>
      <dgm:spPr/>
    </dgm:pt>
    <dgm:pt modelId="{C0DE88AA-1988-481E-BAA8-1B187BA08DED}" type="pres">
      <dgm:prSet presAssocID="{F3B6CFCF-B14E-4922-BF13-E502D613A736}" presName="rootConnector1" presStyleLbl="node1" presStyleIdx="0" presStyleCnt="0"/>
      <dgm:spPr/>
    </dgm:pt>
    <dgm:pt modelId="{E4995091-39B7-4261-9233-492B647D2526}" type="pres">
      <dgm:prSet presAssocID="{F3B6CFCF-B14E-4922-BF13-E502D613A736}" presName="hierChild2" presStyleCnt="0"/>
      <dgm:spPr/>
    </dgm:pt>
    <dgm:pt modelId="{C3318C47-1DE7-4C97-9C80-6FF18A8E795F}" type="pres">
      <dgm:prSet presAssocID="{F3B6CFCF-B14E-4922-BF13-E502D613A736}" presName="hierChild3" presStyleCnt="0"/>
      <dgm:spPr/>
    </dgm:pt>
    <dgm:pt modelId="{4E815394-2F0F-460A-AD23-A464487866AB}" type="pres">
      <dgm:prSet presAssocID="{A341F06B-3D8E-4F63-A889-0E3B9515FCA3}" presName="hierRoot1" presStyleCnt="0">
        <dgm:presLayoutVars>
          <dgm:hierBranch val="init"/>
        </dgm:presLayoutVars>
      </dgm:prSet>
      <dgm:spPr/>
    </dgm:pt>
    <dgm:pt modelId="{DC4BC701-3A54-4069-BC33-91ED38F6C22F}" type="pres">
      <dgm:prSet presAssocID="{A341F06B-3D8E-4F63-A889-0E3B9515FCA3}" presName="rootComposite1" presStyleCnt="0"/>
      <dgm:spPr/>
    </dgm:pt>
    <dgm:pt modelId="{5BBB8E67-5833-40FE-8134-EEA1CE03A50F}" type="pres">
      <dgm:prSet presAssocID="{A341F06B-3D8E-4F63-A889-0E3B9515FCA3}" presName="rootText1" presStyleLbl="node0" presStyleIdx="2" presStyleCnt="3">
        <dgm:presLayoutVars>
          <dgm:chPref val="3"/>
        </dgm:presLayoutVars>
      </dgm:prSet>
      <dgm:spPr/>
    </dgm:pt>
    <dgm:pt modelId="{F3FBAD1E-0705-4B83-AC9C-D8A1C82E44E2}" type="pres">
      <dgm:prSet presAssocID="{A341F06B-3D8E-4F63-A889-0E3B9515FCA3}" presName="rootConnector1" presStyleLbl="node1" presStyleIdx="0" presStyleCnt="0"/>
      <dgm:spPr/>
    </dgm:pt>
    <dgm:pt modelId="{3E3CF671-221B-4597-87F6-1024F892809F}" type="pres">
      <dgm:prSet presAssocID="{A341F06B-3D8E-4F63-A889-0E3B9515FCA3}" presName="hierChild2" presStyleCnt="0"/>
      <dgm:spPr/>
    </dgm:pt>
    <dgm:pt modelId="{7ED0E22D-89D5-41CB-A58A-EE18E3C323AE}" type="pres">
      <dgm:prSet presAssocID="{A341F06B-3D8E-4F63-A889-0E3B9515FCA3}" presName="hierChild3" presStyleCnt="0"/>
      <dgm:spPr/>
    </dgm:pt>
  </dgm:ptLst>
  <dgm:cxnLst>
    <dgm:cxn modelId="{5BADC70D-F77E-4742-B257-298D9144A402}" type="presOf" srcId="{F3B6CFCF-B14E-4922-BF13-E502D613A736}" destId="{018F282E-1760-4E7B-AE7D-4DD7FF3F0805}" srcOrd="0" destOrd="0" presId="urn:microsoft.com/office/officeart/2005/8/layout/orgChart1"/>
    <dgm:cxn modelId="{BDCDCB14-B93D-4691-952F-C6148658523F}" type="presOf" srcId="{E5D8CCB1-1A49-467D-81B6-7EA39B6BF2A5}" destId="{9E415D84-F621-4214-84A6-9CD956B4B222}" srcOrd="1" destOrd="0" presId="urn:microsoft.com/office/officeart/2005/8/layout/orgChart1"/>
    <dgm:cxn modelId="{30D73623-8C99-420C-8FB8-341F00BBE6C8}" srcId="{A5C5F548-51CC-438C-9997-BF91161DBFAA}" destId="{E5D8CCB1-1A49-467D-81B6-7EA39B6BF2A5}" srcOrd="0" destOrd="0" parTransId="{C53CE497-A48A-461A-BF64-829E4EABCB8C}" sibTransId="{02EE0E98-5E3F-498A-8695-8CAC8A589959}"/>
    <dgm:cxn modelId="{E8CF9234-D4A3-4B5E-92B3-6459204A2841}" type="presOf" srcId="{A341F06B-3D8E-4F63-A889-0E3B9515FCA3}" destId="{F3FBAD1E-0705-4B83-AC9C-D8A1C82E44E2}" srcOrd="1" destOrd="0" presId="urn:microsoft.com/office/officeart/2005/8/layout/orgChart1"/>
    <dgm:cxn modelId="{98F77F41-5C46-4CC4-9A1E-31A55C0F60AD}" type="presOf" srcId="{F3B6CFCF-B14E-4922-BF13-E502D613A736}" destId="{C0DE88AA-1988-481E-BAA8-1B187BA08DED}" srcOrd="1" destOrd="0" presId="urn:microsoft.com/office/officeart/2005/8/layout/orgChart1"/>
    <dgm:cxn modelId="{785F6058-DDFB-4B66-906C-CD57719568CB}" srcId="{A5C5F548-51CC-438C-9997-BF91161DBFAA}" destId="{F3B6CFCF-B14E-4922-BF13-E502D613A736}" srcOrd="1" destOrd="0" parTransId="{FF0E99A6-2D9C-4EE6-B271-40B7EDE41C11}" sibTransId="{09384583-DE06-488F-AEB5-441431C9E939}"/>
    <dgm:cxn modelId="{EB6E517C-5B1B-49BC-B623-BDD842C7433B}" type="presOf" srcId="{E5D8CCB1-1A49-467D-81B6-7EA39B6BF2A5}" destId="{1F13730C-3DDD-4D6A-89A9-4A7AF66C42BB}" srcOrd="0" destOrd="0" presId="urn:microsoft.com/office/officeart/2005/8/layout/orgChart1"/>
    <dgm:cxn modelId="{FC9848B6-3370-4AE0-83EF-F495CADC5776}" srcId="{A5C5F548-51CC-438C-9997-BF91161DBFAA}" destId="{A341F06B-3D8E-4F63-A889-0E3B9515FCA3}" srcOrd="2" destOrd="0" parTransId="{D003DBEB-4DD7-4FD8-A24A-71BB06891E31}" sibTransId="{98379407-2B04-44F7-A968-BB0743250A49}"/>
    <dgm:cxn modelId="{9B4FE7B6-1C56-44C4-822B-D35A482AF897}" type="presOf" srcId="{A5C5F548-51CC-438C-9997-BF91161DBFAA}" destId="{6AE98A78-4275-4D63-8DF7-C157D4B23312}" srcOrd="0" destOrd="0" presId="urn:microsoft.com/office/officeart/2005/8/layout/orgChart1"/>
    <dgm:cxn modelId="{5861BBBF-BAA4-41BC-8143-DD76E88F6CC3}" type="presOf" srcId="{A341F06B-3D8E-4F63-A889-0E3B9515FCA3}" destId="{5BBB8E67-5833-40FE-8134-EEA1CE03A50F}" srcOrd="0" destOrd="0" presId="urn:microsoft.com/office/officeart/2005/8/layout/orgChart1"/>
    <dgm:cxn modelId="{63B482B0-2E98-4950-AC0B-CB42C5D01F08}" type="presParOf" srcId="{6AE98A78-4275-4D63-8DF7-C157D4B23312}" destId="{E71B9EE0-00B6-4F44-9B48-9AF2D107F289}" srcOrd="0" destOrd="0" presId="urn:microsoft.com/office/officeart/2005/8/layout/orgChart1"/>
    <dgm:cxn modelId="{0971BE74-91D2-4674-AF4A-1589CEB4EDD1}" type="presParOf" srcId="{E71B9EE0-00B6-4F44-9B48-9AF2D107F289}" destId="{09148CAE-FD6F-4C63-BC5A-2E7E489017B5}" srcOrd="0" destOrd="0" presId="urn:microsoft.com/office/officeart/2005/8/layout/orgChart1"/>
    <dgm:cxn modelId="{539C62FE-AFC9-47A1-9F51-AFE44AB626A7}" type="presParOf" srcId="{09148CAE-FD6F-4C63-BC5A-2E7E489017B5}" destId="{1F13730C-3DDD-4D6A-89A9-4A7AF66C42BB}" srcOrd="0" destOrd="0" presId="urn:microsoft.com/office/officeart/2005/8/layout/orgChart1"/>
    <dgm:cxn modelId="{FC5E3639-9C26-47E3-94CC-3891570E0FEA}" type="presParOf" srcId="{09148CAE-FD6F-4C63-BC5A-2E7E489017B5}" destId="{9E415D84-F621-4214-84A6-9CD956B4B222}" srcOrd="1" destOrd="0" presId="urn:microsoft.com/office/officeart/2005/8/layout/orgChart1"/>
    <dgm:cxn modelId="{94FE305D-8E79-455C-82B2-05B94D4C7EB0}" type="presParOf" srcId="{E71B9EE0-00B6-4F44-9B48-9AF2D107F289}" destId="{68E4F20F-ED4A-4C13-9977-200221C4E5A9}" srcOrd="1" destOrd="0" presId="urn:microsoft.com/office/officeart/2005/8/layout/orgChart1"/>
    <dgm:cxn modelId="{CBFD812F-E78E-4070-8627-E4EB3A327CB4}" type="presParOf" srcId="{E71B9EE0-00B6-4F44-9B48-9AF2D107F289}" destId="{2FF519DE-5B41-4E18-BA65-7A2B5634D1C7}" srcOrd="2" destOrd="0" presId="urn:microsoft.com/office/officeart/2005/8/layout/orgChart1"/>
    <dgm:cxn modelId="{F5E7F63C-51BD-4B0A-8DE3-1092A2A72853}" type="presParOf" srcId="{6AE98A78-4275-4D63-8DF7-C157D4B23312}" destId="{122F7B9B-22F7-4337-8500-304BB08B9F37}" srcOrd="1" destOrd="0" presId="urn:microsoft.com/office/officeart/2005/8/layout/orgChart1"/>
    <dgm:cxn modelId="{AF886A32-CE56-4B13-80F8-6901ECCC9195}" type="presParOf" srcId="{122F7B9B-22F7-4337-8500-304BB08B9F37}" destId="{0BA720C0-8993-474E-BB80-54864802AB74}" srcOrd="0" destOrd="0" presId="urn:microsoft.com/office/officeart/2005/8/layout/orgChart1"/>
    <dgm:cxn modelId="{27CA4E5A-F0AC-408D-BD0E-06CFA6758D8A}" type="presParOf" srcId="{0BA720C0-8993-474E-BB80-54864802AB74}" destId="{018F282E-1760-4E7B-AE7D-4DD7FF3F0805}" srcOrd="0" destOrd="0" presId="urn:microsoft.com/office/officeart/2005/8/layout/orgChart1"/>
    <dgm:cxn modelId="{078059E7-4B7C-4B64-B2AE-BD79249D4D83}" type="presParOf" srcId="{0BA720C0-8993-474E-BB80-54864802AB74}" destId="{C0DE88AA-1988-481E-BAA8-1B187BA08DED}" srcOrd="1" destOrd="0" presId="urn:microsoft.com/office/officeart/2005/8/layout/orgChart1"/>
    <dgm:cxn modelId="{8CFD10EA-4E10-4269-9DD8-B9A035BA11D7}" type="presParOf" srcId="{122F7B9B-22F7-4337-8500-304BB08B9F37}" destId="{E4995091-39B7-4261-9233-492B647D2526}" srcOrd="1" destOrd="0" presId="urn:microsoft.com/office/officeart/2005/8/layout/orgChart1"/>
    <dgm:cxn modelId="{465141C2-E700-4B83-93CE-85650FB42CE3}" type="presParOf" srcId="{122F7B9B-22F7-4337-8500-304BB08B9F37}" destId="{C3318C47-1DE7-4C97-9C80-6FF18A8E795F}" srcOrd="2" destOrd="0" presId="urn:microsoft.com/office/officeart/2005/8/layout/orgChart1"/>
    <dgm:cxn modelId="{E5C33CB2-E39D-4B10-BCC7-68060B0C3512}" type="presParOf" srcId="{6AE98A78-4275-4D63-8DF7-C157D4B23312}" destId="{4E815394-2F0F-460A-AD23-A464487866AB}" srcOrd="2" destOrd="0" presId="urn:microsoft.com/office/officeart/2005/8/layout/orgChart1"/>
    <dgm:cxn modelId="{9814BCE7-9B64-40C4-A8A1-4708BAA12CF8}" type="presParOf" srcId="{4E815394-2F0F-460A-AD23-A464487866AB}" destId="{DC4BC701-3A54-4069-BC33-91ED38F6C22F}" srcOrd="0" destOrd="0" presId="urn:microsoft.com/office/officeart/2005/8/layout/orgChart1"/>
    <dgm:cxn modelId="{E431FD3D-BC37-4F4B-B065-4C0124E083DA}" type="presParOf" srcId="{DC4BC701-3A54-4069-BC33-91ED38F6C22F}" destId="{5BBB8E67-5833-40FE-8134-EEA1CE03A50F}" srcOrd="0" destOrd="0" presId="urn:microsoft.com/office/officeart/2005/8/layout/orgChart1"/>
    <dgm:cxn modelId="{B91558F8-D0C5-4A0F-9DA4-924B8D52F061}" type="presParOf" srcId="{DC4BC701-3A54-4069-BC33-91ED38F6C22F}" destId="{F3FBAD1E-0705-4B83-AC9C-D8A1C82E44E2}" srcOrd="1" destOrd="0" presId="urn:microsoft.com/office/officeart/2005/8/layout/orgChart1"/>
    <dgm:cxn modelId="{C990ECD9-2602-4C56-A4A1-579B382EF8F6}" type="presParOf" srcId="{4E815394-2F0F-460A-AD23-A464487866AB}" destId="{3E3CF671-221B-4597-87F6-1024F892809F}" srcOrd="1" destOrd="0" presId="urn:microsoft.com/office/officeart/2005/8/layout/orgChart1"/>
    <dgm:cxn modelId="{ECFBFD38-2229-429B-ABD6-042BED64751C}" type="presParOf" srcId="{4E815394-2F0F-460A-AD23-A464487866AB}" destId="{7ED0E22D-89D5-41CB-A58A-EE18E3C323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D45A8DB-E7EF-4462-A825-ADE4B2F1A11D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6599808-29EA-491D-B7F5-B857E2B04864}">
      <dgm:prSet/>
      <dgm:spPr/>
      <dgm:t>
        <a:bodyPr/>
        <a:lstStyle/>
        <a:p>
          <a:r>
            <a:rPr lang="pl-PL" dirty="0"/>
            <a:t>przeszukania osoby i jej odzieży powinna (w miarę możliwości) dokonywać osoba tej samej płci </a:t>
          </a:r>
        </a:p>
      </dgm:t>
    </dgm:pt>
    <dgm:pt modelId="{236A5AA9-A934-4BEC-BC24-AC912323991B}" type="parTrans" cxnId="{5B1F4046-B2FD-4EBE-A96D-F8BDD1D89DA1}">
      <dgm:prSet/>
      <dgm:spPr/>
      <dgm:t>
        <a:bodyPr/>
        <a:lstStyle/>
        <a:p>
          <a:endParaRPr lang="pl-PL"/>
        </a:p>
      </dgm:t>
    </dgm:pt>
    <dgm:pt modelId="{ACC8767F-83F8-484F-A696-F881D31F5700}" type="sibTrans" cxnId="{5B1F4046-B2FD-4EBE-A96D-F8BDD1D89DA1}">
      <dgm:prSet/>
      <dgm:spPr/>
      <dgm:t>
        <a:bodyPr/>
        <a:lstStyle/>
        <a:p>
          <a:endParaRPr lang="pl-PL"/>
        </a:p>
      </dgm:t>
    </dgm:pt>
    <dgm:pt modelId="{D10613D2-7648-4C18-B00D-1EA7D06559D6}">
      <dgm:prSet/>
      <dgm:spPr/>
      <dgm:t>
        <a:bodyPr/>
        <a:lstStyle/>
        <a:p>
          <a:r>
            <a:rPr lang="pl-PL" dirty="0"/>
            <a:t>pomieszczeń zamieszkałych co do zasady nie wolno przeszukiwać w porze nocnej (od 22 do 6 rano); </a:t>
          </a:r>
        </a:p>
      </dgm:t>
    </dgm:pt>
    <dgm:pt modelId="{D605C61C-402F-4FAC-9D63-C49B65119CDC}" type="parTrans" cxnId="{715DCA00-C039-410C-9A2D-AA4F8235A486}">
      <dgm:prSet/>
      <dgm:spPr/>
      <dgm:t>
        <a:bodyPr/>
        <a:lstStyle/>
        <a:p>
          <a:endParaRPr lang="pl-PL"/>
        </a:p>
      </dgm:t>
    </dgm:pt>
    <dgm:pt modelId="{CEE8603D-456C-47AD-A2ED-D56C1D2DC798}" type="sibTrans" cxnId="{715DCA00-C039-410C-9A2D-AA4F8235A486}">
      <dgm:prSet/>
      <dgm:spPr/>
      <dgm:t>
        <a:bodyPr/>
        <a:lstStyle/>
        <a:p>
          <a:endParaRPr lang="pl-PL"/>
        </a:p>
      </dgm:t>
    </dgm:pt>
    <dgm:pt modelId="{1597B6CB-B3F3-4353-AE99-8F6CA7A13A33}">
      <dgm:prSet/>
      <dgm:spPr/>
      <dgm:t>
        <a:bodyPr/>
        <a:lstStyle/>
        <a:p>
          <a:r>
            <a:rPr lang="pl-PL" dirty="0"/>
            <a:t>w porze nocnej można przeszukać lokale dostępne dla nieograniczonej liczby osób albo służące do przechowywania przedmiotów </a:t>
          </a:r>
        </a:p>
      </dgm:t>
    </dgm:pt>
    <dgm:pt modelId="{EE19E0D8-8AD6-406A-B6BC-6DDB20299C91}" type="parTrans" cxnId="{7D9C9E6D-1A7E-4DED-9CA3-C367BD282A53}">
      <dgm:prSet/>
      <dgm:spPr/>
      <dgm:t>
        <a:bodyPr/>
        <a:lstStyle/>
        <a:p>
          <a:endParaRPr lang="pl-PL"/>
        </a:p>
      </dgm:t>
    </dgm:pt>
    <dgm:pt modelId="{2081E652-AF03-4613-B948-836BBB119572}" type="sibTrans" cxnId="{7D9C9E6D-1A7E-4DED-9CA3-C367BD282A53}">
      <dgm:prSet/>
      <dgm:spPr/>
      <dgm:t>
        <a:bodyPr/>
        <a:lstStyle/>
        <a:p>
          <a:endParaRPr lang="pl-PL"/>
        </a:p>
      </dgm:t>
    </dgm:pt>
    <dgm:pt modelId="{FD8C2D74-B2B6-4B51-88FB-B8E4BEDD7DAA}">
      <dgm:prSet/>
      <dgm:spPr/>
      <dgm:t>
        <a:bodyPr/>
        <a:lstStyle/>
        <a:p>
          <a:r>
            <a:rPr lang="pl-PL" dirty="0"/>
            <a:t>przeszukanie miejsc zamkniętych albo należących do instytucji państwowej lub samorządowej wymaga uprzedniego zawiadomienia kierownika tej instytucji (jego zastępcę) albo organ nadrzędny </a:t>
          </a:r>
        </a:p>
      </dgm:t>
    </dgm:pt>
    <dgm:pt modelId="{A0C2893F-8609-49EF-9B8E-9FC965A47570}" type="parTrans" cxnId="{049DB279-0151-4112-AAB7-1E96C7E2EC46}">
      <dgm:prSet/>
      <dgm:spPr/>
      <dgm:t>
        <a:bodyPr/>
        <a:lstStyle/>
        <a:p>
          <a:endParaRPr lang="pl-PL"/>
        </a:p>
      </dgm:t>
    </dgm:pt>
    <dgm:pt modelId="{5D1EFE0C-36FE-414B-A063-85CB70E294EA}" type="sibTrans" cxnId="{049DB279-0151-4112-AAB7-1E96C7E2EC46}">
      <dgm:prSet/>
      <dgm:spPr/>
      <dgm:t>
        <a:bodyPr/>
        <a:lstStyle/>
        <a:p>
          <a:endParaRPr lang="pl-PL"/>
        </a:p>
      </dgm:t>
    </dgm:pt>
    <dgm:pt modelId="{FE155590-DF6A-4D1C-B224-B1D6F4EBB67B}">
      <dgm:prSet/>
      <dgm:spPr/>
      <dgm:t>
        <a:bodyPr/>
        <a:lstStyle/>
        <a:p>
          <a:r>
            <a:rPr lang="pl-PL" dirty="0"/>
            <a:t>przeszukanie miejsc zajętych przez wojsko może nastąpić w obecności dowódcy jednostki</a:t>
          </a:r>
        </a:p>
      </dgm:t>
    </dgm:pt>
    <dgm:pt modelId="{7C11D033-8815-43D8-A6EE-DA90B1C27CA1}" type="parTrans" cxnId="{803DD5AC-BE8A-4E25-B529-16A8BF796465}">
      <dgm:prSet/>
      <dgm:spPr/>
      <dgm:t>
        <a:bodyPr/>
        <a:lstStyle/>
        <a:p>
          <a:endParaRPr lang="pl-PL"/>
        </a:p>
      </dgm:t>
    </dgm:pt>
    <dgm:pt modelId="{CB4F65B8-6487-4BA5-839F-25016AD0E638}" type="sibTrans" cxnId="{803DD5AC-BE8A-4E25-B529-16A8BF796465}">
      <dgm:prSet/>
      <dgm:spPr/>
      <dgm:t>
        <a:bodyPr/>
        <a:lstStyle/>
        <a:p>
          <a:endParaRPr lang="pl-PL"/>
        </a:p>
      </dgm:t>
    </dgm:pt>
    <dgm:pt modelId="{2AC0E5E1-2105-415F-8B86-3B3381D6FD4F}" type="pres">
      <dgm:prSet presAssocID="{5D45A8DB-E7EF-4462-A825-ADE4B2F1A11D}" presName="Name0" presStyleCnt="0">
        <dgm:presLayoutVars>
          <dgm:dir/>
          <dgm:animLvl val="lvl"/>
          <dgm:resizeHandles val="exact"/>
        </dgm:presLayoutVars>
      </dgm:prSet>
      <dgm:spPr/>
    </dgm:pt>
    <dgm:pt modelId="{24C1C038-B277-4FC5-8D18-481DC334C49D}" type="pres">
      <dgm:prSet presAssocID="{46599808-29EA-491D-B7F5-B857E2B04864}" presName="linNode" presStyleCnt="0"/>
      <dgm:spPr/>
    </dgm:pt>
    <dgm:pt modelId="{5EFA4CC5-990B-49EA-81C6-5DD6F02D6DD9}" type="pres">
      <dgm:prSet presAssocID="{46599808-29EA-491D-B7F5-B857E2B04864}" presName="parentText" presStyleLbl="node1" presStyleIdx="0" presStyleCnt="5" custLinFactNeighborX="-85330" custLinFactNeighborY="15350">
        <dgm:presLayoutVars>
          <dgm:chMax val="1"/>
          <dgm:bulletEnabled val="1"/>
        </dgm:presLayoutVars>
      </dgm:prSet>
      <dgm:spPr/>
    </dgm:pt>
    <dgm:pt modelId="{D7BD3126-4418-4D1E-B472-A5E7AE55B827}" type="pres">
      <dgm:prSet presAssocID="{ACC8767F-83F8-484F-A696-F881D31F5700}" presName="sp" presStyleCnt="0"/>
      <dgm:spPr/>
    </dgm:pt>
    <dgm:pt modelId="{DA9D35F3-72E2-4C1A-95BB-DF4CF2E93BDE}" type="pres">
      <dgm:prSet presAssocID="{D10613D2-7648-4C18-B00D-1EA7D06559D6}" presName="linNode" presStyleCnt="0"/>
      <dgm:spPr/>
    </dgm:pt>
    <dgm:pt modelId="{91E500A8-4AB0-4FA5-BA1C-625FC4A34B35}" type="pres">
      <dgm:prSet presAssocID="{D10613D2-7648-4C18-B00D-1EA7D06559D6}" presName="parentText" presStyleLbl="node1" presStyleIdx="1" presStyleCnt="5" custLinFactNeighborX="41642" custLinFactNeighborY="-89223">
        <dgm:presLayoutVars>
          <dgm:chMax val="1"/>
          <dgm:bulletEnabled val="1"/>
        </dgm:presLayoutVars>
      </dgm:prSet>
      <dgm:spPr/>
    </dgm:pt>
    <dgm:pt modelId="{4380C0A2-3F9E-4B77-B757-5651BF882D3E}" type="pres">
      <dgm:prSet presAssocID="{CEE8603D-456C-47AD-A2ED-D56C1D2DC798}" presName="sp" presStyleCnt="0"/>
      <dgm:spPr/>
    </dgm:pt>
    <dgm:pt modelId="{8FF3DF23-66AB-4991-9A5F-66AB30BD21DE}" type="pres">
      <dgm:prSet presAssocID="{1597B6CB-B3F3-4353-AE99-8F6CA7A13A33}" presName="linNode" presStyleCnt="0"/>
      <dgm:spPr/>
    </dgm:pt>
    <dgm:pt modelId="{F3C9C76A-22C8-425C-B302-64D31BC8BA3C}" type="pres">
      <dgm:prSet presAssocID="{1597B6CB-B3F3-4353-AE99-8F6CA7A13A33}" presName="parentText" presStyleLbl="node1" presStyleIdx="2" presStyleCnt="5" custLinFactNeighborX="-86013" custLinFactNeighborY="-68451">
        <dgm:presLayoutVars>
          <dgm:chMax val="1"/>
          <dgm:bulletEnabled val="1"/>
        </dgm:presLayoutVars>
      </dgm:prSet>
      <dgm:spPr/>
    </dgm:pt>
    <dgm:pt modelId="{3BF073B2-2213-4CAE-8068-15EB56DBE352}" type="pres">
      <dgm:prSet presAssocID="{2081E652-AF03-4613-B948-836BBB119572}" presName="sp" presStyleCnt="0"/>
      <dgm:spPr/>
    </dgm:pt>
    <dgm:pt modelId="{792F3738-FFCC-444C-88C7-0DF2466D6D35}" type="pres">
      <dgm:prSet presAssocID="{FD8C2D74-B2B6-4B51-88FB-B8E4BEDD7DAA}" presName="linNode" presStyleCnt="0"/>
      <dgm:spPr/>
    </dgm:pt>
    <dgm:pt modelId="{79605FA1-0B8A-4134-8596-C07CB277803F}" type="pres">
      <dgm:prSet presAssocID="{FD8C2D74-B2B6-4B51-88FB-B8E4BEDD7DAA}" presName="parentText" presStyleLbl="node1" presStyleIdx="3" presStyleCnt="5" custLinFactY="-73451" custLinFactNeighborX="43006" custLinFactNeighborY="-100000">
        <dgm:presLayoutVars>
          <dgm:chMax val="1"/>
          <dgm:bulletEnabled val="1"/>
        </dgm:presLayoutVars>
      </dgm:prSet>
      <dgm:spPr/>
    </dgm:pt>
    <dgm:pt modelId="{031AB10A-FC69-402F-9783-0874D899B18F}" type="pres">
      <dgm:prSet presAssocID="{5D1EFE0C-36FE-414B-A063-85CB70E294EA}" presName="sp" presStyleCnt="0"/>
      <dgm:spPr/>
    </dgm:pt>
    <dgm:pt modelId="{569BA330-7700-4538-8553-8E75B697A259}" type="pres">
      <dgm:prSet presAssocID="{FE155590-DF6A-4D1C-B224-B1D6F4EBB67B}" presName="linNode" presStyleCnt="0"/>
      <dgm:spPr/>
    </dgm:pt>
    <dgm:pt modelId="{9C34DA76-1D79-4DD3-9060-33A928CD51DA}" type="pres">
      <dgm:prSet presAssocID="{FE155590-DF6A-4D1C-B224-B1D6F4EBB67B}" presName="parentText" presStyleLbl="node1" presStyleIdx="4" presStyleCnt="5" custLinFactY="-24720" custLinFactNeighborX="-10268" custLinFactNeighborY="-100000">
        <dgm:presLayoutVars>
          <dgm:chMax val="1"/>
          <dgm:bulletEnabled val="1"/>
        </dgm:presLayoutVars>
      </dgm:prSet>
      <dgm:spPr/>
    </dgm:pt>
  </dgm:ptLst>
  <dgm:cxnLst>
    <dgm:cxn modelId="{715DCA00-C039-410C-9A2D-AA4F8235A486}" srcId="{5D45A8DB-E7EF-4462-A825-ADE4B2F1A11D}" destId="{D10613D2-7648-4C18-B00D-1EA7D06559D6}" srcOrd="1" destOrd="0" parTransId="{D605C61C-402F-4FAC-9D63-C49B65119CDC}" sibTransId="{CEE8603D-456C-47AD-A2ED-D56C1D2DC798}"/>
    <dgm:cxn modelId="{5B1F4046-B2FD-4EBE-A96D-F8BDD1D89DA1}" srcId="{5D45A8DB-E7EF-4462-A825-ADE4B2F1A11D}" destId="{46599808-29EA-491D-B7F5-B857E2B04864}" srcOrd="0" destOrd="0" parTransId="{236A5AA9-A934-4BEC-BC24-AC912323991B}" sibTransId="{ACC8767F-83F8-484F-A696-F881D31F5700}"/>
    <dgm:cxn modelId="{7D9C9E6D-1A7E-4DED-9CA3-C367BD282A53}" srcId="{5D45A8DB-E7EF-4462-A825-ADE4B2F1A11D}" destId="{1597B6CB-B3F3-4353-AE99-8F6CA7A13A33}" srcOrd="2" destOrd="0" parTransId="{EE19E0D8-8AD6-406A-B6BC-6DDB20299C91}" sibTransId="{2081E652-AF03-4613-B948-836BBB119572}"/>
    <dgm:cxn modelId="{8BD3CD6D-2DEF-4BFD-90A1-D91181C6BD32}" type="presOf" srcId="{FD8C2D74-B2B6-4B51-88FB-B8E4BEDD7DAA}" destId="{79605FA1-0B8A-4134-8596-C07CB277803F}" srcOrd="0" destOrd="0" presId="urn:microsoft.com/office/officeart/2005/8/layout/vList5"/>
    <dgm:cxn modelId="{049DB279-0151-4112-AAB7-1E96C7E2EC46}" srcId="{5D45A8DB-E7EF-4462-A825-ADE4B2F1A11D}" destId="{FD8C2D74-B2B6-4B51-88FB-B8E4BEDD7DAA}" srcOrd="3" destOrd="0" parTransId="{A0C2893F-8609-49EF-9B8E-9FC965A47570}" sibTransId="{5D1EFE0C-36FE-414B-A063-85CB70E294EA}"/>
    <dgm:cxn modelId="{A0BE3898-0ABA-4F1E-8D5D-2C4B6F04A2DB}" type="presOf" srcId="{5D45A8DB-E7EF-4462-A825-ADE4B2F1A11D}" destId="{2AC0E5E1-2105-415F-8B86-3B3381D6FD4F}" srcOrd="0" destOrd="0" presId="urn:microsoft.com/office/officeart/2005/8/layout/vList5"/>
    <dgm:cxn modelId="{3B58A6A3-0F66-4ACA-AF78-2B13DB64F1A3}" type="presOf" srcId="{1597B6CB-B3F3-4353-AE99-8F6CA7A13A33}" destId="{F3C9C76A-22C8-425C-B302-64D31BC8BA3C}" srcOrd="0" destOrd="0" presId="urn:microsoft.com/office/officeart/2005/8/layout/vList5"/>
    <dgm:cxn modelId="{803DD5AC-BE8A-4E25-B529-16A8BF796465}" srcId="{5D45A8DB-E7EF-4462-A825-ADE4B2F1A11D}" destId="{FE155590-DF6A-4D1C-B224-B1D6F4EBB67B}" srcOrd="4" destOrd="0" parTransId="{7C11D033-8815-43D8-A6EE-DA90B1C27CA1}" sibTransId="{CB4F65B8-6487-4BA5-839F-25016AD0E638}"/>
    <dgm:cxn modelId="{DBEFCCD6-95B4-48A7-A5C6-DAA0ECDE478E}" type="presOf" srcId="{46599808-29EA-491D-B7F5-B857E2B04864}" destId="{5EFA4CC5-990B-49EA-81C6-5DD6F02D6DD9}" srcOrd="0" destOrd="0" presId="urn:microsoft.com/office/officeart/2005/8/layout/vList5"/>
    <dgm:cxn modelId="{077DB0DD-4357-4101-BC51-FAB09712B23C}" type="presOf" srcId="{D10613D2-7648-4C18-B00D-1EA7D06559D6}" destId="{91E500A8-4AB0-4FA5-BA1C-625FC4A34B35}" srcOrd="0" destOrd="0" presId="urn:microsoft.com/office/officeart/2005/8/layout/vList5"/>
    <dgm:cxn modelId="{4DF6EDFD-FE8B-4A28-9DF9-49C8F291378B}" type="presOf" srcId="{FE155590-DF6A-4D1C-B224-B1D6F4EBB67B}" destId="{9C34DA76-1D79-4DD3-9060-33A928CD51DA}" srcOrd="0" destOrd="0" presId="urn:microsoft.com/office/officeart/2005/8/layout/vList5"/>
    <dgm:cxn modelId="{448758A3-0251-41E8-8EEE-D6DFBF4E1B9A}" type="presParOf" srcId="{2AC0E5E1-2105-415F-8B86-3B3381D6FD4F}" destId="{24C1C038-B277-4FC5-8D18-481DC334C49D}" srcOrd="0" destOrd="0" presId="urn:microsoft.com/office/officeart/2005/8/layout/vList5"/>
    <dgm:cxn modelId="{84E9C0A1-E26E-466E-824E-A4E85414F3C4}" type="presParOf" srcId="{24C1C038-B277-4FC5-8D18-481DC334C49D}" destId="{5EFA4CC5-990B-49EA-81C6-5DD6F02D6DD9}" srcOrd="0" destOrd="0" presId="urn:microsoft.com/office/officeart/2005/8/layout/vList5"/>
    <dgm:cxn modelId="{5EAA6C4E-B09F-44F3-A8AB-690A958FD247}" type="presParOf" srcId="{2AC0E5E1-2105-415F-8B86-3B3381D6FD4F}" destId="{D7BD3126-4418-4D1E-B472-A5E7AE55B827}" srcOrd="1" destOrd="0" presId="urn:microsoft.com/office/officeart/2005/8/layout/vList5"/>
    <dgm:cxn modelId="{36FDC8E5-285D-450D-98C5-7F4CB8C8D0AB}" type="presParOf" srcId="{2AC0E5E1-2105-415F-8B86-3B3381D6FD4F}" destId="{DA9D35F3-72E2-4C1A-95BB-DF4CF2E93BDE}" srcOrd="2" destOrd="0" presId="urn:microsoft.com/office/officeart/2005/8/layout/vList5"/>
    <dgm:cxn modelId="{99958C2F-304B-4423-89FC-B3E3C8532DAB}" type="presParOf" srcId="{DA9D35F3-72E2-4C1A-95BB-DF4CF2E93BDE}" destId="{91E500A8-4AB0-4FA5-BA1C-625FC4A34B35}" srcOrd="0" destOrd="0" presId="urn:microsoft.com/office/officeart/2005/8/layout/vList5"/>
    <dgm:cxn modelId="{E925ED5C-8162-4124-B6ED-A1FC43F28CE5}" type="presParOf" srcId="{2AC0E5E1-2105-415F-8B86-3B3381D6FD4F}" destId="{4380C0A2-3F9E-4B77-B757-5651BF882D3E}" srcOrd="3" destOrd="0" presId="urn:microsoft.com/office/officeart/2005/8/layout/vList5"/>
    <dgm:cxn modelId="{9A0B2BA0-23F8-447F-88CE-ACAF29092D47}" type="presParOf" srcId="{2AC0E5E1-2105-415F-8B86-3B3381D6FD4F}" destId="{8FF3DF23-66AB-4991-9A5F-66AB30BD21DE}" srcOrd="4" destOrd="0" presId="urn:microsoft.com/office/officeart/2005/8/layout/vList5"/>
    <dgm:cxn modelId="{51672B27-D232-4818-B560-2C0F382DB44D}" type="presParOf" srcId="{8FF3DF23-66AB-4991-9A5F-66AB30BD21DE}" destId="{F3C9C76A-22C8-425C-B302-64D31BC8BA3C}" srcOrd="0" destOrd="0" presId="urn:microsoft.com/office/officeart/2005/8/layout/vList5"/>
    <dgm:cxn modelId="{63161E9B-8954-4BF3-ABA3-037EA90A38D8}" type="presParOf" srcId="{2AC0E5E1-2105-415F-8B86-3B3381D6FD4F}" destId="{3BF073B2-2213-4CAE-8068-15EB56DBE352}" srcOrd="5" destOrd="0" presId="urn:microsoft.com/office/officeart/2005/8/layout/vList5"/>
    <dgm:cxn modelId="{899B4A1A-DDF3-4F48-B0AF-49AA101ED1D3}" type="presParOf" srcId="{2AC0E5E1-2105-415F-8B86-3B3381D6FD4F}" destId="{792F3738-FFCC-444C-88C7-0DF2466D6D35}" srcOrd="6" destOrd="0" presId="urn:microsoft.com/office/officeart/2005/8/layout/vList5"/>
    <dgm:cxn modelId="{64D66895-BCC9-4304-B2FC-E6EA7F36A585}" type="presParOf" srcId="{792F3738-FFCC-444C-88C7-0DF2466D6D35}" destId="{79605FA1-0B8A-4134-8596-C07CB277803F}" srcOrd="0" destOrd="0" presId="urn:microsoft.com/office/officeart/2005/8/layout/vList5"/>
    <dgm:cxn modelId="{CEC2D98C-9A2D-41F7-873E-1C667264AF4D}" type="presParOf" srcId="{2AC0E5E1-2105-415F-8B86-3B3381D6FD4F}" destId="{031AB10A-FC69-402F-9783-0874D899B18F}" srcOrd="7" destOrd="0" presId="urn:microsoft.com/office/officeart/2005/8/layout/vList5"/>
    <dgm:cxn modelId="{374EB109-31BB-4133-ADC8-0B6ACD83E5A4}" type="presParOf" srcId="{2AC0E5E1-2105-415F-8B86-3B3381D6FD4F}" destId="{569BA330-7700-4538-8553-8E75B697A259}" srcOrd="8" destOrd="0" presId="urn:microsoft.com/office/officeart/2005/8/layout/vList5"/>
    <dgm:cxn modelId="{B05E0C12-F365-4B8F-82A9-FBAD41DF809F}" type="presParOf" srcId="{569BA330-7700-4538-8553-8E75B697A259}" destId="{9C34DA76-1D79-4DD3-9060-33A928CD51D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CAAFB82-EB53-4959-876A-2A15CA8B0C9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E6C41A5B-A72F-4DE2-820E-F026E4273896}">
      <dgm:prSet/>
      <dgm:spPr/>
      <dgm:t>
        <a:bodyPr/>
        <a:lstStyle/>
        <a:p>
          <a:r>
            <a:rPr lang="pl-PL"/>
            <a:t>świadka </a:t>
          </a:r>
        </a:p>
      </dgm:t>
    </dgm:pt>
    <dgm:pt modelId="{E4EDB4A0-66DC-4D68-BBDC-C5C873911F6A}" type="parTrans" cxnId="{449269CB-8C61-4D2E-8F2E-12724D4275C5}">
      <dgm:prSet/>
      <dgm:spPr/>
      <dgm:t>
        <a:bodyPr/>
        <a:lstStyle/>
        <a:p>
          <a:endParaRPr lang="pl-PL"/>
        </a:p>
      </dgm:t>
    </dgm:pt>
    <dgm:pt modelId="{30C011A0-D89B-4CD4-8AB9-B485C7500F44}" type="sibTrans" cxnId="{449269CB-8C61-4D2E-8F2E-12724D4275C5}">
      <dgm:prSet/>
      <dgm:spPr/>
      <dgm:t>
        <a:bodyPr/>
        <a:lstStyle/>
        <a:p>
          <a:endParaRPr lang="pl-PL"/>
        </a:p>
      </dgm:t>
    </dgm:pt>
    <dgm:pt modelId="{766CB2B7-16AA-46F3-8902-0C7E0209242B}">
      <dgm:prSet/>
      <dgm:spPr/>
      <dgm:t>
        <a:bodyPr/>
        <a:lstStyle/>
        <a:p>
          <a:r>
            <a:rPr lang="pl-PL"/>
            <a:t>oskarżonego</a:t>
          </a:r>
        </a:p>
      </dgm:t>
    </dgm:pt>
    <dgm:pt modelId="{F22210F7-B7F6-4452-B8E6-6F35DB623CF2}" type="parTrans" cxnId="{1A733044-B551-45E5-80E0-02ECE6357CBD}">
      <dgm:prSet/>
      <dgm:spPr/>
      <dgm:t>
        <a:bodyPr/>
        <a:lstStyle/>
        <a:p>
          <a:endParaRPr lang="pl-PL"/>
        </a:p>
      </dgm:t>
    </dgm:pt>
    <dgm:pt modelId="{69675D23-3441-4ABB-8F1C-3E11602ABC1D}" type="sibTrans" cxnId="{1A733044-B551-45E5-80E0-02ECE6357CBD}">
      <dgm:prSet/>
      <dgm:spPr/>
      <dgm:t>
        <a:bodyPr/>
        <a:lstStyle/>
        <a:p>
          <a:endParaRPr lang="pl-PL"/>
        </a:p>
      </dgm:t>
    </dgm:pt>
    <dgm:pt modelId="{0762840B-7579-415C-AE4B-A119245FEFBB}">
      <dgm:prSet/>
      <dgm:spPr/>
      <dgm:t>
        <a:bodyPr/>
        <a:lstStyle/>
        <a:p>
          <a:r>
            <a:rPr lang="pl-PL"/>
            <a:t>biegłego </a:t>
          </a:r>
        </a:p>
      </dgm:t>
    </dgm:pt>
    <dgm:pt modelId="{261E8DDB-DCAC-4AA9-A5A1-1E9946AADE08}" type="parTrans" cxnId="{CE75DBF9-863F-45AC-871A-DCC72FEC29C0}">
      <dgm:prSet/>
      <dgm:spPr/>
      <dgm:t>
        <a:bodyPr/>
        <a:lstStyle/>
        <a:p>
          <a:endParaRPr lang="pl-PL"/>
        </a:p>
      </dgm:t>
    </dgm:pt>
    <dgm:pt modelId="{A76D93C8-ECE4-46E5-B842-C92751561660}" type="sibTrans" cxnId="{CE75DBF9-863F-45AC-871A-DCC72FEC29C0}">
      <dgm:prSet/>
      <dgm:spPr/>
      <dgm:t>
        <a:bodyPr/>
        <a:lstStyle/>
        <a:p>
          <a:endParaRPr lang="pl-PL"/>
        </a:p>
      </dgm:t>
    </dgm:pt>
    <dgm:pt modelId="{974EECA1-0370-4D4D-9584-B3B6800459A3}" type="pres">
      <dgm:prSet presAssocID="{ECAAFB82-EB53-4959-876A-2A15CA8B0C94}" presName="compositeShape" presStyleCnt="0">
        <dgm:presLayoutVars>
          <dgm:dir/>
          <dgm:resizeHandles/>
        </dgm:presLayoutVars>
      </dgm:prSet>
      <dgm:spPr/>
    </dgm:pt>
    <dgm:pt modelId="{F69E1184-4913-49DB-A08B-1827F3D20EB8}" type="pres">
      <dgm:prSet presAssocID="{ECAAFB82-EB53-4959-876A-2A15CA8B0C94}" presName="pyramid" presStyleLbl="node1" presStyleIdx="0" presStyleCnt="1"/>
      <dgm:spPr/>
    </dgm:pt>
    <dgm:pt modelId="{7AD8A54D-1BAE-414B-A2DF-D4414BD1B280}" type="pres">
      <dgm:prSet presAssocID="{ECAAFB82-EB53-4959-876A-2A15CA8B0C94}" presName="theList" presStyleCnt="0"/>
      <dgm:spPr/>
    </dgm:pt>
    <dgm:pt modelId="{356BCE80-AD45-4FE6-BDFC-705B42488719}" type="pres">
      <dgm:prSet presAssocID="{E6C41A5B-A72F-4DE2-820E-F026E4273896}" presName="aNode" presStyleLbl="fgAcc1" presStyleIdx="0" presStyleCnt="3">
        <dgm:presLayoutVars>
          <dgm:bulletEnabled val="1"/>
        </dgm:presLayoutVars>
      </dgm:prSet>
      <dgm:spPr/>
    </dgm:pt>
    <dgm:pt modelId="{9343B409-A28F-499D-B450-1834EF50ACA8}" type="pres">
      <dgm:prSet presAssocID="{E6C41A5B-A72F-4DE2-820E-F026E4273896}" presName="aSpace" presStyleCnt="0"/>
      <dgm:spPr/>
    </dgm:pt>
    <dgm:pt modelId="{AD410F95-2201-4661-A1FB-6CBE5C432DA7}" type="pres">
      <dgm:prSet presAssocID="{766CB2B7-16AA-46F3-8902-0C7E0209242B}" presName="aNode" presStyleLbl="fgAcc1" presStyleIdx="1" presStyleCnt="3">
        <dgm:presLayoutVars>
          <dgm:bulletEnabled val="1"/>
        </dgm:presLayoutVars>
      </dgm:prSet>
      <dgm:spPr/>
    </dgm:pt>
    <dgm:pt modelId="{3AF0B408-26D1-4FA7-8084-F76943A6F939}" type="pres">
      <dgm:prSet presAssocID="{766CB2B7-16AA-46F3-8902-0C7E0209242B}" presName="aSpace" presStyleCnt="0"/>
      <dgm:spPr/>
    </dgm:pt>
    <dgm:pt modelId="{72DD8750-654E-4F03-857E-075E0F95C7E7}" type="pres">
      <dgm:prSet presAssocID="{0762840B-7579-415C-AE4B-A119245FEFBB}" presName="aNode" presStyleLbl="fgAcc1" presStyleIdx="2" presStyleCnt="3">
        <dgm:presLayoutVars>
          <dgm:bulletEnabled val="1"/>
        </dgm:presLayoutVars>
      </dgm:prSet>
      <dgm:spPr/>
    </dgm:pt>
    <dgm:pt modelId="{E5D34F7F-1B83-4E89-AE26-9D403F40E1EA}" type="pres">
      <dgm:prSet presAssocID="{0762840B-7579-415C-AE4B-A119245FEFBB}" presName="aSpace" presStyleCnt="0"/>
      <dgm:spPr/>
    </dgm:pt>
  </dgm:ptLst>
  <dgm:cxnLst>
    <dgm:cxn modelId="{1A733044-B551-45E5-80E0-02ECE6357CBD}" srcId="{ECAAFB82-EB53-4959-876A-2A15CA8B0C94}" destId="{766CB2B7-16AA-46F3-8902-0C7E0209242B}" srcOrd="1" destOrd="0" parTransId="{F22210F7-B7F6-4452-B8E6-6F35DB623CF2}" sibTransId="{69675D23-3441-4ABB-8F1C-3E11602ABC1D}"/>
    <dgm:cxn modelId="{09536046-ED2B-46EA-AE63-490DEF5CC414}" type="presOf" srcId="{0762840B-7579-415C-AE4B-A119245FEFBB}" destId="{72DD8750-654E-4F03-857E-075E0F95C7E7}" srcOrd="0" destOrd="0" presId="urn:microsoft.com/office/officeart/2005/8/layout/pyramid2"/>
    <dgm:cxn modelId="{E412686A-1291-47FA-9034-A103F9CF8ADB}" type="presOf" srcId="{766CB2B7-16AA-46F3-8902-0C7E0209242B}" destId="{AD410F95-2201-4661-A1FB-6CBE5C432DA7}" srcOrd="0" destOrd="0" presId="urn:microsoft.com/office/officeart/2005/8/layout/pyramid2"/>
    <dgm:cxn modelId="{0A4D0392-04EB-4CAD-82A1-FD52AE09CB81}" type="presOf" srcId="{ECAAFB82-EB53-4959-876A-2A15CA8B0C94}" destId="{974EECA1-0370-4D4D-9584-B3B6800459A3}" srcOrd="0" destOrd="0" presId="urn:microsoft.com/office/officeart/2005/8/layout/pyramid2"/>
    <dgm:cxn modelId="{C05390BA-505D-4717-B4A4-9855BED9816D}" type="presOf" srcId="{E6C41A5B-A72F-4DE2-820E-F026E4273896}" destId="{356BCE80-AD45-4FE6-BDFC-705B42488719}" srcOrd="0" destOrd="0" presId="urn:microsoft.com/office/officeart/2005/8/layout/pyramid2"/>
    <dgm:cxn modelId="{449269CB-8C61-4D2E-8F2E-12724D4275C5}" srcId="{ECAAFB82-EB53-4959-876A-2A15CA8B0C94}" destId="{E6C41A5B-A72F-4DE2-820E-F026E4273896}" srcOrd="0" destOrd="0" parTransId="{E4EDB4A0-66DC-4D68-BBDC-C5C873911F6A}" sibTransId="{30C011A0-D89B-4CD4-8AB9-B485C7500F44}"/>
    <dgm:cxn modelId="{CE75DBF9-863F-45AC-871A-DCC72FEC29C0}" srcId="{ECAAFB82-EB53-4959-876A-2A15CA8B0C94}" destId="{0762840B-7579-415C-AE4B-A119245FEFBB}" srcOrd="2" destOrd="0" parTransId="{261E8DDB-DCAC-4AA9-A5A1-1E9946AADE08}" sibTransId="{A76D93C8-ECE4-46E5-B842-C92751561660}"/>
    <dgm:cxn modelId="{FF1D48F7-BAD3-491C-A247-0DDD56D2A00D}" type="presParOf" srcId="{974EECA1-0370-4D4D-9584-B3B6800459A3}" destId="{F69E1184-4913-49DB-A08B-1827F3D20EB8}" srcOrd="0" destOrd="0" presId="urn:microsoft.com/office/officeart/2005/8/layout/pyramid2"/>
    <dgm:cxn modelId="{0F8E5084-9A56-4241-AFA8-DBEBC338FFCA}" type="presParOf" srcId="{974EECA1-0370-4D4D-9584-B3B6800459A3}" destId="{7AD8A54D-1BAE-414B-A2DF-D4414BD1B280}" srcOrd="1" destOrd="0" presId="urn:microsoft.com/office/officeart/2005/8/layout/pyramid2"/>
    <dgm:cxn modelId="{3474EC69-C3C0-4EE1-90C2-0F9B65724899}" type="presParOf" srcId="{7AD8A54D-1BAE-414B-A2DF-D4414BD1B280}" destId="{356BCE80-AD45-4FE6-BDFC-705B42488719}" srcOrd="0" destOrd="0" presId="urn:microsoft.com/office/officeart/2005/8/layout/pyramid2"/>
    <dgm:cxn modelId="{2DE82EC0-45E2-45C0-9E6A-6B0040C63B37}" type="presParOf" srcId="{7AD8A54D-1BAE-414B-A2DF-D4414BD1B280}" destId="{9343B409-A28F-499D-B450-1834EF50ACA8}" srcOrd="1" destOrd="0" presId="urn:microsoft.com/office/officeart/2005/8/layout/pyramid2"/>
    <dgm:cxn modelId="{CE16428D-A33B-43C6-A424-894B8320BC66}" type="presParOf" srcId="{7AD8A54D-1BAE-414B-A2DF-D4414BD1B280}" destId="{AD410F95-2201-4661-A1FB-6CBE5C432DA7}" srcOrd="2" destOrd="0" presId="urn:microsoft.com/office/officeart/2005/8/layout/pyramid2"/>
    <dgm:cxn modelId="{E06E112F-5D06-4582-B398-5FCAD909B209}" type="presParOf" srcId="{7AD8A54D-1BAE-414B-A2DF-D4414BD1B280}" destId="{3AF0B408-26D1-4FA7-8084-F76943A6F939}" srcOrd="3" destOrd="0" presId="urn:microsoft.com/office/officeart/2005/8/layout/pyramid2"/>
    <dgm:cxn modelId="{1064AB91-FFBD-477F-8C67-C2438C4B5834}" type="presParOf" srcId="{7AD8A54D-1BAE-414B-A2DF-D4414BD1B280}" destId="{72DD8750-654E-4F03-857E-075E0F95C7E7}" srcOrd="4" destOrd="0" presId="urn:microsoft.com/office/officeart/2005/8/layout/pyramid2"/>
    <dgm:cxn modelId="{D2659589-0D48-40BE-ACA6-B0D358C96B05}" type="presParOf" srcId="{7AD8A54D-1BAE-414B-A2DF-D4414BD1B280}" destId="{E5D34F7F-1B83-4E89-AE26-9D403F40E1E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5BAC23-8320-40E3-8C79-D8D10340A7D9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97E5903-DB4E-4EB3-BFE0-1D7385054D44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dirty="0"/>
            <a:t>Fakt dowodowy – okoliczność udowodniona za pomocą środków i źródeł dowodowych</a:t>
          </a:r>
        </a:p>
        <a:p>
          <a:pPr marL="0"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dirty="0"/>
        </a:p>
      </dgm:t>
    </dgm:pt>
    <dgm:pt modelId="{BB0B704D-A27A-4A12-A3C1-2A6C94D076B4}" type="parTrans" cxnId="{A23FE6F4-7D05-4DC1-9324-DE72D22963CE}">
      <dgm:prSet/>
      <dgm:spPr/>
      <dgm:t>
        <a:bodyPr/>
        <a:lstStyle/>
        <a:p>
          <a:endParaRPr lang="pl-PL"/>
        </a:p>
      </dgm:t>
    </dgm:pt>
    <dgm:pt modelId="{79EDD892-69DA-4BB6-9616-44444D7ACB82}" type="sibTrans" cxnId="{A23FE6F4-7D05-4DC1-9324-DE72D22963CE}">
      <dgm:prSet/>
      <dgm:spPr/>
      <dgm:t>
        <a:bodyPr/>
        <a:lstStyle/>
        <a:p>
          <a:endParaRPr lang="pl-PL"/>
        </a:p>
      </dgm:t>
    </dgm:pt>
    <dgm:pt modelId="{5B138134-EDFE-4ADD-A430-F5FAEDCE64A1}">
      <dgm:prSet/>
      <dgm:spPr/>
      <dgm:t>
        <a:bodyPr/>
        <a:lstStyle/>
        <a:p>
          <a:r>
            <a:rPr lang="pl-PL"/>
            <a:t>Środek dowodowy – informacje pochodzące ze źródła dowodowego </a:t>
          </a:r>
        </a:p>
      </dgm:t>
    </dgm:pt>
    <dgm:pt modelId="{1BDA1D67-9888-473B-BA46-F8694406D398}" type="parTrans" cxnId="{52A64BC5-D6CD-4F70-B1C3-EDC49932B6A4}">
      <dgm:prSet/>
      <dgm:spPr/>
      <dgm:t>
        <a:bodyPr/>
        <a:lstStyle/>
        <a:p>
          <a:endParaRPr lang="pl-PL"/>
        </a:p>
      </dgm:t>
    </dgm:pt>
    <dgm:pt modelId="{68F6E500-505F-421C-B73A-64B1F9443B01}" type="sibTrans" cxnId="{52A64BC5-D6CD-4F70-B1C3-EDC49932B6A4}">
      <dgm:prSet/>
      <dgm:spPr/>
      <dgm:t>
        <a:bodyPr/>
        <a:lstStyle/>
        <a:p>
          <a:endParaRPr lang="pl-PL"/>
        </a:p>
      </dgm:t>
    </dgm:pt>
    <dgm:pt modelId="{C68628F0-2492-4FD6-9B18-39FB50A99D64}">
      <dgm:prSet/>
      <dgm:spPr/>
      <dgm:t>
        <a:bodyPr/>
        <a:lstStyle/>
        <a:p>
          <a:r>
            <a:rPr lang="pl-PL" dirty="0"/>
            <a:t>Źródło dowodowe – osoba lub rzecz, od której organy procesowe będą pozyskiwały informacje </a:t>
          </a:r>
        </a:p>
      </dgm:t>
    </dgm:pt>
    <dgm:pt modelId="{C4F0E902-4E68-469E-821D-350CBCC226CC}" type="parTrans" cxnId="{0FBFFA3D-10AF-422D-BB5A-8FBB2A1F1300}">
      <dgm:prSet/>
      <dgm:spPr/>
      <dgm:t>
        <a:bodyPr/>
        <a:lstStyle/>
        <a:p>
          <a:endParaRPr lang="pl-PL"/>
        </a:p>
      </dgm:t>
    </dgm:pt>
    <dgm:pt modelId="{74343B5E-433A-4C50-A224-7C7433F47777}" type="sibTrans" cxnId="{0FBFFA3D-10AF-422D-BB5A-8FBB2A1F1300}">
      <dgm:prSet/>
      <dgm:spPr/>
      <dgm:t>
        <a:bodyPr/>
        <a:lstStyle/>
        <a:p>
          <a:endParaRPr lang="pl-PL"/>
        </a:p>
      </dgm:t>
    </dgm:pt>
    <dgm:pt modelId="{F6A69346-F0E3-4F11-9C90-C542360ED37D}" type="pres">
      <dgm:prSet presAssocID="{A65BAC23-8320-40E3-8C79-D8D10340A7D9}" presName="compositeShape" presStyleCnt="0">
        <dgm:presLayoutVars>
          <dgm:chMax val="7"/>
          <dgm:dir/>
          <dgm:resizeHandles val="exact"/>
        </dgm:presLayoutVars>
      </dgm:prSet>
      <dgm:spPr/>
    </dgm:pt>
    <dgm:pt modelId="{D3A66B94-177F-4ECE-8E8F-CFDF46D3F4D7}" type="pres">
      <dgm:prSet presAssocID="{A65BAC23-8320-40E3-8C79-D8D10340A7D9}" presName="wedge1" presStyleLbl="node1" presStyleIdx="0" presStyleCnt="3"/>
      <dgm:spPr/>
    </dgm:pt>
    <dgm:pt modelId="{B6831D13-38F5-4639-94AB-444FF513BCD5}" type="pres">
      <dgm:prSet presAssocID="{A65BAC23-8320-40E3-8C79-D8D10340A7D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0B3ADCE-87F6-4302-8AF7-0400ECE2F8D8}" type="pres">
      <dgm:prSet presAssocID="{A65BAC23-8320-40E3-8C79-D8D10340A7D9}" presName="wedge2" presStyleLbl="node1" presStyleIdx="1" presStyleCnt="3"/>
      <dgm:spPr/>
    </dgm:pt>
    <dgm:pt modelId="{C964B155-1837-4875-AF4C-C73312AA6213}" type="pres">
      <dgm:prSet presAssocID="{A65BAC23-8320-40E3-8C79-D8D10340A7D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A6D3B82-5FCB-4BC5-B6EE-0404E62DCA62}" type="pres">
      <dgm:prSet presAssocID="{A65BAC23-8320-40E3-8C79-D8D10340A7D9}" presName="wedge3" presStyleLbl="node1" presStyleIdx="2" presStyleCnt="3"/>
      <dgm:spPr/>
    </dgm:pt>
    <dgm:pt modelId="{5824BA7A-F8D6-474C-B6A4-DA15DDA047CF}" type="pres">
      <dgm:prSet presAssocID="{A65BAC23-8320-40E3-8C79-D8D10340A7D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2C00F29-C411-41ED-AC77-71AFAFA670E6}" type="presOf" srcId="{A65BAC23-8320-40E3-8C79-D8D10340A7D9}" destId="{F6A69346-F0E3-4F11-9C90-C542360ED37D}" srcOrd="0" destOrd="0" presId="urn:microsoft.com/office/officeart/2005/8/layout/chart3"/>
    <dgm:cxn modelId="{7C7B2239-B756-4992-9AAB-C1AD37D5E858}" type="presOf" srcId="{5B138134-EDFE-4ADD-A430-F5FAEDCE64A1}" destId="{80B3ADCE-87F6-4302-8AF7-0400ECE2F8D8}" srcOrd="0" destOrd="0" presId="urn:microsoft.com/office/officeart/2005/8/layout/chart3"/>
    <dgm:cxn modelId="{0FBFFA3D-10AF-422D-BB5A-8FBB2A1F1300}" srcId="{A65BAC23-8320-40E3-8C79-D8D10340A7D9}" destId="{C68628F0-2492-4FD6-9B18-39FB50A99D64}" srcOrd="2" destOrd="0" parTransId="{C4F0E902-4E68-469E-821D-350CBCC226CC}" sibTransId="{74343B5E-433A-4C50-A224-7C7433F47777}"/>
    <dgm:cxn modelId="{4308EC63-D588-4CBC-9121-F772AC8EDC0F}" type="presOf" srcId="{5B138134-EDFE-4ADD-A430-F5FAEDCE64A1}" destId="{C964B155-1837-4875-AF4C-C73312AA6213}" srcOrd="1" destOrd="0" presId="urn:microsoft.com/office/officeart/2005/8/layout/chart3"/>
    <dgm:cxn modelId="{739EE1B0-9A3A-45D4-93D0-AE8F2588C4B6}" type="presOf" srcId="{D97E5903-DB4E-4EB3-BFE0-1D7385054D44}" destId="{D3A66B94-177F-4ECE-8E8F-CFDF46D3F4D7}" srcOrd="0" destOrd="0" presId="urn:microsoft.com/office/officeart/2005/8/layout/chart3"/>
    <dgm:cxn modelId="{52A64BC5-D6CD-4F70-B1C3-EDC49932B6A4}" srcId="{A65BAC23-8320-40E3-8C79-D8D10340A7D9}" destId="{5B138134-EDFE-4ADD-A430-F5FAEDCE64A1}" srcOrd="1" destOrd="0" parTransId="{1BDA1D67-9888-473B-BA46-F8694406D398}" sibTransId="{68F6E500-505F-421C-B73A-64B1F9443B01}"/>
    <dgm:cxn modelId="{AE2C64D3-C4E5-404C-A096-8421CC4AEEE0}" type="presOf" srcId="{C68628F0-2492-4FD6-9B18-39FB50A99D64}" destId="{6A6D3B82-5FCB-4BC5-B6EE-0404E62DCA62}" srcOrd="0" destOrd="0" presId="urn:microsoft.com/office/officeart/2005/8/layout/chart3"/>
    <dgm:cxn modelId="{F78BFEE1-6D07-4B01-BDBF-0F0C5934301A}" type="presOf" srcId="{D97E5903-DB4E-4EB3-BFE0-1D7385054D44}" destId="{B6831D13-38F5-4639-94AB-444FF513BCD5}" srcOrd="1" destOrd="0" presId="urn:microsoft.com/office/officeart/2005/8/layout/chart3"/>
    <dgm:cxn modelId="{A23FE6F4-7D05-4DC1-9324-DE72D22963CE}" srcId="{A65BAC23-8320-40E3-8C79-D8D10340A7D9}" destId="{D97E5903-DB4E-4EB3-BFE0-1D7385054D44}" srcOrd="0" destOrd="0" parTransId="{BB0B704D-A27A-4A12-A3C1-2A6C94D076B4}" sibTransId="{79EDD892-69DA-4BB6-9616-44444D7ACB82}"/>
    <dgm:cxn modelId="{A2B0DEF7-34B5-427F-8CFA-C76F8F6645BD}" type="presOf" srcId="{C68628F0-2492-4FD6-9B18-39FB50A99D64}" destId="{5824BA7A-F8D6-474C-B6A4-DA15DDA047CF}" srcOrd="1" destOrd="0" presId="urn:microsoft.com/office/officeart/2005/8/layout/chart3"/>
    <dgm:cxn modelId="{EC901610-E3BA-4363-B93E-DF668F55B77A}" type="presParOf" srcId="{F6A69346-F0E3-4F11-9C90-C542360ED37D}" destId="{D3A66B94-177F-4ECE-8E8F-CFDF46D3F4D7}" srcOrd="0" destOrd="0" presId="urn:microsoft.com/office/officeart/2005/8/layout/chart3"/>
    <dgm:cxn modelId="{FDBE7CCC-324B-4152-AE3F-6D760794664C}" type="presParOf" srcId="{F6A69346-F0E3-4F11-9C90-C542360ED37D}" destId="{B6831D13-38F5-4639-94AB-444FF513BCD5}" srcOrd="1" destOrd="0" presId="urn:microsoft.com/office/officeart/2005/8/layout/chart3"/>
    <dgm:cxn modelId="{93760288-37B2-4C7F-B518-58DE76F2E050}" type="presParOf" srcId="{F6A69346-F0E3-4F11-9C90-C542360ED37D}" destId="{80B3ADCE-87F6-4302-8AF7-0400ECE2F8D8}" srcOrd="2" destOrd="0" presId="urn:microsoft.com/office/officeart/2005/8/layout/chart3"/>
    <dgm:cxn modelId="{1860BA57-A6EC-431B-B6DC-BE9FA2ED33CF}" type="presParOf" srcId="{F6A69346-F0E3-4F11-9C90-C542360ED37D}" destId="{C964B155-1837-4875-AF4C-C73312AA6213}" srcOrd="3" destOrd="0" presId="urn:microsoft.com/office/officeart/2005/8/layout/chart3"/>
    <dgm:cxn modelId="{DAB0A190-39B6-49CF-B0FA-91E9D5A261CF}" type="presParOf" srcId="{F6A69346-F0E3-4F11-9C90-C542360ED37D}" destId="{6A6D3B82-5FCB-4BC5-B6EE-0404E62DCA62}" srcOrd="4" destOrd="0" presId="urn:microsoft.com/office/officeart/2005/8/layout/chart3"/>
    <dgm:cxn modelId="{995D4548-A906-417A-898E-D72B6364FCD8}" type="presParOf" srcId="{F6A69346-F0E3-4F11-9C90-C542360ED37D}" destId="{5824BA7A-F8D6-474C-B6A4-DA15DDA047CF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BFD79C1-69C9-471A-A8E9-B5D8658F4E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CA06934-0AFF-4D43-B31E-565C92D91BD2}">
      <dgm:prSet phldrT="[Tekst]"/>
      <dgm:spPr/>
      <dgm:t>
        <a:bodyPr/>
        <a:lstStyle/>
        <a:p>
          <a:r>
            <a:rPr lang="pl-PL" dirty="0"/>
            <a:t>Okazanie</a:t>
          </a:r>
        </a:p>
      </dgm:t>
    </dgm:pt>
    <dgm:pt modelId="{8E2F7D0C-310B-4A9F-96BB-7BE6EEC067AA}" type="parTrans" cxnId="{B5DCB56F-C9B2-4020-933B-3E962BA48FE5}">
      <dgm:prSet/>
      <dgm:spPr/>
      <dgm:t>
        <a:bodyPr/>
        <a:lstStyle/>
        <a:p>
          <a:endParaRPr lang="pl-PL"/>
        </a:p>
      </dgm:t>
    </dgm:pt>
    <dgm:pt modelId="{A76F982D-E71E-4E06-BD9C-0489D415DEDE}" type="sibTrans" cxnId="{B5DCB56F-C9B2-4020-933B-3E962BA48FE5}">
      <dgm:prSet/>
      <dgm:spPr/>
      <dgm:t>
        <a:bodyPr/>
        <a:lstStyle/>
        <a:p>
          <a:endParaRPr lang="pl-PL"/>
        </a:p>
      </dgm:t>
    </dgm:pt>
    <dgm:pt modelId="{FA8228FC-D0BF-441C-951C-FEC7B0814AD6}">
      <dgm:prSet phldrT="[Tekst]"/>
      <dgm:spPr/>
      <dgm:t>
        <a:bodyPr/>
        <a:lstStyle/>
        <a:p>
          <a:r>
            <a:rPr lang="pl-PL" dirty="0"/>
            <a:t>okazanie osobie przesłuchiwanej innej osoby, jej wizerunku lub rzeczy celem rozpoznania,</a:t>
          </a:r>
        </a:p>
      </dgm:t>
    </dgm:pt>
    <dgm:pt modelId="{E22626B2-0BBC-48BE-B997-C7F3F3CEA9FC}" type="parTrans" cxnId="{D4ED8D51-DB0B-45A2-875D-E02B31C55F76}">
      <dgm:prSet/>
      <dgm:spPr/>
      <dgm:t>
        <a:bodyPr/>
        <a:lstStyle/>
        <a:p>
          <a:endParaRPr lang="pl-PL"/>
        </a:p>
      </dgm:t>
    </dgm:pt>
    <dgm:pt modelId="{46F927C1-38DE-465C-B88F-C2BAA20B0BAF}" type="sibTrans" cxnId="{D4ED8D51-DB0B-45A2-875D-E02B31C55F76}">
      <dgm:prSet/>
      <dgm:spPr/>
      <dgm:t>
        <a:bodyPr/>
        <a:lstStyle/>
        <a:p>
          <a:endParaRPr lang="pl-PL"/>
        </a:p>
      </dgm:t>
    </dgm:pt>
    <dgm:pt modelId="{5987A9D6-6B56-42BD-8CE7-5E02693E9B06}">
      <dgm:prSet phldrT="[Tekst]"/>
      <dgm:spPr/>
      <dgm:t>
        <a:bodyPr/>
        <a:lstStyle/>
        <a:p>
          <a:r>
            <a:rPr lang="pl-PL" dirty="0"/>
            <a:t>Konfrontacja </a:t>
          </a:r>
        </a:p>
      </dgm:t>
    </dgm:pt>
    <dgm:pt modelId="{14933BD4-3551-48B4-973E-62385D39A364}" type="parTrans" cxnId="{E999E343-53EA-4F38-BD87-690BB6457E2B}">
      <dgm:prSet/>
      <dgm:spPr/>
      <dgm:t>
        <a:bodyPr/>
        <a:lstStyle/>
        <a:p>
          <a:endParaRPr lang="pl-PL"/>
        </a:p>
      </dgm:t>
    </dgm:pt>
    <dgm:pt modelId="{1DE56960-821D-4DB2-B09D-52B3AF50245F}" type="sibTrans" cxnId="{E999E343-53EA-4F38-BD87-690BB6457E2B}">
      <dgm:prSet/>
      <dgm:spPr/>
      <dgm:t>
        <a:bodyPr/>
        <a:lstStyle/>
        <a:p>
          <a:endParaRPr lang="pl-PL"/>
        </a:p>
      </dgm:t>
    </dgm:pt>
    <dgm:pt modelId="{CF42298D-5BB8-411B-AF9B-B4944513CF0B}">
      <dgm:prSet phldrT="[Tekst]"/>
      <dgm:spPr/>
      <dgm:t>
        <a:bodyPr/>
        <a:lstStyle/>
        <a:p>
          <a:r>
            <a:rPr lang="pl-PL" dirty="0"/>
            <a:t>dotyczy osób, których oświadczenia dowodowe (wyjaśnienia, zeznania) są sprzeczne, celem ich wyjaśnienia</a:t>
          </a:r>
        </a:p>
      </dgm:t>
    </dgm:pt>
    <dgm:pt modelId="{C59EA9DA-CA21-4F76-8F93-F4C462AEAABB}" type="parTrans" cxnId="{A8A7F453-EA89-4DBA-AB31-170FE50E2DCD}">
      <dgm:prSet/>
      <dgm:spPr/>
      <dgm:t>
        <a:bodyPr/>
        <a:lstStyle/>
        <a:p>
          <a:endParaRPr lang="pl-PL"/>
        </a:p>
      </dgm:t>
    </dgm:pt>
    <dgm:pt modelId="{B84F79DC-F3E6-4A2C-9CF2-E748F4A93C83}" type="sibTrans" cxnId="{A8A7F453-EA89-4DBA-AB31-170FE50E2DCD}">
      <dgm:prSet/>
      <dgm:spPr/>
      <dgm:t>
        <a:bodyPr/>
        <a:lstStyle/>
        <a:p>
          <a:endParaRPr lang="pl-PL"/>
        </a:p>
      </dgm:t>
    </dgm:pt>
    <dgm:pt modelId="{77F8A744-A8E2-497B-B2C9-7C69E7B3E918}">
      <dgm:prSet/>
      <dgm:spPr/>
      <dgm:t>
        <a:bodyPr/>
        <a:lstStyle/>
        <a:p>
          <a:r>
            <a:rPr lang="pl-PL"/>
            <a:t>Procesowe wymogi prawidłowości okazania:</a:t>
          </a:r>
          <a:endParaRPr lang="pl-PL" dirty="0"/>
        </a:p>
      </dgm:t>
    </dgm:pt>
    <dgm:pt modelId="{96B36F6F-926C-4B8D-BED1-8CD37FB0CF57}" type="parTrans" cxnId="{56E128AA-E0D5-4BAD-AE17-7D7C738CE3AA}">
      <dgm:prSet/>
      <dgm:spPr/>
      <dgm:t>
        <a:bodyPr/>
        <a:lstStyle/>
        <a:p>
          <a:endParaRPr lang="pl-PL"/>
        </a:p>
      </dgm:t>
    </dgm:pt>
    <dgm:pt modelId="{6AA54B4C-5287-400E-8E50-833224F8C5C4}" type="sibTrans" cxnId="{56E128AA-E0D5-4BAD-AE17-7D7C738CE3AA}">
      <dgm:prSet/>
      <dgm:spPr/>
      <dgm:t>
        <a:bodyPr/>
        <a:lstStyle/>
        <a:p>
          <a:endParaRPr lang="pl-PL"/>
        </a:p>
      </dgm:t>
    </dgm:pt>
    <dgm:pt modelId="{D8258874-8107-4129-8898-0F4F0CBF5AAC}">
      <dgm:prSet/>
      <dgm:spPr/>
      <dgm:t>
        <a:bodyPr/>
        <a:lstStyle/>
        <a:p>
          <a:r>
            <a:rPr lang="pl-PL"/>
            <a:t>wyłączenie sugestii (np. osoby przybrane do okazania muszą być podobnej postury,  mieć podobny kolor włosów itp. do osoby rozpoznawanej);</a:t>
          </a:r>
          <a:endParaRPr lang="pl-PL" dirty="0"/>
        </a:p>
      </dgm:t>
    </dgm:pt>
    <dgm:pt modelId="{6276F7EA-2785-4F21-94B9-956FCCB26585}" type="parTrans" cxnId="{937316FC-7D9F-4029-A702-8F14EAD664A3}">
      <dgm:prSet/>
      <dgm:spPr/>
      <dgm:t>
        <a:bodyPr/>
        <a:lstStyle/>
        <a:p>
          <a:endParaRPr lang="pl-PL"/>
        </a:p>
      </dgm:t>
    </dgm:pt>
    <dgm:pt modelId="{51A4995B-ABAE-4954-8AF7-479E83DD0C63}" type="sibTrans" cxnId="{937316FC-7D9F-4029-A702-8F14EAD664A3}">
      <dgm:prSet/>
      <dgm:spPr/>
      <dgm:t>
        <a:bodyPr/>
        <a:lstStyle/>
        <a:p>
          <a:endParaRPr lang="pl-PL"/>
        </a:p>
      </dgm:t>
    </dgm:pt>
    <dgm:pt modelId="{6B9381D1-7B08-464F-882F-CE2A48F58B65}">
      <dgm:prSet/>
      <dgm:spPr/>
      <dgm:t>
        <a:bodyPr/>
        <a:lstStyle/>
        <a:p>
          <a:r>
            <a:rPr lang="pl-PL" dirty="0"/>
            <a:t>okazywanie osoby w grupie co najmniej 4 osób. </a:t>
          </a:r>
        </a:p>
      </dgm:t>
    </dgm:pt>
    <dgm:pt modelId="{163539B0-FA00-49CB-AD33-B95E8FB0CD1D}" type="parTrans" cxnId="{CF39EFD9-5AAA-463E-9E33-8D11AFA0CB23}">
      <dgm:prSet/>
      <dgm:spPr/>
      <dgm:t>
        <a:bodyPr/>
        <a:lstStyle/>
        <a:p>
          <a:endParaRPr lang="pl-PL"/>
        </a:p>
      </dgm:t>
    </dgm:pt>
    <dgm:pt modelId="{80A9DBCC-7CA9-49E6-9EDF-9F9AE0EA1031}" type="sibTrans" cxnId="{CF39EFD9-5AAA-463E-9E33-8D11AFA0CB23}">
      <dgm:prSet/>
      <dgm:spPr/>
      <dgm:t>
        <a:bodyPr/>
        <a:lstStyle/>
        <a:p>
          <a:endParaRPr lang="pl-PL"/>
        </a:p>
      </dgm:t>
    </dgm:pt>
    <dgm:pt modelId="{901E4C94-A26F-451B-9312-7D146D4B222E}">
      <dgm:prSet phldrT="[Tekst]"/>
      <dgm:spPr/>
      <dgm:t>
        <a:bodyPr/>
        <a:lstStyle/>
        <a:p>
          <a:r>
            <a:rPr lang="pl-PL" dirty="0"/>
            <a:t>konfrontacja pośrednia – odczytanie zeznań/wyjaśnień innej osoby w trakcie przesłuchania</a:t>
          </a:r>
        </a:p>
      </dgm:t>
    </dgm:pt>
    <dgm:pt modelId="{28278458-9AFA-42A7-A219-11063AE9E0F2}" type="parTrans" cxnId="{BDAE3292-88BB-4ADF-B498-5541B3364B45}">
      <dgm:prSet/>
      <dgm:spPr/>
      <dgm:t>
        <a:bodyPr/>
        <a:lstStyle/>
        <a:p>
          <a:endParaRPr lang="pl-PL"/>
        </a:p>
      </dgm:t>
    </dgm:pt>
    <dgm:pt modelId="{BB1B2DEC-B89D-4EBD-90C3-421353383334}" type="sibTrans" cxnId="{BDAE3292-88BB-4ADF-B498-5541B3364B45}">
      <dgm:prSet/>
      <dgm:spPr/>
      <dgm:t>
        <a:bodyPr/>
        <a:lstStyle/>
        <a:p>
          <a:endParaRPr lang="pl-PL"/>
        </a:p>
      </dgm:t>
    </dgm:pt>
    <dgm:pt modelId="{FFD5D48E-006B-44F3-8DEC-7FB5B3D500E4}">
      <dgm:prSet phldrT="[Tekst]"/>
      <dgm:spPr/>
      <dgm:t>
        <a:bodyPr/>
        <a:lstStyle/>
        <a:p>
          <a:r>
            <a:rPr lang="pl-PL" dirty="0"/>
            <a:t> Czynność fakultatywna – organ procesowy może przeprowadzić konfrontację, jeżeli uzna, że przyczyni się to do prawidłowego ustalenia stanu faktycznego</a:t>
          </a:r>
        </a:p>
      </dgm:t>
    </dgm:pt>
    <dgm:pt modelId="{AD1D1ADE-E870-456D-BB0D-98347E726574}" type="parTrans" cxnId="{54B86AAB-C8AB-493E-A318-40717607EB32}">
      <dgm:prSet/>
      <dgm:spPr/>
    </dgm:pt>
    <dgm:pt modelId="{CF5431CD-9655-45DF-B00F-88E486B98DDD}" type="sibTrans" cxnId="{54B86AAB-C8AB-493E-A318-40717607EB32}">
      <dgm:prSet/>
      <dgm:spPr/>
    </dgm:pt>
    <dgm:pt modelId="{52E2FC9D-28BF-4AEA-ACDE-1A0D73AF4215}">
      <dgm:prSet/>
      <dgm:spPr/>
      <dgm:t>
        <a:bodyPr/>
        <a:lstStyle/>
        <a:p>
          <a:r>
            <a:rPr lang="pl-PL" dirty="0"/>
            <a:t>Konfrontować można oświadczenia dowodowe świadków, </a:t>
          </a:r>
          <a:r>
            <a:rPr lang="pl-PL" dirty="0" err="1"/>
            <a:t>współpodejrzanych</a:t>
          </a:r>
          <a:r>
            <a:rPr lang="pl-PL" dirty="0"/>
            <a:t>, biegłych specjalistów.</a:t>
          </a:r>
        </a:p>
      </dgm:t>
    </dgm:pt>
    <dgm:pt modelId="{7B161166-A28B-4E8E-BFC3-717A45D3152C}" type="parTrans" cxnId="{A18AF66D-6BAF-445F-9583-68D562976CED}">
      <dgm:prSet/>
      <dgm:spPr/>
      <dgm:t>
        <a:bodyPr/>
        <a:lstStyle/>
        <a:p>
          <a:endParaRPr lang="pl-PL"/>
        </a:p>
      </dgm:t>
    </dgm:pt>
    <dgm:pt modelId="{4922FD4C-E1EF-4F61-A58C-056CF9634FAF}" type="sibTrans" cxnId="{A18AF66D-6BAF-445F-9583-68D562976CED}">
      <dgm:prSet/>
      <dgm:spPr/>
      <dgm:t>
        <a:bodyPr/>
        <a:lstStyle/>
        <a:p>
          <a:endParaRPr lang="pl-PL"/>
        </a:p>
      </dgm:t>
    </dgm:pt>
    <dgm:pt modelId="{3F2EC594-4778-4949-937D-9FCB17A2693C}">
      <dgm:prSet/>
      <dgm:spPr/>
      <dgm:t>
        <a:bodyPr/>
        <a:lstStyle/>
        <a:p>
          <a:endParaRPr lang="pl-PL" dirty="0"/>
        </a:p>
      </dgm:t>
    </dgm:pt>
    <dgm:pt modelId="{3DDDBE6A-29C7-4AFB-B4D5-FFCAC67F5CEF}" type="parTrans" cxnId="{A5AA42F7-1D70-4FDA-AA67-EF716C09E9DD}">
      <dgm:prSet/>
      <dgm:spPr/>
    </dgm:pt>
    <dgm:pt modelId="{5BA3FB7A-FFEE-454E-8402-D3660F2B34F2}" type="sibTrans" cxnId="{A5AA42F7-1D70-4FDA-AA67-EF716C09E9DD}">
      <dgm:prSet/>
      <dgm:spPr/>
    </dgm:pt>
    <dgm:pt modelId="{AABD86CD-E3F7-4617-A237-27F408966D44}" type="pres">
      <dgm:prSet presAssocID="{FBFD79C1-69C9-471A-A8E9-B5D8658F4EC2}" presName="linear" presStyleCnt="0">
        <dgm:presLayoutVars>
          <dgm:animLvl val="lvl"/>
          <dgm:resizeHandles val="exact"/>
        </dgm:presLayoutVars>
      </dgm:prSet>
      <dgm:spPr/>
    </dgm:pt>
    <dgm:pt modelId="{42A8B6BA-BDD5-48E6-8F81-223F590082CB}" type="pres">
      <dgm:prSet presAssocID="{1CA06934-0AFF-4D43-B31E-565C92D91BD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BB34B32-9ABA-40DF-98D1-BED4BE66FFA1}" type="pres">
      <dgm:prSet presAssocID="{1CA06934-0AFF-4D43-B31E-565C92D91BD2}" presName="childText" presStyleLbl="revTx" presStyleIdx="0" presStyleCnt="2">
        <dgm:presLayoutVars>
          <dgm:bulletEnabled val="1"/>
        </dgm:presLayoutVars>
      </dgm:prSet>
      <dgm:spPr/>
    </dgm:pt>
    <dgm:pt modelId="{AC87D743-01FC-40C5-A2C7-66F657192FE0}" type="pres">
      <dgm:prSet presAssocID="{5987A9D6-6B56-42BD-8CE7-5E02693E9B0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A35198A-6DAF-4B3B-A54B-156870FAA793}" type="pres">
      <dgm:prSet presAssocID="{5987A9D6-6B56-42BD-8CE7-5E02693E9B0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B5A4204-B9DB-4481-A7AD-7E5D8029356B}" type="presOf" srcId="{FFD5D48E-006B-44F3-8DEC-7FB5B3D500E4}" destId="{2A35198A-6DAF-4B3B-A54B-156870FAA793}" srcOrd="0" destOrd="2" presId="urn:microsoft.com/office/officeart/2005/8/layout/vList2"/>
    <dgm:cxn modelId="{094C941D-5CE0-412D-9A31-8C7337BEE206}" type="presOf" srcId="{1CA06934-0AFF-4D43-B31E-565C92D91BD2}" destId="{42A8B6BA-BDD5-48E6-8F81-223F590082CB}" srcOrd="0" destOrd="0" presId="urn:microsoft.com/office/officeart/2005/8/layout/vList2"/>
    <dgm:cxn modelId="{E999E343-53EA-4F38-BD87-690BB6457E2B}" srcId="{FBFD79C1-69C9-471A-A8E9-B5D8658F4EC2}" destId="{5987A9D6-6B56-42BD-8CE7-5E02693E9B06}" srcOrd="1" destOrd="0" parTransId="{14933BD4-3551-48B4-973E-62385D39A364}" sibTransId="{1DE56960-821D-4DB2-B09D-52B3AF50245F}"/>
    <dgm:cxn modelId="{CE31144B-E3BA-44FA-9BBE-CC6DB1E635EB}" type="presOf" srcId="{6B9381D1-7B08-464F-882F-CE2A48F58B65}" destId="{5BB34B32-9ABA-40DF-98D1-BED4BE66FFA1}" srcOrd="0" destOrd="3" presId="urn:microsoft.com/office/officeart/2005/8/layout/vList2"/>
    <dgm:cxn modelId="{A18AF66D-6BAF-445F-9583-68D562976CED}" srcId="{5987A9D6-6B56-42BD-8CE7-5E02693E9B06}" destId="{52E2FC9D-28BF-4AEA-ACDE-1A0D73AF4215}" srcOrd="2" destOrd="0" parTransId="{7B161166-A28B-4E8E-BFC3-717A45D3152C}" sibTransId="{4922FD4C-E1EF-4F61-A58C-056CF9634FAF}"/>
    <dgm:cxn modelId="{0D82E76E-1475-4E6A-8EC3-59C18DDFD68D}" type="presOf" srcId="{5987A9D6-6B56-42BD-8CE7-5E02693E9B06}" destId="{AC87D743-01FC-40C5-A2C7-66F657192FE0}" srcOrd="0" destOrd="0" presId="urn:microsoft.com/office/officeart/2005/8/layout/vList2"/>
    <dgm:cxn modelId="{B5DCB56F-C9B2-4020-933B-3E962BA48FE5}" srcId="{FBFD79C1-69C9-471A-A8E9-B5D8658F4EC2}" destId="{1CA06934-0AFF-4D43-B31E-565C92D91BD2}" srcOrd="0" destOrd="0" parTransId="{8E2F7D0C-310B-4A9F-96BB-7BE6EEC067AA}" sibTransId="{A76F982D-E71E-4E06-BD9C-0489D415DEDE}"/>
    <dgm:cxn modelId="{D4ED8D51-DB0B-45A2-875D-E02B31C55F76}" srcId="{1CA06934-0AFF-4D43-B31E-565C92D91BD2}" destId="{FA8228FC-D0BF-441C-951C-FEC7B0814AD6}" srcOrd="0" destOrd="0" parTransId="{E22626B2-0BBC-48BE-B997-C7F3F3CEA9FC}" sibTransId="{46F927C1-38DE-465C-B88F-C2BAA20B0BAF}"/>
    <dgm:cxn modelId="{A8A7F453-EA89-4DBA-AB31-170FE50E2DCD}" srcId="{5987A9D6-6B56-42BD-8CE7-5E02693E9B06}" destId="{CF42298D-5BB8-411B-AF9B-B4944513CF0B}" srcOrd="0" destOrd="0" parTransId="{C59EA9DA-CA21-4F76-8F93-F4C462AEAABB}" sibTransId="{B84F79DC-F3E6-4A2C-9CF2-E748F4A93C83}"/>
    <dgm:cxn modelId="{CE414280-D6A8-445B-BA38-5E0EB9F85D97}" type="presOf" srcId="{D8258874-8107-4129-8898-0F4F0CBF5AAC}" destId="{5BB34B32-9ABA-40DF-98D1-BED4BE66FFA1}" srcOrd="0" destOrd="2" presId="urn:microsoft.com/office/officeart/2005/8/layout/vList2"/>
    <dgm:cxn modelId="{F4BA8389-C89E-4EE1-BF10-E1A144D92F9C}" type="presOf" srcId="{3F2EC594-4778-4949-937D-9FCB17A2693C}" destId="{2A35198A-6DAF-4B3B-A54B-156870FAA793}" srcOrd="0" destOrd="4" presId="urn:microsoft.com/office/officeart/2005/8/layout/vList2"/>
    <dgm:cxn modelId="{BDAE3292-88BB-4ADF-B498-5541B3364B45}" srcId="{CF42298D-5BB8-411B-AF9B-B4944513CF0B}" destId="{901E4C94-A26F-451B-9312-7D146D4B222E}" srcOrd="0" destOrd="0" parTransId="{28278458-9AFA-42A7-A219-11063AE9E0F2}" sibTransId="{BB1B2DEC-B89D-4EBD-90C3-421353383334}"/>
    <dgm:cxn modelId="{7EBD9FA6-0908-4E0E-8E14-9A79EEE09276}" type="presOf" srcId="{CF42298D-5BB8-411B-AF9B-B4944513CF0B}" destId="{2A35198A-6DAF-4B3B-A54B-156870FAA793}" srcOrd="0" destOrd="0" presId="urn:microsoft.com/office/officeart/2005/8/layout/vList2"/>
    <dgm:cxn modelId="{56E128AA-E0D5-4BAD-AE17-7D7C738CE3AA}" srcId="{1CA06934-0AFF-4D43-B31E-565C92D91BD2}" destId="{77F8A744-A8E2-497B-B2C9-7C69E7B3E918}" srcOrd="1" destOrd="0" parTransId="{96B36F6F-926C-4B8D-BED1-8CD37FB0CF57}" sibTransId="{6AA54B4C-5287-400E-8E50-833224F8C5C4}"/>
    <dgm:cxn modelId="{54B86AAB-C8AB-493E-A318-40717607EB32}" srcId="{5987A9D6-6B56-42BD-8CE7-5E02693E9B06}" destId="{FFD5D48E-006B-44F3-8DEC-7FB5B3D500E4}" srcOrd="1" destOrd="0" parTransId="{AD1D1ADE-E870-456D-BB0D-98347E726574}" sibTransId="{CF5431CD-9655-45DF-B00F-88E486B98DDD}"/>
    <dgm:cxn modelId="{E13BDFD3-2282-43E4-9AE3-748230B31A35}" type="presOf" srcId="{901E4C94-A26F-451B-9312-7D146D4B222E}" destId="{2A35198A-6DAF-4B3B-A54B-156870FAA793}" srcOrd="0" destOrd="1" presId="urn:microsoft.com/office/officeart/2005/8/layout/vList2"/>
    <dgm:cxn modelId="{CF39EFD9-5AAA-463E-9E33-8D11AFA0CB23}" srcId="{77F8A744-A8E2-497B-B2C9-7C69E7B3E918}" destId="{6B9381D1-7B08-464F-882F-CE2A48F58B65}" srcOrd="1" destOrd="0" parTransId="{163539B0-FA00-49CB-AD33-B95E8FB0CD1D}" sibTransId="{80A9DBCC-7CA9-49E6-9EDF-9F9AE0EA1031}"/>
    <dgm:cxn modelId="{F88C73E9-C935-4327-BA3C-5961A9050013}" type="presOf" srcId="{52E2FC9D-28BF-4AEA-ACDE-1A0D73AF4215}" destId="{2A35198A-6DAF-4B3B-A54B-156870FAA793}" srcOrd="0" destOrd="3" presId="urn:microsoft.com/office/officeart/2005/8/layout/vList2"/>
    <dgm:cxn modelId="{A5AA42F7-1D70-4FDA-AA67-EF716C09E9DD}" srcId="{5987A9D6-6B56-42BD-8CE7-5E02693E9B06}" destId="{3F2EC594-4778-4949-937D-9FCB17A2693C}" srcOrd="3" destOrd="0" parTransId="{3DDDBE6A-29C7-4AFB-B4D5-FFCAC67F5CEF}" sibTransId="{5BA3FB7A-FFEE-454E-8402-D3660F2B34F2}"/>
    <dgm:cxn modelId="{E86020F8-2BE6-4102-9E85-1C05FA498DDE}" type="presOf" srcId="{FA8228FC-D0BF-441C-951C-FEC7B0814AD6}" destId="{5BB34B32-9ABA-40DF-98D1-BED4BE66FFA1}" srcOrd="0" destOrd="0" presId="urn:microsoft.com/office/officeart/2005/8/layout/vList2"/>
    <dgm:cxn modelId="{B9A4F2F9-0DB2-4095-9640-931F2E78D3A5}" type="presOf" srcId="{77F8A744-A8E2-497B-B2C9-7C69E7B3E918}" destId="{5BB34B32-9ABA-40DF-98D1-BED4BE66FFA1}" srcOrd="0" destOrd="1" presId="urn:microsoft.com/office/officeart/2005/8/layout/vList2"/>
    <dgm:cxn modelId="{937316FC-7D9F-4029-A702-8F14EAD664A3}" srcId="{77F8A744-A8E2-497B-B2C9-7C69E7B3E918}" destId="{D8258874-8107-4129-8898-0F4F0CBF5AAC}" srcOrd="0" destOrd="0" parTransId="{6276F7EA-2785-4F21-94B9-956FCCB26585}" sibTransId="{51A4995B-ABAE-4954-8AF7-479E83DD0C63}"/>
    <dgm:cxn modelId="{6E8C47FD-B3BA-4C84-902E-8D50BB82F937}" type="presOf" srcId="{FBFD79C1-69C9-471A-A8E9-B5D8658F4EC2}" destId="{AABD86CD-E3F7-4617-A237-27F408966D44}" srcOrd="0" destOrd="0" presId="urn:microsoft.com/office/officeart/2005/8/layout/vList2"/>
    <dgm:cxn modelId="{7343F87B-183D-451E-9375-49CB920227D9}" type="presParOf" srcId="{AABD86CD-E3F7-4617-A237-27F408966D44}" destId="{42A8B6BA-BDD5-48E6-8F81-223F590082CB}" srcOrd="0" destOrd="0" presId="urn:microsoft.com/office/officeart/2005/8/layout/vList2"/>
    <dgm:cxn modelId="{94903219-9EC4-46DF-A4AA-E1377FC16FF1}" type="presParOf" srcId="{AABD86CD-E3F7-4617-A237-27F408966D44}" destId="{5BB34B32-9ABA-40DF-98D1-BED4BE66FFA1}" srcOrd="1" destOrd="0" presId="urn:microsoft.com/office/officeart/2005/8/layout/vList2"/>
    <dgm:cxn modelId="{8E300DB4-1BC9-4B5A-9CE8-7107434CE0CC}" type="presParOf" srcId="{AABD86CD-E3F7-4617-A237-27F408966D44}" destId="{AC87D743-01FC-40C5-A2C7-66F657192FE0}" srcOrd="2" destOrd="0" presId="urn:microsoft.com/office/officeart/2005/8/layout/vList2"/>
    <dgm:cxn modelId="{7EDB97AE-52D1-4A03-B07B-986DD4071F96}" type="presParOf" srcId="{AABD86CD-E3F7-4617-A237-27F408966D44}" destId="{2A35198A-6DAF-4B3B-A54B-156870FAA79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3A7E7ED-FC32-42F1-B3EC-C865839B873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7B824AF-48A2-4855-958A-925903BE5AD7}">
      <dgm:prSet/>
      <dgm:spPr/>
      <dgm:t>
        <a:bodyPr/>
        <a:lstStyle/>
        <a:p>
          <a:r>
            <a:rPr lang="pl-PL" dirty="0"/>
            <a:t>Stawienie się na wezwanie</a:t>
          </a:r>
        </a:p>
      </dgm:t>
    </dgm:pt>
    <dgm:pt modelId="{4859FA5B-012B-4059-9AD6-610FADF0A09E}" type="parTrans" cxnId="{77463A15-79D0-4E42-A551-74B9C158D1E2}">
      <dgm:prSet/>
      <dgm:spPr/>
      <dgm:t>
        <a:bodyPr/>
        <a:lstStyle/>
        <a:p>
          <a:endParaRPr lang="pl-PL"/>
        </a:p>
      </dgm:t>
    </dgm:pt>
    <dgm:pt modelId="{FF872651-2D6F-46B9-B630-3248DA3E34DC}" type="sibTrans" cxnId="{77463A15-79D0-4E42-A551-74B9C158D1E2}">
      <dgm:prSet/>
      <dgm:spPr/>
      <dgm:t>
        <a:bodyPr/>
        <a:lstStyle/>
        <a:p>
          <a:endParaRPr lang="pl-PL"/>
        </a:p>
      </dgm:t>
    </dgm:pt>
    <dgm:pt modelId="{AA4A6A96-4359-4906-9408-143A642C78C0}">
      <dgm:prSet/>
      <dgm:spPr/>
      <dgm:t>
        <a:bodyPr/>
        <a:lstStyle/>
        <a:p>
          <a:r>
            <a:rPr lang="pl-PL" dirty="0"/>
            <a:t>Złożenie zeznań/poddanie się badaniom</a:t>
          </a:r>
        </a:p>
      </dgm:t>
    </dgm:pt>
    <dgm:pt modelId="{C5F9CDED-8426-4AEF-A280-E3108AACAAAC}" type="parTrans" cxnId="{54466990-F637-4933-BD63-148777B6B0C6}">
      <dgm:prSet/>
      <dgm:spPr/>
      <dgm:t>
        <a:bodyPr/>
        <a:lstStyle/>
        <a:p>
          <a:endParaRPr lang="pl-PL"/>
        </a:p>
      </dgm:t>
    </dgm:pt>
    <dgm:pt modelId="{3547FEFB-5D30-403F-A36D-3EE9DB7954E9}" type="sibTrans" cxnId="{54466990-F637-4933-BD63-148777B6B0C6}">
      <dgm:prSet/>
      <dgm:spPr/>
      <dgm:t>
        <a:bodyPr/>
        <a:lstStyle/>
        <a:p>
          <a:endParaRPr lang="pl-PL"/>
        </a:p>
      </dgm:t>
    </dgm:pt>
    <dgm:pt modelId="{87357EE4-249E-4560-B3A8-B745E6A32516}">
      <dgm:prSet/>
      <dgm:spPr/>
      <dgm:t>
        <a:bodyPr/>
        <a:lstStyle/>
        <a:p>
          <a:r>
            <a:rPr lang="pl-PL" dirty="0"/>
            <a:t>Mówienie prawdy/niezatajanie prawdy</a:t>
          </a:r>
        </a:p>
      </dgm:t>
    </dgm:pt>
    <dgm:pt modelId="{9A2F0C7F-0D7B-433D-B439-FDE2918390A6}" type="parTrans" cxnId="{B8D1AF4E-8191-42BC-B716-0C314A00F432}">
      <dgm:prSet/>
      <dgm:spPr/>
      <dgm:t>
        <a:bodyPr/>
        <a:lstStyle/>
        <a:p>
          <a:endParaRPr lang="pl-PL"/>
        </a:p>
      </dgm:t>
    </dgm:pt>
    <dgm:pt modelId="{A3F6F095-3CF1-4CF6-A626-0D445BB995CC}" type="sibTrans" cxnId="{B8D1AF4E-8191-42BC-B716-0C314A00F432}">
      <dgm:prSet/>
      <dgm:spPr/>
      <dgm:t>
        <a:bodyPr/>
        <a:lstStyle/>
        <a:p>
          <a:endParaRPr lang="pl-PL"/>
        </a:p>
      </dgm:t>
    </dgm:pt>
    <dgm:pt modelId="{B107B684-0758-4E79-AF07-8DEDA5492910}" type="pres">
      <dgm:prSet presAssocID="{53A7E7ED-FC32-42F1-B3EC-C865839B8739}" presName="linearFlow" presStyleCnt="0">
        <dgm:presLayoutVars>
          <dgm:dir/>
          <dgm:resizeHandles val="exact"/>
        </dgm:presLayoutVars>
      </dgm:prSet>
      <dgm:spPr/>
    </dgm:pt>
    <dgm:pt modelId="{9CF0B047-8AC5-4815-B5EB-A0F0726577EC}" type="pres">
      <dgm:prSet presAssocID="{17B824AF-48A2-4855-958A-925903BE5AD7}" presName="composite" presStyleCnt="0"/>
      <dgm:spPr/>
    </dgm:pt>
    <dgm:pt modelId="{71A7E749-F825-42F0-8121-A82C9F6676B3}" type="pres">
      <dgm:prSet presAssocID="{17B824AF-48A2-4855-958A-925903BE5AD7}" presName="imgShp" presStyleLbl="fgImgPlace1" presStyleIdx="0" presStyleCnt="3"/>
      <dgm:spPr/>
    </dgm:pt>
    <dgm:pt modelId="{2D4C2EFC-022A-461C-8D9D-6E3C7004C400}" type="pres">
      <dgm:prSet presAssocID="{17B824AF-48A2-4855-958A-925903BE5AD7}" presName="txShp" presStyleLbl="node1" presStyleIdx="0" presStyleCnt="3">
        <dgm:presLayoutVars>
          <dgm:bulletEnabled val="1"/>
        </dgm:presLayoutVars>
      </dgm:prSet>
      <dgm:spPr/>
    </dgm:pt>
    <dgm:pt modelId="{380D60D3-D7FD-4CB0-A896-35EB99B01353}" type="pres">
      <dgm:prSet presAssocID="{FF872651-2D6F-46B9-B630-3248DA3E34DC}" presName="spacing" presStyleCnt="0"/>
      <dgm:spPr/>
    </dgm:pt>
    <dgm:pt modelId="{FCC8093A-6013-4074-9641-9A83DCBD412E}" type="pres">
      <dgm:prSet presAssocID="{AA4A6A96-4359-4906-9408-143A642C78C0}" presName="composite" presStyleCnt="0"/>
      <dgm:spPr/>
    </dgm:pt>
    <dgm:pt modelId="{0CCBB829-B787-4C32-B6AF-21D326FDD5DC}" type="pres">
      <dgm:prSet presAssocID="{AA4A6A96-4359-4906-9408-143A642C78C0}" presName="imgShp" presStyleLbl="fgImgPlace1" presStyleIdx="1" presStyleCnt="3"/>
      <dgm:spPr/>
    </dgm:pt>
    <dgm:pt modelId="{CAFE859B-91C3-444E-A41A-DB85B6A3690B}" type="pres">
      <dgm:prSet presAssocID="{AA4A6A96-4359-4906-9408-143A642C78C0}" presName="txShp" presStyleLbl="node1" presStyleIdx="1" presStyleCnt="3">
        <dgm:presLayoutVars>
          <dgm:bulletEnabled val="1"/>
        </dgm:presLayoutVars>
      </dgm:prSet>
      <dgm:spPr/>
    </dgm:pt>
    <dgm:pt modelId="{4FF905FA-D31D-4887-9880-AABC11AE9185}" type="pres">
      <dgm:prSet presAssocID="{3547FEFB-5D30-403F-A36D-3EE9DB7954E9}" presName="spacing" presStyleCnt="0"/>
      <dgm:spPr/>
    </dgm:pt>
    <dgm:pt modelId="{39E48EBD-0470-49FE-821D-164FB7E93F11}" type="pres">
      <dgm:prSet presAssocID="{87357EE4-249E-4560-B3A8-B745E6A32516}" presName="composite" presStyleCnt="0"/>
      <dgm:spPr/>
    </dgm:pt>
    <dgm:pt modelId="{4CC634BA-9B53-41E2-A45F-A694987628A4}" type="pres">
      <dgm:prSet presAssocID="{87357EE4-249E-4560-B3A8-B745E6A32516}" presName="imgShp" presStyleLbl="fgImgPlace1" presStyleIdx="2" presStyleCnt="3"/>
      <dgm:spPr/>
    </dgm:pt>
    <dgm:pt modelId="{C3B26C74-AE95-40B4-999E-A173FB85B789}" type="pres">
      <dgm:prSet presAssocID="{87357EE4-249E-4560-B3A8-B745E6A32516}" presName="txShp" presStyleLbl="node1" presStyleIdx="2" presStyleCnt="3">
        <dgm:presLayoutVars>
          <dgm:bulletEnabled val="1"/>
        </dgm:presLayoutVars>
      </dgm:prSet>
      <dgm:spPr/>
    </dgm:pt>
  </dgm:ptLst>
  <dgm:cxnLst>
    <dgm:cxn modelId="{77463A15-79D0-4E42-A551-74B9C158D1E2}" srcId="{53A7E7ED-FC32-42F1-B3EC-C865839B8739}" destId="{17B824AF-48A2-4855-958A-925903BE5AD7}" srcOrd="0" destOrd="0" parTransId="{4859FA5B-012B-4059-9AD6-610FADF0A09E}" sibTransId="{FF872651-2D6F-46B9-B630-3248DA3E34DC}"/>
    <dgm:cxn modelId="{15375D21-601A-42A6-9A76-09251F1BEE55}" type="presOf" srcId="{53A7E7ED-FC32-42F1-B3EC-C865839B8739}" destId="{B107B684-0758-4E79-AF07-8DEDA5492910}" srcOrd="0" destOrd="0" presId="urn:microsoft.com/office/officeart/2005/8/layout/vList3"/>
    <dgm:cxn modelId="{4E518723-5D4C-430E-8170-8BA659C9FBB7}" type="presOf" srcId="{AA4A6A96-4359-4906-9408-143A642C78C0}" destId="{CAFE859B-91C3-444E-A41A-DB85B6A3690B}" srcOrd="0" destOrd="0" presId="urn:microsoft.com/office/officeart/2005/8/layout/vList3"/>
    <dgm:cxn modelId="{B8D1AF4E-8191-42BC-B716-0C314A00F432}" srcId="{53A7E7ED-FC32-42F1-B3EC-C865839B8739}" destId="{87357EE4-249E-4560-B3A8-B745E6A32516}" srcOrd="2" destOrd="0" parTransId="{9A2F0C7F-0D7B-433D-B439-FDE2918390A6}" sibTransId="{A3F6F095-3CF1-4CF6-A626-0D445BB995CC}"/>
    <dgm:cxn modelId="{F4AC3089-EA83-453A-9BAD-9B3AF5E2FD7C}" type="presOf" srcId="{17B824AF-48A2-4855-958A-925903BE5AD7}" destId="{2D4C2EFC-022A-461C-8D9D-6E3C7004C400}" srcOrd="0" destOrd="0" presId="urn:microsoft.com/office/officeart/2005/8/layout/vList3"/>
    <dgm:cxn modelId="{54466990-F637-4933-BD63-148777B6B0C6}" srcId="{53A7E7ED-FC32-42F1-B3EC-C865839B8739}" destId="{AA4A6A96-4359-4906-9408-143A642C78C0}" srcOrd="1" destOrd="0" parTransId="{C5F9CDED-8426-4AEF-A280-E3108AACAAAC}" sibTransId="{3547FEFB-5D30-403F-A36D-3EE9DB7954E9}"/>
    <dgm:cxn modelId="{352453E1-C8C7-4FEB-A57E-201DA6EAF15B}" type="presOf" srcId="{87357EE4-249E-4560-B3A8-B745E6A32516}" destId="{C3B26C74-AE95-40B4-999E-A173FB85B789}" srcOrd="0" destOrd="0" presId="urn:microsoft.com/office/officeart/2005/8/layout/vList3"/>
    <dgm:cxn modelId="{E218A7A7-60B3-4556-96EC-D706D4DE5C47}" type="presParOf" srcId="{B107B684-0758-4E79-AF07-8DEDA5492910}" destId="{9CF0B047-8AC5-4815-B5EB-A0F0726577EC}" srcOrd="0" destOrd="0" presId="urn:microsoft.com/office/officeart/2005/8/layout/vList3"/>
    <dgm:cxn modelId="{3ED31DEA-DD9A-4952-9710-EE207F8652D0}" type="presParOf" srcId="{9CF0B047-8AC5-4815-B5EB-A0F0726577EC}" destId="{71A7E749-F825-42F0-8121-A82C9F6676B3}" srcOrd="0" destOrd="0" presId="urn:microsoft.com/office/officeart/2005/8/layout/vList3"/>
    <dgm:cxn modelId="{C27A2962-C4DB-4F6D-A680-EB6213EE669F}" type="presParOf" srcId="{9CF0B047-8AC5-4815-B5EB-A0F0726577EC}" destId="{2D4C2EFC-022A-461C-8D9D-6E3C7004C400}" srcOrd="1" destOrd="0" presId="urn:microsoft.com/office/officeart/2005/8/layout/vList3"/>
    <dgm:cxn modelId="{C55085D5-BA4E-41E4-A967-BDAD3ABDA2E3}" type="presParOf" srcId="{B107B684-0758-4E79-AF07-8DEDA5492910}" destId="{380D60D3-D7FD-4CB0-A896-35EB99B01353}" srcOrd="1" destOrd="0" presId="urn:microsoft.com/office/officeart/2005/8/layout/vList3"/>
    <dgm:cxn modelId="{896EB365-2935-47C4-A654-0562B9885199}" type="presParOf" srcId="{B107B684-0758-4E79-AF07-8DEDA5492910}" destId="{FCC8093A-6013-4074-9641-9A83DCBD412E}" srcOrd="2" destOrd="0" presId="urn:microsoft.com/office/officeart/2005/8/layout/vList3"/>
    <dgm:cxn modelId="{580A0029-00B0-4E38-A178-6F9185E8B6DB}" type="presParOf" srcId="{FCC8093A-6013-4074-9641-9A83DCBD412E}" destId="{0CCBB829-B787-4C32-B6AF-21D326FDD5DC}" srcOrd="0" destOrd="0" presId="urn:microsoft.com/office/officeart/2005/8/layout/vList3"/>
    <dgm:cxn modelId="{C170A49B-5735-4F9D-B8DB-CF1C23D07930}" type="presParOf" srcId="{FCC8093A-6013-4074-9641-9A83DCBD412E}" destId="{CAFE859B-91C3-444E-A41A-DB85B6A3690B}" srcOrd="1" destOrd="0" presId="urn:microsoft.com/office/officeart/2005/8/layout/vList3"/>
    <dgm:cxn modelId="{A1767B4E-407A-442B-9C32-96A2EB4FA7AB}" type="presParOf" srcId="{B107B684-0758-4E79-AF07-8DEDA5492910}" destId="{4FF905FA-D31D-4887-9880-AABC11AE9185}" srcOrd="3" destOrd="0" presId="urn:microsoft.com/office/officeart/2005/8/layout/vList3"/>
    <dgm:cxn modelId="{093A203E-9247-49CE-A3AF-0FDBC92EF3C7}" type="presParOf" srcId="{B107B684-0758-4E79-AF07-8DEDA5492910}" destId="{39E48EBD-0470-49FE-821D-164FB7E93F11}" srcOrd="4" destOrd="0" presId="urn:microsoft.com/office/officeart/2005/8/layout/vList3"/>
    <dgm:cxn modelId="{A63B705F-CDD2-49BF-B92D-30D57E0B08C2}" type="presParOf" srcId="{39E48EBD-0470-49FE-821D-164FB7E93F11}" destId="{4CC634BA-9B53-41E2-A45F-A694987628A4}" srcOrd="0" destOrd="0" presId="urn:microsoft.com/office/officeart/2005/8/layout/vList3"/>
    <dgm:cxn modelId="{A2C7E747-2A43-4302-9411-B22E7256C44A}" type="presParOf" srcId="{39E48EBD-0470-49FE-821D-164FB7E93F11}" destId="{C3B26C74-AE95-40B4-999E-A173FB85B78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5476749-7019-4E8D-9060-65912C4AEF3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1C28D2A-075E-4F16-A378-BF395B627A25}">
      <dgm:prSet/>
      <dgm:spPr/>
      <dgm:t>
        <a:bodyPr/>
        <a:lstStyle/>
        <a:p>
          <a:r>
            <a:rPr lang="pl-PL" dirty="0"/>
            <a:t>Prawo do odmowy składania zeznań (art. 180, 182 k.p.k.) – </a:t>
          </a:r>
          <a:r>
            <a:rPr lang="pl-PL" b="1" dirty="0">
              <a:solidFill>
                <a:srgbClr val="FF0000"/>
              </a:solidFill>
            </a:rPr>
            <a:t>tylko ściśle określone sytuacje</a:t>
          </a:r>
        </a:p>
      </dgm:t>
    </dgm:pt>
    <dgm:pt modelId="{D148289B-D26B-4F54-AE2F-CF10BE4AE511}" type="parTrans" cxnId="{FA373BA2-09B0-4D2F-873C-4E8EE94272DA}">
      <dgm:prSet/>
      <dgm:spPr/>
      <dgm:t>
        <a:bodyPr/>
        <a:lstStyle/>
        <a:p>
          <a:endParaRPr lang="pl-PL"/>
        </a:p>
      </dgm:t>
    </dgm:pt>
    <dgm:pt modelId="{06E130DB-3E88-4862-A1D8-916B61D7B7E7}" type="sibTrans" cxnId="{FA373BA2-09B0-4D2F-873C-4E8EE94272DA}">
      <dgm:prSet/>
      <dgm:spPr/>
      <dgm:t>
        <a:bodyPr/>
        <a:lstStyle/>
        <a:p>
          <a:endParaRPr lang="pl-PL"/>
        </a:p>
      </dgm:t>
    </dgm:pt>
    <dgm:pt modelId="{189F5DA5-3AE2-4F98-B799-99FDFBF0AA99}">
      <dgm:prSet/>
      <dgm:spPr/>
      <dgm:t>
        <a:bodyPr/>
        <a:lstStyle/>
        <a:p>
          <a:r>
            <a:rPr lang="pl-PL"/>
            <a:t>Prawo do odmowy odpowiedzi na pytanie w sytuacji, gdy odpowiedź mogłaby narazić świadka lub osobę dla niego najbliższą na odpowiedzialność karną (art. 183 § 1 k.p.k.)</a:t>
          </a:r>
        </a:p>
      </dgm:t>
    </dgm:pt>
    <dgm:pt modelId="{4DBFA7EB-7008-45B9-9768-AD96D53233E2}" type="parTrans" cxnId="{F20858C2-7147-4326-9EF7-4EAD862A9BA0}">
      <dgm:prSet/>
      <dgm:spPr/>
      <dgm:t>
        <a:bodyPr/>
        <a:lstStyle/>
        <a:p>
          <a:endParaRPr lang="pl-PL"/>
        </a:p>
      </dgm:t>
    </dgm:pt>
    <dgm:pt modelId="{9FE295A4-6817-4BC9-A4EE-70DD4525AB70}" type="sibTrans" cxnId="{F20858C2-7147-4326-9EF7-4EAD862A9BA0}">
      <dgm:prSet/>
      <dgm:spPr/>
      <dgm:t>
        <a:bodyPr/>
        <a:lstStyle/>
        <a:p>
          <a:endParaRPr lang="pl-PL"/>
        </a:p>
      </dgm:t>
    </dgm:pt>
    <dgm:pt modelId="{62A7D6F3-C635-4A43-A43C-D0242156973D}">
      <dgm:prSet/>
      <dgm:spPr/>
      <dgm:t>
        <a:bodyPr/>
        <a:lstStyle/>
        <a:p>
          <a:r>
            <a:rPr lang="pl-PL"/>
            <a:t>Prawo do wniesienia o zwolnienie z obowiązku składania zeznań lub odpowiedzi na pytanie, jeżeli świadka z oskarżonym łączy szczególnie bliski stosunek osobisty (art. 185 k.p.k.)</a:t>
          </a:r>
        </a:p>
      </dgm:t>
    </dgm:pt>
    <dgm:pt modelId="{3D362AF3-D7BB-418C-B554-B86E34453C7A}" type="parTrans" cxnId="{F3AB5FF5-F1DE-4390-902D-E3AA713CDFFD}">
      <dgm:prSet/>
      <dgm:spPr/>
      <dgm:t>
        <a:bodyPr/>
        <a:lstStyle/>
        <a:p>
          <a:endParaRPr lang="pl-PL"/>
        </a:p>
      </dgm:t>
    </dgm:pt>
    <dgm:pt modelId="{6102D81E-CAB3-431A-956B-CF94811D9B13}" type="sibTrans" cxnId="{F3AB5FF5-F1DE-4390-902D-E3AA713CDFFD}">
      <dgm:prSet/>
      <dgm:spPr/>
      <dgm:t>
        <a:bodyPr/>
        <a:lstStyle/>
        <a:p>
          <a:endParaRPr lang="pl-PL"/>
        </a:p>
      </dgm:t>
    </dgm:pt>
    <dgm:pt modelId="{E3B656FC-89DF-47B7-B545-A5E1DC8043DD}">
      <dgm:prSet/>
      <dgm:spPr/>
      <dgm:t>
        <a:bodyPr/>
        <a:lstStyle/>
        <a:p>
          <a:r>
            <a:rPr lang="pl-PL"/>
            <a:t>Prawo żądania przesłuchania na rozprawie z wyłączeniem jawności, jeżeli treść zeznań mogłaby narazić na hańbę świadka lub osobę dla niego najbliższą (art. 183 § 2 k.p.k.)</a:t>
          </a:r>
        </a:p>
      </dgm:t>
    </dgm:pt>
    <dgm:pt modelId="{43791F28-E90C-4E6C-93F8-2D322E28015F}" type="parTrans" cxnId="{EA0149FF-6B18-4DB3-B678-1EF2E82D6C64}">
      <dgm:prSet/>
      <dgm:spPr/>
      <dgm:t>
        <a:bodyPr/>
        <a:lstStyle/>
        <a:p>
          <a:endParaRPr lang="pl-PL"/>
        </a:p>
      </dgm:t>
    </dgm:pt>
    <dgm:pt modelId="{D2B624E6-BC16-4B39-BC3C-46AC631F12B6}" type="sibTrans" cxnId="{EA0149FF-6B18-4DB3-B678-1EF2E82D6C64}">
      <dgm:prSet/>
      <dgm:spPr/>
      <dgm:t>
        <a:bodyPr/>
        <a:lstStyle/>
        <a:p>
          <a:endParaRPr lang="pl-PL"/>
        </a:p>
      </dgm:t>
    </dgm:pt>
    <dgm:pt modelId="{DA718150-F8A3-48D0-A7DE-67834C6F22C8}">
      <dgm:prSet/>
      <dgm:spPr/>
      <dgm:t>
        <a:bodyPr/>
        <a:lstStyle/>
        <a:p>
          <a:r>
            <a:rPr lang="pl-PL"/>
            <a:t>Prawo do ustanowienia pełnomocnika, jeżeli wymaga tego jego interes w toczącym się postępowaniu (art. 87 § 2 k.p.k.)</a:t>
          </a:r>
        </a:p>
      </dgm:t>
    </dgm:pt>
    <dgm:pt modelId="{6ABACE12-A7B8-4B37-B42B-8B40F0E56B7F}" type="parTrans" cxnId="{705DFA60-90D7-41A0-8A14-18AC0F5A99A6}">
      <dgm:prSet/>
      <dgm:spPr/>
      <dgm:t>
        <a:bodyPr/>
        <a:lstStyle/>
        <a:p>
          <a:endParaRPr lang="pl-PL"/>
        </a:p>
      </dgm:t>
    </dgm:pt>
    <dgm:pt modelId="{3D0EF203-7D1A-43D0-B25A-89121AE9AF10}" type="sibTrans" cxnId="{705DFA60-90D7-41A0-8A14-18AC0F5A99A6}">
      <dgm:prSet/>
      <dgm:spPr/>
      <dgm:t>
        <a:bodyPr/>
        <a:lstStyle/>
        <a:p>
          <a:endParaRPr lang="pl-PL"/>
        </a:p>
      </dgm:t>
    </dgm:pt>
    <dgm:pt modelId="{D86458A6-9778-4669-8ACB-D77A2B4C5C5D}">
      <dgm:prSet/>
      <dgm:spPr/>
      <dgm:t>
        <a:bodyPr/>
        <a:lstStyle/>
        <a:p>
          <a:r>
            <a:rPr lang="pl-PL"/>
            <a:t>Zwrot zarobku lub dochodu utraconego z powodu stawiennictwa na wezwanie organu (art. 618b § 1 k.p.k.)</a:t>
          </a:r>
        </a:p>
      </dgm:t>
    </dgm:pt>
    <dgm:pt modelId="{0756BF55-EC26-4515-9066-29BDDD28CCA9}" type="parTrans" cxnId="{2C3D60DD-517A-44CC-987A-18FD3CFF28E3}">
      <dgm:prSet/>
      <dgm:spPr/>
      <dgm:t>
        <a:bodyPr/>
        <a:lstStyle/>
        <a:p>
          <a:endParaRPr lang="pl-PL"/>
        </a:p>
      </dgm:t>
    </dgm:pt>
    <dgm:pt modelId="{A1F16CB2-BF08-4BF0-8CBE-42C4B5F76FD1}" type="sibTrans" cxnId="{2C3D60DD-517A-44CC-987A-18FD3CFF28E3}">
      <dgm:prSet/>
      <dgm:spPr/>
      <dgm:t>
        <a:bodyPr/>
        <a:lstStyle/>
        <a:p>
          <a:endParaRPr lang="pl-PL"/>
        </a:p>
      </dgm:t>
    </dgm:pt>
    <dgm:pt modelId="{8EB6E738-0803-48D6-8408-7BE5A8570FBD}" type="pres">
      <dgm:prSet presAssocID="{05476749-7019-4E8D-9060-65912C4AEF37}" presName="linearFlow" presStyleCnt="0">
        <dgm:presLayoutVars>
          <dgm:dir/>
          <dgm:resizeHandles val="exact"/>
        </dgm:presLayoutVars>
      </dgm:prSet>
      <dgm:spPr/>
    </dgm:pt>
    <dgm:pt modelId="{2A0021A2-4C7B-4222-A41B-E3270986CC78}" type="pres">
      <dgm:prSet presAssocID="{A1C28D2A-075E-4F16-A378-BF395B627A25}" presName="composite" presStyleCnt="0"/>
      <dgm:spPr/>
    </dgm:pt>
    <dgm:pt modelId="{FD332769-8D66-4869-A8FF-B3E5A5EE2B3D}" type="pres">
      <dgm:prSet presAssocID="{A1C28D2A-075E-4F16-A378-BF395B627A25}" presName="imgShp" presStyleLbl="fgImgPlace1" presStyleIdx="0" presStyleCnt="6"/>
      <dgm:spPr/>
    </dgm:pt>
    <dgm:pt modelId="{A97ADBFE-6594-42DA-AD9F-79E0194085F8}" type="pres">
      <dgm:prSet presAssocID="{A1C28D2A-075E-4F16-A378-BF395B627A25}" presName="txShp" presStyleLbl="node1" presStyleIdx="0" presStyleCnt="6">
        <dgm:presLayoutVars>
          <dgm:bulletEnabled val="1"/>
        </dgm:presLayoutVars>
      </dgm:prSet>
      <dgm:spPr/>
    </dgm:pt>
    <dgm:pt modelId="{FCBDDD8F-C3D9-404B-B082-8A1BA761F663}" type="pres">
      <dgm:prSet presAssocID="{06E130DB-3E88-4862-A1D8-916B61D7B7E7}" presName="spacing" presStyleCnt="0"/>
      <dgm:spPr/>
    </dgm:pt>
    <dgm:pt modelId="{6ADCF9BB-79DC-472D-802B-E19A9519AF05}" type="pres">
      <dgm:prSet presAssocID="{189F5DA5-3AE2-4F98-B799-99FDFBF0AA99}" presName="composite" presStyleCnt="0"/>
      <dgm:spPr/>
    </dgm:pt>
    <dgm:pt modelId="{FA81F190-6EE7-4136-AF57-5298FAE841BF}" type="pres">
      <dgm:prSet presAssocID="{189F5DA5-3AE2-4F98-B799-99FDFBF0AA99}" presName="imgShp" presStyleLbl="fgImgPlace1" presStyleIdx="1" presStyleCnt="6"/>
      <dgm:spPr/>
    </dgm:pt>
    <dgm:pt modelId="{4A128AA4-4BCE-4CF6-AEBA-CE1DBC6DA0A2}" type="pres">
      <dgm:prSet presAssocID="{189F5DA5-3AE2-4F98-B799-99FDFBF0AA99}" presName="txShp" presStyleLbl="node1" presStyleIdx="1" presStyleCnt="6">
        <dgm:presLayoutVars>
          <dgm:bulletEnabled val="1"/>
        </dgm:presLayoutVars>
      </dgm:prSet>
      <dgm:spPr/>
    </dgm:pt>
    <dgm:pt modelId="{3915DCF6-DDA3-49A0-9C72-39085A15D1B8}" type="pres">
      <dgm:prSet presAssocID="{9FE295A4-6817-4BC9-A4EE-70DD4525AB70}" presName="spacing" presStyleCnt="0"/>
      <dgm:spPr/>
    </dgm:pt>
    <dgm:pt modelId="{32422559-AB9E-4519-A5A2-34A77CD18F00}" type="pres">
      <dgm:prSet presAssocID="{62A7D6F3-C635-4A43-A43C-D0242156973D}" presName="composite" presStyleCnt="0"/>
      <dgm:spPr/>
    </dgm:pt>
    <dgm:pt modelId="{BDA8358E-32E9-44F2-88C9-B0A32FC2CE8C}" type="pres">
      <dgm:prSet presAssocID="{62A7D6F3-C635-4A43-A43C-D0242156973D}" presName="imgShp" presStyleLbl="fgImgPlace1" presStyleIdx="2" presStyleCnt="6"/>
      <dgm:spPr/>
    </dgm:pt>
    <dgm:pt modelId="{9CEDCF26-3823-40D4-94DD-F4909017C916}" type="pres">
      <dgm:prSet presAssocID="{62A7D6F3-C635-4A43-A43C-D0242156973D}" presName="txShp" presStyleLbl="node1" presStyleIdx="2" presStyleCnt="6">
        <dgm:presLayoutVars>
          <dgm:bulletEnabled val="1"/>
        </dgm:presLayoutVars>
      </dgm:prSet>
      <dgm:spPr/>
    </dgm:pt>
    <dgm:pt modelId="{9750486C-4405-4CA6-8B1C-94842CB0602E}" type="pres">
      <dgm:prSet presAssocID="{6102D81E-CAB3-431A-956B-CF94811D9B13}" presName="spacing" presStyleCnt="0"/>
      <dgm:spPr/>
    </dgm:pt>
    <dgm:pt modelId="{7BCC875B-4662-46DE-8973-268F263A244D}" type="pres">
      <dgm:prSet presAssocID="{E3B656FC-89DF-47B7-B545-A5E1DC8043DD}" presName="composite" presStyleCnt="0"/>
      <dgm:spPr/>
    </dgm:pt>
    <dgm:pt modelId="{DCE869A0-F44B-4DB4-8DA1-9B08616C97A9}" type="pres">
      <dgm:prSet presAssocID="{E3B656FC-89DF-47B7-B545-A5E1DC8043DD}" presName="imgShp" presStyleLbl="fgImgPlace1" presStyleIdx="3" presStyleCnt="6"/>
      <dgm:spPr/>
    </dgm:pt>
    <dgm:pt modelId="{4F184BC1-0749-4086-BD9B-9AEEEBAF5355}" type="pres">
      <dgm:prSet presAssocID="{E3B656FC-89DF-47B7-B545-A5E1DC8043DD}" presName="txShp" presStyleLbl="node1" presStyleIdx="3" presStyleCnt="6">
        <dgm:presLayoutVars>
          <dgm:bulletEnabled val="1"/>
        </dgm:presLayoutVars>
      </dgm:prSet>
      <dgm:spPr/>
    </dgm:pt>
    <dgm:pt modelId="{3F6A3077-A447-437B-96DA-267A40E81A8D}" type="pres">
      <dgm:prSet presAssocID="{D2B624E6-BC16-4B39-BC3C-46AC631F12B6}" presName="spacing" presStyleCnt="0"/>
      <dgm:spPr/>
    </dgm:pt>
    <dgm:pt modelId="{BA23D9C6-EF16-4F5F-9C87-C8B4DDFF6366}" type="pres">
      <dgm:prSet presAssocID="{DA718150-F8A3-48D0-A7DE-67834C6F22C8}" presName="composite" presStyleCnt="0"/>
      <dgm:spPr/>
    </dgm:pt>
    <dgm:pt modelId="{B609FA13-EC29-46C9-9E29-7E1E737F64AC}" type="pres">
      <dgm:prSet presAssocID="{DA718150-F8A3-48D0-A7DE-67834C6F22C8}" presName="imgShp" presStyleLbl="fgImgPlace1" presStyleIdx="4" presStyleCnt="6"/>
      <dgm:spPr/>
    </dgm:pt>
    <dgm:pt modelId="{8FBB4803-27B1-43DB-ACBC-E7360FBEC345}" type="pres">
      <dgm:prSet presAssocID="{DA718150-F8A3-48D0-A7DE-67834C6F22C8}" presName="txShp" presStyleLbl="node1" presStyleIdx="4" presStyleCnt="6">
        <dgm:presLayoutVars>
          <dgm:bulletEnabled val="1"/>
        </dgm:presLayoutVars>
      </dgm:prSet>
      <dgm:spPr/>
    </dgm:pt>
    <dgm:pt modelId="{3AA9979D-35B2-4A8A-8236-8E274A90BAAB}" type="pres">
      <dgm:prSet presAssocID="{3D0EF203-7D1A-43D0-B25A-89121AE9AF10}" presName="spacing" presStyleCnt="0"/>
      <dgm:spPr/>
    </dgm:pt>
    <dgm:pt modelId="{A997A1BC-0C7A-4810-AD7A-17A92FF90A4C}" type="pres">
      <dgm:prSet presAssocID="{D86458A6-9778-4669-8ACB-D77A2B4C5C5D}" presName="composite" presStyleCnt="0"/>
      <dgm:spPr/>
    </dgm:pt>
    <dgm:pt modelId="{D6E41A94-7C61-4960-A900-1C31D567A283}" type="pres">
      <dgm:prSet presAssocID="{D86458A6-9778-4669-8ACB-D77A2B4C5C5D}" presName="imgShp" presStyleLbl="fgImgPlace1" presStyleIdx="5" presStyleCnt="6"/>
      <dgm:spPr/>
    </dgm:pt>
    <dgm:pt modelId="{BAC7AF80-2270-4DD3-A86E-A2AF20F3B20A}" type="pres">
      <dgm:prSet presAssocID="{D86458A6-9778-4669-8ACB-D77A2B4C5C5D}" presName="txShp" presStyleLbl="node1" presStyleIdx="5" presStyleCnt="6">
        <dgm:presLayoutVars>
          <dgm:bulletEnabled val="1"/>
        </dgm:presLayoutVars>
      </dgm:prSet>
      <dgm:spPr/>
    </dgm:pt>
  </dgm:ptLst>
  <dgm:cxnLst>
    <dgm:cxn modelId="{0F6C941A-AD56-45A7-B6CA-EB39F6F1D583}" type="presOf" srcId="{A1C28D2A-075E-4F16-A378-BF395B627A25}" destId="{A97ADBFE-6594-42DA-AD9F-79E0194085F8}" srcOrd="0" destOrd="0" presId="urn:microsoft.com/office/officeart/2005/8/layout/vList3"/>
    <dgm:cxn modelId="{705DFA60-90D7-41A0-8A14-18AC0F5A99A6}" srcId="{05476749-7019-4E8D-9060-65912C4AEF37}" destId="{DA718150-F8A3-48D0-A7DE-67834C6F22C8}" srcOrd="4" destOrd="0" parTransId="{6ABACE12-A7B8-4B37-B42B-8B40F0E56B7F}" sibTransId="{3D0EF203-7D1A-43D0-B25A-89121AE9AF10}"/>
    <dgm:cxn modelId="{1777504E-835C-404C-B2E1-8363C4E60F46}" type="presOf" srcId="{E3B656FC-89DF-47B7-B545-A5E1DC8043DD}" destId="{4F184BC1-0749-4086-BD9B-9AEEEBAF5355}" srcOrd="0" destOrd="0" presId="urn:microsoft.com/office/officeart/2005/8/layout/vList3"/>
    <dgm:cxn modelId="{0FDE6573-70BC-417E-83EE-31E6D601655A}" type="presOf" srcId="{189F5DA5-3AE2-4F98-B799-99FDFBF0AA99}" destId="{4A128AA4-4BCE-4CF6-AEBA-CE1DBC6DA0A2}" srcOrd="0" destOrd="0" presId="urn:microsoft.com/office/officeart/2005/8/layout/vList3"/>
    <dgm:cxn modelId="{E199F085-28F8-4343-9B0C-949D57E93947}" type="presOf" srcId="{DA718150-F8A3-48D0-A7DE-67834C6F22C8}" destId="{8FBB4803-27B1-43DB-ACBC-E7360FBEC345}" srcOrd="0" destOrd="0" presId="urn:microsoft.com/office/officeart/2005/8/layout/vList3"/>
    <dgm:cxn modelId="{1975859C-8BB0-4ADB-BDD2-0106FA725506}" type="presOf" srcId="{62A7D6F3-C635-4A43-A43C-D0242156973D}" destId="{9CEDCF26-3823-40D4-94DD-F4909017C916}" srcOrd="0" destOrd="0" presId="urn:microsoft.com/office/officeart/2005/8/layout/vList3"/>
    <dgm:cxn modelId="{FA373BA2-09B0-4D2F-873C-4E8EE94272DA}" srcId="{05476749-7019-4E8D-9060-65912C4AEF37}" destId="{A1C28D2A-075E-4F16-A378-BF395B627A25}" srcOrd="0" destOrd="0" parTransId="{D148289B-D26B-4F54-AE2F-CF10BE4AE511}" sibTransId="{06E130DB-3E88-4862-A1D8-916B61D7B7E7}"/>
    <dgm:cxn modelId="{A33320AA-6698-44A3-842E-45106EE7FF94}" type="presOf" srcId="{05476749-7019-4E8D-9060-65912C4AEF37}" destId="{8EB6E738-0803-48D6-8408-7BE5A8570FBD}" srcOrd="0" destOrd="0" presId="urn:microsoft.com/office/officeart/2005/8/layout/vList3"/>
    <dgm:cxn modelId="{F20858C2-7147-4326-9EF7-4EAD862A9BA0}" srcId="{05476749-7019-4E8D-9060-65912C4AEF37}" destId="{189F5DA5-3AE2-4F98-B799-99FDFBF0AA99}" srcOrd="1" destOrd="0" parTransId="{4DBFA7EB-7008-45B9-9768-AD96D53233E2}" sibTransId="{9FE295A4-6817-4BC9-A4EE-70DD4525AB70}"/>
    <dgm:cxn modelId="{2C3D60DD-517A-44CC-987A-18FD3CFF28E3}" srcId="{05476749-7019-4E8D-9060-65912C4AEF37}" destId="{D86458A6-9778-4669-8ACB-D77A2B4C5C5D}" srcOrd="5" destOrd="0" parTransId="{0756BF55-EC26-4515-9066-29BDDD28CCA9}" sibTransId="{A1F16CB2-BF08-4BF0-8CBE-42C4B5F76FD1}"/>
    <dgm:cxn modelId="{03151DDE-B295-4961-8334-E86945BE02FD}" type="presOf" srcId="{D86458A6-9778-4669-8ACB-D77A2B4C5C5D}" destId="{BAC7AF80-2270-4DD3-A86E-A2AF20F3B20A}" srcOrd="0" destOrd="0" presId="urn:microsoft.com/office/officeart/2005/8/layout/vList3"/>
    <dgm:cxn modelId="{F3AB5FF5-F1DE-4390-902D-E3AA713CDFFD}" srcId="{05476749-7019-4E8D-9060-65912C4AEF37}" destId="{62A7D6F3-C635-4A43-A43C-D0242156973D}" srcOrd="2" destOrd="0" parTransId="{3D362AF3-D7BB-418C-B554-B86E34453C7A}" sibTransId="{6102D81E-CAB3-431A-956B-CF94811D9B13}"/>
    <dgm:cxn modelId="{EA0149FF-6B18-4DB3-B678-1EF2E82D6C64}" srcId="{05476749-7019-4E8D-9060-65912C4AEF37}" destId="{E3B656FC-89DF-47B7-B545-A5E1DC8043DD}" srcOrd="3" destOrd="0" parTransId="{43791F28-E90C-4E6C-93F8-2D322E28015F}" sibTransId="{D2B624E6-BC16-4B39-BC3C-46AC631F12B6}"/>
    <dgm:cxn modelId="{3C87A8EE-AE90-4865-A7E1-5EDF2FA3B78F}" type="presParOf" srcId="{8EB6E738-0803-48D6-8408-7BE5A8570FBD}" destId="{2A0021A2-4C7B-4222-A41B-E3270986CC78}" srcOrd="0" destOrd="0" presId="urn:microsoft.com/office/officeart/2005/8/layout/vList3"/>
    <dgm:cxn modelId="{0436C6BA-F179-407D-B2CE-DA1C36211ADA}" type="presParOf" srcId="{2A0021A2-4C7B-4222-A41B-E3270986CC78}" destId="{FD332769-8D66-4869-A8FF-B3E5A5EE2B3D}" srcOrd="0" destOrd="0" presId="urn:microsoft.com/office/officeart/2005/8/layout/vList3"/>
    <dgm:cxn modelId="{052B0E03-9C65-4B24-911F-020291B78229}" type="presParOf" srcId="{2A0021A2-4C7B-4222-A41B-E3270986CC78}" destId="{A97ADBFE-6594-42DA-AD9F-79E0194085F8}" srcOrd="1" destOrd="0" presId="urn:microsoft.com/office/officeart/2005/8/layout/vList3"/>
    <dgm:cxn modelId="{BD583BA5-023D-433B-B7BD-4251ED8B405A}" type="presParOf" srcId="{8EB6E738-0803-48D6-8408-7BE5A8570FBD}" destId="{FCBDDD8F-C3D9-404B-B082-8A1BA761F663}" srcOrd="1" destOrd="0" presId="urn:microsoft.com/office/officeart/2005/8/layout/vList3"/>
    <dgm:cxn modelId="{DAB6CB9B-657D-41E4-A3C8-988180CF9A8D}" type="presParOf" srcId="{8EB6E738-0803-48D6-8408-7BE5A8570FBD}" destId="{6ADCF9BB-79DC-472D-802B-E19A9519AF05}" srcOrd="2" destOrd="0" presId="urn:microsoft.com/office/officeart/2005/8/layout/vList3"/>
    <dgm:cxn modelId="{1A6A2385-3D0C-4852-9037-B0E85C2F902D}" type="presParOf" srcId="{6ADCF9BB-79DC-472D-802B-E19A9519AF05}" destId="{FA81F190-6EE7-4136-AF57-5298FAE841BF}" srcOrd="0" destOrd="0" presId="urn:microsoft.com/office/officeart/2005/8/layout/vList3"/>
    <dgm:cxn modelId="{B2A8419C-3A4F-4542-B7E4-D46170E21000}" type="presParOf" srcId="{6ADCF9BB-79DC-472D-802B-E19A9519AF05}" destId="{4A128AA4-4BCE-4CF6-AEBA-CE1DBC6DA0A2}" srcOrd="1" destOrd="0" presId="urn:microsoft.com/office/officeart/2005/8/layout/vList3"/>
    <dgm:cxn modelId="{E8F7D50E-890D-4BA8-9251-06CFFDC7B463}" type="presParOf" srcId="{8EB6E738-0803-48D6-8408-7BE5A8570FBD}" destId="{3915DCF6-DDA3-49A0-9C72-39085A15D1B8}" srcOrd="3" destOrd="0" presId="urn:microsoft.com/office/officeart/2005/8/layout/vList3"/>
    <dgm:cxn modelId="{4027C4C3-368E-410B-B13A-4E3945972DE1}" type="presParOf" srcId="{8EB6E738-0803-48D6-8408-7BE5A8570FBD}" destId="{32422559-AB9E-4519-A5A2-34A77CD18F00}" srcOrd="4" destOrd="0" presId="urn:microsoft.com/office/officeart/2005/8/layout/vList3"/>
    <dgm:cxn modelId="{290EEBD2-E7BC-4640-8612-985BAB044573}" type="presParOf" srcId="{32422559-AB9E-4519-A5A2-34A77CD18F00}" destId="{BDA8358E-32E9-44F2-88C9-B0A32FC2CE8C}" srcOrd="0" destOrd="0" presId="urn:microsoft.com/office/officeart/2005/8/layout/vList3"/>
    <dgm:cxn modelId="{36433C3D-51E0-41D0-9D74-664E0CC1EDBD}" type="presParOf" srcId="{32422559-AB9E-4519-A5A2-34A77CD18F00}" destId="{9CEDCF26-3823-40D4-94DD-F4909017C916}" srcOrd="1" destOrd="0" presId="urn:microsoft.com/office/officeart/2005/8/layout/vList3"/>
    <dgm:cxn modelId="{54EC7205-EC46-4CBF-A503-910FDAC8A70A}" type="presParOf" srcId="{8EB6E738-0803-48D6-8408-7BE5A8570FBD}" destId="{9750486C-4405-4CA6-8B1C-94842CB0602E}" srcOrd="5" destOrd="0" presId="urn:microsoft.com/office/officeart/2005/8/layout/vList3"/>
    <dgm:cxn modelId="{EF1CD29F-447A-491B-96D2-D4BC028E6553}" type="presParOf" srcId="{8EB6E738-0803-48D6-8408-7BE5A8570FBD}" destId="{7BCC875B-4662-46DE-8973-268F263A244D}" srcOrd="6" destOrd="0" presId="urn:microsoft.com/office/officeart/2005/8/layout/vList3"/>
    <dgm:cxn modelId="{18D3858E-9182-4CB4-9C2A-C1FD415E7072}" type="presParOf" srcId="{7BCC875B-4662-46DE-8973-268F263A244D}" destId="{DCE869A0-F44B-4DB4-8DA1-9B08616C97A9}" srcOrd="0" destOrd="0" presId="urn:microsoft.com/office/officeart/2005/8/layout/vList3"/>
    <dgm:cxn modelId="{0C63E28A-1514-4674-82CF-92DDEE369BD2}" type="presParOf" srcId="{7BCC875B-4662-46DE-8973-268F263A244D}" destId="{4F184BC1-0749-4086-BD9B-9AEEEBAF5355}" srcOrd="1" destOrd="0" presId="urn:microsoft.com/office/officeart/2005/8/layout/vList3"/>
    <dgm:cxn modelId="{D40254E1-05FE-40B9-AEE5-A49FF49FEC9E}" type="presParOf" srcId="{8EB6E738-0803-48D6-8408-7BE5A8570FBD}" destId="{3F6A3077-A447-437B-96DA-267A40E81A8D}" srcOrd="7" destOrd="0" presId="urn:microsoft.com/office/officeart/2005/8/layout/vList3"/>
    <dgm:cxn modelId="{51CCEC29-B540-4B34-8DC1-C325CE8EFC8C}" type="presParOf" srcId="{8EB6E738-0803-48D6-8408-7BE5A8570FBD}" destId="{BA23D9C6-EF16-4F5F-9C87-C8B4DDFF6366}" srcOrd="8" destOrd="0" presId="urn:microsoft.com/office/officeart/2005/8/layout/vList3"/>
    <dgm:cxn modelId="{ADB60077-3CC2-475A-ABD9-9FF05B7C8229}" type="presParOf" srcId="{BA23D9C6-EF16-4F5F-9C87-C8B4DDFF6366}" destId="{B609FA13-EC29-46C9-9E29-7E1E737F64AC}" srcOrd="0" destOrd="0" presId="urn:microsoft.com/office/officeart/2005/8/layout/vList3"/>
    <dgm:cxn modelId="{BE1847A1-9A40-4E59-8D87-1E1CC92B292B}" type="presParOf" srcId="{BA23D9C6-EF16-4F5F-9C87-C8B4DDFF6366}" destId="{8FBB4803-27B1-43DB-ACBC-E7360FBEC345}" srcOrd="1" destOrd="0" presId="urn:microsoft.com/office/officeart/2005/8/layout/vList3"/>
    <dgm:cxn modelId="{7D57CEF9-26A0-4601-8E23-083AB16190DC}" type="presParOf" srcId="{8EB6E738-0803-48D6-8408-7BE5A8570FBD}" destId="{3AA9979D-35B2-4A8A-8236-8E274A90BAAB}" srcOrd="9" destOrd="0" presId="urn:microsoft.com/office/officeart/2005/8/layout/vList3"/>
    <dgm:cxn modelId="{6AE455C8-86FD-4097-A836-5E4F534C796E}" type="presParOf" srcId="{8EB6E738-0803-48D6-8408-7BE5A8570FBD}" destId="{A997A1BC-0C7A-4810-AD7A-17A92FF90A4C}" srcOrd="10" destOrd="0" presId="urn:microsoft.com/office/officeart/2005/8/layout/vList3"/>
    <dgm:cxn modelId="{28296149-6F5F-40B2-B77A-54A9238AE4B2}" type="presParOf" srcId="{A997A1BC-0C7A-4810-AD7A-17A92FF90A4C}" destId="{D6E41A94-7C61-4960-A900-1C31D567A283}" srcOrd="0" destOrd="0" presId="urn:microsoft.com/office/officeart/2005/8/layout/vList3"/>
    <dgm:cxn modelId="{89164CB6-DB9D-4FB3-BBD1-89CF061CA968}" type="presParOf" srcId="{A997A1BC-0C7A-4810-AD7A-17A92FF90A4C}" destId="{BAC7AF80-2270-4DD3-A86E-A2AF20F3B20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8FF125C-A5BE-47DB-8A06-F676E0C74D4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8B3C32A-CA42-4B74-B90B-49FC2A9C3346}">
      <dgm:prSet/>
      <dgm:spPr/>
      <dgm:t>
        <a:bodyPr/>
        <a:lstStyle/>
        <a:p>
          <a:r>
            <a:rPr lang="pl-PL" dirty="0"/>
            <a:t>małżonek </a:t>
          </a:r>
        </a:p>
      </dgm:t>
    </dgm:pt>
    <dgm:pt modelId="{B495AE42-EF31-407B-9843-8A561F2AA4B5}" type="parTrans" cxnId="{1D914A58-8FDC-4A3E-BE1B-E10BF7DE1DDA}">
      <dgm:prSet/>
      <dgm:spPr/>
      <dgm:t>
        <a:bodyPr/>
        <a:lstStyle/>
        <a:p>
          <a:endParaRPr lang="pl-PL"/>
        </a:p>
      </dgm:t>
    </dgm:pt>
    <dgm:pt modelId="{B65F9494-521B-4009-A813-AC54DA6CEBB2}" type="sibTrans" cxnId="{1D914A58-8FDC-4A3E-BE1B-E10BF7DE1DDA}">
      <dgm:prSet/>
      <dgm:spPr/>
      <dgm:t>
        <a:bodyPr/>
        <a:lstStyle/>
        <a:p>
          <a:endParaRPr lang="pl-PL"/>
        </a:p>
      </dgm:t>
    </dgm:pt>
    <dgm:pt modelId="{AE26DC21-80C5-4225-85B8-F2EDDD5503D6}">
      <dgm:prSet/>
      <dgm:spPr/>
      <dgm:t>
        <a:bodyPr/>
        <a:lstStyle/>
        <a:p>
          <a:r>
            <a:rPr lang="pl-PL" dirty="0"/>
            <a:t>wstępny</a:t>
          </a:r>
        </a:p>
      </dgm:t>
    </dgm:pt>
    <dgm:pt modelId="{27914E5A-F636-43BE-8A74-1C35B9AB001A}" type="parTrans" cxnId="{E8BF8D9B-516C-4DE0-9019-DEDAA1E0F567}">
      <dgm:prSet/>
      <dgm:spPr/>
      <dgm:t>
        <a:bodyPr/>
        <a:lstStyle/>
        <a:p>
          <a:endParaRPr lang="pl-PL"/>
        </a:p>
      </dgm:t>
    </dgm:pt>
    <dgm:pt modelId="{C0AB6426-9105-409E-9291-701B76F8F261}" type="sibTrans" cxnId="{E8BF8D9B-516C-4DE0-9019-DEDAA1E0F567}">
      <dgm:prSet/>
      <dgm:spPr/>
      <dgm:t>
        <a:bodyPr/>
        <a:lstStyle/>
        <a:p>
          <a:endParaRPr lang="pl-PL"/>
        </a:p>
      </dgm:t>
    </dgm:pt>
    <dgm:pt modelId="{CB543B94-D229-498B-B53F-BE0C67B9D482}">
      <dgm:prSet/>
      <dgm:spPr/>
      <dgm:t>
        <a:bodyPr/>
        <a:lstStyle/>
        <a:p>
          <a:r>
            <a:rPr lang="pl-PL" dirty="0"/>
            <a:t>zstępny </a:t>
          </a:r>
        </a:p>
      </dgm:t>
    </dgm:pt>
    <dgm:pt modelId="{AED399A0-85CE-46B2-AE7E-798BFA1CCD47}" type="parTrans" cxnId="{18E83E3D-1584-4AD8-A9B3-7787175164F7}">
      <dgm:prSet/>
      <dgm:spPr/>
      <dgm:t>
        <a:bodyPr/>
        <a:lstStyle/>
        <a:p>
          <a:endParaRPr lang="pl-PL"/>
        </a:p>
      </dgm:t>
    </dgm:pt>
    <dgm:pt modelId="{BF58B8CA-EBF6-4413-8B6F-DF254B7FC1CD}" type="sibTrans" cxnId="{18E83E3D-1584-4AD8-A9B3-7787175164F7}">
      <dgm:prSet/>
      <dgm:spPr/>
      <dgm:t>
        <a:bodyPr/>
        <a:lstStyle/>
        <a:p>
          <a:endParaRPr lang="pl-PL"/>
        </a:p>
      </dgm:t>
    </dgm:pt>
    <dgm:pt modelId="{8D308C3C-0E83-4078-98B7-1C341BC4D9D3}">
      <dgm:prSet/>
      <dgm:spPr/>
      <dgm:t>
        <a:bodyPr/>
        <a:lstStyle/>
        <a:p>
          <a:r>
            <a:rPr lang="pl-PL" dirty="0"/>
            <a:t>rodzeństwo</a:t>
          </a:r>
        </a:p>
      </dgm:t>
    </dgm:pt>
    <dgm:pt modelId="{FF65F528-4F1C-474F-A75D-DEA76352E3AB}" type="parTrans" cxnId="{1BB5356A-8F96-4455-AA4C-F5EC62591F78}">
      <dgm:prSet/>
      <dgm:spPr/>
      <dgm:t>
        <a:bodyPr/>
        <a:lstStyle/>
        <a:p>
          <a:endParaRPr lang="pl-PL"/>
        </a:p>
      </dgm:t>
    </dgm:pt>
    <dgm:pt modelId="{EC5B82A0-BE67-4BE0-9B30-657084C8E37E}" type="sibTrans" cxnId="{1BB5356A-8F96-4455-AA4C-F5EC62591F78}">
      <dgm:prSet/>
      <dgm:spPr/>
      <dgm:t>
        <a:bodyPr/>
        <a:lstStyle/>
        <a:p>
          <a:endParaRPr lang="pl-PL"/>
        </a:p>
      </dgm:t>
    </dgm:pt>
    <dgm:pt modelId="{893D50A4-EB0B-4E3C-9525-5013813C0AEF}">
      <dgm:prSet/>
      <dgm:spPr/>
      <dgm:t>
        <a:bodyPr/>
        <a:lstStyle/>
        <a:p>
          <a:r>
            <a:rPr lang="pl-PL" dirty="0"/>
            <a:t>powinowaty w tej samej linii lub stopniu </a:t>
          </a:r>
        </a:p>
      </dgm:t>
    </dgm:pt>
    <dgm:pt modelId="{0A80A6E4-04DB-4D2E-8EB0-A0BD52610827}" type="parTrans" cxnId="{163A84B7-4C42-416F-93CF-E540926C61AC}">
      <dgm:prSet/>
      <dgm:spPr/>
      <dgm:t>
        <a:bodyPr/>
        <a:lstStyle/>
        <a:p>
          <a:endParaRPr lang="pl-PL"/>
        </a:p>
      </dgm:t>
    </dgm:pt>
    <dgm:pt modelId="{9D845483-9002-4F18-B35F-38103AF0A212}" type="sibTrans" cxnId="{163A84B7-4C42-416F-93CF-E540926C61AC}">
      <dgm:prSet/>
      <dgm:spPr/>
      <dgm:t>
        <a:bodyPr/>
        <a:lstStyle/>
        <a:p>
          <a:endParaRPr lang="pl-PL"/>
        </a:p>
      </dgm:t>
    </dgm:pt>
    <dgm:pt modelId="{DA9D92E3-174A-4AB4-9AB2-E35405509E54}">
      <dgm:prSet/>
      <dgm:spPr/>
      <dgm:t>
        <a:bodyPr/>
        <a:lstStyle/>
        <a:p>
          <a:r>
            <a:rPr lang="pl-PL" dirty="0"/>
            <a:t>osoba pozostająca w stosunku przysposobienia oraz jej małżonek </a:t>
          </a:r>
        </a:p>
      </dgm:t>
    </dgm:pt>
    <dgm:pt modelId="{15F078E7-928D-4450-ACA6-F2DD5AF95599}" type="parTrans" cxnId="{2D0C64E0-ED84-466C-A01B-7837A1B52A28}">
      <dgm:prSet/>
      <dgm:spPr/>
      <dgm:t>
        <a:bodyPr/>
        <a:lstStyle/>
        <a:p>
          <a:endParaRPr lang="pl-PL"/>
        </a:p>
      </dgm:t>
    </dgm:pt>
    <dgm:pt modelId="{BA32230C-F32C-4997-A13D-BB868BCEAAE2}" type="sibTrans" cxnId="{2D0C64E0-ED84-466C-A01B-7837A1B52A28}">
      <dgm:prSet/>
      <dgm:spPr/>
      <dgm:t>
        <a:bodyPr/>
        <a:lstStyle/>
        <a:p>
          <a:endParaRPr lang="pl-PL"/>
        </a:p>
      </dgm:t>
    </dgm:pt>
    <dgm:pt modelId="{FB9893B2-D062-4AE7-B734-5AC443A79167}">
      <dgm:prSet/>
      <dgm:spPr/>
      <dgm:t>
        <a:bodyPr/>
        <a:lstStyle/>
        <a:p>
          <a:r>
            <a:rPr lang="pl-PL" dirty="0"/>
            <a:t>osoba pozostająca we wspólnym pożyciu</a:t>
          </a:r>
        </a:p>
      </dgm:t>
    </dgm:pt>
    <dgm:pt modelId="{90C6AD0F-E31B-4B76-9BF8-74D11B41463E}" type="parTrans" cxnId="{0B7CEFC2-2DB9-453B-948B-71C09274A80E}">
      <dgm:prSet/>
      <dgm:spPr/>
      <dgm:t>
        <a:bodyPr/>
        <a:lstStyle/>
        <a:p>
          <a:endParaRPr lang="pl-PL"/>
        </a:p>
      </dgm:t>
    </dgm:pt>
    <dgm:pt modelId="{122910F6-2EE9-4EF1-B930-2266573F112B}" type="sibTrans" cxnId="{0B7CEFC2-2DB9-453B-948B-71C09274A80E}">
      <dgm:prSet/>
      <dgm:spPr/>
      <dgm:t>
        <a:bodyPr/>
        <a:lstStyle/>
        <a:p>
          <a:endParaRPr lang="pl-PL"/>
        </a:p>
      </dgm:t>
    </dgm:pt>
    <dgm:pt modelId="{5B12864D-A2C0-44AF-9013-502B26AECA5D}" type="pres">
      <dgm:prSet presAssocID="{68FF125C-A5BE-47DB-8A06-F676E0C74D44}" presName="CompostProcess" presStyleCnt="0">
        <dgm:presLayoutVars>
          <dgm:dir/>
          <dgm:resizeHandles val="exact"/>
        </dgm:presLayoutVars>
      </dgm:prSet>
      <dgm:spPr/>
    </dgm:pt>
    <dgm:pt modelId="{73E0F68A-B0F1-4A17-9366-ACC7102CD2D1}" type="pres">
      <dgm:prSet presAssocID="{68FF125C-A5BE-47DB-8A06-F676E0C74D44}" presName="arrow" presStyleLbl="bgShp" presStyleIdx="0" presStyleCnt="1"/>
      <dgm:spPr/>
    </dgm:pt>
    <dgm:pt modelId="{B58A4322-C50C-4E4B-9D29-8C9B0CC1E2DC}" type="pres">
      <dgm:prSet presAssocID="{68FF125C-A5BE-47DB-8A06-F676E0C74D44}" presName="linearProcess" presStyleCnt="0"/>
      <dgm:spPr/>
    </dgm:pt>
    <dgm:pt modelId="{EE18F28A-1ED1-410B-91A5-906D90D73667}" type="pres">
      <dgm:prSet presAssocID="{48B3C32A-CA42-4B74-B90B-49FC2A9C3346}" presName="textNode" presStyleLbl="node1" presStyleIdx="0" presStyleCnt="7">
        <dgm:presLayoutVars>
          <dgm:bulletEnabled val="1"/>
        </dgm:presLayoutVars>
      </dgm:prSet>
      <dgm:spPr/>
    </dgm:pt>
    <dgm:pt modelId="{EA4ACEA7-407A-4E7F-9E90-D6C5AA394321}" type="pres">
      <dgm:prSet presAssocID="{B65F9494-521B-4009-A813-AC54DA6CEBB2}" presName="sibTrans" presStyleCnt="0"/>
      <dgm:spPr/>
    </dgm:pt>
    <dgm:pt modelId="{8432BFB8-4014-4E7F-844C-E3FFB4B5563C}" type="pres">
      <dgm:prSet presAssocID="{AE26DC21-80C5-4225-85B8-F2EDDD5503D6}" presName="textNode" presStyleLbl="node1" presStyleIdx="1" presStyleCnt="7">
        <dgm:presLayoutVars>
          <dgm:bulletEnabled val="1"/>
        </dgm:presLayoutVars>
      </dgm:prSet>
      <dgm:spPr/>
    </dgm:pt>
    <dgm:pt modelId="{A1E131F0-082D-49DA-A000-4F2474DB1208}" type="pres">
      <dgm:prSet presAssocID="{C0AB6426-9105-409E-9291-701B76F8F261}" presName="sibTrans" presStyleCnt="0"/>
      <dgm:spPr/>
    </dgm:pt>
    <dgm:pt modelId="{C0041260-7052-406E-8B16-77AC99918F6D}" type="pres">
      <dgm:prSet presAssocID="{CB543B94-D229-498B-B53F-BE0C67B9D482}" presName="textNode" presStyleLbl="node1" presStyleIdx="2" presStyleCnt="7">
        <dgm:presLayoutVars>
          <dgm:bulletEnabled val="1"/>
        </dgm:presLayoutVars>
      </dgm:prSet>
      <dgm:spPr/>
    </dgm:pt>
    <dgm:pt modelId="{4C4D27C2-F3E8-4E86-95F6-74E85497E9BE}" type="pres">
      <dgm:prSet presAssocID="{BF58B8CA-EBF6-4413-8B6F-DF254B7FC1CD}" presName="sibTrans" presStyleCnt="0"/>
      <dgm:spPr/>
    </dgm:pt>
    <dgm:pt modelId="{0C52C41F-D927-4061-8985-417FCF02EC96}" type="pres">
      <dgm:prSet presAssocID="{8D308C3C-0E83-4078-98B7-1C341BC4D9D3}" presName="textNode" presStyleLbl="node1" presStyleIdx="3" presStyleCnt="7">
        <dgm:presLayoutVars>
          <dgm:bulletEnabled val="1"/>
        </dgm:presLayoutVars>
      </dgm:prSet>
      <dgm:spPr/>
    </dgm:pt>
    <dgm:pt modelId="{2A4B3BFF-7F1F-4FDE-99CF-E8F168201FFC}" type="pres">
      <dgm:prSet presAssocID="{EC5B82A0-BE67-4BE0-9B30-657084C8E37E}" presName="sibTrans" presStyleCnt="0"/>
      <dgm:spPr/>
    </dgm:pt>
    <dgm:pt modelId="{5A224D7C-90B3-4DE3-A7BF-75982E3E859B}" type="pres">
      <dgm:prSet presAssocID="{893D50A4-EB0B-4E3C-9525-5013813C0AEF}" presName="textNode" presStyleLbl="node1" presStyleIdx="4" presStyleCnt="7">
        <dgm:presLayoutVars>
          <dgm:bulletEnabled val="1"/>
        </dgm:presLayoutVars>
      </dgm:prSet>
      <dgm:spPr/>
    </dgm:pt>
    <dgm:pt modelId="{29F98FA9-782F-4ABA-924D-83677CBBEA18}" type="pres">
      <dgm:prSet presAssocID="{9D845483-9002-4F18-B35F-38103AF0A212}" presName="sibTrans" presStyleCnt="0"/>
      <dgm:spPr/>
    </dgm:pt>
    <dgm:pt modelId="{6F090578-E63C-43FF-9D39-A0FFE60C7490}" type="pres">
      <dgm:prSet presAssocID="{DA9D92E3-174A-4AB4-9AB2-E35405509E54}" presName="textNode" presStyleLbl="node1" presStyleIdx="5" presStyleCnt="7">
        <dgm:presLayoutVars>
          <dgm:bulletEnabled val="1"/>
        </dgm:presLayoutVars>
      </dgm:prSet>
      <dgm:spPr/>
    </dgm:pt>
    <dgm:pt modelId="{BF3E8AAA-2AA3-47CB-A36F-AF9954C973EA}" type="pres">
      <dgm:prSet presAssocID="{BA32230C-F32C-4997-A13D-BB868BCEAAE2}" presName="sibTrans" presStyleCnt="0"/>
      <dgm:spPr/>
    </dgm:pt>
    <dgm:pt modelId="{DFAAC018-14EE-49E0-BF5A-4CD3102FB2CE}" type="pres">
      <dgm:prSet presAssocID="{FB9893B2-D062-4AE7-B734-5AC443A79167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18E83E3D-1584-4AD8-A9B3-7787175164F7}" srcId="{68FF125C-A5BE-47DB-8A06-F676E0C74D44}" destId="{CB543B94-D229-498B-B53F-BE0C67B9D482}" srcOrd="2" destOrd="0" parTransId="{AED399A0-85CE-46B2-AE7E-798BFA1CCD47}" sibTransId="{BF58B8CA-EBF6-4413-8B6F-DF254B7FC1CD}"/>
    <dgm:cxn modelId="{1BB5356A-8F96-4455-AA4C-F5EC62591F78}" srcId="{68FF125C-A5BE-47DB-8A06-F676E0C74D44}" destId="{8D308C3C-0E83-4078-98B7-1C341BC4D9D3}" srcOrd="3" destOrd="0" parTransId="{FF65F528-4F1C-474F-A75D-DEA76352E3AB}" sibTransId="{EC5B82A0-BE67-4BE0-9B30-657084C8E37E}"/>
    <dgm:cxn modelId="{3E1A4770-42BA-4D1C-A9C2-E8A15B2CEC7D}" type="presOf" srcId="{CB543B94-D229-498B-B53F-BE0C67B9D482}" destId="{C0041260-7052-406E-8B16-77AC99918F6D}" srcOrd="0" destOrd="0" presId="urn:microsoft.com/office/officeart/2005/8/layout/hProcess9"/>
    <dgm:cxn modelId="{F1CCEB74-53E8-43FB-89E9-32C689D91630}" type="presOf" srcId="{893D50A4-EB0B-4E3C-9525-5013813C0AEF}" destId="{5A224D7C-90B3-4DE3-A7BF-75982E3E859B}" srcOrd="0" destOrd="0" presId="urn:microsoft.com/office/officeart/2005/8/layout/hProcess9"/>
    <dgm:cxn modelId="{9925D357-DCAB-4653-8E2C-8A1E550CAD16}" type="presOf" srcId="{AE26DC21-80C5-4225-85B8-F2EDDD5503D6}" destId="{8432BFB8-4014-4E7F-844C-E3FFB4B5563C}" srcOrd="0" destOrd="0" presId="urn:microsoft.com/office/officeart/2005/8/layout/hProcess9"/>
    <dgm:cxn modelId="{1D914A58-8FDC-4A3E-BE1B-E10BF7DE1DDA}" srcId="{68FF125C-A5BE-47DB-8A06-F676E0C74D44}" destId="{48B3C32A-CA42-4B74-B90B-49FC2A9C3346}" srcOrd="0" destOrd="0" parTransId="{B495AE42-EF31-407B-9843-8A561F2AA4B5}" sibTransId="{B65F9494-521B-4009-A813-AC54DA6CEBB2}"/>
    <dgm:cxn modelId="{3114B879-9553-43F9-8A83-AD346A521217}" type="presOf" srcId="{DA9D92E3-174A-4AB4-9AB2-E35405509E54}" destId="{6F090578-E63C-43FF-9D39-A0FFE60C7490}" srcOrd="0" destOrd="0" presId="urn:microsoft.com/office/officeart/2005/8/layout/hProcess9"/>
    <dgm:cxn modelId="{E8BF8D9B-516C-4DE0-9019-DEDAA1E0F567}" srcId="{68FF125C-A5BE-47DB-8A06-F676E0C74D44}" destId="{AE26DC21-80C5-4225-85B8-F2EDDD5503D6}" srcOrd="1" destOrd="0" parTransId="{27914E5A-F636-43BE-8A74-1C35B9AB001A}" sibTransId="{C0AB6426-9105-409E-9291-701B76F8F261}"/>
    <dgm:cxn modelId="{7C1E77A1-2AED-4165-A834-282B88FF5D9F}" type="presOf" srcId="{48B3C32A-CA42-4B74-B90B-49FC2A9C3346}" destId="{EE18F28A-1ED1-410B-91A5-906D90D73667}" srcOrd="0" destOrd="0" presId="urn:microsoft.com/office/officeart/2005/8/layout/hProcess9"/>
    <dgm:cxn modelId="{F0F46FB0-703E-47BD-9F66-E034511705DA}" type="presOf" srcId="{FB9893B2-D062-4AE7-B734-5AC443A79167}" destId="{DFAAC018-14EE-49E0-BF5A-4CD3102FB2CE}" srcOrd="0" destOrd="0" presId="urn:microsoft.com/office/officeart/2005/8/layout/hProcess9"/>
    <dgm:cxn modelId="{A20E68B2-14A6-451D-93C3-109C6584B140}" type="presOf" srcId="{68FF125C-A5BE-47DB-8A06-F676E0C74D44}" destId="{5B12864D-A2C0-44AF-9013-502B26AECA5D}" srcOrd="0" destOrd="0" presId="urn:microsoft.com/office/officeart/2005/8/layout/hProcess9"/>
    <dgm:cxn modelId="{163A84B7-4C42-416F-93CF-E540926C61AC}" srcId="{68FF125C-A5BE-47DB-8A06-F676E0C74D44}" destId="{893D50A4-EB0B-4E3C-9525-5013813C0AEF}" srcOrd="4" destOrd="0" parTransId="{0A80A6E4-04DB-4D2E-8EB0-A0BD52610827}" sibTransId="{9D845483-9002-4F18-B35F-38103AF0A212}"/>
    <dgm:cxn modelId="{0B7CEFC2-2DB9-453B-948B-71C09274A80E}" srcId="{68FF125C-A5BE-47DB-8A06-F676E0C74D44}" destId="{FB9893B2-D062-4AE7-B734-5AC443A79167}" srcOrd="6" destOrd="0" parTransId="{90C6AD0F-E31B-4B76-9BF8-74D11B41463E}" sibTransId="{122910F6-2EE9-4EF1-B930-2266573F112B}"/>
    <dgm:cxn modelId="{2D0C64E0-ED84-466C-A01B-7837A1B52A28}" srcId="{68FF125C-A5BE-47DB-8A06-F676E0C74D44}" destId="{DA9D92E3-174A-4AB4-9AB2-E35405509E54}" srcOrd="5" destOrd="0" parTransId="{15F078E7-928D-4450-ACA6-F2DD5AF95599}" sibTransId="{BA32230C-F32C-4997-A13D-BB868BCEAAE2}"/>
    <dgm:cxn modelId="{1EEECCEB-2B3E-4546-97F2-815F50C3CF89}" type="presOf" srcId="{8D308C3C-0E83-4078-98B7-1C341BC4D9D3}" destId="{0C52C41F-D927-4061-8985-417FCF02EC96}" srcOrd="0" destOrd="0" presId="urn:microsoft.com/office/officeart/2005/8/layout/hProcess9"/>
    <dgm:cxn modelId="{CE5106FD-47B8-4CDE-94B2-0E44040DBBA5}" type="presParOf" srcId="{5B12864D-A2C0-44AF-9013-502B26AECA5D}" destId="{73E0F68A-B0F1-4A17-9366-ACC7102CD2D1}" srcOrd="0" destOrd="0" presId="urn:microsoft.com/office/officeart/2005/8/layout/hProcess9"/>
    <dgm:cxn modelId="{A04A80BB-EAAE-4E96-9D72-F7DDAB6C09A1}" type="presParOf" srcId="{5B12864D-A2C0-44AF-9013-502B26AECA5D}" destId="{B58A4322-C50C-4E4B-9D29-8C9B0CC1E2DC}" srcOrd="1" destOrd="0" presId="urn:microsoft.com/office/officeart/2005/8/layout/hProcess9"/>
    <dgm:cxn modelId="{1E0BB0B8-B6A2-468B-993F-04059166BF27}" type="presParOf" srcId="{B58A4322-C50C-4E4B-9D29-8C9B0CC1E2DC}" destId="{EE18F28A-1ED1-410B-91A5-906D90D73667}" srcOrd="0" destOrd="0" presId="urn:microsoft.com/office/officeart/2005/8/layout/hProcess9"/>
    <dgm:cxn modelId="{72B43699-9687-439A-A317-3785B68657EB}" type="presParOf" srcId="{B58A4322-C50C-4E4B-9D29-8C9B0CC1E2DC}" destId="{EA4ACEA7-407A-4E7F-9E90-D6C5AA394321}" srcOrd="1" destOrd="0" presId="urn:microsoft.com/office/officeart/2005/8/layout/hProcess9"/>
    <dgm:cxn modelId="{C4FCD290-798D-44E7-92C1-7E08572202B0}" type="presParOf" srcId="{B58A4322-C50C-4E4B-9D29-8C9B0CC1E2DC}" destId="{8432BFB8-4014-4E7F-844C-E3FFB4B5563C}" srcOrd="2" destOrd="0" presId="urn:microsoft.com/office/officeart/2005/8/layout/hProcess9"/>
    <dgm:cxn modelId="{AD68D399-4802-48B8-843D-AED8BE26BEC7}" type="presParOf" srcId="{B58A4322-C50C-4E4B-9D29-8C9B0CC1E2DC}" destId="{A1E131F0-082D-49DA-A000-4F2474DB1208}" srcOrd="3" destOrd="0" presId="urn:microsoft.com/office/officeart/2005/8/layout/hProcess9"/>
    <dgm:cxn modelId="{2ADCE1BF-48BF-4B20-AE56-FBBBAFA0D3C2}" type="presParOf" srcId="{B58A4322-C50C-4E4B-9D29-8C9B0CC1E2DC}" destId="{C0041260-7052-406E-8B16-77AC99918F6D}" srcOrd="4" destOrd="0" presId="urn:microsoft.com/office/officeart/2005/8/layout/hProcess9"/>
    <dgm:cxn modelId="{7D3EE911-905D-4111-81E6-093C3E372EBE}" type="presParOf" srcId="{B58A4322-C50C-4E4B-9D29-8C9B0CC1E2DC}" destId="{4C4D27C2-F3E8-4E86-95F6-74E85497E9BE}" srcOrd="5" destOrd="0" presId="urn:microsoft.com/office/officeart/2005/8/layout/hProcess9"/>
    <dgm:cxn modelId="{6B296331-8496-4001-9868-8DBADA4B4098}" type="presParOf" srcId="{B58A4322-C50C-4E4B-9D29-8C9B0CC1E2DC}" destId="{0C52C41F-D927-4061-8985-417FCF02EC96}" srcOrd="6" destOrd="0" presId="urn:microsoft.com/office/officeart/2005/8/layout/hProcess9"/>
    <dgm:cxn modelId="{22306480-067D-41C3-B4DC-F9FE20E34897}" type="presParOf" srcId="{B58A4322-C50C-4E4B-9D29-8C9B0CC1E2DC}" destId="{2A4B3BFF-7F1F-4FDE-99CF-E8F168201FFC}" srcOrd="7" destOrd="0" presId="urn:microsoft.com/office/officeart/2005/8/layout/hProcess9"/>
    <dgm:cxn modelId="{1F8D3B1D-B70E-47B2-8035-D136C5E0F4B1}" type="presParOf" srcId="{B58A4322-C50C-4E4B-9D29-8C9B0CC1E2DC}" destId="{5A224D7C-90B3-4DE3-A7BF-75982E3E859B}" srcOrd="8" destOrd="0" presId="urn:microsoft.com/office/officeart/2005/8/layout/hProcess9"/>
    <dgm:cxn modelId="{AC9980F7-9A60-4E0C-A7F9-2B8638F57B4B}" type="presParOf" srcId="{B58A4322-C50C-4E4B-9D29-8C9B0CC1E2DC}" destId="{29F98FA9-782F-4ABA-924D-83677CBBEA18}" srcOrd="9" destOrd="0" presId="urn:microsoft.com/office/officeart/2005/8/layout/hProcess9"/>
    <dgm:cxn modelId="{B3F2F88D-738A-4BFA-BD61-40F7B72FA1C3}" type="presParOf" srcId="{B58A4322-C50C-4E4B-9D29-8C9B0CC1E2DC}" destId="{6F090578-E63C-43FF-9D39-A0FFE60C7490}" srcOrd="10" destOrd="0" presId="urn:microsoft.com/office/officeart/2005/8/layout/hProcess9"/>
    <dgm:cxn modelId="{823C8227-8574-4685-AD50-3E95C1457F44}" type="presParOf" srcId="{B58A4322-C50C-4E4B-9D29-8C9B0CC1E2DC}" destId="{BF3E8AAA-2AA3-47CB-A36F-AF9954C973EA}" srcOrd="11" destOrd="0" presId="urn:microsoft.com/office/officeart/2005/8/layout/hProcess9"/>
    <dgm:cxn modelId="{338C3F33-3A46-4095-9BD5-8114CD09A927}" type="presParOf" srcId="{B58A4322-C50C-4E4B-9D29-8C9B0CC1E2DC}" destId="{DFAAC018-14EE-49E0-BF5A-4CD3102FB2CE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AF308E76-3EFB-4820-8210-67CFFAF8727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270D762-E3B1-422A-B955-A2F5944FF775}">
      <dgm:prSet/>
      <dgm:spPr/>
      <dgm:t>
        <a:bodyPr/>
        <a:lstStyle/>
        <a:p>
          <a:r>
            <a:rPr lang="pl-PL" dirty="0"/>
            <a:t>Małoletni świadek z art. 185b</a:t>
          </a:r>
        </a:p>
      </dgm:t>
    </dgm:pt>
    <dgm:pt modelId="{D94ADE9F-A9E5-4B75-89DC-2FC3AB172E00}" type="parTrans" cxnId="{F8ED2E0F-4231-47CC-A426-320D217CCE51}">
      <dgm:prSet/>
      <dgm:spPr/>
      <dgm:t>
        <a:bodyPr/>
        <a:lstStyle/>
        <a:p>
          <a:endParaRPr lang="pl-PL"/>
        </a:p>
      </dgm:t>
    </dgm:pt>
    <dgm:pt modelId="{E4F648ED-BAF9-45F2-B416-7AA554674835}" type="sibTrans" cxnId="{F8ED2E0F-4231-47CC-A426-320D217CCE51}">
      <dgm:prSet/>
      <dgm:spPr/>
      <dgm:t>
        <a:bodyPr/>
        <a:lstStyle/>
        <a:p>
          <a:endParaRPr lang="pl-PL"/>
        </a:p>
      </dgm:t>
    </dgm:pt>
    <dgm:pt modelId="{E6601880-8E62-4DAA-B5A2-B9A13BDE5FFE}">
      <dgm:prSet/>
      <dgm:spPr/>
      <dgm:t>
        <a:bodyPr/>
        <a:lstStyle/>
        <a:p>
          <a:r>
            <a:rPr lang="pl-PL"/>
            <a:t>Pokrzywdzony-świadek w sprawach o przestępstwa z art. 197-199 – art. 185c </a:t>
          </a:r>
        </a:p>
      </dgm:t>
    </dgm:pt>
    <dgm:pt modelId="{F5F1BEF6-5AA8-4B88-BBB0-F97E32840E64}" type="parTrans" cxnId="{03958192-91E2-4993-80B0-348A9461FD55}">
      <dgm:prSet/>
      <dgm:spPr/>
      <dgm:t>
        <a:bodyPr/>
        <a:lstStyle/>
        <a:p>
          <a:endParaRPr lang="pl-PL"/>
        </a:p>
      </dgm:t>
    </dgm:pt>
    <dgm:pt modelId="{8CB22DFF-573F-4BBD-B967-DEB9CB38A61E}" type="sibTrans" cxnId="{03958192-91E2-4993-80B0-348A9461FD55}">
      <dgm:prSet/>
      <dgm:spPr/>
      <dgm:t>
        <a:bodyPr/>
        <a:lstStyle/>
        <a:p>
          <a:endParaRPr lang="pl-PL"/>
        </a:p>
      </dgm:t>
    </dgm:pt>
    <dgm:pt modelId="{72DD687B-0D87-44BF-A92D-FAD8BA33B74D}">
      <dgm:prSet/>
      <dgm:spPr/>
      <dgm:t>
        <a:bodyPr/>
        <a:lstStyle/>
        <a:p>
          <a:r>
            <a:rPr lang="pl-PL"/>
            <a:t>Świadek incognito (anonimowy) – art. 184</a:t>
          </a:r>
        </a:p>
      </dgm:t>
    </dgm:pt>
    <dgm:pt modelId="{F1634A93-4311-4686-B2F8-B629A6533D0F}" type="parTrans" cxnId="{F112311A-AC56-4F3F-9E3D-2E85F1E53F65}">
      <dgm:prSet/>
      <dgm:spPr/>
      <dgm:t>
        <a:bodyPr/>
        <a:lstStyle/>
        <a:p>
          <a:endParaRPr lang="pl-PL"/>
        </a:p>
      </dgm:t>
    </dgm:pt>
    <dgm:pt modelId="{FE0FA6D8-7B04-44BD-BEFF-97D193AA96FF}" type="sibTrans" cxnId="{F112311A-AC56-4F3F-9E3D-2E85F1E53F65}">
      <dgm:prSet/>
      <dgm:spPr/>
      <dgm:t>
        <a:bodyPr/>
        <a:lstStyle/>
        <a:p>
          <a:endParaRPr lang="pl-PL"/>
        </a:p>
      </dgm:t>
    </dgm:pt>
    <dgm:pt modelId="{65DC7A33-4AF7-463F-A7B1-0D094992E18C}">
      <dgm:prSet/>
      <dgm:spPr/>
      <dgm:t>
        <a:bodyPr/>
        <a:lstStyle/>
        <a:p>
          <a:r>
            <a:rPr lang="pl-PL" dirty="0"/>
            <a:t>Świadek koronny</a:t>
          </a:r>
        </a:p>
      </dgm:t>
    </dgm:pt>
    <dgm:pt modelId="{3AF5ECD8-716A-457D-9233-509012CA87EF}" type="parTrans" cxnId="{7C6669D6-DA68-44D2-BDB2-9825DC8AFD32}">
      <dgm:prSet/>
      <dgm:spPr/>
      <dgm:t>
        <a:bodyPr/>
        <a:lstStyle/>
        <a:p>
          <a:endParaRPr lang="pl-PL"/>
        </a:p>
      </dgm:t>
    </dgm:pt>
    <dgm:pt modelId="{E5825D1D-64C5-4730-AC7D-EFFA8A2CBDED}" type="sibTrans" cxnId="{7C6669D6-DA68-44D2-BDB2-9825DC8AFD32}">
      <dgm:prSet/>
      <dgm:spPr/>
      <dgm:t>
        <a:bodyPr/>
        <a:lstStyle/>
        <a:p>
          <a:endParaRPr lang="pl-PL"/>
        </a:p>
      </dgm:t>
    </dgm:pt>
    <dgm:pt modelId="{03B8B61F-B283-472F-AD5C-980D89368826}">
      <dgm:prSet/>
      <dgm:spPr/>
      <dgm:t>
        <a:bodyPr/>
        <a:lstStyle/>
        <a:p>
          <a:endParaRPr lang="pl-PL" dirty="0"/>
        </a:p>
      </dgm:t>
    </dgm:pt>
    <dgm:pt modelId="{057DB9F1-39D9-430C-9A05-2664A38694E2}" type="parTrans" cxnId="{38898570-409C-4D5D-8507-B02103BCD71F}">
      <dgm:prSet/>
      <dgm:spPr/>
      <dgm:t>
        <a:bodyPr/>
        <a:lstStyle/>
        <a:p>
          <a:endParaRPr lang="pl-PL"/>
        </a:p>
      </dgm:t>
    </dgm:pt>
    <dgm:pt modelId="{D41A5137-BD2E-4085-ADE6-24C672A41C71}" type="sibTrans" cxnId="{38898570-409C-4D5D-8507-B02103BCD71F}">
      <dgm:prSet/>
      <dgm:spPr/>
      <dgm:t>
        <a:bodyPr/>
        <a:lstStyle/>
        <a:p>
          <a:endParaRPr lang="pl-PL"/>
        </a:p>
      </dgm:t>
    </dgm:pt>
    <dgm:pt modelId="{5FA418F5-1BAE-4C2E-9AD0-F2A30E6A80D1}">
      <dgm:prSet/>
      <dgm:spPr/>
      <dgm:t>
        <a:bodyPr/>
        <a:lstStyle/>
        <a:p>
          <a:r>
            <a:rPr lang="pl-PL" dirty="0"/>
            <a:t>Przesłuchanie świadka przeprowadza sąd na posiedzeniu. W przesłuchaniu </a:t>
          </a:r>
          <a:r>
            <a:rPr lang="pl-PL" b="1" u="sng" dirty="0"/>
            <a:t>nie bierze udziału oskarżony. </a:t>
          </a:r>
          <a:endParaRPr lang="pl-PL" dirty="0"/>
        </a:p>
      </dgm:t>
    </dgm:pt>
    <dgm:pt modelId="{98A41CC6-DF23-4A0C-8A6D-A5D96CB37DFC}" type="parTrans" cxnId="{0D59F528-E604-46C3-AF78-6602DE0B247A}">
      <dgm:prSet/>
      <dgm:spPr/>
      <dgm:t>
        <a:bodyPr/>
        <a:lstStyle/>
        <a:p>
          <a:endParaRPr lang="pl-PL"/>
        </a:p>
      </dgm:t>
    </dgm:pt>
    <dgm:pt modelId="{CC8DD263-0C6E-4984-AD51-716133407B83}" type="sibTrans" cxnId="{0D59F528-E604-46C3-AF78-6602DE0B247A}">
      <dgm:prSet/>
      <dgm:spPr/>
      <dgm:t>
        <a:bodyPr/>
        <a:lstStyle/>
        <a:p>
          <a:endParaRPr lang="pl-PL"/>
        </a:p>
      </dgm:t>
    </dgm:pt>
    <dgm:pt modelId="{D86B6375-0D62-4EF6-839E-F4431EE6B81A}">
      <dgm:prSet/>
      <dgm:spPr/>
      <dgm:t>
        <a:bodyPr/>
        <a:lstStyle/>
        <a:p>
          <a:r>
            <a:rPr lang="pl-PL" dirty="0"/>
            <a:t>uzasadniona obawa niebezpieczeństwa dla życia, zdrowia, wolności albo mienia w znacznych rozmiarach świadka lub osoby dla niego najbliższej </a:t>
          </a:r>
        </a:p>
      </dgm:t>
    </dgm:pt>
    <dgm:pt modelId="{A9C1395B-80FD-4FA3-A38E-A32BC72E494C}" type="parTrans" cxnId="{3F976103-1DA5-4886-B77C-DD936CE861CF}">
      <dgm:prSet/>
      <dgm:spPr/>
      <dgm:t>
        <a:bodyPr/>
        <a:lstStyle/>
        <a:p>
          <a:endParaRPr lang="pl-PL"/>
        </a:p>
      </dgm:t>
    </dgm:pt>
    <dgm:pt modelId="{D64DBBDC-14C2-4531-A51B-FA0136E9B327}" type="sibTrans" cxnId="{3F976103-1DA5-4886-B77C-DD936CE861CF}">
      <dgm:prSet/>
      <dgm:spPr/>
      <dgm:t>
        <a:bodyPr/>
        <a:lstStyle/>
        <a:p>
          <a:endParaRPr lang="pl-PL"/>
        </a:p>
      </dgm:t>
    </dgm:pt>
    <dgm:pt modelId="{558F6FE1-AB72-4996-82B1-6281419551A7}">
      <dgm:prSet/>
      <dgm:spPr/>
      <dgm:t>
        <a:bodyPr/>
        <a:lstStyle/>
        <a:p>
          <a:r>
            <a:rPr lang="pl-PL" dirty="0"/>
            <a:t>na jego wniosek lub z urzędu (z inicjatywy organu procesowego) </a:t>
          </a:r>
        </a:p>
      </dgm:t>
    </dgm:pt>
    <dgm:pt modelId="{97BB9E71-E360-4A91-A3B5-2A9C5384518A}" type="parTrans" cxnId="{82B0B7DE-116A-4E95-B651-EF527905E850}">
      <dgm:prSet/>
      <dgm:spPr/>
      <dgm:t>
        <a:bodyPr/>
        <a:lstStyle/>
        <a:p>
          <a:endParaRPr lang="pl-PL"/>
        </a:p>
      </dgm:t>
    </dgm:pt>
    <dgm:pt modelId="{F5920FE7-A7DA-434A-B5FD-D03E7769A68D}" type="sibTrans" cxnId="{82B0B7DE-116A-4E95-B651-EF527905E850}">
      <dgm:prSet/>
      <dgm:spPr/>
      <dgm:t>
        <a:bodyPr/>
        <a:lstStyle/>
        <a:p>
          <a:endParaRPr lang="pl-PL"/>
        </a:p>
      </dgm:t>
    </dgm:pt>
    <dgm:pt modelId="{BF37C7B9-8568-4111-A90E-B167516382EB}">
      <dgm:prSet/>
      <dgm:spPr/>
      <dgm:t>
        <a:bodyPr/>
        <a:lstStyle/>
        <a:p>
          <a:r>
            <a:rPr lang="pl-PL" dirty="0"/>
            <a:t>ustawa o świadku koronnym (dowody niekonwencjonalne)</a:t>
          </a:r>
        </a:p>
      </dgm:t>
    </dgm:pt>
    <dgm:pt modelId="{9BC38387-A8E2-466C-9F5A-F4F4733B51F5}" type="parTrans" cxnId="{2D8B6C9A-844C-4FD0-95C3-84ACA3E8D2F2}">
      <dgm:prSet/>
      <dgm:spPr/>
      <dgm:t>
        <a:bodyPr/>
        <a:lstStyle/>
        <a:p>
          <a:endParaRPr lang="pl-PL"/>
        </a:p>
      </dgm:t>
    </dgm:pt>
    <dgm:pt modelId="{16D102FC-7EA5-430A-937C-7AA69C28180A}" type="sibTrans" cxnId="{2D8B6C9A-844C-4FD0-95C3-84ACA3E8D2F2}">
      <dgm:prSet/>
      <dgm:spPr/>
      <dgm:t>
        <a:bodyPr/>
        <a:lstStyle/>
        <a:p>
          <a:endParaRPr lang="pl-PL"/>
        </a:p>
      </dgm:t>
    </dgm:pt>
    <dgm:pt modelId="{06E7E220-5DBD-418E-8147-2A1B899574A3}">
      <dgm:prSet/>
      <dgm:spPr/>
      <dgm:t>
        <a:bodyPr/>
        <a:lstStyle/>
        <a:p>
          <a:r>
            <a:rPr lang="pl-PL" dirty="0"/>
            <a:t>przy użyciu urządzeń technicznych umożliwiających przeprowadzenie tej czynności na odległość z jednoczesnym bezpośrednim przekazem obrazu i dźwięku” (art. 177 </a:t>
          </a:r>
          <a:r>
            <a:rPr lang="pl-PL" dirty="0">
              <a:sym typeface="Wingdings" pitchFamily="2" charset="2"/>
            </a:rPr>
            <a:t>§ 1a k.p.k.), gdy zachodzi uzasadniona obawa, że bezpośrednia obecność oskarżonego mogłaby oddziaływać krępująco na zeznania świadka</a:t>
          </a:r>
        </a:p>
      </dgm:t>
    </dgm:pt>
    <dgm:pt modelId="{6DBEC4C6-A1EF-41C2-BA5B-ADD2969B9486}" type="parTrans" cxnId="{6521D719-9F74-4F4D-B3DD-3E0FDF413083}">
      <dgm:prSet/>
      <dgm:spPr/>
      <dgm:t>
        <a:bodyPr/>
        <a:lstStyle/>
        <a:p>
          <a:endParaRPr lang="pl-PL"/>
        </a:p>
      </dgm:t>
    </dgm:pt>
    <dgm:pt modelId="{F46A3647-2678-414C-9A4C-E8E5F5891626}" type="sibTrans" cxnId="{6521D719-9F74-4F4D-B3DD-3E0FDF413083}">
      <dgm:prSet/>
      <dgm:spPr/>
      <dgm:t>
        <a:bodyPr/>
        <a:lstStyle/>
        <a:p>
          <a:endParaRPr lang="pl-PL"/>
        </a:p>
      </dgm:t>
    </dgm:pt>
    <dgm:pt modelId="{6D084376-E359-46A1-84F8-BA327C1DA37D}" type="pres">
      <dgm:prSet presAssocID="{AF308E76-3EFB-4820-8210-67CFFAF8727F}" presName="Name0" presStyleCnt="0">
        <dgm:presLayoutVars>
          <dgm:dir/>
          <dgm:animLvl val="lvl"/>
          <dgm:resizeHandles/>
        </dgm:presLayoutVars>
      </dgm:prSet>
      <dgm:spPr/>
    </dgm:pt>
    <dgm:pt modelId="{0934B6D2-AD50-4DC4-9457-C18C6DF1C556}" type="pres">
      <dgm:prSet presAssocID="{0270D762-E3B1-422A-B955-A2F5944FF775}" presName="linNode" presStyleCnt="0"/>
      <dgm:spPr/>
    </dgm:pt>
    <dgm:pt modelId="{8C784BB2-7CF1-406E-9AA4-B0AEC4C9EF16}" type="pres">
      <dgm:prSet presAssocID="{0270D762-E3B1-422A-B955-A2F5944FF775}" presName="parentShp" presStyleLbl="node1" presStyleIdx="0" presStyleCnt="4">
        <dgm:presLayoutVars>
          <dgm:bulletEnabled val="1"/>
        </dgm:presLayoutVars>
      </dgm:prSet>
      <dgm:spPr/>
    </dgm:pt>
    <dgm:pt modelId="{B2F58D78-A450-40DA-BF30-95DC5047F59D}" type="pres">
      <dgm:prSet presAssocID="{0270D762-E3B1-422A-B955-A2F5944FF775}" presName="childShp" presStyleLbl="bgAccFollowNode1" presStyleIdx="0" presStyleCnt="4">
        <dgm:presLayoutVars>
          <dgm:bulletEnabled val="1"/>
        </dgm:presLayoutVars>
      </dgm:prSet>
      <dgm:spPr/>
    </dgm:pt>
    <dgm:pt modelId="{113CCEA7-5719-429D-982C-2B57D9447898}" type="pres">
      <dgm:prSet presAssocID="{E4F648ED-BAF9-45F2-B416-7AA554674835}" presName="spacing" presStyleCnt="0"/>
      <dgm:spPr/>
    </dgm:pt>
    <dgm:pt modelId="{2BC8FB76-7ED1-4C38-BF2E-C32CA3DC0B1A}" type="pres">
      <dgm:prSet presAssocID="{E6601880-8E62-4DAA-B5A2-B9A13BDE5FFE}" presName="linNode" presStyleCnt="0"/>
      <dgm:spPr/>
    </dgm:pt>
    <dgm:pt modelId="{55064BA5-4983-4585-BE44-391FBBFCC354}" type="pres">
      <dgm:prSet presAssocID="{E6601880-8E62-4DAA-B5A2-B9A13BDE5FFE}" presName="parentShp" presStyleLbl="node1" presStyleIdx="1" presStyleCnt="4">
        <dgm:presLayoutVars>
          <dgm:bulletEnabled val="1"/>
        </dgm:presLayoutVars>
      </dgm:prSet>
      <dgm:spPr/>
    </dgm:pt>
    <dgm:pt modelId="{B9942A73-DF38-437B-AF28-F5D47527EF2D}" type="pres">
      <dgm:prSet presAssocID="{E6601880-8E62-4DAA-B5A2-B9A13BDE5FFE}" presName="childShp" presStyleLbl="bgAccFollowNode1" presStyleIdx="1" presStyleCnt="4">
        <dgm:presLayoutVars>
          <dgm:bulletEnabled val="1"/>
        </dgm:presLayoutVars>
      </dgm:prSet>
      <dgm:spPr/>
    </dgm:pt>
    <dgm:pt modelId="{D1F6FC98-18EE-4C4E-A891-3096C1C54EBC}" type="pres">
      <dgm:prSet presAssocID="{8CB22DFF-573F-4BBD-B967-DEB9CB38A61E}" presName="spacing" presStyleCnt="0"/>
      <dgm:spPr/>
    </dgm:pt>
    <dgm:pt modelId="{D22C84CF-C7E5-4172-BE6E-B3CFAAB33235}" type="pres">
      <dgm:prSet presAssocID="{72DD687B-0D87-44BF-A92D-FAD8BA33B74D}" presName="linNode" presStyleCnt="0"/>
      <dgm:spPr/>
    </dgm:pt>
    <dgm:pt modelId="{030A8328-DBF8-4803-9DE5-46E55EA14BA9}" type="pres">
      <dgm:prSet presAssocID="{72DD687B-0D87-44BF-A92D-FAD8BA33B74D}" presName="parentShp" presStyleLbl="node1" presStyleIdx="2" presStyleCnt="4">
        <dgm:presLayoutVars>
          <dgm:bulletEnabled val="1"/>
        </dgm:presLayoutVars>
      </dgm:prSet>
      <dgm:spPr/>
    </dgm:pt>
    <dgm:pt modelId="{5BEEFA81-3E9D-4C31-A654-0D5D478D0164}" type="pres">
      <dgm:prSet presAssocID="{72DD687B-0D87-44BF-A92D-FAD8BA33B74D}" presName="childShp" presStyleLbl="bgAccFollowNode1" presStyleIdx="2" presStyleCnt="4">
        <dgm:presLayoutVars>
          <dgm:bulletEnabled val="1"/>
        </dgm:presLayoutVars>
      </dgm:prSet>
      <dgm:spPr/>
    </dgm:pt>
    <dgm:pt modelId="{9206672A-0C40-44FC-9459-35D27FC17101}" type="pres">
      <dgm:prSet presAssocID="{FE0FA6D8-7B04-44BD-BEFF-97D193AA96FF}" presName="spacing" presStyleCnt="0"/>
      <dgm:spPr/>
    </dgm:pt>
    <dgm:pt modelId="{D24D3850-EFEE-4BB1-A68E-52BF20B0670F}" type="pres">
      <dgm:prSet presAssocID="{65DC7A33-4AF7-463F-A7B1-0D094992E18C}" presName="linNode" presStyleCnt="0"/>
      <dgm:spPr/>
    </dgm:pt>
    <dgm:pt modelId="{94920C22-1504-47E4-B21B-A5E61234D643}" type="pres">
      <dgm:prSet presAssocID="{65DC7A33-4AF7-463F-A7B1-0D094992E18C}" presName="parentShp" presStyleLbl="node1" presStyleIdx="3" presStyleCnt="4">
        <dgm:presLayoutVars>
          <dgm:bulletEnabled val="1"/>
        </dgm:presLayoutVars>
      </dgm:prSet>
      <dgm:spPr/>
    </dgm:pt>
    <dgm:pt modelId="{1A8851E9-1867-4E65-B6B1-19FBD1253508}" type="pres">
      <dgm:prSet presAssocID="{65DC7A33-4AF7-463F-A7B1-0D094992E18C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3F976103-1DA5-4886-B77C-DD936CE861CF}" srcId="{72DD687B-0D87-44BF-A92D-FAD8BA33B74D}" destId="{D86B6375-0D62-4EF6-839E-F4431EE6B81A}" srcOrd="0" destOrd="0" parTransId="{A9C1395B-80FD-4FA3-A38E-A32BC72E494C}" sibTransId="{D64DBBDC-14C2-4531-A51B-FA0136E9B327}"/>
    <dgm:cxn modelId="{F8ED2E0F-4231-47CC-A426-320D217CCE51}" srcId="{AF308E76-3EFB-4820-8210-67CFFAF8727F}" destId="{0270D762-E3B1-422A-B955-A2F5944FF775}" srcOrd="0" destOrd="0" parTransId="{D94ADE9F-A9E5-4B75-89DC-2FC3AB172E00}" sibTransId="{E4F648ED-BAF9-45F2-B416-7AA554674835}"/>
    <dgm:cxn modelId="{6521D719-9F74-4F4D-B3DD-3E0FDF413083}" srcId="{0270D762-E3B1-422A-B955-A2F5944FF775}" destId="{06E7E220-5DBD-418E-8147-2A1B899574A3}" srcOrd="1" destOrd="0" parTransId="{6DBEC4C6-A1EF-41C2-BA5B-ADD2969B9486}" sibTransId="{F46A3647-2678-414C-9A4C-E8E5F5891626}"/>
    <dgm:cxn modelId="{F112311A-AC56-4F3F-9E3D-2E85F1E53F65}" srcId="{AF308E76-3EFB-4820-8210-67CFFAF8727F}" destId="{72DD687B-0D87-44BF-A92D-FAD8BA33B74D}" srcOrd="2" destOrd="0" parTransId="{F1634A93-4311-4686-B2F8-B629A6533D0F}" sibTransId="{FE0FA6D8-7B04-44BD-BEFF-97D193AA96FF}"/>
    <dgm:cxn modelId="{D29C3C1D-6B75-4EC5-9E64-80B7E58C8EAD}" type="presOf" srcId="{06E7E220-5DBD-418E-8147-2A1B899574A3}" destId="{B2F58D78-A450-40DA-BF30-95DC5047F59D}" srcOrd="0" destOrd="1" presId="urn:microsoft.com/office/officeart/2005/8/layout/vList6"/>
    <dgm:cxn modelId="{09975C1E-97F0-4798-AE3D-E4B07135AED7}" type="presOf" srcId="{AF308E76-3EFB-4820-8210-67CFFAF8727F}" destId="{6D084376-E359-46A1-84F8-BA327C1DA37D}" srcOrd="0" destOrd="0" presId="urn:microsoft.com/office/officeart/2005/8/layout/vList6"/>
    <dgm:cxn modelId="{0D59F528-E604-46C3-AF78-6602DE0B247A}" srcId="{E6601880-8E62-4DAA-B5A2-B9A13BDE5FFE}" destId="{5FA418F5-1BAE-4C2E-9AD0-F2A30E6A80D1}" srcOrd="0" destOrd="0" parTransId="{98A41CC6-DF23-4A0C-8A6D-A5D96CB37DFC}" sibTransId="{CC8DD263-0C6E-4984-AD51-716133407B83}"/>
    <dgm:cxn modelId="{4AE6DB40-3605-4F2D-8AA3-EBA702534780}" type="presOf" srcId="{0270D762-E3B1-422A-B955-A2F5944FF775}" destId="{8C784BB2-7CF1-406E-9AA4-B0AEC4C9EF16}" srcOrd="0" destOrd="0" presId="urn:microsoft.com/office/officeart/2005/8/layout/vList6"/>
    <dgm:cxn modelId="{0BF56E60-2846-488C-AB23-4BA96267633A}" type="presOf" srcId="{558F6FE1-AB72-4996-82B1-6281419551A7}" destId="{5BEEFA81-3E9D-4C31-A654-0D5D478D0164}" srcOrd="0" destOrd="1" presId="urn:microsoft.com/office/officeart/2005/8/layout/vList6"/>
    <dgm:cxn modelId="{0FCF1E63-DE16-4A27-AF38-9C8867F69B33}" type="presOf" srcId="{03B8B61F-B283-472F-AD5C-980D89368826}" destId="{B2F58D78-A450-40DA-BF30-95DC5047F59D}" srcOrd="0" destOrd="0" presId="urn:microsoft.com/office/officeart/2005/8/layout/vList6"/>
    <dgm:cxn modelId="{38898570-409C-4D5D-8507-B02103BCD71F}" srcId="{0270D762-E3B1-422A-B955-A2F5944FF775}" destId="{03B8B61F-B283-472F-AD5C-980D89368826}" srcOrd="0" destOrd="0" parTransId="{057DB9F1-39D9-430C-9A05-2664A38694E2}" sibTransId="{D41A5137-BD2E-4085-ADE6-24C672A41C71}"/>
    <dgm:cxn modelId="{58FA2F58-4F38-42FB-A1E7-3CE9AFA9665D}" type="presOf" srcId="{D86B6375-0D62-4EF6-839E-F4431EE6B81A}" destId="{5BEEFA81-3E9D-4C31-A654-0D5D478D0164}" srcOrd="0" destOrd="0" presId="urn:microsoft.com/office/officeart/2005/8/layout/vList6"/>
    <dgm:cxn modelId="{03958192-91E2-4993-80B0-348A9461FD55}" srcId="{AF308E76-3EFB-4820-8210-67CFFAF8727F}" destId="{E6601880-8E62-4DAA-B5A2-B9A13BDE5FFE}" srcOrd="1" destOrd="0" parTransId="{F5F1BEF6-5AA8-4B88-BBB0-F97E32840E64}" sibTransId="{8CB22DFF-573F-4BBD-B967-DEB9CB38A61E}"/>
    <dgm:cxn modelId="{2D8B6C9A-844C-4FD0-95C3-84ACA3E8D2F2}" srcId="{65DC7A33-4AF7-463F-A7B1-0D094992E18C}" destId="{BF37C7B9-8568-4111-A90E-B167516382EB}" srcOrd="0" destOrd="0" parTransId="{9BC38387-A8E2-466C-9F5A-F4F4733B51F5}" sibTransId="{16D102FC-7EA5-430A-937C-7AA69C28180A}"/>
    <dgm:cxn modelId="{A12F3CB2-474B-44F9-BAA4-8CBA1C2CD31A}" type="presOf" srcId="{E6601880-8E62-4DAA-B5A2-B9A13BDE5FFE}" destId="{55064BA5-4983-4585-BE44-391FBBFCC354}" srcOrd="0" destOrd="0" presId="urn:microsoft.com/office/officeart/2005/8/layout/vList6"/>
    <dgm:cxn modelId="{91C622C1-6454-4A79-A2DA-46294C32D2A4}" type="presOf" srcId="{BF37C7B9-8568-4111-A90E-B167516382EB}" destId="{1A8851E9-1867-4E65-B6B1-19FBD1253508}" srcOrd="0" destOrd="0" presId="urn:microsoft.com/office/officeart/2005/8/layout/vList6"/>
    <dgm:cxn modelId="{309055D3-5A58-49DD-907A-A385BDB64F37}" type="presOf" srcId="{65DC7A33-4AF7-463F-A7B1-0D094992E18C}" destId="{94920C22-1504-47E4-B21B-A5E61234D643}" srcOrd="0" destOrd="0" presId="urn:microsoft.com/office/officeart/2005/8/layout/vList6"/>
    <dgm:cxn modelId="{7C6669D6-DA68-44D2-BDB2-9825DC8AFD32}" srcId="{AF308E76-3EFB-4820-8210-67CFFAF8727F}" destId="{65DC7A33-4AF7-463F-A7B1-0D094992E18C}" srcOrd="3" destOrd="0" parTransId="{3AF5ECD8-716A-457D-9233-509012CA87EF}" sibTransId="{E5825D1D-64C5-4730-AC7D-EFFA8A2CBDED}"/>
    <dgm:cxn modelId="{82B0B7DE-116A-4E95-B651-EF527905E850}" srcId="{72DD687B-0D87-44BF-A92D-FAD8BA33B74D}" destId="{558F6FE1-AB72-4996-82B1-6281419551A7}" srcOrd="1" destOrd="0" parTransId="{97BB9E71-E360-4A91-A3B5-2A9C5384518A}" sibTransId="{F5920FE7-A7DA-434A-B5FD-D03E7769A68D}"/>
    <dgm:cxn modelId="{1BF137E0-4438-4AE0-939C-F8711A4921C1}" type="presOf" srcId="{5FA418F5-1BAE-4C2E-9AD0-F2A30E6A80D1}" destId="{B9942A73-DF38-437B-AF28-F5D47527EF2D}" srcOrd="0" destOrd="0" presId="urn:microsoft.com/office/officeart/2005/8/layout/vList6"/>
    <dgm:cxn modelId="{E560E8EB-AFA0-4687-8B28-0D706950CCC1}" type="presOf" srcId="{72DD687B-0D87-44BF-A92D-FAD8BA33B74D}" destId="{030A8328-DBF8-4803-9DE5-46E55EA14BA9}" srcOrd="0" destOrd="0" presId="urn:microsoft.com/office/officeart/2005/8/layout/vList6"/>
    <dgm:cxn modelId="{1F76E249-646D-4F67-A79F-188AE7A68D37}" type="presParOf" srcId="{6D084376-E359-46A1-84F8-BA327C1DA37D}" destId="{0934B6D2-AD50-4DC4-9457-C18C6DF1C556}" srcOrd="0" destOrd="0" presId="urn:microsoft.com/office/officeart/2005/8/layout/vList6"/>
    <dgm:cxn modelId="{BB74DFE3-4E31-4AFD-ACEF-440FDD63C307}" type="presParOf" srcId="{0934B6D2-AD50-4DC4-9457-C18C6DF1C556}" destId="{8C784BB2-7CF1-406E-9AA4-B0AEC4C9EF16}" srcOrd="0" destOrd="0" presId="urn:microsoft.com/office/officeart/2005/8/layout/vList6"/>
    <dgm:cxn modelId="{03DC60EB-7EAF-4AD4-83DA-3BDA6D8063A6}" type="presParOf" srcId="{0934B6D2-AD50-4DC4-9457-C18C6DF1C556}" destId="{B2F58D78-A450-40DA-BF30-95DC5047F59D}" srcOrd="1" destOrd="0" presId="urn:microsoft.com/office/officeart/2005/8/layout/vList6"/>
    <dgm:cxn modelId="{F62DAB2D-7A5B-4A3E-9AA1-B5EAFCACE28B}" type="presParOf" srcId="{6D084376-E359-46A1-84F8-BA327C1DA37D}" destId="{113CCEA7-5719-429D-982C-2B57D9447898}" srcOrd="1" destOrd="0" presId="urn:microsoft.com/office/officeart/2005/8/layout/vList6"/>
    <dgm:cxn modelId="{7421CD30-C470-406E-A5D4-4A69465D3BC7}" type="presParOf" srcId="{6D084376-E359-46A1-84F8-BA327C1DA37D}" destId="{2BC8FB76-7ED1-4C38-BF2E-C32CA3DC0B1A}" srcOrd="2" destOrd="0" presId="urn:microsoft.com/office/officeart/2005/8/layout/vList6"/>
    <dgm:cxn modelId="{79BAE845-62C8-4B02-A6A8-D9EE6F904D26}" type="presParOf" srcId="{2BC8FB76-7ED1-4C38-BF2E-C32CA3DC0B1A}" destId="{55064BA5-4983-4585-BE44-391FBBFCC354}" srcOrd="0" destOrd="0" presId="urn:microsoft.com/office/officeart/2005/8/layout/vList6"/>
    <dgm:cxn modelId="{4FA83ED0-A891-4027-BFEC-6FEA653CA497}" type="presParOf" srcId="{2BC8FB76-7ED1-4C38-BF2E-C32CA3DC0B1A}" destId="{B9942A73-DF38-437B-AF28-F5D47527EF2D}" srcOrd="1" destOrd="0" presId="urn:microsoft.com/office/officeart/2005/8/layout/vList6"/>
    <dgm:cxn modelId="{ABA6D6D6-0746-49F7-B14E-87AFB29DFD74}" type="presParOf" srcId="{6D084376-E359-46A1-84F8-BA327C1DA37D}" destId="{D1F6FC98-18EE-4C4E-A891-3096C1C54EBC}" srcOrd="3" destOrd="0" presId="urn:microsoft.com/office/officeart/2005/8/layout/vList6"/>
    <dgm:cxn modelId="{399E6213-C703-48D3-A72A-F68D30CA0454}" type="presParOf" srcId="{6D084376-E359-46A1-84F8-BA327C1DA37D}" destId="{D22C84CF-C7E5-4172-BE6E-B3CFAAB33235}" srcOrd="4" destOrd="0" presId="urn:microsoft.com/office/officeart/2005/8/layout/vList6"/>
    <dgm:cxn modelId="{177FE91D-1C77-41FD-A93C-EDBFF0B3D7F8}" type="presParOf" srcId="{D22C84CF-C7E5-4172-BE6E-B3CFAAB33235}" destId="{030A8328-DBF8-4803-9DE5-46E55EA14BA9}" srcOrd="0" destOrd="0" presId="urn:microsoft.com/office/officeart/2005/8/layout/vList6"/>
    <dgm:cxn modelId="{DA127700-E3D2-47A2-B620-1AA621F74A1E}" type="presParOf" srcId="{D22C84CF-C7E5-4172-BE6E-B3CFAAB33235}" destId="{5BEEFA81-3E9D-4C31-A654-0D5D478D0164}" srcOrd="1" destOrd="0" presId="urn:microsoft.com/office/officeart/2005/8/layout/vList6"/>
    <dgm:cxn modelId="{8647E57F-C0CD-4416-BE46-E83A0C04462E}" type="presParOf" srcId="{6D084376-E359-46A1-84F8-BA327C1DA37D}" destId="{9206672A-0C40-44FC-9459-35D27FC17101}" srcOrd="5" destOrd="0" presId="urn:microsoft.com/office/officeart/2005/8/layout/vList6"/>
    <dgm:cxn modelId="{F2457ADC-1D70-45B4-ADAE-2240262C3763}" type="presParOf" srcId="{6D084376-E359-46A1-84F8-BA327C1DA37D}" destId="{D24D3850-EFEE-4BB1-A68E-52BF20B0670F}" srcOrd="6" destOrd="0" presId="urn:microsoft.com/office/officeart/2005/8/layout/vList6"/>
    <dgm:cxn modelId="{E904C5F1-F36E-4A58-BF6C-B8C3FC9BE459}" type="presParOf" srcId="{D24D3850-EFEE-4BB1-A68E-52BF20B0670F}" destId="{94920C22-1504-47E4-B21B-A5E61234D643}" srcOrd="0" destOrd="0" presId="urn:microsoft.com/office/officeart/2005/8/layout/vList6"/>
    <dgm:cxn modelId="{62E4A517-B197-40D2-8827-05516CB3BA94}" type="presParOf" srcId="{D24D3850-EFEE-4BB1-A68E-52BF20B0670F}" destId="{1A8851E9-1867-4E65-B6B1-19FBD125350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BACE37-9519-4872-98C9-9CC15182896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59CE3C7-EA51-4E4E-8139-25520A7A4EC6}">
      <dgm:prSet/>
      <dgm:spPr/>
      <dgm:t>
        <a:bodyPr/>
        <a:lstStyle/>
        <a:p>
          <a:r>
            <a:rPr lang="pl-PL" dirty="0"/>
            <a:t>szukają źródeł dowodowych (osób albo rzeczy, które mogłyby dostarczyć przydatnych informacji w postępowaniu karnym) </a:t>
          </a:r>
        </a:p>
      </dgm:t>
    </dgm:pt>
    <dgm:pt modelId="{EDC31BE3-BA88-4B14-A086-9A93EC16183A}" type="parTrans" cxnId="{ECF34141-06E0-4D7A-AB4D-49F94D82252C}">
      <dgm:prSet/>
      <dgm:spPr/>
      <dgm:t>
        <a:bodyPr/>
        <a:lstStyle/>
        <a:p>
          <a:endParaRPr lang="pl-PL"/>
        </a:p>
      </dgm:t>
    </dgm:pt>
    <dgm:pt modelId="{0D622A66-FCC5-4E2B-ACEC-C341972D5207}" type="sibTrans" cxnId="{ECF34141-06E0-4D7A-AB4D-49F94D82252C}">
      <dgm:prSet/>
      <dgm:spPr/>
      <dgm:t>
        <a:bodyPr/>
        <a:lstStyle/>
        <a:p>
          <a:endParaRPr lang="pl-PL"/>
        </a:p>
      </dgm:t>
    </dgm:pt>
    <dgm:pt modelId="{8CB7FF9A-3D51-4F81-B7C8-5FC339175023}">
      <dgm:prSet/>
      <dgm:spPr/>
      <dgm:t>
        <a:bodyPr/>
        <a:lstStyle/>
        <a:p>
          <a:r>
            <a:rPr lang="pl-PL" dirty="0"/>
            <a:t>za pomocą przesłuchania, oględzin, opinii biegłego, … pozyskują informacje ze źródeł dowodowych </a:t>
          </a:r>
        </a:p>
      </dgm:t>
    </dgm:pt>
    <dgm:pt modelId="{79DA0201-5B8A-4B88-9136-87D41D5841AF}" type="parTrans" cxnId="{7B4BBFCC-38D4-404D-9E73-393188B77EA8}">
      <dgm:prSet/>
      <dgm:spPr/>
      <dgm:t>
        <a:bodyPr/>
        <a:lstStyle/>
        <a:p>
          <a:endParaRPr lang="pl-PL"/>
        </a:p>
      </dgm:t>
    </dgm:pt>
    <dgm:pt modelId="{03312B8C-8273-4E19-8A7D-94087003CF0D}" type="sibTrans" cxnId="{7B4BBFCC-38D4-404D-9E73-393188B77EA8}">
      <dgm:prSet/>
      <dgm:spPr/>
      <dgm:t>
        <a:bodyPr/>
        <a:lstStyle/>
        <a:p>
          <a:endParaRPr lang="pl-PL"/>
        </a:p>
      </dgm:t>
    </dgm:pt>
    <dgm:pt modelId="{B8716CDF-C4B8-45BD-9D6F-FF4E2067908A}">
      <dgm:prSet/>
      <dgm:spPr/>
      <dgm:t>
        <a:bodyPr/>
        <a:lstStyle/>
        <a:p>
          <a:r>
            <a:rPr lang="pl-PL" dirty="0"/>
            <a:t>weryfikują prawdziwość informacji wcześniej zebranych w postępowaniu.</a:t>
          </a:r>
        </a:p>
      </dgm:t>
    </dgm:pt>
    <dgm:pt modelId="{71C80A3F-010D-4F52-AB20-A63E481E8F2A}" type="parTrans" cxnId="{69553450-A687-4D92-90A8-75527268C04D}">
      <dgm:prSet/>
      <dgm:spPr/>
      <dgm:t>
        <a:bodyPr/>
        <a:lstStyle/>
        <a:p>
          <a:endParaRPr lang="pl-PL"/>
        </a:p>
      </dgm:t>
    </dgm:pt>
    <dgm:pt modelId="{92906EEE-20B7-4606-9554-2ACF76D2FC0C}" type="sibTrans" cxnId="{69553450-A687-4D92-90A8-75527268C04D}">
      <dgm:prSet/>
      <dgm:spPr/>
      <dgm:t>
        <a:bodyPr/>
        <a:lstStyle/>
        <a:p>
          <a:endParaRPr lang="pl-PL"/>
        </a:p>
      </dgm:t>
    </dgm:pt>
    <dgm:pt modelId="{40A1DCA6-4634-4AB0-8F25-31302C730128}" type="pres">
      <dgm:prSet presAssocID="{D8BACE37-9519-4872-98C9-9CC151828961}" presName="Name0" presStyleCnt="0">
        <dgm:presLayoutVars>
          <dgm:dir/>
          <dgm:resizeHandles val="exact"/>
        </dgm:presLayoutVars>
      </dgm:prSet>
      <dgm:spPr/>
    </dgm:pt>
    <dgm:pt modelId="{991F7EB0-9935-4765-A3D0-5176F203DF3D}" type="pres">
      <dgm:prSet presAssocID="{D8BACE37-9519-4872-98C9-9CC151828961}" presName="fgShape" presStyleLbl="fgShp" presStyleIdx="0" presStyleCnt="1"/>
      <dgm:spPr/>
    </dgm:pt>
    <dgm:pt modelId="{DFC06AD6-8B12-4AA2-9B62-58A64109342E}" type="pres">
      <dgm:prSet presAssocID="{D8BACE37-9519-4872-98C9-9CC151828961}" presName="linComp" presStyleCnt="0"/>
      <dgm:spPr/>
    </dgm:pt>
    <dgm:pt modelId="{130A0A04-1952-4958-A732-1B0B3A0AC256}" type="pres">
      <dgm:prSet presAssocID="{959CE3C7-EA51-4E4E-8139-25520A7A4EC6}" presName="compNode" presStyleCnt="0"/>
      <dgm:spPr/>
    </dgm:pt>
    <dgm:pt modelId="{ABA01E4E-6568-441B-8247-4AFC9E383FAB}" type="pres">
      <dgm:prSet presAssocID="{959CE3C7-EA51-4E4E-8139-25520A7A4EC6}" presName="bkgdShape" presStyleLbl="node1" presStyleIdx="0" presStyleCnt="3"/>
      <dgm:spPr/>
    </dgm:pt>
    <dgm:pt modelId="{5966DA68-FB3F-41BC-BF39-9623724D6944}" type="pres">
      <dgm:prSet presAssocID="{959CE3C7-EA51-4E4E-8139-25520A7A4EC6}" presName="nodeTx" presStyleLbl="node1" presStyleIdx="0" presStyleCnt="3">
        <dgm:presLayoutVars>
          <dgm:bulletEnabled val="1"/>
        </dgm:presLayoutVars>
      </dgm:prSet>
      <dgm:spPr/>
    </dgm:pt>
    <dgm:pt modelId="{28442586-C61F-44A5-9581-D860A37DB5F6}" type="pres">
      <dgm:prSet presAssocID="{959CE3C7-EA51-4E4E-8139-25520A7A4EC6}" presName="invisiNode" presStyleLbl="node1" presStyleIdx="0" presStyleCnt="3"/>
      <dgm:spPr/>
    </dgm:pt>
    <dgm:pt modelId="{2E828232-CAD4-42AC-B1DD-B0A4E27A9AB5}" type="pres">
      <dgm:prSet presAssocID="{959CE3C7-EA51-4E4E-8139-25520A7A4EC6}" presName="imagNode" presStyleLbl="fgImgPlace1" presStyleIdx="0" presStyleCnt="3"/>
      <dgm:spPr/>
    </dgm:pt>
    <dgm:pt modelId="{7E6702EA-7A4E-454A-A0F7-F8187A6A5418}" type="pres">
      <dgm:prSet presAssocID="{0D622A66-FCC5-4E2B-ACEC-C341972D5207}" presName="sibTrans" presStyleLbl="sibTrans2D1" presStyleIdx="0" presStyleCnt="0"/>
      <dgm:spPr/>
    </dgm:pt>
    <dgm:pt modelId="{F9F576B3-6348-4761-902F-2A2ACBB503FD}" type="pres">
      <dgm:prSet presAssocID="{8CB7FF9A-3D51-4F81-B7C8-5FC339175023}" presName="compNode" presStyleCnt="0"/>
      <dgm:spPr/>
    </dgm:pt>
    <dgm:pt modelId="{DA021F6D-A97C-4CA8-B175-7A2DE48C6E12}" type="pres">
      <dgm:prSet presAssocID="{8CB7FF9A-3D51-4F81-B7C8-5FC339175023}" presName="bkgdShape" presStyleLbl="node1" presStyleIdx="1" presStyleCnt="3"/>
      <dgm:spPr/>
    </dgm:pt>
    <dgm:pt modelId="{4AD6D3AB-9C0D-4EFD-9E89-E55DF2F5744E}" type="pres">
      <dgm:prSet presAssocID="{8CB7FF9A-3D51-4F81-B7C8-5FC339175023}" presName="nodeTx" presStyleLbl="node1" presStyleIdx="1" presStyleCnt="3">
        <dgm:presLayoutVars>
          <dgm:bulletEnabled val="1"/>
        </dgm:presLayoutVars>
      </dgm:prSet>
      <dgm:spPr/>
    </dgm:pt>
    <dgm:pt modelId="{14ECC5FE-02BE-4558-8F82-D0E62603D1CA}" type="pres">
      <dgm:prSet presAssocID="{8CB7FF9A-3D51-4F81-B7C8-5FC339175023}" presName="invisiNode" presStyleLbl="node1" presStyleIdx="1" presStyleCnt="3"/>
      <dgm:spPr/>
    </dgm:pt>
    <dgm:pt modelId="{A92F8E27-8EAA-42FF-8C0D-62BAB1EEBB8A}" type="pres">
      <dgm:prSet presAssocID="{8CB7FF9A-3D51-4F81-B7C8-5FC339175023}" presName="imagNode" presStyleLbl="fgImgPlace1" presStyleIdx="1" presStyleCnt="3"/>
      <dgm:spPr/>
    </dgm:pt>
    <dgm:pt modelId="{2F122D0A-1669-42A5-8364-FF60D2AE2226}" type="pres">
      <dgm:prSet presAssocID="{03312B8C-8273-4E19-8A7D-94087003CF0D}" presName="sibTrans" presStyleLbl="sibTrans2D1" presStyleIdx="0" presStyleCnt="0"/>
      <dgm:spPr/>
    </dgm:pt>
    <dgm:pt modelId="{F51923E3-AE58-470C-A869-E0DF0F5C6255}" type="pres">
      <dgm:prSet presAssocID="{B8716CDF-C4B8-45BD-9D6F-FF4E2067908A}" presName="compNode" presStyleCnt="0"/>
      <dgm:spPr/>
    </dgm:pt>
    <dgm:pt modelId="{55CADA2F-ACCE-41D6-B1FA-D1E0EFA0BF19}" type="pres">
      <dgm:prSet presAssocID="{B8716CDF-C4B8-45BD-9D6F-FF4E2067908A}" presName="bkgdShape" presStyleLbl="node1" presStyleIdx="2" presStyleCnt="3"/>
      <dgm:spPr/>
    </dgm:pt>
    <dgm:pt modelId="{FA72D7B6-1418-485C-B7B2-DF87EB9F9553}" type="pres">
      <dgm:prSet presAssocID="{B8716CDF-C4B8-45BD-9D6F-FF4E2067908A}" presName="nodeTx" presStyleLbl="node1" presStyleIdx="2" presStyleCnt="3">
        <dgm:presLayoutVars>
          <dgm:bulletEnabled val="1"/>
        </dgm:presLayoutVars>
      </dgm:prSet>
      <dgm:spPr/>
    </dgm:pt>
    <dgm:pt modelId="{707CD1A0-ABFB-4BCA-A531-0FA789BD1512}" type="pres">
      <dgm:prSet presAssocID="{B8716CDF-C4B8-45BD-9D6F-FF4E2067908A}" presName="invisiNode" presStyleLbl="node1" presStyleIdx="2" presStyleCnt="3"/>
      <dgm:spPr/>
    </dgm:pt>
    <dgm:pt modelId="{F90B68DB-34F6-4AED-9C28-00C9B9D4312D}" type="pres">
      <dgm:prSet presAssocID="{B8716CDF-C4B8-45BD-9D6F-FF4E2067908A}" presName="imagNode" presStyleLbl="fgImgPlace1" presStyleIdx="2" presStyleCnt="3"/>
      <dgm:spPr/>
    </dgm:pt>
  </dgm:ptLst>
  <dgm:cxnLst>
    <dgm:cxn modelId="{0B59D607-A17B-49E0-B8F7-2BD908E30373}" type="presOf" srcId="{8CB7FF9A-3D51-4F81-B7C8-5FC339175023}" destId="{4AD6D3AB-9C0D-4EFD-9E89-E55DF2F5744E}" srcOrd="1" destOrd="0" presId="urn:microsoft.com/office/officeart/2005/8/layout/hList7"/>
    <dgm:cxn modelId="{9FC58C2A-C145-40FB-ACD8-5D2DB269C865}" type="presOf" srcId="{0D622A66-FCC5-4E2B-ACEC-C341972D5207}" destId="{7E6702EA-7A4E-454A-A0F7-F8187A6A5418}" srcOrd="0" destOrd="0" presId="urn:microsoft.com/office/officeart/2005/8/layout/hList7"/>
    <dgm:cxn modelId="{920E1A39-15E4-47D6-B965-666EFD11C6CF}" type="presOf" srcId="{B8716CDF-C4B8-45BD-9D6F-FF4E2067908A}" destId="{FA72D7B6-1418-485C-B7B2-DF87EB9F9553}" srcOrd="1" destOrd="0" presId="urn:microsoft.com/office/officeart/2005/8/layout/hList7"/>
    <dgm:cxn modelId="{ECF34141-06E0-4D7A-AB4D-49F94D82252C}" srcId="{D8BACE37-9519-4872-98C9-9CC151828961}" destId="{959CE3C7-EA51-4E4E-8139-25520A7A4EC6}" srcOrd="0" destOrd="0" parTransId="{EDC31BE3-BA88-4B14-A086-9A93EC16183A}" sibTransId="{0D622A66-FCC5-4E2B-ACEC-C341972D5207}"/>
    <dgm:cxn modelId="{69553450-A687-4D92-90A8-75527268C04D}" srcId="{D8BACE37-9519-4872-98C9-9CC151828961}" destId="{B8716CDF-C4B8-45BD-9D6F-FF4E2067908A}" srcOrd="2" destOrd="0" parTransId="{71C80A3F-010D-4F52-AB20-A63E481E8F2A}" sibTransId="{92906EEE-20B7-4606-9554-2ACF76D2FC0C}"/>
    <dgm:cxn modelId="{77FC8271-A9B1-431A-8F76-F1873BD0B41F}" type="presOf" srcId="{959CE3C7-EA51-4E4E-8139-25520A7A4EC6}" destId="{5966DA68-FB3F-41BC-BF39-9623724D6944}" srcOrd="1" destOrd="0" presId="urn:microsoft.com/office/officeart/2005/8/layout/hList7"/>
    <dgm:cxn modelId="{D41D6B54-6412-42C0-A267-452AD04B276A}" type="presOf" srcId="{959CE3C7-EA51-4E4E-8139-25520A7A4EC6}" destId="{ABA01E4E-6568-441B-8247-4AFC9E383FAB}" srcOrd="0" destOrd="0" presId="urn:microsoft.com/office/officeart/2005/8/layout/hList7"/>
    <dgm:cxn modelId="{6CBE11A8-4454-4E7C-B278-56C354F9651B}" type="presOf" srcId="{D8BACE37-9519-4872-98C9-9CC151828961}" destId="{40A1DCA6-4634-4AB0-8F25-31302C730128}" srcOrd="0" destOrd="0" presId="urn:microsoft.com/office/officeart/2005/8/layout/hList7"/>
    <dgm:cxn modelId="{D0F95AAA-8C0A-4398-B702-F967B49A6F50}" type="presOf" srcId="{03312B8C-8273-4E19-8A7D-94087003CF0D}" destId="{2F122D0A-1669-42A5-8364-FF60D2AE2226}" srcOrd="0" destOrd="0" presId="urn:microsoft.com/office/officeart/2005/8/layout/hList7"/>
    <dgm:cxn modelId="{7B4BBFCC-38D4-404D-9E73-393188B77EA8}" srcId="{D8BACE37-9519-4872-98C9-9CC151828961}" destId="{8CB7FF9A-3D51-4F81-B7C8-5FC339175023}" srcOrd="1" destOrd="0" parTransId="{79DA0201-5B8A-4B88-9136-87D41D5841AF}" sibTransId="{03312B8C-8273-4E19-8A7D-94087003CF0D}"/>
    <dgm:cxn modelId="{DD73E4D2-7A8E-43BC-AA2A-881A9D0FDE3D}" type="presOf" srcId="{8CB7FF9A-3D51-4F81-B7C8-5FC339175023}" destId="{DA021F6D-A97C-4CA8-B175-7A2DE48C6E12}" srcOrd="0" destOrd="0" presId="urn:microsoft.com/office/officeart/2005/8/layout/hList7"/>
    <dgm:cxn modelId="{80D019E7-8C89-4488-ACA8-3BD22C31CEEC}" type="presOf" srcId="{B8716CDF-C4B8-45BD-9D6F-FF4E2067908A}" destId="{55CADA2F-ACCE-41D6-B1FA-D1E0EFA0BF19}" srcOrd="0" destOrd="0" presId="urn:microsoft.com/office/officeart/2005/8/layout/hList7"/>
    <dgm:cxn modelId="{C9EE130D-AD9F-493A-9E3C-1694357770F0}" type="presParOf" srcId="{40A1DCA6-4634-4AB0-8F25-31302C730128}" destId="{991F7EB0-9935-4765-A3D0-5176F203DF3D}" srcOrd="0" destOrd="0" presId="urn:microsoft.com/office/officeart/2005/8/layout/hList7"/>
    <dgm:cxn modelId="{3513E94A-E5D3-49D5-A373-7CF5B40B5423}" type="presParOf" srcId="{40A1DCA6-4634-4AB0-8F25-31302C730128}" destId="{DFC06AD6-8B12-4AA2-9B62-58A64109342E}" srcOrd="1" destOrd="0" presId="urn:microsoft.com/office/officeart/2005/8/layout/hList7"/>
    <dgm:cxn modelId="{B992B107-221F-45B3-A415-A62B7A1F8969}" type="presParOf" srcId="{DFC06AD6-8B12-4AA2-9B62-58A64109342E}" destId="{130A0A04-1952-4958-A732-1B0B3A0AC256}" srcOrd="0" destOrd="0" presId="urn:microsoft.com/office/officeart/2005/8/layout/hList7"/>
    <dgm:cxn modelId="{1CADF165-A5C2-4699-8DD5-696E62C3E14E}" type="presParOf" srcId="{130A0A04-1952-4958-A732-1B0B3A0AC256}" destId="{ABA01E4E-6568-441B-8247-4AFC9E383FAB}" srcOrd="0" destOrd="0" presId="urn:microsoft.com/office/officeart/2005/8/layout/hList7"/>
    <dgm:cxn modelId="{A2B64EA9-3BF8-4FA4-90FD-5DE6DD65D60D}" type="presParOf" srcId="{130A0A04-1952-4958-A732-1B0B3A0AC256}" destId="{5966DA68-FB3F-41BC-BF39-9623724D6944}" srcOrd="1" destOrd="0" presId="urn:microsoft.com/office/officeart/2005/8/layout/hList7"/>
    <dgm:cxn modelId="{2747994D-278C-4A51-9AE3-6FB8B05DE2CC}" type="presParOf" srcId="{130A0A04-1952-4958-A732-1B0B3A0AC256}" destId="{28442586-C61F-44A5-9581-D860A37DB5F6}" srcOrd="2" destOrd="0" presId="urn:microsoft.com/office/officeart/2005/8/layout/hList7"/>
    <dgm:cxn modelId="{153E00F1-C958-4476-A2CD-23EBC8940A2C}" type="presParOf" srcId="{130A0A04-1952-4958-A732-1B0B3A0AC256}" destId="{2E828232-CAD4-42AC-B1DD-B0A4E27A9AB5}" srcOrd="3" destOrd="0" presId="urn:microsoft.com/office/officeart/2005/8/layout/hList7"/>
    <dgm:cxn modelId="{2AF651F7-F037-4F4A-ABC6-8F62E6CDA028}" type="presParOf" srcId="{DFC06AD6-8B12-4AA2-9B62-58A64109342E}" destId="{7E6702EA-7A4E-454A-A0F7-F8187A6A5418}" srcOrd="1" destOrd="0" presId="urn:microsoft.com/office/officeart/2005/8/layout/hList7"/>
    <dgm:cxn modelId="{FF2CB927-B038-4381-A90E-5F062566B5AD}" type="presParOf" srcId="{DFC06AD6-8B12-4AA2-9B62-58A64109342E}" destId="{F9F576B3-6348-4761-902F-2A2ACBB503FD}" srcOrd="2" destOrd="0" presId="urn:microsoft.com/office/officeart/2005/8/layout/hList7"/>
    <dgm:cxn modelId="{A08E6C0B-9B37-45D3-A6E4-03F17AC551F2}" type="presParOf" srcId="{F9F576B3-6348-4761-902F-2A2ACBB503FD}" destId="{DA021F6D-A97C-4CA8-B175-7A2DE48C6E12}" srcOrd="0" destOrd="0" presId="urn:microsoft.com/office/officeart/2005/8/layout/hList7"/>
    <dgm:cxn modelId="{B87AF764-1157-41BA-A2A6-F31BFB78A434}" type="presParOf" srcId="{F9F576B3-6348-4761-902F-2A2ACBB503FD}" destId="{4AD6D3AB-9C0D-4EFD-9E89-E55DF2F5744E}" srcOrd="1" destOrd="0" presId="urn:microsoft.com/office/officeart/2005/8/layout/hList7"/>
    <dgm:cxn modelId="{A8A0C129-EA4A-4298-8D0E-94DE1FB49526}" type="presParOf" srcId="{F9F576B3-6348-4761-902F-2A2ACBB503FD}" destId="{14ECC5FE-02BE-4558-8F82-D0E62603D1CA}" srcOrd="2" destOrd="0" presId="urn:microsoft.com/office/officeart/2005/8/layout/hList7"/>
    <dgm:cxn modelId="{C9655020-DC98-4AAD-B7C1-544298402DE3}" type="presParOf" srcId="{F9F576B3-6348-4761-902F-2A2ACBB503FD}" destId="{A92F8E27-8EAA-42FF-8C0D-62BAB1EEBB8A}" srcOrd="3" destOrd="0" presId="urn:microsoft.com/office/officeart/2005/8/layout/hList7"/>
    <dgm:cxn modelId="{C5AA286E-7BEC-40BD-9D1C-21EBD7DE1F8A}" type="presParOf" srcId="{DFC06AD6-8B12-4AA2-9B62-58A64109342E}" destId="{2F122D0A-1669-42A5-8364-FF60D2AE2226}" srcOrd="3" destOrd="0" presId="urn:microsoft.com/office/officeart/2005/8/layout/hList7"/>
    <dgm:cxn modelId="{9ADC5B67-41FC-416E-BFBE-31B1E5D18AEE}" type="presParOf" srcId="{DFC06AD6-8B12-4AA2-9B62-58A64109342E}" destId="{F51923E3-AE58-470C-A869-E0DF0F5C6255}" srcOrd="4" destOrd="0" presId="urn:microsoft.com/office/officeart/2005/8/layout/hList7"/>
    <dgm:cxn modelId="{36F35B14-5136-4D15-A63F-2DB91250A2CE}" type="presParOf" srcId="{F51923E3-AE58-470C-A869-E0DF0F5C6255}" destId="{55CADA2F-ACCE-41D6-B1FA-D1E0EFA0BF19}" srcOrd="0" destOrd="0" presId="urn:microsoft.com/office/officeart/2005/8/layout/hList7"/>
    <dgm:cxn modelId="{9406A965-4283-4B4A-80BD-0F3691082983}" type="presParOf" srcId="{F51923E3-AE58-470C-A869-E0DF0F5C6255}" destId="{FA72D7B6-1418-485C-B7B2-DF87EB9F9553}" srcOrd="1" destOrd="0" presId="urn:microsoft.com/office/officeart/2005/8/layout/hList7"/>
    <dgm:cxn modelId="{BD812940-5984-44CA-88A9-65AC07972FB8}" type="presParOf" srcId="{F51923E3-AE58-470C-A869-E0DF0F5C6255}" destId="{707CD1A0-ABFB-4BCA-A531-0FA789BD1512}" srcOrd="2" destOrd="0" presId="urn:microsoft.com/office/officeart/2005/8/layout/hList7"/>
    <dgm:cxn modelId="{8E773139-FB70-40A1-B14E-D5ED2235CF64}" type="presParOf" srcId="{F51923E3-AE58-470C-A869-E0DF0F5C6255}" destId="{F90B68DB-34F6-4AED-9C28-00C9B9D4312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72723A-AB49-421A-BFE2-1F4842CA33F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83BF150-956E-4D81-8D63-5D36D938DC73}">
      <dgm:prSet/>
      <dgm:spPr/>
      <dgm:t>
        <a:bodyPr/>
        <a:lstStyle/>
        <a:p>
          <a:r>
            <a:rPr lang="pl-PL" dirty="0"/>
            <a:t>Dowody powinno przeprowadzać się </a:t>
          </a:r>
          <a:r>
            <a:rPr lang="pl-PL" b="1" dirty="0">
              <a:solidFill>
                <a:schemeClr val="tx1"/>
              </a:solidFill>
            </a:rPr>
            <a:t>bezpośrednio</a:t>
          </a:r>
          <a:r>
            <a:rPr lang="pl-PL" dirty="0"/>
            <a:t>, tj. organ procesowy powinien bezpośrednio zetknąć się z osobą lub rzeczą, która dostarcza informacji w postępowaniu karnym. </a:t>
          </a:r>
        </a:p>
      </dgm:t>
    </dgm:pt>
    <dgm:pt modelId="{DF34DC76-C150-466C-9412-3380D024B1B4}" type="parTrans" cxnId="{B28EF1AF-785D-401C-8C1B-60F3D0E5344C}">
      <dgm:prSet/>
      <dgm:spPr/>
      <dgm:t>
        <a:bodyPr/>
        <a:lstStyle/>
        <a:p>
          <a:endParaRPr lang="pl-PL"/>
        </a:p>
      </dgm:t>
    </dgm:pt>
    <dgm:pt modelId="{B5132B33-2096-4903-8951-FDD4BFAB87AA}" type="sibTrans" cxnId="{B28EF1AF-785D-401C-8C1B-60F3D0E5344C}">
      <dgm:prSet/>
      <dgm:spPr/>
      <dgm:t>
        <a:bodyPr/>
        <a:lstStyle/>
        <a:p>
          <a:endParaRPr lang="pl-PL"/>
        </a:p>
      </dgm:t>
    </dgm:pt>
    <dgm:pt modelId="{1ED80AEE-DA09-4406-B42C-165169179AA5}">
      <dgm:prSet/>
      <dgm:spPr/>
      <dgm:t>
        <a:bodyPr/>
        <a:lstStyle/>
        <a:p>
          <a:r>
            <a:rPr lang="pl-PL" dirty="0"/>
            <a:t>W polskim procesie karnym nie ma żadnych reguł dowodowych, tj. przepisów prawnych, które przyznawałyby jakimś dowodom określoną „moc dowodową”. </a:t>
          </a:r>
        </a:p>
        <a:p>
          <a:r>
            <a:rPr lang="pl-PL" dirty="0"/>
            <a:t>Organ procesowy ocenia dowody </a:t>
          </a:r>
          <a:r>
            <a:rPr lang="pl-PL" b="1" dirty="0">
              <a:solidFill>
                <a:schemeClr val="tx1"/>
              </a:solidFill>
            </a:rPr>
            <a:t>swobodnie</a:t>
          </a:r>
          <a:r>
            <a:rPr lang="pl-PL" dirty="0"/>
            <a:t> (art. 7 </a:t>
          </a:r>
          <a:r>
            <a:rPr lang="pl-PL" dirty="0" err="1"/>
            <a:t>kpk</a:t>
          </a:r>
          <a:r>
            <a:rPr lang="pl-PL" dirty="0"/>
            <a:t>), co nie oznacza jednak dowolności.</a:t>
          </a:r>
        </a:p>
      </dgm:t>
    </dgm:pt>
    <dgm:pt modelId="{6E1E7117-111E-417E-9924-47399456887D}" type="parTrans" cxnId="{1290487C-009F-4C92-9DF4-FA008628CADC}">
      <dgm:prSet/>
      <dgm:spPr/>
      <dgm:t>
        <a:bodyPr/>
        <a:lstStyle/>
        <a:p>
          <a:endParaRPr lang="pl-PL"/>
        </a:p>
      </dgm:t>
    </dgm:pt>
    <dgm:pt modelId="{D62B23D8-06FF-45F3-BE0F-0AF5C66EAA29}" type="sibTrans" cxnId="{1290487C-009F-4C92-9DF4-FA008628CADC}">
      <dgm:prSet/>
      <dgm:spPr/>
      <dgm:t>
        <a:bodyPr/>
        <a:lstStyle/>
        <a:p>
          <a:endParaRPr lang="pl-PL"/>
        </a:p>
      </dgm:t>
    </dgm:pt>
    <dgm:pt modelId="{0C42CF48-5AA8-4ECC-A0CA-C1BF07453EB1}" type="pres">
      <dgm:prSet presAssocID="{A272723A-AB49-421A-BFE2-1F4842CA33F4}" presName="linear" presStyleCnt="0">
        <dgm:presLayoutVars>
          <dgm:animLvl val="lvl"/>
          <dgm:resizeHandles val="exact"/>
        </dgm:presLayoutVars>
      </dgm:prSet>
      <dgm:spPr/>
    </dgm:pt>
    <dgm:pt modelId="{6CECBB7D-B98B-40A4-AB7F-9417B8B30B96}" type="pres">
      <dgm:prSet presAssocID="{383BF150-956E-4D81-8D63-5D36D938DC73}" presName="parentText" presStyleLbl="node1" presStyleIdx="0" presStyleCnt="2" custLinFactY="3281" custLinFactNeighborY="100000">
        <dgm:presLayoutVars>
          <dgm:chMax val="0"/>
          <dgm:bulletEnabled val="1"/>
        </dgm:presLayoutVars>
      </dgm:prSet>
      <dgm:spPr/>
    </dgm:pt>
    <dgm:pt modelId="{5DEAB446-6A88-4CE4-8ED1-A4D2764CDA46}" type="pres">
      <dgm:prSet presAssocID="{B5132B33-2096-4903-8951-FDD4BFAB87AA}" presName="spacer" presStyleCnt="0"/>
      <dgm:spPr/>
    </dgm:pt>
    <dgm:pt modelId="{B0EE7098-B0F3-449F-BBFB-318AFA767726}" type="pres">
      <dgm:prSet presAssocID="{1ED80AEE-DA09-4406-B42C-165169179AA5}" presName="parentText" presStyleLbl="node1" presStyleIdx="1" presStyleCnt="2" custLinFactY="5933" custLinFactNeighborY="100000">
        <dgm:presLayoutVars>
          <dgm:chMax val="0"/>
          <dgm:bulletEnabled val="1"/>
        </dgm:presLayoutVars>
      </dgm:prSet>
      <dgm:spPr/>
    </dgm:pt>
  </dgm:ptLst>
  <dgm:cxnLst>
    <dgm:cxn modelId="{CCCCD912-56B6-468D-8611-4834E7ADEF77}" type="presOf" srcId="{1ED80AEE-DA09-4406-B42C-165169179AA5}" destId="{B0EE7098-B0F3-449F-BBFB-318AFA767726}" srcOrd="0" destOrd="0" presId="urn:microsoft.com/office/officeart/2005/8/layout/vList2"/>
    <dgm:cxn modelId="{92211134-3C76-4DDB-B437-7D58684DC49C}" type="presOf" srcId="{A272723A-AB49-421A-BFE2-1F4842CA33F4}" destId="{0C42CF48-5AA8-4ECC-A0CA-C1BF07453EB1}" srcOrd="0" destOrd="0" presId="urn:microsoft.com/office/officeart/2005/8/layout/vList2"/>
    <dgm:cxn modelId="{1290487C-009F-4C92-9DF4-FA008628CADC}" srcId="{A272723A-AB49-421A-BFE2-1F4842CA33F4}" destId="{1ED80AEE-DA09-4406-B42C-165169179AA5}" srcOrd="1" destOrd="0" parTransId="{6E1E7117-111E-417E-9924-47399456887D}" sibTransId="{D62B23D8-06FF-45F3-BE0F-0AF5C66EAA29}"/>
    <dgm:cxn modelId="{B28EF1AF-785D-401C-8C1B-60F3D0E5344C}" srcId="{A272723A-AB49-421A-BFE2-1F4842CA33F4}" destId="{383BF150-956E-4D81-8D63-5D36D938DC73}" srcOrd="0" destOrd="0" parTransId="{DF34DC76-C150-466C-9412-3380D024B1B4}" sibTransId="{B5132B33-2096-4903-8951-FDD4BFAB87AA}"/>
    <dgm:cxn modelId="{6D8982F6-7012-4E9C-818E-86CCB4EB21C4}" type="presOf" srcId="{383BF150-956E-4D81-8D63-5D36D938DC73}" destId="{6CECBB7D-B98B-40A4-AB7F-9417B8B30B96}" srcOrd="0" destOrd="0" presId="urn:microsoft.com/office/officeart/2005/8/layout/vList2"/>
    <dgm:cxn modelId="{586BC0E7-B41F-40C6-944C-E0894E65C14D}" type="presParOf" srcId="{0C42CF48-5AA8-4ECC-A0CA-C1BF07453EB1}" destId="{6CECBB7D-B98B-40A4-AB7F-9417B8B30B96}" srcOrd="0" destOrd="0" presId="urn:microsoft.com/office/officeart/2005/8/layout/vList2"/>
    <dgm:cxn modelId="{64F286E5-FE6B-4FE1-84E9-D1F2514A3F3B}" type="presParOf" srcId="{0C42CF48-5AA8-4ECC-A0CA-C1BF07453EB1}" destId="{5DEAB446-6A88-4CE4-8ED1-A4D2764CDA46}" srcOrd="1" destOrd="0" presId="urn:microsoft.com/office/officeart/2005/8/layout/vList2"/>
    <dgm:cxn modelId="{AF8933D2-549A-4F0B-97CF-EC139F226F49}" type="presParOf" srcId="{0C42CF48-5AA8-4ECC-A0CA-C1BF07453EB1}" destId="{B0EE7098-B0F3-449F-BBFB-318AFA76772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2A2CB8-D95D-4DEB-8883-6049C1FA4BB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FED5C307-E6F8-4593-98F7-789BC07C5AC7}">
      <dgm:prSet/>
      <dgm:spPr/>
      <dgm:t>
        <a:bodyPr/>
        <a:lstStyle/>
        <a:p>
          <a:r>
            <a:rPr lang="pl-PL"/>
            <a:t>Przeszukanie</a:t>
          </a:r>
        </a:p>
      </dgm:t>
    </dgm:pt>
    <dgm:pt modelId="{F4E416C9-DEF7-4891-9107-62FA9EA1BFE7}" type="parTrans" cxnId="{800ECF46-C487-4FD7-B065-BD1B50484139}">
      <dgm:prSet/>
      <dgm:spPr/>
      <dgm:t>
        <a:bodyPr/>
        <a:lstStyle/>
        <a:p>
          <a:endParaRPr lang="pl-PL"/>
        </a:p>
      </dgm:t>
    </dgm:pt>
    <dgm:pt modelId="{6B3D0590-2345-4BA3-AFA2-4449DCC48EAF}" type="sibTrans" cxnId="{800ECF46-C487-4FD7-B065-BD1B50484139}">
      <dgm:prSet/>
      <dgm:spPr/>
      <dgm:t>
        <a:bodyPr/>
        <a:lstStyle/>
        <a:p>
          <a:endParaRPr lang="pl-PL"/>
        </a:p>
      </dgm:t>
    </dgm:pt>
    <dgm:pt modelId="{3AB2BFB9-4738-4363-BE38-99BB397449AF}">
      <dgm:prSet/>
      <dgm:spPr/>
      <dgm:t>
        <a:bodyPr/>
        <a:lstStyle/>
        <a:p>
          <a:r>
            <a:rPr lang="pl-PL"/>
            <a:t>Zatrzymanie rzeczy</a:t>
          </a:r>
        </a:p>
      </dgm:t>
    </dgm:pt>
    <dgm:pt modelId="{8881DFF6-F6C6-4F56-9AC7-489F097825F6}" type="parTrans" cxnId="{B83790EC-4EA1-4291-A5FD-86A1A8F0A2E3}">
      <dgm:prSet/>
      <dgm:spPr/>
      <dgm:t>
        <a:bodyPr/>
        <a:lstStyle/>
        <a:p>
          <a:endParaRPr lang="pl-PL"/>
        </a:p>
      </dgm:t>
    </dgm:pt>
    <dgm:pt modelId="{DC8D7A62-90BE-4EE5-95C3-A7DCF42B9855}" type="sibTrans" cxnId="{B83790EC-4EA1-4291-A5FD-86A1A8F0A2E3}">
      <dgm:prSet/>
      <dgm:spPr/>
      <dgm:t>
        <a:bodyPr/>
        <a:lstStyle/>
        <a:p>
          <a:endParaRPr lang="pl-PL"/>
        </a:p>
      </dgm:t>
    </dgm:pt>
    <dgm:pt modelId="{76CECEF3-D747-4AC6-9590-3FD6632E01AE}">
      <dgm:prSet/>
      <dgm:spPr/>
      <dgm:t>
        <a:bodyPr/>
        <a:lstStyle/>
        <a:p>
          <a:r>
            <a:rPr lang="pl-PL"/>
            <a:t>Kontrola i utrwalanie rozmów</a:t>
          </a:r>
        </a:p>
      </dgm:t>
    </dgm:pt>
    <dgm:pt modelId="{0E6D316A-737A-4098-ABD0-6731C2039FBA}" type="parTrans" cxnId="{E50A45F3-0735-4299-81C3-B946C1D9C2BB}">
      <dgm:prSet/>
      <dgm:spPr/>
      <dgm:t>
        <a:bodyPr/>
        <a:lstStyle/>
        <a:p>
          <a:endParaRPr lang="pl-PL"/>
        </a:p>
      </dgm:t>
    </dgm:pt>
    <dgm:pt modelId="{28E8DB31-4462-4ED8-94CD-BC8FE5DF8B3B}" type="sibTrans" cxnId="{E50A45F3-0735-4299-81C3-B946C1D9C2BB}">
      <dgm:prSet/>
      <dgm:spPr/>
      <dgm:t>
        <a:bodyPr/>
        <a:lstStyle/>
        <a:p>
          <a:endParaRPr lang="pl-PL"/>
        </a:p>
      </dgm:t>
    </dgm:pt>
    <dgm:pt modelId="{A5DFAA4A-8409-465B-9E0B-EF9E40EBBE6F}">
      <dgm:prSet/>
      <dgm:spPr/>
      <dgm:t>
        <a:bodyPr/>
        <a:lstStyle/>
        <a:p>
          <a:r>
            <a:rPr lang="pl-PL"/>
            <a:t>Przesłuchanie świadka </a:t>
          </a:r>
        </a:p>
      </dgm:t>
    </dgm:pt>
    <dgm:pt modelId="{883D5B0F-A19D-4F2E-A4F5-6C153AE0E444}" type="parTrans" cxnId="{35AECED5-63A5-4AF6-8435-7E7D561A4D02}">
      <dgm:prSet/>
      <dgm:spPr/>
      <dgm:t>
        <a:bodyPr/>
        <a:lstStyle/>
        <a:p>
          <a:endParaRPr lang="pl-PL"/>
        </a:p>
      </dgm:t>
    </dgm:pt>
    <dgm:pt modelId="{1B98DBB4-1850-468E-8EAF-675298F6DD88}" type="sibTrans" cxnId="{35AECED5-63A5-4AF6-8435-7E7D561A4D02}">
      <dgm:prSet/>
      <dgm:spPr/>
      <dgm:t>
        <a:bodyPr/>
        <a:lstStyle/>
        <a:p>
          <a:endParaRPr lang="pl-PL"/>
        </a:p>
      </dgm:t>
    </dgm:pt>
    <dgm:pt modelId="{4CD1196B-19ED-43A0-9C1C-B9CFBBEEA445}">
      <dgm:prSet/>
      <dgm:spPr/>
      <dgm:t>
        <a:bodyPr/>
        <a:lstStyle/>
        <a:p>
          <a:r>
            <a:rPr lang="pl-PL"/>
            <a:t>Przesłuchanie pokrzywdzonego</a:t>
          </a:r>
        </a:p>
      </dgm:t>
    </dgm:pt>
    <dgm:pt modelId="{71DA484D-C6B5-4037-83AF-5B6150FBC828}" type="parTrans" cxnId="{5E3C1D8F-3620-47B1-BF64-26F3055466D1}">
      <dgm:prSet/>
      <dgm:spPr/>
      <dgm:t>
        <a:bodyPr/>
        <a:lstStyle/>
        <a:p>
          <a:endParaRPr lang="pl-PL"/>
        </a:p>
      </dgm:t>
    </dgm:pt>
    <dgm:pt modelId="{AB66F0C2-B595-4987-8757-4337ABD3D24E}" type="sibTrans" cxnId="{5E3C1D8F-3620-47B1-BF64-26F3055466D1}">
      <dgm:prSet/>
      <dgm:spPr/>
      <dgm:t>
        <a:bodyPr/>
        <a:lstStyle/>
        <a:p>
          <a:endParaRPr lang="pl-PL"/>
        </a:p>
      </dgm:t>
    </dgm:pt>
    <dgm:pt modelId="{6BDA1253-ED09-487A-97DA-16CFEBFC0B26}">
      <dgm:prSet/>
      <dgm:spPr/>
      <dgm:t>
        <a:bodyPr/>
        <a:lstStyle/>
        <a:p>
          <a:r>
            <a:rPr lang="pl-PL"/>
            <a:t>Oględziny (osoby, miejsca, rzeczy)</a:t>
          </a:r>
        </a:p>
      </dgm:t>
    </dgm:pt>
    <dgm:pt modelId="{AC72BCB4-FE27-4CEB-88BA-5691AF1551AF}" type="parTrans" cxnId="{79561A0B-A435-487D-BDE6-37D92350BA6B}">
      <dgm:prSet/>
      <dgm:spPr/>
      <dgm:t>
        <a:bodyPr/>
        <a:lstStyle/>
        <a:p>
          <a:endParaRPr lang="pl-PL"/>
        </a:p>
      </dgm:t>
    </dgm:pt>
    <dgm:pt modelId="{16696392-1F06-4E8E-A8E7-3B392FD8A8B0}" type="sibTrans" cxnId="{79561A0B-A435-487D-BDE6-37D92350BA6B}">
      <dgm:prSet/>
      <dgm:spPr/>
      <dgm:t>
        <a:bodyPr/>
        <a:lstStyle/>
        <a:p>
          <a:endParaRPr lang="pl-PL"/>
        </a:p>
      </dgm:t>
    </dgm:pt>
    <dgm:pt modelId="{21E6C61E-C28F-48B2-B4AE-3622615E8978}">
      <dgm:prSet/>
      <dgm:spPr/>
      <dgm:t>
        <a:bodyPr/>
        <a:lstStyle/>
        <a:p>
          <a:r>
            <a:rPr lang="pl-PL"/>
            <a:t>Powołanie biegłego i opinia biegłego</a:t>
          </a:r>
        </a:p>
      </dgm:t>
    </dgm:pt>
    <dgm:pt modelId="{DA1F28DA-409A-4994-8249-BCD21D3A8746}" type="parTrans" cxnId="{2212B83F-0E85-472D-B356-4D3062E551B4}">
      <dgm:prSet/>
      <dgm:spPr/>
      <dgm:t>
        <a:bodyPr/>
        <a:lstStyle/>
        <a:p>
          <a:endParaRPr lang="pl-PL"/>
        </a:p>
      </dgm:t>
    </dgm:pt>
    <dgm:pt modelId="{3C47355F-306D-48C0-ACB7-B40BB6DEBE77}" type="sibTrans" cxnId="{2212B83F-0E85-472D-B356-4D3062E551B4}">
      <dgm:prSet/>
      <dgm:spPr/>
      <dgm:t>
        <a:bodyPr/>
        <a:lstStyle/>
        <a:p>
          <a:endParaRPr lang="pl-PL"/>
        </a:p>
      </dgm:t>
    </dgm:pt>
    <dgm:pt modelId="{0934E8FF-5AFD-43C4-A5FE-E37112D8F778}">
      <dgm:prSet/>
      <dgm:spPr/>
      <dgm:t>
        <a:bodyPr/>
        <a:lstStyle/>
        <a:p>
          <a:r>
            <a:rPr lang="pl-PL"/>
            <a:t>Eksperyment procesowy</a:t>
          </a:r>
        </a:p>
      </dgm:t>
    </dgm:pt>
    <dgm:pt modelId="{541C0184-A41C-4A1E-99FC-CCE70C2D828D}" type="parTrans" cxnId="{1F275814-7D7F-4AEE-A251-C6332C298EF9}">
      <dgm:prSet/>
      <dgm:spPr/>
      <dgm:t>
        <a:bodyPr/>
        <a:lstStyle/>
        <a:p>
          <a:endParaRPr lang="pl-PL"/>
        </a:p>
      </dgm:t>
    </dgm:pt>
    <dgm:pt modelId="{78E2883B-1C26-4C61-9C59-0D2D00E165F2}" type="sibTrans" cxnId="{1F275814-7D7F-4AEE-A251-C6332C298EF9}">
      <dgm:prSet/>
      <dgm:spPr/>
      <dgm:t>
        <a:bodyPr/>
        <a:lstStyle/>
        <a:p>
          <a:endParaRPr lang="pl-PL"/>
        </a:p>
      </dgm:t>
    </dgm:pt>
    <dgm:pt modelId="{58496B2F-EEDC-4563-AB25-BA47D352247D}">
      <dgm:prSet/>
      <dgm:spPr/>
      <dgm:t>
        <a:bodyPr/>
        <a:lstStyle/>
        <a:p>
          <a:r>
            <a:rPr lang="pl-PL"/>
            <a:t>Okazanie </a:t>
          </a:r>
        </a:p>
      </dgm:t>
    </dgm:pt>
    <dgm:pt modelId="{E0426F02-50CC-4792-BFE4-A55AC15EDF68}" type="parTrans" cxnId="{C4B8AAF2-9DA2-489F-9E58-D9DB20005C8D}">
      <dgm:prSet/>
      <dgm:spPr/>
      <dgm:t>
        <a:bodyPr/>
        <a:lstStyle/>
        <a:p>
          <a:endParaRPr lang="pl-PL"/>
        </a:p>
      </dgm:t>
    </dgm:pt>
    <dgm:pt modelId="{40158945-6BEF-43DC-948A-C903723BAA77}" type="sibTrans" cxnId="{C4B8AAF2-9DA2-489F-9E58-D9DB20005C8D}">
      <dgm:prSet/>
      <dgm:spPr/>
      <dgm:t>
        <a:bodyPr/>
        <a:lstStyle/>
        <a:p>
          <a:endParaRPr lang="pl-PL"/>
        </a:p>
      </dgm:t>
    </dgm:pt>
    <dgm:pt modelId="{4AF00ABB-8AD7-4328-971F-DA4284FD2C85}">
      <dgm:prSet/>
      <dgm:spPr/>
      <dgm:t>
        <a:bodyPr/>
        <a:lstStyle/>
        <a:p>
          <a:r>
            <a:rPr lang="pl-PL"/>
            <a:t>Konfrontacja </a:t>
          </a:r>
        </a:p>
      </dgm:t>
    </dgm:pt>
    <dgm:pt modelId="{230C9C6D-B940-434B-AB69-07D6F6609755}" type="parTrans" cxnId="{A4089A98-CDB6-405C-B3FF-97B3AC9086C3}">
      <dgm:prSet/>
      <dgm:spPr/>
      <dgm:t>
        <a:bodyPr/>
        <a:lstStyle/>
        <a:p>
          <a:endParaRPr lang="pl-PL"/>
        </a:p>
      </dgm:t>
    </dgm:pt>
    <dgm:pt modelId="{F5370D28-A3E9-4422-90E1-43F7EE57A04F}" type="sibTrans" cxnId="{A4089A98-CDB6-405C-B3FF-97B3AC9086C3}">
      <dgm:prSet/>
      <dgm:spPr/>
      <dgm:t>
        <a:bodyPr/>
        <a:lstStyle/>
        <a:p>
          <a:endParaRPr lang="pl-PL"/>
        </a:p>
      </dgm:t>
    </dgm:pt>
    <dgm:pt modelId="{08BDBC7C-5370-4A5C-A8AC-45B23E058042}" type="pres">
      <dgm:prSet presAssocID="{992A2CB8-D95D-4DEB-8883-6049C1FA4BB2}" presName="Name0" presStyleCnt="0">
        <dgm:presLayoutVars>
          <dgm:dir/>
          <dgm:animLvl val="lvl"/>
          <dgm:resizeHandles val="exact"/>
        </dgm:presLayoutVars>
      </dgm:prSet>
      <dgm:spPr/>
    </dgm:pt>
    <dgm:pt modelId="{EB59C1A3-BC01-4BF5-800B-EF6E0B1634DC}" type="pres">
      <dgm:prSet presAssocID="{FED5C307-E6F8-4593-98F7-789BC07C5AC7}" presName="linNode" presStyleCnt="0"/>
      <dgm:spPr/>
    </dgm:pt>
    <dgm:pt modelId="{971630BF-006B-4C08-AF43-B5F9DDF6BDAC}" type="pres">
      <dgm:prSet presAssocID="{FED5C307-E6F8-4593-98F7-789BC07C5AC7}" presName="parentText" presStyleLbl="node1" presStyleIdx="0" presStyleCnt="10">
        <dgm:presLayoutVars>
          <dgm:chMax val="1"/>
          <dgm:bulletEnabled val="1"/>
        </dgm:presLayoutVars>
      </dgm:prSet>
      <dgm:spPr/>
    </dgm:pt>
    <dgm:pt modelId="{E2408007-1750-40F8-BE6C-CAB7CDF94032}" type="pres">
      <dgm:prSet presAssocID="{6B3D0590-2345-4BA3-AFA2-4449DCC48EAF}" presName="sp" presStyleCnt="0"/>
      <dgm:spPr/>
    </dgm:pt>
    <dgm:pt modelId="{4A2BD30D-7068-46F5-B7C2-165737788309}" type="pres">
      <dgm:prSet presAssocID="{3AB2BFB9-4738-4363-BE38-99BB397449AF}" presName="linNode" presStyleCnt="0"/>
      <dgm:spPr/>
    </dgm:pt>
    <dgm:pt modelId="{B92427B7-0BB2-439F-ADF4-0A0727E233BC}" type="pres">
      <dgm:prSet presAssocID="{3AB2BFB9-4738-4363-BE38-99BB397449AF}" presName="parentText" presStyleLbl="node1" presStyleIdx="1" presStyleCnt="10">
        <dgm:presLayoutVars>
          <dgm:chMax val="1"/>
          <dgm:bulletEnabled val="1"/>
        </dgm:presLayoutVars>
      </dgm:prSet>
      <dgm:spPr/>
    </dgm:pt>
    <dgm:pt modelId="{C91BC0B1-1CA1-4B6F-B8AB-85559162FDF2}" type="pres">
      <dgm:prSet presAssocID="{DC8D7A62-90BE-4EE5-95C3-A7DCF42B9855}" presName="sp" presStyleCnt="0"/>
      <dgm:spPr/>
    </dgm:pt>
    <dgm:pt modelId="{FF80E317-0F66-4447-8322-17D61872B49F}" type="pres">
      <dgm:prSet presAssocID="{76CECEF3-D747-4AC6-9590-3FD6632E01AE}" presName="linNode" presStyleCnt="0"/>
      <dgm:spPr/>
    </dgm:pt>
    <dgm:pt modelId="{22B28575-964F-4305-AAE5-F342EC5F17A7}" type="pres">
      <dgm:prSet presAssocID="{76CECEF3-D747-4AC6-9590-3FD6632E01AE}" presName="parentText" presStyleLbl="node1" presStyleIdx="2" presStyleCnt="10">
        <dgm:presLayoutVars>
          <dgm:chMax val="1"/>
          <dgm:bulletEnabled val="1"/>
        </dgm:presLayoutVars>
      </dgm:prSet>
      <dgm:spPr/>
    </dgm:pt>
    <dgm:pt modelId="{A41C0127-3850-421C-9D90-B1570D85F5BB}" type="pres">
      <dgm:prSet presAssocID="{28E8DB31-4462-4ED8-94CD-BC8FE5DF8B3B}" presName="sp" presStyleCnt="0"/>
      <dgm:spPr/>
    </dgm:pt>
    <dgm:pt modelId="{A8CF85F2-D09B-404C-B4C5-4EC1FEFCF8E6}" type="pres">
      <dgm:prSet presAssocID="{A5DFAA4A-8409-465B-9E0B-EF9E40EBBE6F}" presName="linNode" presStyleCnt="0"/>
      <dgm:spPr/>
    </dgm:pt>
    <dgm:pt modelId="{9CA68D1A-F721-42C9-8596-1527D66D1AE9}" type="pres">
      <dgm:prSet presAssocID="{A5DFAA4A-8409-465B-9E0B-EF9E40EBBE6F}" presName="parentText" presStyleLbl="node1" presStyleIdx="3" presStyleCnt="10">
        <dgm:presLayoutVars>
          <dgm:chMax val="1"/>
          <dgm:bulletEnabled val="1"/>
        </dgm:presLayoutVars>
      </dgm:prSet>
      <dgm:spPr/>
    </dgm:pt>
    <dgm:pt modelId="{83FFA278-3432-4D05-98C0-8A16B88A6799}" type="pres">
      <dgm:prSet presAssocID="{1B98DBB4-1850-468E-8EAF-675298F6DD88}" presName="sp" presStyleCnt="0"/>
      <dgm:spPr/>
    </dgm:pt>
    <dgm:pt modelId="{C968533B-0190-4331-BE08-C9FC2D003A04}" type="pres">
      <dgm:prSet presAssocID="{4CD1196B-19ED-43A0-9C1C-B9CFBBEEA445}" presName="linNode" presStyleCnt="0"/>
      <dgm:spPr/>
    </dgm:pt>
    <dgm:pt modelId="{AEF20822-D16D-44F5-BE5F-F4757D975116}" type="pres">
      <dgm:prSet presAssocID="{4CD1196B-19ED-43A0-9C1C-B9CFBBEEA445}" presName="parentText" presStyleLbl="node1" presStyleIdx="4" presStyleCnt="10">
        <dgm:presLayoutVars>
          <dgm:chMax val="1"/>
          <dgm:bulletEnabled val="1"/>
        </dgm:presLayoutVars>
      </dgm:prSet>
      <dgm:spPr/>
    </dgm:pt>
    <dgm:pt modelId="{7686324C-0B5E-4BC9-BEB6-9CE36703B13C}" type="pres">
      <dgm:prSet presAssocID="{AB66F0C2-B595-4987-8757-4337ABD3D24E}" presName="sp" presStyleCnt="0"/>
      <dgm:spPr/>
    </dgm:pt>
    <dgm:pt modelId="{1AAFEA2D-E2C8-4CD0-A76E-BE85F3854076}" type="pres">
      <dgm:prSet presAssocID="{6BDA1253-ED09-487A-97DA-16CFEBFC0B26}" presName="linNode" presStyleCnt="0"/>
      <dgm:spPr/>
    </dgm:pt>
    <dgm:pt modelId="{72AA3EF2-96EA-4F8C-8BA1-363B2F08CA92}" type="pres">
      <dgm:prSet presAssocID="{6BDA1253-ED09-487A-97DA-16CFEBFC0B26}" presName="parentText" presStyleLbl="node1" presStyleIdx="5" presStyleCnt="10">
        <dgm:presLayoutVars>
          <dgm:chMax val="1"/>
          <dgm:bulletEnabled val="1"/>
        </dgm:presLayoutVars>
      </dgm:prSet>
      <dgm:spPr/>
    </dgm:pt>
    <dgm:pt modelId="{2751D413-64C6-40A2-A22D-B83F40283D4D}" type="pres">
      <dgm:prSet presAssocID="{16696392-1F06-4E8E-A8E7-3B392FD8A8B0}" presName="sp" presStyleCnt="0"/>
      <dgm:spPr/>
    </dgm:pt>
    <dgm:pt modelId="{423E3146-7951-4FE2-8AE9-146324B6DD56}" type="pres">
      <dgm:prSet presAssocID="{21E6C61E-C28F-48B2-B4AE-3622615E8978}" presName="linNode" presStyleCnt="0"/>
      <dgm:spPr/>
    </dgm:pt>
    <dgm:pt modelId="{1D0F9AEC-6CF9-48AE-9EBE-8617486C1DB0}" type="pres">
      <dgm:prSet presAssocID="{21E6C61E-C28F-48B2-B4AE-3622615E8978}" presName="parentText" presStyleLbl="node1" presStyleIdx="6" presStyleCnt="10">
        <dgm:presLayoutVars>
          <dgm:chMax val="1"/>
          <dgm:bulletEnabled val="1"/>
        </dgm:presLayoutVars>
      </dgm:prSet>
      <dgm:spPr/>
    </dgm:pt>
    <dgm:pt modelId="{3A689255-4FC4-463B-BA36-C0250731DF23}" type="pres">
      <dgm:prSet presAssocID="{3C47355F-306D-48C0-ACB7-B40BB6DEBE77}" presName="sp" presStyleCnt="0"/>
      <dgm:spPr/>
    </dgm:pt>
    <dgm:pt modelId="{398F84EF-6963-4295-9B47-3B066426EE28}" type="pres">
      <dgm:prSet presAssocID="{0934E8FF-5AFD-43C4-A5FE-E37112D8F778}" presName="linNode" presStyleCnt="0"/>
      <dgm:spPr/>
    </dgm:pt>
    <dgm:pt modelId="{66D85ABC-5C8C-483C-BC64-8454E193430F}" type="pres">
      <dgm:prSet presAssocID="{0934E8FF-5AFD-43C4-A5FE-E37112D8F778}" presName="parentText" presStyleLbl="node1" presStyleIdx="7" presStyleCnt="10">
        <dgm:presLayoutVars>
          <dgm:chMax val="1"/>
          <dgm:bulletEnabled val="1"/>
        </dgm:presLayoutVars>
      </dgm:prSet>
      <dgm:spPr/>
    </dgm:pt>
    <dgm:pt modelId="{5B9B38C1-843A-47DE-9255-135FD81B92F4}" type="pres">
      <dgm:prSet presAssocID="{78E2883B-1C26-4C61-9C59-0D2D00E165F2}" presName="sp" presStyleCnt="0"/>
      <dgm:spPr/>
    </dgm:pt>
    <dgm:pt modelId="{C7515F35-7D22-4D10-BDE7-9FE66A559EDC}" type="pres">
      <dgm:prSet presAssocID="{58496B2F-EEDC-4563-AB25-BA47D352247D}" presName="linNode" presStyleCnt="0"/>
      <dgm:spPr/>
    </dgm:pt>
    <dgm:pt modelId="{579A60A7-364C-4ABC-AC06-F059141B5E19}" type="pres">
      <dgm:prSet presAssocID="{58496B2F-EEDC-4563-AB25-BA47D352247D}" presName="parentText" presStyleLbl="node1" presStyleIdx="8" presStyleCnt="10">
        <dgm:presLayoutVars>
          <dgm:chMax val="1"/>
          <dgm:bulletEnabled val="1"/>
        </dgm:presLayoutVars>
      </dgm:prSet>
      <dgm:spPr/>
    </dgm:pt>
    <dgm:pt modelId="{21D0DB17-6189-4769-8A51-F221C36B1A14}" type="pres">
      <dgm:prSet presAssocID="{40158945-6BEF-43DC-948A-C903723BAA77}" presName="sp" presStyleCnt="0"/>
      <dgm:spPr/>
    </dgm:pt>
    <dgm:pt modelId="{E3D24068-9FBA-4138-80E6-6C1020A70863}" type="pres">
      <dgm:prSet presAssocID="{4AF00ABB-8AD7-4328-971F-DA4284FD2C85}" presName="linNode" presStyleCnt="0"/>
      <dgm:spPr/>
    </dgm:pt>
    <dgm:pt modelId="{2C0A27FF-6AFE-4C2D-9677-3DF332F07D5C}" type="pres">
      <dgm:prSet presAssocID="{4AF00ABB-8AD7-4328-971F-DA4284FD2C85}" presName="parentText" presStyleLbl="node1" presStyleIdx="9" presStyleCnt="10">
        <dgm:presLayoutVars>
          <dgm:chMax val="1"/>
          <dgm:bulletEnabled val="1"/>
        </dgm:presLayoutVars>
      </dgm:prSet>
      <dgm:spPr/>
    </dgm:pt>
  </dgm:ptLst>
  <dgm:cxnLst>
    <dgm:cxn modelId="{79561A0B-A435-487D-BDE6-37D92350BA6B}" srcId="{992A2CB8-D95D-4DEB-8883-6049C1FA4BB2}" destId="{6BDA1253-ED09-487A-97DA-16CFEBFC0B26}" srcOrd="5" destOrd="0" parTransId="{AC72BCB4-FE27-4CEB-88BA-5691AF1551AF}" sibTransId="{16696392-1F06-4E8E-A8E7-3B392FD8A8B0}"/>
    <dgm:cxn modelId="{1F275814-7D7F-4AEE-A251-C6332C298EF9}" srcId="{992A2CB8-D95D-4DEB-8883-6049C1FA4BB2}" destId="{0934E8FF-5AFD-43C4-A5FE-E37112D8F778}" srcOrd="7" destOrd="0" parTransId="{541C0184-A41C-4A1E-99FC-CCE70C2D828D}" sibTransId="{78E2883B-1C26-4C61-9C59-0D2D00E165F2}"/>
    <dgm:cxn modelId="{36F49028-0A20-451C-BCE1-EB06840FCF58}" type="presOf" srcId="{0934E8FF-5AFD-43C4-A5FE-E37112D8F778}" destId="{66D85ABC-5C8C-483C-BC64-8454E193430F}" srcOrd="0" destOrd="0" presId="urn:microsoft.com/office/officeart/2005/8/layout/vList5"/>
    <dgm:cxn modelId="{5BCAE235-FC8A-4BF2-90A4-C0F2F49BF168}" type="presOf" srcId="{76CECEF3-D747-4AC6-9590-3FD6632E01AE}" destId="{22B28575-964F-4305-AAE5-F342EC5F17A7}" srcOrd="0" destOrd="0" presId="urn:microsoft.com/office/officeart/2005/8/layout/vList5"/>
    <dgm:cxn modelId="{2212B83F-0E85-472D-B356-4D3062E551B4}" srcId="{992A2CB8-D95D-4DEB-8883-6049C1FA4BB2}" destId="{21E6C61E-C28F-48B2-B4AE-3622615E8978}" srcOrd="6" destOrd="0" parTransId="{DA1F28DA-409A-4994-8249-BCD21D3A8746}" sibTransId="{3C47355F-306D-48C0-ACB7-B40BB6DEBE77}"/>
    <dgm:cxn modelId="{800ECF46-C487-4FD7-B065-BD1B50484139}" srcId="{992A2CB8-D95D-4DEB-8883-6049C1FA4BB2}" destId="{FED5C307-E6F8-4593-98F7-789BC07C5AC7}" srcOrd="0" destOrd="0" parTransId="{F4E416C9-DEF7-4891-9107-62FA9EA1BFE7}" sibTransId="{6B3D0590-2345-4BA3-AFA2-4449DCC48EAF}"/>
    <dgm:cxn modelId="{F7C80D6B-FC5F-48DA-8155-56938139A1A2}" type="presOf" srcId="{FED5C307-E6F8-4593-98F7-789BC07C5AC7}" destId="{971630BF-006B-4C08-AF43-B5F9DDF6BDAC}" srcOrd="0" destOrd="0" presId="urn:microsoft.com/office/officeart/2005/8/layout/vList5"/>
    <dgm:cxn modelId="{C541A06D-8D30-4B63-8798-7C56E4ED4078}" type="presOf" srcId="{21E6C61E-C28F-48B2-B4AE-3622615E8978}" destId="{1D0F9AEC-6CF9-48AE-9EBE-8617486C1DB0}" srcOrd="0" destOrd="0" presId="urn:microsoft.com/office/officeart/2005/8/layout/vList5"/>
    <dgm:cxn modelId="{3B212B8D-FA1B-4F31-9A8F-E612CF34418F}" type="presOf" srcId="{4CD1196B-19ED-43A0-9C1C-B9CFBBEEA445}" destId="{AEF20822-D16D-44F5-BE5F-F4757D975116}" srcOrd="0" destOrd="0" presId="urn:microsoft.com/office/officeart/2005/8/layout/vList5"/>
    <dgm:cxn modelId="{5E3C1D8F-3620-47B1-BF64-26F3055466D1}" srcId="{992A2CB8-D95D-4DEB-8883-6049C1FA4BB2}" destId="{4CD1196B-19ED-43A0-9C1C-B9CFBBEEA445}" srcOrd="4" destOrd="0" parTransId="{71DA484D-C6B5-4037-83AF-5B6150FBC828}" sibTransId="{AB66F0C2-B595-4987-8757-4337ABD3D24E}"/>
    <dgm:cxn modelId="{79FDE491-7CBA-48EC-96CB-5789E90970B2}" type="presOf" srcId="{4AF00ABB-8AD7-4328-971F-DA4284FD2C85}" destId="{2C0A27FF-6AFE-4C2D-9677-3DF332F07D5C}" srcOrd="0" destOrd="0" presId="urn:microsoft.com/office/officeart/2005/8/layout/vList5"/>
    <dgm:cxn modelId="{A4089A98-CDB6-405C-B3FF-97B3AC9086C3}" srcId="{992A2CB8-D95D-4DEB-8883-6049C1FA4BB2}" destId="{4AF00ABB-8AD7-4328-971F-DA4284FD2C85}" srcOrd="9" destOrd="0" parTransId="{230C9C6D-B940-434B-AB69-07D6F6609755}" sibTransId="{F5370D28-A3E9-4422-90E1-43F7EE57A04F}"/>
    <dgm:cxn modelId="{DD69059C-C8F4-493B-B8DE-945E3B53A5D5}" type="presOf" srcId="{3AB2BFB9-4738-4363-BE38-99BB397449AF}" destId="{B92427B7-0BB2-439F-ADF4-0A0727E233BC}" srcOrd="0" destOrd="0" presId="urn:microsoft.com/office/officeart/2005/8/layout/vList5"/>
    <dgm:cxn modelId="{701ECDB9-5E53-4C93-ABC5-6C67487C2BC1}" type="presOf" srcId="{A5DFAA4A-8409-465B-9E0B-EF9E40EBBE6F}" destId="{9CA68D1A-F721-42C9-8596-1527D66D1AE9}" srcOrd="0" destOrd="0" presId="urn:microsoft.com/office/officeart/2005/8/layout/vList5"/>
    <dgm:cxn modelId="{D81995CD-FDAB-43D6-B460-4BA652C64678}" type="presOf" srcId="{58496B2F-EEDC-4563-AB25-BA47D352247D}" destId="{579A60A7-364C-4ABC-AC06-F059141B5E19}" srcOrd="0" destOrd="0" presId="urn:microsoft.com/office/officeart/2005/8/layout/vList5"/>
    <dgm:cxn modelId="{17073ACE-6199-4379-A0BE-EADB688D0BE6}" type="presOf" srcId="{6BDA1253-ED09-487A-97DA-16CFEBFC0B26}" destId="{72AA3EF2-96EA-4F8C-8BA1-363B2F08CA92}" srcOrd="0" destOrd="0" presId="urn:microsoft.com/office/officeart/2005/8/layout/vList5"/>
    <dgm:cxn modelId="{35AECED5-63A5-4AF6-8435-7E7D561A4D02}" srcId="{992A2CB8-D95D-4DEB-8883-6049C1FA4BB2}" destId="{A5DFAA4A-8409-465B-9E0B-EF9E40EBBE6F}" srcOrd="3" destOrd="0" parTransId="{883D5B0F-A19D-4F2E-A4F5-6C153AE0E444}" sibTransId="{1B98DBB4-1850-468E-8EAF-675298F6DD88}"/>
    <dgm:cxn modelId="{B83790EC-4EA1-4291-A5FD-86A1A8F0A2E3}" srcId="{992A2CB8-D95D-4DEB-8883-6049C1FA4BB2}" destId="{3AB2BFB9-4738-4363-BE38-99BB397449AF}" srcOrd="1" destOrd="0" parTransId="{8881DFF6-F6C6-4F56-9AC7-489F097825F6}" sibTransId="{DC8D7A62-90BE-4EE5-95C3-A7DCF42B9855}"/>
    <dgm:cxn modelId="{58C5EEEC-52EF-433F-B3C3-BDDEFFA6B9F5}" type="presOf" srcId="{992A2CB8-D95D-4DEB-8883-6049C1FA4BB2}" destId="{08BDBC7C-5370-4A5C-A8AC-45B23E058042}" srcOrd="0" destOrd="0" presId="urn:microsoft.com/office/officeart/2005/8/layout/vList5"/>
    <dgm:cxn modelId="{C4B8AAF2-9DA2-489F-9E58-D9DB20005C8D}" srcId="{992A2CB8-D95D-4DEB-8883-6049C1FA4BB2}" destId="{58496B2F-EEDC-4563-AB25-BA47D352247D}" srcOrd="8" destOrd="0" parTransId="{E0426F02-50CC-4792-BFE4-A55AC15EDF68}" sibTransId="{40158945-6BEF-43DC-948A-C903723BAA77}"/>
    <dgm:cxn modelId="{E50A45F3-0735-4299-81C3-B946C1D9C2BB}" srcId="{992A2CB8-D95D-4DEB-8883-6049C1FA4BB2}" destId="{76CECEF3-D747-4AC6-9590-3FD6632E01AE}" srcOrd="2" destOrd="0" parTransId="{0E6D316A-737A-4098-ABD0-6731C2039FBA}" sibTransId="{28E8DB31-4462-4ED8-94CD-BC8FE5DF8B3B}"/>
    <dgm:cxn modelId="{82CD8472-13F8-480A-8BFB-8D00EECCE55C}" type="presParOf" srcId="{08BDBC7C-5370-4A5C-A8AC-45B23E058042}" destId="{EB59C1A3-BC01-4BF5-800B-EF6E0B1634DC}" srcOrd="0" destOrd="0" presId="urn:microsoft.com/office/officeart/2005/8/layout/vList5"/>
    <dgm:cxn modelId="{7CE6B0A2-5835-40FB-9FF1-702FAC90EF9E}" type="presParOf" srcId="{EB59C1A3-BC01-4BF5-800B-EF6E0B1634DC}" destId="{971630BF-006B-4C08-AF43-B5F9DDF6BDAC}" srcOrd="0" destOrd="0" presId="urn:microsoft.com/office/officeart/2005/8/layout/vList5"/>
    <dgm:cxn modelId="{7202F783-E765-4A07-91A0-868CCF0D56A7}" type="presParOf" srcId="{08BDBC7C-5370-4A5C-A8AC-45B23E058042}" destId="{E2408007-1750-40F8-BE6C-CAB7CDF94032}" srcOrd="1" destOrd="0" presId="urn:microsoft.com/office/officeart/2005/8/layout/vList5"/>
    <dgm:cxn modelId="{76EF3538-856A-4DE3-A000-FAD439B9A3C6}" type="presParOf" srcId="{08BDBC7C-5370-4A5C-A8AC-45B23E058042}" destId="{4A2BD30D-7068-46F5-B7C2-165737788309}" srcOrd="2" destOrd="0" presId="urn:microsoft.com/office/officeart/2005/8/layout/vList5"/>
    <dgm:cxn modelId="{C4945D13-BFBD-4B2E-BBBA-B9E0A75FAE49}" type="presParOf" srcId="{4A2BD30D-7068-46F5-B7C2-165737788309}" destId="{B92427B7-0BB2-439F-ADF4-0A0727E233BC}" srcOrd="0" destOrd="0" presId="urn:microsoft.com/office/officeart/2005/8/layout/vList5"/>
    <dgm:cxn modelId="{18A3A8F2-4492-4B17-AD02-185C13EC0774}" type="presParOf" srcId="{08BDBC7C-5370-4A5C-A8AC-45B23E058042}" destId="{C91BC0B1-1CA1-4B6F-B8AB-85559162FDF2}" srcOrd="3" destOrd="0" presId="urn:microsoft.com/office/officeart/2005/8/layout/vList5"/>
    <dgm:cxn modelId="{B4B430A9-169F-4233-939C-CC9706ED099F}" type="presParOf" srcId="{08BDBC7C-5370-4A5C-A8AC-45B23E058042}" destId="{FF80E317-0F66-4447-8322-17D61872B49F}" srcOrd="4" destOrd="0" presId="urn:microsoft.com/office/officeart/2005/8/layout/vList5"/>
    <dgm:cxn modelId="{1F6FCE3A-A56F-4B6E-B827-D7AD18E4CD35}" type="presParOf" srcId="{FF80E317-0F66-4447-8322-17D61872B49F}" destId="{22B28575-964F-4305-AAE5-F342EC5F17A7}" srcOrd="0" destOrd="0" presId="urn:microsoft.com/office/officeart/2005/8/layout/vList5"/>
    <dgm:cxn modelId="{99B57855-0374-46F4-BD9D-624134224460}" type="presParOf" srcId="{08BDBC7C-5370-4A5C-A8AC-45B23E058042}" destId="{A41C0127-3850-421C-9D90-B1570D85F5BB}" srcOrd="5" destOrd="0" presId="urn:microsoft.com/office/officeart/2005/8/layout/vList5"/>
    <dgm:cxn modelId="{4A59A92F-5271-48BB-B556-6C26FF69C39D}" type="presParOf" srcId="{08BDBC7C-5370-4A5C-A8AC-45B23E058042}" destId="{A8CF85F2-D09B-404C-B4C5-4EC1FEFCF8E6}" srcOrd="6" destOrd="0" presId="urn:microsoft.com/office/officeart/2005/8/layout/vList5"/>
    <dgm:cxn modelId="{B8C005C8-8BF0-42A2-9A59-9E457EE82487}" type="presParOf" srcId="{A8CF85F2-D09B-404C-B4C5-4EC1FEFCF8E6}" destId="{9CA68D1A-F721-42C9-8596-1527D66D1AE9}" srcOrd="0" destOrd="0" presId="urn:microsoft.com/office/officeart/2005/8/layout/vList5"/>
    <dgm:cxn modelId="{7C2C8BBA-3106-44A5-8510-6077D8DBD350}" type="presParOf" srcId="{08BDBC7C-5370-4A5C-A8AC-45B23E058042}" destId="{83FFA278-3432-4D05-98C0-8A16B88A6799}" srcOrd="7" destOrd="0" presId="urn:microsoft.com/office/officeart/2005/8/layout/vList5"/>
    <dgm:cxn modelId="{524079B5-BE7E-488A-A819-D63A9FCC22D5}" type="presParOf" srcId="{08BDBC7C-5370-4A5C-A8AC-45B23E058042}" destId="{C968533B-0190-4331-BE08-C9FC2D003A04}" srcOrd="8" destOrd="0" presId="urn:microsoft.com/office/officeart/2005/8/layout/vList5"/>
    <dgm:cxn modelId="{72996B28-0D53-4788-8996-7A9D259ADEB7}" type="presParOf" srcId="{C968533B-0190-4331-BE08-C9FC2D003A04}" destId="{AEF20822-D16D-44F5-BE5F-F4757D975116}" srcOrd="0" destOrd="0" presId="urn:microsoft.com/office/officeart/2005/8/layout/vList5"/>
    <dgm:cxn modelId="{801DC6D1-852D-4096-9064-4FCCD460BA73}" type="presParOf" srcId="{08BDBC7C-5370-4A5C-A8AC-45B23E058042}" destId="{7686324C-0B5E-4BC9-BEB6-9CE36703B13C}" srcOrd="9" destOrd="0" presId="urn:microsoft.com/office/officeart/2005/8/layout/vList5"/>
    <dgm:cxn modelId="{230D4BFC-C831-45BB-8005-286AD00A127A}" type="presParOf" srcId="{08BDBC7C-5370-4A5C-A8AC-45B23E058042}" destId="{1AAFEA2D-E2C8-4CD0-A76E-BE85F3854076}" srcOrd="10" destOrd="0" presId="urn:microsoft.com/office/officeart/2005/8/layout/vList5"/>
    <dgm:cxn modelId="{C05C5C24-273A-45DE-9F36-9FFDE3FFA31A}" type="presParOf" srcId="{1AAFEA2D-E2C8-4CD0-A76E-BE85F3854076}" destId="{72AA3EF2-96EA-4F8C-8BA1-363B2F08CA92}" srcOrd="0" destOrd="0" presId="urn:microsoft.com/office/officeart/2005/8/layout/vList5"/>
    <dgm:cxn modelId="{0F2DCDFC-36C4-4A89-9832-EB2668E192A3}" type="presParOf" srcId="{08BDBC7C-5370-4A5C-A8AC-45B23E058042}" destId="{2751D413-64C6-40A2-A22D-B83F40283D4D}" srcOrd="11" destOrd="0" presId="urn:microsoft.com/office/officeart/2005/8/layout/vList5"/>
    <dgm:cxn modelId="{D119607C-9B8E-4AF7-B26D-6CA1C8D9C4D7}" type="presParOf" srcId="{08BDBC7C-5370-4A5C-A8AC-45B23E058042}" destId="{423E3146-7951-4FE2-8AE9-146324B6DD56}" srcOrd="12" destOrd="0" presId="urn:microsoft.com/office/officeart/2005/8/layout/vList5"/>
    <dgm:cxn modelId="{D2832250-3F85-472E-B105-0655D415077E}" type="presParOf" srcId="{423E3146-7951-4FE2-8AE9-146324B6DD56}" destId="{1D0F9AEC-6CF9-48AE-9EBE-8617486C1DB0}" srcOrd="0" destOrd="0" presId="urn:microsoft.com/office/officeart/2005/8/layout/vList5"/>
    <dgm:cxn modelId="{2E401FE5-29E5-4034-9C91-C14EE5CB5997}" type="presParOf" srcId="{08BDBC7C-5370-4A5C-A8AC-45B23E058042}" destId="{3A689255-4FC4-463B-BA36-C0250731DF23}" srcOrd="13" destOrd="0" presId="urn:microsoft.com/office/officeart/2005/8/layout/vList5"/>
    <dgm:cxn modelId="{E5F81B09-F968-44B4-BE79-8531722CF551}" type="presParOf" srcId="{08BDBC7C-5370-4A5C-A8AC-45B23E058042}" destId="{398F84EF-6963-4295-9B47-3B066426EE28}" srcOrd="14" destOrd="0" presId="urn:microsoft.com/office/officeart/2005/8/layout/vList5"/>
    <dgm:cxn modelId="{B8D7B826-BDF3-4166-B3F4-D9768F5CA27A}" type="presParOf" srcId="{398F84EF-6963-4295-9B47-3B066426EE28}" destId="{66D85ABC-5C8C-483C-BC64-8454E193430F}" srcOrd="0" destOrd="0" presId="urn:microsoft.com/office/officeart/2005/8/layout/vList5"/>
    <dgm:cxn modelId="{2879283B-5C6C-4BBC-AB4E-C61B75194518}" type="presParOf" srcId="{08BDBC7C-5370-4A5C-A8AC-45B23E058042}" destId="{5B9B38C1-843A-47DE-9255-135FD81B92F4}" srcOrd="15" destOrd="0" presId="urn:microsoft.com/office/officeart/2005/8/layout/vList5"/>
    <dgm:cxn modelId="{FA00E9FE-6E37-4BED-B5B8-946C870AAAFE}" type="presParOf" srcId="{08BDBC7C-5370-4A5C-A8AC-45B23E058042}" destId="{C7515F35-7D22-4D10-BDE7-9FE66A559EDC}" srcOrd="16" destOrd="0" presId="urn:microsoft.com/office/officeart/2005/8/layout/vList5"/>
    <dgm:cxn modelId="{C4BBF192-1F1C-4333-B448-E30901B618BA}" type="presParOf" srcId="{C7515F35-7D22-4D10-BDE7-9FE66A559EDC}" destId="{579A60A7-364C-4ABC-AC06-F059141B5E19}" srcOrd="0" destOrd="0" presId="urn:microsoft.com/office/officeart/2005/8/layout/vList5"/>
    <dgm:cxn modelId="{7F778014-3D80-44DC-8DA6-8320985E27A9}" type="presParOf" srcId="{08BDBC7C-5370-4A5C-A8AC-45B23E058042}" destId="{21D0DB17-6189-4769-8A51-F221C36B1A14}" srcOrd="17" destOrd="0" presId="urn:microsoft.com/office/officeart/2005/8/layout/vList5"/>
    <dgm:cxn modelId="{CC8A3769-1B3B-4F5C-B78E-BCF9674A8193}" type="presParOf" srcId="{08BDBC7C-5370-4A5C-A8AC-45B23E058042}" destId="{E3D24068-9FBA-4138-80E6-6C1020A70863}" srcOrd="18" destOrd="0" presId="urn:microsoft.com/office/officeart/2005/8/layout/vList5"/>
    <dgm:cxn modelId="{C0B9A2CC-C5DC-4C5A-92A0-4E7EA411ECAF}" type="presParOf" srcId="{E3D24068-9FBA-4138-80E6-6C1020A70863}" destId="{2C0A27FF-6AFE-4C2D-9677-3DF332F07D5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A8CA9B-7174-472D-A25A-102703F834A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D4DC1C5-82F4-4101-8468-2A1CD376D334}">
      <dgm:prSet/>
      <dgm:spPr/>
      <dgm:t>
        <a:bodyPr/>
        <a:lstStyle/>
        <a:p>
          <a:r>
            <a:rPr lang="pl-PL"/>
            <a:t>Dowody osobowe - pochodzą od człowieka (osoby żyjącej) </a:t>
          </a:r>
        </a:p>
      </dgm:t>
    </dgm:pt>
    <dgm:pt modelId="{3889423E-61ED-4384-ACF2-0CFF103243D4}" type="parTrans" cxnId="{CFCF9D52-D07D-4766-9233-784B59A7F073}">
      <dgm:prSet/>
      <dgm:spPr/>
      <dgm:t>
        <a:bodyPr/>
        <a:lstStyle/>
        <a:p>
          <a:endParaRPr lang="pl-PL"/>
        </a:p>
      </dgm:t>
    </dgm:pt>
    <dgm:pt modelId="{FA1CA2CA-62F4-47B4-BAE4-D5C8B37D67B0}" type="sibTrans" cxnId="{CFCF9D52-D07D-4766-9233-784B59A7F073}">
      <dgm:prSet/>
      <dgm:spPr/>
      <dgm:t>
        <a:bodyPr/>
        <a:lstStyle/>
        <a:p>
          <a:endParaRPr lang="pl-PL"/>
        </a:p>
      </dgm:t>
    </dgm:pt>
    <dgm:pt modelId="{5CA09BA4-FB8E-4E22-A7CD-E343BE15214E}">
      <dgm:prSet/>
      <dgm:spPr/>
      <dgm:t>
        <a:bodyPr/>
        <a:lstStyle/>
        <a:p>
          <a:r>
            <a:rPr lang="pl-PL" dirty="0"/>
            <a:t>Świadek, podejrzany/oskarżony</a:t>
          </a:r>
        </a:p>
      </dgm:t>
    </dgm:pt>
    <dgm:pt modelId="{933692B3-3212-417C-8DDE-47511A501223}" type="parTrans" cxnId="{20514D21-5129-4297-8D07-411E198F8C7D}">
      <dgm:prSet/>
      <dgm:spPr/>
      <dgm:t>
        <a:bodyPr/>
        <a:lstStyle/>
        <a:p>
          <a:endParaRPr lang="pl-PL"/>
        </a:p>
      </dgm:t>
    </dgm:pt>
    <dgm:pt modelId="{445EB195-A732-42B4-A5B2-E7D1F48BAA53}" type="sibTrans" cxnId="{20514D21-5129-4297-8D07-411E198F8C7D}">
      <dgm:prSet/>
      <dgm:spPr/>
      <dgm:t>
        <a:bodyPr/>
        <a:lstStyle/>
        <a:p>
          <a:endParaRPr lang="pl-PL"/>
        </a:p>
      </dgm:t>
    </dgm:pt>
    <dgm:pt modelId="{A271EF62-B661-4C06-A9ED-917B4029C561}">
      <dgm:prSet/>
      <dgm:spPr/>
      <dgm:t>
        <a:bodyPr/>
        <a:lstStyle/>
        <a:p>
          <a:r>
            <a:rPr lang="pl-PL"/>
            <a:t>Sposób przeprowadzenia – przesłuchanie </a:t>
          </a:r>
        </a:p>
      </dgm:t>
    </dgm:pt>
    <dgm:pt modelId="{A2900520-B6B5-402C-94DC-CD7E57B69476}" type="parTrans" cxnId="{082B4A50-14AF-4B17-97A1-D1C3140BB131}">
      <dgm:prSet/>
      <dgm:spPr/>
      <dgm:t>
        <a:bodyPr/>
        <a:lstStyle/>
        <a:p>
          <a:endParaRPr lang="pl-PL"/>
        </a:p>
      </dgm:t>
    </dgm:pt>
    <dgm:pt modelId="{75198659-F3EA-4CB1-BC02-BA73733A1AC2}" type="sibTrans" cxnId="{082B4A50-14AF-4B17-97A1-D1C3140BB131}">
      <dgm:prSet/>
      <dgm:spPr/>
      <dgm:t>
        <a:bodyPr/>
        <a:lstStyle/>
        <a:p>
          <a:endParaRPr lang="pl-PL"/>
        </a:p>
      </dgm:t>
    </dgm:pt>
    <dgm:pt modelId="{C85CD8D7-CEE6-41F1-B29D-DA09E5C44B70}">
      <dgm:prSet/>
      <dgm:spPr/>
      <dgm:t>
        <a:bodyPr/>
        <a:lstStyle/>
        <a:p>
          <a:r>
            <a:rPr lang="pl-PL"/>
            <a:t>Środek dowodowy – zeznania, wyjaśnienia </a:t>
          </a:r>
        </a:p>
      </dgm:t>
    </dgm:pt>
    <dgm:pt modelId="{FD5A9D4C-A9B3-415F-8413-C07388DF32F1}" type="parTrans" cxnId="{423BC196-2F49-484B-9BC5-960471B31390}">
      <dgm:prSet/>
      <dgm:spPr/>
      <dgm:t>
        <a:bodyPr/>
        <a:lstStyle/>
        <a:p>
          <a:endParaRPr lang="pl-PL"/>
        </a:p>
      </dgm:t>
    </dgm:pt>
    <dgm:pt modelId="{FFBCBA3D-C099-4DC8-9631-C04C9BB5773E}" type="sibTrans" cxnId="{423BC196-2F49-484B-9BC5-960471B31390}">
      <dgm:prSet/>
      <dgm:spPr/>
      <dgm:t>
        <a:bodyPr/>
        <a:lstStyle/>
        <a:p>
          <a:endParaRPr lang="pl-PL"/>
        </a:p>
      </dgm:t>
    </dgm:pt>
    <dgm:pt modelId="{65EE59EE-10E8-410E-ADEC-57B9E5D3B5D3}">
      <dgm:prSet/>
      <dgm:spPr/>
      <dgm:t>
        <a:bodyPr/>
        <a:lstStyle/>
        <a:p>
          <a:r>
            <a:rPr lang="pl-PL"/>
            <a:t>Dowody rzeczowe - przedmiot, miejsce, ciało człowieka </a:t>
          </a:r>
        </a:p>
      </dgm:t>
    </dgm:pt>
    <dgm:pt modelId="{4AD7321C-DDE7-4D6B-91AA-A4952979A277}" type="parTrans" cxnId="{C0C941C1-0A94-4D3E-A11D-17D5A9FB4EC5}">
      <dgm:prSet/>
      <dgm:spPr/>
      <dgm:t>
        <a:bodyPr/>
        <a:lstStyle/>
        <a:p>
          <a:endParaRPr lang="pl-PL"/>
        </a:p>
      </dgm:t>
    </dgm:pt>
    <dgm:pt modelId="{52F4A51F-A983-4A9B-AB76-DA60131F9669}" type="sibTrans" cxnId="{C0C941C1-0A94-4D3E-A11D-17D5A9FB4EC5}">
      <dgm:prSet/>
      <dgm:spPr/>
      <dgm:t>
        <a:bodyPr/>
        <a:lstStyle/>
        <a:p>
          <a:endParaRPr lang="pl-PL"/>
        </a:p>
      </dgm:t>
    </dgm:pt>
    <dgm:pt modelId="{87F50B97-8BBC-4ABF-A6C8-FC4993C24937}">
      <dgm:prSet/>
      <dgm:spPr/>
      <dgm:t>
        <a:bodyPr/>
        <a:lstStyle/>
        <a:p>
          <a:r>
            <a:rPr lang="pl-PL"/>
            <a:t>Sposób przeprowadzenia – oględziny </a:t>
          </a:r>
        </a:p>
      </dgm:t>
    </dgm:pt>
    <dgm:pt modelId="{36E6E1E1-EC88-45B9-8FB7-79286314C547}" type="parTrans" cxnId="{179DFCF5-8896-494A-82F4-D40485D2442E}">
      <dgm:prSet/>
      <dgm:spPr/>
      <dgm:t>
        <a:bodyPr/>
        <a:lstStyle/>
        <a:p>
          <a:endParaRPr lang="pl-PL"/>
        </a:p>
      </dgm:t>
    </dgm:pt>
    <dgm:pt modelId="{94D5FEAD-DDB8-4DF4-A950-3995F7486649}" type="sibTrans" cxnId="{179DFCF5-8896-494A-82F4-D40485D2442E}">
      <dgm:prSet/>
      <dgm:spPr/>
      <dgm:t>
        <a:bodyPr/>
        <a:lstStyle/>
        <a:p>
          <a:endParaRPr lang="pl-PL"/>
        </a:p>
      </dgm:t>
    </dgm:pt>
    <dgm:pt modelId="{5C2E08C7-66BE-498A-BE7E-6350B84A586B}">
      <dgm:prSet/>
      <dgm:spPr/>
      <dgm:t>
        <a:bodyPr/>
        <a:lstStyle/>
        <a:p>
          <a:r>
            <a:rPr lang="pl-PL"/>
            <a:t>Środek dowodowy – cechy i właściwości rzeczy</a:t>
          </a:r>
        </a:p>
      </dgm:t>
    </dgm:pt>
    <dgm:pt modelId="{2DC23B17-6392-42C0-83FA-28A6A888F90A}" type="parTrans" cxnId="{FB14A0AF-2734-487E-8F55-50CA21D4EE98}">
      <dgm:prSet/>
      <dgm:spPr/>
      <dgm:t>
        <a:bodyPr/>
        <a:lstStyle/>
        <a:p>
          <a:endParaRPr lang="pl-PL"/>
        </a:p>
      </dgm:t>
    </dgm:pt>
    <dgm:pt modelId="{A3318A9F-1B39-493A-A517-055D5B6C930E}" type="sibTrans" cxnId="{FB14A0AF-2734-487E-8F55-50CA21D4EE98}">
      <dgm:prSet/>
      <dgm:spPr/>
      <dgm:t>
        <a:bodyPr/>
        <a:lstStyle/>
        <a:p>
          <a:endParaRPr lang="pl-PL"/>
        </a:p>
      </dgm:t>
    </dgm:pt>
    <dgm:pt modelId="{CAA0B757-42CE-47A6-B9E1-346DB7E07A64}" type="pres">
      <dgm:prSet presAssocID="{B6A8CA9B-7174-472D-A25A-102703F834A7}" presName="linearFlow" presStyleCnt="0">
        <dgm:presLayoutVars>
          <dgm:dir/>
          <dgm:resizeHandles val="exact"/>
        </dgm:presLayoutVars>
      </dgm:prSet>
      <dgm:spPr/>
    </dgm:pt>
    <dgm:pt modelId="{C54E87C9-60B3-455F-B8CD-6DDE068BBB0E}" type="pres">
      <dgm:prSet presAssocID="{FD4DC1C5-82F4-4101-8468-2A1CD376D334}" presName="composite" presStyleCnt="0"/>
      <dgm:spPr/>
    </dgm:pt>
    <dgm:pt modelId="{92B635F0-07A3-42CB-B4E9-519F63D07DBD}" type="pres">
      <dgm:prSet presAssocID="{FD4DC1C5-82F4-4101-8468-2A1CD376D334}" presName="imgShp" presStyleLbl="fgImgPlace1" presStyleIdx="0" presStyleCnt="2"/>
      <dgm:spPr/>
    </dgm:pt>
    <dgm:pt modelId="{61D1771E-8889-42AA-A45B-E33B86D5C5D2}" type="pres">
      <dgm:prSet presAssocID="{FD4DC1C5-82F4-4101-8468-2A1CD376D334}" presName="txShp" presStyleLbl="node1" presStyleIdx="0" presStyleCnt="2">
        <dgm:presLayoutVars>
          <dgm:bulletEnabled val="1"/>
        </dgm:presLayoutVars>
      </dgm:prSet>
      <dgm:spPr/>
    </dgm:pt>
    <dgm:pt modelId="{C0DC95AC-3589-4B15-82F2-03514C93D63B}" type="pres">
      <dgm:prSet presAssocID="{FA1CA2CA-62F4-47B4-BAE4-D5C8B37D67B0}" presName="spacing" presStyleCnt="0"/>
      <dgm:spPr/>
    </dgm:pt>
    <dgm:pt modelId="{7D425F71-0ED3-4584-9A45-9626DD94B560}" type="pres">
      <dgm:prSet presAssocID="{65EE59EE-10E8-410E-ADEC-57B9E5D3B5D3}" presName="composite" presStyleCnt="0"/>
      <dgm:spPr/>
    </dgm:pt>
    <dgm:pt modelId="{47A32737-193A-4E4E-8E6F-0421AFE51239}" type="pres">
      <dgm:prSet presAssocID="{65EE59EE-10E8-410E-ADEC-57B9E5D3B5D3}" presName="imgShp" presStyleLbl="fgImgPlace1" presStyleIdx="1" presStyleCnt="2"/>
      <dgm:spPr/>
    </dgm:pt>
    <dgm:pt modelId="{4D9F3533-A627-4ADD-A65C-58573252557D}" type="pres">
      <dgm:prSet presAssocID="{65EE59EE-10E8-410E-ADEC-57B9E5D3B5D3}" presName="txShp" presStyleLbl="node1" presStyleIdx="1" presStyleCnt="2">
        <dgm:presLayoutVars>
          <dgm:bulletEnabled val="1"/>
        </dgm:presLayoutVars>
      </dgm:prSet>
      <dgm:spPr/>
    </dgm:pt>
  </dgm:ptLst>
  <dgm:cxnLst>
    <dgm:cxn modelId="{2F7BD720-76EB-40DC-A75D-655B7A09F1C7}" type="presOf" srcId="{C85CD8D7-CEE6-41F1-B29D-DA09E5C44B70}" destId="{61D1771E-8889-42AA-A45B-E33B86D5C5D2}" srcOrd="0" destOrd="3" presId="urn:microsoft.com/office/officeart/2005/8/layout/vList3"/>
    <dgm:cxn modelId="{20514D21-5129-4297-8D07-411E198F8C7D}" srcId="{FD4DC1C5-82F4-4101-8468-2A1CD376D334}" destId="{5CA09BA4-FB8E-4E22-A7CD-E343BE15214E}" srcOrd="0" destOrd="0" parTransId="{933692B3-3212-417C-8DDE-47511A501223}" sibTransId="{445EB195-A732-42B4-A5B2-E7D1F48BAA53}"/>
    <dgm:cxn modelId="{A8E23D29-C0B4-4FA0-8E0C-EF3CFB61A2C5}" type="presOf" srcId="{FD4DC1C5-82F4-4101-8468-2A1CD376D334}" destId="{61D1771E-8889-42AA-A45B-E33B86D5C5D2}" srcOrd="0" destOrd="0" presId="urn:microsoft.com/office/officeart/2005/8/layout/vList3"/>
    <dgm:cxn modelId="{640D9836-FD0D-4738-A725-509FE7261105}" type="presOf" srcId="{5C2E08C7-66BE-498A-BE7E-6350B84A586B}" destId="{4D9F3533-A627-4ADD-A65C-58573252557D}" srcOrd="0" destOrd="2" presId="urn:microsoft.com/office/officeart/2005/8/layout/vList3"/>
    <dgm:cxn modelId="{DFEBE83C-96A8-4950-A8F8-8C6C7F49AB21}" type="presOf" srcId="{87F50B97-8BBC-4ABF-A6C8-FC4993C24937}" destId="{4D9F3533-A627-4ADD-A65C-58573252557D}" srcOrd="0" destOrd="1" presId="urn:microsoft.com/office/officeart/2005/8/layout/vList3"/>
    <dgm:cxn modelId="{43804D3D-B0B0-4830-AA85-254F638A16CA}" type="presOf" srcId="{B6A8CA9B-7174-472D-A25A-102703F834A7}" destId="{CAA0B757-42CE-47A6-B9E1-346DB7E07A64}" srcOrd="0" destOrd="0" presId="urn:microsoft.com/office/officeart/2005/8/layout/vList3"/>
    <dgm:cxn modelId="{B7655E69-BB23-415E-B299-5ED7EF24ADC0}" type="presOf" srcId="{5CA09BA4-FB8E-4E22-A7CD-E343BE15214E}" destId="{61D1771E-8889-42AA-A45B-E33B86D5C5D2}" srcOrd="0" destOrd="1" presId="urn:microsoft.com/office/officeart/2005/8/layout/vList3"/>
    <dgm:cxn modelId="{6B32024F-6464-49DF-9769-B43E6ABFF1FA}" type="presOf" srcId="{A271EF62-B661-4C06-A9ED-917B4029C561}" destId="{61D1771E-8889-42AA-A45B-E33B86D5C5D2}" srcOrd="0" destOrd="2" presId="urn:microsoft.com/office/officeart/2005/8/layout/vList3"/>
    <dgm:cxn modelId="{082B4A50-14AF-4B17-97A1-D1C3140BB131}" srcId="{FD4DC1C5-82F4-4101-8468-2A1CD376D334}" destId="{A271EF62-B661-4C06-A9ED-917B4029C561}" srcOrd="1" destOrd="0" parTransId="{A2900520-B6B5-402C-94DC-CD7E57B69476}" sibTransId="{75198659-F3EA-4CB1-BC02-BA73733A1AC2}"/>
    <dgm:cxn modelId="{CFCF9D52-D07D-4766-9233-784B59A7F073}" srcId="{B6A8CA9B-7174-472D-A25A-102703F834A7}" destId="{FD4DC1C5-82F4-4101-8468-2A1CD376D334}" srcOrd="0" destOrd="0" parTransId="{3889423E-61ED-4384-ACF2-0CFF103243D4}" sibTransId="{FA1CA2CA-62F4-47B4-BAE4-D5C8B37D67B0}"/>
    <dgm:cxn modelId="{E410B395-A193-4FE3-9B02-954CAF8BD816}" type="presOf" srcId="{65EE59EE-10E8-410E-ADEC-57B9E5D3B5D3}" destId="{4D9F3533-A627-4ADD-A65C-58573252557D}" srcOrd="0" destOrd="0" presId="urn:microsoft.com/office/officeart/2005/8/layout/vList3"/>
    <dgm:cxn modelId="{423BC196-2F49-484B-9BC5-960471B31390}" srcId="{FD4DC1C5-82F4-4101-8468-2A1CD376D334}" destId="{C85CD8D7-CEE6-41F1-B29D-DA09E5C44B70}" srcOrd="2" destOrd="0" parTransId="{FD5A9D4C-A9B3-415F-8413-C07388DF32F1}" sibTransId="{FFBCBA3D-C099-4DC8-9631-C04C9BB5773E}"/>
    <dgm:cxn modelId="{FB14A0AF-2734-487E-8F55-50CA21D4EE98}" srcId="{65EE59EE-10E8-410E-ADEC-57B9E5D3B5D3}" destId="{5C2E08C7-66BE-498A-BE7E-6350B84A586B}" srcOrd="1" destOrd="0" parTransId="{2DC23B17-6392-42C0-83FA-28A6A888F90A}" sibTransId="{A3318A9F-1B39-493A-A517-055D5B6C930E}"/>
    <dgm:cxn modelId="{C0C941C1-0A94-4D3E-A11D-17D5A9FB4EC5}" srcId="{B6A8CA9B-7174-472D-A25A-102703F834A7}" destId="{65EE59EE-10E8-410E-ADEC-57B9E5D3B5D3}" srcOrd="1" destOrd="0" parTransId="{4AD7321C-DDE7-4D6B-91AA-A4952979A277}" sibTransId="{52F4A51F-A983-4A9B-AB76-DA60131F9669}"/>
    <dgm:cxn modelId="{179DFCF5-8896-494A-82F4-D40485D2442E}" srcId="{65EE59EE-10E8-410E-ADEC-57B9E5D3B5D3}" destId="{87F50B97-8BBC-4ABF-A6C8-FC4993C24937}" srcOrd="0" destOrd="0" parTransId="{36E6E1E1-EC88-45B9-8FB7-79286314C547}" sibTransId="{94D5FEAD-DDB8-4DF4-A950-3995F7486649}"/>
    <dgm:cxn modelId="{84D824A4-B082-4369-A404-08CE02A66EF8}" type="presParOf" srcId="{CAA0B757-42CE-47A6-B9E1-346DB7E07A64}" destId="{C54E87C9-60B3-455F-B8CD-6DDE068BBB0E}" srcOrd="0" destOrd="0" presId="urn:microsoft.com/office/officeart/2005/8/layout/vList3"/>
    <dgm:cxn modelId="{32BE89B4-B251-47F5-9EFD-888E68149D25}" type="presParOf" srcId="{C54E87C9-60B3-455F-B8CD-6DDE068BBB0E}" destId="{92B635F0-07A3-42CB-B4E9-519F63D07DBD}" srcOrd="0" destOrd="0" presId="urn:microsoft.com/office/officeart/2005/8/layout/vList3"/>
    <dgm:cxn modelId="{AD408D8E-AB32-4E78-9DED-783E68CDB2A0}" type="presParOf" srcId="{C54E87C9-60B3-455F-B8CD-6DDE068BBB0E}" destId="{61D1771E-8889-42AA-A45B-E33B86D5C5D2}" srcOrd="1" destOrd="0" presId="urn:microsoft.com/office/officeart/2005/8/layout/vList3"/>
    <dgm:cxn modelId="{C3140EFE-AD6D-447A-B7C1-7FF9F3D47160}" type="presParOf" srcId="{CAA0B757-42CE-47A6-B9E1-346DB7E07A64}" destId="{C0DC95AC-3589-4B15-82F2-03514C93D63B}" srcOrd="1" destOrd="0" presId="urn:microsoft.com/office/officeart/2005/8/layout/vList3"/>
    <dgm:cxn modelId="{013020D6-3625-47A5-B2DF-B081564F25AB}" type="presParOf" srcId="{CAA0B757-42CE-47A6-B9E1-346DB7E07A64}" destId="{7D425F71-0ED3-4584-9A45-9626DD94B560}" srcOrd="2" destOrd="0" presId="urn:microsoft.com/office/officeart/2005/8/layout/vList3"/>
    <dgm:cxn modelId="{5CF460C5-0E15-4788-881A-23A042691F6D}" type="presParOf" srcId="{7D425F71-0ED3-4584-9A45-9626DD94B560}" destId="{47A32737-193A-4E4E-8E6F-0421AFE51239}" srcOrd="0" destOrd="0" presId="urn:microsoft.com/office/officeart/2005/8/layout/vList3"/>
    <dgm:cxn modelId="{4FE602F7-8497-48CF-A44D-996356F21E3E}" type="presParOf" srcId="{7D425F71-0ED3-4584-9A45-9626DD94B560}" destId="{4D9F3533-A627-4ADD-A65C-58573252557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6C454E-B174-45E4-BBF0-7AD2DC4F226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915963F-E62E-4913-AB1D-E2B8D1289EC1}">
      <dgm:prSet/>
      <dgm:spPr/>
      <dgm:t>
        <a:bodyPr/>
        <a:lstStyle/>
        <a:p>
          <a:r>
            <a:rPr lang="pl-PL"/>
            <a:t>Dowody pojęciowe - dowody zawierające treści intelektualne </a:t>
          </a:r>
        </a:p>
      </dgm:t>
    </dgm:pt>
    <dgm:pt modelId="{A34DDF91-B04A-47DE-A95F-67D3E45AA470}" type="parTrans" cxnId="{16B2C9FE-08B1-440B-AD13-A09FC6C6600F}">
      <dgm:prSet/>
      <dgm:spPr/>
      <dgm:t>
        <a:bodyPr/>
        <a:lstStyle/>
        <a:p>
          <a:endParaRPr lang="pl-PL"/>
        </a:p>
      </dgm:t>
    </dgm:pt>
    <dgm:pt modelId="{80C6A09B-C6D5-4D49-A8A2-27FA9A7E86A5}" type="sibTrans" cxnId="{16B2C9FE-08B1-440B-AD13-A09FC6C6600F}">
      <dgm:prSet/>
      <dgm:spPr/>
      <dgm:t>
        <a:bodyPr/>
        <a:lstStyle/>
        <a:p>
          <a:endParaRPr lang="pl-PL"/>
        </a:p>
      </dgm:t>
    </dgm:pt>
    <dgm:pt modelId="{1812DA58-D905-4199-95E8-F761CDF85B86}">
      <dgm:prSet/>
      <dgm:spPr/>
      <dgm:t>
        <a:bodyPr/>
        <a:lstStyle/>
        <a:p>
          <a:r>
            <a:rPr lang="pl-PL" dirty="0"/>
            <a:t>Poznawane za pomocą zmysłów, </a:t>
          </a:r>
        </a:p>
      </dgm:t>
    </dgm:pt>
    <dgm:pt modelId="{9640C89C-537E-41E8-BDE2-0F8BDE2B22C8}" type="parTrans" cxnId="{C895D368-EEA0-4F57-BBDF-99DAFCA24008}">
      <dgm:prSet/>
      <dgm:spPr/>
      <dgm:t>
        <a:bodyPr/>
        <a:lstStyle/>
        <a:p>
          <a:endParaRPr lang="pl-PL"/>
        </a:p>
      </dgm:t>
    </dgm:pt>
    <dgm:pt modelId="{FBC76482-C0B1-4B06-9F35-55096D65CB75}" type="sibTrans" cxnId="{C895D368-EEA0-4F57-BBDF-99DAFCA24008}">
      <dgm:prSet/>
      <dgm:spPr/>
      <dgm:t>
        <a:bodyPr/>
        <a:lstStyle/>
        <a:p>
          <a:endParaRPr lang="pl-PL"/>
        </a:p>
      </dgm:t>
    </dgm:pt>
    <dgm:pt modelId="{A940295B-EE31-4A01-AC38-B7A871DBF57F}">
      <dgm:prSet/>
      <dgm:spPr/>
      <dgm:t>
        <a:bodyPr/>
        <a:lstStyle/>
        <a:p>
          <a:r>
            <a:rPr lang="pl-PL"/>
            <a:t>Oświadczenia wiedzy osobowych źródeł dowodowych, treść dokumentu, filmu </a:t>
          </a:r>
        </a:p>
      </dgm:t>
    </dgm:pt>
    <dgm:pt modelId="{70969EF6-4DAF-4848-813E-CCF9557AEB5B}" type="parTrans" cxnId="{C172E5ED-5009-4200-A3CD-1FDD646BDAAC}">
      <dgm:prSet/>
      <dgm:spPr/>
      <dgm:t>
        <a:bodyPr/>
        <a:lstStyle/>
        <a:p>
          <a:endParaRPr lang="pl-PL"/>
        </a:p>
      </dgm:t>
    </dgm:pt>
    <dgm:pt modelId="{5B5FDDC2-5C84-4346-9ED8-96E653A4D356}" type="sibTrans" cxnId="{C172E5ED-5009-4200-A3CD-1FDD646BDAAC}">
      <dgm:prSet/>
      <dgm:spPr/>
      <dgm:t>
        <a:bodyPr/>
        <a:lstStyle/>
        <a:p>
          <a:endParaRPr lang="pl-PL"/>
        </a:p>
      </dgm:t>
    </dgm:pt>
    <dgm:pt modelId="{2D0093BE-14E0-4841-997C-E52D3FB292A9}">
      <dgm:prSet/>
      <dgm:spPr/>
      <dgm:t>
        <a:bodyPr/>
        <a:lstStyle/>
        <a:p>
          <a:r>
            <a:rPr lang="pl-PL" dirty="0"/>
            <a:t>• Dowody zmysłowe - środek dowodowy oddziałuje na zmysły i dopiero w wyniku doznań zmysłowych powstaje treść pojęciowa, np. oględziny</a:t>
          </a:r>
        </a:p>
      </dgm:t>
    </dgm:pt>
    <dgm:pt modelId="{324F88A3-B1B6-49CB-B939-3712A90B1582}" type="parTrans" cxnId="{49E30060-B531-4274-8B5C-C6731C2E6AAE}">
      <dgm:prSet/>
      <dgm:spPr/>
      <dgm:t>
        <a:bodyPr/>
        <a:lstStyle/>
        <a:p>
          <a:endParaRPr lang="pl-PL"/>
        </a:p>
      </dgm:t>
    </dgm:pt>
    <dgm:pt modelId="{02F0E188-647A-457D-82C1-64B681478D37}" type="sibTrans" cxnId="{49E30060-B531-4274-8B5C-C6731C2E6AAE}">
      <dgm:prSet/>
      <dgm:spPr/>
      <dgm:t>
        <a:bodyPr/>
        <a:lstStyle/>
        <a:p>
          <a:endParaRPr lang="pl-PL"/>
        </a:p>
      </dgm:t>
    </dgm:pt>
    <dgm:pt modelId="{8BE89895-FBF4-4E98-BB81-78E84BA8FA02}" type="pres">
      <dgm:prSet presAssocID="{066C454E-B174-45E4-BBF0-7AD2DC4F2263}" presName="linearFlow" presStyleCnt="0">
        <dgm:presLayoutVars>
          <dgm:dir/>
          <dgm:resizeHandles val="exact"/>
        </dgm:presLayoutVars>
      </dgm:prSet>
      <dgm:spPr/>
    </dgm:pt>
    <dgm:pt modelId="{D07F0578-767F-4E7A-9EA5-F73762D8712C}" type="pres">
      <dgm:prSet presAssocID="{9915963F-E62E-4913-AB1D-E2B8D1289EC1}" presName="composite" presStyleCnt="0"/>
      <dgm:spPr/>
    </dgm:pt>
    <dgm:pt modelId="{1331E067-ED9D-4BEB-B4C0-1260B898C3F5}" type="pres">
      <dgm:prSet presAssocID="{9915963F-E62E-4913-AB1D-E2B8D1289EC1}" presName="imgShp" presStyleLbl="fgImgPlace1" presStyleIdx="0" presStyleCnt="2"/>
      <dgm:spPr/>
    </dgm:pt>
    <dgm:pt modelId="{74CBF556-5F41-4E72-91A6-6D25A153D15D}" type="pres">
      <dgm:prSet presAssocID="{9915963F-E62E-4913-AB1D-E2B8D1289EC1}" presName="txShp" presStyleLbl="node1" presStyleIdx="0" presStyleCnt="2">
        <dgm:presLayoutVars>
          <dgm:bulletEnabled val="1"/>
        </dgm:presLayoutVars>
      </dgm:prSet>
      <dgm:spPr/>
    </dgm:pt>
    <dgm:pt modelId="{6E9F4D0D-8C19-4319-A35D-31B150CABD66}" type="pres">
      <dgm:prSet presAssocID="{80C6A09B-C6D5-4D49-A8A2-27FA9A7E86A5}" presName="spacing" presStyleCnt="0"/>
      <dgm:spPr/>
    </dgm:pt>
    <dgm:pt modelId="{44262F5B-A6A4-48B6-858C-351F2C68A09C}" type="pres">
      <dgm:prSet presAssocID="{2D0093BE-14E0-4841-997C-E52D3FB292A9}" presName="composite" presStyleCnt="0"/>
      <dgm:spPr/>
    </dgm:pt>
    <dgm:pt modelId="{1DC19011-4E1D-4A96-82B2-23F112CEEB01}" type="pres">
      <dgm:prSet presAssocID="{2D0093BE-14E0-4841-997C-E52D3FB292A9}" presName="imgShp" presStyleLbl="fgImgPlace1" presStyleIdx="1" presStyleCnt="2"/>
      <dgm:spPr/>
    </dgm:pt>
    <dgm:pt modelId="{65A90006-8D7C-44B5-973A-8525BB62F359}" type="pres">
      <dgm:prSet presAssocID="{2D0093BE-14E0-4841-997C-E52D3FB292A9}" presName="txShp" presStyleLbl="node1" presStyleIdx="1" presStyleCnt="2">
        <dgm:presLayoutVars>
          <dgm:bulletEnabled val="1"/>
        </dgm:presLayoutVars>
      </dgm:prSet>
      <dgm:spPr/>
    </dgm:pt>
  </dgm:ptLst>
  <dgm:cxnLst>
    <dgm:cxn modelId="{C4B9E81B-17F8-414E-B77C-48C5886C9324}" type="presOf" srcId="{A940295B-EE31-4A01-AC38-B7A871DBF57F}" destId="{74CBF556-5F41-4E72-91A6-6D25A153D15D}" srcOrd="0" destOrd="2" presId="urn:microsoft.com/office/officeart/2005/8/layout/vList3"/>
    <dgm:cxn modelId="{AC75B328-19FD-426F-90C6-AD47F1526F21}" type="presOf" srcId="{9915963F-E62E-4913-AB1D-E2B8D1289EC1}" destId="{74CBF556-5F41-4E72-91A6-6D25A153D15D}" srcOrd="0" destOrd="0" presId="urn:microsoft.com/office/officeart/2005/8/layout/vList3"/>
    <dgm:cxn modelId="{49E30060-B531-4274-8B5C-C6731C2E6AAE}" srcId="{066C454E-B174-45E4-BBF0-7AD2DC4F2263}" destId="{2D0093BE-14E0-4841-997C-E52D3FB292A9}" srcOrd="1" destOrd="0" parTransId="{324F88A3-B1B6-49CB-B939-3712A90B1582}" sibTransId="{02F0E188-647A-457D-82C1-64B681478D37}"/>
    <dgm:cxn modelId="{C895D368-EEA0-4F57-BBDF-99DAFCA24008}" srcId="{9915963F-E62E-4913-AB1D-E2B8D1289EC1}" destId="{1812DA58-D905-4199-95E8-F761CDF85B86}" srcOrd="0" destOrd="0" parTransId="{9640C89C-537E-41E8-BDE2-0F8BDE2B22C8}" sibTransId="{FBC76482-C0B1-4B06-9F35-55096D65CB75}"/>
    <dgm:cxn modelId="{E67300A1-8231-4433-B35C-78339783AB9A}" type="presOf" srcId="{066C454E-B174-45E4-BBF0-7AD2DC4F2263}" destId="{8BE89895-FBF4-4E98-BB81-78E84BA8FA02}" srcOrd="0" destOrd="0" presId="urn:microsoft.com/office/officeart/2005/8/layout/vList3"/>
    <dgm:cxn modelId="{127A14AA-1DDF-4547-A7E7-88E63E7E3B44}" type="presOf" srcId="{2D0093BE-14E0-4841-997C-E52D3FB292A9}" destId="{65A90006-8D7C-44B5-973A-8525BB62F359}" srcOrd="0" destOrd="0" presId="urn:microsoft.com/office/officeart/2005/8/layout/vList3"/>
    <dgm:cxn modelId="{45FB51DA-42DA-40DF-9AB7-B1A131264A5B}" type="presOf" srcId="{1812DA58-D905-4199-95E8-F761CDF85B86}" destId="{74CBF556-5F41-4E72-91A6-6D25A153D15D}" srcOrd="0" destOrd="1" presId="urn:microsoft.com/office/officeart/2005/8/layout/vList3"/>
    <dgm:cxn modelId="{C172E5ED-5009-4200-A3CD-1FDD646BDAAC}" srcId="{9915963F-E62E-4913-AB1D-E2B8D1289EC1}" destId="{A940295B-EE31-4A01-AC38-B7A871DBF57F}" srcOrd="1" destOrd="0" parTransId="{70969EF6-4DAF-4848-813E-CCF9557AEB5B}" sibTransId="{5B5FDDC2-5C84-4346-9ED8-96E653A4D356}"/>
    <dgm:cxn modelId="{16B2C9FE-08B1-440B-AD13-A09FC6C6600F}" srcId="{066C454E-B174-45E4-BBF0-7AD2DC4F2263}" destId="{9915963F-E62E-4913-AB1D-E2B8D1289EC1}" srcOrd="0" destOrd="0" parTransId="{A34DDF91-B04A-47DE-A95F-67D3E45AA470}" sibTransId="{80C6A09B-C6D5-4D49-A8A2-27FA9A7E86A5}"/>
    <dgm:cxn modelId="{DB73B579-F516-445C-ABE7-596556625204}" type="presParOf" srcId="{8BE89895-FBF4-4E98-BB81-78E84BA8FA02}" destId="{D07F0578-767F-4E7A-9EA5-F73762D8712C}" srcOrd="0" destOrd="0" presId="urn:microsoft.com/office/officeart/2005/8/layout/vList3"/>
    <dgm:cxn modelId="{65F7DE8A-6600-4A55-A1A6-A8A2F11B7B96}" type="presParOf" srcId="{D07F0578-767F-4E7A-9EA5-F73762D8712C}" destId="{1331E067-ED9D-4BEB-B4C0-1260B898C3F5}" srcOrd="0" destOrd="0" presId="urn:microsoft.com/office/officeart/2005/8/layout/vList3"/>
    <dgm:cxn modelId="{56F576E5-11DE-4E90-AD25-2D6D8E4FF120}" type="presParOf" srcId="{D07F0578-767F-4E7A-9EA5-F73762D8712C}" destId="{74CBF556-5F41-4E72-91A6-6D25A153D15D}" srcOrd="1" destOrd="0" presId="urn:microsoft.com/office/officeart/2005/8/layout/vList3"/>
    <dgm:cxn modelId="{0666D55F-55CD-455C-831D-09E084C683E0}" type="presParOf" srcId="{8BE89895-FBF4-4E98-BB81-78E84BA8FA02}" destId="{6E9F4D0D-8C19-4319-A35D-31B150CABD66}" srcOrd="1" destOrd="0" presId="urn:microsoft.com/office/officeart/2005/8/layout/vList3"/>
    <dgm:cxn modelId="{85DFE45B-CB2E-4595-81A7-36165941B766}" type="presParOf" srcId="{8BE89895-FBF4-4E98-BB81-78E84BA8FA02}" destId="{44262F5B-A6A4-48B6-858C-351F2C68A09C}" srcOrd="2" destOrd="0" presId="urn:microsoft.com/office/officeart/2005/8/layout/vList3"/>
    <dgm:cxn modelId="{B73F1F73-9018-4084-85F4-15A5E1DD936E}" type="presParOf" srcId="{44262F5B-A6A4-48B6-858C-351F2C68A09C}" destId="{1DC19011-4E1D-4A96-82B2-23F112CEEB01}" srcOrd="0" destOrd="0" presId="urn:microsoft.com/office/officeart/2005/8/layout/vList3"/>
    <dgm:cxn modelId="{1106384A-51B2-476C-A238-10BEACBD3C17}" type="presParOf" srcId="{44262F5B-A6A4-48B6-858C-351F2C68A09C}" destId="{65A90006-8D7C-44B5-973A-8525BB62F35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D93EF60-A72C-4BD5-BB4A-425AF070274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0136284-B92E-4A5E-A65F-64DC12AF9A2E}">
      <dgm:prSet/>
      <dgm:spPr/>
      <dgm:t>
        <a:bodyPr/>
        <a:lstStyle/>
        <a:p>
          <a:r>
            <a:rPr lang="pl-PL" dirty="0"/>
            <a:t>• Dowody ścisłe - przeprowadzane w ściśle określony sposób i w ściśle określonej formie; </a:t>
          </a:r>
        </a:p>
      </dgm:t>
    </dgm:pt>
    <dgm:pt modelId="{10AB0554-8CE0-4D9E-B5F2-9443C5415D81}" type="parTrans" cxnId="{8E3833C3-0803-44C2-BD7B-43FB2D2C682F}">
      <dgm:prSet/>
      <dgm:spPr/>
      <dgm:t>
        <a:bodyPr/>
        <a:lstStyle/>
        <a:p>
          <a:endParaRPr lang="pl-PL"/>
        </a:p>
      </dgm:t>
    </dgm:pt>
    <dgm:pt modelId="{A7939DD9-A7F3-43C1-9ABC-C38D665ADFEF}" type="sibTrans" cxnId="{8E3833C3-0803-44C2-BD7B-43FB2D2C682F}">
      <dgm:prSet/>
      <dgm:spPr/>
      <dgm:t>
        <a:bodyPr/>
        <a:lstStyle/>
        <a:p>
          <a:endParaRPr lang="pl-PL"/>
        </a:p>
      </dgm:t>
    </dgm:pt>
    <dgm:pt modelId="{F0F2226D-1875-4928-9D02-5BC6DB843D89}">
      <dgm:prSet/>
      <dgm:spPr/>
      <dgm:t>
        <a:bodyPr/>
        <a:lstStyle/>
        <a:p>
          <a:r>
            <a:rPr lang="pl-PL"/>
            <a:t>• Dowody swobodne – nie ma potrzeby zachowywania wszystkich wymogów prawa dowodowego dotyczących sposobu przeprowadzania i dokumentowania czynności dowodowej. </a:t>
          </a:r>
        </a:p>
      </dgm:t>
    </dgm:pt>
    <dgm:pt modelId="{4F85FAB6-0E6C-4CED-8BD4-797CB20CC4D5}" type="parTrans" cxnId="{648FEF1E-072D-48F7-88DB-ABE672E27602}">
      <dgm:prSet/>
      <dgm:spPr/>
      <dgm:t>
        <a:bodyPr/>
        <a:lstStyle/>
        <a:p>
          <a:endParaRPr lang="pl-PL"/>
        </a:p>
      </dgm:t>
    </dgm:pt>
    <dgm:pt modelId="{DE45F7B7-D139-4AA5-B82E-2CC456C89669}" type="sibTrans" cxnId="{648FEF1E-072D-48F7-88DB-ABE672E27602}">
      <dgm:prSet/>
      <dgm:spPr/>
      <dgm:t>
        <a:bodyPr/>
        <a:lstStyle/>
        <a:p>
          <a:endParaRPr lang="pl-PL"/>
        </a:p>
      </dgm:t>
    </dgm:pt>
    <dgm:pt modelId="{39074CC5-E5FC-49D5-B6A9-5CBF765BD71A}" type="pres">
      <dgm:prSet presAssocID="{CD93EF60-A72C-4BD5-BB4A-425AF070274A}" presName="linearFlow" presStyleCnt="0">
        <dgm:presLayoutVars>
          <dgm:dir/>
          <dgm:resizeHandles val="exact"/>
        </dgm:presLayoutVars>
      </dgm:prSet>
      <dgm:spPr/>
    </dgm:pt>
    <dgm:pt modelId="{B0148434-53EC-4E40-8298-90A6E55EB456}" type="pres">
      <dgm:prSet presAssocID="{80136284-B92E-4A5E-A65F-64DC12AF9A2E}" presName="composite" presStyleCnt="0"/>
      <dgm:spPr/>
    </dgm:pt>
    <dgm:pt modelId="{B39B8852-1215-46BA-8B20-8133B6245927}" type="pres">
      <dgm:prSet presAssocID="{80136284-B92E-4A5E-A65F-64DC12AF9A2E}" presName="imgShp" presStyleLbl="fgImgPlace1" presStyleIdx="0" presStyleCnt="2"/>
      <dgm:spPr/>
    </dgm:pt>
    <dgm:pt modelId="{97CEF986-A11C-477B-882F-BB6FDB64F3FF}" type="pres">
      <dgm:prSet presAssocID="{80136284-B92E-4A5E-A65F-64DC12AF9A2E}" presName="txShp" presStyleLbl="node1" presStyleIdx="0" presStyleCnt="2">
        <dgm:presLayoutVars>
          <dgm:bulletEnabled val="1"/>
        </dgm:presLayoutVars>
      </dgm:prSet>
      <dgm:spPr/>
    </dgm:pt>
    <dgm:pt modelId="{E52B5387-BF77-4B95-9C51-8BB70DBDCB2D}" type="pres">
      <dgm:prSet presAssocID="{A7939DD9-A7F3-43C1-9ABC-C38D665ADFEF}" presName="spacing" presStyleCnt="0"/>
      <dgm:spPr/>
    </dgm:pt>
    <dgm:pt modelId="{0A39A155-FA32-4248-AD97-2227BD821022}" type="pres">
      <dgm:prSet presAssocID="{F0F2226D-1875-4928-9D02-5BC6DB843D89}" presName="composite" presStyleCnt="0"/>
      <dgm:spPr/>
    </dgm:pt>
    <dgm:pt modelId="{2E249AC6-3BB9-4E0F-957E-D476EB0BE341}" type="pres">
      <dgm:prSet presAssocID="{F0F2226D-1875-4928-9D02-5BC6DB843D89}" presName="imgShp" presStyleLbl="fgImgPlace1" presStyleIdx="1" presStyleCnt="2"/>
      <dgm:spPr/>
    </dgm:pt>
    <dgm:pt modelId="{CC12386C-0B47-402D-8182-AC5DCCF170DA}" type="pres">
      <dgm:prSet presAssocID="{F0F2226D-1875-4928-9D02-5BC6DB843D89}" presName="txShp" presStyleLbl="node1" presStyleIdx="1" presStyleCnt="2">
        <dgm:presLayoutVars>
          <dgm:bulletEnabled val="1"/>
        </dgm:presLayoutVars>
      </dgm:prSet>
      <dgm:spPr/>
    </dgm:pt>
  </dgm:ptLst>
  <dgm:cxnLst>
    <dgm:cxn modelId="{30A7E512-6A98-4D21-AFD9-DDE03A281FE4}" type="presOf" srcId="{F0F2226D-1875-4928-9D02-5BC6DB843D89}" destId="{CC12386C-0B47-402D-8182-AC5DCCF170DA}" srcOrd="0" destOrd="0" presId="urn:microsoft.com/office/officeart/2005/8/layout/vList3"/>
    <dgm:cxn modelId="{648FEF1E-072D-48F7-88DB-ABE672E27602}" srcId="{CD93EF60-A72C-4BD5-BB4A-425AF070274A}" destId="{F0F2226D-1875-4928-9D02-5BC6DB843D89}" srcOrd="1" destOrd="0" parTransId="{4F85FAB6-0E6C-4CED-8BD4-797CB20CC4D5}" sibTransId="{DE45F7B7-D139-4AA5-B82E-2CC456C89669}"/>
    <dgm:cxn modelId="{42342A5F-959C-4D09-87DA-1E0385287AB8}" type="presOf" srcId="{80136284-B92E-4A5E-A65F-64DC12AF9A2E}" destId="{97CEF986-A11C-477B-882F-BB6FDB64F3FF}" srcOrd="0" destOrd="0" presId="urn:microsoft.com/office/officeart/2005/8/layout/vList3"/>
    <dgm:cxn modelId="{91CBBD69-E879-4609-B664-41F5D616F6C8}" type="presOf" srcId="{CD93EF60-A72C-4BD5-BB4A-425AF070274A}" destId="{39074CC5-E5FC-49D5-B6A9-5CBF765BD71A}" srcOrd="0" destOrd="0" presId="urn:microsoft.com/office/officeart/2005/8/layout/vList3"/>
    <dgm:cxn modelId="{8E3833C3-0803-44C2-BD7B-43FB2D2C682F}" srcId="{CD93EF60-A72C-4BD5-BB4A-425AF070274A}" destId="{80136284-B92E-4A5E-A65F-64DC12AF9A2E}" srcOrd="0" destOrd="0" parTransId="{10AB0554-8CE0-4D9E-B5F2-9443C5415D81}" sibTransId="{A7939DD9-A7F3-43C1-9ABC-C38D665ADFEF}"/>
    <dgm:cxn modelId="{E03CF4C5-B8A5-496E-AAFD-2FE87F994889}" type="presParOf" srcId="{39074CC5-E5FC-49D5-B6A9-5CBF765BD71A}" destId="{B0148434-53EC-4E40-8298-90A6E55EB456}" srcOrd="0" destOrd="0" presId="urn:microsoft.com/office/officeart/2005/8/layout/vList3"/>
    <dgm:cxn modelId="{E6926502-BB15-4ECC-85E7-5AA0DD2C9570}" type="presParOf" srcId="{B0148434-53EC-4E40-8298-90A6E55EB456}" destId="{B39B8852-1215-46BA-8B20-8133B6245927}" srcOrd="0" destOrd="0" presId="urn:microsoft.com/office/officeart/2005/8/layout/vList3"/>
    <dgm:cxn modelId="{5FD3B73A-4527-49CA-972C-45BAA8A51D68}" type="presParOf" srcId="{B0148434-53EC-4E40-8298-90A6E55EB456}" destId="{97CEF986-A11C-477B-882F-BB6FDB64F3FF}" srcOrd="1" destOrd="0" presId="urn:microsoft.com/office/officeart/2005/8/layout/vList3"/>
    <dgm:cxn modelId="{DF9E501E-7954-4533-B4E7-20A725F8CECE}" type="presParOf" srcId="{39074CC5-E5FC-49D5-B6A9-5CBF765BD71A}" destId="{E52B5387-BF77-4B95-9C51-8BB70DBDCB2D}" srcOrd="1" destOrd="0" presId="urn:microsoft.com/office/officeart/2005/8/layout/vList3"/>
    <dgm:cxn modelId="{24153891-FA41-4275-BE28-69FFA1E6E29D}" type="presParOf" srcId="{39074CC5-E5FC-49D5-B6A9-5CBF765BD71A}" destId="{0A39A155-FA32-4248-AD97-2227BD821022}" srcOrd="2" destOrd="0" presId="urn:microsoft.com/office/officeart/2005/8/layout/vList3"/>
    <dgm:cxn modelId="{6186DDAD-217D-4FCF-BE6D-465506B5AF19}" type="presParOf" srcId="{0A39A155-FA32-4248-AD97-2227BD821022}" destId="{2E249AC6-3BB9-4E0F-957E-D476EB0BE341}" srcOrd="0" destOrd="0" presId="urn:microsoft.com/office/officeart/2005/8/layout/vList3"/>
    <dgm:cxn modelId="{F65EF43B-A97B-44FE-BF4D-AAA5C919C57F}" type="presParOf" srcId="{0A39A155-FA32-4248-AD97-2227BD821022}" destId="{CC12386C-0B47-402D-8182-AC5DCCF170D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F49371F-4BC4-486A-9CC7-BCEABB101E9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FA7A429-F0B5-4513-B40B-442DFC554D72}">
      <dgm:prSet/>
      <dgm:spPr/>
      <dgm:t>
        <a:bodyPr/>
        <a:lstStyle/>
        <a:p>
          <a:r>
            <a:rPr lang="pl-PL"/>
            <a:t>• Źródło dowodowe zetknęło się bezpośrednio z udowadnianym faktem </a:t>
          </a:r>
        </a:p>
      </dgm:t>
    </dgm:pt>
    <dgm:pt modelId="{8E47873A-74BA-4539-8101-A47F8902D1F2}" type="parTrans" cxnId="{619A0019-E7A6-4E6B-B7C1-47ABB407A492}">
      <dgm:prSet/>
      <dgm:spPr/>
      <dgm:t>
        <a:bodyPr/>
        <a:lstStyle/>
        <a:p>
          <a:endParaRPr lang="pl-PL"/>
        </a:p>
      </dgm:t>
    </dgm:pt>
    <dgm:pt modelId="{05076277-2296-47B0-9606-6611759E34E5}" type="sibTrans" cxnId="{619A0019-E7A6-4E6B-B7C1-47ABB407A492}">
      <dgm:prSet/>
      <dgm:spPr/>
      <dgm:t>
        <a:bodyPr/>
        <a:lstStyle/>
        <a:p>
          <a:endParaRPr lang="pl-PL"/>
        </a:p>
      </dgm:t>
    </dgm:pt>
    <dgm:pt modelId="{42771EF6-03BC-408F-A35C-6F6B1DD114F1}">
      <dgm:prSet/>
      <dgm:spPr/>
      <dgm:t>
        <a:bodyPr/>
        <a:lstStyle/>
        <a:p>
          <a:r>
            <a:rPr lang="pl-PL" i="1" dirty="0"/>
            <a:t>świadek naoczny, oryginał dokumentu</a:t>
          </a:r>
        </a:p>
      </dgm:t>
    </dgm:pt>
    <dgm:pt modelId="{EBDF933A-525A-4F02-B938-71F2329C83F4}" type="parTrans" cxnId="{296C7F14-D383-41FF-A934-0649C8FC8B63}">
      <dgm:prSet/>
      <dgm:spPr/>
      <dgm:t>
        <a:bodyPr/>
        <a:lstStyle/>
        <a:p>
          <a:endParaRPr lang="pl-PL"/>
        </a:p>
      </dgm:t>
    </dgm:pt>
    <dgm:pt modelId="{AC0E76E3-5346-4FE2-9F26-48F3503F113C}" type="sibTrans" cxnId="{296C7F14-D383-41FF-A934-0649C8FC8B63}">
      <dgm:prSet/>
      <dgm:spPr/>
      <dgm:t>
        <a:bodyPr/>
        <a:lstStyle/>
        <a:p>
          <a:endParaRPr lang="pl-PL"/>
        </a:p>
      </dgm:t>
    </dgm:pt>
    <dgm:pt modelId="{34EFF463-C857-49CD-8BFD-3E2924A46C54}">
      <dgm:prSet/>
      <dgm:spPr/>
      <dgm:t>
        <a:bodyPr/>
        <a:lstStyle/>
        <a:p>
          <a:r>
            <a:rPr lang="pl-PL"/>
            <a:t>• Dowód z dalszego źródła </a:t>
          </a:r>
        </a:p>
      </dgm:t>
    </dgm:pt>
    <dgm:pt modelId="{1EB33E1C-7A5B-4BC5-9B91-F4D862F2A10D}" type="parTrans" cxnId="{B1CF5493-C4A0-4ED3-AAEE-FB5B7AEBF65E}">
      <dgm:prSet/>
      <dgm:spPr/>
      <dgm:t>
        <a:bodyPr/>
        <a:lstStyle/>
        <a:p>
          <a:endParaRPr lang="pl-PL"/>
        </a:p>
      </dgm:t>
    </dgm:pt>
    <dgm:pt modelId="{81D808B7-457D-4DB5-9C88-6C2FD2AE0BA7}" type="sibTrans" cxnId="{B1CF5493-C4A0-4ED3-AAEE-FB5B7AEBF65E}">
      <dgm:prSet/>
      <dgm:spPr/>
      <dgm:t>
        <a:bodyPr/>
        <a:lstStyle/>
        <a:p>
          <a:endParaRPr lang="pl-PL"/>
        </a:p>
      </dgm:t>
    </dgm:pt>
    <dgm:pt modelId="{DCCB228E-023B-4CF8-AD91-08B6DB51B81F}">
      <dgm:prSet/>
      <dgm:spPr/>
      <dgm:t>
        <a:bodyPr/>
        <a:lstStyle/>
        <a:p>
          <a:r>
            <a:rPr lang="pl-PL" dirty="0"/>
            <a:t> Źródło dowodowe jest ogniwem pośrednim między źródłem pierwotnym a faktem dowodzonym </a:t>
          </a:r>
        </a:p>
      </dgm:t>
    </dgm:pt>
    <dgm:pt modelId="{062F9FFF-F144-435F-B830-3F2671500E49}" type="parTrans" cxnId="{C6E124DB-5800-4B1D-ADB3-6CAB49C0C5E5}">
      <dgm:prSet/>
      <dgm:spPr/>
      <dgm:t>
        <a:bodyPr/>
        <a:lstStyle/>
        <a:p>
          <a:endParaRPr lang="pl-PL"/>
        </a:p>
      </dgm:t>
    </dgm:pt>
    <dgm:pt modelId="{F090EEAD-1CFF-404F-AAAA-24249069AF01}" type="sibTrans" cxnId="{C6E124DB-5800-4B1D-ADB3-6CAB49C0C5E5}">
      <dgm:prSet/>
      <dgm:spPr/>
      <dgm:t>
        <a:bodyPr/>
        <a:lstStyle/>
        <a:p>
          <a:endParaRPr lang="pl-PL"/>
        </a:p>
      </dgm:t>
    </dgm:pt>
    <dgm:pt modelId="{DF1F7D1A-A623-4355-BA19-948114809D1A}">
      <dgm:prSet/>
      <dgm:spPr/>
      <dgm:t>
        <a:bodyPr/>
        <a:lstStyle/>
        <a:p>
          <a:r>
            <a:rPr lang="pl-PL" i="1" dirty="0"/>
            <a:t>świadek ze słyszenia, protokoły zeznań, kopia dokumentu. </a:t>
          </a:r>
        </a:p>
      </dgm:t>
    </dgm:pt>
    <dgm:pt modelId="{05F06214-1500-45B8-B16C-2F4FA26D38D0}" type="parTrans" cxnId="{2E084D2A-C348-4866-A670-1DE528DEC0F6}">
      <dgm:prSet/>
      <dgm:spPr/>
      <dgm:t>
        <a:bodyPr/>
        <a:lstStyle/>
        <a:p>
          <a:endParaRPr lang="pl-PL"/>
        </a:p>
      </dgm:t>
    </dgm:pt>
    <dgm:pt modelId="{17554466-2476-4DD6-9D27-8CA752A3FAED}" type="sibTrans" cxnId="{2E084D2A-C348-4866-A670-1DE528DEC0F6}">
      <dgm:prSet/>
      <dgm:spPr/>
      <dgm:t>
        <a:bodyPr/>
        <a:lstStyle/>
        <a:p>
          <a:endParaRPr lang="pl-PL"/>
        </a:p>
      </dgm:t>
    </dgm:pt>
    <dgm:pt modelId="{543ED80E-8D0F-4DAD-9358-D5134BDFAC11}" type="pres">
      <dgm:prSet presAssocID="{AF49371F-4BC4-486A-9CC7-BCEABB101E9F}" presName="linearFlow" presStyleCnt="0">
        <dgm:presLayoutVars>
          <dgm:dir/>
          <dgm:resizeHandles val="exact"/>
        </dgm:presLayoutVars>
      </dgm:prSet>
      <dgm:spPr/>
    </dgm:pt>
    <dgm:pt modelId="{6C9B7374-3D87-4632-84DC-265F32E44F9D}" type="pres">
      <dgm:prSet presAssocID="{6FA7A429-F0B5-4513-B40B-442DFC554D72}" presName="composite" presStyleCnt="0"/>
      <dgm:spPr/>
    </dgm:pt>
    <dgm:pt modelId="{A0DA52C3-F890-48AD-BB22-CDD4292DB329}" type="pres">
      <dgm:prSet presAssocID="{6FA7A429-F0B5-4513-B40B-442DFC554D72}" presName="imgShp" presStyleLbl="fgImgPlace1" presStyleIdx="0" presStyleCnt="2"/>
      <dgm:spPr/>
    </dgm:pt>
    <dgm:pt modelId="{AC649768-B543-4BB4-B760-BB27E56AE117}" type="pres">
      <dgm:prSet presAssocID="{6FA7A429-F0B5-4513-B40B-442DFC554D72}" presName="txShp" presStyleLbl="node1" presStyleIdx="0" presStyleCnt="2">
        <dgm:presLayoutVars>
          <dgm:bulletEnabled val="1"/>
        </dgm:presLayoutVars>
      </dgm:prSet>
      <dgm:spPr/>
    </dgm:pt>
    <dgm:pt modelId="{6037C691-F45B-46CC-8721-7E05FBB107DF}" type="pres">
      <dgm:prSet presAssocID="{05076277-2296-47B0-9606-6611759E34E5}" presName="spacing" presStyleCnt="0"/>
      <dgm:spPr/>
    </dgm:pt>
    <dgm:pt modelId="{A7798EF5-06D8-45E2-974D-3CF6974B6E75}" type="pres">
      <dgm:prSet presAssocID="{34EFF463-C857-49CD-8BFD-3E2924A46C54}" presName="composite" presStyleCnt="0"/>
      <dgm:spPr/>
    </dgm:pt>
    <dgm:pt modelId="{92C37054-041A-4BCD-9743-CBDF219C0293}" type="pres">
      <dgm:prSet presAssocID="{34EFF463-C857-49CD-8BFD-3E2924A46C54}" presName="imgShp" presStyleLbl="fgImgPlace1" presStyleIdx="1" presStyleCnt="2"/>
      <dgm:spPr/>
    </dgm:pt>
    <dgm:pt modelId="{811A95F0-6396-4EFF-9495-75A285F6E2A0}" type="pres">
      <dgm:prSet presAssocID="{34EFF463-C857-49CD-8BFD-3E2924A46C54}" presName="txShp" presStyleLbl="node1" presStyleIdx="1" presStyleCnt="2">
        <dgm:presLayoutVars>
          <dgm:bulletEnabled val="1"/>
        </dgm:presLayoutVars>
      </dgm:prSet>
      <dgm:spPr/>
    </dgm:pt>
  </dgm:ptLst>
  <dgm:cxnLst>
    <dgm:cxn modelId="{296C7F14-D383-41FF-A934-0649C8FC8B63}" srcId="{6FA7A429-F0B5-4513-B40B-442DFC554D72}" destId="{42771EF6-03BC-408F-A35C-6F6B1DD114F1}" srcOrd="0" destOrd="0" parTransId="{EBDF933A-525A-4F02-B938-71F2329C83F4}" sibTransId="{AC0E76E3-5346-4FE2-9F26-48F3503F113C}"/>
    <dgm:cxn modelId="{619A0019-E7A6-4E6B-B7C1-47ABB407A492}" srcId="{AF49371F-4BC4-486A-9CC7-BCEABB101E9F}" destId="{6FA7A429-F0B5-4513-B40B-442DFC554D72}" srcOrd="0" destOrd="0" parTransId="{8E47873A-74BA-4539-8101-A47F8902D1F2}" sibTransId="{05076277-2296-47B0-9606-6611759E34E5}"/>
    <dgm:cxn modelId="{2E084D2A-C348-4866-A670-1DE528DEC0F6}" srcId="{DCCB228E-023B-4CF8-AD91-08B6DB51B81F}" destId="{DF1F7D1A-A623-4355-BA19-948114809D1A}" srcOrd="0" destOrd="0" parTransId="{05F06214-1500-45B8-B16C-2F4FA26D38D0}" sibTransId="{17554466-2476-4DD6-9D27-8CA752A3FAED}"/>
    <dgm:cxn modelId="{CE85143A-696C-42FC-83FD-168A3A7E10F3}" type="presOf" srcId="{34EFF463-C857-49CD-8BFD-3E2924A46C54}" destId="{811A95F0-6396-4EFF-9495-75A285F6E2A0}" srcOrd="0" destOrd="0" presId="urn:microsoft.com/office/officeart/2005/8/layout/vList3"/>
    <dgm:cxn modelId="{5E573A4A-52C9-43BA-A939-EFEF5377F935}" type="presOf" srcId="{AF49371F-4BC4-486A-9CC7-BCEABB101E9F}" destId="{543ED80E-8D0F-4DAD-9358-D5134BDFAC11}" srcOrd="0" destOrd="0" presId="urn:microsoft.com/office/officeart/2005/8/layout/vList3"/>
    <dgm:cxn modelId="{CD63747D-6722-40C1-A1B9-4FB246D89F77}" type="presOf" srcId="{DF1F7D1A-A623-4355-BA19-948114809D1A}" destId="{811A95F0-6396-4EFF-9495-75A285F6E2A0}" srcOrd="0" destOrd="2" presId="urn:microsoft.com/office/officeart/2005/8/layout/vList3"/>
    <dgm:cxn modelId="{79163F8E-7944-46E4-AADF-4D69ACD73C33}" type="presOf" srcId="{6FA7A429-F0B5-4513-B40B-442DFC554D72}" destId="{AC649768-B543-4BB4-B760-BB27E56AE117}" srcOrd="0" destOrd="0" presId="urn:microsoft.com/office/officeart/2005/8/layout/vList3"/>
    <dgm:cxn modelId="{B1CF5493-C4A0-4ED3-AAEE-FB5B7AEBF65E}" srcId="{AF49371F-4BC4-486A-9CC7-BCEABB101E9F}" destId="{34EFF463-C857-49CD-8BFD-3E2924A46C54}" srcOrd="1" destOrd="0" parTransId="{1EB33E1C-7A5B-4BC5-9B91-F4D862F2A10D}" sibTransId="{81D808B7-457D-4DB5-9C88-6C2FD2AE0BA7}"/>
    <dgm:cxn modelId="{DCB64BAA-3ADC-4D27-AA36-9A15C1D1C326}" type="presOf" srcId="{42771EF6-03BC-408F-A35C-6F6B1DD114F1}" destId="{AC649768-B543-4BB4-B760-BB27E56AE117}" srcOrd="0" destOrd="1" presId="urn:microsoft.com/office/officeart/2005/8/layout/vList3"/>
    <dgm:cxn modelId="{C6E124DB-5800-4B1D-ADB3-6CAB49C0C5E5}" srcId="{34EFF463-C857-49CD-8BFD-3E2924A46C54}" destId="{DCCB228E-023B-4CF8-AD91-08B6DB51B81F}" srcOrd="0" destOrd="0" parTransId="{062F9FFF-F144-435F-B830-3F2671500E49}" sibTransId="{F090EEAD-1CFF-404F-AAAA-24249069AF01}"/>
    <dgm:cxn modelId="{A1C888E1-D6E4-4531-826C-485DD8E1C520}" type="presOf" srcId="{DCCB228E-023B-4CF8-AD91-08B6DB51B81F}" destId="{811A95F0-6396-4EFF-9495-75A285F6E2A0}" srcOrd="0" destOrd="1" presId="urn:microsoft.com/office/officeart/2005/8/layout/vList3"/>
    <dgm:cxn modelId="{D8DDC86A-AA91-4A0C-8343-BD3D26E48074}" type="presParOf" srcId="{543ED80E-8D0F-4DAD-9358-D5134BDFAC11}" destId="{6C9B7374-3D87-4632-84DC-265F32E44F9D}" srcOrd="0" destOrd="0" presId="urn:microsoft.com/office/officeart/2005/8/layout/vList3"/>
    <dgm:cxn modelId="{9B41B19E-EA4B-475B-AB07-15AD0557DE3F}" type="presParOf" srcId="{6C9B7374-3D87-4632-84DC-265F32E44F9D}" destId="{A0DA52C3-F890-48AD-BB22-CDD4292DB329}" srcOrd="0" destOrd="0" presId="urn:microsoft.com/office/officeart/2005/8/layout/vList3"/>
    <dgm:cxn modelId="{7C32F5C8-D3D3-41DF-8ED8-DD02648C1E0F}" type="presParOf" srcId="{6C9B7374-3D87-4632-84DC-265F32E44F9D}" destId="{AC649768-B543-4BB4-B760-BB27E56AE117}" srcOrd="1" destOrd="0" presId="urn:microsoft.com/office/officeart/2005/8/layout/vList3"/>
    <dgm:cxn modelId="{3C58A9FB-127B-459F-B868-B36D1B3C7DE8}" type="presParOf" srcId="{543ED80E-8D0F-4DAD-9358-D5134BDFAC11}" destId="{6037C691-F45B-46CC-8721-7E05FBB107DF}" srcOrd="1" destOrd="0" presId="urn:microsoft.com/office/officeart/2005/8/layout/vList3"/>
    <dgm:cxn modelId="{53BDB83A-75C9-4A09-8FD9-3AF8B4A2EDD6}" type="presParOf" srcId="{543ED80E-8D0F-4DAD-9358-D5134BDFAC11}" destId="{A7798EF5-06D8-45E2-974D-3CF6974B6E75}" srcOrd="2" destOrd="0" presId="urn:microsoft.com/office/officeart/2005/8/layout/vList3"/>
    <dgm:cxn modelId="{8BF24337-9613-422D-AE09-EC1EE49E7795}" type="presParOf" srcId="{A7798EF5-06D8-45E2-974D-3CF6974B6E75}" destId="{92C37054-041A-4BCD-9743-CBDF219C0293}" srcOrd="0" destOrd="0" presId="urn:microsoft.com/office/officeart/2005/8/layout/vList3"/>
    <dgm:cxn modelId="{69798220-F3E0-47EA-8AC2-8210106CAE45}" type="presParOf" srcId="{A7798EF5-06D8-45E2-974D-3CF6974B6E75}" destId="{811A95F0-6396-4EFF-9495-75A285F6E2A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9FAC5-41D5-498C-ABEB-E8BB60A87DB9}">
      <dsp:nvSpPr>
        <dsp:cNvPr id="0" name=""/>
        <dsp:cNvSpPr/>
      </dsp:nvSpPr>
      <dsp:spPr>
        <a:xfrm>
          <a:off x="0" y="192811"/>
          <a:ext cx="9791700" cy="1034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b="1" kern="1200" dirty="0"/>
            <a:t>W postępowaniu przygotowawczym</a:t>
          </a:r>
          <a:r>
            <a:rPr lang="pl-PL" sz="2600" kern="1200" dirty="0"/>
            <a:t> dominujące znaczenie ma </a:t>
          </a:r>
          <a:r>
            <a:rPr lang="pl-PL" sz="2600" b="1" kern="1200" dirty="0">
              <a:solidFill>
                <a:srgbClr val="FF0000"/>
              </a:solidFill>
            </a:rPr>
            <a:t>zasada inkwizycyjności i działania z urzędu</a:t>
          </a:r>
        </a:p>
      </dsp:txBody>
      <dsp:txXfrm>
        <a:off x="50489" y="243300"/>
        <a:ext cx="9690722" cy="933302"/>
      </dsp:txXfrm>
    </dsp:sp>
    <dsp:sp modelId="{9903B22A-A2CE-481D-A001-1147AE6D5FEC}">
      <dsp:nvSpPr>
        <dsp:cNvPr id="0" name=""/>
        <dsp:cNvSpPr/>
      </dsp:nvSpPr>
      <dsp:spPr>
        <a:xfrm>
          <a:off x="0" y="1227091"/>
          <a:ext cx="9791700" cy="63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0886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000" kern="1200" dirty="0"/>
            <a:t>regułą będzie inicjatywa dowodowa organów procesowych, przy subsydiarnej inicjatywie stron postępowania przygotowawczego (podejrzanego i pokrzywdzonego)</a:t>
          </a:r>
        </a:p>
      </dsp:txBody>
      <dsp:txXfrm>
        <a:off x="0" y="1227091"/>
        <a:ext cx="9791700" cy="632385"/>
      </dsp:txXfrm>
    </dsp:sp>
    <dsp:sp modelId="{86BFFA6D-8A5E-4D8C-AD5E-153E7AB2A441}">
      <dsp:nvSpPr>
        <dsp:cNvPr id="0" name=""/>
        <dsp:cNvSpPr/>
      </dsp:nvSpPr>
      <dsp:spPr>
        <a:xfrm>
          <a:off x="0" y="1859476"/>
          <a:ext cx="9791700" cy="1034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b="1" kern="1200" dirty="0"/>
            <a:t>W postępowaniu sądowym </a:t>
          </a:r>
          <a:r>
            <a:rPr lang="pl-PL" sz="2600" kern="1200" dirty="0"/>
            <a:t>– dominuje </a:t>
          </a:r>
          <a:r>
            <a:rPr lang="pl-PL" sz="2600" b="1" kern="1200" dirty="0">
              <a:solidFill>
                <a:srgbClr val="FF0000"/>
              </a:solidFill>
            </a:rPr>
            <a:t>zasada kontradyktoryjności</a:t>
          </a:r>
          <a:endParaRPr lang="pl-PL" sz="2600" kern="1200" dirty="0"/>
        </a:p>
      </dsp:txBody>
      <dsp:txXfrm>
        <a:off x="50489" y="1909965"/>
        <a:ext cx="9690722" cy="933302"/>
      </dsp:txXfrm>
    </dsp:sp>
    <dsp:sp modelId="{8A161BBC-6549-430D-AE45-1195585FB607}">
      <dsp:nvSpPr>
        <dsp:cNvPr id="0" name=""/>
        <dsp:cNvSpPr/>
      </dsp:nvSpPr>
      <dsp:spPr>
        <a:xfrm>
          <a:off x="0" y="2893756"/>
          <a:ext cx="9791700" cy="1264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0886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000" kern="1200"/>
            <a:t>Inicjatywa dowodowa sądu ma na celu zagwarantowanie realizacji zasady prawdy materialnej.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2000" kern="1200" dirty="0"/>
            <a:t>Sąd nie może wyręczać stron postępowania w prowadzeniu za nie postępowania dowodowego. </a:t>
          </a:r>
        </a:p>
      </dsp:txBody>
      <dsp:txXfrm>
        <a:off x="0" y="2893756"/>
        <a:ext cx="9791700" cy="12647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A1D7A-B6BD-46DB-BFCC-956673274358}">
      <dsp:nvSpPr>
        <dsp:cNvPr id="0" name=""/>
        <dsp:cNvSpPr/>
      </dsp:nvSpPr>
      <dsp:spPr>
        <a:xfrm rot="10800000">
          <a:off x="2021116" y="3"/>
          <a:ext cx="6511480" cy="188997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3424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Dowody pośrednie - tzw. dowody poszlakowe; dotyczą faktów ubocznych (dowodowych)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• </a:t>
          </a:r>
          <a:r>
            <a:rPr lang="pl-PL" sz="1600" i="1" kern="1200" dirty="0"/>
            <a:t>Jeżeli sprawa ma charakter poszlakowy, to nierozerwalny łańcuch poszlak rozpatrywanych we wzajemnym powiązaniu winien prowadzić do nieodpartego wniosku o sprawstwie oskarżonego pomimo braku na to dowodów bezpośrednich </a:t>
          </a:r>
          <a:r>
            <a:rPr lang="pl-PL" sz="1600" kern="1200" dirty="0"/>
            <a:t>(por. wyrok SN z 14.12.2016 r., III KK 152/16)</a:t>
          </a:r>
        </a:p>
      </dsp:txBody>
      <dsp:txXfrm rot="10800000">
        <a:off x="2493608" y="3"/>
        <a:ext cx="6038988" cy="1889970"/>
      </dsp:txXfrm>
    </dsp:sp>
    <dsp:sp modelId="{A5198BFA-5D8B-4607-A5DD-81A5B3283A42}">
      <dsp:nvSpPr>
        <dsp:cNvPr id="0" name=""/>
        <dsp:cNvSpPr/>
      </dsp:nvSpPr>
      <dsp:spPr>
        <a:xfrm>
          <a:off x="1167617" y="3613"/>
          <a:ext cx="1889970" cy="188997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B6B491-6D98-40A2-BEB1-0BAAEA1AC562}">
      <dsp:nvSpPr>
        <dsp:cNvPr id="0" name=""/>
        <dsp:cNvSpPr/>
      </dsp:nvSpPr>
      <dsp:spPr>
        <a:xfrm rot="10800000">
          <a:off x="2112602" y="2457754"/>
          <a:ext cx="6511480" cy="188997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3424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Dowody bezpośrednie dotyczą wprost faktu głównego i bezpośrednio potwierdzają bądź zaprzeczają istnieniu przestępstwa</a:t>
          </a:r>
        </a:p>
      </dsp:txBody>
      <dsp:txXfrm rot="10800000">
        <a:off x="2585094" y="2457754"/>
        <a:ext cx="6038988" cy="1889970"/>
      </dsp:txXfrm>
    </dsp:sp>
    <dsp:sp modelId="{EA53CBCA-7ECF-4872-9FDC-6A571BBD5AAB}">
      <dsp:nvSpPr>
        <dsp:cNvPr id="0" name=""/>
        <dsp:cNvSpPr/>
      </dsp:nvSpPr>
      <dsp:spPr>
        <a:xfrm>
          <a:off x="1167617" y="2457754"/>
          <a:ext cx="1889970" cy="188997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30A13-B90E-4C0E-96C5-2801E775C3EA}">
      <dsp:nvSpPr>
        <dsp:cNvPr id="0" name=""/>
        <dsp:cNvSpPr/>
      </dsp:nvSpPr>
      <dsp:spPr>
        <a:xfrm>
          <a:off x="0" y="1305401"/>
          <a:ext cx="9791700" cy="174053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F29543-4D02-4B31-8CB5-BE6EE92604F2}">
      <dsp:nvSpPr>
        <dsp:cNvPr id="0" name=""/>
        <dsp:cNvSpPr/>
      </dsp:nvSpPr>
      <dsp:spPr>
        <a:xfrm>
          <a:off x="4410" y="0"/>
          <a:ext cx="2121375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700" kern="1200" dirty="0"/>
        </a:p>
      </dsp:txBody>
      <dsp:txXfrm>
        <a:off x="4410" y="0"/>
        <a:ext cx="2121375" cy="1740535"/>
      </dsp:txXfrm>
    </dsp:sp>
    <dsp:sp modelId="{82B8DA6C-9A6B-4477-A247-2A28BEC43B38}">
      <dsp:nvSpPr>
        <dsp:cNvPr id="0" name=""/>
        <dsp:cNvSpPr/>
      </dsp:nvSpPr>
      <dsp:spPr>
        <a:xfrm>
          <a:off x="32082" y="8019"/>
          <a:ext cx="435133" cy="4351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3975" dist="41275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A62EEC-629F-4FBE-87DA-18690EC87E85}">
      <dsp:nvSpPr>
        <dsp:cNvPr id="0" name=""/>
        <dsp:cNvSpPr/>
      </dsp:nvSpPr>
      <dsp:spPr>
        <a:xfrm>
          <a:off x="2231854" y="2610802"/>
          <a:ext cx="2121375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Muszą tworzyć </a:t>
          </a:r>
          <a:r>
            <a:rPr lang="pl-PL" sz="1700" kern="1200" dirty="0">
              <a:solidFill>
                <a:srgbClr val="FF0000"/>
              </a:solidFill>
            </a:rPr>
            <a:t>łańcuch poszlak</a:t>
          </a:r>
          <a:r>
            <a:rPr lang="pl-PL" sz="1700" kern="1200" dirty="0"/>
            <a:t>, z którego jednoznacznie będzie wynikało istnienie faktu głównego, </a:t>
          </a:r>
        </a:p>
      </dsp:txBody>
      <dsp:txXfrm>
        <a:off x="2231854" y="2610802"/>
        <a:ext cx="2121375" cy="1740535"/>
      </dsp:txXfrm>
    </dsp:sp>
    <dsp:sp modelId="{D8909830-DA0D-4138-91AD-8BB343AB03AF}">
      <dsp:nvSpPr>
        <dsp:cNvPr id="0" name=""/>
        <dsp:cNvSpPr/>
      </dsp:nvSpPr>
      <dsp:spPr>
        <a:xfrm>
          <a:off x="3074975" y="1958102"/>
          <a:ext cx="435133" cy="4351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3975" dist="41275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3CD81E-8EAA-4220-9E12-C88C9A90B6E5}">
      <dsp:nvSpPr>
        <dsp:cNvPr id="0" name=""/>
        <dsp:cNvSpPr/>
      </dsp:nvSpPr>
      <dsp:spPr>
        <a:xfrm>
          <a:off x="4459299" y="0"/>
          <a:ext cx="2121375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Łańcuch poszlak musi być </a:t>
          </a:r>
          <a:r>
            <a:rPr lang="pl-PL" sz="1700" kern="1200" dirty="0">
              <a:solidFill>
                <a:srgbClr val="FF0000"/>
              </a:solidFill>
            </a:rPr>
            <a:t>nierozerwalny</a:t>
          </a:r>
        </a:p>
      </dsp:txBody>
      <dsp:txXfrm>
        <a:off x="4459299" y="0"/>
        <a:ext cx="2121375" cy="1740535"/>
      </dsp:txXfrm>
    </dsp:sp>
    <dsp:sp modelId="{63957CF6-4812-4444-885E-F23ED6603EDD}">
      <dsp:nvSpPr>
        <dsp:cNvPr id="0" name=""/>
        <dsp:cNvSpPr/>
      </dsp:nvSpPr>
      <dsp:spPr>
        <a:xfrm>
          <a:off x="5302420" y="1958102"/>
          <a:ext cx="435133" cy="4351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3975" dist="41275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8E2952-D523-4C17-B7DC-573743FF8104}">
      <dsp:nvSpPr>
        <dsp:cNvPr id="0" name=""/>
        <dsp:cNvSpPr/>
      </dsp:nvSpPr>
      <dsp:spPr>
        <a:xfrm>
          <a:off x="6686743" y="2610802"/>
          <a:ext cx="2121375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Wszystkie dowody poszlakowe muszą być </a:t>
          </a:r>
          <a:r>
            <a:rPr lang="pl-PL" sz="1700" kern="1200" dirty="0">
              <a:solidFill>
                <a:srgbClr val="FF0000"/>
              </a:solidFill>
            </a:rPr>
            <a:t>wiarygodne</a:t>
          </a:r>
        </a:p>
      </dsp:txBody>
      <dsp:txXfrm>
        <a:off x="6686743" y="2610802"/>
        <a:ext cx="2121375" cy="1740535"/>
      </dsp:txXfrm>
    </dsp:sp>
    <dsp:sp modelId="{C7755CFD-4034-4D4E-B9E4-BFCF88169277}">
      <dsp:nvSpPr>
        <dsp:cNvPr id="0" name=""/>
        <dsp:cNvSpPr/>
      </dsp:nvSpPr>
      <dsp:spPr>
        <a:xfrm>
          <a:off x="7529864" y="1958102"/>
          <a:ext cx="435133" cy="4351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3975" dist="41275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0ECAE-25EA-4E9B-81B7-91B888930DD0}">
      <dsp:nvSpPr>
        <dsp:cNvPr id="0" name=""/>
        <dsp:cNvSpPr/>
      </dsp:nvSpPr>
      <dsp:spPr>
        <a:xfrm>
          <a:off x="0" y="18790"/>
          <a:ext cx="9791700" cy="2113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/>
            <a:t>mogących stanowić </a:t>
          </a:r>
          <a:r>
            <a:rPr lang="pl-PL" sz="3000" b="1" kern="1200"/>
            <a:t>dowód</a:t>
          </a:r>
          <a:r>
            <a:rPr lang="pl-PL" sz="3000" kern="1200"/>
            <a:t> w sprawie </a:t>
          </a:r>
        </a:p>
      </dsp:txBody>
      <dsp:txXfrm>
        <a:off x="103181" y="121971"/>
        <a:ext cx="9585338" cy="1907316"/>
      </dsp:txXfrm>
    </dsp:sp>
    <dsp:sp modelId="{81A86D96-000B-4438-A790-75EF6732612A}">
      <dsp:nvSpPr>
        <dsp:cNvPr id="0" name=""/>
        <dsp:cNvSpPr/>
      </dsp:nvSpPr>
      <dsp:spPr>
        <a:xfrm>
          <a:off x="0" y="2218869"/>
          <a:ext cx="9791700" cy="2113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b="1" kern="1200"/>
            <a:t>podlegających zajęciu </a:t>
          </a:r>
          <a:r>
            <a:rPr lang="pl-PL" sz="3000" kern="1200"/>
            <a:t>w celu zabezpieczenia kar  majątkowych, środków karnych o charakterze majątkowym, przepadku, środków kompensacyjnych albo roszczeń o naprawienie szkody (art. 217 § 1 k.p.k.)</a:t>
          </a:r>
        </a:p>
      </dsp:txBody>
      <dsp:txXfrm>
        <a:off x="103181" y="2322050"/>
        <a:ext cx="9585338" cy="190731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B1261-4D65-4F7B-8B36-24B1DD0A7213}">
      <dsp:nvSpPr>
        <dsp:cNvPr id="0" name=""/>
        <dsp:cNvSpPr/>
      </dsp:nvSpPr>
      <dsp:spPr>
        <a:xfrm>
          <a:off x="0" y="0"/>
          <a:ext cx="4351338" cy="435133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5A8F8-8DA0-4F6A-ABA3-6B2324978A10}">
      <dsp:nvSpPr>
        <dsp:cNvPr id="0" name=""/>
        <dsp:cNvSpPr/>
      </dsp:nvSpPr>
      <dsp:spPr>
        <a:xfrm>
          <a:off x="2175669" y="0"/>
          <a:ext cx="7616031" cy="4351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/>
            <a:t>Rzeczy należy wydać na </a:t>
          </a:r>
          <a:r>
            <a:rPr lang="pl-PL" sz="3100" b="1" kern="1200"/>
            <a:t>żądanie sądu lub prokuratora</a:t>
          </a:r>
          <a:r>
            <a:rPr lang="pl-PL" sz="3100" kern="1200"/>
            <a:t> </a:t>
          </a:r>
        </a:p>
      </dsp:txBody>
      <dsp:txXfrm>
        <a:off x="2175669" y="0"/>
        <a:ext cx="3808015" cy="2066885"/>
      </dsp:txXfrm>
    </dsp:sp>
    <dsp:sp modelId="{E9788B62-746C-4741-9DD4-6C482B960324}">
      <dsp:nvSpPr>
        <dsp:cNvPr id="0" name=""/>
        <dsp:cNvSpPr/>
      </dsp:nvSpPr>
      <dsp:spPr>
        <a:xfrm>
          <a:off x="1142226" y="2066885"/>
          <a:ext cx="2066885" cy="206688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99CC7-A6CE-442E-B018-197D0D219574}">
      <dsp:nvSpPr>
        <dsp:cNvPr id="0" name=""/>
        <dsp:cNvSpPr/>
      </dsp:nvSpPr>
      <dsp:spPr>
        <a:xfrm>
          <a:off x="2175669" y="2066885"/>
          <a:ext cx="7616031" cy="20668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/>
            <a:t>W </a:t>
          </a:r>
          <a:r>
            <a:rPr lang="pl-PL" sz="3100" b="1" kern="1200"/>
            <a:t>wypadkach niecierpiących zwłoki </a:t>
          </a:r>
          <a:r>
            <a:rPr lang="pl-PL" sz="3100" kern="1200"/>
            <a:t>rzeczy należy wydać na żądanie Policji</a:t>
          </a:r>
        </a:p>
      </dsp:txBody>
      <dsp:txXfrm>
        <a:off x="2175669" y="2066885"/>
        <a:ext cx="3808015" cy="2066885"/>
      </dsp:txXfrm>
    </dsp:sp>
    <dsp:sp modelId="{7ECE5893-E6CC-4676-8846-1DAD8627F4CD}">
      <dsp:nvSpPr>
        <dsp:cNvPr id="0" name=""/>
        <dsp:cNvSpPr/>
      </dsp:nvSpPr>
      <dsp:spPr>
        <a:xfrm>
          <a:off x="5983684" y="0"/>
          <a:ext cx="3808015" cy="206688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500" kern="1200"/>
            <a:t>Postanowienie o zatrzymaniu rzeczy</a:t>
          </a:r>
        </a:p>
      </dsp:txBody>
      <dsp:txXfrm>
        <a:off x="5983684" y="0"/>
        <a:ext cx="3808015" cy="2066885"/>
      </dsp:txXfrm>
    </dsp:sp>
    <dsp:sp modelId="{1F63BB22-7FE1-4409-B5D4-D761A3BCD670}">
      <dsp:nvSpPr>
        <dsp:cNvPr id="0" name=""/>
        <dsp:cNvSpPr/>
      </dsp:nvSpPr>
      <dsp:spPr>
        <a:xfrm>
          <a:off x="5983684" y="2066885"/>
          <a:ext cx="3808015" cy="2066885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2500" kern="1200"/>
            <a:t>należy okazać </a:t>
          </a:r>
          <a:r>
            <a:rPr lang="pl-PL" sz="2500" b="1" kern="1200"/>
            <a:t>nakaz kierownika jednostki </a:t>
          </a:r>
          <a:r>
            <a:rPr lang="pl-PL" sz="2500" kern="1200"/>
            <a:t>albo </a:t>
          </a:r>
          <a:r>
            <a:rPr lang="pl-PL" sz="2500" b="1" kern="1200"/>
            <a:t>legitymację służbową </a:t>
          </a:r>
          <a:r>
            <a:rPr lang="pl-PL" sz="2500" kern="1200"/>
            <a:t>i określić jaka rzecz ma zostać zatrzymana. </a:t>
          </a:r>
        </a:p>
      </dsp:txBody>
      <dsp:txXfrm>
        <a:off x="5983684" y="2066885"/>
        <a:ext cx="3808015" cy="206688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C3801-BFBB-4A55-810E-2366D650B0D3}">
      <dsp:nvSpPr>
        <dsp:cNvPr id="0" name=""/>
        <dsp:cNvSpPr/>
      </dsp:nvSpPr>
      <dsp:spPr>
        <a:xfrm>
          <a:off x="0" y="1305401"/>
          <a:ext cx="9791700" cy="174053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23AA5A-EBB9-4509-87E4-1E03C78010B2}">
      <dsp:nvSpPr>
        <dsp:cNvPr id="0" name=""/>
        <dsp:cNvSpPr/>
      </dsp:nvSpPr>
      <dsp:spPr>
        <a:xfrm>
          <a:off x="4302" y="0"/>
          <a:ext cx="2839975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okazanie postanowienia/ nakazu kierownika jednostki </a:t>
          </a:r>
        </a:p>
      </dsp:txBody>
      <dsp:txXfrm>
        <a:off x="4302" y="0"/>
        <a:ext cx="2839975" cy="1740535"/>
      </dsp:txXfrm>
    </dsp:sp>
    <dsp:sp modelId="{E4F1F2E6-053B-4E0F-9A44-EB9644E422E3}">
      <dsp:nvSpPr>
        <dsp:cNvPr id="0" name=""/>
        <dsp:cNvSpPr/>
      </dsp:nvSpPr>
      <dsp:spPr>
        <a:xfrm>
          <a:off x="1206723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FE2B88-BA02-4CAF-84AC-43C8DA7DC9E4}">
      <dsp:nvSpPr>
        <dsp:cNvPr id="0" name=""/>
        <dsp:cNvSpPr/>
      </dsp:nvSpPr>
      <dsp:spPr>
        <a:xfrm>
          <a:off x="2986277" y="2610802"/>
          <a:ext cx="2839975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wezwanie do dobrowolnego wydania rzeczy </a:t>
          </a:r>
        </a:p>
      </dsp:txBody>
      <dsp:txXfrm>
        <a:off x="2986277" y="2610802"/>
        <a:ext cx="2839975" cy="1740535"/>
      </dsp:txXfrm>
    </dsp:sp>
    <dsp:sp modelId="{89171B9A-132B-4CA2-A787-0699ECD01E55}">
      <dsp:nvSpPr>
        <dsp:cNvPr id="0" name=""/>
        <dsp:cNvSpPr/>
      </dsp:nvSpPr>
      <dsp:spPr>
        <a:xfrm>
          <a:off x="4188698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7533A-7A3D-492C-BF1C-C67539A83FF1}">
      <dsp:nvSpPr>
        <dsp:cNvPr id="0" name=""/>
        <dsp:cNvSpPr/>
      </dsp:nvSpPr>
      <dsp:spPr>
        <a:xfrm>
          <a:off x="5968251" y="0"/>
          <a:ext cx="2839975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b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przymusowe odebranie, gdy osoba odmówi dobrowolnego wydania </a:t>
          </a:r>
        </a:p>
      </dsp:txBody>
      <dsp:txXfrm>
        <a:off x="5968251" y="0"/>
        <a:ext cx="2839975" cy="1740535"/>
      </dsp:txXfrm>
    </dsp:sp>
    <dsp:sp modelId="{4C683D2D-3844-40C5-BD4C-427C983D50AE}">
      <dsp:nvSpPr>
        <dsp:cNvPr id="0" name=""/>
        <dsp:cNvSpPr/>
      </dsp:nvSpPr>
      <dsp:spPr>
        <a:xfrm>
          <a:off x="7170672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E0847-93FB-4692-8C9F-00EC0E964910}">
      <dsp:nvSpPr>
        <dsp:cNvPr id="0" name=""/>
        <dsp:cNvSpPr/>
      </dsp:nvSpPr>
      <dsp:spPr>
        <a:xfrm>
          <a:off x="24732" y="1459997"/>
          <a:ext cx="2862685" cy="143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500" kern="1200"/>
            <a:t>Osobę </a:t>
          </a:r>
        </a:p>
      </dsp:txBody>
      <dsp:txXfrm>
        <a:off x="24732" y="1459997"/>
        <a:ext cx="2862685" cy="1431342"/>
      </dsp:txXfrm>
    </dsp:sp>
    <dsp:sp modelId="{A1E751A9-17A6-44A2-B7E1-2A67D27025D0}">
      <dsp:nvSpPr>
        <dsp:cNvPr id="0" name=""/>
        <dsp:cNvSpPr/>
      </dsp:nvSpPr>
      <dsp:spPr>
        <a:xfrm>
          <a:off x="3464507" y="1459997"/>
          <a:ext cx="2862685" cy="143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500" kern="1200"/>
            <a:t>Miejsce </a:t>
          </a:r>
        </a:p>
      </dsp:txBody>
      <dsp:txXfrm>
        <a:off x="3464507" y="1459997"/>
        <a:ext cx="2862685" cy="1431342"/>
      </dsp:txXfrm>
    </dsp:sp>
    <dsp:sp modelId="{5618A12D-8DE8-4C86-A3C4-61F0D4A166C6}">
      <dsp:nvSpPr>
        <dsp:cNvPr id="0" name=""/>
        <dsp:cNvSpPr/>
      </dsp:nvSpPr>
      <dsp:spPr>
        <a:xfrm>
          <a:off x="6928356" y="1459997"/>
          <a:ext cx="2862685" cy="143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500" kern="1200"/>
            <a:t>Rzecz</a:t>
          </a:r>
        </a:p>
      </dsp:txBody>
      <dsp:txXfrm>
        <a:off x="6928356" y="1459997"/>
        <a:ext cx="2862685" cy="143134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A2475-EECA-425B-A4AE-B7421A985958}">
      <dsp:nvSpPr>
        <dsp:cNvPr id="0" name=""/>
        <dsp:cNvSpPr/>
      </dsp:nvSpPr>
      <dsp:spPr>
        <a:xfrm>
          <a:off x="657" y="1459997"/>
          <a:ext cx="2862685" cy="143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wykrycie lub zatrzymanie albo przymusowe doprowadzenie osoby podejrzanej </a:t>
          </a:r>
        </a:p>
      </dsp:txBody>
      <dsp:txXfrm>
        <a:off x="657" y="1459997"/>
        <a:ext cx="2862685" cy="1431342"/>
      </dsp:txXfrm>
    </dsp:sp>
    <dsp:sp modelId="{61564EF0-4CCF-47C2-97F8-D983764ACC6D}">
      <dsp:nvSpPr>
        <dsp:cNvPr id="0" name=""/>
        <dsp:cNvSpPr/>
      </dsp:nvSpPr>
      <dsp:spPr>
        <a:xfrm>
          <a:off x="3464507" y="1459997"/>
          <a:ext cx="2862685" cy="143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znalezienie rzeczy mogących stanowić dowód w sprawie</a:t>
          </a:r>
        </a:p>
      </dsp:txBody>
      <dsp:txXfrm>
        <a:off x="3464507" y="1459997"/>
        <a:ext cx="2862685" cy="1431342"/>
      </dsp:txXfrm>
    </dsp:sp>
    <dsp:sp modelId="{7FF7A1C5-1D2F-47B0-8A83-80131AD5F527}">
      <dsp:nvSpPr>
        <dsp:cNvPr id="0" name=""/>
        <dsp:cNvSpPr/>
      </dsp:nvSpPr>
      <dsp:spPr>
        <a:xfrm>
          <a:off x="6928356" y="1459997"/>
          <a:ext cx="2862685" cy="143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znalezienie rzeczy podlegających zajęciu w postępowaniu</a:t>
          </a:r>
        </a:p>
      </dsp:txBody>
      <dsp:txXfrm>
        <a:off x="6928356" y="1459997"/>
        <a:ext cx="2862685" cy="143134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3730C-3DDD-4D6A-89A9-4A7AF66C42BB}">
      <dsp:nvSpPr>
        <dsp:cNvPr id="0" name=""/>
        <dsp:cNvSpPr/>
      </dsp:nvSpPr>
      <dsp:spPr>
        <a:xfrm>
          <a:off x="657" y="1459997"/>
          <a:ext cx="2862685" cy="143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Prokurator </a:t>
          </a:r>
        </a:p>
      </dsp:txBody>
      <dsp:txXfrm>
        <a:off x="657" y="1459997"/>
        <a:ext cx="2862685" cy="1431342"/>
      </dsp:txXfrm>
    </dsp:sp>
    <dsp:sp modelId="{018F282E-1760-4E7B-AE7D-4DD7FF3F0805}">
      <dsp:nvSpPr>
        <dsp:cNvPr id="0" name=""/>
        <dsp:cNvSpPr/>
      </dsp:nvSpPr>
      <dsp:spPr>
        <a:xfrm>
          <a:off x="3464507" y="1459997"/>
          <a:ext cx="2862685" cy="143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Policja wykonując postanowienie prokuratora </a:t>
          </a:r>
        </a:p>
      </dsp:txBody>
      <dsp:txXfrm>
        <a:off x="3464507" y="1459997"/>
        <a:ext cx="2862685" cy="1431342"/>
      </dsp:txXfrm>
    </dsp:sp>
    <dsp:sp modelId="{5BBB8E67-5833-40FE-8134-EEA1CE03A50F}">
      <dsp:nvSpPr>
        <dsp:cNvPr id="0" name=""/>
        <dsp:cNvSpPr/>
      </dsp:nvSpPr>
      <dsp:spPr>
        <a:xfrm>
          <a:off x="6928356" y="1459997"/>
          <a:ext cx="2862685" cy="1431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Policja w wypadkach niecierpiących zwłoki po okazaniu legitymacji lub nakazu kierownika jednostki</a:t>
          </a:r>
        </a:p>
      </dsp:txBody>
      <dsp:txXfrm>
        <a:off x="6928356" y="1459997"/>
        <a:ext cx="2862685" cy="143134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A4CC5-990B-49EA-81C6-5DD6F02D6DD9}">
      <dsp:nvSpPr>
        <dsp:cNvPr id="0" name=""/>
        <dsp:cNvSpPr/>
      </dsp:nvSpPr>
      <dsp:spPr>
        <a:xfrm>
          <a:off x="125451" y="130247"/>
          <a:ext cx="3525012" cy="8360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3975" dist="41275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przeszukania osoby i jej odzieży powinna (w miarę możliwości) dokonywać osoba tej samej płci </a:t>
          </a:r>
        </a:p>
      </dsp:txBody>
      <dsp:txXfrm>
        <a:off x="166264" y="171060"/>
        <a:ext cx="3443386" cy="754434"/>
      </dsp:txXfrm>
    </dsp:sp>
    <dsp:sp modelId="{91E500A8-4AB0-4FA5-BA1C-625FC4A34B35}">
      <dsp:nvSpPr>
        <dsp:cNvPr id="0" name=""/>
        <dsp:cNvSpPr/>
      </dsp:nvSpPr>
      <dsp:spPr>
        <a:xfrm>
          <a:off x="4601229" y="133817"/>
          <a:ext cx="3525012" cy="8360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3975" dist="41275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pomieszczeń zamieszkałych co do zasady nie wolno przeszukiwać w porze nocnej (od 22 do 6 rano); </a:t>
          </a:r>
        </a:p>
      </dsp:txBody>
      <dsp:txXfrm>
        <a:off x="4642042" y="174630"/>
        <a:ext cx="3443386" cy="754434"/>
      </dsp:txXfrm>
    </dsp:sp>
    <dsp:sp modelId="{F3C9C76A-22C8-425C-B302-64D31BC8BA3C}">
      <dsp:nvSpPr>
        <dsp:cNvPr id="0" name=""/>
        <dsp:cNvSpPr/>
      </dsp:nvSpPr>
      <dsp:spPr>
        <a:xfrm>
          <a:off x="101375" y="1185347"/>
          <a:ext cx="3525012" cy="8360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3975" dist="41275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w porze nocnej można przeszukać lokale dostępne dla nieograniczonej liczby osób albo służące do przechowywania przedmiotów </a:t>
          </a:r>
        </a:p>
      </dsp:txBody>
      <dsp:txXfrm>
        <a:off x="142188" y="1226160"/>
        <a:ext cx="3443386" cy="754434"/>
      </dsp:txXfrm>
    </dsp:sp>
    <dsp:sp modelId="{79605FA1-0B8A-4134-8596-C07CB277803F}">
      <dsp:nvSpPr>
        <dsp:cNvPr id="0" name=""/>
        <dsp:cNvSpPr/>
      </dsp:nvSpPr>
      <dsp:spPr>
        <a:xfrm>
          <a:off x="4649310" y="1185347"/>
          <a:ext cx="3525012" cy="8360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3975" dist="41275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przeszukanie miejsc zamkniętych albo należących do instytucji państwowej lub samorządowej wymaga uprzedniego zawiadomienia kierownika tej instytucji (jego zastępcę) albo organ nadrzędny </a:t>
          </a:r>
        </a:p>
      </dsp:txBody>
      <dsp:txXfrm>
        <a:off x="4690123" y="1226160"/>
        <a:ext cx="3443386" cy="754434"/>
      </dsp:txXfrm>
    </dsp:sp>
    <dsp:sp modelId="{9C34DA76-1D79-4DD3-9060-33A928CD51DA}">
      <dsp:nvSpPr>
        <dsp:cNvPr id="0" name=""/>
        <dsp:cNvSpPr/>
      </dsp:nvSpPr>
      <dsp:spPr>
        <a:xfrm>
          <a:off x="2771395" y="2470631"/>
          <a:ext cx="3525012" cy="8360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160000"/>
              </a:schemeClr>
            </a:gs>
            <a:gs pos="46000">
              <a:schemeClr val="accent1">
                <a:hueOff val="0"/>
                <a:satOff val="0"/>
                <a:lumOff val="0"/>
                <a:alphaOff val="0"/>
                <a:tint val="86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>
          <a:noFill/>
        </a:ln>
        <a:effectLst>
          <a:outerShdw blurRad="53975" dist="41275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przeszukanie miejsc zajętych przez wojsko może nastąpić w obecności dowódcy jednostki</a:t>
          </a:r>
        </a:p>
      </dsp:txBody>
      <dsp:txXfrm>
        <a:off x="2812208" y="2511444"/>
        <a:ext cx="3443386" cy="75443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E1184-4913-49DB-A08B-1827F3D20EB8}">
      <dsp:nvSpPr>
        <dsp:cNvPr id="0" name=""/>
        <dsp:cNvSpPr/>
      </dsp:nvSpPr>
      <dsp:spPr>
        <a:xfrm>
          <a:off x="2393830" y="0"/>
          <a:ext cx="4351338" cy="435133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BCE80-AD45-4FE6-BDFC-705B42488719}">
      <dsp:nvSpPr>
        <dsp:cNvPr id="0" name=""/>
        <dsp:cNvSpPr/>
      </dsp:nvSpPr>
      <dsp:spPr>
        <a:xfrm>
          <a:off x="4569499" y="437470"/>
          <a:ext cx="2828369" cy="1030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/>
            <a:t>świadka </a:t>
          </a:r>
        </a:p>
      </dsp:txBody>
      <dsp:txXfrm>
        <a:off x="4619782" y="487753"/>
        <a:ext cx="2727803" cy="929477"/>
      </dsp:txXfrm>
    </dsp:sp>
    <dsp:sp modelId="{AD410F95-2201-4661-A1FB-6CBE5C432DA7}">
      <dsp:nvSpPr>
        <dsp:cNvPr id="0" name=""/>
        <dsp:cNvSpPr/>
      </dsp:nvSpPr>
      <dsp:spPr>
        <a:xfrm>
          <a:off x="4569499" y="1596269"/>
          <a:ext cx="2828369" cy="1030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/>
            <a:t>oskarżonego</a:t>
          </a:r>
        </a:p>
      </dsp:txBody>
      <dsp:txXfrm>
        <a:off x="4619782" y="1646552"/>
        <a:ext cx="2727803" cy="929477"/>
      </dsp:txXfrm>
    </dsp:sp>
    <dsp:sp modelId="{72DD8750-654E-4F03-857E-075E0F95C7E7}">
      <dsp:nvSpPr>
        <dsp:cNvPr id="0" name=""/>
        <dsp:cNvSpPr/>
      </dsp:nvSpPr>
      <dsp:spPr>
        <a:xfrm>
          <a:off x="4569499" y="2755068"/>
          <a:ext cx="2828369" cy="103004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500" kern="1200"/>
            <a:t>biegłego </a:t>
          </a:r>
        </a:p>
      </dsp:txBody>
      <dsp:txXfrm>
        <a:off x="4619782" y="2805351"/>
        <a:ext cx="2727803" cy="9294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66B94-177F-4ECE-8E8F-CFDF46D3F4D7}">
      <dsp:nvSpPr>
        <dsp:cNvPr id="0" name=""/>
        <dsp:cNvSpPr/>
      </dsp:nvSpPr>
      <dsp:spPr>
        <a:xfrm>
          <a:off x="2753002" y="396912"/>
          <a:ext cx="4939354" cy="4939354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500" kern="1200" dirty="0"/>
            <a:t>Fakt dowodowy – okoliczność udowodniona za pomocą środków i źródeł dowodowych</a:t>
          </a: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500" kern="1200" dirty="0"/>
        </a:p>
      </dsp:txBody>
      <dsp:txXfrm>
        <a:off x="5438482" y="1308340"/>
        <a:ext cx="1675852" cy="1646451"/>
      </dsp:txXfrm>
    </dsp:sp>
    <dsp:sp modelId="{80B3ADCE-87F6-4302-8AF7-0400ECE2F8D8}">
      <dsp:nvSpPr>
        <dsp:cNvPr id="0" name=""/>
        <dsp:cNvSpPr/>
      </dsp:nvSpPr>
      <dsp:spPr>
        <a:xfrm>
          <a:off x="2498390" y="543917"/>
          <a:ext cx="4939354" cy="4939354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Środek dowodowy – informacje pochodzące ze źródła dowodowego </a:t>
          </a:r>
        </a:p>
      </dsp:txBody>
      <dsp:txXfrm>
        <a:off x="3850832" y="3660414"/>
        <a:ext cx="2234469" cy="1528847"/>
      </dsp:txXfrm>
    </dsp:sp>
    <dsp:sp modelId="{6A6D3B82-5FCB-4BC5-B6EE-0404E62DCA62}">
      <dsp:nvSpPr>
        <dsp:cNvPr id="0" name=""/>
        <dsp:cNvSpPr/>
      </dsp:nvSpPr>
      <dsp:spPr>
        <a:xfrm>
          <a:off x="2498390" y="543917"/>
          <a:ext cx="4939354" cy="4939354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Źródło dowodowe – osoba lub rzecz, od której organy procesowe będą pozyskiwały informacje </a:t>
          </a:r>
        </a:p>
      </dsp:txBody>
      <dsp:txXfrm>
        <a:off x="3027606" y="1514147"/>
        <a:ext cx="1675852" cy="164645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8B6BA-BDD5-48E6-8F81-223F590082CB}">
      <dsp:nvSpPr>
        <dsp:cNvPr id="0" name=""/>
        <dsp:cNvSpPr/>
      </dsp:nvSpPr>
      <dsp:spPr>
        <a:xfrm>
          <a:off x="0" y="204871"/>
          <a:ext cx="97917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Okazanie</a:t>
          </a:r>
        </a:p>
      </dsp:txBody>
      <dsp:txXfrm>
        <a:off x="24588" y="229459"/>
        <a:ext cx="9742524" cy="454509"/>
      </dsp:txXfrm>
    </dsp:sp>
    <dsp:sp modelId="{5BB34B32-9ABA-40DF-98D1-BED4BE66FFA1}">
      <dsp:nvSpPr>
        <dsp:cNvPr id="0" name=""/>
        <dsp:cNvSpPr/>
      </dsp:nvSpPr>
      <dsp:spPr>
        <a:xfrm>
          <a:off x="0" y="708556"/>
          <a:ext cx="9791700" cy="1325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088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kern="1200" dirty="0"/>
            <a:t>okazanie osobie przesłuchiwanej innej osoby, jej wizerunku lub rzeczy celem rozpoznania,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kern="1200"/>
            <a:t>Procesowe wymogi prawidłowości okazania:</a:t>
          </a:r>
          <a:endParaRPr lang="pl-PL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kern="1200"/>
            <a:t>wyłączenie sugestii (np. osoby przybrane do okazania muszą być podobnej postury,  mieć podobny kolor włosów itp. do osoby rozpoznawanej);</a:t>
          </a:r>
          <a:endParaRPr lang="pl-PL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kern="1200" dirty="0"/>
            <a:t>okazywanie osoby w grupie co najmniej 4 osób. </a:t>
          </a:r>
        </a:p>
      </dsp:txBody>
      <dsp:txXfrm>
        <a:off x="0" y="708556"/>
        <a:ext cx="9791700" cy="1325835"/>
      </dsp:txXfrm>
    </dsp:sp>
    <dsp:sp modelId="{AC87D743-01FC-40C5-A2C7-66F657192FE0}">
      <dsp:nvSpPr>
        <dsp:cNvPr id="0" name=""/>
        <dsp:cNvSpPr/>
      </dsp:nvSpPr>
      <dsp:spPr>
        <a:xfrm>
          <a:off x="0" y="2034391"/>
          <a:ext cx="97917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Konfrontacja </a:t>
          </a:r>
        </a:p>
      </dsp:txBody>
      <dsp:txXfrm>
        <a:off x="24588" y="2058979"/>
        <a:ext cx="9742524" cy="454509"/>
      </dsp:txXfrm>
    </dsp:sp>
    <dsp:sp modelId="{2A35198A-6DAF-4B3B-A54B-156870FAA793}">
      <dsp:nvSpPr>
        <dsp:cNvPr id="0" name=""/>
        <dsp:cNvSpPr/>
      </dsp:nvSpPr>
      <dsp:spPr>
        <a:xfrm>
          <a:off x="0" y="2538076"/>
          <a:ext cx="9791700" cy="1608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088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kern="1200" dirty="0"/>
            <a:t>dotyczy osób, których oświadczenia dowodowe (wyjaśnienia, zeznania) są sprzeczne, celem ich wyjaśnienia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kern="1200" dirty="0"/>
            <a:t>konfrontacja pośrednia – odczytanie zeznań/wyjaśnień innej osoby w trakcie przesłuchania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kern="1200" dirty="0"/>
            <a:t> Czynność fakultatywna – organ procesowy może przeprowadzić konfrontację, jeżeli uzna, że przyczyni się to do prawidłowego ustalenia stanu faktycznego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kern="1200" dirty="0"/>
            <a:t>Konfrontować można oświadczenia dowodowe świadków, </a:t>
          </a:r>
          <a:r>
            <a:rPr lang="pl-PL" sz="1600" kern="1200" dirty="0" err="1"/>
            <a:t>współpodejrzanych</a:t>
          </a:r>
          <a:r>
            <a:rPr lang="pl-PL" sz="1600" kern="1200" dirty="0"/>
            <a:t>, biegłych specjalistów.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l-PL" sz="1600" kern="1200" dirty="0"/>
        </a:p>
      </dsp:txBody>
      <dsp:txXfrm>
        <a:off x="0" y="2538076"/>
        <a:ext cx="9791700" cy="160838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C2EFC-022A-461C-8D9D-6E3C7004C400}">
      <dsp:nvSpPr>
        <dsp:cNvPr id="0" name=""/>
        <dsp:cNvSpPr/>
      </dsp:nvSpPr>
      <dsp:spPr>
        <a:xfrm rot="10800000">
          <a:off x="1942424" y="804"/>
          <a:ext cx="6511480" cy="120926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50" tIns="129540" rIns="241808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/>
            <a:t>Stawienie się na wezwanie</a:t>
          </a:r>
        </a:p>
      </dsp:txBody>
      <dsp:txXfrm rot="10800000">
        <a:off x="2244739" y="804"/>
        <a:ext cx="6209165" cy="1209260"/>
      </dsp:txXfrm>
    </dsp:sp>
    <dsp:sp modelId="{71A7E749-F825-42F0-8121-A82C9F6676B3}">
      <dsp:nvSpPr>
        <dsp:cNvPr id="0" name=""/>
        <dsp:cNvSpPr/>
      </dsp:nvSpPr>
      <dsp:spPr>
        <a:xfrm>
          <a:off x="1337794" y="804"/>
          <a:ext cx="1209260" cy="120926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FE859B-91C3-444E-A41A-DB85B6A3690B}">
      <dsp:nvSpPr>
        <dsp:cNvPr id="0" name=""/>
        <dsp:cNvSpPr/>
      </dsp:nvSpPr>
      <dsp:spPr>
        <a:xfrm rot="10800000">
          <a:off x="1942424" y="1571038"/>
          <a:ext cx="6511480" cy="120926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50" tIns="129540" rIns="241808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/>
            <a:t>Złożenie zeznań/poddanie się badaniom</a:t>
          </a:r>
        </a:p>
      </dsp:txBody>
      <dsp:txXfrm rot="10800000">
        <a:off x="2244739" y="1571038"/>
        <a:ext cx="6209165" cy="1209260"/>
      </dsp:txXfrm>
    </dsp:sp>
    <dsp:sp modelId="{0CCBB829-B787-4C32-B6AF-21D326FDD5DC}">
      <dsp:nvSpPr>
        <dsp:cNvPr id="0" name=""/>
        <dsp:cNvSpPr/>
      </dsp:nvSpPr>
      <dsp:spPr>
        <a:xfrm>
          <a:off x="1337794" y="1571038"/>
          <a:ext cx="1209260" cy="120926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B26C74-AE95-40B4-999E-A173FB85B789}">
      <dsp:nvSpPr>
        <dsp:cNvPr id="0" name=""/>
        <dsp:cNvSpPr/>
      </dsp:nvSpPr>
      <dsp:spPr>
        <a:xfrm rot="10800000">
          <a:off x="1942424" y="3141272"/>
          <a:ext cx="6511480" cy="120926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50" tIns="129540" rIns="241808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/>
            <a:t>Mówienie prawdy/niezatajanie prawdy</a:t>
          </a:r>
        </a:p>
      </dsp:txBody>
      <dsp:txXfrm rot="10800000">
        <a:off x="2244739" y="3141272"/>
        <a:ext cx="6209165" cy="1209260"/>
      </dsp:txXfrm>
    </dsp:sp>
    <dsp:sp modelId="{4CC634BA-9B53-41E2-A45F-A694987628A4}">
      <dsp:nvSpPr>
        <dsp:cNvPr id="0" name=""/>
        <dsp:cNvSpPr/>
      </dsp:nvSpPr>
      <dsp:spPr>
        <a:xfrm>
          <a:off x="1337794" y="3141272"/>
          <a:ext cx="1209260" cy="120926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ADBFE-6594-42DA-AD9F-79E0194085F8}">
      <dsp:nvSpPr>
        <dsp:cNvPr id="0" name=""/>
        <dsp:cNvSpPr/>
      </dsp:nvSpPr>
      <dsp:spPr>
        <a:xfrm rot="10800000">
          <a:off x="1785261" y="565"/>
          <a:ext cx="6511480" cy="5806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1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Prawo do odmowy składania zeznań (art. 180, 182 k.p.k.) – </a:t>
          </a:r>
          <a:r>
            <a:rPr lang="pl-PL" sz="1200" b="1" kern="1200" dirty="0">
              <a:solidFill>
                <a:srgbClr val="FF0000"/>
              </a:solidFill>
            </a:rPr>
            <a:t>tylko ściśle określone sytuacje</a:t>
          </a:r>
        </a:p>
      </dsp:txBody>
      <dsp:txXfrm rot="10800000">
        <a:off x="1930412" y="565"/>
        <a:ext cx="6366329" cy="580605"/>
      </dsp:txXfrm>
    </dsp:sp>
    <dsp:sp modelId="{FD332769-8D66-4869-A8FF-B3E5A5EE2B3D}">
      <dsp:nvSpPr>
        <dsp:cNvPr id="0" name=""/>
        <dsp:cNvSpPr/>
      </dsp:nvSpPr>
      <dsp:spPr>
        <a:xfrm>
          <a:off x="1494958" y="565"/>
          <a:ext cx="580605" cy="58060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28AA4-4BCE-4CF6-AEBA-CE1DBC6DA0A2}">
      <dsp:nvSpPr>
        <dsp:cNvPr id="0" name=""/>
        <dsp:cNvSpPr/>
      </dsp:nvSpPr>
      <dsp:spPr>
        <a:xfrm rot="10800000">
          <a:off x="1785261" y="754485"/>
          <a:ext cx="6511480" cy="5806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1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Prawo do odmowy odpowiedzi na pytanie w sytuacji, gdy odpowiedź mogłaby narazić świadka lub osobę dla niego najbliższą na odpowiedzialność karną (art. 183 § 1 k.p.k.)</a:t>
          </a:r>
        </a:p>
      </dsp:txBody>
      <dsp:txXfrm rot="10800000">
        <a:off x="1930412" y="754485"/>
        <a:ext cx="6366329" cy="580605"/>
      </dsp:txXfrm>
    </dsp:sp>
    <dsp:sp modelId="{FA81F190-6EE7-4136-AF57-5298FAE841BF}">
      <dsp:nvSpPr>
        <dsp:cNvPr id="0" name=""/>
        <dsp:cNvSpPr/>
      </dsp:nvSpPr>
      <dsp:spPr>
        <a:xfrm>
          <a:off x="1494958" y="754485"/>
          <a:ext cx="580605" cy="58060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EDCF26-3823-40D4-94DD-F4909017C916}">
      <dsp:nvSpPr>
        <dsp:cNvPr id="0" name=""/>
        <dsp:cNvSpPr/>
      </dsp:nvSpPr>
      <dsp:spPr>
        <a:xfrm rot="10800000">
          <a:off x="1785261" y="1508406"/>
          <a:ext cx="6511480" cy="5806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1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Prawo do wniesienia o zwolnienie z obowiązku składania zeznań lub odpowiedzi na pytanie, jeżeli świadka z oskarżonym łączy szczególnie bliski stosunek osobisty (art. 185 k.p.k.)</a:t>
          </a:r>
        </a:p>
      </dsp:txBody>
      <dsp:txXfrm rot="10800000">
        <a:off x="1930412" y="1508406"/>
        <a:ext cx="6366329" cy="580605"/>
      </dsp:txXfrm>
    </dsp:sp>
    <dsp:sp modelId="{BDA8358E-32E9-44F2-88C9-B0A32FC2CE8C}">
      <dsp:nvSpPr>
        <dsp:cNvPr id="0" name=""/>
        <dsp:cNvSpPr/>
      </dsp:nvSpPr>
      <dsp:spPr>
        <a:xfrm>
          <a:off x="1494958" y="1508406"/>
          <a:ext cx="580605" cy="58060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184BC1-0749-4086-BD9B-9AEEEBAF5355}">
      <dsp:nvSpPr>
        <dsp:cNvPr id="0" name=""/>
        <dsp:cNvSpPr/>
      </dsp:nvSpPr>
      <dsp:spPr>
        <a:xfrm rot="10800000">
          <a:off x="1785261" y="2262326"/>
          <a:ext cx="6511480" cy="5806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1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Prawo żądania przesłuchania na rozprawie z wyłączeniem jawności, jeżeli treść zeznań mogłaby narazić na hańbę świadka lub osobę dla niego najbliższą (art. 183 § 2 k.p.k.)</a:t>
          </a:r>
        </a:p>
      </dsp:txBody>
      <dsp:txXfrm rot="10800000">
        <a:off x="1930412" y="2262326"/>
        <a:ext cx="6366329" cy="580605"/>
      </dsp:txXfrm>
    </dsp:sp>
    <dsp:sp modelId="{DCE869A0-F44B-4DB4-8DA1-9B08616C97A9}">
      <dsp:nvSpPr>
        <dsp:cNvPr id="0" name=""/>
        <dsp:cNvSpPr/>
      </dsp:nvSpPr>
      <dsp:spPr>
        <a:xfrm>
          <a:off x="1494958" y="2262326"/>
          <a:ext cx="580605" cy="58060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B4803-27B1-43DB-ACBC-E7360FBEC345}">
      <dsp:nvSpPr>
        <dsp:cNvPr id="0" name=""/>
        <dsp:cNvSpPr/>
      </dsp:nvSpPr>
      <dsp:spPr>
        <a:xfrm rot="10800000">
          <a:off x="1785261" y="3016246"/>
          <a:ext cx="6511480" cy="5806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1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Prawo do ustanowienia pełnomocnika, jeżeli wymaga tego jego interes w toczącym się postępowaniu (art. 87 § 2 k.p.k.)</a:t>
          </a:r>
        </a:p>
      </dsp:txBody>
      <dsp:txXfrm rot="10800000">
        <a:off x="1930412" y="3016246"/>
        <a:ext cx="6366329" cy="580605"/>
      </dsp:txXfrm>
    </dsp:sp>
    <dsp:sp modelId="{B609FA13-EC29-46C9-9E29-7E1E737F64AC}">
      <dsp:nvSpPr>
        <dsp:cNvPr id="0" name=""/>
        <dsp:cNvSpPr/>
      </dsp:nvSpPr>
      <dsp:spPr>
        <a:xfrm>
          <a:off x="1494958" y="3016246"/>
          <a:ext cx="580605" cy="58060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C7AF80-2270-4DD3-A86E-A2AF20F3B20A}">
      <dsp:nvSpPr>
        <dsp:cNvPr id="0" name=""/>
        <dsp:cNvSpPr/>
      </dsp:nvSpPr>
      <dsp:spPr>
        <a:xfrm rot="10800000">
          <a:off x="1785261" y="3770167"/>
          <a:ext cx="6511480" cy="5806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1" tIns="45720" rIns="85344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/>
            <a:t>Zwrot zarobku lub dochodu utraconego z powodu stawiennictwa na wezwanie organu (art. 618b § 1 k.p.k.)</a:t>
          </a:r>
        </a:p>
      </dsp:txBody>
      <dsp:txXfrm rot="10800000">
        <a:off x="1930412" y="3770167"/>
        <a:ext cx="6366329" cy="580605"/>
      </dsp:txXfrm>
    </dsp:sp>
    <dsp:sp modelId="{D6E41A94-7C61-4960-A900-1C31D567A283}">
      <dsp:nvSpPr>
        <dsp:cNvPr id="0" name=""/>
        <dsp:cNvSpPr/>
      </dsp:nvSpPr>
      <dsp:spPr>
        <a:xfrm>
          <a:off x="1494958" y="3770167"/>
          <a:ext cx="580605" cy="58060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0F68A-B0F1-4A17-9366-ACC7102CD2D1}">
      <dsp:nvSpPr>
        <dsp:cNvPr id="0" name=""/>
        <dsp:cNvSpPr/>
      </dsp:nvSpPr>
      <dsp:spPr>
        <a:xfrm>
          <a:off x="734377" y="0"/>
          <a:ext cx="8322945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18F28A-1ED1-410B-91A5-906D90D73667}">
      <dsp:nvSpPr>
        <dsp:cNvPr id="0" name=""/>
        <dsp:cNvSpPr/>
      </dsp:nvSpPr>
      <dsp:spPr>
        <a:xfrm>
          <a:off x="836" y="1305401"/>
          <a:ext cx="1341099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małżonek </a:t>
          </a:r>
        </a:p>
      </dsp:txBody>
      <dsp:txXfrm>
        <a:off x="66303" y="1370868"/>
        <a:ext cx="1210165" cy="1609601"/>
      </dsp:txXfrm>
    </dsp:sp>
    <dsp:sp modelId="{8432BFB8-4014-4E7F-844C-E3FFB4B5563C}">
      <dsp:nvSpPr>
        <dsp:cNvPr id="0" name=""/>
        <dsp:cNvSpPr/>
      </dsp:nvSpPr>
      <dsp:spPr>
        <a:xfrm>
          <a:off x="1408991" y="1305401"/>
          <a:ext cx="1341099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wstępny</a:t>
          </a:r>
        </a:p>
      </dsp:txBody>
      <dsp:txXfrm>
        <a:off x="1474458" y="1370868"/>
        <a:ext cx="1210165" cy="1609601"/>
      </dsp:txXfrm>
    </dsp:sp>
    <dsp:sp modelId="{C0041260-7052-406E-8B16-77AC99918F6D}">
      <dsp:nvSpPr>
        <dsp:cNvPr id="0" name=""/>
        <dsp:cNvSpPr/>
      </dsp:nvSpPr>
      <dsp:spPr>
        <a:xfrm>
          <a:off x="2817145" y="1305401"/>
          <a:ext cx="1341099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zstępny </a:t>
          </a:r>
        </a:p>
      </dsp:txBody>
      <dsp:txXfrm>
        <a:off x="2882612" y="1370868"/>
        <a:ext cx="1210165" cy="1609601"/>
      </dsp:txXfrm>
    </dsp:sp>
    <dsp:sp modelId="{0C52C41F-D927-4061-8985-417FCF02EC96}">
      <dsp:nvSpPr>
        <dsp:cNvPr id="0" name=""/>
        <dsp:cNvSpPr/>
      </dsp:nvSpPr>
      <dsp:spPr>
        <a:xfrm>
          <a:off x="4225300" y="1305401"/>
          <a:ext cx="1341099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rodzeństwo</a:t>
          </a:r>
        </a:p>
      </dsp:txBody>
      <dsp:txXfrm>
        <a:off x="4290767" y="1370868"/>
        <a:ext cx="1210165" cy="1609601"/>
      </dsp:txXfrm>
    </dsp:sp>
    <dsp:sp modelId="{5A224D7C-90B3-4DE3-A7BF-75982E3E859B}">
      <dsp:nvSpPr>
        <dsp:cNvPr id="0" name=""/>
        <dsp:cNvSpPr/>
      </dsp:nvSpPr>
      <dsp:spPr>
        <a:xfrm>
          <a:off x="5633454" y="1305401"/>
          <a:ext cx="1341099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powinowaty w tej samej linii lub stopniu </a:t>
          </a:r>
        </a:p>
      </dsp:txBody>
      <dsp:txXfrm>
        <a:off x="5698921" y="1370868"/>
        <a:ext cx="1210165" cy="1609601"/>
      </dsp:txXfrm>
    </dsp:sp>
    <dsp:sp modelId="{6F090578-E63C-43FF-9D39-A0FFE60C7490}">
      <dsp:nvSpPr>
        <dsp:cNvPr id="0" name=""/>
        <dsp:cNvSpPr/>
      </dsp:nvSpPr>
      <dsp:spPr>
        <a:xfrm>
          <a:off x="7041609" y="1305401"/>
          <a:ext cx="1341099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osoba pozostająca w stosunku przysposobienia oraz jej małżonek </a:t>
          </a:r>
        </a:p>
      </dsp:txBody>
      <dsp:txXfrm>
        <a:off x="7107076" y="1370868"/>
        <a:ext cx="1210165" cy="1609601"/>
      </dsp:txXfrm>
    </dsp:sp>
    <dsp:sp modelId="{DFAAC018-14EE-49E0-BF5A-4CD3102FB2CE}">
      <dsp:nvSpPr>
        <dsp:cNvPr id="0" name=""/>
        <dsp:cNvSpPr/>
      </dsp:nvSpPr>
      <dsp:spPr>
        <a:xfrm>
          <a:off x="8449763" y="1305401"/>
          <a:ext cx="1341099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osoba pozostająca we wspólnym pożyciu</a:t>
          </a:r>
        </a:p>
      </dsp:txBody>
      <dsp:txXfrm>
        <a:off x="8515230" y="1370868"/>
        <a:ext cx="1210165" cy="160960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58D78-A450-40DA-BF30-95DC5047F59D}">
      <dsp:nvSpPr>
        <dsp:cNvPr id="0" name=""/>
        <dsp:cNvSpPr/>
      </dsp:nvSpPr>
      <dsp:spPr>
        <a:xfrm>
          <a:off x="3916680" y="1274"/>
          <a:ext cx="5875020" cy="10113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000" kern="1200" dirty="0"/>
            <a:t>przy użyciu urządzeń technicznych umożliwiających przeprowadzenie tej czynności na odległość z jednoczesnym bezpośrednim przekazem obrazu i dźwięku” (art. 177 </a:t>
          </a:r>
          <a:r>
            <a:rPr lang="pl-PL" sz="1000" kern="1200" dirty="0">
              <a:sym typeface="Wingdings" pitchFamily="2" charset="2"/>
            </a:rPr>
            <a:t>§ 1a k.p.k.), gdy zachodzi uzasadniona obawa, że bezpośrednia obecność oskarżonego mogłaby oddziaływać krępująco na zeznania świadka</a:t>
          </a:r>
        </a:p>
      </dsp:txBody>
      <dsp:txXfrm>
        <a:off x="3916680" y="127692"/>
        <a:ext cx="5495765" cy="758510"/>
      </dsp:txXfrm>
    </dsp:sp>
    <dsp:sp modelId="{8C784BB2-7CF1-406E-9AA4-B0AEC4C9EF16}">
      <dsp:nvSpPr>
        <dsp:cNvPr id="0" name=""/>
        <dsp:cNvSpPr/>
      </dsp:nvSpPr>
      <dsp:spPr>
        <a:xfrm>
          <a:off x="0" y="1274"/>
          <a:ext cx="3916680" cy="10113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Małoletni świadek z art. 185b</a:t>
          </a:r>
        </a:p>
      </dsp:txBody>
      <dsp:txXfrm>
        <a:off x="49370" y="50644"/>
        <a:ext cx="3817940" cy="912606"/>
      </dsp:txXfrm>
    </dsp:sp>
    <dsp:sp modelId="{B9942A73-DF38-437B-AF28-F5D47527EF2D}">
      <dsp:nvSpPr>
        <dsp:cNvPr id="0" name=""/>
        <dsp:cNvSpPr/>
      </dsp:nvSpPr>
      <dsp:spPr>
        <a:xfrm>
          <a:off x="3916680" y="1113755"/>
          <a:ext cx="5875020" cy="10113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000" kern="1200" dirty="0"/>
            <a:t>Przesłuchanie świadka przeprowadza sąd na posiedzeniu. W przesłuchaniu </a:t>
          </a:r>
          <a:r>
            <a:rPr lang="pl-PL" sz="1000" b="1" u="sng" kern="1200" dirty="0"/>
            <a:t>nie bierze udziału oskarżony. </a:t>
          </a:r>
          <a:endParaRPr lang="pl-PL" sz="1000" kern="1200" dirty="0"/>
        </a:p>
      </dsp:txBody>
      <dsp:txXfrm>
        <a:off x="3916680" y="1240173"/>
        <a:ext cx="5495765" cy="758510"/>
      </dsp:txXfrm>
    </dsp:sp>
    <dsp:sp modelId="{55064BA5-4983-4585-BE44-391FBBFCC354}">
      <dsp:nvSpPr>
        <dsp:cNvPr id="0" name=""/>
        <dsp:cNvSpPr/>
      </dsp:nvSpPr>
      <dsp:spPr>
        <a:xfrm>
          <a:off x="0" y="1113755"/>
          <a:ext cx="3916680" cy="10113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Pokrzywdzony-świadek w sprawach o przestępstwa z art. 197-199 – art. 185c </a:t>
          </a:r>
        </a:p>
      </dsp:txBody>
      <dsp:txXfrm>
        <a:off x="49370" y="1163125"/>
        <a:ext cx="3817940" cy="912606"/>
      </dsp:txXfrm>
    </dsp:sp>
    <dsp:sp modelId="{5BEEFA81-3E9D-4C31-A654-0D5D478D0164}">
      <dsp:nvSpPr>
        <dsp:cNvPr id="0" name=""/>
        <dsp:cNvSpPr/>
      </dsp:nvSpPr>
      <dsp:spPr>
        <a:xfrm>
          <a:off x="3916680" y="2226236"/>
          <a:ext cx="5875020" cy="10113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000" kern="1200" dirty="0"/>
            <a:t>uzasadniona obawa niebezpieczeństwa dla życia, zdrowia, wolności albo mienia w znacznych rozmiarach świadka lub osoby dla niego najbliższej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000" kern="1200" dirty="0"/>
            <a:t>na jego wniosek lub z urzędu (z inicjatywy organu procesowego) </a:t>
          </a:r>
        </a:p>
      </dsp:txBody>
      <dsp:txXfrm>
        <a:off x="3916680" y="2352654"/>
        <a:ext cx="5495765" cy="758510"/>
      </dsp:txXfrm>
    </dsp:sp>
    <dsp:sp modelId="{030A8328-DBF8-4803-9DE5-46E55EA14BA9}">
      <dsp:nvSpPr>
        <dsp:cNvPr id="0" name=""/>
        <dsp:cNvSpPr/>
      </dsp:nvSpPr>
      <dsp:spPr>
        <a:xfrm>
          <a:off x="0" y="2226236"/>
          <a:ext cx="3916680" cy="10113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Świadek incognito (anonimowy) – art. 184</a:t>
          </a:r>
        </a:p>
      </dsp:txBody>
      <dsp:txXfrm>
        <a:off x="49370" y="2275606"/>
        <a:ext cx="3817940" cy="912606"/>
      </dsp:txXfrm>
    </dsp:sp>
    <dsp:sp modelId="{1A8851E9-1867-4E65-B6B1-19FBD1253508}">
      <dsp:nvSpPr>
        <dsp:cNvPr id="0" name=""/>
        <dsp:cNvSpPr/>
      </dsp:nvSpPr>
      <dsp:spPr>
        <a:xfrm>
          <a:off x="3916680" y="3338717"/>
          <a:ext cx="5875020" cy="10113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000" kern="1200" dirty="0"/>
            <a:t>ustawa o świadku koronnym (dowody niekonwencjonalne)</a:t>
          </a:r>
        </a:p>
      </dsp:txBody>
      <dsp:txXfrm>
        <a:off x="3916680" y="3465135"/>
        <a:ext cx="5495765" cy="758510"/>
      </dsp:txXfrm>
    </dsp:sp>
    <dsp:sp modelId="{94920C22-1504-47E4-B21B-A5E61234D643}">
      <dsp:nvSpPr>
        <dsp:cNvPr id="0" name=""/>
        <dsp:cNvSpPr/>
      </dsp:nvSpPr>
      <dsp:spPr>
        <a:xfrm>
          <a:off x="0" y="3338717"/>
          <a:ext cx="3916680" cy="10113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Świadek koronny</a:t>
          </a:r>
        </a:p>
      </dsp:txBody>
      <dsp:txXfrm>
        <a:off x="49370" y="3388087"/>
        <a:ext cx="3817940" cy="9126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01E4E-6568-441B-8247-4AFC9E383FAB}">
      <dsp:nvSpPr>
        <dsp:cNvPr id="0" name=""/>
        <dsp:cNvSpPr/>
      </dsp:nvSpPr>
      <dsp:spPr>
        <a:xfrm>
          <a:off x="2055" y="0"/>
          <a:ext cx="3198558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szukają źródeł dowodowych (osób albo rzeczy, które mogłyby dostarczyć przydatnych informacji w postępowaniu karnym) </a:t>
          </a:r>
        </a:p>
      </dsp:txBody>
      <dsp:txXfrm>
        <a:off x="2055" y="1740535"/>
        <a:ext cx="3198558" cy="1740535"/>
      </dsp:txXfrm>
    </dsp:sp>
    <dsp:sp modelId="{2E828232-CAD4-42AC-B1DD-B0A4E27A9AB5}">
      <dsp:nvSpPr>
        <dsp:cNvPr id="0" name=""/>
        <dsp:cNvSpPr/>
      </dsp:nvSpPr>
      <dsp:spPr>
        <a:xfrm>
          <a:off x="876837" y="261080"/>
          <a:ext cx="1448995" cy="144899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021F6D-A97C-4CA8-B175-7A2DE48C6E12}">
      <dsp:nvSpPr>
        <dsp:cNvPr id="0" name=""/>
        <dsp:cNvSpPr/>
      </dsp:nvSpPr>
      <dsp:spPr>
        <a:xfrm>
          <a:off x="3296570" y="0"/>
          <a:ext cx="3198558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za pomocą przesłuchania, oględzin, opinii biegłego, … pozyskują informacje ze źródeł dowodowych </a:t>
          </a:r>
        </a:p>
      </dsp:txBody>
      <dsp:txXfrm>
        <a:off x="3296570" y="1740535"/>
        <a:ext cx="3198558" cy="1740535"/>
      </dsp:txXfrm>
    </dsp:sp>
    <dsp:sp modelId="{A92F8E27-8EAA-42FF-8C0D-62BAB1EEBB8A}">
      <dsp:nvSpPr>
        <dsp:cNvPr id="0" name=""/>
        <dsp:cNvSpPr/>
      </dsp:nvSpPr>
      <dsp:spPr>
        <a:xfrm>
          <a:off x="4171352" y="261080"/>
          <a:ext cx="1448995" cy="144899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CADA2F-ACCE-41D6-B1FA-D1E0EFA0BF19}">
      <dsp:nvSpPr>
        <dsp:cNvPr id="0" name=""/>
        <dsp:cNvSpPr/>
      </dsp:nvSpPr>
      <dsp:spPr>
        <a:xfrm>
          <a:off x="6591085" y="0"/>
          <a:ext cx="3198558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weryfikują prawdziwość informacji wcześniej zebranych w postępowaniu.</a:t>
          </a:r>
        </a:p>
      </dsp:txBody>
      <dsp:txXfrm>
        <a:off x="6591085" y="1740535"/>
        <a:ext cx="3198558" cy="1740535"/>
      </dsp:txXfrm>
    </dsp:sp>
    <dsp:sp modelId="{F90B68DB-34F6-4AED-9C28-00C9B9D4312D}">
      <dsp:nvSpPr>
        <dsp:cNvPr id="0" name=""/>
        <dsp:cNvSpPr/>
      </dsp:nvSpPr>
      <dsp:spPr>
        <a:xfrm>
          <a:off x="7465867" y="261080"/>
          <a:ext cx="1448995" cy="144899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F7EB0-9935-4765-A3D0-5176F203DF3D}">
      <dsp:nvSpPr>
        <dsp:cNvPr id="0" name=""/>
        <dsp:cNvSpPr/>
      </dsp:nvSpPr>
      <dsp:spPr>
        <a:xfrm>
          <a:off x="391667" y="3481070"/>
          <a:ext cx="9008364" cy="6527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CBB7D-B98B-40A4-AB7F-9417B8B30B96}">
      <dsp:nvSpPr>
        <dsp:cNvPr id="0" name=""/>
        <dsp:cNvSpPr/>
      </dsp:nvSpPr>
      <dsp:spPr>
        <a:xfrm>
          <a:off x="0" y="198779"/>
          <a:ext cx="8881311" cy="2041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Dowody powinno przeprowadzać się </a:t>
          </a:r>
          <a:r>
            <a:rPr lang="pl-PL" sz="2200" b="1" kern="1200" dirty="0">
              <a:solidFill>
                <a:schemeClr val="tx1"/>
              </a:solidFill>
            </a:rPr>
            <a:t>bezpośrednio</a:t>
          </a:r>
          <a:r>
            <a:rPr lang="pl-PL" sz="2200" kern="1200" dirty="0"/>
            <a:t>, tj. organ procesowy powinien bezpośrednio zetknąć się z osobą lub rzeczą, która dostarcza informacji w postępowaniu karnym. </a:t>
          </a:r>
        </a:p>
      </dsp:txBody>
      <dsp:txXfrm>
        <a:off x="99658" y="298437"/>
        <a:ext cx="8681995" cy="1842187"/>
      </dsp:txXfrm>
    </dsp:sp>
    <dsp:sp modelId="{B0EE7098-B0F3-449F-BBFB-318AFA767726}">
      <dsp:nvSpPr>
        <dsp:cNvPr id="0" name=""/>
        <dsp:cNvSpPr/>
      </dsp:nvSpPr>
      <dsp:spPr>
        <a:xfrm>
          <a:off x="0" y="2241739"/>
          <a:ext cx="8881311" cy="2041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W polskim procesie karnym nie ma żadnych reguł dowodowych, tj. przepisów prawnych, które przyznawałyby jakimś dowodom określoną „moc dowodową”.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Organ procesowy ocenia dowody </a:t>
          </a:r>
          <a:r>
            <a:rPr lang="pl-PL" sz="2200" b="1" kern="1200" dirty="0">
              <a:solidFill>
                <a:schemeClr val="tx1"/>
              </a:solidFill>
            </a:rPr>
            <a:t>swobodnie</a:t>
          </a:r>
          <a:r>
            <a:rPr lang="pl-PL" sz="2200" kern="1200" dirty="0"/>
            <a:t> (art. 7 </a:t>
          </a:r>
          <a:r>
            <a:rPr lang="pl-PL" sz="2200" kern="1200" dirty="0" err="1"/>
            <a:t>kpk</a:t>
          </a:r>
          <a:r>
            <a:rPr lang="pl-PL" sz="2200" kern="1200" dirty="0"/>
            <a:t>), co nie oznacza jednak dowolności.</a:t>
          </a:r>
        </a:p>
      </dsp:txBody>
      <dsp:txXfrm>
        <a:off x="99658" y="2341397"/>
        <a:ext cx="8681995" cy="18421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630BF-006B-4C08-AF43-B5F9DDF6BDAC}">
      <dsp:nvSpPr>
        <dsp:cNvPr id="0" name=""/>
        <dsp:cNvSpPr/>
      </dsp:nvSpPr>
      <dsp:spPr>
        <a:xfrm>
          <a:off x="3133343" y="2562"/>
          <a:ext cx="3525012" cy="415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Przeszukanie</a:t>
          </a:r>
        </a:p>
      </dsp:txBody>
      <dsp:txXfrm>
        <a:off x="3153646" y="22865"/>
        <a:ext cx="3484406" cy="375299"/>
      </dsp:txXfrm>
    </dsp:sp>
    <dsp:sp modelId="{B92427B7-0BB2-439F-ADF4-0A0727E233BC}">
      <dsp:nvSpPr>
        <dsp:cNvPr id="0" name=""/>
        <dsp:cNvSpPr/>
      </dsp:nvSpPr>
      <dsp:spPr>
        <a:xfrm>
          <a:off x="3133343" y="439263"/>
          <a:ext cx="3525012" cy="415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Zatrzymanie rzeczy</a:t>
          </a:r>
        </a:p>
      </dsp:txBody>
      <dsp:txXfrm>
        <a:off x="3153646" y="459566"/>
        <a:ext cx="3484406" cy="375299"/>
      </dsp:txXfrm>
    </dsp:sp>
    <dsp:sp modelId="{22B28575-964F-4305-AAE5-F342EC5F17A7}">
      <dsp:nvSpPr>
        <dsp:cNvPr id="0" name=""/>
        <dsp:cNvSpPr/>
      </dsp:nvSpPr>
      <dsp:spPr>
        <a:xfrm>
          <a:off x="3133343" y="875964"/>
          <a:ext cx="3525012" cy="415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Kontrola i utrwalanie rozmów</a:t>
          </a:r>
        </a:p>
      </dsp:txBody>
      <dsp:txXfrm>
        <a:off x="3153646" y="896267"/>
        <a:ext cx="3484406" cy="375299"/>
      </dsp:txXfrm>
    </dsp:sp>
    <dsp:sp modelId="{9CA68D1A-F721-42C9-8596-1527D66D1AE9}">
      <dsp:nvSpPr>
        <dsp:cNvPr id="0" name=""/>
        <dsp:cNvSpPr/>
      </dsp:nvSpPr>
      <dsp:spPr>
        <a:xfrm>
          <a:off x="3133343" y="1312665"/>
          <a:ext cx="3525012" cy="415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Przesłuchanie świadka </a:t>
          </a:r>
        </a:p>
      </dsp:txBody>
      <dsp:txXfrm>
        <a:off x="3153646" y="1332968"/>
        <a:ext cx="3484406" cy="375299"/>
      </dsp:txXfrm>
    </dsp:sp>
    <dsp:sp modelId="{AEF20822-D16D-44F5-BE5F-F4757D975116}">
      <dsp:nvSpPr>
        <dsp:cNvPr id="0" name=""/>
        <dsp:cNvSpPr/>
      </dsp:nvSpPr>
      <dsp:spPr>
        <a:xfrm>
          <a:off x="3133343" y="1749365"/>
          <a:ext cx="3525012" cy="415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Przesłuchanie pokrzywdzonego</a:t>
          </a:r>
        </a:p>
      </dsp:txBody>
      <dsp:txXfrm>
        <a:off x="3153646" y="1769668"/>
        <a:ext cx="3484406" cy="375299"/>
      </dsp:txXfrm>
    </dsp:sp>
    <dsp:sp modelId="{72AA3EF2-96EA-4F8C-8BA1-363B2F08CA92}">
      <dsp:nvSpPr>
        <dsp:cNvPr id="0" name=""/>
        <dsp:cNvSpPr/>
      </dsp:nvSpPr>
      <dsp:spPr>
        <a:xfrm>
          <a:off x="3133343" y="2186066"/>
          <a:ext cx="3525012" cy="415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Oględziny (osoby, miejsca, rzeczy)</a:t>
          </a:r>
        </a:p>
      </dsp:txBody>
      <dsp:txXfrm>
        <a:off x="3153646" y="2206369"/>
        <a:ext cx="3484406" cy="375299"/>
      </dsp:txXfrm>
    </dsp:sp>
    <dsp:sp modelId="{1D0F9AEC-6CF9-48AE-9EBE-8617486C1DB0}">
      <dsp:nvSpPr>
        <dsp:cNvPr id="0" name=""/>
        <dsp:cNvSpPr/>
      </dsp:nvSpPr>
      <dsp:spPr>
        <a:xfrm>
          <a:off x="3133343" y="2622767"/>
          <a:ext cx="3525012" cy="415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Powołanie biegłego i opinia biegłego</a:t>
          </a:r>
        </a:p>
      </dsp:txBody>
      <dsp:txXfrm>
        <a:off x="3153646" y="2643070"/>
        <a:ext cx="3484406" cy="375299"/>
      </dsp:txXfrm>
    </dsp:sp>
    <dsp:sp modelId="{66D85ABC-5C8C-483C-BC64-8454E193430F}">
      <dsp:nvSpPr>
        <dsp:cNvPr id="0" name=""/>
        <dsp:cNvSpPr/>
      </dsp:nvSpPr>
      <dsp:spPr>
        <a:xfrm>
          <a:off x="3133343" y="3059468"/>
          <a:ext cx="3525012" cy="415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Eksperyment procesowy</a:t>
          </a:r>
        </a:p>
      </dsp:txBody>
      <dsp:txXfrm>
        <a:off x="3153646" y="3079771"/>
        <a:ext cx="3484406" cy="375299"/>
      </dsp:txXfrm>
    </dsp:sp>
    <dsp:sp modelId="{579A60A7-364C-4ABC-AC06-F059141B5E19}">
      <dsp:nvSpPr>
        <dsp:cNvPr id="0" name=""/>
        <dsp:cNvSpPr/>
      </dsp:nvSpPr>
      <dsp:spPr>
        <a:xfrm>
          <a:off x="3133343" y="3496168"/>
          <a:ext cx="3525012" cy="415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Okazanie </a:t>
          </a:r>
        </a:p>
      </dsp:txBody>
      <dsp:txXfrm>
        <a:off x="3153646" y="3516471"/>
        <a:ext cx="3484406" cy="375299"/>
      </dsp:txXfrm>
    </dsp:sp>
    <dsp:sp modelId="{2C0A27FF-6AFE-4C2D-9677-3DF332F07D5C}">
      <dsp:nvSpPr>
        <dsp:cNvPr id="0" name=""/>
        <dsp:cNvSpPr/>
      </dsp:nvSpPr>
      <dsp:spPr>
        <a:xfrm>
          <a:off x="3133343" y="3932869"/>
          <a:ext cx="3525012" cy="4159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Konfrontacja </a:t>
          </a:r>
        </a:p>
      </dsp:txBody>
      <dsp:txXfrm>
        <a:off x="3153646" y="3953172"/>
        <a:ext cx="3484406" cy="3752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1771E-8889-42AA-A45B-E33B86D5C5D2}">
      <dsp:nvSpPr>
        <dsp:cNvPr id="0" name=""/>
        <dsp:cNvSpPr/>
      </dsp:nvSpPr>
      <dsp:spPr>
        <a:xfrm rot="10800000">
          <a:off x="2112602" y="3613"/>
          <a:ext cx="6511480" cy="188997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3424" tIns="91440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Dowody osobowe - pochodzą od człowieka (osoby żyjącej)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 dirty="0"/>
            <a:t>Świadek, podejrzany/oskarżony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/>
            <a:t>Sposób przeprowadzenia – przesłuchanie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/>
            <a:t>Środek dowodowy – zeznania, wyjaśnienia </a:t>
          </a:r>
        </a:p>
      </dsp:txBody>
      <dsp:txXfrm rot="10800000">
        <a:off x="2585094" y="3613"/>
        <a:ext cx="6038988" cy="1889970"/>
      </dsp:txXfrm>
    </dsp:sp>
    <dsp:sp modelId="{92B635F0-07A3-42CB-B4E9-519F63D07DBD}">
      <dsp:nvSpPr>
        <dsp:cNvPr id="0" name=""/>
        <dsp:cNvSpPr/>
      </dsp:nvSpPr>
      <dsp:spPr>
        <a:xfrm>
          <a:off x="1167617" y="3613"/>
          <a:ext cx="1889970" cy="188997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F3533-A627-4ADD-A65C-58573252557D}">
      <dsp:nvSpPr>
        <dsp:cNvPr id="0" name=""/>
        <dsp:cNvSpPr/>
      </dsp:nvSpPr>
      <dsp:spPr>
        <a:xfrm rot="10800000">
          <a:off x="2112602" y="2457754"/>
          <a:ext cx="6511480" cy="188997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3424" tIns="91440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Dowody rzeczowe - przedmiot, miejsce, ciało człowieka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/>
            <a:t>Sposób przeprowadzenia – oględziny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/>
            <a:t>Środek dowodowy – cechy i właściwości rzeczy</a:t>
          </a:r>
        </a:p>
      </dsp:txBody>
      <dsp:txXfrm rot="10800000">
        <a:off x="2585094" y="2457754"/>
        <a:ext cx="6038988" cy="1889970"/>
      </dsp:txXfrm>
    </dsp:sp>
    <dsp:sp modelId="{47A32737-193A-4E4E-8E6F-0421AFE51239}">
      <dsp:nvSpPr>
        <dsp:cNvPr id="0" name=""/>
        <dsp:cNvSpPr/>
      </dsp:nvSpPr>
      <dsp:spPr>
        <a:xfrm>
          <a:off x="1167617" y="2457754"/>
          <a:ext cx="1889970" cy="188997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CBF556-5F41-4E72-91A6-6D25A153D15D}">
      <dsp:nvSpPr>
        <dsp:cNvPr id="0" name=""/>
        <dsp:cNvSpPr/>
      </dsp:nvSpPr>
      <dsp:spPr>
        <a:xfrm rot="10800000">
          <a:off x="2112602" y="3613"/>
          <a:ext cx="6511480" cy="188997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3424" tIns="91440" rIns="170688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Dowody pojęciowe - dowody zawierające treści intelektualne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 dirty="0"/>
            <a:t>Poznawane za pomocą zmysłów,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900" kern="1200"/>
            <a:t>Oświadczenia wiedzy osobowych źródeł dowodowych, treść dokumentu, filmu </a:t>
          </a:r>
        </a:p>
      </dsp:txBody>
      <dsp:txXfrm rot="10800000">
        <a:off x="2585094" y="3613"/>
        <a:ext cx="6038988" cy="1889970"/>
      </dsp:txXfrm>
    </dsp:sp>
    <dsp:sp modelId="{1331E067-ED9D-4BEB-B4C0-1260B898C3F5}">
      <dsp:nvSpPr>
        <dsp:cNvPr id="0" name=""/>
        <dsp:cNvSpPr/>
      </dsp:nvSpPr>
      <dsp:spPr>
        <a:xfrm>
          <a:off x="1167617" y="3613"/>
          <a:ext cx="1889970" cy="188997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90006-8D7C-44B5-973A-8525BB62F359}">
      <dsp:nvSpPr>
        <dsp:cNvPr id="0" name=""/>
        <dsp:cNvSpPr/>
      </dsp:nvSpPr>
      <dsp:spPr>
        <a:xfrm rot="10800000">
          <a:off x="2112602" y="2457754"/>
          <a:ext cx="6511480" cy="188997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3424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• Dowody zmysłowe - środek dowodowy oddziałuje na zmysły i dopiero w wyniku doznań zmysłowych powstaje treść pojęciowa, np. oględziny</a:t>
          </a:r>
        </a:p>
      </dsp:txBody>
      <dsp:txXfrm rot="10800000">
        <a:off x="2585094" y="2457754"/>
        <a:ext cx="6038988" cy="1889970"/>
      </dsp:txXfrm>
    </dsp:sp>
    <dsp:sp modelId="{1DC19011-4E1D-4A96-82B2-23F112CEEB01}">
      <dsp:nvSpPr>
        <dsp:cNvPr id="0" name=""/>
        <dsp:cNvSpPr/>
      </dsp:nvSpPr>
      <dsp:spPr>
        <a:xfrm>
          <a:off x="1167617" y="2457754"/>
          <a:ext cx="1889970" cy="188997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CEF986-A11C-477B-882F-BB6FDB64F3FF}">
      <dsp:nvSpPr>
        <dsp:cNvPr id="0" name=""/>
        <dsp:cNvSpPr/>
      </dsp:nvSpPr>
      <dsp:spPr>
        <a:xfrm rot="10800000">
          <a:off x="2112602" y="3613"/>
          <a:ext cx="6511480" cy="188997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3424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• Dowody ścisłe - przeprowadzane w ściśle określony sposób i w ściśle określonej formie; </a:t>
          </a:r>
        </a:p>
      </dsp:txBody>
      <dsp:txXfrm rot="10800000">
        <a:off x="2585094" y="3613"/>
        <a:ext cx="6038988" cy="1889970"/>
      </dsp:txXfrm>
    </dsp:sp>
    <dsp:sp modelId="{B39B8852-1215-46BA-8B20-8133B6245927}">
      <dsp:nvSpPr>
        <dsp:cNvPr id="0" name=""/>
        <dsp:cNvSpPr/>
      </dsp:nvSpPr>
      <dsp:spPr>
        <a:xfrm>
          <a:off x="1167617" y="3613"/>
          <a:ext cx="1889970" cy="188997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12386C-0B47-402D-8182-AC5DCCF170DA}">
      <dsp:nvSpPr>
        <dsp:cNvPr id="0" name=""/>
        <dsp:cNvSpPr/>
      </dsp:nvSpPr>
      <dsp:spPr>
        <a:xfrm rot="10800000">
          <a:off x="2112602" y="2457754"/>
          <a:ext cx="6511480" cy="188997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3424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/>
            <a:t>• Dowody swobodne – nie ma potrzeby zachowywania wszystkich wymogów prawa dowodowego dotyczących sposobu przeprowadzania i dokumentowania czynności dowodowej. </a:t>
          </a:r>
        </a:p>
      </dsp:txBody>
      <dsp:txXfrm rot="10800000">
        <a:off x="2585094" y="2457754"/>
        <a:ext cx="6038988" cy="1889970"/>
      </dsp:txXfrm>
    </dsp:sp>
    <dsp:sp modelId="{2E249AC6-3BB9-4E0F-957E-D476EB0BE341}">
      <dsp:nvSpPr>
        <dsp:cNvPr id="0" name=""/>
        <dsp:cNvSpPr/>
      </dsp:nvSpPr>
      <dsp:spPr>
        <a:xfrm>
          <a:off x="1167617" y="2457754"/>
          <a:ext cx="1889970" cy="188997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49768-B543-4BB4-B760-BB27E56AE117}">
      <dsp:nvSpPr>
        <dsp:cNvPr id="0" name=""/>
        <dsp:cNvSpPr/>
      </dsp:nvSpPr>
      <dsp:spPr>
        <a:xfrm rot="10800000">
          <a:off x="2112602" y="3613"/>
          <a:ext cx="6511480" cy="188997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3424" tIns="87630" rIns="163576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• Źródło dowodowe zetknęło się bezpośrednio z udowadnianym faktem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i="1" kern="1200" dirty="0"/>
            <a:t>świadek naoczny, oryginał dokumentu</a:t>
          </a:r>
        </a:p>
      </dsp:txBody>
      <dsp:txXfrm rot="10800000">
        <a:off x="2585094" y="3613"/>
        <a:ext cx="6038988" cy="1889970"/>
      </dsp:txXfrm>
    </dsp:sp>
    <dsp:sp modelId="{A0DA52C3-F890-48AD-BB22-CDD4292DB329}">
      <dsp:nvSpPr>
        <dsp:cNvPr id="0" name=""/>
        <dsp:cNvSpPr/>
      </dsp:nvSpPr>
      <dsp:spPr>
        <a:xfrm>
          <a:off x="1167617" y="3613"/>
          <a:ext cx="1889970" cy="188997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1A95F0-6396-4EFF-9495-75A285F6E2A0}">
      <dsp:nvSpPr>
        <dsp:cNvPr id="0" name=""/>
        <dsp:cNvSpPr/>
      </dsp:nvSpPr>
      <dsp:spPr>
        <a:xfrm rot="10800000">
          <a:off x="2112602" y="2457754"/>
          <a:ext cx="6511480" cy="188997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3424" tIns="87630" rIns="163576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• Dowód z dalszego źródła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/>
            <a:t> Źródło dowodowe jest ogniwem pośrednim między źródłem pierwotnym a faktem dowodzonym 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i="1" kern="1200" dirty="0"/>
            <a:t>świadek ze słyszenia, protokoły zeznań, kopia dokumentu. </a:t>
          </a:r>
        </a:p>
      </dsp:txBody>
      <dsp:txXfrm rot="10800000">
        <a:off x="2585094" y="2457754"/>
        <a:ext cx="6038988" cy="1889970"/>
      </dsp:txXfrm>
    </dsp:sp>
    <dsp:sp modelId="{92C37054-041A-4BCD-9743-CBDF219C0293}">
      <dsp:nvSpPr>
        <dsp:cNvPr id="0" name=""/>
        <dsp:cNvSpPr/>
      </dsp:nvSpPr>
      <dsp:spPr>
        <a:xfrm>
          <a:off x="1167617" y="2457754"/>
          <a:ext cx="1889970" cy="188997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8D9B043-B700-470D-BC8D-36E076C19CA5}" type="datetime1">
              <a:rPr lang="pl-PL" smtClean="0"/>
              <a:t>24.01.2020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580088B-7AF3-4ED0-8110-057CF697CAA9}" type="datetime1">
              <a:rPr lang="pl-PL" noProof="0" smtClean="0"/>
              <a:t>24.01.2020</a:t>
            </a:fld>
            <a:endParaRPr lang="pl-PL" noProof="0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48481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9292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89F5D8-03FD-437F-895F-009BC4025732}" type="datetime1">
              <a:rPr lang="pl-PL" noProof="0" smtClean="0"/>
              <a:t>24.01.2020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7B3872-1D34-46C5-9379-C8C05A9B0075}" type="datetime1">
              <a:rPr lang="pl-PL" noProof="0" smtClean="0"/>
              <a:t>24.01.2020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926DFB-B933-43DF-ABA2-A6524ECB16BE}" type="datetime1">
              <a:rPr lang="pl-PL" noProof="0" smtClean="0"/>
              <a:t>24.01.2020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8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B53F3E-BBC4-4A25-AC98-A63456851D64}" type="datetime1">
              <a:rPr lang="pl-PL" noProof="0" smtClean="0"/>
              <a:t>24.01.2020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7BC653-730A-4911-8892-AED1E439FBA6}" type="datetime1">
              <a:rPr lang="pl-PL" noProof="0" smtClean="0"/>
              <a:t>24.01.2020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F40913-B13E-4198-B839-C67DE0E96CC7}" type="datetime1">
              <a:rPr lang="pl-PL" noProof="0" smtClean="0"/>
              <a:t>24.01.2020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06BDB0-2F6E-4089-BE3E-65EF3B15D4E2}" type="datetime1">
              <a:rPr lang="pl-PL" noProof="0" smtClean="0"/>
              <a:t>24.01.2020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16715A-0E14-4C2F-BDAA-619ED9863345}" type="datetime1">
              <a:rPr lang="pl-PL" noProof="0" smtClean="0"/>
              <a:t>24.01.2020</a:t>
            </a:fld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6F1B1B-5CC8-4BBD-930D-B32DDDF1BB71}" type="datetime1">
              <a:rPr lang="pl-PL" noProof="0" smtClean="0"/>
              <a:t>24.01.2020</a:t>
            </a:fld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BD455D-1C23-4685-A2C8-9990B1F64398}" type="datetime1">
              <a:rPr lang="pl-PL" noProof="0" smtClean="0"/>
              <a:t>24.01.2020</a:t>
            </a:fld>
            <a:endParaRPr lang="pl-PL" noProof="0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01B038-3692-4DE8-9EAB-55E98FA60D37}" type="datetime1">
              <a:rPr lang="pl-PL" noProof="0" smtClean="0"/>
              <a:t>24.01.2020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8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6CB5E6-AD54-499C-BC03-576117E6DCC0}" type="datetime1">
              <a:rPr lang="pl-PL" noProof="0" smtClean="0"/>
              <a:t>24.01.2020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F3DFA75-421E-4130-950E-1510EA471820}" type="datetime1">
              <a:rPr lang="pl-PL" noProof="0" smtClean="0"/>
              <a:t>24.01.2020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23473" y="3429000"/>
            <a:ext cx="9144000" cy="2387600"/>
          </a:xfrm>
        </p:spPr>
        <p:txBody>
          <a:bodyPr rtlCol="0"/>
          <a:lstStyle/>
          <a:p>
            <a:pPr algn="l" rtl="0"/>
            <a:r>
              <a:rPr lang="pl-PL" sz="3200" dirty="0"/>
              <a:t>Kryminologia</a:t>
            </a:r>
            <a:br>
              <a:rPr lang="pl-PL" dirty="0"/>
            </a:br>
            <a:r>
              <a:rPr lang="pl-PL" dirty="0"/>
              <a:t>Postępowanie dowodowe</a:t>
            </a:r>
            <a:endParaRPr lang="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pl-PL" dirty="0"/>
          </a:p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5EE86C-7DDF-4E0A-B21C-DAD893DD9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926" y="393032"/>
            <a:ext cx="9360569" cy="1187115"/>
          </a:xfrm>
        </p:spPr>
        <p:txBody>
          <a:bodyPr>
            <a:normAutofit fontScale="90000"/>
          </a:bodyPr>
          <a:lstStyle/>
          <a:p>
            <a:br>
              <a:rPr lang="pl-PL" b="1" dirty="0"/>
            </a:br>
            <a:br>
              <a:rPr lang="pl-PL" b="1" dirty="0"/>
            </a:br>
            <a:r>
              <a:rPr lang="pl-PL" b="1" dirty="0"/>
              <a:t>Dowody - osobowe i rzeczowe</a:t>
            </a:r>
            <a:br>
              <a:rPr lang="pl-PL" sz="3100" b="1" dirty="0"/>
            </a:br>
            <a:r>
              <a:rPr lang="pl-PL" sz="3100" b="1" dirty="0">
                <a:solidFill>
                  <a:srgbClr val="FF0000"/>
                </a:solidFill>
              </a:rPr>
              <a:t>k: </a:t>
            </a:r>
            <a:r>
              <a:rPr lang="pl-PL" sz="3100" dirty="0">
                <a:solidFill>
                  <a:srgbClr val="FF0000"/>
                </a:solidFill>
              </a:rPr>
              <a:t>rodzaj źródła dowodowego 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517B6196-DB9A-4038-B097-B027E994CD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972498"/>
              </p:ext>
            </p:extLst>
          </p:nvPr>
        </p:nvGraphicFramePr>
        <p:xfrm>
          <a:off x="1562100" y="1825625"/>
          <a:ext cx="9791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201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49648F-89CB-457E-9AED-72A666B98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Dowody - pojęciowe i zmysłowe</a:t>
            </a:r>
            <a:br>
              <a:rPr lang="pl-PL" dirty="0"/>
            </a:br>
            <a:r>
              <a:rPr lang="pl-PL" sz="2700" dirty="0"/>
              <a:t> </a:t>
            </a:r>
            <a:r>
              <a:rPr lang="pl-PL" sz="2700" b="1" dirty="0">
                <a:solidFill>
                  <a:srgbClr val="FF0000"/>
                </a:solidFill>
              </a:rPr>
              <a:t>k: </a:t>
            </a:r>
            <a:r>
              <a:rPr lang="pl-PL" sz="2700" dirty="0">
                <a:solidFill>
                  <a:srgbClr val="FF0000"/>
                </a:solidFill>
              </a:rPr>
              <a:t>rodzaj źródła dowodowego</a:t>
            </a:r>
            <a:endParaRPr lang="pl-PL" sz="2700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16CA2D8B-A7BE-44BF-A7F9-8AE238FC50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0095640"/>
              </p:ext>
            </p:extLst>
          </p:nvPr>
        </p:nvGraphicFramePr>
        <p:xfrm>
          <a:off x="1562100" y="1825625"/>
          <a:ext cx="9791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798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13398C-8AA7-4714-B4A4-E84F5B8A1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221" y="56147"/>
            <a:ext cx="9364579" cy="1634541"/>
          </a:xfrm>
        </p:spPr>
        <p:txBody>
          <a:bodyPr>
            <a:normAutofit fontScale="90000"/>
          </a:bodyPr>
          <a:lstStyle/>
          <a:p>
            <a:br>
              <a:rPr lang="pl-PL" sz="3600" dirty="0"/>
            </a:br>
            <a:r>
              <a:rPr lang="pl-PL" sz="3600" b="1" dirty="0"/>
              <a:t>Dowody ścisłe i swobodne –</a:t>
            </a:r>
            <a:br>
              <a:rPr lang="pl-PL" sz="3600" dirty="0"/>
            </a:br>
            <a:r>
              <a:rPr lang="pl-PL" sz="3100" dirty="0">
                <a:solidFill>
                  <a:srgbClr val="FF0000"/>
                </a:solidFill>
              </a:rPr>
              <a:t>k: sposób utrwalenia dowodu </a:t>
            </a:r>
            <a:br>
              <a:rPr lang="pl-PL" dirty="0"/>
            </a:br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527AD9F3-35CB-4306-8328-5B0C37F48B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2876896"/>
              </p:ext>
            </p:extLst>
          </p:nvPr>
        </p:nvGraphicFramePr>
        <p:xfrm>
          <a:off x="1562100" y="1825625"/>
          <a:ext cx="9791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418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16CF54-7879-406C-8DF0-EF6878BEE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b="1" dirty="0"/>
              <a:t>Dowody pierwotne i pochodne </a:t>
            </a:r>
            <a:br>
              <a:rPr lang="pl-PL" sz="3200" dirty="0"/>
            </a:br>
            <a:r>
              <a:rPr lang="pl-PL" sz="2000" dirty="0">
                <a:solidFill>
                  <a:srgbClr val="FF0000"/>
                </a:solidFill>
              </a:rPr>
              <a:t>k: Odległość od źródła dowodowego od dowodzonego faktu 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9F7C5F93-E429-4001-B639-460739623E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0777394"/>
              </p:ext>
            </p:extLst>
          </p:nvPr>
        </p:nvGraphicFramePr>
        <p:xfrm>
          <a:off x="1562100" y="1825625"/>
          <a:ext cx="9791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537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A1501C-1D69-4DE4-991D-9E185EB4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dowody bezpośrednie i pośrednie 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9C3D3460-0390-4482-87A1-4660FB6C3E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8314064"/>
              </p:ext>
            </p:extLst>
          </p:nvPr>
        </p:nvGraphicFramePr>
        <p:xfrm>
          <a:off x="1562100" y="1825625"/>
          <a:ext cx="9791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216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273189-D835-4A01-AE65-C8281C2FC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342" y="-308643"/>
            <a:ext cx="9029700" cy="1325563"/>
          </a:xfrm>
        </p:spPr>
        <p:txBody>
          <a:bodyPr/>
          <a:lstStyle/>
          <a:p>
            <a:r>
              <a:rPr lang="pl-PL" dirty="0"/>
              <a:t>Dowody pośrednie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7D5A4BEB-52D9-48E2-9324-52C166AF22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800769"/>
              </p:ext>
            </p:extLst>
          </p:nvPr>
        </p:nvGraphicFramePr>
        <p:xfrm>
          <a:off x="1562100" y="1825625"/>
          <a:ext cx="9791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rostokąt 4">
            <a:extLst>
              <a:ext uri="{FF2B5EF4-FFF2-40B4-BE49-F238E27FC236}">
                <a16:creationId xmlns:a16="http://schemas.microsoft.com/office/drawing/2014/main" id="{2240A025-E7D1-420D-BD3A-2BB1A758F254}"/>
              </a:ext>
            </a:extLst>
          </p:cNvPr>
          <p:cNvSpPr/>
          <p:nvPr/>
        </p:nvSpPr>
        <p:spPr>
          <a:xfrm>
            <a:off x="2797342" y="74909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Aby na podstawie dowodów poszlakowych potwierdzić lub zaprzeczyć istnieniu faktu głównego muszą one spełniać 3 warunki: </a:t>
            </a:r>
          </a:p>
        </p:txBody>
      </p:sp>
    </p:spTree>
    <p:extLst>
      <p:ext uri="{BB962C8B-B14F-4D97-AF65-F5344CB8AC3E}">
        <p14:creationId xmlns:p14="http://schemas.microsoft.com/office/powerpoint/2010/main" val="155454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CE75B6-D77B-4B59-9D72-50E58B381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Dowody niekonwencjonalne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5E947FD-BB81-4A0E-B066-DDC3F0F73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/>
              <a:t>Dowody kontrowersyjne, pozyskiwane w wyniku czynności </a:t>
            </a:r>
            <a:r>
              <a:rPr lang="pl-PL" dirty="0" err="1"/>
              <a:t>operacyjno</a:t>
            </a:r>
            <a:r>
              <a:rPr lang="pl-PL" dirty="0"/>
              <a:t> – rozpoznawczych Policji i innych uprawnionych służb (np. CBA, ABW) </a:t>
            </a:r>
          </a:p>
          <a:p>
            <a:r>
              <a:rPr lang="pl-PL" dirty="0"/>
              <a:t>1. </a:t>
            </a:r>
            <a:r>
              <a:rPr lang="pl-PL" b="1" dirty="0"/>
              <a:t>Zakup kontrolowany </a:t>
            </a:r>
            <a:r>
              <a:rPr lang="pl-PL" dirty="0"/>
              <a:t>(transakcja pozorna) – art. 19a ustawy o Policji; niejawne nabycie lub przejęcie przedmiotów pochodzących z przestępstwa, ulegających przepadkowi albo których posiadanie, wytwarzanie, przewożenie lub obrót nimi jest zabroniony; kontrolowana łapówka </a:t>
            </a:r>
          </a:p>
          <a:p>
            <a:r>
              <a:rPr lang="pl-PL" dirty="0"/>
              <a:t>2. </a:t>
            </a:r>
            <a:r>
              <a:rPr lang="pl-PL" b="1" dirty="0"/>
              <a:t>Tajny agent policji </a:t>
            </a:r>
            <a:r>
              <a:rPr lang="pl-PL" dirty="0"/>
              <a:t>– art. 20a i 22 ustawy o Policji; funkcjonariusz Policji (lub osoba trzecia), która ukrywając swoje związki z Policją lub innymi służbami bezpieczeństwa wchodzi w kontakt z grupą przestępczą w celu ujawnienia przestępstw i wykrycia jego sprawców . Tajny agent nie jest sprawcą przestępstwa. To osoba z zewnątrz, która wchodzi w środowisko przestępcze. Jego rola z założenia ma być podrzędna </a:t>
            </a:r>
          </a:p>
          <a:p>
            <a:r>
              <a:rPr lang="pl-PL" dirty="0"/>
              <a:t>3. </a:t>
            </a:r>
            <a:r>
              <a:rPr lang="pl-PL" b="1" dirty="0"/>
              <a:t>Świadek koronny</a:t>
            </a:r>
          </a:p>
          <a:p>
            <a:r>
              <a:rPr lang="pl-PL" dirty="0"/>
              <a:t>4. </a:t>
            </a:r>
            <a:r>
              <a:rPr lang="pl-PL" b="1" dirty="0"/>
              <a:t>Kontrola operacyjna </a:t>
            </a:r>
            <a:r>
              <a:rPr lang="pl-PL" dirty="0"/>
              <a:t>– podsłuch i obserwacja </a:t>
            </a:r>
          </a:p>
          <a:p>
            <a:r>
              <a:rPr lang="pl-PL" dirty="0"/>
              <a:t>5. </a:t>
            </a:r>
            <a:r>
              <a:rPr lang="pl-PL" b="1" dirty="0"/>
              <a:t>Tajne pozyskiwanie informacji</a:t>
            </a:r>
          </a:p>
          <a:p>
            <a:r>
              <a:rPr lang="pl-PL" dirty="0"/>
              <a:t>6. </a:t>
            </a:r>
            <a:r>
              <a:rPr lang="pl-PL" b="1" dirty="0"/>
              <a:t>Komputerowa analiza danych osobowych</a:t>
            </a:r>
          </a:p>
        </p:txBody>
      </p:sp>
    </p:spTree>
    <p:extLst>
      <p:ext uri="{BB962C8B-B14F-4D97-AF65-F5344CB8AC3E}">
        <p14:creationId xmlns:p14="http://schemas.microsoft.com/office/powerpoint/2010/main" val="293946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BB9149-97E9-44F3-AD06-549F42681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Zatrzymanie rzeczy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C405E33E-B63D-4A0C-B97E-DFFEFF7FB8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0706675"/>
              </p:ext>
            </p:extLst>
          </p:nvPr>
        </p:nvGraphicFramePr>
        <p:xfrm>
          <a:off x="1562100" y="1825625"/>
          <a:ext cx="9791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189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E205F1-8653-4555-98B5-F9651CE42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D48481A7-5538-40C5-87D3-9095607B9E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4747446"/>
              </p:ext>
            </p:extLst>
          </p:nvPr>
        </p:nvGraphicFramePr>
        <p:xfrm>
          <a:off x="1562100" y="1825625"/>
          <a:ext cx="9791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552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32722F-C26E-4D2B-8E65-82DC65D1B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F45A2B33-5446-4008-8404-EB1CE7F210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387888"/>
              </p:ext>
            </p:extLst>
          </p:nvPr>
        </p:nvGraphicFramePr>
        <p:xfrm>
          <a:off x="1562100" y="1825625"/>
          <a:ext cx="9791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816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1581150" y="341062"/>
            <a:ext cx="9029700" cy="1325563"/>
          </a:xfrm>
        </p:spPr>
        <p:txBody>
          <a:bodyPr rtlCol="0"/>
          <a:lstStyle/>
          <a:p>
            <a:r>
              <a:rPr lang="pl-PL" dirty="0"/>
              <a:t>Pojęcie dowodu w procesie karnym</a:t>
            </a:r>
            <a:endParaRPr lang="en-US" dirty="0"/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endParaRPr lang="pl-PL" dirty="0"/>
          </a:p>
          <a:p>
            <a:pPr lvl="0"/>
            <a:r>
              <a:rPr lang="pl-PL" dirty="0">
                <a:solidFill>
                  <a:srgbClr val="FF0000"/>
                </a:solidFill>
              </a:rPr>
              <a:t>Dowód</a:t>
            </a:r>
            <a:r>
              <a:rPr lang="pl-PL" dirty="0"/>
              <a:t> to każdy dopuszczalny przez prawo karne procesowe środek, służący ustaleniu okoliczności mających </a:t>
            </a:r>
            <a:r>
              <a:rPr lang="pl-PL" b="1" dirty="0"/>
              <a:t>znaczenie dla rozstrzygnięcia. </a:t>
            </a:r>
          </a:p>
          <a:p>
            <a:pPr lvl="0"/>
            <a:endParaRPr lang="pl-PL" dirty="0"/>
          </a:p>
          <a:p>
            <a:pPr lvl="0"/>
            <a:r>
              <a:rPr lang="pl-PL" sz="1800" b="1" dirty="0"/>
              <a:t>Art. 167. k.p.k. </a:t>
            </a:r>
            <a:r>
              <a:rPr lang="pl-PL" sz="1800" dirty="0"/>
              <a:t>Dowody przeprowadza się na wniosek stron albo z urzędu.</a:t>
            </a:r>
            <a:endParaRPr lang="pl-PL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3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75B1D1-0937-418D-B150-8DF568A8F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Przeszukanie – </a:t>
            </a:r>
            <a:br>
              <a:rPr lang="pl-PL" dirty="0"/>
            </a:br>
            <a:r>
              <a:rPr lang="pl-PL" dirty="0"/>
              <a:t>kogo/co można przeszukać?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02C316A3-FA7F-44BB-8C9A-63547B2DCC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444919"/>
              </p:ext>
            </p:extLst>
          </p:nvPr>
        </p:nvGraphicFramePr>
        <p:xfrm>
          <a:off x="1562100" y="1825625"/>
          <a:ext cx="9791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435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AC63CB-6064-46BA-8262-592C5B307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Kiedy można przeszukać?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B952A98-614D-4C94-A69C-6B9BF1E38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0" y="1690688"/>
            <a:ext cx="4830679" cy="4486275"/>
          </a:xfrm>
        </p:spPr>
        <p:txBody>
          <a:bodyPr/>
          <a:lstStyle/>
          <a:p>
            <a:endParaRPr lang="pl-PL" dirty="0"/>
          </a:p>
          <a:p>
            <a:r>
              <a:rPr lang="pl-PL" dirty="0"/>
              <a:t>Gdy istnieją </a:t>
            </a:r>
            <a:r>
              <a:rPr lang="pl-PL" b="1" u="sng" dirty="0"/>
              <a:t>uzasadnione podstawy do przypuszczania, że osoba lub rzecz znajduje się w danym miejscu.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391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359EFC-2C21-49FA-81E6-E48B94B7C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Jaki jest cel przeszukania?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83581877-C7D2-4202-B91E-12535D34BC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8787502"/>
              </p:ext>
            </p:extLst>
          </p:nvPr>
        </p:nvGraphicFramePr>
        <p:xfrm>
          <a:off x="1562100" y="1825625"/>
          <a:ext cx="9791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812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4978CB-6760-4BEF-9949-18A30121F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Kto może dokonać przeszukania?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A4ED9784-D4B0-44E3-A15C-2932697580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533405"/>
              </p:ext>
            </p:extLst>
          </p:nvPr>
        </p:nvGraphicFramePr>
        <p:xfrm>
          <a:off x="1562100" y="1825625"/>
          <a:ext cx="9791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095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5E4BB2-01EC-4DB1-A8D9-89F8054E8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dokonywania przeszukania: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A6C2D819-6679-4180-9D8E-A3D172E8DA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458674"/>
              </p:ext>
            </p:extLst>
          </p:nvPr>
        </p:nvGraphicFramePr>
        <p:xfrm>
          <a:off x="1562100" y="1825625"/>
          <a:ext cx="9791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918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6E95E5-2274-4742-83D2-AAFA76756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Przesłuchanie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7B0623-8954-45BA-9804-B7FE8F0F8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Etapy przesłuchania:</a:t>
            </a:r>
          </a:p>
          <a:p>
            <a:pPr marL="868680" lvl="1" indent="-457200" algn="just">
              <a:buFont typeface="+mj-lt"/>
              <a:buAutoNum type="arabicPeriod"/>
            </a:pPr>
            <a:r>
              <a:rPr lang="pl-PL" dirty="0"/>
              <a:t>swobodna rozmowa – zebranie ogólnych informacji, uprzedzenie o odpowiedzialności karnej za składanie fałszywych </a:t>
            </a:r>
            <a:r>
              <a:rPr lang="pl-PL" b="1" dirty="0"/>
              <a:t>zeznań</a:t>
            </a:r>
            <a:r>
              <a:rPr lang="pl-PL" dirty="0"/>
              <a:t> (uprzedzić o art. 233 § 1 k.k. należy przed zapytaniem o dane personalne)</a:t>
            </a:r>
          </a:p>
          <a:p>
            <a:pPr marL="868680" lvl="1" indent="-457200" algn="just">
              <a:buFont typeface="+mj-lt"/>
              <a:buAutoNum type="arabicPeriod"/>
            </a:pPr>
            <a:r>
              <a:rPr lang="pl-PL" dirty="0"/>
              <a:t>przesłuchanie wstępne – pytanie o imię, nazwiskom stosunek do stron, wiek, miejsce zamieszkania </a:t>
            </a:r>
          </a:p>
          <a:p>
            <a:pPr marL="868680" lvl="1" indent="-457200" algn="just">
              <a:buFont typeface="+mj-lt"/>
              <a:buAutoNum type="arabicPeriod"/>
            </a:pPr>
            <a:r>
              <a:rPr lang="pl-PL" dirty="0"/>
              <a:t>zeznania spontaniczne – nieskrępowana wypowiedź osoby przesłuchiwanej w granicach celu tej czynności </a:t>
            </a:r>
          </a:p>
          <a:p>
            <a:pPr marL="868680" lvl="1" indent="-457200" algn="just">
              <a:buFont typeface="+mj-lt"/>
              <a:buAutoNum type="arabicPeriod"/>
            </a:pPr>
            <a:r>
              <a:rPr lang="pl-PL" dirty="0"/>
              <a:t>pytania uzupełniające, wyjaśniające i kontrolujące 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498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ACB6D9-A9D8-48AA-8F50-C78CC85BC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Kogo można przesłuchać?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089E50DD-0FAC-491D-AEC9-5644D1ADE0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3755805"/>
              </p:ext>
            </p:extLst>
          </p:nvPr>
        </p:nvGraphicFramePr>
        <p:xfrm>
          <a:off x="1562100" y="1825625"/>
          <a:ext cx="9791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371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880AC5-A255-45E9-8895-30FB3A0F5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Rodzaje przesłuchania – </a:t>
            </a:r>
            <a:br>
              <a:rPr lang="pl-PL" dirty="0"/>
            </a:br>
            <a:r>
              <a:rPr lang="pl-PL" dirty="0"/>
              <a:t>okazanie i konfrontacja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6752AAD3-C742-4D0C-AAE5-EDC1FC0B10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4000026"/>
              </p:ext>
            </p:extLst>
          </p:nvPr>
        </p:nvGraphicFramePr>
        <p:xfrm>
          <a:off x="1562100" y="1825625"/>
          <a:ext cx="9791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953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7967AD-0BFD-46C7-8A3C-EF771C049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6B3D05-EC9B-48E7-8F58-6CACC2D00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pl-PL" sz="4400" dirty="0"/>
          </a:p>
          <a:p>
            <a:pPr algn="ctr"/>
            <a:r>
              <a:rPr lang="pl-PL" sz="4400" dirty="0"/>
              <a:t>Świadek składa </a:t>
            </a:r>
            <a:r>
              <a:rPr lang="pl-PL" sz="4400" u="sng" dirty="0">
                <a:solidFill>
                  <a:srgbClr val="FF0000"/>
                </a:solidFill>
              </a:rPr>
              <a:t>zeznania</a:t>
            </a:r>
            <a:endParaRPr lang="pl-PL" sz="4400" dirty="0"/>
          </a:p>
          <a:p>
            <a:pPr algn="ctr"/>
            <a:r>
              <a:rPr lang="pl-PL" sz="4400" dirty="0"/>
              <a:t>Podejrzany/oskarżony – </a:t>
            </a:r>
            <a:r>
              <a:rPr lang="pl-PL" sz="4400" u="sng" dirty="0">
                <a:solidFill>
                  <a:srgbClr val="FF0000"/>
                </a:solidFill>
              </a:rPr>
              <a:t>wyjaśnienia,</a:t>
            </a:r>
          </a:p>
          <a:p>
            <a:pPr algn="ctr"/>
            <a:r>
              <a:rPr lang="pl-PL" sz="4400" dirty="0"/>
              <a:t>biegły – </a:t>
            </a:r>
            <a:r>
              <a:rPr lang="pl-PL" sz="4400" dirty="0">
                <a:solidFill>
                  <a:srgbClr val="FF0000"/>
                </a:solidFill>
              </a:rPr>
              <a:t> </a:t>
            </a:r>
            <a:r>
              <a:rPr lang="pl-PL" sz="4400" u="sng" dirty="0">
                <a:solidFill>
                  <a:srgbClr val="FF0000"/>
                </a:solidFill>
              </a:rPr>
              <a:t>opinię!</a:t>
            </a:r>
          </a:p>
        </p:txBody>
      </p:sp>
    </p:spTree>
    <p:extLst>
      <p:ext uri="{BB962C8B-B14F-4D97-AF65-F5344CB8AC3E}">
        <p14:creationId xmlns:p14="http://schemas.microsoft.com/office/powerpoint/2010/main" val="248625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B96FF2-372B-4EAD-8FA5-0E35D69ED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Świadek - definicje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61564C-CF31-4B60-9C57-8C5546BDE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Brak definicji legalnej „świadka”</a:t>
            </a:r>
          </a:p>
          <a:p>
            <a:r>
              <a:rPr lang="pl-PL" dirty="0"/>
              <a:t>„Świadek” występuje w dwojakim znaczeniu, a mianowicie: jako świadek w znaczeniu faktycznym (osoba, która była świadkiem zdarzenia przestępnego) oraz w znaczeniu procesowym (osoba wezwana do postępowania w takim charakterze)</a:t>
            </a:r>
          </a:p>
          <a:p>
            <a:r>
              <a:rPr lang="pl-PL" b="1" u="sng" dirty="0"/>
              <a:t>świadkiem jest każda osoba wezwana w tym charakterze, mająca obowiązek stawić się i złożyć zeznania (art. 177 § 1 k.p.k. )</a:t>
            </a:r>
          </a:p>
        </p:txBody>
      </p:sp>
    </p:spTree>
    <p:extLst>
      <p:ext uri="{BB962C8B-B14F-4D97-AF65-F5344CB8AC3E}">
        <p14:creationId xmlns:p14="http://schemas.microsoft.com/office/powerpoint/2010/main" val="47800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179D69-39D3-40F6-B059-3E05BC5B4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Art. 167 – dowody z urzędu/na wniosek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52CF4BA7-A133-4AAC-BF8A-ED1C139BA5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232650"/>
              </p:ext>
            </p:extLst>
          </p:nvPr>
        </p:nvGraphicFramePr>
        <p:xfrm>
          <a:off x="1562100" y="1825625"/>
          <a:ext cx="9791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42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B16A4A-A875-4D00-AA5E-F738FFAAC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Obowiązki świadka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D75A4AAF-3BD9-4F99-9B88-62ED196112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082708"/>
              </p:ext>
            </p:extLst>
          </p:nvPr>
        </p:nvGraphicFramePr>
        <p:xfrm>
          <a:off x="1562100" y="1825625"/>
          <a:ext cx="9791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985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D325AB-95D0-4EE8-8327-201269F95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Uprawnienia świadka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B8CF69D6-D58C-4C15-A97A-85A87578AA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6690678"/>
              </p:ext>
            </p:extLst>
          </p:nvPr>
        </p:nvGraphicFramePr>
        <p:xfrm>
          <a:off x="1562100" y="1825625"/>
          <a:ext cx="9791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180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926859-1AAC-46B0-8191-F58A5B312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Prawo do odmowy składania zeznań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6F7440-4E61-4D89-A72C-345578A10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l-PL" dirty="0"/>
              <a:t>Przysługuje:</a:t>
            </a:r>
          </a:p>
          <a:p>
            <a:pPr marL="868680" lvl="1" indent="-457200" algn="just">
              <a:buFont typeface="+mj-lt"/>
              <a:buAutoNum type="arabicPeriod"/>
            </a:pPr>
            <a:r>
              <a:rPr lang="pl-PL" dirty="0"/>
              <a:t>osobom najbliższym dla oskarżonego </a:t>
            </a:r>
          </a:p>
          <a:p>
            <a:pPr marL="868680" lvl="1" indent="-457200" algn="just">
              <a:buFont typeface="+mj-lt"/>
              <a:buAutoNum type="arabicPeriod"/>
            </a:pPr>
            <a:r>
              <a:rPr lang="pl-PL" dirty="0"/>
              <a:t>byłym małżonkom oraz byłym przysposobionym i przysposabiającym </a:t>
            </a:r>
          </a:p>
          <a:p>
            <a:pPr marL="868680" lvl="1" indent="-457200" algn="just">
              <a:buFont typeface="+mj-lt"/>
              <a:buAutoNum type="arabicPeriod"/>
            </a:pPr>
            <a:r>
              <a:rPr lang="pl-PL" dirty="0"/>
              <a:t>świadkowi, który w innej toczącej się sprawie jest oskarżonym (podejrzanym) o współudział w przestępstwie objętym postępowaniem, w którym zeznaje</a:t>
            </a:r>
          </a:p>
          <a:p>
            <a:endParaRPr lang="pl-PL" dirty="0"/>
          </a:p>
          <a:p>
            <a:r>
              <a:rPr lang="pl-PL" dirty="0"/>
              <a:t>Świadek </a:t>
            </a:r>
            <a:r>
              <a:rPr lang="pl-PL" b="1" u="sng" dirty="0">
                <a:solidFill>
                  <a:srgbClr val="FF0000"/>
                </a:solidFill>
              </a:rPr>
              <a:t>może uchylić się </a:t>
            </a:r>
            <a:r>
              <a:rPr lang="pl-PL" dirty="0"/>
              <a:t>od odpowiedzi na pytanie, jeżeli udzielenie odpowiedzi mogłoby narazić jego lub osobę dla niego </a:t>
            </a:r>
            <a:r>
              <a:rPr lang="pl-PL" b="1" dirty="0">
                <a:solidFill>
                  <a:srgbClr val="FF0000"/>
                </a:solidFill>
              </a:rPr>
              <a:t>najbliższą</a:t>
            </a:r>
            <a:r>
              <a:rPr lang="pl-PL" dirty="0"/>
              <a:t> na odpowiedzialność za przestępstwo lub przestępstwo skarbowe.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044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90A2C1-EA55-4248-8FC8-90A1F3F3B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Osoba najbliższa (art. 115 § 11 k.k.) 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7764BC84-665D-4E19-97E1-C3AA83E462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546840"/>
              </p:ext>
            </p:extLst>
          </p:nvPr>
        </p:nvGraphicFramePr>
        <p:xfrm>
          <a:off x="1562100" y="1825625"/>
          <a:ext cx="9791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089314-80A6-4325-AF0F-5381C611B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895" y="970547"/>
            <a:ext cx="9107905" cy="720141"/>
          </a:xfrm>
        </p:spPr>
        <p:txBody>
          <a:bodyPr>
            <a:normAutofit fontScale="90000"/>
          </a:bodyPr>
          <a:lstStyle/>
          <a:p>
            <a:r>
              <a:rPr lang="pl-PL" dirty="0"/>
              <a:t>Prawo do złożenia wniosku o zwolnienie z obowiązku zeznawania lub odpowiedzi na pytanie – art. 185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58E633-E7CA-4F1B-82A1-5F5C4CCDF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0146" y="2237873"/>
            <a:ext cx="9773653" cy="3939089"/>
          </a:xfrm>
        </p:spPr>
        <p:txBody>
          <a:bodyPr/>
          <a:lstStyle/>
          <a:p>
            <a:pPr algn="just"/>
            <a:endParaRPr lang="pl-PL" sz="2400" dirty="0"/>
          </a:p>
          <a:p>
            <a:pPr algn="just"/>
            <a:r>
              <a:rPr lang="pl-PL" sz="2400" dirty="0"/>
              <a:t>Przysługuje osobie, którą z oskarżonym łączy </a:t>
            </a:r>
            <a:r>
              <a:rPr lang="pl-PL" sz="2400" u="sng" dirty="0"/>
              <a:t>szczególnie bliski stosunek osobisty</a:t>
            </a:r>
            <a:r>
              <a:rPr lang="pl-PL" sz="2400" dirty="0"/>
              <a:t>:</a:t>
            </a:r>
          </a:p>
          <a:p>
            <a:pPr lvl="1" algn="just"/>
            <a:r>
              <a:rPr lang="pl-PL" sz="2000" dirty="0"/>
              <a:t>chodzi o silną więź emocjonalną lub uczuciową np. narzeczeństwo czy posiadanie wspólnego dziecka </a:t>
            </a:r>
          </a:p>
          <a:p>
            <a:pPr algn="just"/>
            <a:r>
              <a:rPr lang="pl-PL" sz="2400" dirty="0"/>
              <a:t>Osoba występująca z wnioskiem z art. 185 k.p.k. musi co najmniej </a:t>
            </a:r>
            <a:r>
              <a:rPr lang="pl-PL" sz="2400" u="sng" dirty="0"/>
              <a:t>uprawdopodobnić</a:t>
            </a:r>
            <a:r>
              <a:rPr lang="pl-PL" sz="2400" dirty="0"/>
              <a:t> istnienie przesłanek pozwalających na zwolnienie ją z obowiązku składania zeznań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0455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8617E5-4888-40AD-9067-935266D99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57FBC4A3-F3FF-4598-8C8D-53F4FFB909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6690605"/>
              </p:ext>
            </p:extLst>
          </p:nvPr>
        </p:nvGraphicFramePr>
        <p:xfrm>
          <a:off x="1562100" y="1825625"/>
          <a:ext cx="9791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266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9801E1-C99D-42A2-B1F6-D36147799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Etapy przesłuchania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B9C8CBC3-6B3A-4631-9E4C-0261268AB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1537" y="1519997"/>
            <a:ext cx="6822737" cy="472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9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22E6B9DB-5378-423C-B187-BC1303204A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6939" y="1130968"/>
            <a:ext cx="6810360" cy="506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0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FF12DEC4-E508-419D-83C2-374B8D59F7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4894" y="1034716"/>
            <a:ext cx="5643885" cy="534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6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96953073-68F4-489A-BB01-EEC87CACCD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5305" y="1061035"/>
            <a:ext cx="5029200" cy="551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1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33A5F97D-377C-4E7D-8EEB-6640586BA0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4985496"/>
              </p:ext>
            </p:extLst>
          </p:nvPr>
        </p:nvGraphicFramePr>
        <p:xfrm>
          <a:off x="1163053" y="296779"/>
          <a:ext cx="10190747" cy="5880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255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9D638D1D-F32D-4AB6-BB52-1B8EEEC8F8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0821" y="926755"/>
            <a:ext cx="5285874" cy="537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8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37F26C8C-BCAC-4B08-87AE-BA0A63D122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4648" y="1211179"/>
            <a:ext cx="10413944" cy="496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5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752EDE68-F40B-4810-AE19-8FA29D0BF0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0993" y="1403685"/>
            <a:ext cx="10507936" cy="457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1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1">
            <a:extLst>
              <a:ext uri="{FF2B5EF4-FFF2-40B4-BE49-F238E27FC236}">
                <a16:creationId xmlns:a16="http://schemas.microsoft.com/office/drawing/2014/main" id="{BFFEB728-B3AA-4C71-827B-A7EEC984A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526505" cy="685800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4F16C6EC-3EE5-417E-9BFD-1329DF37B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506" y="0"/>
            <a:ext cx="5551580" cy="418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0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92BC0CAF-56DA-4270-9C0D-435CEDB425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398168" cy="690366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961229D-0719-44A2-8D8B-669443D27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168" y="0"/>
            <a:ext cx="55556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65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98163FA8-B710-4B51-A421-E4847FD667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680880" cy="6858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7DA7E58-F2C2-402A-967A-F56411AE4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880" y="0"/>
            <a:ext cx="5379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0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0C89533E-02E0-4ECA-9637-19AB86DFDC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5165558" cy="685323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9F2C746-056B-413E-9868-96DF6F513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558" y="-4764"/>
            <a:ext cx="50853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2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1DE35F53-C796-44FD-B072-147F2D0AF3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269832" cy="738754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3E67E11-8F45-4A8C-B735-475BECD0F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833" y="-1"/>
            <a:ext cx="5283446" cy="738754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A0CBEE0-F0E3-431A-A10E-03FE91246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9832" y="6244624"/>
            <a:ext cx="4231607" cy="122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5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8106C0F7-58AE-4685-AEF6-6D9147D5A4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9137" y="336301"/>
            <a:ext cx="6526631" cy="637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1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855FAB0F-B963-4894-9250-0E2A7C45BF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4812632" cy="688473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E020F9D-489F-4C4B-A37A-3C94DBE96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632" y="0"/>
            <a:ext cx="49517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8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6A2A1F-2055-448D-9E07-E31283897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953" y="244809"/>
            <a:ext cx="9029700" cy="1325563"/>
          </a:xfrm>
        </p:spPr>
        <p:txBody>
          <a:bodyPr>
            <a:normAutofit/>
          </a:bodyPr>
          <a:lstStyle/>
          <a:p>
            <a:r>
              <a:rPr lang="pl-PL" sz="2800" dirty="0"/>
              <a:t>W toku postępowania dowodowego w postępowaniu przygotowawczym organy ścigania: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98E01B16-11EB-4430-8DEF-32909649E8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1390466"/>
              </p:ext>
            </p:extLst>
          </p:nvPr>
        </p:nvGraphicFramePr>
        <p:xfrm>
          <a:off x="1562100" y="1825625"/>
          <a:ext cx="9791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080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73F855CE-3D08-4F27-95B2-325E424920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4932947" cy="686953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E017F23-5914-4089-808A-5A738F883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946" y="-8558"/>
            <a:ext cx="4932947" cy="689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1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C0CFB6-D5AE-46CC-ACE3-59D56205F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6F58C8A-AFA8-4C16-88C9-C9E44D802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Ofiara</a:t>
            </a:r>
          </a:p>
          <a:p>
            <a:pPr lvl="1"/>
            <a:r>
              <a:rPr lang="pl-PL" dirty="0"/>
              <a:t>Laura Wojnowska, l. 32</a:t>
            </a:r>
          </a:p>
          <a:p>
            <a:pPr lvl="1"/>
            <a:r>
              <a:rPr lang="pl-PL" dirty="0"/>
              <a:t>Partner w spółce oferującej usługi IT</a:t>
            </a:r>
          </a:p>
          <a:p>
            <a:pPr lvl="1"/>
            <a:r>
              <a:rPr lang="pl-PL" dirty="0"/>
              <a:t>Skupiona głównie na pracy, rok temu rozstała się z narzeczonym, </a:t>
            </a:r>
          </a:p>
          <a:p>
            <a:pPr lvl="1"/>
            <a:r>
              <a:rPr lang="pl-PL" dirty="0"/>
              <a:t>dwa lata temu kupiła dom o wartości 1 500 000, </a:t>
            </a:r>
          </a:p>
          <a:p>
            <a:pPr lvl="1"/>
            <a:r>
              <a:rPr lang="pl-PL" dirty="0"/>
              <a:t>10 lipca 2019 r. ciało Laury </a:t>
            </a:r>
            <a:r>
              <a:rPr lang="pl-PL" dirty="0" err="1"/>
              <a:t>Wojowskiej</a:t>
            </a:r>
            <a:r>
              <a:rPr lang="pl-PL" dirty="0"/>
              <a:t> znalazł sąsiad – przyczyną śmierci prawdopodobnie była rana kłuta w okolicy klatki piersiowej</a:t>
            </a:r>
          </a:p>
        </p:txBody>
      </p:sp>
    </p:spTree>
    <p:extLst>
      <p:ext uri="{BB962C8B-B14F-4D97-AF65-F5344CB8AC3E}">
        <p14:creationId xmlns:p14="http://schemas.microsoft.com/office/powerpoint/2010/main" val="129760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9C5687-0B20-4565-853E-643391F47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Zasada bezpośredniości</a:t>
            </a:r>
            <a:br>
              <a:rPr lang="pl-PL" dirty="0"/>
            </a:br>
            <a:r>
              <a:rPr lang="pl-PL" dirty="0"/>
              <a:t>Zasada swobodnej oceny dowodów</a:t>
            </a:r>
          </a:p>
        </p:txBody>
      </p:sp>
      <p:graphicFrame>
        <p:nvGraphicFramePr>
          <p:cNvPr id="10" name="Symbol zastępczy zawartości 9">
            <a:extLst>
              <a:ext uri="{FF2B5EF4-FFF2-40B4-BE49-F238E27FC236}">
                <a16:creationId xmlns:a16="http://schemas.microsoft.com/office/drawing/2014/main" id="{462BEAC9-74A9-4EC4-89C9-7DB37EB613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015840"/>
              </p:ext>
            </p:extLst>
          </p:nvPr>
        </p:nvGraphicFramePr>
        <p:xfrm>
          <a:off x="2324100" y="1491915"/>
          <a:ext cx="8881311" cy="4283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274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D0BB88-E4EA-4ABD-B003-969988E82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8142" y="1291389"/>
            <a:ext cx="7341269" cy="4796590"/>
          </a:xfrm>
        </p:spPr>
        <p:txBody>
          <a:bodyPr>
            <a:normAutofit/>
          </a:bodyPr>
          <a:lstStyle/>
          <a:p>
            <a:r>
              <a:rPr lang="pl-PL" dirty="0"/>
              <a:t>Organy prowadzące postępowanie przygotowawcze przeprowadzają dowody z urzędu, co nie wyłącza uprawnienia stron do składania wniosków dowodowych</a:t>
            </a:r>
            <a:br>
              <a:rPr lang="pl-PL" dirty="0"/>
            </a:br>
            <a:r>
              <a:rPr lang="pl-PL" dirty="0"/>
              <a:t>(art. 169 k.p.k.)</a:t>
            </a:r>
          </a:p>
          <a:p>
            <a:r>
              <a:rPr lang="pl-PL" dirty="0"/>
              <a:t>Strony mogą składać wnioski dowodowe, tj. wnioski o przeprowadzenie określonego dowodu. </a:t>
            </a:r>
          </a:p>
          <a:p>
            <a:pPr lvl="1"/>
            <a:r>
              <a:rPr lang="pl-PL" dirty="0"/>
              <a:t>W postępowaniu przygotowawczym inicjatywa stron ma uzupełniający charakter w porównaniu z działaniem organu procesowego.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670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67A92C89-4F52-40F3-822A-1556EAEA83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421" y="1628274"/>
            <a:ext cx="11109158" cy="447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4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38AC94-88B1-4C28-9131-167DB1357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Czynności dowodowe - przykłady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3B6056D6-D1AC-44CE-9758-E3E4FA061F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3623023"/>
              </p:ext>
            </p:extLst>
          </p:nvPr>
        </p:nvGraphicFramePr>
        <p:xfrm>
          <a:off x="1562100" y="1825625"/>
          <a:ext cx="9791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803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zablon projektu Chmur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665958_TF03460508.potx" id="{BD7154B1-711B-4128-A533-1240CC487E52}" vid="{DEF585DF-340C-44CD-B522-E8765C890A51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DD01B8-816B-49B7-8C81-03AB51D87C54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Slajdy (projekt Chmury)</Template>
  <TotalTime>580</TotalTime>
  <Words>1981</Words>
  <Application>Microsoft Office PowerPoint</Application>
  <PresentationFormat>Panoramiczny</PresentationFormat>
  <Paragraphs>186</Paragraphs>
  <Slides>51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51</vt:i4>
      </vt:variant>
    </vt:vector>
  </HeadingPairs>
  <TitlesOfParts>
    <vt:vector size="56" baseType="lpstr">
      <vt:lpstr>Arial</vt:lpstr>
      <vt:lpstr>Calibri</vt:lpstr>
      <vt:lpstr>Cambria</vt:lpstr>
      <vt:lpstr>Wingdings</vt:lpstr>
      <vt:lpstr>Szablon projektu Chmury</vt:lpstr>
      <vt:lpstr>Kryminologia Postępowanie dowodowe</vt:lpstr>
      <vt:lpstr>Pojęcie dowodu w procesie karnym</vt:lpstr>
      <vt:lpstr>Art. 167 – dowody z urzędu/na wniosek</vt:lpstr>
      <vt:lpstr>Prezentacja programu PowerPoint</vt:lpstr>
      <vt:lpstr>W toku postępowania dowodowego w postępowaniu przygotowawczym organy ścigania:</vt:lpstr>
      <vt:lpstr>Zasada bezpośredniości Zasada swobodnej oceny dowodów</vt:lpstr>
      <vt:lpstr>Prezentacja programu PowerPoint</vt:lpstr>
      <vt:lpstr>Prezentacja programu PowerPoint</vt:lpstr>
      <vt:lpstr>Czynności dowodowe - przykłady</vt:lpstr>
      <vt:lpstr>  Dowody - osobowe i rzeczowe k: rodzaj źródła dowodowego   </vt:lpstr>
      <vt:lpstr>Dowody - pojęciowe i zmysłowe  k: rodzaj źródła dowodowego</vt:lpstr>
      <vt:lpstr> Dowody ścisłe i swobodne – k: sposób utrwalenia dowodu  </vt:lpstr>
      <vt:lpstr>Dowody pierwotne i pochodne  k: Odległość od źródła dowodowego od dowodzonego faktu </vt:lpstr>
      <vt:lpstr> dowody bezpośrednie i pośrednie </vt:lpstr>
      <vt:lpstr>Dowody pośrednie</vt:lpstr>
      <vt:lpstr>Dowody niekonwencjonalne</vt:lpstr>
      <vt:lpstr>Zatrzymanie rzeczy</vt:lpstr>
      <vt:lpstr>Prezentacja programu PowerPoint</vt:lpstr>
      <vt:lpstr>Prezentacja programu PowerPoint</vt:lpstr>
      <vt:lpstr>Przeszukanie –  kogo/co można przeszukać?</vt:lpstr>
      <vt:lpstr>Kiedy można przeszukać? </vt:lpstr>
      <vt:lpstr>Jaki jest cel przeszukania?</vt:lpstr>
      <vt:lpstr>Kto może dokonać przeszukania?</vt:lpstr>
      <vt:lpstr>Zasady dokonywania przeszukania:</vt:lpstr>
      <vt:lpstr>Przesłuchanie</vt:lpstr>
      <vt:lpstr>Kogo można przesłuchać?</vt:lpstr>
      <vt:lpstr>Rodzaje przesłuchania –  okazanie i konfrontacja</vt:lpstr>
      <vt:lpstr>Prezentacja programu PowerPoint</vt:lpstr>
      <vt:lpstr>Świadek - definicje</vt:lpstr>
      <vt:lpstr>Obowiązki świadka</vt:lpstr>
      <vt:lpstr>Uprawnienia świadka</vt:lpstr>
      <vt:lpstr>Prawo do odmowy składania zeznań</vt:lpstr>
      <vt:lpstr>Osoba najbliższa (art. 115 § 11 k.k.) </vt:lpstr>
      <vt:lpstr>Prawo do złożenia wniosku o zwolnienie z obowiązku zeznawania lub odpowiedzi na pytanie – art. 185</vt:lpstr>
      <vt:lpstr>Prezentacja programu PowerPoint</vt:lpstr>
      <vt:lpstr>Etapy przesłuchania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Zadanie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Układ Tytuł</dc:title>
  <dc:creator>Edyta Chmura-Szczecińska</dc:creator>
  <cp:lastModifiedBy>Edyta Szczecińska</cp:lastModifiedBy>
  <cp:revision>44</cp:revision>
  <dcterms:created xsi:type="dcterms:W3CDTF">2020-01-08T09:07:24Z</dcterms:created>
  <dcterms:modified xsi:type="dcterms:W3CDTF">2020-01-24T21:01:22Z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