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4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7" r:id="rId2"/>
    <p:sldMasterId id="2147483703" r:id="rId3"/>
    <p:sldMasterId id="2147483719" r:id="rId4"/>
    <p:sldMasterId id="2147483842" r:id="rId5"/>
  </p:sldMasterIdLst>
  <p:sldIdLst>
    <p:sldId id="257" r:id="rId6"/>
    <p:sldId id="272" r:id="rId7"/>
    <p:sldId id="274" r:id="rId8"/>
    <p:sldId id="277" r:id="rId9"/>
    <p:sldId id="279" r:id="rId10"/>
    <p:sldId id="280" r:id="rId11"/>
    <p:sldId id="281" r:id="rId12"/>
    <p:sldId id="282" r:id="rId13"/>
    <p:sldId id="283" r:id="rId14"/>
    <p:sldId id="284" r:id="rId15"/>
    <p:sldId id="285" r:id="rId16"/>
    <p:sldId id="286" r:id="rId17"/>
    <p:sldId id="287" r:id="rId18"/>
    <p:sldId id="288" r:id="rId19"/>
    <p:sldId id="289" r:id="rId20"/>
    <p:sldId id="290" r:id="rId21"/>
    <p:sldId id="291" r:id="rId22"/>
    <p:sldId id="292" r:id="rId23"/>
    <p:sldId id="293" r:id="rId24"/>
    <p:sldId id="294" r:id="rId25"/>
    <p:sldId id="295" r:id="rId26"/>
    <p:sldId id="296" r:id="rId2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Obraz 1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3349" b="3349"/>
          <a:stretch/>
        </p:blipFill>
        <p:spPr>
          <a:xfrm>
            <a:off x="-1" y="-1"/>
            <a:ext cx="3675183" cy="6858001"/>
          </a:xfrm>
          <a:prstGeom prst="rect">
            <a:avLst/>
          </a:prstGeom>
        </p:spPr>
      </p:pic>
      <p:sp>
        <p:nvSpPr>
          <p:cNvPr id="13" name="Prostokąt 12"/>
          <p:cNvSpPr/>
          <p:nvPr userDrawn="1"/>
        </p:nvSpPr>
        <p:spPr>
          <a:xfrm>
            <a:off x="0" y="4868863"/>
            <a:ext cx="9143999" cy="118872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sp>
        <p:nvSpPr>
          <p:cNvPr id="11" name="Symbol zastępczy tekstu 11"/>
          <p:cNvSpPr>
            <a:spLocks noGrp="1"/>
          </p:cNvSpPr>
          <p:nvPr>
            <p:ph type="body" sz="quarter" idx="13"/>
          </p:nvPr>
        </p:nvSpPr>
        <p:spPr>
          <a:xfrm>
            <a:off x="2282451" y="4868863"/>
            <a:ext cx="6861549" cy="1188725"/>
          </a:xfrm>
          <a:prstGeom prst="rect">
            <a:avLst/>
          </a:prstGeom>
          <a:noFill/>
        </p:spPr>
        <p:txBody>
          <a:bodyPr wrap="square" lIns="180000" tIns="0" rIns="360000" bIns="0" anchor="ctr">
            <a:normAutofit/>
          </a:bodyPr>
          <a:lstStyle>
            <a:lvl1pPr algn="r">
              <a:buNone/>
              <a:defRPr sz="2000" b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  <a:lvl2pPr algn="r"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r">
              <a:buNone/>
              <a:defRPr sz="2400">
                <a:latin typeface="Arial" pitchFamily="34" charset="0"/>
                <a:cs typeface="Arial" pitchFamily="34" charset="0"/>
              </a:defRPr>
            </a:lvl3pPr>
            <a:lvl4pPr algn="r">
              <a:buNone/>
              <a:defRPr sz="2400">
                <a:latin typeface="Arial" pitchFamily="34" charset="0"/>
                <a:cs typeface="Arial" pitchFamily="34" charset="0"/>
              </a:defRPr>
            </a:lvl4pPr>
            <a:lvl5pPr algn="r">
              <a:buNone/>
              <a:defRPr sz="2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pic>
        <p:nvPicPr>
          <p:cNvPr id="2" name="Obraz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5483" y="224644"/>
            <a:ext cx="3112594" cy="856800"/>
          </a:xfrm>
          <a:prstGeom prst="rect">
            <a:avLst/>
          </a:prstGeom>
        </p:spPr>
      </p:pic>
      <p:sp>
        <p:nvSpPr>
          <p:cNvPr id="3" name="pole tekstowe 2"/>
          <p:cNvSpPr txBox="1"/>
          <p:nvPr userDrawn="1"/>
        </p:nvSpPr>
        <p:spPr>
          <a:xfrm>
            <a:off x="0" y="1988839"/>
            <a:ext cx="9036496" cy="1440159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ctr">
              <a:lnSpc>
                <a:spcPct val="150000"/>
              </a:lnSpc>
              <a:buFont typeface="Arial" pitchFamily="34" charset="0"/>
              <a:buNone/>
            </a:pPr>
            <a:endParaRPr lang="pl-PL" sz="4400" dirty="0" err="1" smtClean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6143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extLst mod="1">
    <p:ext uri="{DCECCB84-F9BA-43D5-87BE-67443E8EF086}">
      <p15:sldGuideLst xmlns:p15="http://schemas.microsoft.com/office/powerpoint/2012/main">
        <p15:guide id="1" pos="5216">
          <p15:clr>
            <a:srgbClr val="FBAE40"/>
          </p15:clr>
        </p15:guide>
        <p15:guide id="2" orient="horz" pos="1911">
          <p15:clr>
            <a:srgbClr val="FBAE40"/>
          </p15:clr>
        </p15:guide>
        <p15:guide id="3" orient="horz" pos="3430">
          <p15:clr>
            <a:srgbClr val="FBAE40"/>
          </p15:clr>
        </p15:guide>
        <p15:guide id="4" pos="272">
          <p15:clr>
            <a:srgbClr val="FBAE40"/>
          </p15:clr>
        </p15:guide>
        <p15:guide id="5" orient="horz" pos="3067">
          <p15:clr>
            <a:srgbClr val="FBAE40"/>
          </p15:clr>
        </p15:guide>
        <p15:guide id="6" orient="horz" pos="293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 zawartości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250825" y="1557339"/>
            <a:ext cx="8642350" cy="45720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17886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158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2160">
          <p15:clr>
            <a:srgbClr val="FBAE40"/>
          </p15:clr>
        </p15:guide>
        <p15:guide id="4" orient="horz" pos="754">
          <p15:clr>
            <a:srgbClr val="FBAE40"/>
          </p15:clr>
        </p15:guide>
        <p15:guide id="5" orient="horz" pos="1139">
          <p15:clr>
            <a:srgbClr val="FBAE40"/>
          </p15:clr>
        </p15:guide>
        <p15:guide id="6" orient="horz" pos="1366">
          <p15:clr>
            <a:srgbClr val="FBAE40"/>
          </p15:clr>
        </p15:guide>
        <p15:guide id="7" pos="5216">
          <p15:clr>
            <a:srgbClr val="FBAE40"/>
          </p15:clr>
        </p15:guide>
        <p15:guide id="8" orient="horz" pos="4042">
          <p15:clr>
            <a:srgbClr val="FBAE40"/>
          </p15:clr>
        </p15:guide>
        <p15:guide id="9" orient="horz" pos="368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yk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wykresu 4"/>
          <p:cNvSpPr>
            <a:spLocks noGrp="1"/>
          </p:cNvSpPr>
          <p:nvPr>
            <p:ph type="chart" sz="quarter" idx="13"/>
          </p:nvPr>
        </p:nvSpPr>
        <p:spPr>
          <a:xfrm>
            <a:off x="252413" y="1557338"/>
            <a:ext cx="8640762" cy="4572000"/>
          </a:xfrm>
        </p:spPr>
        <p:txBody>
          <a:bodyPr/>
          <a:lstStyle/>
          <a:p>
            <a:r>
              <a:rPr lang="pl-PL" smtClean="0"/>
              <a:t>Kliknij ikonę, aby dodać wykres</a:t>
            </a:r>
            <a:endParaRPr lang="pl-PL"/>
          </a:p>
        </p:txBody>
      </p:sp>
      <p:cxnSp>
        <p:nvCxnSpPr>
          <p:cNvPr id="23" name="Łącznik prosty 22"/>
          <p:cNvCxnSpPr/>
          <p:nvPr/>
        </p:nvCxnSpPr>
        <p:spPr>
          <a:xfrm>
            <a:off x="0" y="1196975"/>
            <a:ext cx="8280400" cy="0"/>
          </a:xfrm>
          <a:prstGeom prst="line">
            <a:avLst/>
          </a:prstGeom>
          <a:ln w="12700">
            <a:solidFill>
              <a:schemeClr val="tx1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63366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158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2160">
          <p15:clr>
            <a:srgbClr val="FBAE40"/>
          </p15:clr>
        </p15:guide>
        <p15:guide id="5" orient="horz" pos="1139">
          <p15:clr>
            <a:srgbClr val="FBAE40"/>
          </p15:clr>
        </p15:guide>
        <p15:guide id="6" orient="horz" pos="1366">
          <p15:clr>
            <a:srgbClr val="FBAE40"/>
          </p15:clr>
        </p15:guide>
        <p15:guide id="7" pos="5216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tabeli 4"/>
          <p:cNvSpPr>
            <a:spLocks noGrp="1"/>
          </p:cNvSpPr>
          <p:nvPr>
            <p:ph type="tbl" sz="quarter" idx="15"/>
          </p:nvPr>
        </p:nvSpPr>
        <p:spPr>
          <a:xfrm>
            <a:off x="250825" y="1557339"/>
            <a:ext cx="8642350" cy="4572000"/>
          </a:xfrm>
        </p:spPr>
        <p:txBody>
          <a:bodyPr/>
          <a:lstStyle/>
          <a:p>
            <a:r>
              <a:rPr lang="pl-PL" smtClean="0"/>
              <a:t>Kliknij ikonę, aby dodać tabelę</a:t>
            </a:r>
            <a:endParaRPr lang="pl-PL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71188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158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2160">
          <p15:clr>
            <a:srgbClr val="FBAE40"/>
          </p15:clr>
        </p15:guide>
        <p15:guide id="5" orient="horz" pos="1139">
          <p15:clr>
            <a:srgbClr val="FBAE40"/>
          </p15:clr>
        </p15:guide>
        <p15:guide id="6" orient="horz" pos="1366">
          <p15:clr>
            <a:srgbClr val="FBAE40"/>
          </p15:clr>
        </p15:guide>
        <p15:guide id="7" pos="5216">
          <p15:clr>
            <a:srgbClr val="FBAE40"/>
          </p15:clr>
        </p15:guide>
        <p15:guide id="8" orient="horz" pos="4042">
          <p15:clr>
            <a:srgbClr val="FBAE40"/>
          </p15:clr>
        </p15:guide>
        <p15:guide id="9" pos="2880" userDrawn="1">
          <p15:clr>
            <a:srgbClr val="FBAE40"/>
          </p15:clr>
        </p15:guide>
        <p15:guide id="10" pos="2835" userDrawn="1">
          <p15:clr>
            <a:srgbClr val="FBAE40"/>
          </p15:clr>
        </p15:guide>
        <p15:guide id="11" pos="2925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0"/>
          </p:nvPr>
        </p:nvSpPr>
        <p:spPr>
          <a:xfrm>
            <a:off x="250825" y="1557339"/>
            <a:ext cx="8642350" cy="4572000"/>
          </a:xfrm>
        </p:spPr>
        <p:txBody>
          <a:bodyPr/>
          <a:lstStyle>
            <a:lvl3pPr marL="357188" indent="-176213">
              <a:tabLst>
                <a:tab pos="179388" algn="l"/>
                <a:tab pos="357188" algn="l"/>
                <a:tab pos="358775" algn="l"/>
                <a:tab pos="538163" algn="l"/>
                <a:tab pos="719138" algn="l"/>
                <a:tab pos="898525" algn="l"/>
                <a:tab pos="1079500" algn="l"/>
              </a:tabLst>
              <a:defRPr/>
            </a:lvl3pPr>
            <a:lvl4pPr marL="538163" indent="-180975">
              <a:tabLst>
                <a:tab pos="179388" algn="l"/>
                <a:tab pos="358775" algn="l"/>
                <a:tab pos="538163" algn="l"/>
                <a:tab pos="539750" algn="l"/>
                <a:tab pos="898525" algn="l"/>
                <a:tab pos="1079500" algn="l"/>
              </a:tabLst>
              <a:defRPr/>
            </a:lvl4pPr>
            <a:lvl5pPr marL="714375" indent="-176213">
              <a:tabLst>
                <a:tab pos="179388" algn="l"/>
                <a:tab pos="358775" algn="l"/>
                <a:tab pos="539750" algn="l"/>
                <a:tab pos="714375" algn="l"/>
                <a:tab pos="719138" algn="l"/>
                <a:tab pos="1079500" algn="l"/>
              </a:tabLst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54794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158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2160">
          <p15:clr>
            <a:srgbClr val="FBAE40"/>
          </p15:clr>
        </p15:guide>
        <p15:guide id="4" orient="horz" pos="1139">
          <p15:clr>
            <a:srgbClr val="FBAE40"/>
          </p15:clr>
        </p15:guide>
        <p15:guide id="5" orient="horz" pos="1366">
          <p15:clr>
            <a:srgbClr val="FBAE40"/>
          </p15:clr>
        </p15:guide>
        <p15:guide id="6" pos="5216">
          <p15:clr>
            <a:srgbClr val="FBAE40"/>
          </p15:clr>
        </p15:guide>
        <p15:guide id="7" orient="horz" pos="4042">
          <p15:clr>
            <a:srgbClr val="FBAE40"/>
          </p15:clr>
        </p15:guide>
        <p15:guide id="8" pos="2880">
          <p15:clr>
            <a:srgbClr val="FBAE40"/>
          </p15:clr>
        </p15:guide>
        <p15:guide id="9" pos="2835">
          <p15:clr>
            <a:srgbClr val="FBAE40"/>
          </p15:clr>
        </p15:guide>
        <p15:guide id="10" pos="2925">
          <p15:clr>
            <a:srgbClr val="FBAE40"/>
          </p15:clr>
        </p15:guide>
        <p15:guide id="11" orient="horz" pos="3861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djęcia po lewe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ymbol zastępczy tekstu 15"/>
          <p:cNvSpPr>
            <a:spLocks noGrp="1"/>
          </p:cNvSpPr>
          <p:nvPr>
            <p:ph type="body" sz="quarter" idx="13"/>
          </p:nvPr>
        </p:nvSpPr>
        <p:spPr>
          <a:xfrm>
            <a:off x="3132138" y="1557339"/>
            <a:ext cx="5761037" cy="45720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14" name="Symbol zastępczy obrazu 2"/>
          <p:cNvSpPr>
            <a:spLocks noGrp="1"/>
          </p:cNvSpPr>
          <p:nvPr>
            <p:ph type="pic" sz="quarter" idx="10"/>
          </p:nvPr>
        </p:nvSpPr>
        <p:spPr>
          <a:xfrm>
            <a:off x="250825" y="1557338"/>
            <a:ext cx="2628899" cy="1457762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21" name="Symbol zastępczy obrazu 2"/>
          <p:cNvSpPr>
            <a:spLocks noGrp="1"/>
          </p:cNvSpPr>
          <p:nvPr>
            <p:ph type="pic" sz="quarter" idx="15"/>
          </p:nvPr>
        </p:nvSpPr>
        <p:spPr>
          <a:xfrm>
            <a:off x="250825" y="3109049"/>
            <a:ext cx="2628899" cy="1457762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22" name="Symbol zastępczy obrazu 2"/>
          <p:cNvSpPr>
            <a:spLocks noGrp="1"/>
          </p:cNvSpPr>
          <p:nvPr>
            <p:ph type="pic" sz="quarter" idx="16"/>
          </p:nvPr>
        </p:nvSpPr>
        <p:spPr>
          <a:xfrm>
            <a:off x="250825" y="4660760"/>
            <a:ext cx="2628899" cy="1457762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99637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158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2160">
          <p15:clr>
            <a:srgbClr val="FBAE40"/>
          </p15:clr>
        </p15:guide>
        <p15:guide id="4" orient="horz" pos="754">
          <p15:clr>
            <a:srgbClr val="FBAE40"/>
          </p15:clr>
        </p15:guide>
        <p15:guide id="5" orient="horz" pos="1139">
          <p15:clr>
            <a:srgbClr val="FBAE40"/>
          </p15:clr>
        </p15:guide>
        <p15:guide id="6" orient="horz" pos="1366">
          <p15:clr>
            <a:srgbClr val="FBAE40"/>
          </p15:clr>
        </p15:guide>
        <p15:guide id="7" pos="5216">
          <p15:clr>
            <a:srgbClr val="FBAE40"/>
          </p15:clr>
        </p15:guide>
        <p15:guide id="8" orient="horz" pos="4042">
          <p15:clr>
            <a:srgbClr val="FBAE40"/>
          </p15:clr>
        </p15:guide>
        <p15:guide id="0" pos="1814" userDrawn="1">
          <p15:clr>
            <a:srgbClr val="FBAE40"/>
          </p15:clr>
        </p15:guide>
        <p15:guide id="9" pos="1973" userDrawn="1">
          <p15:clr>
            <a:srgbClr val="FBAE40"/>
          </p15:clr>
        </p15:guide>
        <p15:guide id="10" orient="horz" pos="981" userDrawn="1">
          <p15:clr>
            <a:srgbClr val="FBAE40"/>
          </p15:clr>
        </p15:guide>
        <p15:guide id="11" orient="horz" pos="368" userDrawn="1">
          <p15:clr>
            <a:srgbClr val="FBAE40"/>
          </p15:clr>
        </p15:guide>
        <p15:guide id="12" orient="horz" pos="799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djęcia na górz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obrazu 2"/>
          <p:cNvSpPr>
            <a:spLocks noGrp="1"/>
          </p:cNvSpPr>
          <p:nvPr>
            <p:ph type="pic" sz="quarter" idx="10"/>
          </p:nvPr>
        </p:nvSpPr>
        <p:spPr>
          <a:xfrm>
            <a:off x="250825" y="1574264"/>
            <a:ext cx="2815490" cy="1979611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11"/>
          </p:nvPr>
        </p:nvSpPr>
        <p:spPr>
          <a:xfrm>
            <a:off x="250825" y="3681413"/>
            <a:ext cx="8642350" cy="2447925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20" name="Symbol zastępczy obrazu 2"/>
          <p:cNvSpPr>
            <a:spLocks noGrp="1"/>
          </p:cNvSpPr>
          <p:nvPr>
            <p:ph type="pic" sz="quarter" idx="12"/>
          </p:nvPr>
        </p:nvSpPr>
        <p:spPr>
          <a:xfrm>
            <a:off x="3160207" y="1574263"/>
            <a:ext cx="2815490" cy="1979611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21" name="Symbol zastępczy obrazu 2"/>
          <p:cNvSpPr>
            <a:spLocks noGrp="1"/>
          </p:cNvSpPr>
          <p:nvPr>
            <p:ph type="pic" sz="quarter" idx="13"/>
          </p:nvPr>
        </p:nvSpPr>
        <p:spPr>
          <a:xfrm>
            <a:off x="6069590" y="1574264"/>
            <a:ext cx="2815490" cy="1979611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24213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158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2160">
          <p15:clr>
            <a:srgbClr val="FBAE40"/>
          </p15:clr>
        </p15:guide>
        <p15:guide id="4" orient="horz" pos="754">
          <p15:clr>
            <a:srgbClr val="FBAE40"/>
          </p15:clr>
        </p15:guide>
        <p15:guide id="5" orient="horz" pos="1139">
          <p15:clr>
            <a:srgbClr val="FBAE40"/>
          </p15:clr>
        </p15:guide>
        <p15:guide id="6" orient="horz" pos="1366">
          <p15:clr>
            <a:srgbClr val="FBAE40"/>
          </p15:clr>
        </p15:guide>
        <p15:guide id="7" pos="5216">
          <p15:clr>
            <a:srgbClr val="FBAE40"/>
          </p15:clr>
        </p15:guide>
        <p15:guide id="8" orient="horz" pos="4042">
          <p15:clr>
            <a:srgbClr val="FBAE40"/>
          </p15:clr>
        </p15:guide>
        <p15:guide id="9" pos="3787" userDrawn="1">
          <p15:clr>
            <a:srgbClr val="FBAE40"/>
          </p15:clr>
        </p15:guide>
        <p15:guide id="10" orient="horz" pos="981">
          <p15:clr>
            <a:srgbClr val="FBAE40"/>
          </p15:clr>
        </p15:guide>
        <p15:guide id="11" orient="horz" pos="368" userDrawn="1">
          <p15:clr>
            <a:srgbClr val="FBAE40"/>
          </p15:clr>
        </p15:guide>
        <p15:guide id="0" pos="3946" userDrawn="1">
          <p15:clr>
            <a:srgbClr val="FBAE40"/>
          </p15:clr>
        </p15:guide>
        <p15:guide id="12" orient="horz" pos="2319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djęcia na do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tekstu 4"/>
          <p:cNvSpPr>
            <a:spLocks noGrp="1"/>
          </p:cNvSpPr>
          <p:nvPr>
            <p:ph type="body" sz="quarter" idx="11"/>
          </p:nvPr>
        </p:nvSpPr>
        <p:spPr>
          <a:xfrm>
            <a:off x="250825" y="1557338"/>
            <a:ext cx="8642350" cy="2627746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14" name="Symbol zastępczy obrazu 2"/>
          <p:cNvSpPr>
            <a:spLocks noGrp="1"/>
          </p:cNvSpPr>
          <p:nvPr>
            <p:ph type="pic" sz="quarter" idx="10"/>
          </p:nvPr>
        </p:nvSpPr>
        <p:spPr>
          <a:xfrm>
            <a:off x="250825" y="4324572"/>
            <a:ext cx="2815490" cy="1804767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15" name="Symbol zastępczy obrazu 2"/>
          <p:cNvSpPr>
            <a:spLocks noGrp="1"/>
          </p:cNvSpPr>
          <p:nvPr>
            <p:ph type="pic" sz="quarter" idx="12"/>
          </p:nvPr>
        </p:nvSpPr>
        <p:spPr>
          <a:xfrm>
            <a:off x="3160207" y="4324571"/>
            <a:ext cx="2815490" cy="1804767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16" name="Symbol zastępczy obrazu 2"/>
          <p:cNvSpPr>
            <a:spLocks noGrp="1"/>
          </p:cNvSpPr>
          <p:nvPr>
            <p:ph type="pic" sz="quarter" idx="13"/>
          </p:nvPr>
        </p:nvSpPr>
        <p:spPr>
          <a:xfrm>
            <a:off x="6069590" y="4324572"/>
            <a:ext cx="2815490" cy="1804767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18532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158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2160">
          <p15:clr>
            <a:srgbClr val="FBAE40"/>
          </p15:clr>
        </p15:guide>
        <p15:guide id="4" orient="horz" pos="754">
          <p15:clr>
            <a:srgbClr val="FBAE40"/>
          </p15:clr>
        </p15:guide>
        <p15:guide id="5" orient="horz" pos="1139">
          <p15:clr>
            <a:srgbClr val="FBAE40"/>
          </p15:clr>
        </p15:guide>
        <p15:guide id="6" orient="horz" pos="1366">
          <p15:clr>
            <a:srgbClr val="FBAE40"/>
          </p15:clr>
        </p15:guide>
        <p15:guide id="7" pos="5216">
          <p15:clr>
            <a:srgbClr val="FBAE40"/>
          </p15:clr>
        </p15:guide>
        <p15:guide id="8" orient="horz" pos="4042">
          <p15:clr>
            <a:srgbClr val="FBAE40"/>
          </p15:clr>
        </p15:guide>
        <p15:guide id="9" pos="3787">
          <p15:clr>
            <a:srgbClr val="FBAE40"/>
          </p15:clr>
        </p15:guide>
        <p15:guide id="10" orient="horz" pos="981">
          <p15:clr>
            <a:srgbClr val="FBAE40"/>
          </p15:clr>
        </p15:guide>
        <p15:guide id="11" orient="horz" pos="368" userDrawn="1">
          <p15:clr>
            <a:srgbClr val="FBAE40"/>
          </p15:clr>
        </p15:guide>
        <p15:guide id="12" pos="3946">
          <p15:clr>
            <a:srgbClr val="FBAE40"/>
          </p15:clr>
        </p15:guide>
        <p15:guide id="13" orient="horz" pos="2319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ymbol zastępczy tekstu 2"/>
          <p:cNvSpPr>
            <a:spLocks noGrp="1"/>
          </p:cNvSpPr>
          <p:nvPr>
            <p:ph type="body" sz="quarter" idx="21" hasCustomPrompt="1"/>
          </p:nvPr>
        </p:nvSpPr>
        <p:spPr>
          <a:xfrm>
            <a:off x="179512" y="5410407"/>
            <a:ext cx="2790012" cy="790901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>
              <a:defRPr sz="1050" b="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 smtClean="0"/>
              <a:t>50-375 Wrocław</a:t>
            </a:r>
          </a:p>
          <a:p>
            <a:pPr lvl="0"/>
            <a:r>
              <a:rPr lang="pl-PL" dirty="0" smtClean="0"/>
              <a:t>ul. C. K. Norwida 25 </a:t>
            </a:r>
          </a:p>
        </p:txBody>
      </p:sp>
      <p:sp>
        <p:nvSpPr>
          <p:cNvPr id="16" name="Symbol zastępczy tekstu 2"/>
          <p:cNvSpPr>
            <a:spLocks noGrp="1"/>
          </p:cNvSpPr>
          <p:nvPr>
            <p:ph type="body" sz="quarter" idx="24" hasCustomPrompt="1"/>
          </p:nvPr>
        </p:nvSpPr>
        <p:spPr>
          <a:xfrm>
            <a:off x="3140050" y="5410406"/>
            <a:ext cx="2809596" cy="790901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>
              <a:defRPr sz="1050" b="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 smtClean="0"/>
              <a:t>Centrala: tel. 71 320 5020</a:t>
            </a:r>
          </a:p>
          <a:p>
            <a:pPr lvl="0"/>
            <a:r>
              <a:rPr lang="pl-PL" dirty="0" smtClean="0"/>
              <a:t>Kancelaria Ogólna: tel. 71 320 5130 </a:t>
            </a:r>
          </a:p>
        </p:txBody>
      </p:sp>
      <p:sp>
        <p:nvSpPr>
          <p:cNvPr id="18" name="Symbol zastępczy tekstu 2"/>
          <p:cNvSpPr>
            <a:spLocks noGrp="1"/>
          </p:cNvSpPr>
          <p:nvPr>
            <p:ph type="body" sz="quarter" idx="26" hasCustomPrompt="1"/>
          </p:nvPr>
        </p:nvSpPr>
        <p:spPr>
          <a:xfrm>
            <a:off x="6120172" y="5410406"/>
            <a:ext cx="2753852" cy="790901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marR="0" indent="0" algn="l" defTabSz="1800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chemeClr val="accent1"/>
              </a:buClr>
              <a:buSzTx/>
              <a:buFont typeface="Arial" pitchFamily="34" charset="0"/>
              <a:buNone/>
              <a:tabLst>
                <a:tab pos="180000" algn="l"/>
                <a:tab pos="360000" algn="l"/>
                <a:tab pos="540000" algn="l"/>
                <a:tab pos="720000" algn="l"/>
                <a:tab pos="900000" algn="l"/>
                <a:tab pos="1080000" algn="l"/>
              </a:tabLst>
              <a:defRPr sz="2400"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 smtClean="0"/>
              <a:t>www.up.wroc.pl</a:t>
            </a:r>
          </a:p>
        </p:txBody>
      </p:sp>
      <p:sp>
        <p:nvSpPr>
          <p:cNvPr id="19" name="Symbol zastępczy obrazu 8"/>
          <p:cNvSpPr>
            <a:spLocks noGrp="1"/>
          </p:cNvSpPr>
          <p:nvPr>
            <p:ph type="pic" sz="quarter" idx="16"/>
          </p:nvPr>
        </p:nvSpPr>
        <p:spPr>
          <a:xfrm>
            <a:off x="0" y="1371600"/>
            <a:ext cx="9144000" cy="3497263"/>
          </a:xfrm>
        </p:spPr>
        <p:txBody>
          <a:bodyPr/>
          <a:lstStyle/>
          <a:p>
            <a:r>
              <a:rPr lang="pl-PL" smtClean="0"/>
              <a:t>Kliknij ikonę, aby dodać obraz</a:t>
            </a:r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rostokąt 2"/>
          <p:cNvSpPr/>
          <p:nvPr/>
        </p:nvSpPr>
        <p:spPr>
          <a:xfrm>
            <a:off x="4211960" y="6561348"/>
            <a:ext cx="4932040" cy="2966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pic>
        <p:nvPicPr>
          <p:cNvPr id="9" name="Obraz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5483" y="224644"/>
            <a:ext cx="3112594" cy="85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197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0825" y="238089"/>
            <a:ext cx="8893175" cy="827946"/>
          </a:xfrm>
        </p:spPr>
        <p:txBody>
          <a:bodyPr>
            <a:normAutofit/>
          </a:bodyPr>
          <a:lstStyle>
            <a:lvl1pPr algn="ctr">
              <a:defRPr sz="2800" b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1pPr>
            <a:lvl2pPr>
              <a:defRPr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defRPr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3pPr>
            <a:lvl4pPr>
              <a:defRPr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4pPr>
            <a:lvl5pPr>
              <a:defRPr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58FBFA3-B797-4295-A9F4-3B69D36443D7}" type="datetimeFigureOut">
              <a:rPr lang="pl-PL" smtClean="0"/>
              <a:pPr/>
              <a:t>2019-10-12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0509059-986B-478A-9828-63F3D4D0AEE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901284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Obraz 1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3349" b="3349"/>
          <a:stretch/>
        </p:blipFill>
        <p:spPr>
          <a:xfrm>
            <a:off x="-1" y="-1"/>
            <a:ext cx="3675183" cy="6858001"/>
          </a:xfrm>
          <a:prstGeom prst="rect">
            <a:avLst/>
          </a:prstGeom>
        </p:spPr>
      </p:pic>
      <p:sp>
        <p:nvSpPr>
          <p:cNvPr id="13" name="Prostokąt 12"/>
          <p:cNvSpPr/>
          <p:nvPr userDrawn="1"/>
        </p:nvSpPr>
        <p:spPr>
          <a:xfrm>
            <a:off x="0" y="4868863"/>
            <a:ext cx="9143999" cy="118872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sp>
        <p:nvSpPr>
          <p:cNvPr id="11" name="Symbol zastępczy tekstu 11"/>
          <p:cNvSpPr>
            <a:spLocks noGrp="1"/>
          </p:cNvSpPr>
          <p:nvPr>
            <p:ph type="body" sz="quarter" idx="13"/>
          </p:nvPr>
        </p:nvSpPr>
        <p:spPr>
          <a:xfrm>
            <a:off x="2282451" y="4868863"/>
            <a:ext cx="6861549" cy="1188725"/>
          </a:xfrm>
          <a:prstGeom prst="rect">
            <a:avLst/>
          </a:prstGeom>
          <a:noFill/>
        </p:spPr>
        <p:txBody>
          <a:bodyPr wrap="square" lIns="180000" tIns="0" rIns="360000" bIns="0" anchor="ctr">
            <a:normAutofit/>
          </a:bodyPr>
          <a:lstStyle>
            <a:lvl1pPr algn="r">
              <a:buNone/>
              <a:defRPr sz="2000" b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  <a:lvl2pPr algn="r"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r">
              <a:buNone/>
              <a:defRPr sz="2400">
                <a:latin typeface="Arial" pitchFamily="34" charset="0"/>
                <a:cs typeface="Arial" pitchFamily="34" charset="0"/>
              </a:defRPr>
            </a:lvl3pPr>
            <a:lvl4pPr algn="r">
              <a:buNone/>
              <a:defRPr sz="2400">
                <a:latin typeface="Arial" pitchFamily="34" charset="0"/>
                <a:cs typeface="Arial" pitchFamily="34" charset="0"/>
              </a:defRPr>
            </a:lvl4pPr>
            <a:lvl5pPr algn="r">
              <a:buNone/>
              <a:defRPr sz="2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pic>
        <p:nvPicPr>
          <p:cNvPr id="2" name="Obraz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5483" y="224644"/>
            <a:ext cx="3112594" cy="856800"/>
          </a:xfrm>
          <a:prstGeom prst="rect">
            <a:avLst/>
          </a:prstGeom>
        </p:spPr>
      </p:pic>
      <p:sp>
        <p:nvSpPr>
          <p:cNvPr id="3" name="pole tekstowe 2"/>
          <p:cNvSpPr txBox="1"/>
          <p:nvPr userDrawn="1"/>
        </p:nvSpPr>
        <p:spPr>
          <a:xfrm>
            <a:off x="0" y="1988839"/>
            <a:ext cx="9036496" cy="1440159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ctr">
              <a:lnSpc>
                <a:spcPct val="150000"/>
              </a:lnSpc>
              <a:buFont typeface="Arial" pitchFamily="34" charset="0"/>
              <a:buNone/>
            </a:pPr>
            <a:endParaRPr lang="pl-PL" sz="4400" dirty="0" err="1" smtClean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6143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extLst mod="1">
    <p:ext uri="{DCECCB84-F9BA-43D5-87BE-67443E8EF086}">
      <p15:sldGuideLst xmlns:p15="http://schemas.microsoft.com/office/powerpoint/2012/main">
        <p15:guide id="1" pos="5216">
          <p15:clr>
            <a:srgbClr val="FBAE40"/>
          </p15:clr>
        </p15:guide>
        <p15:guide id="2" orient="horz" pos="1911">
          <p15:clr>
            <a:srgbClr val="FBAE40"/>
          </p15:clr>
        </p15:guide>
        <p15:guide id="3" orient="horz" pos="3430">
          <p15:clr>
            <a:srgbClr val="FBAE40"/>
          </p15:clr>
        </p15:guide>
        <p15:guide id="4" pos="272">
          <p15:clr>
            <a:srgbClr val="FBAE40"/>
          </p15:clr>
        </p15:guide>
        <p15:guide id="5" orient="horz" pos="3067">
          <p15:clr>
            <a:srgbClr val="FBAE40"/>
          </p15:clr>
        </p15:guide>
        <p15:guide id="6" orient="horz" pos="293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0825" y="238089"/>
            <a:ext cx="8893175" cy="827946"/>
          </a:xfrm>
        </p:spPr>
        <p:txBody>
          <a:bodyPr>
            <a:normAutofit/>
          </a:bodyPr>
          <a:lstStyle>
            <a:lvl1pPr algn="ctr">
              <a:defRPr sz="2800" b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1pPr>
            <a:lvl2pPr>
              <a:defRPr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defRPr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3pPr>
            <a:lvl4pPr>
              <a:defRPr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4pPr>
            <a:lvl5pPr>
              <a:defRPr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58FBFA3-B797-4295-A9F4-3B69D36443D7}" type="datetimeFigureOut">
              <a:rPr lang="pl-PL" smtClean="0"/>
              <a:pPr/>
              <a:t>2019-10-12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0509059-986B-478A-9828-63F3D4D0AEE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9012844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Obraz 1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3349" b="3349"/>
          <a:stretch/>
        </p:blipFill>
        <p:spPr>
          <a:xfrm>
            <a:off x="-1" y="-1"/>
            <a:ext cx="3675183" cy="6858001"/>
          </a:xfrm>
          <a:prstGeom prst="rect">
            <a:avLst/>
          </a:prstGeom>
        </p:spPr>
      </p:pic>
      <p:sp>
        <p:nvSpPr>
          <p:cNvPr id="13" name="Prostokąt 12"/>
          <p:cNvSpPr/>
          <p:nvPr/>
        </p:nvSpPr>
        <p:spPr>
          <a:xfrm>
            <a:off x="0" y="4868863"/>
            <a:ext cx="9143999" cy="118872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sp>
        <p:nvSpPr>
          <p:cNvPr id="11" name="Symbol zastępczy tekstu 11"/>
          <p:cNvSpPr>
            <a:spLocks noGrp="1"/>
          </p:cNvSpPr>
          <p:nvPr>
            <p:ph type="body" sz="quarter" idx="13"/>
          </p:nvPr>
        </p:nvSpPr>
        <p:spPr>
          <a:xfrm>
            <a:off x="2282451" y="4868863"/>
            <a:ext cx="6861549" cy="1188725"/>
          </a:xfrm>
          <a:prstGeom prst="rect">
            <a:avLst/>
          </a:prstGeom>
          <a:noFill/>
        </p:spPr>
        <p:txBody>
          <a:bodyPr wrap="square" lIns="180000" tIns="0" rIns="360000" bIns="0" anchor="ctr">
            <a:normAutofit/>
          </a:bodyPr>
          <a:lstStyle>
            <a:lvl1pPr algn="r">
              <a:buNone/>
              <a:defRPr sz="2000" b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  <a:lvl2pPr algn="r"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r">
              <a:buNone/>
              <a:defRPr sz="2400">
                <a:latin typeface="Arial" pitchFamily="34" charset="0"/>
                <a:cs typeface="Arial" pitchFamily="34" charset="0"/>
              </a:defRPr>
            </a:lvl3pPr>
            <a:lvl4pPr algn="r">
              <a:buNone/>
              <a:defRPr sz="2400">
                <a:latin typeface="Arial" pitchFamily="34" charset="0"/>
                <a:cs typeface="Arial" pitchFamily="34" charset="0"/>
              </a:defRPr>
            </a:lvl4pPr>
            <a:lvl5pPr algn="r">
              <a:buNone/>
              <a:defRPr sz="2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9" name="Symbol zastępczy obrazu 8"/>
          <p:cNvSpPr>
            <a:spLocks noGrp="1"/>
          </p:cNvSpPr>
          <p:nvPr>
            <p:ph type="pic" sz="quarter" idx="16" hasCustomPrompt="1"/>
          </p:nvPr>
        </p:nvSpPr>
        <p:spPr>
          <a:xfrm>
            <a:off x="-1" y="1412776"/>
            <a:ext cx="9144000" cy="3497263"/>
          </a:xfrm>
        </p:spPr>
        <p:txBody>
          <a:bodyPr/>
          <a:lstStyle>
            <a:lvl1pPr>
              <a:defRPr/>
            </a:lvl1pPr>
          </a:lstStyle>
          <a:p>
            <a:r>
              <a:rPr lang="pl-PL" dirty="0" smtClean="0"/>
              <a:t>          </a:t>
            </a:r>
            <a:endParaRPr lang="pl-PL" dirty="0"/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5483" y="224644"/>
            <a:ext cx="3112594" cy="85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6143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5216">
          <p15:clr>
            <a:srgbClr val="FBAE40"/>
          </p15:clr>
        </p15:guide>
        <p15:guide id="2" orient="horz" pos="1911">
          <p15:clr>
            <a:srgbClr val="FBAE40"/>
          </p15:clr>
        </p15:guide>
        <p15:guide id="3" orient="horz" pos="3430">
          <p15:clr>
            <a:srgbClr val="FBAE40"/>
          </p15:clr>
        </p15:guide>
        <p15:guide id="4" pos="272">
          <p15:clr>
            <a:srgbClr val="FBAE40"/>
          </p15:clr>
        </p15:guide>
        <p15:guide id="5" orient="horz" pos="3067">
          <p15:clr>
            <a:srgbClr val="FBAE40"/>
          </p15:clr>
        </p15:guide>
        <p15:guide id="6" orient="horz" pos="2931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trona rozdziałow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3349" b="3349"/>
          <a:stretch/>
        </p:blipFill>
        <p:spPr>
          <a:xfrm>
            <a:off x="-1" y="-1"/>
            <a:ext cx="3675183" cy="6858001"/>
          </a:xfrm>
          <a:prstGeom prst="rect">
            <a:avLst/>
          </a:prstGeom>
        </p:spPr>
      </p:pic>
      <p:sp>
        <p:nvSpPr>
          <p:cNvPr id="13" name="Prostokąt 12"/>
          <p:cNvSpPr/>
          <p:nvPr/>
        </p:nvSpPr>
        <p:spPr>
          <a:xfrm>
            <a:off x="0" y="4868863"/>
            <a:ext cx="9143999" cy="118872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sp>
        <p:nvSpPr>
          <p:cNvPr id="11" name="Symbol zastępczy tekstu 11"/>
          <p:cNvSpPr>
            <a:spLocks noGrp="1"/>
          </p:cNvSpPr>
          <p:nvPr>
            <p:ph type="body" sz="quarter" idx="13"/>
          </p:nvPr>
        </p:nvSpPr>
        <p:spPr>
          <a:xfrm>
            <a:off x="2282451" y="4868863"/>
            <a:ext cx="6861549" cy="1188725"/>
          </a:xfrm>
          <a:prstGeom prst="rect">
            <a:avLst/>
          </a:prstGeom>
          <a:noFill/>
        </p:spPr>
        <p:txBody>
          <a:bodyPr wrap="square" lIns="180000" tIns="0" rIns="360000" bIns="0" anchor="ctr">
            <a:normAutofit/>
          </a:bodyPr>
          <a:lstStyle>
            <a:lvl1pPr algn="r">
              <a:buNone/>
              <a:defRPr sz="2000" b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  <a:lvl2pPr algn="r"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r">
              <a:buNone/>
              <a:defRPr sz="2400">
                <a:latin typeface="Arial" pitchFamily="34" charset="0"/>
                <a:cs typeface="Arial" pitchFamily="34" charset="0"/>
              </a:defRPr>
            </a:lvl3pPr>
            <a:lvl4pPr algn="r">
              <a:buNone/>
              <a:defRPr sz="2400">
                <a:latin typeface="Arial" pitchFamily="34" charset="0"/>
                <a:cs typeface="Arial" pitchFamily="34" charset="0"/>
              </a:defRPr>
            </a:lvl4pPr>
            <a:lvl5pPr algn="r">
              <a:buNone/>
              <a:defRPr sz="2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9" name="Symbol zastępczy obrazu 8"/>
          <p:cNvSpPr>
            <a:spLocks noGrp="1"/>
          </p:cNvSpPr>
          <p:nvPr>
            <p:ph type="pic" sz="quarter" idx="16"/>
          </p:nvPr>
        </p:nvSpPr>
        <p:spPr>
          <a:xfrm>
            <a:off x="0" y="1371600"/>
            <a:ext cx="9144000" cy="3497263"/>
          </a:xfrm>
        </p:spPr>
        <p:txBody>
          <a:bodyPr/>
          <a:lstStyle/>
          <a:p>
            <a:r>
              <a:rPr lang="pl-PL" smtClean="0"/>
              <a:t>Kliknij ikonę, aby dodać obraz</a:t>
            </a:r>
            <a:endParaRPr lang="pl-PL"/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5483" y="224644"/>
            <a:ext cx="3112594" cy="85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3038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5216" userDrawn="1">
          <p15:clr>
            <a:srgbClr val="FBAE40"/>
          </p15:clr>
        </p15:guide>
        <p15:guide id="2" orient="horz" pos="1911" userDrawn="1">
          <p15:clr>
            <a:srgbClr val="FBAE40"/>
          </p15:clr>
        </p15:guide>
        <p15:guide id="3" orient="horz" pos="3430" userDrawn="1">
          <p15:clr>
            <a:srgbClr val="FBAE40"/>
          </p15:clr>
        </p15:guide>
        <p15:guide id="4" pos="272" userDrawn="1">
          <p15:clr>
            <a:srgbClr val="FBAE40"/>
          </p15:clr>
        </p15:guide>
        <p15:guide id="5" orient="horz" pos="3067" userDrawn="1">
          <p15:clr>
            <a:srgbClr val="FBAE40"/>
          </p15:clr>
        </p15:guide>
        <p15:guide id="6" orient="horz" pos="2931" userDrawn="1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rzekładkow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kąt 12"/>
          <p:cNvSpPr/>
          <p:nvPr/>
        </p:nvSpPr>
        <p:spPr>
          <a:xfrm>
            <a:off x="0" y="5445125"/>
            <a:ext cx="9143999" cy="107950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sp>
        <p:nvSpPr>
          <p:cNvPr id="9" name="Symbol zastępczy obrazu 8"/>
          <p:cNvSpPr>
            <a:spLocks noGrp="1"/>
          </p:cNvSpPr>
          <p:nvPr>
            <p:ph type="pic" sz="quarter" idx="16"/>
          </p:nvPr>
        </p:nvSpPr>
        <p:spPr>
          <a:xfrm>
            <a:off x="0" y="1172777"/>
            <a:ext cx="9144000" cy="4272348"/>
          </a:xfrm>
        </p:spPr>
        <p:txBody>
          <a:bodyPr/>
          <a:lstStyle/>
          <a:p>
            <a:r>
              <a:rPr lang="pl-PL" smtClean="0"/>
              <a:t>Kliknij ikonę, aby dodać obraz</a:t>
            </a:r>
            <a:endParaRPr lang="pl-PL"/>
          </a:p>
        </p:txBody>
      </p:sp>
      <p:sp>
        <p:nvSpPr>
          <p:cNvPr id="18" name="Prostokąt 17"/>
          <p:cNvSpPr/>
          <p:nvPr/>
        </p:nvSpPr>
        <p:spPr>
          <a:xfrm>
            <a:off x="0" y="6524625"/>
            <a:ext cx="9144000" cy="3333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7"/>
          </p:nvPr>
        </p:nvSpPr>
        <p:spPr>
          <a:xfrm>
            <a:off x="250825" y="5445125"/>
            <a:ext cx="8642350" cy="1079500"/>
          </a:xfrm>
        </p:spPr>
        <p:txBody>
          <a:bodyPr anchor="ctr"/>
          <a:lstStyle>
            <a:lvl1pPr algn="r">
              <a:defRPr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4" name="Tytuł 3"/>
          <p:cNvSpPr>
            <a:spLocks noGrp="1"/>
          </p:cNvSpPr>
          <p:nvPr>
            <p:ph type="title"/>
          </p:nvPr>
        </p:nvSpPr>
        <p:spPr>
          <a:xfrm>
            <a:off x="250825" y="238089"/>
            <a:ext cx="8642350" cy="827946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 dirty="0"/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6619438"/>
            <a:ext cx="3172730" cy="157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5270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5216">
          <p15:clr>
            <a:srgbClr val="FBAE40"/>
          </p15:clr>
        </p15:guide>
        <p15:guide id="2" orient="horz" pos="1911">
          <p15:clr>
            <a:srgbClr val="FBAE40"/>
          </p15:clr>
        </p15:guide>
        <p15:guide id="3" orient="horz" pos="3430">
          <p15:clr>
            <a:srgbClr val="FBAE40"/>
          </p15:clr>
        </p15:guide>
        <p15:guide id="4" pos="272">
          <p15:clr>
            <a:srgbClr val="FBAE40"/>
          </p15:clr>
        </p15:guide>
        <p15:guide id="5" orient="horz" pos="3067">
          <p15:clr>
            <a:srgbClr val="FBAE40"/>
          </p15:clr>
        </p15:guide>
        <p15:guide id="6" orient="horz" pos="2931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zekładkow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ymbol zastępczy zawartości 2"/>
          <p:cNvSpPr>
            <a:spLocks noGrp="1"/>
          </p:cNvSpPr>
          <p:nvPr>
            <p:ph sz="quarter" idx="14"/>
          </p:nvPr>
        </p:nvSpPr>
        <p:spPr>
          <a:xfrm>
            <a:off x="250825" y="1557339"/>
            <a:ext cx="8642350" cy="3671862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77102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5216">
          <p15:clr>
            <a:srgbClr val="FBAE40"/>
          </p15:clr>
        </p15:guide>
        <p15:guide id="2" orient="horz" pos="1911">
          <p15:clr>
            <a:srgbClr val="FBAE40"/>
          </p15:clr>
        </p15:guide>
        <p15:guide id="3" orient="horz" pos="3430">
          <p15:clr>
            <a:srgbClr val="FBAE40"/>
          </p15:clr>
        </p15:guide>
        <p15:guide id="4" pos="272">
          <p15:clr>
            <a:srgbClr val="FBAE40"/>
          </p15:clr>
        </p15:guide>
        <p15:guide id="5" orient="horz" pos="3067">
          <p15:clr>
            <a:srgbClr val="FBAE40"/>
          </p15:clr>
        </p15:guide>
        <p15:guide id="6" orient="horz" pos="2931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lko tytuł i pod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613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158" userDrawn="1">
          <p15:clr>
            <a:srgbClr val="FBAE40"/>
          </p15:clr>
        </p15:guide>
        <p15:guide id="2" pos="5602" userDrawn="1">
          <p15:clr>
            <a:srgbClr val="FBAE40"/>
          </p15:clr>
        </p15:guide>
        <p15:guide id="3" orient="horz" pos="2160" userDrawn="1">
          <p15:clr>
            <a:srgbClr val="FBAE40"/>
          </p15:clr>
        </p15:guide>
        <p15:guide id="4" orient="horz" pos="754" userDrawn="1">
          <p15:clr>
            <a:srgbClr val="FBAE40"/>
          </p15:clr>
        </p15:guide>
        <p15:guide id="5" orient="horz" pos="1139" userDrawn="1">
          <p15:clr>
            <a:srgbClr val="FBAE40"/>
          </p15:clr>
        </p15:guide>
        <p15:guide id="6" orient="horz" pos="1366" userDrawn="1">
          <p15:clr>
            <a:srgbClr val="FBAE40"/>
          </p15:clr>
        </p15:guide>
        <p15:guide id="7" pos="4898" userDrawn="1">
          <p15:clr>
            <a:srgbClr val="FBAE40"/>
          </p15:clr>
        </p15:guide>
        <p15:guide id="8" orient="horz" pos="4042" userDrawn="1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 zawartości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250825" y="1557339"/>
            <a:ext cx="8642350" cy="45720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17886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158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2160">
          <p15:clr>
            <a:srgbClr val="FBAE40"/>
          </p15:clr>
        </p15:guide>
        <p15:guide id="4" orient="horz" pos="754">
          <p15:clr>
            <a:srgbClr val="FBAE40"/>
          </p15:clr>
        </p15:guide>
        <p15:guide id="5" orient="horz" pos="1139">
          <p15:clr>
            <a:srgbClr val="FBAE40"/>
          </p15:clr>
        </p15:guide>
        <p15:guide id="6" orient="horz" pos="1366">
          <p15:clr>
            <a:srgbClr val="FBAE40"/>
          </p15:clr>
        </p15:guide>
        <p15:guide id="7" pos="5216">
          <p15:clr>
            <a:srgbClr val="FBAE40"/>
          </p15:clr>
        </p15:guide>
        <p15:guide id="8" orient="horz" pos="4042">
          <p15:clr>
            <a:srgbClr val="FBAE40"/>
          </p15:clr>
        </p15:guide>
        <p15:guide id="9" orient="horz" pos="368" userDrawn="1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yk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wykresu 4"/>
          <p:cNvSpPr>
            <a:spLocks noGrp="1"/>
          </p:cNvSpPr>
          <p:nvPr>
            <p:ph type="chart" sz="quarter" idx="13"/>
          </p:nvPr>
        </p:nvSpPr>
        <p:spPr>
          <a:xfrm>
            <a:off x="252413" y="1557338"/>
            <a:ext cx="8640762" cy="4572000"/>
          </a:xfrm>
        </p:spPr>
        <p:txBody>
          <a:bodyPr/>
          <a:lstStyle/>
          <a:p>
            <a:r>
              <a:rPr lang="pl-PL" smtClean="0"/>
              <a:t>Kliknij ikonę, aby dodać wykres</a:t>
            </a:r>
            <a:endParaRPr lang="pl-PL"/>
          </a:p>
        </p:txBody>
      </p:sp>
      <p:cxnSp>
        <p:nvCxnSpPr>
          <p:cNvPr id="23" name="Łącznik prosty 22"/>
          <p:cNvCxnSpPr/>
          <p:nvPr/>
        </p:nvCxnSpPr>
        <p:spPr>
          <a:xfrm>
            <a:off x="0" y="1196975"/>
            <a:ext cx="8280400" cy="0"/>
          </a:xfrm>
          <a:prstGeom prst="line">
            <a:avLst/>
          </a:prstGeom>
          <a:ln w="12700">
            <a:solidFill>
              <a:schemeClr val="tx1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63366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158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2160">
          <p15:clr>
            <a:srgbClr val="FBAE40"/>
          </p15:clr>
        </p15:guide>
        <p15:guide id="5" orient="horz" pos="1139">
          <p15:clr>
            <a:srgbClr val="FBAE40"/>
          </p15:clr>
        </p15:guide>
        <p15:guide id="6" orient="horz" pos="1366">
          <p15:clr>
            <a:srgbClr val="FBAE40"/>
          </p15:clr>
        </p15:guide>
        <p15:guide id="7" pos="5216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tabeli 4"/>
          <p:cNvSpPr>
            <a:spLocks noGrp="1"/>
          </p:cNvSpPr>
          <p:nvPr>
            <p:ph type="tbl" sz="quarter" idx="15"/>
          </p:nvPr>
        </p:nvSpPr>
        <p:spPr>
          <a:xfrm>
            <a:off x="250825" y="1557339"/>
            <a:ext cx="8642350" cy="4572000"/>
          </a:xfrm>
        </p:spPr>
        <p:txBody>
          <a:bodyPr/>
          <a:lstStyle/>
          <a:p>
            <a:r>
              <a:rPr lang="pl-PL" smtClean="0"/>
              <a:t>Kliknij ikonę, aby dodać tabelę</a:t>
            </a:r>
            <a:endParaRPr lang="pl-PL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71188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158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2160">
          <p15:clr>
            <a:srgbClr val="FBAE40"/>
          </p15:clr>
        </p15:guide>
        <p15:guide id="5" orient="horz" pos="1139">
          <p15:clr>
            <a:srgbClr val="FBAE40"/>
          </p15:clr>
        </p15:guide>
        <p15:guide id="6" orient="horz" pos="1366">
          <p15:clr>
            <a:srgbClr val="FBAE40"/>
          </p15:clr>
        </p15:guide>
        <p15:guide id="7" pos="5216">
          <p15:clr>
            <a:srgbClr val="FBAE40"/>
          </p15:clr>
        </p15:guide>
        <p15:guide id="8" orient="horz" pos="4042">
          <p15:clr>
            <a:srgbClr val="FBAE40"/>
          </p15:clr>
        </p15:guide>
        <p15:guide id="9" pos="2880" userDrawn="1">
          <p15:clr>
            <a:srgbClr val="FBAE40"/>
          </p15:clr>
        </p15:guide>
        <p15:guide id="10" pos="2835" userDrawn="1">
          <p15:clr>
            <a:srgbClr val="FBAE40"/>
          </p15:clr>
        </p15:guide>
        <p15:guide id="11" pos="2925" userDrawn="1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0"/>
          </p:nvPr>
        </p:nvSpPr>
        <p:spPr>
          <a:xfrm>
            <a:off x="250825" y="1557339"/>
            <a:ext cx="8642350" cy="4572000"/>
          </a:xfrm>
        </p:spPr>
        <p:txBody>
          <a:bodyPr/>
          <a:lstStyle>
            <a:lvl3pPr marL="357188" indent="-176213">
              <a:tabLst>
                <a:tab pos="179388" algn="l"/>
                <a:tab pos="357188" algn="l"/>
                <a:tab pos="358775" algn="l"/>
                <a:tab pos="538163" algn="l"/>
                <a:tab pos="719138" algn="l"/>
                <a:tab pos="898525" algn="l"/>
                <a:tab pos="1079500" algn="l"/>
              </a:tabLst>
              <a:defRPr/>
            </a:lvl3pPr>
            <a:lvl4pPr marL="538163" indent="-180975">
              <a:tabLst>
                <a:tab pos="179388" algn="l"/>
                <a:tab pos="358775" algn="l"/>
                <a:tab pos="538163" algn="l"/>
                <a:tab pos="539750" algn="l"/>
                <a:tab pos="898525" algn="l"/>
                <a:tab pos="1079500" algn="l"/>
              </a:tabLst>
              <a:defRPr/>
            </a:lvl4pPr>
            <a:lvl5pPr marL="714375" indent="-176213">
              <a:tabLst>
                <a:tab pos="179388" algn="l"/>
                <a:tab pos="358775" algn="l"/>
                <a:tab pos="539750" algn="l"/>
                <a:tab pos="714375" algn="l"/>
                <a:tab pos="719138" algn="l"/>
                <a:tab pos="1079500" algn="l"/>
              </a:tabLst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54794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158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2160">
          <p15:clr>
            <a:srgbClr val="FBAE40"/>
          </p15:clr>
        </p15:guide>
        <p15:guide id="4" orient="horz" pos="1139">
          <p15:clr>
            <a:srgbClr val="FBAE40"/>
          </p15:clr>
        </p15:guide>
        <p15:guide id="5" orient="horz" pos="1366">
          <p15:clr>
            <a:srgbClr val="FBAE40"/>
          </p15:clr>
        </p15:guide>
        <p15:guide id="6" pos="5216">
          <p15:clr>
            <a:srgbClr val="FBAE40"/>
          </p15:clr>
        </p15:guide>
        <p15:guide id="7" orient="horz" pos="4042">
          <p15:clr>
            <a:srgbClr val="FBAE40"/>
          </p15:clr>
        </p15:guide>
        <p15:guide id="8" pos="2880">
          <p15:clr>
            <a:srgbClr val="FBAE40"/>
          </p15:clr>
        </p15:guide>
        <p15:guide id="9" pos="2835">
          <p15:clr>
            <a:srgbClr val="FBAE40"/>
          </p15:clr>
        </p15:guide>
        <p15:guide id="10" pos="2925">
          <p15:clr>
            <a:srgbClr val="FBAE40"/>
          </p15:clr>
        </p15:guide>
        <p15:guide id="11" orient="horz" pos="3861" userDrawn="1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djęcia po lewe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ymbol zastępczy tekstu 15"/>
          <p:cNvSpPr>
            <a:spLocks noGrp="1"/>
          </p:cNvSpPr>
          <p:nvPr>
            <p:ph type="body" sz="quarter" idx="13"/>
          </p:nvPr>
        </p:nvSpPr>
        <p:spPr>
          <a:xfrm>
            <a:off x="3132138" y="1557339"/>
            <a:ext cx="5761037" cy="45720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14" name="Symbol zastępczy obrazu 2"/>
          <p:cNvSpPr>
            <a:spLocks noGrp="1"/>
          </p:cNvSpPr>
          <p:nvPr>
            <p:ph type="pic" sz="quarter" idx="10"/>
          </p:nvPr>
        </p:nvSpPr>
        <p:spPr>
          <a:xfrm>
            <a:off x="250825" y="1557338"/>
            <a:ext cx="2628899" cy="1457762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21" name="Symbol zastępczy obrazu 2"/>
          <p:cNvSpPr>
            <a:spLocks noGrp="1"/>
          </p:cNvSpPr>
          <p:nvPr>
            <p:ph type="pic" sz="quarter" idx="15"/>
          </p:nvPr>
        </p:nvSpPr>
        <p:spPr>
          <a:xfrm>
            <a:off x="250825" y="3109049"/>
            <a:ext cx="2628899" cy="1457762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22" name="Symbol zastępczy obrazu 2"/>
          <p:cNvSpPr>
            <a:spLocks noGrp="1"/>
          </p:cNvSpPr>
          <p:nvPr>
            <p:ph type="pic" sz="quarter" idx="16"/>
          </p:nvPr>
        </p:nvSpPr>
        <p:spPr>
          <a:xfrm>
            <a:off x="250825" y="4660760"/>
            <a:ext cx="2628899" cy="1457762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99637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158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2160">
          <p15:clr>
            <a:srgbClr val="FBAE40"/>
          </p15:clr>
        </p15:guide>
        <p15:guide id="4" orient="horz" pos="754">
          <p15:clr>
            <a:srgbClr val="FBAE40"/>
          </p15:clr>
        </p15:guide>
        <p15:guide id="5" orient="horz" pos="1139">
          <p15:clr>
            <a:srgbClr val="FBAE40"/>
          </p15:clr>
        </p15:guide>
        <p15:guide id="6" orient="horz" pos="1366">
          <p15:clr>
            <a:srgbClr val="FBAE40"/>
          </p15:clr>
        </p15:guide>
        <p15:guide id="7" pos="5216">
          <p15:clr>
            <a:srgbClr val="FBAE40"/>
          </p15:clr>
        </p15:guide>
        <p15:guide id="8" orient="horz" pos="4042">
          <p15:clr>
            <a:srgbClr val="FBAE40"/>
          </p15:clr>
        </p15:guide>
        <p15:guide id="0" pos="1814" userDrawn="1">
          <p15:clr>
            <a:srgbClr val="FBAE40"/>
          </p15:clr>
        </p15:guide>
        <p15:guide id="9" pos="1973" userDrawn="1">
          <p15:clr>
            <a:srgbClr val="FBAE40"/>
          </p15:clr>
        </p15:guide>
        <p15:guide id="10" orient="horz" pos="981" userDrawn="1">
          <p15:clr>
            <a:srgbClr val="FBAE40"/>
          </p15:clr>
        </p15:guide>
        <p15:guide id="11" orient="horz" pos="368" userDrawn="1">
          <p15:clr>
            <a:srgbClr val="FBAE40"/>
          </p15:clr>
        </p15:guide>
        <p15:guide id="12" orient="horz" pos="799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ymbol zastępczy tekstu 11"/>
          <p:cNvSpPr>
            <a:spLocks noGrp="1"/>
          </p:cNvSpPr>
          <p:nvPr>
            <p:ph type="body" sz="quarter" idx="13"/>
          </p:nvPr>
        </p:nvSpPr>
        <p:spPr>
          <a:xfrm>
            <a:off x="2282451" y="4868863"/>
            <a:ext cx="6861549" cy="1188725"/>
          </a:xfrm>
          <a:prstGeom prst="rect">
            <a:avLst/>
          </a:prstGeom>
          <a:noFill/>
        </p:spPr>
        <p:txBody>
          <a:bodyPr wrap="square" lIns="180000" tIns="0" rIns="360000" bIns="0" anchor="ctr">
            <a:normAutofit/>
          </a:bodyPr>
          <a:lstStyle>
            <a:lvl1pPr algn="r">
              <a:buNone/>
              <a:defRPr sz="2000" b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  <a:lvl2pPr algn="r"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r">
              <a:buNone/>
              <a:defRPr sz="2400">
                <a:latin typeface="Arial" pitchFamily="34" charset="0"/>
                <a:cs typeface="Arial" pitchFamily="34" charset="0"/>
              </a:defRPr>
            </a:lvl3pPr>
            <a:lvl4pPr algn="r">
              <a:buNone/>
              <a:defRPr sz="2400">
                <a:latin typeface="Arial" pitchFamily="34" charset="0"/>
                <a:cs typeface="Arial" pitchFamily="34" charset="0"/>
              </a:defRPr>
            </a:lvl4pPr>
            <a:lvl5pPr algn="r">
              <a:buNone/>
              <a:defRPr sz="2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9" name="Symbol zastępczy obrazu 8"/>
          <p:cNvSpPr>
            <a:spLocks noGrp="1"/>
          </p:cNvSpPr>
          <p:nvPr>
            <p:ph type="pic" sz="quarter" idx="16" hasCustomPrompt="1"/>
          </p:nvPr>
        </p:nvSpPr>
        <p:spPr>
          <a:xfrm>
            <a:off x="-1" y="1412776"/>
            <a:ext cx="9144000" cy="3497263"/>
          </a:xfrm>
        </p:spPr>
        <p:txBody>
          <a:bodyPr/>
          <a:lstStyle>
            <a:lvl1pPr>
              <a:defRPr/>
            </a:lvl1pPr>
          </a:lstStyle>
          <a:p>
            <a:r>
              <a:rPr lang="pl-PL" dirty="0" smtClean="0"/>
              <a:t>         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86143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5216">
          <p15:clr>
            <a:srgbClr val="FBAE40"/>
          </p15:clr>
        </p15:guide>
        <p15:guide id="2" orient="horz" pos="1911">
          <p15:clr>
            <a:srgbClr val="FBAE40"/>
          </p15:clr>
        </p15:guide>
        <p15:guide id="3" orient="horz" pos="3430">
          <p15:clr>
            <a:srgbClr val="FBAE40"/>
          </p15:clr>
        </p15:guide>
        <p15:guide id="4" pos="272">
          <p15:clr>
            <a:srgbClr val="FBAE40"/>
          </p15:clr>
        </p15:guide>
        <p15:guide id="5" orient="horz" pos="3067">
          <p15:clr>
            <a:srgbClr val="FBAE40"/>
          </p15:clr>
        </p15:guide>
        <p15:guide id="6" orient="horz" pos="2931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djęcia na górz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obrazu 2"/>
          <p:cNvSpPr>
            <a:spLocks noGrp="1"/>
          </p:cNvSpPr>
          <p:nvPr>
            <p:ph type="pic" sz="quarter" idx="10"/>
          </p:nvPr>
        </p:nvSpPr>
        <p:spPr>
          <a:xfrm>
            <a:off x="250825" y="1574264"/>
            <a:ext cx="2815490" cy="1979611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11"/>
          </p:nvPr>
        </p:nvSpPr>
        <p:spPr>
          <a:xfrm>
            <a:off x="250825" y="3681413"/>
            <a:ext cx="8642350" cy="2447925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20" name="Symbol zastępczy obrazu 2"/>
          <p:cNvSpPr>
            <a:spLocks noGrp="1"/>
          </p:cNvSpPr>
          <p:nvPr>
            <p:ph type="pic" sz="quarter" idx="12"/>
          </p:nvPr>
        </p:nvSpPr>
        <p:spPr>
          <a:xfrm>
            <a:off x="3160207" y="1574263"/>
            <a:ext cx="2815490" cy="1979611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21" name="Symbol zastępczy obrazu 2"/>
          <p:cNvSpPr>
            <a:spLocks noGrp="1"/>
          </p:cNvSpPr>
          <p:nvPr>
            <p:ph type="pic" sz="quarter" idx="13"/>
          </p:nvPr>
        </p:nvSpPr>
        <p:spPr>
          <a:xfrm>
            <a:off x="6069590" y="1574264"/>
            <a:ext cx="2815490" cy="1979611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24213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158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2160">
          <p15:clr>
            <a:srgbClr val="FBAE40"/>
          </p15:clr>
        </p15:guide>
        <p15:guide id="4" orient="horz" pos="754">
          <p15:clr>
            <a:srgbClr val="FBAE40"/>
          </p15:clr>
        </p15:guide>
        <p15:guide id="5" orient="horz" pos="1139">
          <p15:clr>
            <a:srgbClr val="FBAE40"/>
          </p15:clr>
        </p15:guide>
        <p15:guide id="6" orient="horz" pos="1366">
          <p15:clr>
            <a:srgbClr val="FBAE40"/>
          </p15:clr>
        </p15:guide>
        <p15:guide id="7" pos="5216">
          <p15:clr>
            <a:srgbClr val="FBAE40"/>
          </p15:clr>
        </p15:guide>
        <p15:guide id="8" orient="horz" pos="4042">
          <p15:clr>
            <a:srgbClr val="FBAE40"/>
          </p15:clr>
        </p15:guide>
        <p15:guide id="9" pos="3787" userDrawn="1">
          <p15:clr>
            <a:srgbClr val="FBAE40"/>
          </p15:clr>
        </p15:guide>
        <p15:guide id="10" orient="horz" pos="981">
          <p15:clr>
            <a:srgbClr val="FBAE40"/>
          </p15:clr>
        </p15:guide>
        <p15:guide id="11" orient="horz" pos="368" userDrawn="1">
          <p15:clr>
            <a:srgbClr val="FBAE40"/>
          </p15:clr>
        </p15:guide>
        <p15:guide id="0" pos="3946" userDrawn="1">
          <p15:clr>
            <a:srgbClr val="FBAE40"/>
          </p15:clr>
        </p15:guide>
        <p15:guide id="12" orient="horz" pos="2319" userDrawn="1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djęcia na do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tekstu 4"/>
          <p:cNvSpPr>
            <a:spLocks noGrp="1"/>
          </p:cNvSpPr>
          <p:nvPr>
            <p:ph type="body" sz="quarter" idx="11"/>
          </p:nvPr>
        </p:nvSpPr>
        <p:spPr>
          <a:xfrm>
            <a:off x="250825" y="1557338"/>
            <a:ext cx="8642350" cy="2627746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14" name="Symbol zastępczy obrazu 2"/>
          <p:cNvSpPr>
            <a:spLocks noGrp="1"/>
          </p:cNvSpPr>
          <p:nvPr>
            <p:ph type="pic" sz="quarter" idx="10"/>
          </p:nvPr>
        </p:nvSpPr>
        <p:spPr>
          <a:xfrm>
            <a:off x="250825" y="4324572"/>
            <a:ext cx="2815490" cy="1804767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15" name="Symbol zastępczy obrazu 2"/>
          <p:cNvSpPr>
            <a:spLocks noGrp="1"/>
          </p:cNvSpPr>
          <p:nvPr>
            <p:ph type="pic" sz="quarter" idx="12"/>
          </p:nvPr>
        </p:nvSpPr>
        <p:spPr>
          <a:xfrm>
            <a:off x="3160207" y="4324571"/>
            <a:ext cx="2815490" cy="1804767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16" name="Symbol zastępczy obrazu 2"/>
          <p:cNvSpPr>
            <a:spLocks noGrp="1"/>
          </p:cNvSpPr>
          <p:nvPr>
            <p:ph type="pic" sz="quarter" idx="13"/>
          </p:nvPr>
        </p:nvSpPr>
        <p:spPr>
          <a:xfrm>
            <a:off x="6069590" y="4324572"/>
            <a:ext cx="2815490" cy="1804767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18532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158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2160">
          <p15:clr>
            <a:srgbClr val="FBAE40"/>
          </p15:clr>
        </p15:guide>
        <p15:guide id="4" orient="horz" pos="754">
          <p15:clr>
            <a:srgbClr val="FBAE40"/>
          </p15:clr>
        </p15:guide>
        <p15:guide id="5" orient="horz" pos="1139">
          <p15:clr>
            <a:srgbClr val="FBAE40"/>
          </p15:clr>
        </p15:guide>
        <p15:guide id="6" orient="horz" pos="1366">
          <p15:clr>
            <a:srgbClr val="FBAE40"/>
          </p15:clr>
        </p15:guide>
        <p15:guide id="7" pos="5216">
          <p15:clr>
            <a:srgbClr val="FBAE40"/>
          </p15:clr>
        </p15:guide>
        <p15:guide id="8" orient="horz" pos="4042">
          <p15:clr>
            <a:srgbClr val="FBAE40"/>
          </p15:clr>
        </p15:guide>
        <p15:guide id="9" pos="3787">
          <p15:clr>
            <a:srgbClr val="FBAE40"/>
          </p15:clr>
        </p15:guide>
        <p15:guide id="10" orient="horz" pos="981">
          <p15:clr>
            <a:srgbClr val="FBAE40"/>
          </p15:clr>
        </p15:guide>
        <p15:guide id="11" orient="horz" pos="368" userDrawn="1">
          <p15:clr>
            <a:srgbClr val="FBAE40"/>
          </p15:clr>
        </p15:guide>
        <p15:guide id="12" pos="3946">
          <p15:clr>
            <a:srgbClr val="FBAE40"/>
          </p15:clr>
        </p15:guide>
        <p15:guide id="13" orient="horz" pos="2319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ymbol zastępczy tekstu 2"/>
          <p:cNvSpPr>
            <a:spLocks noGrp="1"/>
          </p:cNvSpPr>
          <p:nvPr>
            <p:ph type="body" sz="quarter" idx="21" hasCustomPrompt="1"/>
          </p:nvPr>
        </p:nvSpPr>
        <p:spPr>
          <a:xfrm>
            <a:off x="179512" y="5410407"/>
            <a:ext cx="2790012" cy="790901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>
              <a:defRPr sz="1050" b="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 smtClean="0"/>
              <a:t>50-375 Wrocław</a:t>
            </a:r>
          </a:p>
          <a:p>
            <a:pPr lvl="0"/>
            <a:r>
              <a:rPr lang="pl-PL" dirty="0" smtClean="0"/>
              <a:t>ul. C. K. Norwida 25 </a:t>
            </a:r>
          </a:p>
        </p:txBody>
      </p:sp>
      <p:sp>
        <p:nvSpPr>
          <p:cNvPr id="16" name="Symbol zastępczy tekstu 2"/>
          <p:cNvSpPr>
            <a:spLocks noGrp="1"/>
          </p:cNvSpPr>
          <p:nvPr>
            <p:ph type="body" sz="quarter" idx="24" hasCustomPrompt="1"/>
          </p:nvPr>
        </p:nvSpPr>
        <p:spPr>
          <a:xfrm>
            <a:off x="3140050" y="5410406"/>
            <a:ext cx="2809596" cy="790901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>
              <a:defRPr sz="1050" b="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 smtClean="0"/>
              <a:t>Centrala: tel. 71 320 5020</a:t>
            </a:r>
          </a:p>
          <a:p>
            <a:pPr lvl="0"/>
            <a:r>
              <a:rPr lang="pl-PL" dirty="0" smtClean="0"/>
              <a:t>Kancelaria Ogólna: tel. 71 320 5130 </a:t>
            </a:r>
          </a:p>
        </p:txBody>
      </p:sp>
      <p:sp>
        <p:nvSpPr>
          <p:cNvPr id="18" name="Symbol zastępczy tekstu 2"/>
          <p:cNvSpPr>
            <a:spLocks noGrp="1"/>
          </p:cNvSpPr>
          <p:nvPr>
            <p:ph type="body" sz="quarter" idx="26" hasCustomPrompt="1"/>
          </p:nvPr>
        </p:nvSpPr>
        <p:spPr>
          <a:xfrm>
            <a:off x="6120172" y="5410406"/>
            <a:ext cx="2753852" cy="790901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marR="0" indent="0" algn="l" defTabSz="1800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chemeClr val="accent1"/>
              </a:buClr>
              <a:buSzTx/>
              <a:buFont typeface="Arial" pitchFamily="34" charset="0"/>
              <a:buNone/>
              <a:tabLst>
                <a:tab pos="180000" algn="l"/>
                <a:tab pos="360000" algn="l"/>
                <a:tab pos="540000" algn="l"/>
                <a:tab pos="720000" algn="l"/>
                <a:tab pos="900000" algn="l"/>
                <a:tab pos="1080000" algn="l"/>
              </a:tabLst>
              <a:defRPr sz="2400"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 smtClean="0"/>
              <a:t>www.up.wroc.pl</a:t>
            </a:r>
          </a:p>
        </p:txBody>
      </p:sp>
      <p:sp>
        <p:nvSpPr>
          <p:cNvPr id="19" name="Symbol zastępczy obrazu 8"/>
          <p:cNvSpPr>
            <a:spLocks noGrp="1"/>
          </p:cNvSpPr>
          <p:nvPr>
            <p:ph type="pic" sz="quarter" idx="16"/>
          </p:nvPr>
        </p:nvSpPr>
        <p:spPr>
          <a:xfrm>
            <a:off x="0" y="1371600"/>
            <a:ext cx="9144000" cy="3497263"/>
          </a:xfrm>
        </p:spPr>
        <p:txBody>
          <a:bodyPr/>
          <a:lstStyle/>
          <a:p>
            <a:r>
              <a:rPr lang="pl-PL" smtClean="0"/>
              <a:t>Kliknij ikonę, aby dodać obraz</a:t>
            </a:r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rostokąt 2"/>
          <p:cNvSpPr/>
          <p:nvPr/>
        </p:nvSpPr>
        <p:spPr>
          <a:xfrm>
            <a:off x="4211960" y="6561348"/>
            <a:ext cx="4932040" cy="2966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pic>
        <p:nvPicPr>
          <p:cNvPr id="9" name="Obraz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5483" y="224644"/>
            <a:ext cx="3112594" cy="85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197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0825" y="238089"/>
            <a:ext cx="8893175" cy="827946"/>
          </a:xfrm>
        </p:spPr>
        <p:txBody>
          <a:bodyPr>
            <a:normAutofit/>
          </a:bodyPr>
          <a:lstStyle>
            <a:lvl1pPr algn="ctr">
              <a:defRPr sz="2800" b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1pPr>
            <a:lvl2pPr>
              <a:defRPr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defRPr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3pPr>
            <a:lvl4pPr>
              <a:defRPr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4pPr>
            <a:lvl5pPr>
              <a:defRPr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58FBFA3-B797-4295-A9F4-3B69D36443D7}" type="datetimeFigureOut">
              <a:rPr lang="pl-PL" smtClean="0"/>
              <a:pPr/>
              <a:t>2019-10-12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0509059-986B-478A-9828-63F3D4D0AEE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9012844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Obraz 1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3349" b="3349"/>
          <a:stretch/>
        </p:blipFill>
        <p:spPr>
          <a:xfrm>
            <a:off x="-1" y="-1"/>
            <a:ext cx="3675183" cy="6858001"/>
          </a:xfrm>
          <a:prstGeom prst="rect">
            <a:avLst/>
          </a:prstGeom>
        </p:spPr>
      </p:pic>
      <p:sp>
        <p:nvSpPr>
          <p:cNvPr id="13" name="Prostokąt 12"/>
          <p:cNvSpPr/>
          <p:nvPr userDrawn="1"/>
        </p:nvSpPr>
        <p:spPr>
          <a:xfrm>
            <a:off x="0" y="4868863"/>
            <a:ext cx="9143999" cy="118872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sp>
        <p:nvSpPr>
          <p:cNvPr id="11" name="Symbol zastępczy tekstu 11"/>
          <p:cNvSpPr>
            <a:spLocks noGrp="1"/>
          </p:cNvSpPr>
          <p:nvPr>
            <p:ph type="body" sz="quarter" idx="13"/>
          </p:nvPr>
        </p:nvSpPr>
        <p:spPr>
          <a:xfrm>
            <a:off x="2282451" y="4868863"/>
            <a:ext cx="6861549" cy="1188725"/>
          </a:xfrm>
          <a:prstGeom prst="rect">
            <a:avLst/>
          </a:prstGeom>
          <a:noFill/>
        </p:spPr>
        <p:txBody>
          <a:bodyPr wrap="square" lIns="180000" tIns="0" rIns="360000" bIns="0" anchor="ctr">
            <a:normAutofit/>
          </a:bodyPr>
          <a:lstStyle>
            <a:lvl1pPr algn="r">
              <a:buNone/>
              <a:defRPr sz="2000" b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  <a:lvl2pPr algn="r"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r">
              <a:buNone/>
              <a:defRPr sz="2400">
                <a:latin typeface="Arial" pitchFamily="34" charset="0"/>
                <a:cs typeface="Arial" pitchFamily="34" charset="0"/>
              </a:defRPr>
            </a:lvl3pPr>
            <a:lvl4pPr algn="r">
              <a:buNone/>
              <a:defRPr sz="2400">
                <a:latin typeface="Arial" pitchFamily="34" charset="0"/>
                <a:cs typeface="Arial" pitchFamily="34" charset="0"/>
              </a:defRPr>
            </a:lvl4pPr>
            <a:lvl5pPr algn="r">
              <a:buNone/>
              <a:defRPr sz="2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pic>
        <p:nvPicPr>
          <p:cNvPr id="2" name="Obraz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5483" y="224644"/>
            <a:ext cx="3112594" cy="856800"/>
          </a:xfrm>
          <a:prstGeom prst="rect">
            <a:avLst/>
          </a:prstGeom>
        </p:spPr>
      </p:pic>
      <p:sp>
        <p:nvSpPr>
          <p:cNvPr id="3" name="pole tekstowe 2"/>
          <p:cNvSpPr txBox="1"/>
          <p:nvPr userDrawn="1"/>
        </p:nvSpPr>
        <p:spPr>
          <a:xfrm>
            <a:off x="0" y="1988839"/>
            <a:ext cx="9036496" cy="1440159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ctr">
              <a:lnSpc>
                <a:spcPct val="150000"/>
              </a:lnSpc>
              <a:buFont typeface="Arial" pitchFamily="34" charset="0"/>
              <a:buNone/>
            </a:pPr>
            <a:endParaRPr lang="pl-PL" sz="4400" dirty="0" err="1" smtClean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6143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extLst mod="1">
    <p:ext uri="{DCECCB84-F9BA-43D5-87BE-67443E8EF086}">
      <p15:sldGuideLst xmlns:p15="http://schemas.microsoft.com/office/powerpoint/2012/main">
        <p15:guide id="1" pos="5216">
          <p15:clr>
            <a:srgbClr val="FBAE40"/>
          </p15:clr>
        </p15:guide>
        <p15:guide id="2" orient="horz" pos="1911">
          <p15:clr>
            <a:srgbClr val="FBAE40"/>
          </p15:clr>
        </p15:guide>
        <p15:guide id="3" orient="horz" pos="3430">
          <p15:clr>
            <a:srgbClr val="FBAE40"/>
          </p15:clr>
        </p15:guide>
        <p15:guide id="4" pos="272">
          <p15:clr>
            <a:srgbClr val="FBAE40"/>
          </p15:clr>
        </p15:guide>
        <p15:guide id="5" orient="horz" pos="3067">
          <p15:clr>
            <a:srgbClr val="FBAE40"/>
          </p15:clr>
        </p15:guide>
        <p15:guide id="6" orient="horz" pos="2931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Obraz 1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3349" b="3349"/>
          <a:stretch/>
        </p:blipFill>
        <p:spPr>
          <a:xfrm>
            <a:off x="-1" y="-1"/>
            <a:ext cx="3675183" cy="6858001"/>
          </a:xfrm>
          <a:prstGeom prst="rect">
            <a:avLst/>
          </a:prstGeom>
        </p:spPr>
      </p:pic>
      <p:sp>
        <p:nvSpPr>
          <p:cNvPr id="13" name="Prostokąt 12"/>
          <p:cNvSpPr/>
          <p:nvPr/>
        </p:nvSpPr>
        <p:spPr>
          <a:xfrm>
            <a:off x="0" y="4868863"/>
            <a:ext cx="9143999" cy="118872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sp>
        <p:nvSpPr>
          <p:cNvPr id="11" name="Symbol zastępczy tekstu 11"/>
          <p:cNvSpPr>
            <a:spLocks noGrp="1"/>
          </p:cNvSpPr>
          <p:nvPr>
            <p:ph type="body" sz="quarter" idx="13"/>
          </p:nvPr>
        </p:nvSpPr>
        <p:spPr>
          <a:xfrm>
            <a:off x="2282451" y="4868863"/>
            <a:ext cx="6861549" cy="1188725"/>
          </a:xfrm>
          <a:prstGeom prst="rect">
            <a:avLst/>
          </a:prstGeom>
          <a:noFill/>
        </p:spPr>
        <p:txBody>
          <a:bodyPr wrap="square" lIns="180000" tIns="0" rIns="360000" bIns="0" anchor="ctr">
            <a:normAutofit/>
          </a:bodyPr>
          <a:lstStyle>
            <a:lvl1pPr algn="r">
              <a:buNone/>
              <a:defRPr sz="2000" b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  <a:lvl2pPr algn="r"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r">
              <a:buNone/>
              <a:defRPr sz="2400">
                <a:latin typeface="Arial" pitchFamily="34" charset="0"/>
                <a:cs typeface="Arial" pitchFamily="34" charset="0"/>
              </a:defRPr>
            </a:lvl3pPr>
            <a:lvl4pPr algn="r">
              <a:buNone/>
              <a:defRPr sz="2400">
                <a:latin typeface="Arial" pitchFamily="34" charset="0"/>
                <a:cs typeface="Arial" pitchFamily="34" charset="0"/>
              </a:defRPr>
            </a:lvl4pPr>
            <a:lvl5pPr algn="r">
              <a:buNone/>
              <a:defRPr sz="2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9" name="Symbol zastępczy obrazu 8"/>
          <p:cNvSpPr>
            <a:spLocks noGrp="1"/>
          </p:cNvSpPr>
          <p:nvPr>
            <p:ph type="pic" sz="quarter" idx="16" hasCustomPrompt="1"/>
          </p:nvPr>
        </p:nvSpPr>
        <p:spPr>
          <a:xfrm>
            <a:off x="-1" y="1412776"/>
            <a:ext cx="9144000" cy="3497263"/>
          </a:xfrm>
        </p:spPr>
        <p:txBody>
          <a:bodyPr/>
          <a:lstStyle>
            <a:lvl1pPr>
              <a:defRPr/>
            </a:lvl1pPr>
          </a:lstStyle>
          <a:p>
            <a:r>
              <a:rPr lang="pl-PL" dirty="0" smtClean="0"/>
              <a:t>          </a:t>
            </a:r>
            <a:endParaRPr lang="pl-PL" dirty="0"/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5483" y="224644"/>
            <a:ext cx="3112594" cy="85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6143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5216">
          <p15:clr>
            <a:srgbClr val="FBAE40"/>
          </p15:clr>
        </p15:guide>
        <p15:guide id="2" orient="horz" pos="1911">
          <p15:clr>
            <a:srgbClr val="FBAE40"/>
          </p15:clr>
        </p15:guide>
        <p15:guide id="3" orient="horz" pos="3430">
          <p15:clr>
            <a:srgbClr val="FBAE40"/>
          </p15:clr>
        </p15:guide>
        <p15:guide id="4" pos="272">
          <p15:clr>
            <a:srgbClr val="FBAE40"/>
          </p15:clr>
        </p15:guide>
        <p15:guide id="5" orient="horz" pos="3067">
          <p15:clr>
            <a:srgbClr val="FBAE40"/>
          </p15:clr>
        </p15:guide>
        <p15:guide id="6" orient="horz" pos="2931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trona rozdziałow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3349" b="3349"/>
          <a:stretch/>
        </p:blipFill>
        <p:spPr>
          <a:xfrm>
            <a:off x="-1" y="-1"/>
            <a:ext cx="3675183" cy="6858001"/>
          </a:xfrm>
          <a:prstGeom prst="rect">
            <a:avLst/>
          </a:prstGeom>
        </p:spPr>
      </p:pic>
      <p:sp>
        <p:nvSpPr>
          <p:cNvPr id="13" name="Prostokąt 12"/>
          <p:cNvSpPr/>
          <p:nvPr/>
        </p:nvSpPr>
        <p:spPr>
          <a:xfrm>
            <a:off x="0" y="4868863"/>
            <a:ext cx="9143999" cy="118872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sp>
        <p:nvSpPr>
          <p:cNvPr id="11" name="Symbol zastępczy tekstu 11"/>
          <p:cNvSpPr>
            <a:spLocks noGrp="1"/>
          </p:cNvSpPr>
          <p:nvPr>
            <p:ph type="body" sz="quarter" idx="13"/>
          </p:nvPr>
        </p:nvSpPr>
        <p:spPr>
          <a:xfrm>
            <a:off x="2282451" y="4868863"/>
            <a:ext cx="6861549" cy="1188725"/>
          </a:xfrm>
          <a:prstGeom prst="rect">
            <a:avLst/>
          </a:prstGeom>
          <a:noFill/>
        </p:spPr>
        <p:txBody>
          <a:bodyPr wrap="square" lIns="180000" tIns="0" rIns="360000" bIns="0" anchor="ctr">
            <a:normAutofit/>
          </a:bodyPr>
          <a:lstStyle>
            <a:lvl1pPr algn="r">
              <a:buNone/>
              <a:defRPr sz="2000" b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  <a:lvl2pPr algn="r"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r">
              <a:buNone/>
              <a:defRPr sz="2400">
                <a:latin typeface="Arial" pitchFamily="34" charset="0"/>
                <a:cs typeface="Arial" pitchFamily="34" charset="0"/>
              </a:defRPr>
            </a:lvl3pPr>
            <a:lvl4pPr algn="r">
              <a:buNone/>
              <a:defRPr sz="2400">
                <a:latin typeface="Arial" pitchFamily="34" charset="0"/>
                <a:cs typeface="Arial" pitchFamily="34" charset="0"/>
              </a:defRPr>
            </a:lvl4pPr>
            <a:lvl5pPr algn="r">
              <a:buNone/>
              <a:defRPr sz="2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9" name="Symbol zastępczy obrazu 8"/>
          <p:cNvSpPr>
            <a:spLocks noGrp="1"/>
          </p:cNvSpPr>
          <p:nvPr>
            <p:ph type="pic" sz="quarter" idx="16"/>
          </p:nvPr>
        </p:nvSpPr>
        <p:spPr>
          <a:xfrm>
            <a:off x="0" y="1371600"/>
            <a:ext cx="9144000" cy="3497263"/>
          </a:xfrm>
        </p:spPr>
        <p:txBody>
          <a:bodyPr/>
          <a:lstStyle/>
          <a:p>
            <a:r>
              <a:rPr lang="pl-PL" smtClean="0"/>
              <a:t>Kliknij ikonę, aby dodać obraz</a:t>
            </a:r>
            <a:endParaRPr lang="pl-PL"/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5483" y="224644"/>
            <a:ext cx="3112594" cy="85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3038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5216" userDrawn="1">
          <p15:clr>
            <a:srgbClr val="FBAE40"/>
          </p15:clr>
        </p15:guide>
        <p15:guide id="2" orient="horz" pos="1911" userDrawn="1">
          <p15:clr>
            <a:srgbClr val="FBAE40"/>
          </p15:clr>
        </p15:guide>
        <p15:guide id="3" orient="horz" pos="3430" userDrawn="1">
          <p15:clr>
            <a:srgbClr val="FBAE40"/>
          </p15:clr>
        </p15:guide>
        <p15:guide id="4" pos="272" userDrawn="1">
          <p15:clr>
            <a:srgbClr val="FBAE40"/>
          </p15:clr>
        </p15:guide>
        <p15:guide id="5" orient="horz" pos="3067" userDrawn="1">
          <p15:clr>
            <a:srgbClr val="FBAE40"/>
          </p15:clr>
        </p15:guide>
        <p15:guide id="6" orient="horz" pos="2931" userDrawn="1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rzekładkow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kąt 12"/>
          <p:cNvSpPr/>
          <p:nvPr/>
        </p:nvSpPr>
        <p:spPr>
          <a:xfrm>
            <a:off x="0" y="5445125"/>
            <a:ext cx="9143999" cy="107950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sp>
        <p:nvSpPr>
          <p:cNvPr id="9" name="Symbol zastępczy obrazu 8"/>
          <p:cNvSpPr>
            <a:spLocks noGrp="1"/>
          </p:cNvSpPr>
          <p:nvPr>
            <p:ph type="pic" sz="quarter" idx="16"/>
          </p:nvPr>
        </p:nvSpPr>
        <p:spPr>
          <a:xfrm>
            <a:off x="0" y="1172777"/>
            <a:ext cx="9144000" cy="4272348"/>
          </a:xfrm>
        </p:spPr>
        <p:txBody>
          <a:bodyPr/>
          <a:lstStyle/>
          <a:p>
            <a:r>
              <a:rPr lang="pl-PL" smtClean="0"/>
              <a:t>Kliknij ikonę, aby dodać obraz</a:t>
            </a:r>
            <a:endParaRPr lang="pl-PL"/>
          </a:p>
        </p:txBody>
      </p:sp>
      <p:sp>
        <p:nvSpPr>
          <p:cNvPr id="18" name="Prostokąt 17"/>
          <p:cNvSpPr/>
          <p:nvPr/>
        </p:nvSpPr>
        <p:spPr>
          <a:xfrm>
            <a:off x="0" y="6524625"/>
            <a:ext cx="9144000" cy="3333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7"/>
          </p:nvPr>
        </p:nvSpPr>
        <p:spPr>
          <a:xfrm>
            <a:off x="250825" y="5445125"/>
            <a:ext cx="8642350" cy="1079500"/>
          </a:xfrm>
        </p:spPr>
        <p:txBody>
          <a:bodyPr anchor="ctr"/>
          <a:lstStyle>
            <a:lvl1pPr algn="r">
              <a:defRPr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4" name="Tytuł 3"/>
          <p:cNvSpPr>
            <a:spLocks noGrp="1"/>
          </p:cNvSpPr>
          <p:nvPr>
            <p:ph type="title"/>
          </p:nvPr>
        </p:nvSpPr>
        <p:spPr>
          <a:xfrm>
            <a:off x="250825" y="238089"/>
            <a:ext cx="8642350" cy="827946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 dirty="0"/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6619438"/>
            <a:ext cx="3172730" cy="157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5270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5216">
          <p15:clr>
            <a:srgbClr val="FBAE40"/>
          </p15:clr>
        </p15:guide>
        <p15:guide id="2" orient="horz" pos="1911">
          <p15:clr>
            <a:srgbClr val="FBAE40"/>
          </p15:clr>
        </p15:guide>
        <p15:guide id="3" orient="horz" pos="3430">
          <p15:clr>
            <a:srgbClr val="FBAE40"/>
          </p15:clr>
        </p15:guide>
        <p15:guide id="4" pos="272">
          <p15:clr>
            <a:srgbClr val="FBAE40"/>
          </p15:clr>
        </p15:guide>
        <p15:guide id="5" orient="horz" pos="3067">
          <p15:clr>
            <a:srgbClr val="FBAE40"/>
          </p15:clr>
        </p15:guide>
        <p15:guide id="6" orient="horz" pos="2931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zekładkow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ymbol zastępczy zawartości 2"/>
          <p:cNvSpPr>
            <a:spLocks noGrp="1"/>
          </p:cNvSpPr>
          <p:nvPr>
            <p:ph sz="quarter" idx="14"/>
          </p:nvPr>
        </p:nvSpPr>
        <p:spPr>
          <a:xfrm>
            <a:off x="250825" y="1557339"/>
            <a:ext cx="8642350" cy="3671862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77102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5216">
          <p15:clr>
            <a:srgbClr val="FBAE40"/>
          </p15:clr>
        </p15:guide>
        <p15:guide id="2" orient="horz" pos="1911">
          <p15:clr>
            <a:srgbClr val="FBAE40"/>
          </p15:clr>
        </p15:guide>
        <p15:guide id="3" orient="horz" pos="3430">
          <p15:clr>
            <a:srgbClr val="FBAE40"/>
          </p15:clr>
        </p15:guide>
        <p15:guide id="4" pos="272">
          <p15:clr>
            <a:srgbClr val="FBAE40"/>
          </p15:clr>
        </p15:guide>
        <p15:guide id="5" orient="horz" pos="3067">
          <p15:clr>
            <a:srgbClr val="FBAE40"/>
          </p15:clr>
        </p15:guide>
        <p15:guide id="6" orient="horz" pos="2931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lko tytuł i pod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613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158" userDrawn="1">
          <p15:clr>
            <a:srgbClr val="FBAE40"/>
          </p15:clr>
        </p15:guide>
        <p15:guide id="2" pos="5602" userDrawn="1">
          <p15:clr>
            <a:srgbClr val="FBAE40"/>
          </p15:clr>
        </p15:guide>
        <p15:guide id="3" orient="horz" pos="2160" userDrawn="1">
          <p15:clr>
            <a:srgbClr val="FBAE40"/>
          </p15:clr>
        </p15:guide>
        <p15:guide id="4" orient="horz" pos="754" userDrawn="1">
          <p15:clr>
            <a:srgbClr val="FBAE40"/>
          </p15:clr>
        </p15:guide>
        <p15:guide id="5" orient="horz" pos="1139" userDrawn="1">
          <p15:clr>
            <a:srgbClr val="FBAE40"/>
          </p15:clr>
        </p15:guide>
        <p15:guide id="6" orient="horz" pos="1366" userDrawn="1">
          <p15:clr>
            <a:srgbClr val="FBAE40"/>
          </p15:clr>
        </p15:guide>
        <p15:guide id="7" pos="4898" userDrawn="1">
          <p15:clr>
            <a:srgbClr val="FBAE40"/>
          </p15:clr>
        </p15:guide>
        <p15:guide id="8" orient="horz" pos="404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2_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ymbol zastępczy tekstu 11"/>
          <p:cNvSpPr>
            <a:spLocks noGrp="1"/>
          </p:cNvSpPr>
          <p:nvPr>
            <p:ph type="body" sz="quarter" idx="13"/>
          </p:nvPr>
        </p:nvSpPr>
        <p:spPr>
          <a:xfrm>
            <a:off x="2282451" y="4868863"/>
            <a:ext cx="6861549" cy="1188725"/>
          </a:xfrm>
          <a:prstGeom prst="rect">
            <a:avLst/>
          </a:prstGeom>
          <a:noFill/>
        </p:spPr>
        <p:txBody>
          <a:bodyPr wrap="square" lIns="180000" tIns="0" rIns="360000" bIns="0" anchor="ctr">
            <a:normAutofit/>
          </a:bodyPr>
          <a:lstStyle>
            <a:lvl1pPr algn="r">
              <a:buNone/>
              <a:defRPr sz="2000" b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  <a:lvl2pPr algn="r"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r">
              <a:buNone/>
              <a:defRPr sz="2400">
                <a:latin typeface="Arial" pitchFamily="34" charset="0"/>
                <a:cs typeface="Arial" pitchFamily="34" charset="0"/>
              </a:defRPr>
            </a:lvl3pPr>
            <a:lvl4pPr algn="r">
              <a:buNone/>
              <a:defRPr sz="2400">
                <a:latin typeface="Arial" pitchFamily="34" charset="0"/>
                <a:cs typeface="Arial" pitchFamily="34" charset="0"/>
              </a:defRPr>
            </a:lvl4pPr>
            <a:lvl5pPr algn="r">
              <a:buNone/>
              <a:defRPr sz="2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9" name="Symbol zastępczy obrazu 8"/>
          <p:cNvSpPr>
            <a:spLocks noGrp="1"/>
          </p:cNvSpPr>
          <p:nvPr>
            <p:ph type="pic" sz="quarter" idx="16" hasCustomPrompt="1"/>
          </p:nvPr>
        </p:nvSpPr>
        <p:spPr>
          <a:xfrm>
            <a:off x="-1" y="1412776"/>
            <a:ext cx="9144000" cy="3497263"/>
          </a:xfrm>
        </p:spPr>
        <p:txBody>
          <a:bodyPr/>
          <a:lstStyle>
            <a:lvl1pPr>
              <a:defRPr/>
            </a:lvl1pPr>
          </a:lstStyle>
          <a:p>
            <a:r>
              <a:rPr lang="pl-PL" dirty="0" smtClean="0"/>
              <a:t>         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86143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5216">
          <p15:clr>
            <a:srgbClr val="FBAE40"/>
          </p15:clr>
        </p15:guide>
        <p15:guide id="2" orient="horz" pos="1911">
          <p15:clr>
            <a:srgbClr val="FBAE40"/>
          </p15:clr>
        </p15:guide>
        <p15:guide id="3" orient="horz" pos="3430">
          <p15:clr>
            <a:srgbClr val="FBAE40"/>
          </p15:clr>
        </p15:guide>
        <p15:guide id="4" pos="272">
          <p15:clr>
            <a:srgbClr val="FBAE40"/>
          </p15:clr>
        </p15:guide>
        <p15:guide id="5" orient="horz" pos="3067">
          <p15:clr>
            <a:srgbClr val="FBAE40"/>
          </p15:clr>
        </p15:guide>
        <p15:guide id="6" orient="horz" pos="2931">
          <p15:clr>
            <a:srgbClr val="FBAE40"/>
          </p15:clr>
        </p15:guide>
      </p15:sldGuideLst>
    </p:ext>
  </p:extLs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 zawartości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250825" y="1557339"/>
            <a:ext cx="8642350" cy="45720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17886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158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2160">
          <p15:clr>
            <a:srgbClr val="FBAE40"/>
          </p15:clr>
        </p15:guide>
        <p15:guide id="4" orient="horz" pos="754">
          <p15:clr>
            <a:srgbClr val="FBAE40"/>
          </p15:clr>
        </p15:guide>
        <p15:guide id="5" orient="horz" pos="1139">
          <p15:clr>
            <a:srgbClr val="FBAE40"/>
          </p15:clr>
        </p15:guide>
        <p15:guide id="6" orient="horz" pos="1366">
          <p15:clr>
            <a:srgbClr val="FBAE40"/>
          </p15:clr>
        </p15:guide>
        <p15:guide id="7" pos="5216">
          <p15:clr>
            <a:srgbClr val="FBAE40"/>
          </p15:clr>
        </p15:guide>
        <p15:guide id="8" orient="horz" pos="4042">
          <p15:clr>
            <a:srgbClr val="FBAE40"/>
          </p15:clr>
        </p15:guide>
        <p15:guide id="9" orient="horz" pos="368" userDrawn="1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yk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wykresu 4"/>
          <p:cNvSpPr>
            <a:spLocks noGrp="1"/>
          </p:cNvSpPr>
          <p:nvPr>
            <p:ph type="chart" sz="quarter" idx="13"/>
          </p:nvPr>
        </p:nvSpPr>
        <p:spPr>
          <a:xfrm>
            <a:off x="252413" y="1557338"/>
            <a:ext cx="8640762" cy="4572000"/>
          </a:xfrm>
        </p:spPr>
        <p:txBody>
          <a:bodyPr/>
          <a:lstStyle/>
          <a:p>
            <a:r>
              <a:rPr lang="pl-PL" smtClean="0"/>
              <a:t>Kliknij ikonę, aby dodać wykres</a:t>
            </a:r>
            <a:endParaRPr lang="pl-PL"/>
          </a:p>
        </p:txBody>
      </p:sp>
      <p:cxnSp>
        <p:nvCxnSpPr>
          <p:cNvPr id="23" name="Łącznik prosty 22"/>
          <p:cNvCxnSpPr/>
          <p:nvPr/>
        </p:nvCxnSpPr>
        <p:spPr>
          <a:xfrm>
            <a:off x="0" y="1196975"/>
            <a:ext cx="8280400" cy="0"/>
          </a:xfrm>
          <a:prstGeom prst="line">
            <a:avLst/>
          </a:prstGeom>
          <a:ln w="12700">
            <a:solidFill>
              <a:schemeClr val="tx1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63366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158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2160">
          <p15:clr>
            <a:srgbClr val="FBAE40"/>
          </p15:clr>
        </p15:guide>
        <p15:guide id="5" orient="horz" pos="1139">
          <p15:clr>
            <a:srgbClr val="FBAE40"/>
          </p15:clr>
        </p15:guide>
        <p15:guide id="6" orient="horz" pos="1366">
          <p15:clr>
            <a:srgbClr val="FBAE40"/>
          </p15:clr>
        </p15:guide>
        <p15:guide id="7" pos="5216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tabeli 4"/>
          <p:cNvSpPr>
            <a:spLocks noGrp="1"/>
          </p:cNvSpPr>
          <p:nvPr>
            <p:ph type="tbl" sz="quarter" idx="15"/>
          </p:nvPr>
        </p:nvSpPr>
        <p:spPr>
          <a:xfrm>
            <a:off x="250825" y="1557339"/>
            <a:ext cx="8642350" cy="4572000"/>
          </a:xfrm>
        </p:spPr>
        <p:txBody>
          <a:bodyPr/>
          <a:lstStyle/>
          <a:p>
            <a:r>
              <a:rPr lang="pl-PL" smtClean="0"/>
              <a:t>Kliknij ikonę, aby dodać tabelę</a:t>
            </a:r>
            <a:endParaRPr lang="pl-PL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71188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158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2160">
          <p15:clr>
            <a:srgbClr val="FBAE40"/>
          </p15:clr>
        </p15:guide>
        <p15:guide id="5" orient="horz" pos="1139">
          <p15:clr>
            <a:srgbClr val="FBAE40"/>
          </p15:clr>
        </p15:guide>
        <p15:guide id="6" orient="horz" pos="1366">
          <p15:clr>
            <a:srgbClr val="FBAE40"/>
          </p15:clr>
        </p15:guide>
        <p15:guide id="7" pos="5216">
          <p15:clr>
            <a:srgbClr val="FBAE40"/>
          </p15:clr>
        </p15:guide>
        <p15:guide id="8" orient="horz" pos="4042">
          <p15:clr>
            <a:srgbClr val="FBAE40"/>
          </p15:clr>
        </p15:guide>
        <p15:guide id="9" pos="2880" userDrawn="1">
          <p15:clr>
            <a:srgbClr val="FBAE40"/>
          </p15:clr>
        </p15:guide>
        <p15:guide id="10" pos="2835" userDrawn="1">
          <p15:clr>
            <a:srgbClr val="FBAE40"/>
          </p15:clr>
        </p15:guide>
        <p15:guide id="11" pos="2925" userDrawn="1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0"/>
          </p:nvPr>
        </p:nvSpPr>
        <p:spPr>
          <a:xfrm>
            <a:off x="250825" y="1557339"/>
            <a:ext cx="8642350" cy="4572000"/>
          </a:xfrm>
        </p:spPr>
        <p:txBody>
          <a:bodyPr/>
          <a:lstStyle>
            <a:lvl3pPr marL="357188" indent="-176213">
              <a:tabLst>
                <a:tab pos="179388" algn="l"/>
                <a:tab pos="357188" algn="l"/>
                <a:tab pos="358775" algn="l"/>
                <a:tab pos="538163" algn="l"/>
                <a:tab pos="719138" algn="l"/>
                <a:tab pos="898525" algn="l"/>
                <a:tab pos="1079500" algn="l"/>
              </a:tabLst>
              <a:defRPr/>
            </a:lvl3pPr>
            <a:lvl4pPr marL="538163" indent="-180975">
              <a:tabLst>
                <a:tab pos="179388" algn="l"/>
                <a:tab pos="358775" algn="l"/>
                <a:tab pos="538163" algn="l"/>
                <a:tab pos="539750" algn="l"/>
                <a:tab pos="898525" algn="l"/>
                <a:tab pos="1079500" algn="l"/>
              </a:tabLst>
              <a:defRPr/>
            </a:lvl4pPr>
            <a:lvl5pPr marL="714375" indent="-176213">
              <a:tabLst>
                <a:tab pos="179388" algn="l"/>
                <a:tab pos="358775" algn="l"/>
                <a:tab pos="539750" algn="l"/>
                <a:tab pos="714375" algn="l"/>
                <a:tab pos="719138" algn="l"/>
                <a:tab pos="1079500" algn="l"/>
              </a:tabLst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54794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158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2160">
          <p15:clr>
            <a:srgbClr val="FBAE40"/>
          </p15:clr>
        </p15:guide>
        <p15:guide id="4" orient="horz" pos="1139">
          <p15:clr>
            <a:srgbClr val="FBAE40"/>
          </p15:clr>
        </p15:guide>
        <p15:guide id="5" orient="horz" pos="1366">
          <p15:clr>
            <a:srgbClr val="FBAE40"/>
          </p15:clr>
        </p15:guide>
        <p15:guide id="6" pos="5216">
          <p15:clr>
            <a:srgbClr val="FBAE40"/>
          </p15:clr>
        </p15:guide>
        <p15:guide id="7" orient="horz" pos="4042">
          <p15:clr>
            <a:srgbClr val="FBAE40"/>
          </p15:clr>
        </p15:guide>
        <p15:guide id="8" pos="2880">
          <p15:clr>
            <a:srgbClr val="FBAE40"/>
          </p15:clr>
        </p15:guide>
        <p15:guide id="9" pos="2835">
          <p15:clr>
            <a:srgbClr val="FBAE40"/>
          </p15:clr>
        </p15:guide>
        <p15:guide id="10" pos="2925">
          <p15:clr>
            <a:srgbClr val="FBAE40"/>
          </p15:clr>
        </p15:guide>
        <p15:guide id="11" orient="horz" pos="3861" userDrawn="1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djęcia po lewe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ymbol zastępczy tekstu 15"/>
          <p:cNvSpPr>
            <a:spLocks noGrp="1"/>
          </p:cNvSpPr>
          <p:nvPr>
            <p:ph type="body" sz="quarter" idx="13"/>
          </p:nvPr>
        </p:nvSpPr>
        <p:spPr>
          <a:xfrm>
            <a:off x="3132138" y="1557339"/>
            <a:ext cx="5761037" cy="45720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14" name="Symbol zastępczy obrazu 2"/>
          <p:cNvSpPr>
            <a:spLocks noGrp="1"/>
          </p:cNvSpPr>
          <p:nvPr>
            <p:ph type="pic" sz="quarter" idx="10"/>
          </p:nvPr>
        </p:nvSpPr>
        <p:spPr>
          <a:xfrm>
            <a:off x="250825" y="1557338"/>
            <a:ext cx="2628899" cy="1457762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21" name="Symbol zastępczy obrazu 2"/>
          <p:cNvSpPr>
            <a:spLocks noGrp="1"/>
          </p:cNvSpPr>
          <p:nvPr>
            <p:ph type="pic" sz="quarter" idx="15"/>
          </p:nvPr>
        </p:nvSpPr>
        <p:spPr>
          <a:xfrm>
            <a:off x="250825" y="3109049"/>
            <a:ext cx="2628899" cy="1457762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22" name="Symbol zastępczy obrazu 2"/>
          <p:cNvSpPr>
            <a:spLocks noGrp="1"/>
          </p:cNvSpPr>
          <p:nvPr>
            <p:ph type="pic" sz="quarter" idx="16"/>
          </p:nvPr>
        </p:nvSpPr>
        <p:spPr>
          <a:xfrm>
            <a:off x="250825" y="4660760"/>
            <a:ext cx="2628899" cy="1457762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99637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158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2160">
          <p15:clr>
            <a:srgbClr val="FBAE40"/>
          </p15:clr>
        </p15:guide>
        <p15:guide id="4" orient="horz" pos="754">
          <p15:clr>
            <a:srgbClr val="FBAE40"/>
          </p15:clr>
        </p15:guide>
        <p15:guide id="5" orient="horz" pos="1139">
          <p15:clr>
            <a:srgbClr val="FBAE40"/>
          </p15:clr>
        </p15:guide>
        <p15:guide id="6" orient="horz" pos="1366">
          <p15:clr>
            <a:srgbClr val="FBAE40"/>
          </p15:clr>
        </p15:guide>
        <p15:guide id="7" pos="5216">
          <p15:clr>
            <a:srgbClr val="FBAE40"/>
          </p15:clr>
        </p15:guide>
        <p15:guide id="8" orient="horz" pos="4042">
          <p15:clr>
            <a:srgbClr val="FBAE40"/>
          </p15:clr>
        </p15:guide>
        <p15:guide id="0" pos="1814" userDrawn="1">
          <p15:clr>
            <a:srgbClr val="FBAE40"/>
          </p15:clr>
        </p15:guide>
        <p15:guide id="9" pos="1973" userDrawn="1">
          <p15:clr>
            <a:srgbClr val="FBAE40"/>
          </p15:clr>
        </p15:guide>
        <p15:guide id="10" orient="horz" pos="981" userDrawn="1">
          <p15:clr>
            <a:srgbClr val="FBAE40"/>
          </p15:clr>
        </p15:guide>
        <p15:guide id="11" orient="horz" pos="368" userDrawn="1">
          <p15:clr>
            <a:srgbClr val="FBAE40"/>
          </p15:clr>
        </p15:guide>
        <p15:guide id="12" orient="horz" pos="799" userDrawn="1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djęcia na górz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obrazu 2"/>
          <p:cNvSpPr>
            <a:spLocks noGrp="1"/>
          </p:cNvSpPr>
          <p:nvPr>
            <p:ph type="pic" sz="quarter" idx="10"/>
          </p:nvPr>
        </p:nvSpPr>
        <p:spPr>
          <a:xfrm>
            <a:off x="250825" y="1574264"/>
            <a:ext cx="2815490" cy="1979611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11"/>
          </p:nvPr>
        </p:nvSpPr>
        <p:spPr>
          <a:xfrm>
            <a:off x="250825" y="3681413"/>
            <a:ext cx="8642350" cy="2447925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20" name="Symbol zastępczy obrazu 2"/>
          <p:cNvSpPr>
            <a:spLocks noGrp="1"/>
          </p:cNvSpPr>
          <p:nvPr>
            <p:ph type="pic" sz="quarter" idx="12"/>
          </p:nvPr>
        </p:nvSpPr>
        <p:spPr>
          <a:xfrm>
            <a:off x="3160207" y="1574263"/>
            <a:ext cx="2815490" cy="1979611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21" name="Symbol zastępczy obrazu 2"/>
          <p:cNvSpPr>
            <a:spLocks noGrp="1"/>
          </p:cNvSpPr>
          <p:nvPr>
            <p:ph type="pic" sz="quarter" idx="13"/>
          </p:nvPr>
        </p:nvSpPr>
        <p:spPr>
          <a:xfrm>
            <a:off x="6069590" y="1574264"/>
            <a:ext cx="2815490" cy="1979611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24213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158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2160">
          <p15:clr>
            <a:srgbClr val="FBAE40"/>
          </p15:clr>
        </p15:guide>
        <p15:guide id="4" orient="horz" pos="754">
          <p15:clr>
            <a:srgbClr val="FBAE40"/>
          </p15:clr>
        </p15:guide>
        <p15:guide id="5" orient="horz" pos="1139">
          <p15:clr>
            <a:srgbClr val="FBAE40"/>
          </p15:clr>
        </p15:guide>
        <p15:guide id="6" orient="horz" pos="1366">
          <p15:clr>
            <a:srgbClr val="FBAE40"/>
          </p15:clr>
        </p15:guide>
        <p15:guide id="7" pos="5216">
          <p15:clr>
            <a:srgbClr val="FBAE40"/>
          </p15:clr>
        </p15:guide>
        <p15:guide id="8" orient="horz" pos="4042">
          <p15:clr>
            <a:srgbClr val="FBAE40"/>
          </p15:clr>
        </p15:guide>
        <p15:guide id="9" pos="3787" userDrawn="1">
          <p15:clr>
            <a:srgbClr val="FBAE40"/>
          </p15:clr>
        </p15:guide>
        <p15:guide id="10" orient="horz" pos="981">
          <p15:clr>
            <a:srgbClr val="FBAE40"/>
          </p15:clr>
        </p15:guide>
        <p15:guide id="11" orient="horz" pos="368" userDrawn="1">
          <p15:clr>
            <a:srgbClr val="FBAE40"/>
          </p15:clr>
        </p15:guide>
        <p15:guide id="0" pos="3946" userDrawn="1">
          <p15:clr>
            <a:srgbClr val="FBAE40"/>
          </p15:clr>
        </p15:guide>
        <p15:guide id="12" orient="horz" pos="2319" userDrawn="1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djęcia na do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tekstu 4"/>
          <p:cNvSpPr>
            <a:spLocks noGrp="1"/>
          </p:cNvSpPr>
          <p:nvPr>
            <p:ph type="body" sz="quarter" idx="11"/>
          </p:nvPr>
        </p:nvSpPr>
        <p:spPr>
          <a:xfrm>
            <a:off x="250825" y="1557338"/>
            <a:ext cx="8642350" cy="2627746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14" name="Symbol zastępczy obrazu 2"/>
          <p:cNvSpPr>
            <a:spLocks noGrp="1"/>
          </p:cNvSpPr>
          <p:nvPr>
            <p:ph type="pic" sz="quarter" idx="10"/>
          </p:nvPr>
        </p:nvSpPr>
        <p:spPr>
          <a:xfrm>
            <a:off x="250825" y="4324572"/>
            <a:ext cx="2815490" cy="1804767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15" name="Symbol zastępczy obrazu 2"/>
          <p:cNvSpPr>
            <a:spLocks noGrp="1"/>
          </p:cNvSpPr>
          <p:nvPr>
            <p:ph type="pic" sz="quarter" idx="12"/>
          </p:nvPr>
        </p:nvSpPr>
        <p:spPr>
          <a:xfrm>
            <a:off x="3160207" y="4324571"/>
            <a:ext cx="2815490" cy="1804767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16" name="Symbol zastępczy obrazu 2"/>
          <p:cNvSpPr>
            <a:spLocks noGrp="1"/>
          </p:cNvSpPr>
          <p:nvPr>
            <p:ph type="pic" sz="quarter" idx="13"/>
          </p:nvPr>
        </p:nvSpPr>
        <p:spPr>
          <a:xfrm>
            <a:off x="6069590" y="4324572"/>
            <a:ext cx="2815490" cy="1804767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18532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158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2160">
          <p15:clr>
            <a:srgbClr val="FBAE40"/>
          </p15:clr>
        </p15:guide>
        <p15:guide id="4" orient="horz" pos="754">
          <p15:clr>
            <a:srgbClr val="FBAE40"/>
          </p15:clr>
        </p15:guide>
        <p15:guide id="5" orient="horz" pos="1139">
          <p15:clr>
            <a:srgbClr val="FBAE40"/>
          </p15:clr>
        </p15:guide>
        <p15:guide id="6" orient="horz" pos="1366">
          <p15:clr>
            <a:srgbClr val="FBAE40"/>
          </p15:clr>
        </p15:guide>
        <p15:guide id="7" pos="5216">
          <p15:clr>
            <a:srgbClr val="FBAE40"/>
          </p15:clr>
        </p15:guide>
        <p15:guide id="8" orient="horz" pos="4042">
          <p15:clr>
            <a:srgbClr val="FBAE40"/>
          </p15:clr>
        </p15:guide>
        <p15:guide id="9" pos="3787">
          <p15:clr>
            <a:srgbClr val="FBAE40"/>
          </p15:clr>
        </p15:guide>
        <p15:guide id="10" orient="horz" pos="981">
          <p15:clr>
            <a:srgbClr val="FBAE40"/>
          </p15:clr>
        </p15:guide>
        <p15:guide id="11" orient="horz" pos="368" userDrawn="1">
          <p15:clr>
            <a:srgbClr val="FBAE40"/>
          </p15:clr>
        </p15:guide>
        <p15:guide id="12" pos="3946">
          <p15:clr>
            <a:srgbClr val="FBAE40"/>
          </p15:clr>
        </p15:guide>
        <p15:guide id="13" orient="horz" pos="2319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ymbol zastępczy tekstu 2"/>
          <p:cNvSpPr>
            <a:spLocks noGrp="1"/>
          </p:cNvSpPr>
          <p:nvPr>
            <p:ph type="body" sz="quarter" idx="21" hasCustomPrompt="1"/>
          </p:nvPr>
        </p:nvSpPr>
        <p:spPr>
          <a:xfrm>
            <a:off x="179512" y="5410407"/>
            <a:ext cx="2790012" cy="790901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>
              <a:defRPr sz="1050" b="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 smtClean="0"/>
              <a:t>50-375 Wrocław</a:t>
            </a:r>
          </a:p>
          <a:p>
            <a:pPr lvl="0"/>
            <a:r>
              <a:rPr lang="pl-PL" dirty="0" smtClean="0"/>
              <a:t>ul. C. K. Norwida 25 </a:t>
            </a:r>
          </a:p>
        </p:txBody>
      </p:sp>
      <p:sp>
        <p:nvSpPr>
          <p:cNvPr id="16" name="Symbol zastępczy tekstu 2"/>
          <p:cNvSpPr>
            <a:spLocks noGrp="1"/>
          </p:cNvSpPr>
          <p:nvPr>
            <p:ph type="body" sz="quarter" idx="24" hasCustomPrompt="1"/>
          </p:nvPr>
        </p:nvSpPr>
        <p:spPr>
          <a:xfrm>
            <a:off x="3140050" y="5410406"/>
            <a:ext cx="2809596" cy="790901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>
              <a:defRPr sz="1050" b="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 smtClean="0"/>
              <a:t>Centrala: tel. 71 320 5020</a:t>
            </a:r>
          </a:p>
          <a:p>
            <a:pPr lvl="0"/>
            <a:r>
              <a:rPr lang="pl-PL" dirty="0" smtClean="0"/>
              <a:t>Kancelaria Ogólna: tel. 71 320 5130 </a:t>
            </a:r>
          </a:p>
        </p:txBody>
      </p:sp>
      <p:sp>
        <p:nvSpPr>
          <p:cNvPr id="18" name="Symbol zastępczy tekstu 2"/>
          <p:cNvSpPr>
            <a:spLocks noGrp="1"/>
          </p:cNvSpPr>
          <p:nvPr>
            <p:ph type="body" sz="quarter" idx="26" hasCustomPrompt="1"/>
          </p:nvPr>
        </p:nvSpPr>
        <p:spPr>
          <a:xfrm>
            <a:off x="6120172" y="5410406"/>
            <a:ext cx="2753852" cy="790901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marR="0" indent="0" algn="l" defTabSz="1800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chemeClr val="accent1"/>
              </a:buClr>
              <a:buSzTx/>
              <a:buFont typeface="Arial" pitchFamily="34" charset="0"/>
              <a:buNone/>
              <a:tabLst>
                <a:tab pos="180000" algn="l"/>
                <a:tab pos="360000" algn="l"/>
                <a:tab pos="540000" algn="l"/>
                <a:tab pos="720000" algn="l"/>
                <a:tab pos="900000" algn="l"/>
                <a:tab pos="1080000" algn="l"/>
              </a:tabLst>
              <a:defRPr sz="2400"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 smtClean="0"/>
              <a:t>www.up.wroc.pl</a:t>
            </a:r>
          </a:p>
        </p:txBody>
      </p:sp>
      <p:sp>
        <p:nvSpPr>
          <p:cNvPr id="19" name="Symbol zastępczy obrazu 8"/>
          <p:cNvSpPr>
            <a:spLocks noGrp="1"/>
          </p:cNvSpPr>
          <p:nvPr>
            <p:ph type="pic" sz="quarter" idx="16"/>
          </p:nvPr>
        </p:nvSpPr>
        <p:spPr>
          <a:xfrm>
            <a:off x="0" y="1371600"/>
            <a:ext cx="9144000" cy="3497263"/>
          </a:xfrm>
        </p:spPr>
        <p:txBody>
          <a:bodyPr/>
          <a:lstStyle/>
          <a:p>
            <a:r>
              <a:rPr lang="pl-PL" smtClean="0"/>
              <a:t>Kliknij ikonę, aby dodać obraz</a:t>
            </a:r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rostokąt 2"/>
          <p:cNvSpPr/>
          <p:nvPr/>
        </p:nvSpPr>
        <p:spPr>
          <a:xfrm>
            <a:off x="4211960" y="6561348"/>
            <a:ext cx="4932040" cy="2966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pic>
        <p:nvPicPr>
          <p:cNvPr id="9" name="Obraz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5483" y="224644"/>
            <a:ext cx="3112594" cy="85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197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0825" y="238089"/>
            <a:ext cx="8893175" cy="827946"/>
          </a:xfrm>
        </p:spPr>
        <p:txBody>
          <a:bodyPr>
            <a:normAutofit/>
          </a:bodyPr>
          <a:lstStyle>
            <a:lvl1pPr algn="ctr">
              <a:defRPr sz="2800" b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1pPr>
            <a:lvl2pPr>
              <a:defRPr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defRPr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3pPr>
            <a:lvl4pPr>
              <a:defRPr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4pPr>
            <a:lvl5pPr>
              <a:defRPr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58FBFA3-B797-4295-A9F4-3B69D36443D7}" type="datetimeFigureOut">
              <a:rPr lang="pl-PL" smtClean="0"/>
              <a:pPr/>
              <a:t>2019-10-12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0509059-986B-478A-9828-63F3D4D0AEE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9012844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Obraz 1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3349" b="3349"/>
          <a:stretch/>
        </p:blipFill>
        <p:spPr>
          <a:xfrm>
            <a:off x="-1" y="-1"/>
            <a:ext cx="3675183" cy="6858001"/>
          </a:xfrm>
          <a:prstGeom prst="rect">
            <a:avLst/>
          </a:prstGeom>
        </p:spPr>
      </p:pic>
      <p:sp>
        <p:nvSpPr>
          <p:cNvPr id="13" name="Prostokąt 12"/>
          <p:cNvSpPr/>
          <p:nvPr userDrawn="1"/>
        </p:nvSpPr>
        <p:spPr>
          <a:xfrm>
            <a:off x="0" y="4868863"/>
            <a:ext cx="9143999" cy="118872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sp>
        <p:nvSpPr>
          <p:cNvPr id="11" name="Symbol zastępczy tekstu 11"/>
          <p:cNvSpPr>
            <a:spLocks noGrp="1"/>
          </p:cNvSpPr>
          <p:nvPr>
            <p:ph type="body" sz="quarter" idx="13"/>
          </p:nvPr>
        </p:nvSpPr>
        <p:spPr>
          <a:xfrm>
            <a:off x="2282451" y="4868863"/>
            <a:ext cx="6861549" cy="1188725"/>
          </a:xfrm>
          <a:prstGeom prst="rect">
            <a:avLst/>
          </a:prstGeom>
          <a:noFill/>
        </p:spPr>
        <p:txBody>
          <a:bodyPr wrap="square" lIns="180000" tIns="0" rIns="360000" bIns="0" anchor="ctr">
            <a:normAutofit/>
          </a:bodyPr>
          <a:lstStyle>
            <a:lvl1pPr algn="r">
              <a:buNone/>
              <a:defRPr sz="2000" b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  <a:lvl2pPr algn="r"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r">
              <a:buNone/>
              <a:defRPr sz="2400">
                <a:latin typeface="Arial" pitchFamily="34" charset="0"/>
                <a:cs typeface="Arial" pitchFamily="34" charset="0"/>
              </a:defRPr>
            </a:lvl3pPr>
            <a:lvl4pPr algn="r">
              <a:buNone/>
              <a:defRPr sz="2400">
                <a:latin typeface="Arial" pitchFamily="34" charset="0"/>
                <a:cs typeface="Arial" pitchFamily="34" charset="0"/>
              </a:defRPr>
            </a:lvl4pPr>
            <a:lvl5pPr algn="r">
              <a:buNone/>
              <a:defRPr sz="2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pic>
        <p:nvPicPr>
          <p:cNvPr id="2" name="Obraz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5483" y="224644"/>
            <a:ext cx="3112594" cy="856800"/>
          </a:xfrm>
          <a:prstGeom prst="rect">
            <a:avLst/>
          </a:prstGeom>
        </p:spPr>
      </p:pic>
      <p:sp>
        <p:nvSpPr>
          <p:cNvPr id="3" name="pole tekstowe 2"/>
          <p:cNvSpPr txBox="1"/>
          <p:nvPr userDrawn="1"/>
        </p:nvSpPr>
        <p:spPr>
          <a:xfrm>
            <a:off x="0" y="1988839"/>
            <a:ext cx="9036496" cy="1440159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ctr">
              <a:lnSpc>
                <a:spcPct val="150000"/>
              </a:lnSpc>
              <a:buFont typeface="Arial" pitchFamily="34" charset="0"/>
              <a:buNone/>
            </a:pPr>
            <a:endParaRPr lang="pl-PL" sz="4400" dirty="0" err="1" smtClean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6143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extLst mod="1">
    <p:ext uri="{DCECCB84-F9BA-43D5-87BE-67443E8EF086}">
      <p15:sldGuideLst xmlns:p15="http://schemas.microsoft.com/office/powerpoint/2012/main">
        <p15:guide id="1" pos="5216">
          <p15:clr>
            <a:srgbClr val="FBAE40"/>
          </p15:clr>
        </p15:guide>
        <p15:guide id="2" orient="horz" pos="1911">
          <p15:clr>
            <a:srgbClr val="FBAE40"/>
          </p15:clr>
        </p15:guide>
        <p15:guide id="3" orient="horz" pos="3430">
          <p15:clr>
            <a:srgbClr val="FBAE40"/>
          </p15:clr>
        </p15:guide>
        <p15:guide id="4" pos="272">
          <p15:clr>
            <a:srgbClr val="FBAE40"/>
          </p15:clr>
        </p15:guide>
        <p15:guide id="5" orient="horz" pos="3067">
          <p15:clr>
            <a:srgbClr val="FBAE40"/>
          </p15:clr>
        </p15:guide>
        <p15:guide id="6" orient="horz" pos="293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Obraz 1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3349" b="3349"/>
          <a:stretch/>
        </p:blipFill>
        <p:spPr>
          <a:xfrm>
            <a:off x="-1" y="-1"/>
            <a:ext cx="3675183" cy="6858001"/>
          </a:xfrm>
          <a:prstGeom prst="rect">
            <a:avLst/>
          </a:prstGeom>
        </p:spPr>
      </p:pic>
      <p:sp>
        <p:nvSpPr>
          <p:cNvPr id="13" name="Prostokąt 12"/>
          <p:cNvSpPr/>
          <p:nvPr/>
        </p:nvSpPr>
        <p:spPr>
          <a:xfrm>
            <a:off x="0" y="4868863"/>
            <a:ext cx="9143999" cy="118872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sp>
        <p:nvSpPr>
          <p:cNvPr id="11" name="Symbol zastępczy tekstu 11"/>
          <p:cNvSpPr>
            <a:spLocks noGrp="1"/>
          </p:cNvSpPr>
          <p:nvPr>
            <p:ph type="body" sz="quarter" idx="13"/>
          </p:nvPr>
        </p:nvSpPr>
        <p:spPr>
          <a:xfrm>
            <a:off x="2282451" y="4868863"/>
            <a:ext cx="6861549" cy="1188725"/>
          </a:xfrm>
          <a:prstGeom prst="rect">
            <a:avLst/>
          </a:prstGeom>
          <a:noFill/>
        </p:spPr>
        <p:txBody>
          <a:bodyPr wrap="square" lIns="180000" tIns="0" rIns="360000" bIns="0" anchor="ctr">
            <a:normAutofit/>
          </a:bodyPr>
          <a:lstStyle>
            <a:lvl1pPr algn="r">
              <a:buNone/>
              <a:defRPr sz="2000" b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  <a:lvl2pPr algn="r"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r">
              <a:buNone/>
              <a:defRPr sz="2400">
                <a:latin typeface="Arial" pitchFamily="34" charset="0"/>
                <a:cs typeface="Arial" pitchFamily="34" charset="0"/>
              </a:defRPr>
            </a:lvl3pPr>
            <a:lvl4pPr algn="r">
              <a:buNone/>
              <a:defRPr sz="2400">
                <a:latin typeface="Arial" pitchFamily="34" charset="0"/>
                <a:cs typeface="Arial" pitchFamily="34" charset="0"/>
              </a:defRPr>
            </a:lvl4pPr>
            <a:lvl5pPr algn="r">
              <a:buNone/>
              <a:defRPr sz="2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9" name="Symbol zastępczy obrazu 8"/>
          <p:cNvSpPr>
            <a:spLocks noGrp="1"/>
          </p:cNvSpPr>
          <p:nvPr>
            <p:ph type="pic" sz="quarter" idx="16" hasCustomPrompt="1"/>
          </p:nvPr>
        </p:nvSpPr>
        <p:spPr>
          <a:xfrm>
            <a:off x="-1" y="1412776"/>
            <a:ext cx="9144000" cy="3497263"/>
          </a:xfrm>
        </p:spPr>
        <p:txBody>
          <a:bodyPr/>
          <a:lstStyle>
            <a:lvl1pPr>
              <a:defRPr/>
            </a:lvl1pPr>
          </a:lstStyle>
          <a:p>
            <a:r>
              <a:rPr lang="pl-PL" dirty="0" smtClean="0"/>
              <a:t>          </a:t>
            </a:r>
            <a:endParaRPr lang="pl-PL" dirty="0"/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5483" y="224644"/>
            <a:ext cx="3112594" cy="85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6143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5216">
          <p15:clr>
            <a:srgbClr val="FBAE40"/>
          </p15:clr>
        </p15:guide>
        <p15:guide id="2" orient="horz" pos="1911">
          <p15:clr>
            <a:srgbClr val="FBAE40"/>
          </p15:clr>
        </p15:guide>
        <p15:guide id="3" orient="horz" pos="3430">
          <p15:clr>
            <a:srgbClr val="FBAE40"/>
          </p15:clr>
        </p15:guide>
        <p15:guide id="4" pos="272">
          <p15:clr>
            <a:srgbClr val="FBAE40"/>
          </p15:clr>
        </p15:guide>
        <p15:guide id="5" orient="horz" pos="3067">
          <p15:clr>
            <a:srgbClr val="FBAE40"/>
          </p15:clr>
        </p15:guide>
        <p15:guide id="6" orient="horz" pos="2931">
          <p15:clr>
            <a:srgbClr val="FBAE40"/>
          </p15:clr>
        </p15:guide>
      </p15:sldGuideLst>
    </p:ext>
  </p:extLs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2_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ymbol zastępczy tekstu 11"/>
          <p:cNvSpPr>
            <a:spLocks noGrp="1"/>
          </p:cNvSpPr>
          <p:nvPr>
            <p:ph type="body" sz="quarter" idx="13"/>
          </p:nvPr>
        </p:nvSpPr>
        <p:spPr>
          <a:xfrm>
            <a:off x="2282451" y="4868863"/>
            <a:ext cx="6861549" cy="1188725"/>
          </a:xfrm>
          <a:prstGeom prst="rect">
            <a:avLst/>
          </a:prstGeom>
          <a:noFill/>
        </p:spPr>
        <p:txBody>
          <a:bodyPr wrap="square" lIns="180000" tIns="0" rIns="360000" bIns="0" anchor="ctr">
            <a:normAutofit/>
          </a:bodyPr>
          <a:lstStyle>
            <a:lvl1pPr algn="r">
              <a:buNone/>
              <a:defRPr sz="2000" b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  <a:lvl2pPr algn="r"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r">
              <a:buNone/>
              <a:defRPr sz="2400">
                <a:latin typeface="Arial" pitchFamily="34" charset="0"/>
                <a:cs typeface="Arial" pitchFamily="34" charset="0"/>
              </a:defRPr>
            </a:lvl3pPr>
            <a:lvl4pPr algn="r">
              <a:buNone/>
              <a:defRPr sz="2400">
                <a:latin typeface="Arial" pitchFamily="34" charset="0"/>
                <a:cs typeface="Arial" pitchFamily="34" charset="0"/>
              </a:defRPr>
            </a:lvl4pPr>
            <a:lvl5pPr algn="r">
              <a:buNone/>
              <a:defRPr sz="2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9" name="Symbol zastępczy obrazu 8"/>
          <p:cNvSpPr>
            <a:spLocks noGrp="1"/>
          </p:cNvSpPr>
          <p:nvPr>
            <p:ph type="pic" sz="quarter" idx="16" hasCustomPrompt="1"/>
          </p:nvPr>
        </p:nvSpPr>
        <p:spPr>
          <a:xfrm>
            <a:off x="-1" y="1412776"/>
            <a:ext cx="9144000" cy="3497263"/>
          </a:xfrm>
        </p:spPr>
        <p:txBody>
          <a:bodyPr/>
          <a:lstStyle>
            <a:lvl1pPr>
              <a:defRPr/>
            </a:lvl1pPr>
          </a:lstStyle>
          <a:p>
            <a:r>
              <a:rPr lang="pl-PL" dirty="0" smtClean="0"/>
              <a:t>         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86143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5216">
          <p15:clr>
            <a:srgbClr val="FBAE40"/>
          </p15:clr>
        </p15:guide>
        <p15:guide id="2" orient="horz" pos="1911">
          <p15:clr>
            <a:srgbClr val="FBAE40"/>
          </p15:clr>
        </p15:guide>
        <p15:guide id="3" orient="horz" pos="3430">
          <p15:clr>
            <a:srgbClr val="FBAE40"/>
          </p15:clr>
        </p15:guide>
        <p15:guide id="4" pos="272">
          <p15:clr>
            <a:srgbClr val="FBAE40"/>
          </p15:clr>
        </p15:guide>
        <p15:guide id="5" orient="horz" pos="3067">
          <p15:clr>
            <a:srgbClr val="FBAE40"/>
          </p15:clr>
        </p15:guide>
        <p15:guide id="6" orient="horz" pos="2931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rostokąt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Prostokąt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Prostokąt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Prostokąt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Prostokąt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Prostokąt zaokrąglony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Prostokąt zaokrąglony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Prostokąt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ostokąt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Prostokąt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04AF466F-BDA4-4F18-9C7B-FF0A9A1B0E80}" type="datetime1">
              <a:rPr lang="en-US" smtClean="0"/>
              <a:pPr/>
              <a:t>10/12/2019</a:t>
            </a:fld>
            <a:endParaRPr lang="en-US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FBFA3-B797-4295-A9F4-3B69D36443D7}" type="datetimeFigureOut">
              <a:rPr lang="pl-PL" smtClean="0"/>
              <a:pPr/>
              <a:t>2019-10-12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09059-986B-478A-9828-63F3D4D0AEE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A7CB-BEE6-4F99-898E-913F06E8E125}" type="datetime1">
              <a:rPr lang="en-US" smtClean="0"/>
              <a:pPr/>
              <a:t>10/12/2019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E300C-6FC5-4FC3-AF1A-075E4F50620D}" type="datetime1">
              <a:rPr lang="en-US" smtClean="0"/>
              <a:pPr/>
              <a:t>10/12/2019</a:t>
            </a:fld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6" name="Symbol zastępczy daty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50D295D-4A77-4DEB-B04C-9F4282A8BC04}" type="datetime1">
              <a:rPr lang="en-US" smtClean="0"/>
              <a:pPr/>
              <a:t>10/12/2019</a:t>
            </a:fld>
            <a:endParaRPr lang="en-US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ymbol zastępczy stopki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02B28685-4D0C-42D5-8013-B5904CD1FCBC}" type="datetime1">
              <a:rPr lang="en-US" smtClean="0"/>
              <a:pPr/>
              <a:t>10/12/2019</a:t>
            </a:fld>
            <a:endParaRPr lang="en-US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26C0-9885-4BA9-BBFA-A52CBFEBB775}" type="datetime1">
              <a:rPr lang="en-US" smtClean="0"/>
              <a:pPr/>
              <a:t>10/12/2019</a:t>
            </a:fld>
            <a:endParaRPr lang="en-US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E1B38-C5EB-4D66-9137-0AFE9CDEDE8F}" type="datetime1">
              <a:rPr lang="en-US" smtClean="0"/>
              <a:pPr/>
              <a:t>10/12/2019</a:t>
            </a:fld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B613C-1AD7-49D3-885D-F654C5CDBAA6}" type="datetime1">
              <a:rPr lang="en-US" smtClean="0"/>
              <a:pPr/>
              <a:t>10/12/2019</a:t>
            </a:fld>
            <a:endParaRPr lang="en-US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trona rozdziałow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3349" b="3349"/>
          <a:stretch/>
        </p:blipFill>
        <p:spPr>
          <a:xfrm>
            <a:off x="-1" y="-1"/>
            <a:ext cx="3675183" cy="6858001"/>
          </a:xfrm>
          <a:prstGeom prst="rect">
            <a:avLst/>
          </a:prstGeom>
        </p:spPr>
      </p:pic>
      <p:sp>
        <p:nvSpPr>
          <p:cNvPr id="13" name="Prostokąt 12"/>
          <p:cNvSpPr/>
          <p:nvPr/>
        </p:nvSpPr>
        <p:spPr>
          <a:xfrm>
            <a:off x="0" y="4868863"/>
            <a:ext cx="9143999" cy="118872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sp>
        <p:nvSpPr>
          <p:cNvPr id="11" name="Symbol zastępczy tekstu 11"/>
          <p:cNvSpPr>
            <a:spLocks noGrp="1"/>
          </p:cNvSpPr>
          <p:nvPr>
            <p:ph type="body" sz="quarter" idx="13"/>
          </p:nvPr>
        </p:nvSpPr>
        <p:spPr>
          <a:xfrm>
            <a:off x="2282451" y="4868863"/>
            <a:ext cx="6861549" cy="1188725"/>
          </a:xfrm>
          <a:prstGeom prst="rect">
            <a:avLst/>
          </a:prstGeom>
          <a:noFill/>
        </p:spPr>
        <p:txBody>
          <a:bodyPr wrap="square" lIns="180000" tIns="0" rIns="360000" bIns="0" anchor="ctr">
            <a:normAutofit/>
          </a:bodyPr>
          <a:lstStyle>
            <a:lvl1pPr algn="r">
              <a:buNone/>
              <a:defRPr sz="2000" b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  <a:lvl2pPr algn="r"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r">
              <a:buNone/>
              <a:defRPr sz="2400">
                <a:latin typeface="Arial" pitchFamily="34" charset="0"/>
                <a:cs typeface="Arial" pitchFamily="34" charset="0"/>
              </a:defRPr>
            </a:lvl3pPr>
            <a:lvl4pPr algn="r">
              <a:buNone/>
              <a:defRPr sz="2400">
                <a:latin typeface="Arial" pitchFamily="34" charset="0"/>
                <a:cs typeface="Arial" pitchFamily="34" charset="0"/>
              </a:defRPr>
            </a:lvl4pPr>
            <a:lvl5pPr algn="r">
              <a:buNone/>
              <a:defRPr sz="2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9" name="Symbol zastępczy obrazu 8"/>
          <p:cNvSpPr>
            <a:spLocks noGrp="1"/>
          </p:cNvSpPr>
          <p:nvPr>
            <p:ph type="pic" sz="quarter" idx="16"/>
          </p:nvPr>
        </p:nvSpPr>
        <p:spPr>
          <a:xfrm>
            <a:off x="0" y="1371600"/>
            <a:ext cx="9144000" cy="3497263"/>
          </a:xfrm>
        </p:spPr>
        <p:txBody>
          <a:bodyPr/>
          <a:lstStyle/>
          <a:p>
            <a:r>
              <a:rPr lang="pl-PL" smtClean="0"/>
              <a:t>Kliknij ikonę, aby dodać obraz</a:t>
            </a:r>
            <a:endParaRPr lang="pl-PL"/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5483" y="224644"/>
            <a:ext cx="3112594" cy="85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3038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5216" userDrawn="1">
          <p15:clr>
            <a:srgbClr val="FBAE40"/>
          </p15:clr>
        </p15:guide>
        <p15:guide id="2" orient="horz" pos="1911" userDrawn="1">
          <p15:clr>
            <a:srgbClr val="FBAE40"/>
          </p15:clr>
        </p15:guide>
        <p15:guide id="3" orient="horz" pos="3430" userDrawn="1">
          <p15:clr>
            <a:srgbClr val="FBAE40"/>
          </p15:clr>
        </p15:guide>
        <p15:guide id="4" pos="272" userDrawn="1">
          <p15:clr>
            <a:srgbClr val="FBAE40"/>
          </p15:clr>
        </p15:guide>
        <p15:guide id="5" orient="horz" pos="3067" userDrawn="1">
          <p15:clr>
            <a:srgbClr val="FBAE40"/>
          </p15:clr>
        </p15:guide>
        <p15:guide id="6" orient="horz" pos="2931" userDrawn="1">
          <p15:clr>
            <a:srgbClr val="FBAE40"/>
          </p15:clr>
        </p15:guide>
      </p15:sldGuideLst>
    </p:ext>
  </p:extLst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B4290-6522-4139-852E-05BD9E7F0D2E}" type="datetime1">
              <a:rPr lang="en-US" smtClean="0"/>
              <a:pPr/>
              <a:t>10/12/2019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955F9-81EA-47C5-8059-9E5C2B437C70}" type="datetime1">
              <a:rPr lang="en-US" smtClean="0"/>
              <a:pPr/>
              <a:t>10/12/2019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rzekładkow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kąt 12"/>
          <p:cNvSpPr/>
          <p:nvPr/>
        </p:nvSpPr>
        <p:spPr>
          <a:xfrm>
            <a:off x="0" y="5445125"/>
            <a:ext cx="9143999" cy="107950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sp>
        <p:nvSpPr>
          <p:cNvPr id="9" name="Symbol zastępczy obrazu 8"/>
          <p:cNvSpPr>
            <a:spLocks noGrp="1"/>
          </p:cNvSpPr>
          <p:nvPr>
            <p:ph type="pic" sz="quarter" idx="16"/>
          </p:nvPr>
        </p:nvSpPr>
        <p:spPr>
          <a:xfrm>
            <a:off x="0" y="1172777"/>
            <a:ext cx="9144000" cy="4272348"/>
          </a:xfrm>
        </p:spPr>
        <p:txBody>
          <a:bodyPr/>
          <a:lstStyle/>
          <a:p>
            <a:r>
              <a:rPr lang="pl-PL" smtClean="0"/>
              <a:t>Kliknij ikonę, aby dodać obraz</a:t>
            </a:r>
            <a:endParaRPr lang="pl-PL"/>
          </a:p>
        </p:txBody>
      </p:sp>
      <p:sp>
        <p:nvSpPr>
          <p:cNvPr id="18" name="Prostokąt 17"/>
          <p:cNvSpPr/>
          <p:nvPr/>
        </p:nvSpPr>
        <p:spPr>
          <a:xfrm>
            <a:off x="0" y="6524625"/>
            <a:ext cx="9144000" cy="3333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7"/>
          </p:nvPr>
        </p:nvSpPr>
        <p:spPr>
          <a:xfrm>
            <a:off x="250825" y="5445125"/>
            <a:ext cx="8642350" cy="1079500"/>
          </a:xfrm>
        </p:spPr>
        <p:txBody>
          <a:bodyPr anchor="ctr"/>
          <a:lstStyle>
            <a:lvl1pPr algn="r">
              <a:defRPr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4" name="Tytuł 3"/>
          <p:cNvSpPr>
            <a:spLocks noGrp="1"/>
          </p:cNvSpPr>
          <p:nvPr>
            <p:ph type="title"/>
          </p:nvPr>
        </p:nvSpPr>
        <p:spPr>
          <a:xfrm>
            <a:off x="250825" y="238089"/>
            <a:ext cx="8642350" cy="827946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 dirty="0"/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6619438"/>
            <a:ext cx="3172730" cy="157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5270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5216">
          <p15:clr>
            <a:srgbClr val="FBAE40"/>
          </p15:clr>
        </p15:guide>
        <p15:guide id="2" orient="horz" pos="1911">
          <p15:clr>
            <a:srgbClr val="FBAE40"/>
          </p15:clr>
        </p15:guide>
        <p15:guide id="3" orient="horz" pos="3430">
          <p15:clr>
            <a:srgbClr val="FBAE40"/>
          </p15:clr>
        </p15:guide>
        <p15:guide id="4" pos="272">
          <p15:clr>
            <a:srgbClr val="FBAE40"/>
          </p15:clr>
        </p15:guide>
        <p15:guide id="5" orient="horz" pos="3067">
          <p15:clr>
            <a:srgbClr val="FBAE40"/>
          </p15:clr>
        </p15:guide>
        <p15:guide id="6" orient="horz" pos="293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zekładkow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ymbol zastępczy zawartości 2"/>
          <p:cNvSpPr>
            <a:spLocks noGrp="1"/>
          </p:cNvSpPr>
          <p:nvPr>
            <p:ph sz="quarter" idx="14"/>
          </p:nvPr>
        </p:nvSpPr>
        <p:spPr>
          <a:xfrm>
            <a:off x="250825" y="1557339"/>
            <a:ext cx="8642350" cy="3671862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77102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5216">
          <p15:clr>
            <a:srgbClr val="FBAE40"/>
          </p15:clr>
        </p15:guide>
        <p15:guide id="2" orient="horz" pos="1911">
          <p15:clr>
            <a:srgbClr val="FBAE40"/>
          </p15:clr>
        </p15:guide>
        <p15:guide id="3" orient="horz" pos="3430">
          <p15:clr>
            <a:srgbClr val="FBAE40"/>
          </p15:clr>
        </p15:guide>
        <p15:guide id="4" pos="272">
          <p15:clr>
            <a:srgbClr val="FBAE40"/>
          </p15:clr>
        </p15:guide>
        <p15:guide id="5" orient="horz" pos="3067">
          <p15:clr>
            <a:srgbClr val="FBAE40"/>
          </p15:clr>
        </p15:guide>
        <p15:guide id="6" orient="horz" pos="293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lko tytuł i pod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613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158" userDrawn="1">
          <p15:clr>
            <a:srgbClr val="FBAE40"/>
          </p15:clr>
        </p15:guide>
        <p15:guide id="2" pos="5602" userDrawn="1">
          <p15:clr>
            <a:srgbClr val="FBAE40"/>
          </p15:clr>
        </p15:guide>
        <p15:guide id="3" orient="horz" pos="2160" userDrawn="1">
          <p15:clr>
            <a:srgbClr val="FBAE40"/>
          </p15:clr>
        </p15:guide>
        <p15:guide id="4" orient="horz" pos="754" userDrawn="1">
          <p15:clr>
            <a:srgbClr val="FBAE40"/>
          </p15:clr>
        </p15:guide>
        <p15:guide id="5" orient="horz" pos="1139" userDrawn="1">
          <p15:clr>
            <a:srgbClr val="FBAE40"/>
          </p15:clr>
        </p15:guide>
        <p15:guide id="6" orient="horz" pos="1366" userDrawn="1">
          <p15:clr>
            <a:srgbClr val="FBAE40"/>
          </p15:clr>
        </p15:guide>
        <p15:guide id="7" pos="4898" userDrawn="1">
          <p15:clr>
            <a:srgbClr val="FBAE40"/>
          </p15:clr>
        </p15:guide>
        <p15:guide id="8" orient="horz" pos="4042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7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6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6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13" Type="http://schemas.openxmlformats.org/officeDocument/2006/relationships/slideLayout" Target="../slideLayouts/slideLayout32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slideLayout" Target="../slideLayouts/slideLayout31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1.xml"/><Relationship Id="rId16" Type="http://schemas.openxmlformats.org/officeDocument/2006/relationships/theme" Target="../theme/theme3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Relationship Id="rId14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slideLayout" Target="../slideLayouts/slideLayout47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17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6" Type="http://schemas.openxmlformats.org/officeDocument/2006/relationships/slideLayout" Target="../slideLayouts/slideLayout50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44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Relationship Id="rId14" Type="http://schemas.openxmlformats.org/officeDocument/2006/relationships/slideLayout" Target="../slideLayouts/slideLayout48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3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7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2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5" Type="http://schemas.openxmlformats.org/officeDocument/2006/relationships/slideLayout" Target="../slideLayouts/slideLayout55.xml"/><Relationship Id="rId10" Type="http://schemas.openxmlformats.org/officeDocument/2006/relationships/slideLayout" Target="../slideLayouts/slideLayout60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3349" b="3349"/>
          <a:stretch/>
        </p:blipFill>
        <p:spPr>
          <a:xfrm>
            <a:off x="-1" y="-1"/>
            <a:ext cx="3675183" cy="6858001"/>
          </a:xfrm>
          <a:prstGeom prst="rect">
            <a:avLst/>
          </a:prstGeom>
        </p:spPr>
      </p:pic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50825" y="1557338"/>
            <a:ext cx="8642350" cy="4751387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5" name="Symbol zastępczy tytułu 4"/>
          <p:cNvSpPr>
            <a:spLocks noGrp="1"/>
          </p:cNvSpPr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13" name="Prostokąt 12"/>
          <p:cNvSpPr/>
          <p:nvPr/>
        </p:nvSpPr>
        <p:spPr>
          <a:xfrm>
            <a:off x="0" y="238089"/>
            <a:ext cx="143507" cy="8279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6619438"/>
            <a:ext cx="3172730" cy="157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1499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86" r:id="rId2"/>
    <p:sldLayoutId id="2147483761" r:id="rId3"/>
    <p:sldLayoutId id="2147483815" r:id="rId4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pl-PL" sz="2400" b="0" kern="1200" dirty="0">
          <a:solidFill>
            <a:schemeClr val="accent1"/>
          </a:solidFill>
          <a:latin typeface="+mj-lt"/>
          <a:ea typeface="+mj-ea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accent1"/>
          </a:solidFill>
          <a:latin typeface="Arial" pitchFamily="34" charset="0"/>
          <a:cs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accent1"/>
          </a:solidFill>
          <a:latin typeface="Arial" pitchFamily="34" charset="0"/>
          <a:cs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accent1"/>
          </a:solidFill>
          <a:latin typeface="Arial" pitchFamily="34" charset="0"/>
          <a:cs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accent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algn="l" defTabSz="180000" rtl="0" eaLnBrk="1" fontAlgn="base" hangingPunct="1">
        <a:spcBef>
          <a:spcPts val="300"/>
        </a:spcBef>
        <a:spcAft>
          <a:spcPct val="0"/>
        </a:spcAft>
        <a:buClr>
          <a:schemeClr val="accent1"/>
        </a:buClr>
        <a:buFont typeface="Arial" pitchFamily="34" charset="0"/>
        <a:tabLst>
          <a:tab pos="180000" algn="l"/>
          <a:tab pos="360000" algn="l"/>
          <a:tab pos="540000" algn="l"/>
          <a:tab pos="720000" algn="l"/>
          <a:tab pos="900000" algn="l"/>
          <a:tab pos="1080000" algn="l"/>
        </a:tabLst>
        <a:defRPr sz="1400" kern="1200" spc="-20" baseline="0">
          <a:solidFill>
            <a:schemeClr val="tx2"/>
          </a:solidFill>
          <a:latin typeface="+mn-lt"/>
          <a:ea typeface="+mn-ea"/>
          <a:cs typeface="+mn-cs"/>
        </a:defRPr>
      </a:lvl1pPr>
      <a:lvl2pPr marL="180975" indent="-180975" algn="l" defTabSz="180000" rtl="0" eaLnBrk="1" fontAlgn="base" hangingPunct="1">
        <a:spcBef>
          <a:spcPts val="300"/>
        </a:spcBef>
        <a:spcAft>
          <a:spcPct val="0"/>
        </a:spcAft>
        <a:buClr>
          <a:schemeClr val="accent1"/>
        </a:buClr>
        <a:buSzPct val="140000"/>
        <a:buFont typeface="Arial" panose="020B0604020202020204" pitchFamily="34" charset="0"/>
        <a:buChar char="•"/>
        <a:tabLst>
          <a:tab pos="180975" algn="l"/>
          <a:tab pos="357188" algn="l"/>
          <a:tab pos="538163" algn="l"/>
          <a:tab pos="714375" algn="l"/>
          <a:tab pos="896938" algn="l"/>
        </a:tabLst>
        <a:defRPr sz="1400" kern="1200" spc="-20" baseline="0">
          <a:solidFill>
            <a:schemeClr val="tx2"/>
          </a:solidFill>
          <a:latin typeface="+mn-lt"/>
          <a:ea typeface="+mn-ea"/>
          <a:cs typeface="+mn-cs"/>
        </a:defRPr>
      </a:lvl2pPr>
      <a:lvl3pPr marL="358775" indent="-177800" algn="l" defTabSz="180000" rtl="0" eaLnBrk="1" fontAlgn="base" hangingPunct="1">
        <a:spcBef>
          <a:spcPts val="300"/>
        </a:spcBef>
        <a:spcAft>
          <a:spcPct val="0"/>
        </a:spcAft>
        <a:buClr>
          <a:schemeClr val="tx2"/>
        </a:buClr>
        <a:buSzPct val="140000"/>
        <a:buFont typeface="Arial" panose="020B0604020202020204" pitchFamily="34" charset="0"/>
        <a:buChar char="•"/>
        <a:tabLst>
          <a:tab pos="179388" algn="l"/>
          <a:tab pos="357188" algn="l"/>
          <a:tab pos="358775" algn="l"/>
          <a:tab pos="538163" algn="l"/>
          <a:tab pos="719138" algn="l"/>
          <a:tab pos="898525" algn="l"/>
          <a:tab pos="1079500" algn="l"/>
        </a:tabLst>
        <a:defRPr sz="1400" kern="1200" spc="-20" baseline="0">
          <a:solidFill>
            <a:schemeClr val="tx2"/>
          </a:solidFill>
          <a:latin typeface="+mn-lt"/>
          <a:ea typeface="+mn-ea"/>
          <a:cs typeface="+mn-cs"/>
        </a:defRPr>
      </a:lvl3pPr>
      <a:lvl4pPr marL="538163" indent="-180975" algn="l" defTabSz="180000" rtl="0" eaLnBrk="1" fontAlgn="base" hangingPunct="1">
        <a:spcBef>
          <a:spcPts val="300"/>
        </a:spcBef>
        <a:spcAft>
          <a:spcPct val="0"/>
        </a:spcAft>
        <a:buClr>
          <a:schemeClr val="accent1"/>
        </a:buClr>
        <a:buSzPct val="140000"/>
        <a:buFont typeface="Arial" panose="020B0604020202020204" pitchFamily="34" charset="0"/>
        <a:buChar char="◦"/>
        <a:tabLst>
          <a:tab pos="180000" algn="l"/>
          <a:tab pos="360000" algn="l"/>
          <a:tab pos="540000" algn="l"/>
          <a:tab pos="720000" algn="l"/>
          <a:tab pos="900000" algn="l"/>
          <a:tab pos="1080000" algn="l"/>
        </a:tabLst>
        <a:defRPr sz="1400" kern="1200" spc="-20" baseline="0">
          <a:solidFill>
            <a:schemeClr val="tx2"/>
          </a:solidFill>
          <a:latin typeface="+mn-lt"/>
          <a:ea typeface="+mn-ea"/>
          <a:cs typeface="+mn-cs"/>
        </a:defRPr>
      </a:lvl4pPr>
      <a:lvl5pPr marL="714375" indent="-176213" algn="l" defTabSz="180000" rtl="0" eaLnBrk="1" fontAlgn="base" hangingPunct="1">
        <a:spcBef>
          <a:spcPts val="300"/>
        </a:spcBef>
        <a:spcAft>
          <a:spcPct val="0"/>
        </a:spcAft>
        <a:buClr>
          <a:schemeClr val="tx2"/>
        </a:buClr>
        <a:buSzPct val="140000"/>
        <a:buFont typeface="Arial" panose="020B0604020202020204" pitchFamily="34" charset="0"/>
        <a:buChar char="◦"/>
        <a:tabLst>
          <a:tab pos="179388" algn="l"/>
          <a:tab pos="358775" algn="l"/>
          <a:tab pos="539750" algn="l"/>
          <a:tab pos="719138" algn="l"/>
          <a:tab pos="1079500" algn="l"/>
        </a:tabLst>
        <a:defRPr sz="1400" kern="1200" spc="-2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72" userDrawn="1">
          <p15:clr>
            <a:srgbClr val="F26B43"/>
          </p15:clr>
        </p15:guide>
        <p15:guide id="2" pos="5216" userDrawn="1">
          <p15:clr>
            <a:srgbClr val="F26B43"/>
          </p15:clr>
        </p15:guide>
        <p15:guide id="4" orient="horz" pos="981" userDrawn="1">
          <p15:clr>
            <a:srgbClr val="F26B43"/>
          </p15:clr>
        </p15:guide>
        <p15:guide id="6" pos="5602" userDrawn="1">
          <p15:clr>
            <a:srgbClr val="F26B43"/>
          </p15:clr>
        </p15:guide>
        <p15:guide id="7" orient="horz" pos="4110" userDrawn="1">
          <p15:clr>
            <a:srgbClr val="F26B43"/>
          </p15:clr>
        </p15:guide>
        <p15:guide id="8" orient="horz" pos="3974" userDrawn="1">
          <p15:clr>
            <a:srgbClr val="F26B43"/>
          </p15:clr>
        </p15:guide>
        <p15:guide id="9" orient="horz" pos="663" userDrawn="1">
          <p15:clr>
            <a:srgbClr val="F26B43"/>
          </p15:clr>
        </p15:guide>
        <p15:guide id="10" orient="horz" pos="142" userDrawn="1">
          <p15:clr>
            <a:srgbClr val="F26B43"/>
          </p15:clr>
        </p15:guide>
        <p15:guide id="11" pos="158" userDrawn="1">
          <p15:clr>
            <a:srgbClr val="F26B43"/>
          </p15:clr>
        </p15:guide>
        <p15:guide id="12" pos="3243" userDrawn="1">
          <p15:clr>
            <a:srgbClr val="F26B43"/>
          </p15:clr>
        </p15:guide>
        <p15:guide id="13" orient="horz" pos="2160" userDrawn="1">
          <p15:clr>
            <a:srgbClr val="F26B43"/>
          </p15:clr>
        </p15:guide>
        <p15:guide id="14" orient="horz" pos="3861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/>
          <p:cNvPicPr>
            <a:picLocks noChangeAspect="1"/>
          </p:cNvPicPr>
          <p:nvPr/>
        </p:nvPicPr>
        <p:blipFill rotWithShape="1"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3349" b="3349"/>
          <a:stretch/>
        </p:blipFill>
        <p:spPr>
          <a:xfrm>
            <a:off x="-1" y="-1"/>
            <a:ext cx="3675183" cy="6858001"/>
          </a:xfrm>
          <a:prstGeom prst="rect">
            <a:avLst/>
          </a:prstGeom>
        </p:spPr>
      </p:pic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50825" y="1557338"/>
            <a:ext cx="8642350" cy="4751387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5" name="Symbol zastępczy tytułu 4"/>
          <p:cNvSpPr>
            <a:spLocks noGrp="1"/>
          </p:cNvSpPr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13" name="Prostokąt 12"/>
          <p:cNvSpPr/>
          <p:nvPr/>
        </p:nvSpPr>
        <p:spPr>
          <a:xfrm>
            <a:off x="0" y="238089"/>
            <a:ext cx="143507" cy="8279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6619438"/>
            <a:ext cx="3172730" cy="157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1499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  <p:sldLayoutId id="2147483702" r:id="rId15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pl-PL" sz="2400" b="0" kern="1200" dirty="0">
          <a:solidFill>
            <a:schemeClr val="accent1"/>
          </a:solidFill>
          <a:latin typeface="+mj-lt"/>
          <a:ea typeface="+mj-ea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accent1"/>
          </a:solidFill>
          <a:latin typeface="Arial" pitchFamily="34" charset="0"/>
          <a:cs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accent1"/>
          </a:solidFill>
          <a:latin typeface="Arial" pitchFamily="34" charset="0"/>
          <a:cs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accent1"/>
          </a:solidFill>
          <a:latin typeface="Arial" pitchFamily="34" charset="0"/>
          <a:cs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accent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algn="l" defTabSz="180000" rtl="0" eaLnBrk="1" fontAlgn="base" hangingPunct="1">
        <a:spcBef>
          <a:spcPts val="300"/>
        </a:spcBef>
        <a:spcAft>
          <a:spcPct val="0"/>
        </a:spcAft>
        <a:buClr>
          <a:schemeClr val="accent1"/>
        </a:buClr>
        <a:buFont typeface="Arial" pitchFamily="34" charset="0"/>
        <a:tabLst>
          <a:tab pos="180000" algn="l"/>
          <a:tab pos="360000" algn="l"/>
          <a:tab pos="540000" algn="l"/>
          <a:tab pos="720000" algn="l"/>
          <a:tab pos="900000" algn="l"/>
          <a:tab pos="1080000" algn="l"/>
        </a:tabLst>
        <a:defRPr sz="1400" kern="1200" spc="-20" baseline="0">
          <a:solidFill>
            <a:schemeClr val="tx2"/>
          </a:solidFill>
          <a:latin typeface="+mn-lt"/>
          <a:ea typeface="+mn-ea"/>
          <a:cs typeface="+mn-cs"/>
        </a:defRPr>
      </a:lvl1pPr>
      <a:lvl2pPr marL="180975" indent="-180975" algn="l" defTabSz="180000" rtl="0" eaLnBrk="1" fontAlgn="base" hangingPunct="1">
        <a:spcBef>
          <a:spcPts val="300"/>
        </a:spcBef>
        <a:spcAft>
          <a:spcPct val="0"/>
        </a:spcAft>
        <a:buClr>
          <a:schemeClr val="accent1"/>
        </a:buClr>
        <a:buSzPct val="140000"/>
        <a:buFont typeface="Arial" panose="020B0604020202020204" pitchFamily="34" charset="0"/>
        <a:buChar char="•"/>
        <a:tabLst>
          <a:tab pos="180975" algn="l"/>
          <a:tab pos="357188" algn="l"/>
          <a:tab pos="538163" algn="l"/>
          <a:tab pos="714375" algn="l"/>
          <a:tab pos="896938" algn="l"/>
        </a:tabLst>
        <a:defRPr sz="1400" kern="1200" spc="-20" baseline="0">
          <a:solidFill>
            <a:schemeClr val="tx2"/>
          </a:solidFill>
          <a:latin typeface="+mn-lt"/>
          <a:ea typeface="+mn-ea"/>
          <a:cs typeface="+mn-cs"/>
        </a:defRPr>
      </a:lvl2pPr>
      <a:lvl3pPr marL="358775" indent="-177800" algn="l" defTabSz="180000" rtl="0" eaLnBrk="1" fontAlgn="base" hangingPunct="1">
        <a:spcBef>
          <a:spcPts val="300"/>
        </a:spcBef>
        <a:spcAft>
          <a:spcPct val="0"/>
        </a:spcAft>
        <a:buClr>
          <a:schemeClr val="tx2"/>
        </a:buClr>
        <a:buSzPct val="140000"/>
        <a:buFont typeface="Arial" panose="020B0604020202020204" pitchFamily="34" charset="0"/>
        <a:buChar char="•"/>
        <a:tabLst>
          <a:tab pos="179388" algn="l"/>
          <a:tab pos="357188" algn="l"/>
          <a:tab pos="358775" algn="l"/>
          <a:tab pos="538163" algn="l"/>
          <a:tab pos="719138" algn="l"/>
          <a:tab pos="898525" algn="l"/>
          <a:tab pos="1079500" algn="l"/>
        </a:tabLst>
        <a:defRPr sz="1400" kern="1200" spc="-20" baseline="0">
          <a:solidFill>
            <a:schemeClr val="tx2"/>
          </a:solidFill>
          <a:latin typeface="+mn-lt"/>
          <a:ea typeface="+mn-ea"/>
          <a:cs typeface="+mn-cs"/>
        </a:defRPr>
      </a:lvl3pPr>
      <a:lvl4pPr marL="538163" indent="-180975" algn="l" defTabSz="180000" rtl="0" eaLnBrk="1" fontAlgn="base" hangingPunct="1">
        <a:spcBef>
          <a:spcPts val="300"/>
        </a:spcBef>
        <a:spcAft>
          <a:spcPct val="0"/>
        </a:spcAft>
        <a:buClr>
          <a:schemeClr val="accent1"/>
        </a:buClr>
        <a:buSzPct val="140000"/>
        <a:buFont typeface="Arial" panose="020B0604020202020204" pitchFamily="34" charset="0"/>
        <a:buChar char="◦"/>
        <a:tabLst>
          <a:tab pos="180000" algn="l"/>
          <a:tab pos="360000" algn="l"/>
          <a:tab pos="540000" algn="l"/>
          <a:tab pos="720000" algn="l"/>
          <a:tab pos="900000" algn="l"/>
          <a:tab pos="1080000" algn="l"/>
        </a:tabLst>
        <a:defRPr sz="1400" kern="1200" spc="-20" baseline="0">
          <a:solidFill>
            <a:schemeClr val="tx2"/>
          </a:solidFill>
          <a:latin typeface="+mn-lt"/>
          <a:ea typeface="+mn-ea"/>
          <a:cs typeface="+mn-cs"/>
        </a:defRPr>
      </a:lvl4pPr>
      <a:lvl5pPr marL="714375" indent="-176213" algn="l" defTabSz="180000" rtl="0" eaLnBrk="1" fontAlgn="base" hangingPunct="1">
        <a:spcBef>
          <a:spcPts val="300"/>
        </a:spcBef>
        <a:spcAft>
          <a:spcPct val="0"/>
        </a:spcAft>
        <a:buClr>
          <a:schemeClr val="tx2"/>
        </a:buClr>
        <a:buSzPct val="140000"/>
        <a:buFont typeface="Arial" panose="020B0604020202020204" pitchFamily="34" charset="0"/>
        <a:buChar char="◦"/>
        <a:tabLst>
          <a:tab pos="179388" algn="l"/>
          <a:tab pos="358775" algn="l"/>
          <a:tab pos="539750" algn="l"/>
          <a:tab pos="719138" algn="l"/>
          <a:tab pos="1079500" algn="l"/>
        </a:tabLst>
        <a:defRPr sz="1400" kern="1200" spc="-2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72" userDrawn="1">
          <p15:clr>
            <a:srgbClr val="F26B43"/>
          </p15:clr>
        </p15:guide>
        <p15:guide id="2" pos="5216" userDrawn="1">
          <p15:clr>
            <a:srgbClr val="F26B43"/>
          </p15:clr>
        </p15:guide>
        <p15:guide id="4" orient="horz" pos="981" userDrawn="1">
          <p15:clr>
            <a:srgbClr val="F26B43"/>
          </p15:clr>
        </p15:guide>
        <p15:guide id="6" pos="5602" userDrawn="1">
          <p15:clr>
            <a:srgbClr val="F26B43"/>
          </p15:clr>
        </p15:guide>
        <p15:guide id="7" orient="horz" pos="4110" userDrawn="1">
          <p15:clr>
            <a:srgbClr val="F26B43"/>
          </p15:clr>
        </p15:guide>
        <p15:guide id="8" orient="horz" pos="3974" userDrawn="1">
          <p15:clr>
            <a:srgbClr val="F26B43"/>
          </p15:clr>
        </p15:guide>
        <p15:guide id="9" orient="horz" pos="663" userDrawn="1">
          <p15:clr>
            <a:srgbClr val="F26B43"/>
          </p15:clr>
        </p15:guide>
        <p15:guide id="10" orient="horz" pos="142" userDrawn="1">
          <p15:clr>
            <a:srgbClr val="F26B43"/>
          </p15:clr>
        </p15:guide>
        <p15:guide id="11" pos="158" userDrawn="1">
          <p15:clr>
            <a:srgbClr val="F26B43"/>
          </p15:clr>
        </p15:guide>
        <p15:guide id="12" pos="3243" userDrawn="1">
          <p15:clr>
            <a:srgbClr val="F26B43"/>
          </p15:clr>
        </p15:guide>
        <p15:guide id="13" orient="horz" pos="2160" userDrawn="1">
          <p15:clr>
            <a:srgbClr val="F26B43"/>
          </p15:clr>
        </p15:guide>
        <p15:guide id="14" orient="horz" pos="3861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/>
          <p:cNvPicPr>
            <a:picLocks noChangeAspect="1"/>
          </p:cNvPicPr>
          <p:nvPr/>
        </p:nvPicPr>
        <p:blipFill rotWithShape="1"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3349" b="3349"/>
          <a:stretch/>
        </p:blipFill>
        <p:spPr>
          <a:xfrm>
            <a:off x="-1" y="-1"/>
            <a:ext cx="3675183" cy="6858001"/>
          </a:xfrm>
          <a:prstGeom prst="rect">
            <a:avLst/>
          </a:prstGeom>
        </p:spPr>
      </p:pic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50825" y="1557338"/>
            <a:ext cx="8642350" cy="4751387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5" name="Symbol zastępczy tytułu 4"/>
          <p:cNvSpPr>
            <a:spLocks noGrp="1"/>
          </p:cNvSpPr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13" name="Prostokąt 12"/>
          <p:cNvSpPr/>
          <p:nvPr/>
        </p:nvSpPr>
        <p:spPr>
          <a:xfrm>
            <a:off x="0" y="238089"/>
            <a:ext cx="143507" cy="8279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6619438"/>
            <a:ext cx="3172730" cy="157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1499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  <p:sldLayoutId id="2147483715" r:id="rId12"/>
    <p:sldLayoutId id="2147483716" r:id="rId13"/>
    <p:sldLayoutId id="2147483717" r:id="rId14"/>
    <p:sldLayoutId id="2147483718" r:id="rId15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pl-PL" sz="2400" b="0" kern="1200" dirty="0">
          <a:solidFill>
            <a:schemeClr val="accent1"/>
          </a:solidFill>
          <a:latin typeface="+mj-lt"/>
          <a:ea typeface="+mj-ea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accent1"/>
          </a:solidFill>
          <a:latin typeface="Arial" pitchFamily="34" charset="0"/>
          <a:cs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accent1"/>
          </a:solidFill>
          <a:latin typeface="Arial" pitchFamily="34" charset="0"/>
          <a:cs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accent1"/>
          </a:solidFill>
          <a:latin typeface="Arial" pitchFamily="34" charset="0"/>
          <a:cs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accent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algn="l" defTabSz="180000" rtl="0" eaLnBrk="1" fontAlgn="base" hangingPunct="1">
        <a:spcBef>
          <a:spcPts val="300"/>
        </a:spcBef>
        <a:spcAft>
          <a:spcPct val="0"/>
        </a:spcAft>
        <a:buClr>
          <a:schemeClr val="accent1"/>
        </a:buClr>
        <a:buFont typeface="Arial" pitchFamily="34" charset="0"/>
        <a:tabLst>
          <a:tab pos="180000" algn="l"/>
          <a:tab pos="360000" algn="l"/>
          <a:tab pos="540000" algn="l"/>
          <a:tab pos="720000" algn="l"/>
          <a:tab pos="900000" algn="l"/>
          <a:tab pos="1080000" algn="l"/>
        </a:tabLst>
        <a:defRPr sz="1400" kern="1200" spc="-20" baseline="0">
          <a:solidFill>
            <a:schemeClr val="tx2"/>
          </a:solidFill>
          <a:latin typeface="+mn-lt"/>
          <a:ea typeface="+mn-ea"/>
          <a:cs typeface="+mn-cs"/>
        </a:defRPr>
      </a:lvl1pPr>
      <a:lvl2pPr marL="180975" indent="-180975" algn="l" defTabSz="180000" rtl="0" eaLnBrk="1" fontAlgn="base" hangingPunct="1">
        <a:spcBef>
          <a:spcPts val="300"/>
        </a:spcBef>
        <a:spcAft>
          <a:spcPct val="0"/>
        </a:spcAft>
        <a:buClr>
          <a:schemeClr val="accent1"/>
        </a:buClr>
        <a:buSzPct val="140000"/>
        <a:buFont typeface="Arial" panose="020B0604020202020204" pitchFamily="34" charset="0"/>
        <a:buChar char="•"/>
        <a:tabLst>
          <a:tab pos="180975" algn="l"/>
          <a:tab pos="357188" algn="l"/>
          <a:tab pos="538163" algn="l"/>
          <a:tab pos="714375" algn="l"/>
          <a:tab pos="896938" algn="l"/>
        </a:tabLst>
        <a:defRPr sz="1400" kern="1200" spc="-20" baseline="0">
          <a:solidFill>
            <a:schemeClr val="tx2"/>
          </a:solidFill>
          <a:latin typeface="+mn-lt"/>
          <a:ea typeface="+mn-ea"/>
          <a:cs typeface="+mn-cs"/>
        </a:defRPr>
      </a:lvl2pPr>
      <a:lvl3pPr marL="358775" indent="-177800" algn="l" defTabSz="180000" rtl="0" eaLnBrk="1" fontAlgn="base" hangingPunct="1">
        <a:spcBef>
          <a:spcPts val="300"/>
        </a:spcBef>
        <a:spcAft>
          <a:spcPct val="0"/>
        </a:spcAft>
        <a:buClr>
          <a:schemeClr val="tx2"/>
        </a:buClr>
        <a:buSzPct val="140000"/>
        <a:buFont typeface="Arial" panose="020B0604020202020204" pitchFamily="34" charset="0"/>
        <a:buChar char="•"/>
        <a:tabLst>
          <a:tab pos="179388" algn="l"/>
          <a:tab pos="357188" algn="l"/>
          <a:tab pos="358775" algn="l"/>
          <a:tab pos="538163" algn="l"/>
          <a:tab pos="719138" algn="l"/>
          <a:tab pos="898525" algn="l"/>
          <a:tab pos="1079500" algn="l"/>
        </a:tabLst>
        <a:defRPr sz="1400" kern="1200" spc="-20" baseline="0">
          <a:solidFill>
            <a:schemeClr val="tx2"/>
          </a:solidFill>
          <a:latin typeface="+mn-lt"/>
          <a:ea typeface="+mn-ea"/>
          <a:cs typeface="+mn-cs"/>
        </a:defRPr>
      </a:lvl3pPr>
      <a:lvl4pPr marL="538163" indent="-180975" algn="l" defTabSz="180000" rtl="0" eaLnBrk="1" fontAlgn="base" hangingPunct="1">
        <a:spcBef>
          <a:spcPts val="300"/>
        </a:spcBef>
        <a:spcAft>
          <a:spcPct val="0"/>
        </a:spcAft>
        <a:buClr>
          <a:schemeClr val="accent1"/>
        </a:buClr>
        <a:buSzPct val="140000"/>
        <a:buFont typeface="Arial" panose="020B0604020202020204" pitchFamily="34" charset="0"/>
        <a:buChar char="◦"/>
        <a:tabLst>
          <a:tab pos="180000" algn="l"/>
          <a:tab pos="360000" algn="l"/>
          <a:tab pos="540000" algn="l"/>
          <a:tab pos="720000" algn="l"/>
          <a:tab pos="900000" algn="l"/>
          <a:tab pos="1080000" algn="l"/>
        </a:tabLst>
        <a:defRPr sz="1400" kern="1200" spc="-20" baseline="0">
          <a:solidFill>
            <a:schemeClr val="tx2"/>
          </a:solidFill>
          <a:latin typeface="+mn-lt"/>
          <a:ea typeface="+mn-ea"/>
          <a:cs typeface="+mn-cs"/>
        </a:defRPr>
      </a:lvl4pPr>
      <a:lvl5pPr marL="714375" indent="-176213" algn="l" defTabSz="180000" rtl="0" eaLnBrk="1" fontAlgn="base" hangingPunct="1">
        <a:spcBef>
          <a:spcPts val="300"/>
        </a:spcBef>
        <a:spcAft>
          <a:spcPct val="0"/>
        </a:spcAft>
        <a:buClr>
          <a:schemeClr val="tx2"/>
        </a:buClr>
        <a:buSzPct val="140000"/>
        <a:buFont typeface="Arial" panose="020B0604020202020204" pitchFamily="34" charset="0"/>
        <a:buChar char="◦"/>
        <a:tabLst>
          <a:tab pos="179388" algn="l"/>
          <a:tab pos="358775" algn="l"/>
          <a:tab pos="539750" algn="l"/>
          <a:tab pos="719138" algn="l"/>
          <a:tab pos="1079500" algn="l"/>
        </a:tabLst>
        <a:defRPr sz="1400" kern="1200" spc="-2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72" userDrawn="1">
          <p15:clr>
            <a:srgbClr val="F26B43"/>
          </p15:clr>
        </p15:guide>
        <p15:guide id="2" pos="5216" userDrawn="1">
          <p15:clr>
            <a:srgbClr val="F26B43"/>
          </p15:clr>
        </p15:guide>
        <p15:guide id="4" orient="horz" pos="981" userDrawn="1">
          <p15:clr>
            <a:srgbClr val="F26B43"/>
          </p15:clr>
        </p15:guide>
        <p15:guide id="6" pos="5602" userDrawn="1">
          <p15:clr>
            <a:srgbClr val="F26B43"/>
          </p15:clr>
        </p15:guide>
        <p15:guide id="7" orient="horz" pos="4110" userDrawn="1">
          <p15:clr>
            <a:srgbClr val="F26B43"/>
          </p15:clr>
        </p15:guide>
        <p15:guide id="8" orient="horz" pos="3974" userDrawn="1">
          <p15:clr>
            <a:srgbClr val="F26B43"/>
          </p15:clr>
        </p15:guide>
        <p15:guide id="9" orient="horz" pos="663" userDrawn="1">
          <p15:clr>
            <a:srgbClr val="F26B43"/>
          </p15:clr>
        </p15:guide>
        <p15:guide id="10" orient="horz" pos="142" userDrawn="1">
          <p15:clr>
            <a:srgbClr val="F26B43"/>
          </p15:clr>
        </p15:guide>
        <p15:guide id="11" pos="158" userDrawn="1">
          <p15:clr>
            <a:srgbClr val="F26B43"/>
          </p15:clr>
        </p15:guide>
        <p15:guide id="12" pos="3243" userDrawn="1">
          <p15:clr>
            <a:srgbClr val="F26B43"/>
          </p15:clr>
        </p15:guide>
        <p15:guide id="13" orient="horz" pos="2160" userDrawn="1">
          <p15:clr>
            <a:srgbClr val="F26B43"/>
          </p15:clr>
        </p15:guide>
        <p15:guide id="14" orient="horz" pos="3861" userDrawn="1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/>
          <p:cNvPicPr>
            <a:picLocks noChangeAspect="1"/>
          </p:cNvPicPr>
          <p:nvPr/>
        </p:nvPicPr>
        <p:blipFill rotWithShape="1"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3349" b="3349"/>
          <a:stretch/>
        </p:blipFill>
        <p:spPr>
          <a:xfrm>
            <a:off x="-1" y="-1"/>
            <a:ext cx="3675183" cy="6858001"/>
          </a:xfrm>
          <a:prstGeom prst="rect">
            <a:avLst/>
          </a:prstGeom>
        </p:spPr>
      </p:pic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50825" y="1557338"/>
            <a:ext cx="8642350" cy="4751387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5" name="Symbol zastępczy tytułu 4"/>
          <p:cNvSpPr>
            <a:spLocks noGrp="1"/>
          </p:cNvSpPr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13" name="Prostokąt 12"/>
          <p:cNvSpPr/>
          <p:nvPr/>
        </p:nvSpPr>
        <p:spPr>
          <a:xfrm>
            <a:off x="0" y="238089"/>
            <a:ext cx="143507" cy="8279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6619438"/>
            <a:ext cx="3172730" cy="157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1499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  <p:sldLayoutId id="2147483731" r:id="rId12"/>
    <p:sldLayoutId id="2147483732" r:id="rId13"/>
    <p:sldLayoutId id="2147483733" r:id="rId14"/>
    <p:sldLayoutId id="2147483734" r:id="rId15"/>
    <p:sldLayoutId id="2147483814" r:id="rId16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pl-PL" sz="2400" b="0" kern="1200" dirty="0">
          <a:solidFill>
            <a:schemeClr val="accent1"/>
          </a:solidFill>
          <a:latin typeface="+mj-lt"/>
          <a:ea typeface="+mj-ea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accent1"/>
          </a:solidFill>
          <a:latin typeface="Arial" pitchFamily="34" charset="0"/>
          <a:cs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accent1"/>
          </a:solidFill>
          <a:latin typeface="Arial" pitchFamily="34" charset="0"/>
          <a:cs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accent1"/>
          </a:solidFill>
          <a:latin typeface="Arial" pitchFamily="34" charset="0"/>
          <a:cs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accent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algn="l" defTabSz="180000" rtl="0" eaLnBrk="1" fontAlgn="base" hangingPunct="1">
        <a:spcBef>
          <a:spcPts val="300"/>
        </a:spcBef>
        <a:spcAft>
          <a:spcPct val="0"/>
        </a:spcAft>
        <a:buClr>
          <a:schemeClr val="accent1"/>
        </a:buClr>
        <a:buFont typeface="Arial" pitchFamily="34" charset="0"/>
        <a:tabLst>
          <a:tab pos="180000" algn="l"/>
          <a:tab pos="360000" algn="l"/>
          <a:tab pos="540000" algn="l"/>
          <a:tab pos="720000" algn="l"/>
          <a:tab pos="900000" algn="l"/>
          <a:tab pos="1080000" algn="l"/>
        </a:tabLst>
        <a:defRPr sz="1400" kern="1200" spc="-20" baseline="0">
          <a:solidFill>
            <a:schemeClr val="tx2"/>
          </a:solidFill>
          <a:latin typeface="+mn-lt"/>
          <a:ea typeface="+mn-ea"/>
          <a:cs typeface="+mn-cs"/>
        </a:defRPr>
      </a:lvl1pPr>
      <a:lvl2pPr marL="180975" indent="-180975" algn="l" defTabSz="180000" rtl="0" eaLnBrk="1" fontAlgn="base" hangingPunct="1">
        <a:spcBef>
          <a:spcPts val="300"/>
        </a:spcBef>
        <a:spcAft>
          <a:spcPct val="0"/>
        </a:spcAft>
        <a:buClr>
          <a:schemeClr val="accent1"/>
        </a:buClr>
        <a:buSzPct val="140000"/>
        <a:buFont typeface="Arial" panose="020B0604020202020204" pitchFamily="34" charset="0"/>
        <a:buChar char="•"/>
        <a:tabLst>
          <a:tab pos="180975" algn="l"/>
          <a:tab pos="357188" algn="l"/>
          <a:tab pos="538163" algn="l"/>
          <a:tab pos="714375" algn="l"/>
          <a:tab pos="896938" algn="l"/>
        </a:tabLst>
        <a:defRPr sz="1400" kern="1200" spc="-20" baseline="0">
          <a:solidFill>
            <a:schemeClr val="tx2"/>
          </a:solidFill>
          <a:latin typeface="+mn-lt"/>
          <a:ea typeface="+mn-ea"/>
          <a:cs typeface="+mn-cs"/>
        </a:defRPr>
      </a:lvl2pPr>
      <a:lvl3pPr marL="358775" indent="-177800" algn="l" defTabSz="180000" rtl="0" eaLnBrk="1" fontAlgn="base" hangingPunct="1">
        <a:spcBef>
          <a:spcPts val="300"/>
        </a:spcBef>
        <a:spcAft>
          <a:spcPct val="0"/>
        </a:spcAft>
        <a:buClr>
          <a:schemeClr val="tx2"/>
        </a:buClr>
        <a:buSzPct val="140000"/>
        <a:buFont typeface="Arial" panose="020B0604020202020204" pitchFamily="34" charset="0"/>
        <a:buChar char="•"/>
        <a:tabLst>
          <a:tab pos="179388" algn="l"/>
          <a:tab pos="357188" algn="l"/>
          <a:tab pos="358775" algn="l"/>
          <a:tab pos="538163" algn="l"/>
          <a:tab pos="719138" algn="l"/>
          <a:tab pos="898525" algn="l"/>
          <a:tab pos="1079500" algn="l"/>
        </a:tabLst>
        <a:defRPr sz="1400" kern="1200" spc="-20" baseline="0">
          <a:solidFill>
            <a:schemeClr val="tx2"/>
          </a:solidFill>
          <a:latin typeface="+mn-lt"/>
          <a:ea typeface="+mn-ea"/>
          <a:cs typeface="+mn-cs"/>
        </a:defRPr>
      </a:lvl3pPr>
      <a:lvl4pPr marL="538163" indent="-180975" algn="l" defTabSz="180000" rtl="0" eaLnBrk="1" fontAlgn="base" hangingPunct="1">
        <a:spcBef>
          <a:spcPts val="300"/>
        </a:spcBef>
        <a:spcAft>
          <a:spcPct val="0"/>
        </a:spcAft>
        <a:buClr>
          <a:schemeClr val="accent1"/>
        </a:buClr>
        <a:buSzPct val="140000"/>
        <a:buFont typeface="Arial" panose="020B0604020202020204" pitchFamily="34" charset="0"/>
        <a:buChar char="◦"/>
        <a:tabLst>
          <a:tab pos="180000" algn="l"/>
          <a:tab pos="360000" algn="l"/>
          <a:tab pos="540000" algn="l"/>
          <a:tab pos="720000" algn="l"/>
          <a:tab pos="900000" algn="l"/>
          <a:tab pos="1080000" algn="l"/>
        </a:tabLst>
        <a:defRPr sz="1400" kern="1200" spc="-20" baseline="0">
          <a:solidFill>
            <a:schemeClr val="tx2"/>
          </a:solidFill>
          <a:latin typeface="+mn-lt"/>
          <a:ea typeface="+mn-ea"/>
          <a:cs typeface="+mn-cs"/>
        </a:defRPr>
      </a:lvl4pPr>
      <a:lvl5pPr marL="714375" indent="-176213" algn="l" defTabSz="180000" rtl="0" eaLnBrk="1" fontAlgn="base" hangingPunct="1">
        <a:spcBef>
          <a:spcPts val="300"/>
        </a:spcBef>
        <a:spcAft>
          <a:spcPct val="0"/>
        </a:spcAft>
        <a:buClr>
          <a:schemeClr val="tx2"/>
        </a:buClr>
        <a:buSzPct val="140000"/>
        <a:buFont typeface="Arial" panose="020B0604020202020204" pitchFamily="34" charset="0"/>
        <a:buChar char="◦"/>
        <a:tabLst>
          <a:tab pos="179388" algn="l"/>
          <a:tab pos="358775" algn="l"/>
          <a:tab pos="539750" algn="l"/>
          <a:tab pos="719138" algn="l"/>
          <a:tab pos="1079500" algn="l"/>
        </a:tabLst>
        <a:defRPr sz="1400" kern="1200" spc="-2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72" userDrawn="1">
          <p15:clr>
            <a:srgbClr val="F26B43"/>
          </p15:clr>
        </p15:guide>
        <p15:guide id="2" pos="5216" userDrawn="1">
          <p15:clr>
            <a:srgbClr val="F26B43"/>
          </p15:clr>
        </p15:guide>
        <p15:guide id="4" orient="horz" pos="981" userDrawn="1">
          <p15:clr>
            <a:srgbClr val="F26B43"/>
          </p15:clr>
        </p15:guide>
        <p15:guide id="6" pos="5602" userDrawn="1">
          <p15:clr>
            <a:srgbClr val="F26B43"/>
          </p15:clr>
        </p15:guide>
        <p15:guide id="7" orient="horz" pos="4110" userDrawn="1">
          <p15:clr>
            <a:srgbClr val="F26B43"/>
          </p15:clr>
        </p15:guide>
        <p15:guide id="8" orient="horz" pos="3974" userDrawn="1">
          <p15:clr>
            <a:srgbClr val="F26B43"/>
          </p15:clr>
        </p15:guide>
        <p15:guide id="9" orient="horz" pos="663" userDrawn="1">
          <p15:clr>
            <a:srgbClr val="F26B43"/>
          </p15:clr>
        </p15:guide>
        <p15:guide id="10" orient="horz" pos="142" userDrawn="1">
          <p15:clr>
            <a:srgbClr val="F26B43"/>
          </p15:clr>
        </p15:guide>
        <p15:guide id="11" pos="158" userDrawn="1">
          <p15:clr>
            <a:srgbClr val="F26B43"/>
          </p15:clr>
        </p15:guide>
        <p15:guide id="12" pos="3243" userDrawn="1">
          <p15:clr>
            <a:srgbClr val="F26B43"/>
          </p15:clr>
        </p15:guide>
        <p15:guide id="13" orient="horz" pos="2160" userDrawn="1">
          <p15:clr>
            <a:srgbClr val="F26B43"/>
          </p15:clr>
        </p15:guide>
        <p15:guide id="14" orient="horz" pos="3861" userDrawn="1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rostokąt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Prostokąt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Prostokąt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Prostokąt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Prostokąt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Prostokąt zaokrąglony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Prostokąt zaokrąglony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Prostokąt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Prostokąt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Prostokąt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Prostokąt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Prostokąt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Prostokąt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 algn="l" eaLnBrk="1" latinLnBrk="0" hangingPunct="1"/>
            <a:fld id="{C3F416CD-67A3-4CF0-A210-F6AF31AC147F}" type="datetimeFigureOut">
              <a:rPr lang="en-US" smtClean="0"/>
              <a:pPr algn="l" eaLnBrk="1" latinLnBrk="0" hangingPunct="1"/>
              <a:t>10/12/2019</a:t>
            </a:fld>
            <a:endParaRPr lang="en-US" sz="800" dirty="0">
              <a:solidFill>
                <a:schemeClr val="accent2"/>
              </a:solidFill>
            </a:endParaRP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 algn="r" eaLnBrk="1" latinLnBrk="0" hangingPunct="1"/>
            <a:endParaRPr kumimoji="0" lang="en-US" sz="800" dirty="0">
              <a:solidFill>
                <a:schemeClr val="accent2"/>
              </a:solidFill>
            </a:endParaRPr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pPr algn="r" eaLnBrk="1" latinLnBrk="0" hangingPunct="1"/>
            <a:fld id="{96652B35-718D-4E28-AFEB-B694A3B357E8}" type="slidenum">
              <a:rPr kumimoji="0" lang="en-US" smtClean="0"/>
              <a:pPr algn="r" eaLnBrk="1" latinLnBrk="0" hangingPunct="1"/>
              <a:t>‹#›</a:t>
            </a:fld>
            <a:endParaRPr kumimoji="0" lang="en-US" sz="1800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3" r:id="rId1"/>
    <p:sldLayoutId id="2147483844" r:id="rId2"/>
    <p:sldLayoutId id="2147483845" r:id="rId3"/>
    <p:sldLayoutId id="2147483846" r:id="rId4"/>
    <p:sldLayoutId id="2147483847" r:id="rId5"/>
    <p:sldLayoutId id="2147483848" r:id="rId6"/>
    <p:sldLayoutId id="2147483849" r:id="rId7"/>
    <p:sldLayoutId id="2147483850" r:id="rId8"/>
    <p:sldLayoutId id="2147483851" r:id="rId9"/>
    <p:sldLayoutId id="2147483852" r:id="rId10"/>
    <p:sldLayoutId id="2147483853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80248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pl-PL" sz="4000" b="1" dirty="0" smtClean="0"/>
              <a:t>Etyka zawodowa prawników - wprowadzenie</a:t>
            </a:r>
          </a:p>
          <a:p>
            <a:pPr marL="109728" indent="0">
              <a:buNone/>
            </a:pPr>
            <a:endParaRPr lang="pl-PL" sz="4000" dirty="0"/>
          </a:p>
          <a:p>
            <a:pPr marL="109728" indent="0">
              <a:buNone/>
            </a:pPr>
            <a:endParaRPr lang="pl-PL" dirty="0" smtClean="0"/>
          </a:p>
          <a:p>
            <a:pPr marL="109728" indent="0">
              <a:buNone/>
            </a:pPr>
            <a:endParaRPr lang="pl-PL" dirty="0"/>
          </a:p>
          <a:p>
            <a:pPr marL="109728" indent="0">
              <a:buNone/>
            </a:pPr>
            <a:r>
              <a:rPr lang="pl-PL" dirty="0" smtClean="0">
                <a:solidFill>
                  <a:schemeClr val="tx2">
                    <a:lumMod val="75000"/>
                  </a:schemeClr>
                </a:solidFill>
              </a:rPr>
              <a:t>Etyka zawodów prawniczych</a:t>
            </a:r>
            <a:endParaRPr lang="pl-PL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179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Zawody zaufania publicznego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3200" dirty="0" smtClean="0"/>
              <a:t>Polegają zawsze na świadczeniu pomocy prawnej innym ludziom, z reguły w sytuacjach zagrożenia dla ich rozmaitych dóbr. </a:t>
            </a:r>
          </a:p>
          <a:p>
            <a:pPr marL="109728" indent="0">
              <a:buNone/>
            </a:pPr>
            <a:endParaRPr lang="pl-PL" sz="3200" dirty="0"/>
          </a:p>
        </p:txBody>
      </p:sp>
    </p:spTree>
    <p:extLst>
      <p:ext uri="{BB962C8B-B14F-4D97-AF65-F5344CB8AC3E}">
        <p14:creationId xmlns:p14="http://schemas.microsoft.com/office/powerpoint/2010/main" val="19258029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Zawody zaufania publicznego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l-PL" sz="3600" dirty="0" smtClean="0"/>
              <a:t>Wykonywanie takiego zawodu łączy się z przyjmowaniem informacji dotyczących sfery życia osobistego, a nawet intymnego innych ludzi. </a:t>
            </a:r>
          </a:p>
        </p:txBody>
      </p:sp>
    </p:spTree>
    <p:extLst>
      <p:ext uri="{BB962C8B-B14F-4D97-AF65-F5344CB8AC3E}">
        <p14:creationId xmlns:p14="http://schemas.microsoft.com/office/powerpoint/2010/main" val="25575224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Zawody zaufania publicznego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Poza odpowiednim przygotowaniem merytorycznym  wymagana jest także </a:t>
            </a:r>
            <a:r>
              <a:rPr lang="pl-PL" b="1" dirty="0" smtClean="0"/>
              <a:t>określona postawa etyczna</a:t>
            </a:r>
            <a:r>
              <a:rPr lang="pl-PL" dirty="0" smtClean="0"/>
              <a:t>. </a:t>
            </a:r>
            <a:endParaRPr lang="pl-PL" dirty="0" smtClean="0"/>
          </a:p>
          <a:p>
            <a:pPr marL="109728" indent="0">
              <a:buNone/>
            </a:pPr>
            <a:endParaRPr lang="pl-PL" dirty="0" smtClean="0"/>
          </a:p>
          <a:p>
            <a:r>
              <a:rPr lang="pl-PL" dirty="0" smtClean="0">
                <a:solidFill>
                  <a:srgbClr val="C00000"/>
                </a:solidFill>
              </a:rPr>
              <a:t>„</a:t>
            </a:r>
            <a:r>
              <a:rPr lang="pl-PL" dirty="0" smtClean="0">
                <a:solidFill>
                  <a:srgbClr val="C00000"/>
                </a:solidFill>
              </a:rPr>
              <a:t>nieskazitelny charakter”;  „rękojmia prawidłowego wykonywania zawodu”…</a:t>
            </a:r>
            <a:endParaRPr lang="pl-PL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60584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Relacje i role społeczne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3200" dirty="0" smtClean="0"/>
              <a:t>Według </a:t>
            </a:r>
            <a:r>
              <a:rPr lang="pl-PL" sz="3200" b="1" i="1" dirty="0" smtClean="0"/>
              <a:t>kategorii relacji </a:t>
            </a:r>
            <a:r>
              <a:rPr lang="pl-PL" sz="3200" dirty="0" smtClean="0"/>
              <a:t>podstawowe znaczenie mają </a:t>
            </a:r>
            <a:r>
              <a:rPr lang="pl-PL" sz="3200" i="1" dirty="0" smtClean="0"/>
              <a:t>interakcje społeczne</a:t>
            </a:r>
            <a:r>
              <a:rPr lang="pl-PL" sz="3200" dirty="0" smtClean="0"/>
              <a:t>, w których uczestniczą przedstawiciele zawodu i osoby, które korzystają z  ich usług. </a:t>
            </a:r>
          </a:p>
        </p:txBody>
      </p:sp>
    </p:spTree>
    <p:extLst>
      <p:ext uri="{BB962C8B-B14F-4D97-AF65-F5344CB8AC3E}">
        <p14:creationId xmlns:p14="http://schemas.microsoft.com/office/powerpoint/2010/main" val="4777123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Relacje i role społeczne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Szczególny rodzaj relacji, który charakteryzuje </a:t>
            </a:r>
            <a:r>
              <a:rPr lang="pl-PL" b="1" dirty="0" smtClean="0"/>
              <a:t>lekarza i pacjenta </a:t>
            </a:r>
            <a:r>
              <a:rPr lang="pl-PL" dirty="0" smtClean="0"/>
              <a:t>można określić jako </a:t>
            </a:r>
            <a:r>
              <a:rPr lang="pl-PL" b="1" dirty="0" smtClean="0"/>
              <a:t>troskę</a:t>
            </a:r>
            <a:r>
              <a:rPr lang="pl-PL" dirty="0" smtClean="0"/>
              <a:t>. </a:t>
            </a:r>
            <a:endParaRPr lang="pl-PL" dirty="0" smtClean="0"/>
          </a:p>
          <a:p>
            <a:pPr marL="109728" indent="0">
              <a:buNone/>
            </a:pPr>
            <a:endParaRPr lang="pl-PL" dirty="0" smtClean="0"/>
          </a:p>
          <a:p>
            <a:r>
              <a:rPr lang="pl-PL" dirty="0" smtClean="0"/>
              <a:t>Najbliżej typowi </a:t>
            </a:r>
            <a:r>
              <a:rPr lang="pl-PL" b="1" dirty="0" smtClean="0"/>
              <a:t>relacji opartej na trosce wydaje się być zawód adwokata czy też radcy prawnego</a:t>
            </a:r>
            <a:r>
              <a:rPr lang="pl-PL" sz="3200" b="1" dirty="0" smtClean="0"/>
              <a:t>. </a:t>
            </a:r>
            <a:r>
              <a:rPr lang="pl-PL" sz="32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194285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Relacje i role społeczne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sz="4400" dirty="0" smtClean="0"/>
              <a:t>Klient zdaje się na wiedzę i doświadczenie profesjonalisty, ufa, że prawnik nie nadużyje zaufania, z jakim zostały mu powierzone sekretne sprawy. Ważny jest </a:t>
            </a:r>
            <a:r>
              <a:rPr lang="pl-PL" sz="4400" b="1" dirty="0" smtClean="0"/>
              <a:t>element zaufania</a:t>
            </a:r>
            <a:r>
              <a:rPr lang="pl-PL" dirty="0" smtClean="0"/>
              <a:t>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20059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Relacje i role społeczne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3200" b="1" dirty="0" smtClean="0"/>
              <a:t>Prawnik </a:t>
            </a:r>
            <a:r>
              <a:rPr lang="pl-PL" sz="3200" b="1" dirty="0" smtClean="0"/>
              <a:t>powinien zachować realną niezależność w ocenie spraw klienta, a także niezależność od własnych emocji wynikających z nadmiernego zaangażowania.</a:t>
            </a:r>
            <a:endParaRPr lang="pl-PL" sz="3200" b="1" dirty="0"/>
          </a:p>
        </p:txBody>
      </p:sp>
    </p:spTree>
    <p:extLst>
      <p:ext uri="{BB962C8B-B14F-4D97-AF65-F5344CB8AC3E}">
        <p14:creationId xmlns:p14="http://schemas.microsoft.com/office/powerpoint/2010/main" val="40418963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Relacje i role społeczne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l-PL" sz="3600" b="1" dirty="0" smtClean="0"/>
              <a:t>Rolę społeczną prawnika </a:t>
            </a:r>
            <a:r>
              <a:rPr lang="pl-PL" sz="3600" dirty="0" smtClean="0"/>
              <a:t>wyznaczają</a:t>
            </a:r>
          </a:p>
          <a:p>
            <a:pPr>
              <a:buFontTx/>
              <a:buChar char="-"/>
            </a:pPr>
            <a:r>
              <a:rPr lang="pl-PL" sz="3600" i="1" dirty="0" smtClean="0"/>
              <a:t>społeczna doniosłość zadań</a:t>
            </a:r>
            <a:r>
              <a:rPr lang="pl-PL" sz="3600" dirty="0" smtClean="0"/>
              <a:t>, które realizuje,</a:t>
            </a:r>
          </a:p>
          <a:p>
            <a:pPr>
              <a:buFontTx/>
              <a:buChar char="-"/>
            </a:pPr>
            <a:r>
              <a:rPr lang="pl-PL" sz="3600" dirty="0" smtClean="0"/>
              <a:t> </a:t>
            </a:r>
            <a:r>
              <a:rPr lang="pl-PL" sz="3600" i="1" dirty="0" smtClean="0"/>
              <a:t>miejsce danego zawodu w strukturze zawodowej</a:t>
            </a:r>
            <a:r>
              <a:rPr lang="pl-PL" sz="3600" dirty="0" smtClean="0"/>
              <a:t> oraz</a:t>
            </a:r>
          </a:p>
          <a:p>
            <a:pPr>
              <a:buFontTx/>
              <a:buChar char="-"/>
            </a:pPr>
            <a:r>
              <a:rPr lang="pl-PL" sz="3600" dirty="0" smtClean="0"/>
              <a:t> </a:t>
            </a:r>
            <a:r>
              <a:rPr lang="pl-PL" sz="3600" i="1" dirty="0" smtClean="0"/>
              <a:t>charakter czynności zawodowych</a:t>
            </a:r>
            <a:r>
              <a:rPr lang="pl-PL" sz="3600" dirty="0" smtClean="0"/>
              <a:t> wykonywanych w ramach danego zawodu.</a:t>
            </a:r>
            <a:endParaRPr lang="pl-PL" sz="3600" dirty="0"/>
          </a:p>
        </p:txBody>
      </p:sp>
    </p:spTree>
    <p:extLst>
      <p:ext uri="{BB962C8B-B14F-4D97-AF65-F5344CB8AC3E}">
        <p14:creationId xmlns:p14="http://schemas.microsoft.com/office/powerpoint/2010/main" val="18010634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Relacje i role społeczne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r>
              <a:rPr lang="pl-PL" dirty="0" smtClean="0"/>
              <a:t>Rolą </a:t>
            </a:r>
            <a:r>
              <a:rPr lang="pl-PL" dirty="0" smtClean="0"/>
              <a:t>sędziów jest wymiar sprawiedliwości; notariuszy nadawanie prywatnym dokumentom  prawnym wymaganej treści i formy;  adwokatów i radców prawnych – pomoc prawna</a:t>
            </a:r>
            <a:r>
              <a:rPr lang="pl-PL" dirty="0" smtClean="0"/>
              <a:t>.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9381760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Relacje i role społeczne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4800" b="1" dirty="0" smtClean="0"/>
              <a:t>Etyka sędziowska oparta jest głównie  na kategorii </a:t>
            </a:r>
            <a:r>
              <a:rPr lang="pl-PL" sz="4800" b="1" i="1" dirty="0" smtClean="0"/>
              <a:t>roli społecznej</a:t>
            </a:r>
            <a:r>
              <a:rPr lang="pl-PL" sz="4800" b="1" dirty="0" smtClean="0"/>
              <a:t>, a </a:t>
            </a:r>
            <a:r>
              <a:rPr lang="pl-PL" sz="4800" b="1" i="1" dirty="0" smtClean="0"/>
              <a:t>nie relacji</a:t>
            </a:r>
            <a:r>
              <a:rPr lang="pl-PL" sz="4800" dirty="0" smtClean="0"/>
              <a:t>.</a:t>
            </a:r>
            <a:endParaRPr lang="pl-PL" sz="4800" dirty="0"/>
          </a:p>
        </p:txBody>
      </p:sp>
    </p:spTree>
    <p:extLst>
      <p:ext uri="{BB962C8B-B14F-4D97-AF65-F5344CB8AC3E}">
        <p14:creationId xmlns:p14="http://schemas.microsoft.com/office/powerpoint/2010/main" val="5348856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628800"/>
            <a:ext cx="8642350" cy="4751387"/>
          </a:xfrm>
        </p:spPr>
        <p:txBody>
          <a:bodyPr>
            <a:normAutofit fontScale="70000" lnSpcReduction="20000"/>
          </a:bodyPr>
          <a:lstStyle/>
          <a:p>
            <a:pPr marL="109728" indent="0">
              <a:buNone/>
            </a:pPr>
            <a:r>
              <a:rPr lang="pl-PL" sz="4800" dirty="0"/>
              <a:t>W samym sposobie teoretyzowania na tematy moralne w ogóle widoczne jest pewne rozróżnienie: </a:t>
            </a:r>
            <a:r>
              <a:rPr lang="pl-PL" sz="4800" b="1" i="1" dirty="0">
                <a:solidFill>
                  <a:srgbClr val="FF0000"/>
                </a:solidFill>
              </a:rPr>
              <a:t>deontologia jako etyka obowiązków</a:t>
            </a:r>
            <a:r>
              <a:rPr lang="pl-PL" sz="4800" dirty="0">
                <a:solidFill>
                  <a:srgbClr val="FF0000"/>
                </a:solidFill>
              </a:rPr>
              <a:t> </a:t>
            </a:r>
            <a:r>
              <a:rPr lang="pl-PL" sz="4800" dirty="0"/>
              <a:t>różni się od </a:t>
            </a:r>
            <a:r>
              <a:rPr lang="pl-PL" sz="4800" dirty="0">
                <a:solidFill>
                  <a:srgbClr val="00B050"/>
                </a:solidFill>
              </a:rPr>
              <a:t>etyki oceniającej czyny ze względu  na moralnie dobre </a:t>
            </a:r>
            <a:r>
              <a:rPr lang="pl-PL" sz="4800" dirty="0" smtClean="0">
                <a:solidFill>
                  <a:srgbClr val="00B050"/>
                </a:solidFill>
              </a:rPr>
              <a:t>cele </a:t>
            </a:r>
            <a:r>
              <a:rPr lang="pl-PL" sz="4800" dirty="0">
                <a:solidFill>
                  <a:srgbClr val="00B050"/>
                </a:solidFill>
              </a:rPr>
              <a:t>lub pożądane konsekwencje, zwanej </a:t>
            </a:r>
            <a:r>
              <a:rPr lang="pl-PL" sz="4800" b="1" i="1" dirty="0">
                <a:solidFill>
                  <a:srgbClr val="00B050"/>
                </a:solidFill>
              </a:rPr>
              <a:t>etyką teleologiczną </a:t>
            </a:r>
            <a:r>
              <a:rPr lang="pl-PL" sz="4800" dirty="0">
                <a:solidFill>
                  <a:srgbClr val="00B050"/>
                </a:solidFill>
              </a:rPr>
              <a:t>lub </a:t>
            </a:r>
            <a:r>
              <a:rPr lang="pl-PL" sz="4800" b="1" i="1" dirty="0" err="1" smtClean="0">
                <a:solidFill>
                  <a:srgbClr val="00B050"/>
                </a:solidFill>
              </a:rPr>
              <a:t>konsekwencjolistyczną</a:t>
            </a:r>
            <a:r>
              <a:rPr lang="pl-PL" sz="4800" b="1" i="1" dirty="0">
                <a:solidFill>
                  <a:srgbClr val="00B050"/>
                </a:solidFill>
              </a:rPr>
              <a:t>. </a:t>
            </a:r>
            <a:endParaRPr lang="pl-PL" sz="4800" b="1" i="1" dirty="0" smtClean="0">
              <a:solidFill>
                <a:srgbClr val="00B050"/>
              </a:solidFill>
            </a:endParaRPr>
          </a:p>
          <a:p>
            <a:pPr marL="109728" indent="0">
              <a:buNone/>
            </a:pPr>
            <a:r>
              <a:rPr lang="pl-PL" sz="4800" dirty="0" smtClean="0"/>
              <a:t>Różni się ona także od </a:t>
            </a:r>
            <a:r>
              <a:rPr lang="pl-PL" sz="4800" b="1" i="1" dirty="0" smtClean="0"/>
              <a:t>etyki cnót </a:t>
            </a:r>
            <a:r>
              <a:rPr lang="pl-PL" sz="4800" b="1" i="1" dirty="0" smtClean="0"/>
              <a:t>osobistych. </a:t>
            </a:r>
            <a:endParaRPr lang="pl-PL" sz="4800" b="1" i="1" dirty="0"/>
          </a:p>
          <a:p>
            <a:pPr marL="109728" indent="0">
              <a:buNone/>
            </a:pPr>
            <a:endParaRPr lang="pl-PL" sz="4800" i="1" dirty="0"/>
          </a:p>
        </p:txBody>
      </p:sp>
    </p:spTree>
    <p:extLst>
      <p:ext uri="{BB962C8B-B14F-4D97-AF65-F5344CB8AC3E}">
        <p14:creationId xmlns:p14="http://schemas.microsoft.com/office/powerpoint/2010/main" val="2282037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Kodeksy etyki zawodowej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Wśród norm kodeksowych można wyróżnić kilka ich rodzajów ze względu na założone wartości:</a:t>
            </a:r>
          </a:p>
          <a:p>
            <a:r>
              <a:rPr lang="pl-PL" sz="3600" dirty="0" smtClean="0">
                <a:solidFill>
                  <a:schemeClr val="accent3">
                    <a:lumMod val="50000"/>
                  </a:schemeClr>
                </a:solidFill>
              </a:rPr>
              <a:t>Normy, które można określić jako ściśle moralne;</a:t>
            </a:r>
          </a:p>
          <a:p>
            <a:r>
              <a:rPr lang="pl-PL" sz="3600" dirty="0" smtClean="0">
                <a:solidFill>
                  <a:schemeClr val="accent3">
                    <a:lumMod val="50000"/>
                  </a:schemeClr>
                </a:solidFill>
              </a:rPr>
              <a:t>Normy określające wykonywanie zawodu;</a:t>
            </a:r>
          </a:p>
          <a:p>
            <a:r>
              <a:rPr lang="pl-PL" sz="3600" dirty="0" smtClean="0">
                <a:solidFill>
                  <a:schemeClr val="accent3">
                    <a:lumMod val="50000"/>
                  </a:schemeClr>
                </a:solidFill>
              </a:rPr>
              <a:t>Normy dotyczące godności zawodu;</a:t>
            </a:r>
          </a:p>
          <a:p>
            <a:r>
              <a:rPr lang="pl-PL" sz="3600" dirty="0" smtClean="0">
                <a:solidFill>
                  <a:schemeClr val="accent3">
                    <a:lumMod val="50000"/>
                  </a:schemeClr>
                </a:solidFill>
              </a:rPr>
              <a:t>Normy prakseologiczne.</a:t>
            </a:r>
            <a:endParaRPr lang="pl-PL" sz="36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27320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Etyka zawodowa a moralność powszechna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4000" dirty="0" smtClean="0"/>
              <a:t>Etyka zawodowa prawników poprzez niektóre normy jest moralnością grupową, której nie da się odczytać jako </a:t>
            </a:r>
            <a:r>
              <a:rPr lang="pl-PL" sz="4000" dirty="0" smtClean="0"/>
              <a:t>uniwersalnej</a:t>
            </a:r>
            <a:r>
              <a:rPr lang="pl-PL" sz="4000" dirty="0" smtClean="0"/>
              <a:t>. </a:t>
            </a:r>
            <a:endParaRPr lang="pl-PL" sz="4000" dirty="0"/>
          </a:p>
        </p:txBody>
      </p:sp>
    </p:spTree>
    <p:extLst>
      <p:ext uri="{BB962C8B-B14F-4D97-AF65-F5344CB8AC3E}">
        <p14:creationId xmlns:p14="http://schemas.microsoft.com/office/powerpoint/2010/main" val="20102796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Etyczność prawnika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sz="4000" smtClean="0"/>
          </a:p>
          <a:p>
            <a:r>
              <a:rPr lang="pl-PL" sz="4000" smtClean="0"/>
              <a:t>Kompetencje </a:t>
            </a:r>
            <a:r>
              <a:rPr lang="pl-PL" sz="4000" dirty="0" smtClean="0"/>
              <a:t>etyczne prawnika w istocie są warunkiem poznania </a:t>
            </a:r>
            <a:r>
              <a:rPr lang="pl-PL" sz="4000" smtClean="0"/>
              <a:t>prawa</a:t>
            </a:r>
            <a:r>
              <a:rPr lang="pl-PL" sz="4000" smtClean="0"/>
              <a:t>.</a:t>
            </a:r>
            <a:endParaRPr lang="pl-PL" sz="4000" dirty="0" smtClean="0"/>
          </a:p>
        </p:txBody>
      </p:sp>
    </p:spTree>
    <p:extLst>
      <p:ext uri="{BB962C8B-B14F-4D97-AF65-F5344CB8AC3E}">
        <p14:creationId xmlns:p14="http://schemas.microsoft.com/office/powerpoint/2010/main" val="5092943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593808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pl-PL" sz="3600" b="1" dirty="0" smtClean="0"/>
              <a:t>Kodeksy etyczne </a:t>
            </a:r>
            <a:r>
              <a:rPr lang="pl-PL" sz="3600" dirty="0" smtClean="0"/>
              <a:t>są traktowane podobnie do aktów </a:t>
            </a:r>
            <a:r>
              <a:rPr lang="pl-PL" sz="3600" dirty="0" smtClean="0"/>
              <a:t>prawnych. </a:t>
            </a:r>
          </a:p>
          <a:p>
            <a:pPr marL="109728" indent="0">
              <a:buNone/>
            </a:pPr>
            <a:endParaRPr lang="pl-PL" sz="3600" dirty="0" smtClean="0"/>
          </a:p>
          <a:p>
            <a:pPr marL="109728" indent="0">
              <a:buNone/>
            </a:pPr>
            <a:r>
              <a:rPr lang="pl-PL" sz="3600" dirty="0" smtClean="0"/>
              <a:t>I</a:t>
            </a:r>
            <a:r>
              <a:rPr lang="pl-PL" sz="3600" dirty="0" smtClean="0"/>
              <a:t>ch </a:t>
            </a:r>
            <a:r>
              <a:rPr lang="pl-PL" sz="3600" dirty="0" smtClean="0"/>
              <a:t>naruszenie pociąga za sobą </a:t>
            </a:r>
            <a:r>
              <a:rPr lang="pl-PL" sz="3600" i="1" dirty="0" smtClean="0"/>
              <a:t>odpowiedzialność </a:t>
            </a:r>
            <a:r>
              <a:rPr lang="pl-PL" sz="5400" b="1" i="1" dirty="0" smtClean="0"/>
              <a:t> </a:t>
            </a:r>
            <a:r>
              <a:rPr lang="pl-PL" sz="3600" i="1" dirty="0" smtClean="0"/>
              <a:t>dyscyplinarną</a:t>
            </a:r>
            <a:r>
              <a:rPr lang="pl-PL" sz="3600" dirty="0" smtClean="0"/>
              <a:t>.</a:t>
            </a:r>
            <a:endParaRPr lang="pl-PL" sz="3600" dirty="0"/>
          </a:p>
        </p:txBody>
      </p:sp>
    </p:spTree>
    <p:extLst>
      <p:ext uri="{BB962C8B-B14F-4D97-AF65-F5344CB8AC3E}">
        <p14:creationId xmlns:p14="http://schemas.microsoft.com/office/powerpoint/2010/main" val="1050734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052736"/>
            <a:ext cx="8642350" cy="5400600"/>
          </a:xfrm>
        </p:spPr>
        <p:txBody>
          <a:bodyPr>
            <a:normAutofit/>
          </a:bodyPr>
          <a:lstStyle/>
          <a:p>
            <a:r>
              <a:rPr lang="pl-PL" sz="4800" dirty="0" smtClean="0">
                <a:solidFill>
                  <a:schemeClr val="accent5">
                    <a:lumMod val="50000"/>
                  </a:schemeClr>
                </a:solidFill>
              </a:rPr>
              <a:t>W sprawach dyscyplinarnych orzekają </a:t>
            </a:r>
            <a:r>
              <a:rPr lang="pl-PL" sz="4800" b="1" dirty="0" smtClean="0">
                <a:solidFill>
                  <a:schemeClr val="accent5">
                    <a:lumMod val="50000"/>
                  </a:schemeClr>
                </a:solidFill>
              </a:rPr>
              <a:t>sądy dyscyplinarne korporacji zawodowych</a:t>
            </a:r>
            <a:r>
              <a:rPr lang="pl-PL" sz="4800" dirty="0" smtClean="0">
                <a:solidFill>
                  <a:schemeClr val="accent5">
                    <a:lumMod val="50000"/>
                  </a:schemeClr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943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593808"/>
          </a:xfrm>
        </p:spPr>
        <p:txBody>
          <a:bodyPr>
            <a:normAutofit/>
          </a:bodyPr>
          <a:lstStyle/>
          <a:p>
            <a:r>
              <a:rPr lang="pl-PL" sz="4800" dirty="0" smtClean="0"/>
              <a:t>Mimo tych prawnych powiązań wysuwane są różne argumenty przeciwko objaśnianiu natury moralności zawodowej z jurydycznego punktu widzenia. </a:t>
            </a:r>
            <a:endParaRPr lang="pl-PL" sz="4800" dirty="0"/>
          </a:p>
        </p:txBody>
      </p:sp>
    </p:spTree>
    <p:extLst>
      <p:ext uri="{BB962C8B-B14F-4D97-AF65-F5344CB8AC3E}">
        <p14:creationId xmlns:p14="http://schemas.microsoft.com/office/powerpoint/2010/main" val="1441499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21800"/>
          </a:xfrm>
        </p:spPr>
        <p:txBody>
          <a:bodyPr>
            <a:normAutofit/>
          </a:bodyPr>
          <a:lstStyle/>
          <a:p>
            <a:r>
              <a:rPr lang="pl-PL" sz="3600" dirty="0" smtClean="0"/>
              <a:t>Ustawy dotyczące zawodów prawniczych upoważniają samorząd zawodowy do ustalania zasad etyki zawodowej. </a:t>
            </a:r>
          </a:p>
        </p:txBody>
      </p:sp>
    </p:spTree>
    <p:extLst>
      <p:ext uri="{BB962C8B-B14F-4D97-AF65-F5344CB8AC3E}">
        <p14:creationId xmlns:p14="http://schemas.microsoft.com/office/powerpoint/2010/main" val="3163682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737824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pl-PL" sz="4400" b="1" i="1" dirty="0" smtClean="0"/>
              <a:t>Quasi – prawny charakter zasad etyki zawodowej sprawia niekiedy, że zbiory etyki zawodowej są traktowane jako swoiste instrukcje postępowania prawników.</a:t>
            </a:r>
            <a:endParaRPr lang="pl-PL" sz="4400" b="1" i="1" dirty="0"/>
          </a:p>
        </p:txBody>
      </p:sp>
    </p:spTree>
    <p:extLst>
      <p:ext uri="{BB962C8B-B14F-4D97-AF65-F5344CB8AC3E}">
        <p14:creationId xmlns:p14="http://schemas.microsoft.com/office/powerpoint/2010/main" val="922006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Źródła etyki zawodowej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pPr marL="109728" indent="0">
              <a:buNone/>
            </a:pPr>
            <a:r>
              <a:rPr lang="pl-PL" sz="3600" dirty="0" smtClean="0"/>
              <a:t>Są poszukiwane </a:t>
            </a:r>
            <a:r>
              <a:rPr lang="pl-PL" sz="3600" dirty="0" smtClean="0"/>
              <a:t>w indywidualnym i zbiorowym korporacyjnym doświadczeniu </a:t>
            </a:r>
            <a:r>
              <a:rPr lang="pl-PL" sz="3600" dirty="0" smtClean="0"/>
              <a:t>wartości</a:t>
            </a:r>
            <a:r>
              <a:rPr lang="pl-PL" sz="3600" dirty="0" smtClean="0"/>
              <a:t>. </a:t>
            </a:r>
            <a:endParaRPr lang="pl-PL" sz="3600" dirty="0"/>
          </a:p>
        </p:txBody>
      </p:sp>
    </p:spTree>
    <p:extLst>
      <p:ext uri="{BB962C8B-B14F-4D97-AF65-F5344CB8AC3E}">
        <p14:creationId xmlns:p14="http://schemas.microsoft.com/office/powerpoint/2010/main" val="27379337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Etyczna wspólnota komunikacyjna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l-PL" sz="4800" dirty="0" smtClean="0"/>
              <a:t>Korporacja prawników może być charakteryzowana  jako etyczna wspólnota </a:t>
            </a:r>
            <a:r>
              <a:rPr lang="pl-PL" sz="4800" dirty="0" smtClean="0"/>
              <a:t>komunikacyjna. </a:t>
            </a:r>
          </a:p>
          <a:p>
            <a:pPr marL="109728" indent="0">
              <a:buNone/>
            </a:pPr>
            <a:endParaRPr lang="pl-PL" sz="4800" dirty="0"/>
          </a:p>
        </p:txBody>
      </p:sp>
    </p:spTree>
    <p:extLst>
      <p:ext uri="{BB962C8B-B14F-4D97-AF65-F5344CB8AC3E}">
        <p14:creationId xmlns:p14="http://schemas.microsoft.com/office/powerpoint/2010/main" val="460811796"/>
      </p:ext>
    </p:extLst>
  </p:cSld>
  <p:clrMapOvr>
    <a:masterClrMapping/>
  </p:clrMapOvr>
</p:sld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Default Theme">
  <a:themeElements>
    <a:clrScheme name="UP 2">
      <a:dk1>
        <a:srgbClr val="737373"/>
      </a:dk1>
      <a:lt1>
        <a:srgbClr val="FFFFFF"/>
      </a:lt1>
      <a:dk2>
        <a:srgbClr val="737373"/>
      </a:dk2>
      <a:lt2>
        <a:srgbClr val="FFFFFF"/>
      </a:lt2>
      <a:accent1>
        <a:srgbClr val="782834"/>
      </a:accent1>
      <a:accent2>
        <a:srgbClr val="7F4D4D"/>
      </a:accent2>
      <a:accent3>
        <a:srgbClr val="B69090"/>
      </a:accent3>
      <a:accent4>
        <a:srgbClr val="CDB3B3"/>
      </a:accent4>
      <a:accent5>
        <a:srgbClr val="633737"/>
      </a:accent5>
      <a:accent6>
        <a:srgbClr val="737373"/>
      </a:accent6>
      <a:hlink>
        <a:srgbClr val="1F497D"/>
      </a:hlink>
      <a:folHlink>
        <a:srgbClr val="17365D"/>
      </a:folHlink>
    </a:clrScheme>
    <a:fontScheme name="Niestandardowy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rgbClr val="00538E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>
          <a:lnSpc>
            <a:spcPct val="150000"/>
          </a:lnSpc>
          <a:buFont typeface="Arial" pitchFamily="34" charset="0"/>
          <a:buNone/>
          <a:defRPr sz="1200" dirty="0" err="1" smtClean="0">
            <a:solidFill>
              <a:schemeClr val="bg1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Uniwersytet Przyrodniczy we Wrocławiu">
  <a:themeElements>
    <a:clrScheme name="UP 2">
      <a:dk1>
        <a:srgbClr val="737373"/>
      </a:dk1>
      <a:lt1>
        <a:srgbClr val="FFFFFF"/>
      </a:lt1>
      <a:dk2>
        <a:srgbClr val="737373"/>
      </a:dk2>
      <a:lt2>
        <a:srgbClr val="FFFFFF"/>
      </a:lt2>
      <a:accent1>
        <a:srgbClr val="782834"/>
      </a:accent1>
      <a:accent2>
        <a:srgbClr val="7F4D4D"/>
      </a:accent2>
      <a:accent3>
        <a:srgbClr val="B69090"/>
      </a:accent3>
      <a:accent4>
        <a:srgbClr val="CDB3B3"/>
      </a:accent4>
      <a:accent5>
        <a:srgbClr val="633737"/>
      </a:accent5>
      <a:accent6>
        <a:srgbClr val="737373"/>
      </a:accent6>
      <a:hlink>
        <a:srgbClr val="1F497D"/>
      </a:hlink>
      <a:folHlink>
        <a:srgbClr val="17365D"/>
      </a:folHlink>
    </a:clrScheme>
    <a:fontScheme name="Niestandardowy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rgbClr val="00538E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>
          <a:lnSpc>
            <a:spcPct val="150000"/>
          </a:lnSpc>
          <a:buFont typeface="Arial" pitchFamily="34" charset="0"/>
          <a:buNone/>
          <a:defRPr sz="1200" dirty="0" err="1" smtClean="0">
            <a:solidFill>
              <a:schemeClr val="bg1">
                <a:lumMod val="50000"/>
              </a:schemeClr>
            </a:solidFill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1_Uniwersytet Przyrodniczy we Wrocławiu">
  <a:themeElements>
    <a:clrScheme name="UP 2">
      <a:dk1>
        <a:srgbClr val="737373"/>
      </a:dk1>
      <a:lt1>
        <a:srgbClr val="FFFFFF"/>
      </a:lt1>
      <a:dk2>
        <a:srgbClr val="737373"/>
      </a:dk2>
      <a:lt2>
        <a:srgbClr val="FFFFFF"/>
      </a:lt2>
      <a:accent1>
        <a:srgbClr val="782834"/>
      </a:accent1>
      <a:accent2>
        <a:srgbClr val="7F4D4D"/>
      </a:accent2>
      <a:accent3>
        <a:srgbClr val="B69090"/>
      </a:accent3>
      <a:accent4>
        <a:srgbClr val="CDB3B3"/>
      </a:accent4>
      <a:accent5>
        <a:srgbClr val="633737"/>
      </a:accent5>
      <a:accent6>
        <a:srgbClr val="737373"/>
      </a:accent6>
      <a:hlink>
        <a:srgbClr val="1F497D"/>
      </a:hlink>
      <a:folHlink>
        <a:srgbClr val="17365D"/>
      </a:folHlink>
    </a:clrScheme>
    <a:fontScheme name="Niestandardowy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rgbClr val="00538E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>
          <a:lnSpc>
            <a:spcPct val="150000"/>
          </a:lnSpc>
          <a:buFont typeface="Arial" pitchFamily="34" charset="0"/>
          <a:buNone/>
          <a:defRPr sz="1200" dirty="0" err="1" smtClean="0">
            <a:solidFill>
              <a:schemeClr val="bg1">
                <a:lumMod val="50000"/>
              </a:schemeClr>
            </a:solidFill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2_Uniwersytet Przyrodniczy we Wrocławiu">
  <a:themeElements>
    <a:clrScheme name="UP 2">
      <a:dk1>
        <a:srgbClr val="737373"/>
      </a:dk1>
      <a:lt1>
        <a:srgbClr val="FFFFFF"/>
      </a:lt1>
      <a:dk2>
        <a:srgbClr val="737373"/>
      </a:dk2>
      <a:lt2>
        <a:srgbClr val="FFFFFF"/>
      </a:lt2>
      <a:accent1>
        <a:srgbClr val="782834"/>
      </a:accent1>
      <a:accent2>
        <a:srgbClr val="7F4D4D"/>
      </a:accent2>
      <a:accent3>
        <a:srgbClr val="B69090"/>
      </a:accent3>
      <a:accent4>
        <a:srgbClr val="CDB3B3"/>
      </a:accent4>
      <a:accent5>
        <a:srgbClr val="633737"/>
      </a:accent5>
      <a:accent6>
        <a:srgbClr val="737373"/>
      </a:accent6>
      <a:hlink>
        <a:srgbClr val="1F497D"/>
      </a:hlink>
      <a:folHlink>
        <a:srgbClr val="17365D"/>
      </a:folHlink>
    </a:clrScheme>
    <a:fontScheme name="Niestandardowy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rgbClr val="00538E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>
          <a:lnSpc>
            <a:spcPct val="150000"/>
          </a:lnSpc>
          <a:buFont typeface="Arial" pitchFamily="34" charset="0"/>
          <a:buNone/>
          <a:defRPr sz="1200" dirty="0" err="1" smtClean="0">
            <a:solidFill>
              <a:schemeClr val="bg1">
                <a:lumMod val="50000"/>
              </a:schemeClr>
            </a:solidFill>
          </a:defRPr>
        </a:defPPr>
      </a:lstStyle>
    </a:txDef>
  </a:objectDefaults>
  <a:extraClrSchemeLst/>
</a:theme>
</file>

<file path=ppt/theme/theme5.xml><?xml version="1.0" encoding="utf-8"?>
<a:theme xmlns:a="http://schemas.openxmlformats.org/drawingml/2006/main" name="Wielkomiejski">
  <a:themeElements>
    <a:clrScheme name="Wielkomiejski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Wielkomiejski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Wielkomiejski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446</TotalTime>
  <Words>503</Words>
  <Application>Microsoft Office PowerPoint</Application>
  <PresentationFormat>Pokaz na ekranie (4:3)</PresentationFormat>
  <Paragraphs>58</Paragraphs>
  <Slides>22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5</vt:i4>
      </vt:variant>
      <vt:variant>
        <vt:lpstr>Tytuły slajdów</vt:lpstr>
      </vt:variant>
      <vt:variant>
        <vt:i4>22</vt:i4>
      </vt:variant>
    </vt:vector>
  </HeadingPairs>
  <TitlesOfParts>
    <vt:vector size="34" baseType="lpstr">
      <vt:lpstr>Arial</vt:lpstr>
      <vt:lpstr>Calibri</vt:lpstr>
      <vt:lpstr>Georgia</vt:lpstr>
      <vt:lpstr>Segoe UI</vt:lpstr>
      <vt:lpstr>Times New Roman</vt:lpstr>
      <vt:lpstr>Trebuchet MS</vt:lpstr>
      <vt:lpstr>Wingdings 2</vt:lpstr>
      <vt:lpstr>Default Theme</vt:lpstr>
      <vt:lpstr>Uniwersytet Przyrodniczy we Wrocławiu</vt:lpstr>
      <vt:lpstr>1_Uniwersytet Przyrodniczy we Wrocławiu</vt:lpstr>
      <vt:lpstr>2_Uniwersytet Przyrodniczy we Wrocławiu</vt:lpstr>
      <vt:lpstr>Wielkomiejski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Źródła etyki zawodowej</vt:lpstr>
      <vt:lpstr>Etyczna wspólnota komunikacyjna</vt:lpstr>
      <vt:lpstr>Zawody zaufania publicznego</vt:lpstr>
      <vt:lpstr>Zawody zaufania publicznego</vt:lpstr>
      <vt:lpstr>Zawody zaufania publicznego</vt:lpstr>
      <vt:lpstr>Relacje i role społeczne</vt:lpstr>
      <vt:lpstr>Relacje i role społeczne</vt:lpstr>
      <vt:lpstr>Relacje i role społeczne</vt:lpstr>
      <vt:lpstr>Relacje i role społeczne</vt:lpstr>
      <vt:lpstr>Relacje i role społeczne</vt:lpstr>
      <vt:lpstr>Relacje i role społeczne</vt:lpstr>
      <vt:lpstr>Relacje i role społeczne</vt:lpstr>
      <vt:lpstr>Kodeksy etyki zawodowej</vt:lpstr>
      <vt:lpstr>Etyka zawodowa a moralność powszechna</vt:lpstr>
      <vt:lpstr>Etyczność prawnika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PD</dc:creator>
  <cp:lastModifiedBy>Wioletta Jedlecka</cp:lastModifiedBy>
  <cp:revision>70</cp:revision>
  <dcterms:created xsi:type="dcterms:W3CDTF">2016-07-09T11:11:47Z</dcterms:created>
  <dcterms:modified xsi:type="dcterms:W3CDTF">2019-10-12T07:19:51Z</dcterms:modified>
</cp:coreProperties>
</file>