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822" r:id="rId3"/>
  </p:sldMasterIdLst>
  <p:notesMasterIdLst>
    <p:notesMasterId r:id="rId32"/>
  </p:notesMasterIdLst>
  <p:sldIdLst>
    <p:sldId id="256" r:id="rId4"/>
    <p:sldId id="298" r:id="rId5"/>
    <p:sldId id="299" r:id="rId6"/>
    <p:sldId id="300" r:id="rId7"/>
    <p:sldId id="317" r:id="rId8"/>
    <p:sldId id="302" r:id="rId9"/>
    <p:sldId id="303" r:id="rId10"/>
    <p:sldId id="304" r:id="rId11"/>
    <p:sldId id="305" r:id="rId12"/>
    <p:sldId id="287" r:id="rId13"/>
    <p:sldId id="306" r:id="rId14"/>
    <p:sldId id="315" r:id="rId15"/>
    <p:sldId id="285" r:id="rId16"/>
    <p:sldId id="316" r:id="rId17"/>
    <p:sldId id="288" r:id="rId18"/>
    <p:sldId id="307" r:id="rId19"/>
    <p:sldId id="312" r:id="rId20"/>
    <p:sldId id="308" r:id="rId21"/>
    <p:sldId id="309" r:id="rId22"/>
    <p:sldId id="310" r:id="rId23"/>
    <p:sldId id="311" r:id="rId24"/>
    <p:sldId id="318" r:id="rId25"/>
    <p:sldId id="284" r:id="rId26"/>
    <p:sldId id="290" r:id="rId27"/>
    <p:sldId id="313" r:id="rId28"/>
    <p:sldId id="286" r:id="rId29"/>
    <p:sldId id="291" r:id="rId30"/>
    <p:sldId id="297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33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garnek.pl/pagaj/30417106/jesien-w-swietokrzyskim-u-stop" TargetMode="External"/><Relationship Id="rId1" Type="http://schemas.openxmlformats.org/officeDocument/2006/relationships/image" Target="../media/image2.jpg"/><Relationship Id="rId6" Type="http://schemas.openxmlformats.org/officeDocument/2006/relationships/hyperlink" Target="https://www.iha.com.pl/wynajem-ma-urlop-mieszkanie-cannes_73967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pl.wikipedia.org/wiki/Dom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garnek.pl/pagaj/30417106/jesien-w-swietokrzyskim-u-stop" TargetMode="External"/><Relationship Id="rId1" Type="http://schemas.openxmlformats.org/officeDocument/2006/relationships/image" Target="../media/image2.jpg"/><Relationship Id="rId6" Type="http://schemas.openxmlformats.org/officeDocument/2006/relationships/hyperlink" Target="https://www.iha.com.pl/wynajem-ma-urlop-mieszkanie-cannes_73967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pl.wikipedia.org/wiki/D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E6491-9363-45D0-A77D-3FFB7E16A8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4F09071-D06E-4C39-866F-486ACCA70C7B}">
      <dgm:prSet phldrT="[Tekst]"/>
      <dgm:spPr/>
      <dgm:t>
        <a:bodyPr/>
        <a:lstStyle/>
        <a:p>
          <a:r>
            <a:rPr lang="pl-PL" dirty="0"/>
            <a:t>ustrojowe</a:t>
          </a:r>
        </a:p>
      </dgm:t>
    </dgm:pt>
    <dgm:pt modelId="{19247601-F709-4FBB-8CF0-25EB1680898C}" type="parTrans" cxnId="{8D397339-87B8-4CC4-ABE1-4F3FEAC0A125}">
      <dgm:prSet/>
      <dgm:spPr/>
      <dgm:t>
        <a:bodyPr/>
        <a:lstStyle/>
        <a:p>
          <a:endParaRPr lang="pl-PL"/>
        </a:p>
      </dgm:t>
    </dgm:pt>
    <dgm:pt modelId="{D901AC08-5502-463C-8A71-91766746EC9C}" type="sibTrans" cxnId="{8D397339-87B8-4CC4-ABE1-4F3FEAC0A125}">
      <dgm:prSet/>
      <dgm:spPr/>
      <dgm:t>
        <a:bodyPr/>
        <a:lstStyle/>
        <a:p>
          <a:endParaRPr lang="pl-PL"/>
        </a:p>
      </dgm:t>
    </dgm:pt>
    <dgm:pt modelId="{BFE3E23E-90AA-409A-A3C1-1D03096934E2}">
      <dgm:prSet phldrT="[Tekst]"/>
      <dgm:spPr/>
      <dgm:t>
        <a:bodyPr/>
        <a:lstStyle/>
        <a:p>
          <a:r>
            <a:rPr lang="pl-PL" dirty="0"/>
            <a:t>proceduralne</a:t>
          </a:r>
        </a:p>
      </dgm:t>
    </dgm:pt>
    <dgm:pt modelId="{6FFDFFDD-0E78-4070-83F2-5A260E603FCF}" type="parTrans" cxnId="{7E795372-ED00-42A2-96E4-D460502D9FA6}">
      <dgm:prSet/>
      <dgm:spPr/>
      <dgm:t>
        <a:bodyPr/>
        <a:lstStyle/>
        <a:p>
          <a:endParaRPr lang="pl-PL"/>
        </a:p>
      </dgm:t>
    </dgm:pt>
    <dgm:pt modelId="{A8B58D8F-FD9D-49CC-AF29-29100CF0CD51}" type="sibTrans" cxnId="{7E795372-ED00-42A2-96E4-D460502D9FA6}">
      <dgm:prSet/>
      <dgm:spPr/>
      <dgm:t>
        <a:bodyPr/>
        <a:lstStyle/>
        <a:p>
          <a:endParaRPr lang="pl-PL"/>
        </a:p>
      </dgm:t>
    </dgm:pt>
    <dgm:pt modelId="{BCCF6FB1-0C78-484D-9465-904500AE54AE}">
      <dgm:prSet phldrT="[Tekst]"/>
      <dgm:spPr/>
      <dgm:t>
        <a:bodyPr/>
        <a:lstStyle/>
        <a:p>
          <a:r>
            <a:rPr lang="pl-PL" dirty="0"/>
            <a:t>materialnoprawne</a:t>
          </a:r>
        </a:p>
      </dgm:t>
    </dgm:pt>
    <dgm:pt modelId="{6A2D3AEB-5501-4BF8-8D56-39C2CC9CCD9E}" type="parTrans" cxnId="{8A7398B0-EF7B-412B-9F22-3FFC123CA62A}">
      <dgm:prSet/>
      <dgm:spPr/>
      <dgm:t>
        <a:bodyPr/>
        <a:lstStyle/>
        <a:p>
          <a:endParaRPr lang="pl-PL"/>
        </a:p>
      </dgm:t>
    </dgm:pt>
    <dgm:pt modelId="{B46337B2-6F57-45BF-A98C-0C0073D1FAD5}" type="sibTrans" cxnId="{8A7398B0-EF7B-412B-9F22-3FFC123CA62A}">
      <dgm:prSet/>
      <dgm:spPr/>
      <dgm:t>
        <a:bodyPr/>
        <a:lstStyle/>
        <a:p>
          <a:endParaRPr lang="pl-PL"/>
        </a:p>
      </dgm:t>
    </dgm:pt>
    <dgm:pt modelId="{0A32C7BF-6BAF-4DEB-809C-5833EB6AC736}" type="pres">
      <dgm:prSet presAssocID="{EFBE6491-9363-45D0-A77D-3FFB7E16A838}" presName="linear" presStyleCnt="0">
        <dgm:presLayoutVars>
          <dgm:dir/>
          <dgm:animLvl val="lvl"/>
          <dgm:resizeHandles val="exact"/>
        </dgm:presLayoutVars>
      </dgm:prSet>
      <dgm:spPr/>
    </dgm:pt>
    <dgm:pt modelId="{98E8B0A8-4F0B-436E-8BB1-CB2281C0FB95}" type="pres">
      <dgm:prSet presAssocID="{34F09071-D06E-4C39-866F-486ACCA70C7B}" presName="parentLin" presStyleCnt="0"/>
      <dgm:spPr/>
    </dgm:pt>
    <dgm:pt modelId="{395A90E3-0C58-4ECA-9C53-FB45AD8A42D0}" type="pres">
      <dgm:prSet presAssocID="{34F09071-D06E-4C39-866F-486ACCA70C7B}" presName="parentLeftMargin" presStyleLbl="node1" presStyleIdx="0" presStyleCnt="3"/>
      <dgm:spPr/>
    </dgm:pt>
    <dgm:pt modelId="{E4319A12-EDBE-4518-80A2-A1DD0B723ACB}" type="pres">
      <dgm:prSet presAssocID="{34F09071-D06E-4C39-866F-486ACCA70C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C3A1246-D76D-45D4-BD95-F36DC0F33F40}" type="pres">
      <dgm:prSet presAssocID="{34F09071-D06E-4C39-866F-486ACCA70C7B}" presName="negativeSpace" presStyleCnt="0"/>
      <dgm:spPr/>
    </dgm:pt>
    <dgm:pt modelId="{9090E882-1E40-4B87-9340-B86C467F1214}" type="pres">
      <dgm:prSet presAssocID="{34F09071-D06E-4C39-866F-486ACCA70C7B}" presName="childText" presStyleLbl="conFgAcc1" presStyleIdx="0" presStyleCnt="3">
        <dgm:presLayoutVars>
          <dgm:bulletEnabled val="1"/>
        </dgm:presLayoutVars>
      </dgm:prSet>
      <dgm:spPr/>
    </dgm:pt>
    <dgm:pt modelId="{14CAED97-2C93-4DDA-BF2B-CF803847E2A1}" type="pres">
      <dgm:prSet presAssocID="{D901AC08-5502-463C-8A71-91766746EC9C}" presName="spaceBetweenRectangles" presStyleCnt="0"/>
      <dgm:spPr/>
    </dgm:pt>
    <dgm:pt modelId="{F7097BD0-B986-4134-9775-AE59E6AFE961}" type="pres">
      <dgm:prSet presAssocID="{BFE3E23E-90AA-409A-A3C1-1D03096934E2}" presName="parentLin" presStyleCnt="0"/>
      <dgm:spPr/>
    </dgm:pt>
    <dgm:pt modelId="{3FFC8E41-1C53-49F4-9F9F-86F1E870F8BD}" type="pres">
      <dgm:prSet presAssocID="{BFE3E23E-90AA-409A-A3C1-1D03096934E2}" presName="parentLeftMargin" presStyleLbl="node1" presStyleIdx="0" presStyleCnt="3"/>
      <dgm:spPr/>
    </dgm:pt>
    <dgm:pt modelId="{F04D9219-24FA-4887-B182-23FECB326752}" type="pres">
      <dgm:prSet presAssocID="{BFE3E23E-90AA-409A-A3C1-1D03096934E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5CACE55-6B26-4B5D-BE34-C31FD44A32F8}" type="pres">
      <dgm:prSet presAssocID="{BFE3E23E-90AA-409A-A3C1-1D03096934E2}" presName="negativeSpace" presStyleCnt="0"/>
      <dgm:spPr/>
    </dgm:pt>
    <dgm:pt modelId="{E85A4272-32EB-4CA2-AB65-89EA52C17066}" type="pres">
      <dgm:prSet presAssocID="{BFE3E23E-90AA-409A-A3C1-1D03096934E2}" presName="childText" presStyleLbl="conFgAcc1" presStyleIdx="1" presStyleCnt="3">
        <dgm:presLayoutVars>
          <dgm:bulletEnabled val="1"/>
        </dgm:presLayoutVars>
      </dgm:prSet>
      <dgm:spPr/>
    </dgm:pt>
    <dgm:pt modelId="{6AAB4F14-DE96-46CB-BA18-2836DC7F2662}" type="pres">
      <dgm:prSet presAssocID="{A8B58D8F-FD9D-49CC-AF29-29100CF0CD51}" presName="spaceBetweenRectangles" presStyleCnt="0"/>
      <dgm:spPr/>
    </dgm:pt>
    <dgm:pt modelId="{28059495-915A-4219-97DF-D47D51A4AB5C}" type="pres">
      <dgm:prSet presAssocID="{BCCF6FB1-0C78-484D-9465-904500AE54AE}" presName="parentLin" presStyleCnt="0"/>
      <dgm:spPr/>
    </dgm:pt>
    <dgm:pt modelId="{FEBC1FCB-4A32-410A-91D2-BB4C95A23CF9}" type="pres">
      <dgm:prSet presAssocID="{BCCF6FB1-0C78-484D-9465-904500AE54AE}" presName="parentLeftMargin" presStyleLbl="node1" presStyleIdx="1" presStyleCnt="3"/>
      <dgm:spPr/>
    </dgm:pt>
    <dgm:pt modelId="{89A62A48-DDC2-48E4-AF0E-65D0553CA10A}" type="pres">
      <dgm:prSet presAssocID="{BCCF6FB1-0C78-484D-9465-904500AE54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3AC61B3-975E-41B8-B7A1-1CF993C3A14C}" type="pres">
      <dgm:prSet presAssocID="{BCCF6FB1-0C78-484D-9465-904500AE54AE}" presName="negativeSpace" presStyleCnt="0"/>
      <dgm:spPr/>
    </dgm:pt>
    <dgm:pt modelId="{962569F8-0D58-48AE-9F9D-F6C438227DB7}" type="pres">
      <dgm:prSet presAssocID="{BCCF6FB1-0C78-484D-9465-904500AE54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B0EA602-8AAA-454E-A13F-44F34F2E0F14}" type="presOf" srcId="{34F09071-D06E-4C39-866F-486ACCA70C7B}" destId="{E4319A12-EDBE-4518-80A2-A1DD0B723ACB}" srcOrd="1" destOrd="0" presId="urn:microsoft.com/office/officeart/2005/8/layout/list1"/>
    <dgm:cxn modelId="{76C94E30-9262-4CDF-A1C0-A416C376FE29}" type="presOf" srcId="{BCCF6FB1-0C78-484D-9465-904500AE54AE}" destId="{FEBC1FCB-4A32-410A-91D2-BB4C95A23CF9}" srcOrd="0" destOrd="0" presId="urn:microsoft.com/office/officeart/2005/8/layout/list1"/>
    <dgm:cxn modelId="{8D397339-87B8-4CC4-ABE1-4F3FEAC0A125}" srcId="{EFBE6491-9363-45D0-A77D-3FFB7E16A838}" destId="{34F09071-D06E-4C39-866F-486ACCA70C7B}" srcOrd="0" destOrd="0" parTransId="{19247601-F709-4FBB-8CF0-25EB1680898C}" sibTransId="{D901AC08-5502-463C-8A71-91766746EC9C}"/>
    <dgm:cxn modelId="{61A6E440-58B4-4F0B-9245-06A67886A3C1}" type="presOf" srcId="{BFE3E23E-90AA-409A-A3C1-1D03096934E2}" destId="{3FFC8E41-1C53-49F4-9F9F-86F1E870F8BD}" srcOrd="0" destOrd="0" presId="urn:microsoft.com/office/officeart/2005/8/layout/list1"/>
    <dgm:cxn modelId="{5233105C-3381-416F-9114-1F3924D2B2F2}" type="presOf" srcId="{BFE3E23E-90AA-409A-A3C1-1D03096934E2}" destId="{F04D9219-24FA-4887-B182-23FECB326752}" srcOrd="1" destOrd="0" presId="urn:microsoft.com/office/officeart/2005/8/layout/list1"/>
    <dgm:cxn modelId="{80D7DD65-A55C-419F-B961-75AA70C6C90A}" type="presOf" srcId="{EFBE6491-9363-45D0-A77D-3FFB7E16A838}" destId="{0A32C7BF-6BAF-4DEB-809C-5833EB6AC736}" srcOrd="0" destOrd="0" presId="urn:microsoft.com/office/officeart/2005/8/layout/list1"/>
    <dgm:cxn modelId="{7E795372-ED00-42A2-96E4-D460502D9FA6}" srcId="{EFBE6491-9363-45D0-A77D-3FFB7E16A838}" destId="{BFE3E23E-90AA-409A-A3C1-1D03096934E2}" srcOrd="1" destOrd="0" parTransId="{6FFDFFDD-0E78-4070-83F2-5A260E603FCF}" sibTransId="{A8B58D8F-FD9D-49CC-AF29-29100CF0CD51}"/>
    <dgm:cxn modelId="{E2D5865A-5130-4F5B-8709-9641F2156D51}" type="presOf" srcId="{BCCF6FB1-0C78-484D-9465-904500AE54AE}" destId="{89A62A48-DDC2-48E4-AF0E-65D0553CA10A}" srcOrd="1" destOrd="0" presId="urn:microsoft.com/office/officeart/2005/8/layout/list1"/>
    <dgm:cxn modelId="{8A7398B0-EF7B-412B-9F22-3FFC123CA62A}" srcId="{EFBE6491-9363-45D0-A77D-3FFB7E16A838}" destId="{BCCF6FB1-0C78-484D-9465-904500AE54AE}" srcOrd="2" destOrd="0" parTransId="{6A2D3AEB-5501-4BF8-8D56-39C2CC9CCD9E}" sibTransId="{B46337B2-6F57-45BF-A98C-0C0073D1FAD5}"/>
    <dgm:cxn modelId="{B26309FF-9638-48F6-8630-44700E5B208D}" type="presOf" srcId="{34F09071-D06E-4C39-866F-486ACCA70C7B}" destId="{395A90E3-0C58-4ECA-9C53-FB45AD8A42D0}" srcOrd="0" destOrd="0" presId="urn:microsoft.com/office/officeart/2005/8/layout/list1"/>
    <dgm:cxn modelId="{B2A1AF54-9F4B-4C00-B983-6A59E7C20117}" type="presParOf" srcId="{0A32C7BF-6BAF-4DEB-809C-5833EB6AC736}" destId="{98E8B0A8-4F0B-436E-8BB1-CB2281C0FB95}" srcOrd="0" destOrd="0" presId="urn:microsoft.com/office/officeart/2005/8/layout/list1"/>
    <dgm:cxn modelId="{5A23CE71-7687-4858-9D9A-2333D71CB9CA}" type="presParOf" srcId="{98E8B0A8-4F0B-436E-8BB1-CB2281C0FB95}" destId="{395A90E3-0C58-4ECA-9C53-FB45AD8A42D0}" srcOrd="0" destOrd="0" presId="urn:microsoft.com/office/officeart/2005/8/layout/list1"/>
    <dgm:cxn modelId="{475C64CB-DFE6-4AB0-B355-DCC9DFBAD523}" type="presParOf" srcId="{98E8B0A8-4F0B-436E-8BB1-CB2281C0FB95}" destId="{E4319A12-EDBE-4518-80A2-A1DD0B723ACB}" srcOrd="1" destOrd="0" presId="urn:microsoft.com/office/officeart/2005/8/layout/list1"/>
    <dgm:cxn modelId="{4467C192-DB2C-46D4-AE01-5EA999C8B98E}" type="presParOf" srcId="{0A32C7BF-6BAF-4DEB-809C-5833EB6AC736}" destId="{2C3A1246-D76D-45D4-BD95-F36DC0F33F40}" srcOrd="1" destOrd="0" presId="urn:microsoft.com/office/officeart/2005/8/layout/list1"/>
    <dgm:cxn modelId="{2F43AC94-CC3E-4408-9156-47F2CEA9C18C}" type="presParOf" srcId="{0A32C7BF-6BAF-4DEB-809C-5833EB6AC736}" destId="{9090E882-1E40-4B87-9340-B86C467F1214}" srcOrd="2" destOrd="0" presId="urn:microsoft.com/office/officeart/2005/8/layout/list1"/>
    <dgm:cxn modelId="{78DC141C-6400-4322-8B6F-2FA27BD14199}" type="presParOf" srcId="{0A32C7BF-6BAF-4DEB-809C-5833EB6AC736}" destId="{14CAED97-2C93-4DDA-BF2B-CF803847E2A1}" srcOrd="3" destOrd="0" presId="urn:microsoft.com/office/officeart/2005/8/layout/list1"/>
    <dgm:cxn modelId="{2AD7605F-232E-4988-996E-695A61D72200}" type="presParOf" srcId="{0A32C7BF-6BAF-4DEB-809C-5833EB6AC736}" destId="{F7097BD0-B986-4134-9775-AE59E6AFE961}" srcOrd="4" destOrd="0" presId="urn:microsoft.com/office/officeart/2005/8/layout/list1"/>
    <dgm:cxn modelId="{E7CDCC45-76D8-42DD-AD24-AFED3E87BAD7}" type="presParOf" srcId="{F7097BD0-B986-4134-9775-AE59E6AFE961}" destId="{3FFC8E41-1C53-49F4-9F9F-86F1E870F8BD}" srcOrd="0" destOrd="0" presId="urn:microsoft.com/office/officeart/2005/8/layout/list1"/>
    <dgm:cxn modelId="{7537DC29-E857-4938-BD88-352E324898DC}" type="presParOf" srcId="{F7097BD0-B986-4134-9775-AE59E6AFE961}" destId="{F04D9219-24FA-4887-B182-23FECB326752}" srcOrd="1" destOrd="0" presId="urn:microsoft.com/office/officeart/2005/8/layout/list1"/>
    <dgm:cxn modelId="{4A42A50D-5730-4BDF-939E-017537487EE0}" type="presParOf" srcId="{0A32C7BF-6BAF-4DEB-809C-5833EB6AC736}" destId="{D5CACE55-6B26-4B5D-BE34-C31FD44A32F8}" srcOrd="5" destOrd="0" presId="urn:microsoft.com/office/officeart/2005/8/layout/list1"/>
    <dgm:cxn modelId="{1006BA91-4B6D-4AD0-BBCB-EC8D254A5E2F}" type="presParOf" srcId="{0A32C7BF-6BAF-4DEB-809C-5833EB6AC736}" destId="{E85A4272-32EB-4CA2-AB65-89EA52C17066}" srcOrd="6" destOrd="0" presId="urn:microsoft.com/office/officeart/2005/8/layout/list1"/>
    <dgm:cxn modelId="{E6AB1C50-193F-498A-AE03-88B683E31E0C}" type="presParOf" srcId="{0A32C7BF-6BAF-4DEB-809C-5833EB6AC736}" destId="{6AAB4F14-DE96-46CB-BA18-2836DC7F2662}" srcOrd="7" destOrd="0" presId="urn:microsoft.com/office/officeart/2005/8/layout/list1"/>
    <dgm:cxn modelId="{C9936C59-A45A-4566-AF7B-6BB4BABE8CAB}" type="presParOf" srcId="{0A32C7BF-6BAF-4DEB-809C-5833EB6AC736}" destId="{28059495-915A-4219-97DF-D47D51A4AB5C}" srcOrd="8" destOrd="0" presId="urn:microsoft.com/office/officeart/2005/8/layout/list1"/>
    <dgm:cxn modelId="{DF388474-FDE9-4B5C-9950-C3914DCAE355}" type="presParOf" srcId="{28059495-915A-4219-97DF-D47D51A4AB5C}" destId="{FEBC1FCB-4A32-410A-91D2-BB4C95A23CF9}" srcOrd="0" destOrd="0" presId="urn:microsoft.com/office/officeart/2005/8/layout/list1"/>
    <dgm:cxn modelId="{D7D882A6-B0F2-46AA-BD12-52F21FE0F87C}" type="presParOf" srcId="{28059495-915A-4219-97DF-D47D51A4AB5C}" destId="{89A62A48-DDC2-48E4-AF0E-65D0553CA10A}" srcOrd="1" destOrd="0" presId="urn:microsoft.com/office/officeart/2005/8/layout/list1"/>
    <dgm:cxn modelId="{F9AF1E98-2590-45C5-BA63-48F02C205CC3}" type="presParOf" srcId="{0A32C7BF-6BAF-4DEB-809C-5833EB6AC736}" destId="{63AC61B3-975E-41B8-B7A1-1CF993C3A14C}" srcOrd="9" destOrd="0" presId="urn:microsoft.com/office/officeart/2005/8/layout/list1"/>
    <dgm:cxn modelId="{C9F5D00F-D8CE-4EC3-8483-9CCC3B9D61EC}" type="presParOf" srcId="{0A32C7BF-6BAF-4DEB-809C-5833EB6AC736}" destId="{962569F8-0D58-48AE-9F9D-F6C438227D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7AF925-0F2F-47DC-98A3-4C323389748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518422-CABE-435A-92AA-2E745EEAF15C}">
      <dgm:prSet phldrT="[Tekst]"/>
      <dgm:spPr/>
      <dgm:t>
        <a:bodyPr/>
        <a:lstStyle/>
        <a:p>
          <a:r>
            <a:rPr lang="pl-PL" dirty="0"/>
            <a:t>Gruntowe</a:t>
          </a:r>
        </a:p>
      </dgm:t>
    </dgm:pt>
    <dgm:pt modelId="{5B9323C0-B591-4F46-BC79-095D461C8E7C}" type="parTrans" cxnId="{9BC0F4CF-BEB7-43AD-9B6B-FAEE4B16B687}">
      <dgm:prSet/>
      <dgm:spPr/>
      <dgm:t>
        <a:bodyPr/>
        <a:lstStyle/>
        <a:p>
          <a:endParaRPr lang="pl-PL"/>
        </a:p>
      </dgm:t>
    </dgm:pt>
    <dgm:pt modelId="{C0C23828-D372-4EF0-8C4F-17863EF7BBBE}" type="sibTrans" cxnId="{9BC0F4CF-BEB7-43AD-9B6B-FAEE4B16B687}">
      <dgm:prSet/>
      <dgm:spPr/>
      <dgm:t>
        <a:bodyPr/>
        <a:lstStyle/>
        <a:p>
          <a:endParaRPr lang="pl-PL"/>
        </a:p>
      </dgm:t>
    </dgm:pt>
    <dgm:pt modelId="{DDB74C2F-ED84-4C38-9FF2-B324167B9CDD}">
      <dgm:prSet phldrT="[Tekst]"/>
      <dgm:spPr/>
      <dgm:t>
        <a:bodyPr/>
        <a:lstStyle/>
        <a:p>
          <a:r>
            <a:rPr lang="pl-PL" dirty="0"/>
            <a:t>Art. 46 par. 1 KC,</a:t>
          </a:r>
        </a:p>
      </dgm:t>
    </dgm:pt>
    <dgm:pt modelId="{1C3FE12C-23D2-4A77-8DC5-6F8177E68DD2}" type="parTrans" cxnId="{EE30177C-7D33-443B-9F14-76BB5E4DF1D8}">
      <dgm:prSet/>
      <dgm:spPr/>
      <dgm:t>
        <a:bodyPr/>
        <a:lstStyle/>
        <a:p>
          <a:endParaRPr lang="pl-PL"/>
        </a:p>
      </dgm:t>
    </dgm:pt>
    <dgm:pt modelId="{BB2888D3-9426-4B6E-936E-517A3244EA3C}" type="sibTrans" cxnId="{EE30177C-7D33-443B-9F14-76BB5E4DF1D8}">
      <dgm:prSet/>
      <dgm:spPr/>
      <dgm:t>
        <a:bodyPr/>
        <a:lstStyle/>
        <a:p>
          <a:endParaRPr lang="pl-PL"/>
        </a:p>
      </dgm:t>
    </dgm:pt>
    <dgm:pt modelId="{130A4D62-7806-4B8D-9A0E-886B5096E57A}">
      <dgm:prSet phldrT="[Tekst]"/>
      <dgm:spPr/>
      <dgm:t>
        <a:bodyPr/>
        <a:lstStyle/>
        <a:p>
          <a:r>
            <a:rPr lang="pl-PL" dirty="0"/>
            <a:t>Art. 21 UKW – kilka nieruchomości stanowiących całość gospodarczą lub graniczących ze sobą,</a:t>
          </a:r>
        </a:p>
      </dgm:t>
    </dgm:pt>
    <dgm:pt modelId="{F7214245-5D2E-49C1-B9E1-06195706CF4A}" type="parTrans" cxnId="{72C19B0E-0C8D-4198-8A32-B0476348371A}">
      <dgm:prSet/>
      <dgm:spPr/>
      <dgm:t>
        <a:bodyPr/>
        <a:lstStyle/>
        <a:p>
          <a:endParaRPr lang="pl-PL"/>
        </a:p>
      </dgm:t>
    </dgm:pt>
    <dgm:pt modelId="{40A6196C-F95C-4E46-8269-5A6901872581}" type="sibTrans" cxnId="{72C19B0E-0C8D-4198-8A32-B0476348371A}">
      <dgm:prSet/>
      <dgm:spPr/>
      <dgm:t>
        <a:bodyPr/>
        <a:lstStyle/>
        <a:p>
          <a:endParaRPr lang="pl-PL"/>
        </a:p>
      </dgm:t>
    </dgm:pt>
    <dgm:pt modelId="{B22621DB-1BA1-41D1-8C27-E6442ACEDFDF}">
      <dgm:prSet phldrT="[Tekst]"/>
      <dgm:spPr/>
      <dgm:t>
        <a:bodyPr/>
        <a:lstStyle/>
        <a:p>
          <a:r>
            <a:rPr lang="pl-PL" dirty="0"/>
            <a:t>Budynkowe</a:t>
          </a:r>
        </a:p>
      </dgm:t>
    </dgm:pt>
    <dgm:pt modelId="{E368B14D-9245-4929-9499-3021DEF15CCD}" type="parTrans" cxnId="{C1416BB8-1D3D-415B-9AB6-EABB5F739C9F}">
      <dgm:prSet/>
      <dgm:spPr/>
      <dgm:t>
        <a:bodyPr/>
        <a:lstStyle/>
        <a:p>
          <a:endParaRPr lang="pl-PL"/>
        </a:p>
      </dgm:t>
    </dgm:pt>
    <dgm:pt modelId="{E7AAA206-9E18-4386-AB48-C330081FDBF7}" type="sibTrans" cxnId="{C1416BB8-1D3D-415B-9AB6-EABB5F739C9F}">
      <dgm:prSet/>
      <dgm:spPr/>
      <dgm:t>
        <a:bodyPr/>
        <a:lstStyle/>
        <a:p>
          <a:endParaRPr lang="pl-PL"/>
        </a:p>
      </dgm:t>
    </dgm:pt>
    <dgm:pt modelId="{E6DD53AD-6076-441A-A8F0-7EA339EEDCED}">
      <dgm:prSet phldrT="[Tekst]"/>
      <dgm:spPr/>
      <dgm:t>
        <a:bodyPr/>
        <a:lstStyle/>
        <a:p>
          <a:r>
            <a:rPr lang="pl-PL" dirty="0"/>
            <a:t>Ujawnieniu podlega odrębna własność budynków [oraz innych urządzeń trwale związanych z gruntem],</a:t>
          </a:r>
        </a:p>
      </dgm:t>
    </dgm:pt>
    <dgm:pt modelId="{E4A0DE24-5087-4352-82F9-6854C027FF37}" type="parTrans" cxnId="{50EAE1FD-B5B9-43B5-B1F3-DAF4A5217B7C}">
      <dgm:prSet/>
      <dgm:spPr/>
      <dgm:t>
        <a:bodyPr/>
        <a:lstStyle/>
        <a:p>
          <a:endParaRPr lang="pl-PL"/>
        </a:p>
      </dgm:t>
    </dgm:pt>
    <dgm:pt modelId="{5436470F-3AB9-4043-8FDB-E667CA8EC94C}" type="sibTrans" cxnId="{50EAE1FD-B5B9-43B5-B1F3-DAF4A5217B7C}">
      <dgm:prSet/>
      <dgm:spPr/>
      <dgm:t>
        <a:bodyPr/>
        <a:lstStyle/>
        <a:p>
          <a:endParaRPr lang="pl-PL"/>
        </a:p>
      </dgm:t>
    </dgm:pt>
    <dgm:pt modelId="{2041DC9F-68E7-4F21-96E3-D4877FC25882}">
      <dgm:prSet phldrT="[Tekst]"/>
      <dgm:spPr/>
      <dgm:t>
        <a:bodyPr/>
        <a:lstStyle/>
        <a:p>
          <a:r>
            <a:rPr lang="pl-PL" dirty="0"/>
            <a:t>NIE zakłada się KW dla nieruchomości budynkowych, </a:t>
          </a:r>
        </a:p>
      </dgm:t>
    </dgm:pt>
    <dgm:pt modelId="{E5091BFF-A689-4ECD-8D57-F9B1085550A6}" type="parTrans" cxnId="{9D9BB533-C3DE-4066-9D70-15C66D792E9B}">
      <dgm:prSet/>
      <dgm:spPr/>
      <dgm:t>
        <a:bodyPr/>
        <a:lstStyle/>
        <a:p>
          <a:endParaRPr lang="pl-PL"/>
        </a:p>
      </dgm:t>
    </dgm:pt>
    <dgm:pt modelId="{9ED08F23-0A51-41D9-8CA8-FF32059AE272}" type="sibTrans" cxnId="{9D9BB533-C3DE-4066-9D70-15C66D792E9B}">
      <dgm:prSet/>
      <dgm:spPr/>
      <dgm:t>
        <a:bodyPr/>
        <a:lstStyle/>
        <a:p>
          <a:endParaRPr lang="pl-PL"/>
        </a:p>
      </dgm:t>
    </dgm:pt>
    <dgm:pt modelId="{036800B1-0BFB-478C-80B4-F0A85395F080}">
      <dgm:prSet phldrT="[Tekst]"/>
      <dgm:spPr/>
      <dgm:t>
        <a:bodyPr/>
        <a:lstStyle/>
        <a:p>
          <a:r>
            <a:rPr lang="pl-PL" dirty="0"/>
            <a:t>Lokalowe</a:t>
          </a:r>
        </a:p>
      </dgm:t>
    </dgm:pt>
    <dgm:pt modelId="{89CE18CC-577A-4E04-88FE-E2B238FD348A}" type="parTrans" cxnId="{F75ADE3F-3ACB-49CD-8F9B-CD170F854177}">
      <dgm:prSet/>
      <dgm:spPr/>
      <dgm:t>
        <a:bodyPr/>
        <a:lstStyle/>
        <a:p>
          <a:endParaRPr lang="pl-PL"/>
        </a:p>
      </dgm:t>
    </dgm:pt>
    <dgm:pt modelId="{8ED40A52-9FDF-4369-861A-86D112025228}" type="sibTrans" cxnId="{F75ADE3F-3ACB-49CD-8F9B-CD170F854177}">
      <dgm:prSet/>
      <dgm:spPr/>
      <dgm:t>
        <a:bodyPr/>
        <a:lstStyle/>
        <a:p>
          <a:endParaRPr lang="pl-PL"/>
        </a:p>
      </dgm:t>
    </dgm:pt>
    <dgm:pt modelId="{0DE9F07C-8929-46E4-8F03-001E282F95C7}">
      <dgm:prSet phldrT="[Tekst]"/>
      <dgm:spPr/>
      <dgm:t>
        <a:bodyPr/>
        <a:lstStyle/>
        <a:p>
          <a:r>
            <a:rPr lang="pl-PL" dirty="0"/>
            <a:t>Odrębna własność lokalu = odrębna księga wieczysta dla nieruchomości lokalowych oraz „nieruchomości macierzystej”,</a:t>
          </a:r>
        </a:p>
      </dgm:t>
    </dgm:pt>
    <dgm:pt modelId="{F069736D-A608-40DD-8F52-F5C69130B6EF}" type="parTrans" cxnId="{E7D50AA2-90E2-4CFF-AE32-87B2F3F1E9D3}">
      <dgm:prSet/>
      <dgm:spPr/>
      <dgm:t>
        <a:bodyPr/>
        <a:lstStyle/>
        <a:p>
          <a:endParaRPr lang="pl-PL"/>
        </a:p>
      </dgm:t>
    </dgm:pt>
    <dgm:pt modelId="{D7A5187A-EFDE-447D-94C7-A113C835AC59}" type="sibTrans" cxnId="{E7D50AA2-90E2-4CFF-AE32-87B2F3F1E9D3}">
      <dgm:prSet/>
      <dgm:spPr/>
      <dgm:t>
        <a:bodyPr/>
        <a:lstStyle/>
        <a:p>
          <a:endParaRPr lang="pl-PL"/>
        </a:p>
      </dgm:t>
    </dgm:pt>
    <dgm:pt modelId="{00F321A8-A4A4-4829-83DE-7580CB9813FE}" type="pres">
      <dgm:prSet presAssocID="{A27AF925-0F2F-47DC-98A3-4C3233897480}" presName="linear" presStyleCnt="0">
        <dgm:presLayoutVars>
          <dgm:dir/>
          <dgm:resizeHandles val="exact"/>
        </dgm:presLayoutVars>
      </dgm:prSet>
      <dgm:spPr/>
    </dgm:pt>
    <dgm:pt modelId="{B4E6FCA1-2ECB-4C1D-9943-EE0CF442EA48}" type="pres">
      <dgm:prSet presAssocID="{F2518422-CABE-435A-92AA-2E745EEAF15C}" presName="comp" presStyleCnt="0"/>
      <dgm:spPr/>
    </dgm:pt>
    <dgm:pt modelId="{43A009CB-BA54-47E2-836C-7C1F57C0965E}" type="pres">
      <dgm:prSet presAssocID="{F2518422-CABE-435A-92AA-2E745EEAF15C}" presName="box" presStyleLbl="node1" presStyleIdx="0" presStyleCnt="3"/>
      <dgm:spPr/>
    </dgm:pt>
    <dgm:pt modelId="{6F184A17-62A7-4A22-AB99-E4150D9CBA3A}" type="pres">
      <dgm:prSet presAssocID="{F2518422-CABE-435A-92AA-2E745EEAF15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1000" r="-11000"/>
          </a:stretch>
        </a:blipFill>
      </dgm:spPr>
    </dgm:pt>
    <dgm:pt modelId="{4A76BA36-11E7-484A-955A-08D60AAB088B}" type="pres">
      <dgm:prSet presAssocID="{F2518422-CABE-435A-92AA-2E745EEAF15C}" presName="text" presStyleLbl="node1" presStyleIdx="0" presStyleCnt="3">
        <dgm:presLayoutVars>
          <dgm:bulletEnabled val="1"/>
        </dgm:presLayoutVars>
      </dgm:prSet>
      <dgm:spPr/>
    </dgm:pt>
    <dgm:pt modelId="{75B79A34-A02B-4102-B58E-74502DE115E9}" type="pres">
      <dgm:prSet presAssocID="{C0C23828-D372-4EF0-8C4F-17863EF7BBBE}" presName="spacer" presStyleCnt="0"/>
      <dgm:spPr/>
    </dgm:pt>
    <dgm:pt modelId="{35B09A3E-519F-4146-AE41-138A3A63328E}" type="pres">
      <dgm:prSet presAssocID="{B22621DB-1BA1-41D1-8C27-E6442ACEDFDF}" presName="comp" presStyleCnt="0"/>
      <dgm:spPr/>
    </dgm:pt>
    <dgm:pt modelId="{A1CE138D-DA26-4241-88D7-99D98AEF8805}" type="pres">
      <dgm:prSet presAssocID="{B22621DB-1BA1-41D1-8C27-E6442ACEDFDF}" presName="box" presStyleLbl="node1" presStyleIdx="1" presStyleCnt="3"/>
      <dgm:spPr/>
    </dgm:pt>
    <dgm:pt modelId="{F6CC7C45-7D63-4664-894D-4628AC274109}" type="pres">
      <dgm:prSet presAssocID="{B22621DB-1BA1-41D1-8C27-E6442ACEDFDF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5000" b="-5000"/>
          </a:stretch>
        </a:blipFill>
      </dgm:spPr>
    </dgm:pt>
    <dgm:pt modelId="{FD9E5BAA-55B8-495C-9262-259E57E6E2B5}" type="pres">
      <dgm:prSet presAssocID="{B22621DB-1BA1-41D1-8C27-E6442ACEDFDF}" presName="text" presStyleLbl="node1" presStyleIdx="1" presStyleCnt="3">
        <dgm:presLayoutVars>
          <dgm:bulletEnabled val="1"/>
        </dgm:presLayoutVars>
      </dgm:prSet>
      <dgm:spPr/>
    </dgm:pt>
    <dgm:pt modelId="{8FC52CCE-C771-4695-B65C-E1BAA25B268B}" type="pres">
      <dgm:prSet presAssocID="{E7AAA206-9E18-4386-AB48-C330081FDBF7}" presName="spacer" presStyleCnt="0"/>
      <dgm:spPr/>
    </dgm:pt>
    <dgm:pt modelId="{8ABF6756-72D2-4874-B72F-EB897AC192BA}" type="pres">
      <dgm:prSet presAssocID="{036800B1-0BFB-478C-80B4-F0A85395F080}" presName="comp" presStyleCnt="0"/>
      <dgm:spPr/>
    </dgm:pt>
    <dgm:pt modelId="{2BA22F88-B9B7-46E3-93F0-66A5EC277934}" type="pres">
      <dgm:prSet presAssocID="{036800B1-0BFB-478C-80B4-F0A85395F080}" presName="box" presStyleLbl="node1" presStyleIdx="2" presStyleCnt="3"/>
      <dgm:spPr/>
    </dgm:pt>
    <dgm:pt modelId="{47B97C88-B5D6-424D-A261-23A5C268A89E}" type="pres">
      <dgm:prSet presAssocID="{036800B1-0BFB-478C-80B4-F0A85395F080}" presName="img" presStyleLbl="fgImgPlac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5000" b="-5000"/>
          </a:stretch>
        </a:blipFill>
      </dgm:spPr>
    </dgm:pt>
    <dgm:pt modelId="{8D85A38B-8436-42E8-8E21-9CD2293CD76F}" type="pres">
      <dgm:prSet presAssocID="{036800B1-0BFB-478C-80B4-F0A85395F080}" presName="text" presStyleLbl="node1" presStyleIdx="2" presStyleCnt="3">
        <dgm:presLayoutVars>
          <dgm:bulletEnabled val="1"/>
        </dgm:presLayoutVars>
      </dgm:prSet>
      <dgm:spPr/>
    </dgm:pt>
  </dgm:ptLst>
  <dgm:cxnLst>
    <dgm:cxn modelId="{920F5A0A-EE4D-47DB-8CBD-6B3F528DFB48}" type="presOf" srcId="{F2518422-CABE-435A-92AA-2E745EEAF15C}" destId="{4A76BA36-11E7-484A-955A-08D60AAB088B}" srcOrd="1" destOrd="0" presId="urn:microsoft.com/office/officeart/2005/8/layout/vList4"/>
    <dgm:cxn modelId="{72C19B0E-0C8D-4198-8A32-B0476348371A}" srcId="{F2518422-CABE-435A-92AA-2E745EEAF15C}" destId="{130A4D62-7806-4B8D-9A0E-886B5096E57A}" srcOrd="1" destOrd="0" parTransId="{F7214245-5D2E-49C1-B9E1-06195706CF4A}" sibTransId="{40A6196C-F95C-4E46-8269-5A6901872581}"/>
    <dgm:cxn modelId="{10F2641B-3CF9-4703-A0DD-516F651CFDAF}" type="presOf" srcId="{130A4D62-7806-4B8D-9A0E-886B5096E57A}" destId="{4A76BA36-11E7-484A-955A-08D60AAB088B}" srcOrd="1" destOrd="2" presId="urn:microsoft.com/office/officeart/2005/8/layout/vList4"/>
    <dgm:cxn modelId="{9D9BB533-C3DE-4066-9D70-15C66D792E9B}" srcId="{B22621DB-1BA1-41D1-8C27-E6442ACEDFDF}" destId="{2041DC9F-68E7-4F21-96E3-D4877FC25882}" srcOrd="1" destOrd="0" parTransId="{E5091BFF-A689-4ECD-8D57-F9B1085550A6}" sibTransId="{9ED08F23-0A51-41D9-8CA8-FF32059AE272}"/>
    <dgm:cxn modelId="{4D00F435-9806-4DBA-A454-7DC26F8CD135}" type="presOf" srcId="{2041DC9F-68E7-4F21-96E3-D4877FC25882}" destId="{A1CE138D-DA26-4241-88D7-99D98AEF8805}" srcOrd="0" destOrd="2" presId="urn:microsoft.com/office/officeart/2005/8/layout/vList4"/>
    <dgm:cxn modelId="{3FC4CA38-200B-49C7-9636-EF1ED3694A69}" type="presOf" srcId="{DDB74C2F-ED84-4C38-9FF2-B324167B9CDD}" destId="{43A009CB-BA54-47E2-836C-7C1F57C0965E}" srcOrd="0" destOrd="1" presId="urn:microsoft.com/office/officeart/2005/8/layout/vList4"/>
    <dgm:cxn modelId="{F75ADE3F-3ACB-49CD-8F9B-CD170F854177}" srcId="{A27AF925-0F2F-47DC-98A3-4C3233897480}" destId="{036800B1-0BFB-478C-80B4-F0A85395F080}" srcOrd="2" destOrd="0" parTransId="{89CE18CC-577A-4E04-88FE-E2B238FD348A}" sibTransId="{8ED40A52-9FDF-4369-861A-86D112025228}"/>
    <dgm:cxn modelId="{BC70705B-8B64-49EE-9640-6498E4258105}" type="presOf" srcId="{036800B1-0BFB-478C-80B4-F0A85395F080}" destId="{2BA22F88-B9B7-46E3-93F0-66A5EC277934}" srcOrd="0" destOrd="0" presId="urn:microsoft.com/office/officeart/2005/8/layout/vList4"/>
    <dgm:cxn modelId="{1BC92F4A-4D8B-47B1-8171-460448F05966}" type="presOf" srcId="{F2518422-CABE-435A-92AA-2E745EEAF15C}" destId="{43A009CB-BA54-47E2-836C-7C1F57C0965E}" srcOrd="0" destOrd="0" presId="urn:microsoft.com/office/officeart/2005/8/layout/vList4"/>
    <dgm:cxn modelId="{EE30177C-7D33-443B-9F14-76BB5E4DF1D8}" srcId="{F2518422-CABE-435A-92AA-2E745EEAF15C}" destId="{DDB74C2F-ED84-4C38-9FF2-B324167B9CDD}" srcOrd="0" destOrd="0" parTransId="{1C3FE12C-23D2-4A77-8DC5-6F8177E68DD2}" sibTransId="{BB2888D3-9426-4B6E-936E-517A3244EA3C}"/>
    <dgm:cxn modelId="{C5E3A093-F13D-4624-90F1-06B991593D69}" type="presOf" srcId="{E6DD53AD-6076-441A-A8F0-7EA339EEDCED}" destId="{A1CE138D-DA26-4241-88D7-99D98AEF8805}" srcOrd="0" destOrd="1" presId="urn:microsoft.com/office/officeart/2005/8/layout/vList4"/>
    <dgm:cxn modelId="{B9AB8E9B-D254-4A6D-90A6-AD181B3037B0}" type="presOf" srcId="{2041DC9F-68E7-4F21-96E3-D4877FC25882}" destId="{FD9E5BAA-55B8-495C-9262-259E57E6E2B5}" srcOrd="1" destOrd="2" presId="urn:microsoft.com/office/officeart/2005/8/layout/vList4"/>
    <dgm:cxn modelId="{E7D50AA2-90E2-4CFF-AE32-87B2F3F1E9D3}" srcId="{036800B1-0BFB-478C-80B4-F0A85395F080}" destId="{0DE9F07C-8929-46E4-8F03-001E282F95C7}" srcOrd="0" destOrd="0" parTransId="{F069736D-A608-40DD-8F52-F5C69130B6EF}" sibTransId="{D7A5187A-EFDE-447D-94C7-A113C835AC59}"/>
    <dgm:cxn modelId="{8C8F09A6-FE1F-47C9-9837-635A9D9352BF}" type="presOf" srcId="{DDB74C2F-ED84-4C38-9FF2-B324167B9CDD}" destId="{4A76BA36-11E7-484A-955A-08D60AAB088B}" srcOrd="1" destOrd="1" presId="urn:microsoft.com/office/officeart/2005/8/layout/vList4"/>
    <dgm:cxn modelId="{265920A7-AB0B-4746-956E-31BD5FBE8D5D}" type="presOf" srcId="{B22621DB-1BA1-41D1-8C27-E6442ACEDFDF}" destId="{FD9E5BAA-55B8-495C-9262-259E57E6E2B5}" srcOrd="1" destOrd="0" presId="urn:microsoft.com/office/officeart/2005/8/layout/vList4"/>
    <dgm:cxn modelId="{F8D1B4B3-9D90-49B7-BF71-079BFAC6C27F}" type="presOf" srcId="{036800B1-0BFB-478C-80B4-F0A85395F080}" destId="{8D85A38B-8436-42E8-8E21-9CD2293CD76F}" srcOrd="1" destOrd="0" presId="urn:microsoft.com/office/officeart/2005/8/layout/vList4"/>
    <dgm:cxn modelId="{C1416BB8-1D3D-415B-9AB6-EABB5F739C9F}" srcId="{A27AF925-0F2F-47DC-98A3-4C3233897480}" destId="{B22621DB-1BA1-41D1-8C27-E6442ACEDFDF}" srcOrd="1" destOrd="0" parTransId="{E368B14D-9245-4929-9499-3021DEF15CCD}" sibTransId="{E7AAA206-9E18-4386-AB48-C330081FDBF7}"/>
    <dgm:cxn modelId="{7205F3C4-585B-4A01-A487-F7D8B9B6E953}" type="presOf" srcId="{0DE9F07C-8929-46E4-8F03-001E282F95C7}" destId="{2BA22F88-B9B7-46E3-93F0-66A5EC277934}" srcOrd="0" destOrd="1" presId="urn:microsoft.com/office/officeart/2005/8/layout/vList4"/>
    <dgm:cxn modelId="{CB0956CE-2223-4CC2-AA7D-33E09060186F}" type="presOf" srcId="{A27AF925-0F2F-47DC-98A3-4C3233897480}" destId="{00F321A8-A4A4-4829-83DE-7580CB9813FE}" srcOrd="0" destOrd="0" presId="urn:microsoft.com/office/officeart/2005/8/layout/vList4"/>
    <dgm:cxn modelId="{9BC0F4CF-BEB7-43AD-9B6B-FAEE4B16B687}" srcId="{A27AF925-0F2F-47DC-98A3-4C3233897480}" destId="{F2518422-CABE-435A-92AA-2E745EEAF15C}" srcOrd="0" destOrd="0" parTransId="{5B9323C0-B591-4F46-BC79-095D461C8E7C}" sibTransId="{C0C23828-D372-4EF0-8C4F-17863EF7BBBE}"/>
    <dgm:cxn modelId="{0AB9C1DB-168C-4D8E-96E9-A27D848FAB5D}" type="presOf" srcId="{B22621DB-1BA1-41D1-8C27-E6442ACEDFDF}" destId="{A1CE138D-DA26-4241-88D7-99D98AEF8805}" srcOrd="0" destOrd="0" presId="urn:microsoft.com/office/officeart/2005/8/layout/vList4"/>
    <dgm:cxn modelId="{90BA0CE8-E4E8-4F91-BBDD-9C7B3019C1C3}" type="presOf" srcId="{0DE9F07C-8929-46E4-8F03-001E282F95C7}" destId="{8D85A38B-8436-42E8-8E21-9CD2293CD76F}" srcOrd="1" destOrd="1" presId="urn:microsoft.com/office/officeart/2005/8/layout/vList4"/>
    <dgm:cxn modelId="{CBF419F3-AB7A-4C39-AEC2-062E8C6F6C51}" type="presOf" srcId="{E6DD53AD-6076-441A-A8F0-7EA339EEDCED}" destId="{FD9E5BAA-55B8-495C-9262-259E57E6E2B5}" srcOrd="1" destOrd="1" presId="urn:microsoft.com/office/officeart/2005/8/layout/vList4"/>
    <dgm:cxn modelId="{8765CDF7-53A1-4B30-8060-7A724A01671D}" type="presOf" srcId="{130A4D62-7806-4B8D-9A0E-886B5096E57A}" destId="{43A009CB-BA54-47E2-836C-7C1F57C0965E}" srcOrd="0" destOrd="2" presId="urn:microsoft.com/office/officeart/2005/8/layout/vList4"/>
    <dgm:cxn modelId="{50EAE1FD-B5B9-43B5-B1F3-DAF4A5217B7C}" srcId="{B22621DB-1BA1-41D1-8C27-E6442ACEDFDF}" destId="{E6DD53AD-6076-441A-A8F0-7EA339EEDCED}" srcOrd="0" destOrd="0" parTransId="{E4A0DE24-5087-4352-82F9-6854C027FF37}" sibTransId="{5436470F-3AB9-4043-8FDB-E667CA8EC94C}"/>
    <dgm:cxn modelId="{6AC65D07-E5EC-4EF7-9AEE-73B99EC7ACB4}" type="presParOf" srcId="{00F321A8-A4A4-4829-83DE-7580CB9813FE}" destId="{B4E6FCA1-2ECB-4C1D-9943-EE0CF442EA48}" srcOrd="0" destOrd="0" presId="urn:microsoft.com/office/officeart/2005/8/layout/vList4"/>
    <dgm:cxn modelId="{156FD351-0337-43A3-8759-4B9E72ADAF1A}" type="presParOf" srcId="{B4E6FCA1-2ECB-4C1D-9943-EE0CF442EA48}" destId="{43A009CB-BA54-47E2-836C-7C1F57C0965E}" srcOrd="0" destOrd="0" presId="urn:microsoft.com/office/officeart/2005/8/layout/vList4"/>
    <dgm:cxn modelId="{2F9D59EE-8925-4DBA-AC5C-EDC9626CF8F4}" type="presParOf" srcId="{B4E6FCA1-2ECB-4C1D-9943-EE0CF442EA48}" destId="{6F184A17-62A7-4A22-AB99-E4150D9CBA3A}" srcOrd="1" destOrd="0" presId="urn:microsoft.com/office/officeart/2005/8/layout/vList4"/>
    <dgm:cxn modelId="{B0729B65-7D95-4D97-88A1-DEB7F4DD97B8}" type="presParOf" srcId="{B4E6FCA1-2ECB-4C1D-9943-EE0CF442EA48}" destId="{4A76BA36-11E7-484A-955A-08D60AAB088B}" srcOrd="2" destOrd="0" presId="urn:microsoft.com/office/officeart/2005/8/layout/vList4"/>
    <dgm:cxn modelId="{5E1AE1AC-1BD2-463D-835E-96869039843E}" type="presParOf" srcId="{00F321A8-A4A4-4829-83DE-7580CB9813FE}" destId="{75B79A34-A02B-4102-B58E-74502DE115E9}" srcOrd="1" destOrd="0" presId="urn:microsoft.com/office/officeart/2005/8/layout/vList4"/>
    <dgm:cxn modelId="{1F9D9A2D-5931-4394-B594-A1AA678990B4}" type="presParOf" srcId="{00F321A8-A4A4-4829-83DE-7580CB9813FE}" destId="{35B09A3E-519F-4146-AE41-138A3A63328E}" srcOrd="2" destOrd="0" presId="urn:microsoft.com/office/officeart/2005/8/layout/vList4"/>
    <dgm:cxn modelId="{B565BF30-68CE-4713-A4C8-70FC8D9510D2}" type="presParOf" srcId="{35B09A3E-519F-4146-AE41-138A3A63328E}" destId="{A1CE138D-DA26-4241-88D7-99D98AEF8805}" srcOrd="0" destOrd="0" presId="urn:microsoft.com/office/officeart/2005/8/layout/vList4"/>
    <dgm:cxn modelId="{97CBF1BB-708B-4DF6-BDA0-B809E0269B67}" type="presParOf" srcId="{35B09A3E-519F-4146-AE41-138A3A63328E}" destId="{F6CC7C45-7D63-4664-894D-4628AC274109}" srcOrd="1" destOrd="0" presId="urn:microsoft.com/office/officeart/2005/8/layout/vList4"/>
    <dgm:cxn modelId="{7ACE398D-7971-4F79-87B2-D1DA97CCE52B}" type="presParOf" srcId="{35B09A3E-519F-4146-AE41-138A3A63328E}" destId="{FD9E5BAA-55B8-495C-9262-259E57E6E2B5}" srcOrd="2" destOrd="0" presId="urn:microsoft.com/office/officeart/2005/8/layout/vList4"/>
    <dgm:cxn modelId="{A7C4FD20-1669-4650-B20D-0DB793B4DBC3}" type="presParOf" srcId="{00F321A8-A4A4-4829-83DE-7580CB9813FE}" destId="{8FC52CCE-C771-4695-B65C-E1BAA25B268B}" srcOrd="3" destOrd="0" presId="urn:microsoft.com/office/officeart/2005/8/layout/vList4"/>
    <dgm:cxn modelId="{E2F97C61-C669-48F9-AFE8-E2273B8A95BC}" type="presParOf" srcId="{00F321A8-A4A4-4829-83DE-7580CB9813FE}" destId="{8ABF6756-72D2-4874-B72F-EB897AC192BA}" srcOrd="4" destOrd="0" presId="urn:microsoft.com/office/officeart/2005/8/layout/vList4"/>
    <dgm:cxn modelId="{548063D4-C28C-47D2-8DA7-BD9B222EBC1C}" type="presParOf" srcId="{8ABF6756-72D2-4874-B72F-EB897AC192BA}" destId="{2BA22F88-B9B7-46E3-93F0-66A5EC277934}" srcOrd="0" destOrd="0" presId="urn:microsoft.com/office/officeart/2005/8/layout/vList4"/>
    <dgm:cxn modelId="{036C4BD4-1E08-4D81-A1A9-4E2EE1E25E6B}" type="presParOf" srcId="{8ABF6756-72D2-4874-B72F-EB897AC192BA}" destId="{47B97C88-B5D6-424D-A261-23A5C268A89E}" srcOrd="1" destOrd="0" presId="urn:microsoft.com/office/officeart/2005/8/layout/vList4"/>
    <dgm:cxn modelId="{D4C08839-E980-4B21-B2FC-B66B0A521395}" type="presParOf" srcId="{8ABF6756-72D2-4874-B72F-EB897AC192BA}" destId="{8D85A38B-8436-42E8-8E21-9CD2293CD76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A52FBF-6B24-482F-960B-F4DACD54822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10442D-022A-4CE0-921D-0E378433AA6A}">
      <dgm:prSet phldrT="[Tekst]"/>
      <dgm:spPr/>
      <dgm:t>
        <a:bodyPr/>
        <a:lstStyle/>
        <a:p>
          <a:r>
            <a:rPr lang="pl-PL" dirty="0"/>
            <a:t>Deklaratoryjny</a:t>
          </a:r>
        </a:p>
      </dgm:t>
    </dgm:pt>
    <dgm:pt modelId="{7D2BAA1F-AA8E-4105-9A0E-69C827A872E2}" type="parTrans" cxnId="{6E01D61B-03F4-40FD-A5C2-F8B89F0633F2}">
      <dgm:prSet/>
      <dgm:spPr/>
      <dgm:t>
        <a:bodyPr/>
        <a:lstStyle/>
        <a:p>
          <a:endParaRPr lang="pl-PL"/>
        </a:p>
      </dgm:t>
    </dgm:pt>
    <dgm:pt modelId="{4DE808E8-DC21-4C8A-8127-24F7A3AF980F}" type="sibTrans" cxnId="{6E01D61B-03F4-40FD-A5C2-F8B89F0633F2}">
      <dgm:prSet/>
      <dgm:spPr/>
      <dgm:t>
        <a:bodyPr/>
        <a:lstStyle/>
        <a:p>
          <a:endParaRPr lang="pl-PL"/>
        </a:p>
      </dgm:t>
    </dgm:pt>
    <dgm:pt modelId="{022C4D2B-5F1D-4655-90CC-6C92DF57EF95}">
      <dgm:prSet phldrT="[Tekst]"/>
      <dgm:spPr/>
      <dgm:t>
        <a:bodyPr/>
        <a:lstStyle/>
        <a:p>
          <a:r>
            <a:rPr lang="pl-PL" dirty="0"/>
            <a:t>Stwierdzenie dokonanego rozporządzenia</a:t>
          </a:r>
        </a:p>
      </dgm:t>
    </dgm:pt>
    <dgm:pt modelId="{FD1EB20F-E6CE-42DD-992C-337EE5704CEB}" type="parTrans" cxnId="{60E3E025-1F85-45D7-994C-EDD7CB71383B}">
      <dgm:prSet/>
      <dgm:spPr/>
      <dgm:t>
        <a:bodyPr/>
        <a:lstStyle/>
        <a:p>
          <a:endParaRPr lang="pl-PL"/>
        </a:p>
      </dgm:t>
    </dgm:pt>
    <dgm:pt modelId="{E1712A05-BE93-46DC-82A6-B15C0D7C8D52}" type="sibTrans" cxnId="{60E3E025-1F85-45D7-994C-EDD7CB71383B}">
      <dgm:prSet/>
      <dgm:spPr/>
      <dgm:t>
        <a:bodyPr/>
        <a:lstStyle/>
        <a:p>
          <a:endParaRPr lang="pl-PL"/>
        </a:p>
      </dgm:t>
    </dgm:pt>
    <dgm:pt modelId="{A514AB83-087D-4975-B188-32F71EE4B545}">
      <dgm:prSet phldrT="[Tekst]"/>
      <dgm:spPr/>
      <dgm:t>
        <a:bodyPr/>
        <a:lstStyle/>
        <a:p>
          <a:r>
            <a:rPr lang="pl-PL" dirty="0"/>
            <a:t>Fakultatywny/</a:t>
          </a:r>
        </a:p>
        <a:p>
          <a:r>
            <a:rPr lang="pl-PL" dirty="0"/>
            <a:t>Obligatoryjny (np. art. 35 UKWH)</a:t>
          </a:r>
        </a:p>
      </dgm:t>
    </dgm:pt>
    <dgm:pt modelId="{EEE7D595-02FF-433D-B521-4652789931F1}" type="parTrans" cxnId="{EB2C7DC0-5493-41DE-9DD1-1A0114E81F80}">
      <dgm:prSet/>
      <dgm:spPr/>
      <dgm:t>
        <a:bodyPr/>
        <a:lstStyle/>
        <a:p>
          <a:endParaRPr lang="pl-PL"/>
        </a:p>
      </dgm:t>
    </dgm:pt>
    <dgm:pt modelId="{9689E855-1DA4-4AD8-9EEE-B16D0839740A}" type="sibTrans" cxnId="{EB2C7DC0-5493-41DE-9DD1-1A0114E81F80}">
      <dgm:prSet/>
      <dgm:spPr/>
      <dgm:t>
        <a:bodyPr/>
        <a:lstStyle/>
        <a:p>
          <a:endParaRPr lang="pl-PL"/>
        </a:p>
      </dgm:t>
    </dgm:pt>
    <dgm:pt modelId="{71221784-1481-4D12-884A-FCFCB49E7E36}">
      <dgm:prSet phldrT="[Tekst]"/>
      <dgm:spPr/>
      <dgm:t>
        <a:bodyPr/>
        <a:lstStyle/>
        <a:p>
          <a:r>
            <a:rPr lang="pl-PL" dirty="0"/>
            <a:t>Konstytutywny</a:t>
          </a:r>
        </a:p>
      </dgm:t>
    </dgm:pt>
    <dgm:pt modelId="{E1616571-717D-4751-A1E9-CB24A5FBF7DF}" type="parTrans" cxnId="{8335B3E5-771C-4A37-9CFA-E3409DA05D70}">
      <dgm:prSet/>
      <dgm:spPr/>
      <dgm:t>
        <a:bodyPr/>
        <a:lstStyle/>
        <a:p>
          <a:endParaRPr lang="pl-PL"/>
        </a:p>
      </dgm:t>
    </dgm:pt>
    <dgm:pt modelId="{86827E33-BD1A-43B3-A407-33AC4375A444}" type="sibTrans" cxnId="{8335B3E5-771C-4A37-9CFA-E3409DA05D70}">
      <dgm:prSet/>
      <dgm:spPr/>
      <dgm:t>
        <a:bodyPr/>
        <a:lstStyle/>
        <a:p>
          <a:endParaRPr lang="pl-PL"/>
        </a:p>
      </dgm:t>
    </dgm:pt>
    <dgm:pt modelId="{7BD36B01-3B40-439A-B822-A2C800736145}">
      <dgm:prSet phldrT="[Tekst]"/>
      <dgm:spPr/>
      <dgm:t>
        <a:bodyPr/>
        <a:lstStyle/>
        <a:p>
          <a:r>
            <a:rPr lang="pl-PL" dirty="0"/>
            <a:t>Gdy wymaga tego ustawa</a:t>
          </a:r>
        </a:p>
      </dgm:t>
    </dgm:pt>
    <dgm:pt modelId="{EC92FD98-F983-4A4B-8BE8-091CBB44E5EB}" type="parTrans" cxnId="{BF4EA77D-E478-4EA4-893F-8F2146D7822C}">
      <dgm:prSet/>
      <dgm:spPr/>
      <dgm:t>
        <a:bodyPr/>
        <a:lstStyle/>
        <a:p>
          <a:endParaRPr lang="pl-PL"/>
        </a:p>
      </dgm:t>
    </dgm:pt>
    <dgm:pt modelId="{2B21F1A9-8C4F-4500-89FE-1DF075666392}" type="sibTrans" cxnId="{BF4EA77D-E478-4EA4-893F-8F2146D7822C}">
      <dgm:prSet/>
      <dgm:spPr/>
      <dgm:t>
        <a:bodyPr/>
        <a:lstStyle/>
        <a:p>
          <a:endParaRPr lang="pl-PL"/>
        </a:p>
      </dgm:t>
    </dgm:pt>
    <dgm:pt modelId="{029DFE07-2D28-4C68-B2D9-071E124A9A24}">
      <dgm:prSet phldrT="[Tekst]"/>
      <dgm:spPr/>
      <dgm:t>
        <a:bodyPr/>
        <a:lstStyle/>
        <a:p>
          <a:r>
            <a:rPr lang="pl-PL" dirty="0"/>
            <a:t>np.245(1) KC, 246 KC, 248 par. 1 KC, 250 par. 2 KC, 67 UKWH </a:t>
          </a:r>
        </a:p>
      </dgm:t>
    </dgm:pt>
    <dgm:pt modelId="{A4E281DD-150C-45D1-95ED-E97761D1AAF6}" type="parTrans" cxnId="{71AA1C7B-F6AA-472E-AF92-EEA476633999}">
      <dgm:prSet/>
      <dgm:spPr/>
      <dgm:t>
        <a:bodyPr/>
        <a:lstStyle/>
        <a:p>
          <a:endParaRPr lang="pl-PL"/>
        </a:p>
      </dgm:t>
    </dgm:pt>
    <dgm:pt modelId="{20B768D4-38D7-4DA9-BDFF-9A5A01478242}" type="sibTrans" cxnId="{71AA1C7B-F6AA-472E-AF92-EEA476633999}">
      <dgm:prSet/>
      <dgm:spPr/>
      <dgm:t>
        <a:bodyPr/>
        <a:lstStyle/>
        <a:p>
          <a:endParaRPr lang="pl-PL"/>
        </a:p>
      </dgm:t>
    </dgm:pt>
    <dgm:pt modelId="{EFFD8231-FBEF-4AB7-AFFA-4AED7CC79D3F}" type="pres">
      <dgm:prSet presAssocID="{22A52FBF-6B24-482F-960B-F4DACD54822D}" presName="theList" presStyleCnt="0">
        <dgm:presLayoutVars>
          <dgm:dir/>
          <dgm:animLvl val="lvl"/>
          <dgm:resizeHandles val="exact"/>
        </dgm:presLayoutVars>
      </dgm:prSet>
      <dgm:spPr/>
    </dgm:pt>
    <dgm:pt modelId="{AF036FC1-97AA-4C6F-A381-DA7C0C6D66B9}" type="pres">
      <dgm:prSet presAssocID="{8B10442D-022A-4CE0-921D-0E378433AA6A}" presName="compNode" presStyleCnt="0"/>
      <dgm:spPr/>
    </dgm:pt>
    <dgm:pt modelId="{0B6B9D02-2550-4C66-ADD4-34C21AE960D2}" type="pres">
      <dgm:prSet presAssocID="{8B10442D-022A-4CE0-921D-0E378433AA6A}" presName="aNode" presStyleLbl="bgShp" presStyleIdx="0" presStyleCnt="2"/>
      <dgm:spPr/>
    </dgm:pt>
    <dgm:pt modelId="{300C3F72-BEEB-4E4E-9657-F08D345E2A88}" type="pres">
      <dgm:prSet presAssocID="{8B10442D-022A-4CE0-921D-0E378433AA6A}" presName="textNode" presStyleLbl="bgShp" presStyleIdx="0" presStyleCnt="2"/>
      <dgm:spPr/>
    </dgm:pt>
    <dgm:pt modelId="{2E3F4081-BCF8-4159-9C26-618305B16C58}" type="pres">
      <dgm:prSet presAssocID="{8B10442D-022A-4CE0-921D-0E378433AA6A}" presName="compChildNode" presStyleCnt="0"/>
      <dgm:spPr/>
    </dgm:pt>
    <dgm:pt modelId="{8B4824AF-870B-4AE0-9FCC-23921FFB0124}" type="pres">
      <dgm:prSet presAssocID="{8B10442D-022A-4CE0-921D-0E378433AA6A}" presName="theInnerList" presStyleCnt="0"/>
      <dgm:spPr/>
    </dgm:pt>
    <dgm:pt modelId="{862E3E8C-226B-4FC8-9353-A2BE25B9AD4E}" type="pres">
      <dgm:prSet presAssocID="{022C4D2B-5F1D-4655-90CC-6C92DF57EF95}" presName="childNode" presStyleLbl="node1" presStyleIdx="0" presStyleCnt="4">
        <dgm:presLayoutVars>
          <dgm:bulletEnabled val="1"/>
        </dgm:presLayoutVars>
      </dgm:prSet>
      <dgm:spPr/>
    </dgm:pt>
    <dgm:pt modelId="{A00C6C80-9F1B-4879-816A-057C880E2E0D}" type="pres">
      <dgm:prSet presAssocID="{022C4D2B-5F1D-4655-90CC-6C92DF57EF95}" presName="aSpace2" presStyleCnt="0"/>
      <dgm:spPr/>
    </dgm:pt>
    <dgm:pt modelId="{374D9210-4D8B-4094-BD47-7F7C0015D9D4}" type="pres">
      <dgm:prSet presAssocID="{A514AB83-087D-4975-B188-32F71EE4B545}" presName="childNode" presStyleLbl="node1" presStyleIdx="1" presStyleCnt="4">
        <dgm:presLayoutVars>
          <dgm:bulletEnabled val="1"/>
        </dgm:presLayoutVars>
      </dgm:prSet>
      <dgm:spPr/>
    </dgm:pt>
    <dgm:pt modelId="{316714BC-43A6-4B23-8CF4-680D1C48347E}" type="pres">
      <dgm:prSet presAssocID="{8B10442D-022A-4CE0-921D-0E378433AA6A}" presName="aSpace" presStyleCnt="0"/>
      <dgm:spPr/>
    </dgm:pt>
    <dgm:pt modelId="{13D9E023-13E2-4628-AD7B-33105737E674}" type="pres">
      <dgm:prSet presAssocID="{71221784-1481-4D12-884A-FCFCB49E7E36}" presName="compNode" presStyleCnt="0"/>
      <dgm:spPr/>
    </dgm:pt>
    <dgm:pt modelId="{BEFA1D1F-F215-40AB-AA34-590144981B04}" type="pres">
      <dgm:prSet presAssocID="{71221784-1481-4D12-884A-FCFCB49E7E36}" presName="aNode" presStyleLbl="bgShp" presStyleIdx="1" presStyleCnt="2"/>
      <dgm:spPr/>
    </dgm:pt>
    <dgm:pt modelId="{82684760-C6FE-4097-BE0F-55180B2618EE}" type="pres">
      <dgm:prSet presAssocID="{71221784-1481-4D12-884A-FCFCB49E7E36}" presName="textNode" presStyleLbl="bgShp" presStyleIdx="1" presStyleCnt="2"/>
      <dgm:spPr/>
    </dgm:pt>
    <dgm:pt modelId="{09764BB4-A942-4AF8-A62A-6DA35F156885}" type="pres">
      <dgm:prSet presAssocID="{71221784-1481-4D12-884A-FCFCB49E7E36}" presName="compChildNode" presStyleCnt="0"/>
      <dgm:spPr/>
    </dgm:pt>
    <dgm:pt modelId="{A53A0F69-FEEA-4920-87E5-C3C03D787045}" type="pres">
      <dgm:prSet presAssocID="{71221784-1481-4D12-884A-FCFCB49E7E36}" presName="theInnerList" presStyleCnt="0"/>
      <dgm:spPr/>
    </dgm:pt>
    <dgm:pt modelId="{E1317AB1-A7AC-446E-B74F-900262C5C1B1}" type="pres">
      <dgm:prSet presAssocID="{7BD36B01-3B40-439A-B822-A2C800736145}" presName="childNode" presStyleLbl="node1" presStyleIdx="2" presStyleCnt="4">
        <dgm:presLayoutVars>
          <dgm:bulletEnabled val="1"/>
        </dgm:presLayoutVars>
      </dgm:prSet>
      <dgm:spPr/>
    </dgm:pt>
    <dgm:pt modelId="{5F14EF29-CE0E-4C97-AE94-240270795EEC}" type="pres">
      <dgm:prSet presAssocID="{7BD36B01-3B40-439A-B822-A2C800736145}" presName="aSpace2" presStyleCnt="0"/>
      <dgm:spPr/>
    </dgm:pt>
    <dgm:pt modelId="{4CFC7562-5A11-488E-9B95-27658D21DCB6}" type="pres">
      <dgm:prSet presAssocID="{029DFE07-2D28-4C68-B2D9-071E124A9A24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F4734F01-8120-4CDF-97C8-86A0FACCE8BC}" type="presOf" srcId="{22A52FBF-6B24-482F-960B-F4DACD54822D}" destId="{EFFD8231-FBEF-4AB7-AFFA-4AED7CC79D3F}" srcOrd="0" destOrd="0" presId="urn:microsoft.com/office/officeart/2005/8/layout/lProcess2"/>
    <dgm:cxn modelId="{692E1B19-E01F-4A0D-8E09-6EF59D0B3365}" type="presOf" srcId="{029DFE07-2D28-4C68-B2D9-071E124A9A24}" destId="{4CFC7562-5A11-488E-9B95-27658D21DCB6}" srcOrd="0" destOrd="0" presId="urn:microsoft.com/office/officeart/2005/8/layout/lProcess2"/>
    <dgm:cxn modelId="{6E01D61B-03F4-40FD-A5C2-F8B89F0633F2}" srcId="{22A52FBF-6B24-482F-960B-F4DACD54822D}" destId="{8B10442D-022A-4CE0-921D-0E378433AA6A}" srcOrd="0" destOrd="0" parTransId="{7D2BAA1F-AA8E-4105-9A0E-69C827A872E2}" sibTransId="{4DE808E8-DC21-4C8A-8127-24F7A3AF980F}"/>
    <dgm:cxn modelId="{60E3E025-1F85-45D7-994C-EDD7CB71383B}" srcId="{8B10442D-022A-4CE0-921D-0E378433AA6A}" destId="{022C4D2B-5F1D-4655-90CC-6C92DF57EF95}" srcOrd="0" destOrd="0" parTransId="{FD1EB20F-E6CE-42DD-992C-337EE5704CEB}" sibTransId="{E1712A05-BE93-46DC-82A6-B15C0D7C8D52}"/>
    <dgm:cxn modelId="{E0EB6662-34BC-4EF9-A6BF-34AD3E037B08}" type="presOf" srcId="{71221784-1481-4D12-884A-FCFCB49E7E36}" destId="{BEFA1D1F-F215-40AB-AA34-590144981B04}" srcOrd="0" destOrd="0" presId="urn:microsoft.com/office/officeart/2005/8/layout/lProcess2"/>
    <dgm:cxn modelId="{6CD5FF62-A9CE-40B1-9A50-779EA1D6790A}" type="presOf" srcId="{A514AB83-087D-4975-B188-32F71EE4B545}" destId="{374D9210-4D8B-4094-BD47-7F7C0015D9D4}" srcOrd="0" destOrd="0" presId="urn:microsoft.com/office/officeart/2005/8/layout/lProcess2"/>
    <dgm:cxn modelId="{6B00764F-D672-4207-84FD-E2D63FFA96B0}" type="presOf" srcId="{7BD36B01-3B40-439A-B822-A2C800736145}" destId="{E1317AB1-A7AC-446E-B74F-900262C5C1B1}" srcOrd="0" destOrd="0" presId="urn:microsoft.com/office/officeart/2005/8/layout/lProcess2"/>
    <dgm:cxn modelId="{71AA1C7B-F6AA-472E-AF92-EEA476633999}" srcId="{71221784-1481-4D12-884A-FCFCB49E7E36}" destId="{029DFE07-2D28-4C68-B2D9-071E124A9A24}" srcOrd="1" destOrd="0" parTransId="{A4E281DD-150C-45D1-95ED-E97761D1AAF6}" sibTransId="{20B768D4-38D7-4DA9-BDFF-9A5A01478242}"/>
    <dgm:cxn modelId="{BF4EA77D-E478-4EA4-893F-8F2146D7822C}" srcId="{71221784-1481-4D12-884A-FCFCB49E7E36}" destId="{7BD36B01-3B40-439A-B822-A2C800736145}" srcOrd="0" destOrd="0" parTransId="{EC92FD98-F983-4A4B-8BE8-091CBB44E5EB}" sibTransId="{2B21F1A9-8C4F-4500-89FE-1DF075666392}"/>
    <dgm:cxn modelId="{18499782-EE85-4A06-BAC4-46BBB59BF025}" type="presOf" srcId="{71221784-1481-4D12-884A-FCFCB49E7E36}" destId="{82684760-C6FE-4097-BE0F-55180B2618EE}" srcOrd="1" destOrd="0" presId="urn:microsoft.com/office/officeart/2005/8/layout/lProcess2"/>
    <dgm:cxn modelId="{5C57E1AA-F972-4DC9-96CC-F9DA648BF13B}" type="presOf" srcId="{8B10442D-022A-4CE0-921D-0E378433AA6A}" destId="{300C3F72-BEEB-4E4E-9657-F08D345E2A88}" srcOrd="1" destOrd="0" presId="urn:microsoft.com/office/officeart/2005/8/layout/lProcess2"/>
    <dgm:cxn modelId="{EB2C7DC0-5493-41DE-9DD1-1A0114E81F80}" srcId="{8B10442D-022A-4CE0-921D-0E378433AA6A}" destId="{A514AB83-087D-4975-B188-32F71EE4B545}" srcOrd="1" destOrd="0" parTransId="{EEE7D595-02FF-433D-B521-4652789931F1}" sibTransId="{9689E855-1DA4-4AD8-9EEE-B16D0839740A}"/>
    <dgm:cxn modelId="{2FA170CD-4F63-4E4D-85DA-A3F7345BE209}" type="presOf" srcId="{022C4D2B-5F1D-4655-90CC-6C92DF57EF95}" destId="{862E3E8C-226B-4FC8-9353-A2BE25B9AD4E}" srcOrd="0" destOrd="0" presId="urn:microsoft.com/office/officeart/2005/8/layout/lProcess2"/>
    <dgm:cxn modelId="{8335B3E5-771C-4A37-9CFA-E3409DA05D70}" srcId="{22A52FBF-6B24-482F-960B-F4DACD54822D}" destId="{71221784-1481-4D12-884A-FCFCB49E7E36}" srcOrd="1" destOrd="0" parTransId="{E1616571-717D-4751-A1E9-CB24A5FBF7DF}" sibTransId="{86827E33-BD1A-43B3-A407-33AC4375A444}"/>
    <dgm:cxn modelId="{1AB96EF7-6305-4029-AE1A-3D6E3C71D24D}" type="presOf" srcId="{8B10442D-022A-4CE0-921D-0E378433AA6A}" destId="{0B6B9D02-2550-4C66-ADD4-34C21AE960D2}" srcOrd="0" destOrd="0" presId="urn:microsoft.com/office/officeart/2005/8/layout/lProcess2"/>
    <dgm:cxn modelId="{069E86CE-0A4A-4A7E-87A6-DC65CA6B4849}" type="presParOf" srcId="{EFFD8231-FBEF-4AB7-AFFA-4AED7CC79D3F}" destId="{AF036FC1-97AA-4C6F-A381-DA7C0C6D66B9}" srcOrd="0" destOrd="0" presId="urn:microsoft.com/office/officeart/2005/8/layout/lProcess2"/>
    <dgm:cxn modelId="{35C77BA6-D90C-4D9E-BF1F-48A139FDAC5E}" type="presParOf" srcId="{AF036FC1-97AA-4C6F-A381-DA7C0C6D66B9}" destId="{0B6B9D02-2550-4C66-ADD4-34C21AE960D2}" srcOrd="0" destOrd="0" presId="urn:microsoft.com/office/officeart/2005/8/layout/lProcess2"/>
    <dgm:cxn modelId="{E9E46D7A-18A7-4EF0-8CAB-3D1F5ACEEF9A}" type="presParOf" srcId="{AF036FC1-97AA-4C6F-A381-DA7C0C6D66B9}" destId="{300C3F72-BEEB-4E4E-9657-F08D345E2A88}" srcOrd="1" destOrd="0" presId="urn:microsoft.com/office/officeart/2005/8/layout/lProcess2"/>
    <dgm:cxn modelId="{8D496D92-728F-4691-9BE2-F354DD8FB1B1}" type="presParOf" srcId="{AF036FC1-97AA-4C6F-A381-DA7C0C6D66B9}" destId="{2E3F4081-BCF8-4159-9C26-618305B16C58}" srcOrd="2" destOrd="0" presId="urn:microsoft.com/office/officeart/2005/8/layout/lProcess2"/>
    <dgm:cxn modelId="{EB19305F-4D8E-40FC-9EEE-9CC4FBC10BB8}" type="presParOf" srcId="{2E3F4081-BCF8-4159-9C26-618305B16C58}" destId="{8B4824AF-870B-4AE0-9FCC-23921FFB0124}" srcOrd="0" destOrd="0" presId="urn:microsoft.com/office/officeart/2005/8/layout/lProcess2"/>
    <dgm:cxn modelId="{35AD15A8-DBF5-47A7-B4E6-32D2918AD07E}" type="presParOf" srcId="{8B4824AF-870B-4AE0-9FCC-23921FFB0124}" destId="{862E3E8C-226B-4FC8-9353-A2BE25B9AD4E}" srcOrd="0" destOrd="0" presId="urn:microsoft.com/office/officeart/2005/8/layout/lProcess2"/>
    <dgm:cxn modelId="{AD467CA6-31E6-432E-ACC3-300591DA7C66}" type="presParOf" srcId="{8B4824AF-870B-4AE0-9FCC-23921FFB0124}" destId="{A00C6C80-9F1B-4879-816A-057C880E2E0D}" srcOrd="1" destOrd="0" presId="urn:microsoft.com/office/officeart/2005/8/layout/lProcess2"/>
    <dgm:cxn modelId="{933CB243-C2CF-4519-82AA-1CF3E11A1DEE}" type="presParOf" srcId="{8B4824AF-870B-4AE0-9FCC-23921FFB0124}" destId="{374D9210-4D8B-4094-BD47-7F7C0015D9D4}" srcOrd="2" destOrd="0" presId="urn:microsoft.com/office/officeart/2005/8/layout/lProcess2"/>
    <dgm:cxn modelId="{713F9EAD-0B38-4895-94C9-D6FEA3F0835C}" type="presParOf" srcId="{EFFD8231-FBEF-4AB7-AFFA-4AED7CC79D3F}" destId="{316714BC-43A6-4B23-8CF4-680D1C48347E}" srcOrd="1" destOrd="0" presId="urn:microsoft.com/office/officeart/2005/8/layout/lProcess2"/>
    <dgm:cxn modelId="{97AC6F20-C646-40A7-9D36-0473265C80F6}" type="presParOf" srcId="{EFFD8231-FBEF-4AB7-AFFA-4AED7CC79D3F}" destId="{13D9E023-13E2-4628-AD7B-33105737E674}" srcOrd="2" destOrd="0" presId="urn:microsoft.com/office/officeart/2005/8/layout/lProcess2"/>
    <dgm:cxn modelId="{067C8F13-E500-42D4-8C78-88F1A86CE715}" type="presParOf" srcId="{13D9E023-13E2-4628-AD7B-33105737E674}" destId="{BEFA1D1F-F215-40AB-AA34-590144981B04}" srcOrd="0" destOrd="0" presId="urn:microsoft.com/office/officeart/2005/8/layout/lProcess2"/>
    <dgm:cxn modelId="{877579FE-404D-46D4-83AB-81CE81DD229D}" type="presParOf" srcId="{13D9E023-13E2-4628-AD7B-33105737E674}" destId="{82684760-C6FE-4097-BE0F-55180B2618EE}" srcOrd="1" destOrd="0" presId="urn:microsoft.com/office/officeart/2005/8/layout/lProcess2"/>
    <dgm:cxn modelId="{74E163B6-8265-476C-A2EA-BD17FF31780E}" type="presParOf" srcId="{13D9E023-13E2-4628-AD7B-33105737E674}" destId="{09764BB4-A942-4AF8-A62A-6DA35F156885}" srcOrd="2" destOrd="0" presId="urn:microsoft.com/office/officeart/2005/8/layout/lProcess2"/>
    <dgm:cxn modelId="{953CF063-EE4F-4335-B065-BB8A9DF19D8E}" type="presParOf" srcId="{09764BB4-A942-4AF8-A62A-6DA35F156885}" destId="{A53A0F69-FEEA-4920-87E5-C3C03D787045}" srcOrd="0" destOrd="0" presId="urn:microsoft.com/office/officeart/2005/8/layout/lProcess2"/>
    <dgm:cxn modelId="{379408AF-E9A3-4352-99FE-13E449D842F3}" type="presParOf" srcId="{A53A0F69-FEEA-4920-87E5-C3C03D787045}" destId="{E1317AB1-A7AC-446E-B74F-900262C5C1B1}" srcOrd="0" destOrd="0" presId="urn:microsoft.com/office/officeart/2005/8/layout/lProcess2"/>
    <dgm:cxn modelId="{A94FA39D-9515-4058-ACFB-1DD491417F84}" type="presParOf" srcId="{A53A0F69-FEEA-4920-87E5-C3C03D787045}" destId="{5F14EF29-CE0E-4C97-AE94-240270795EEC}" srcOrd="1" destOrd="0" presId="urn:microsoft.com/office/officeart/2005/8/layout/lProcess2"/>
    <dgm:cxn modelId="{E0971C2C-9838-455F-92CB-43658FE41E6F}" type="presParOf" srcId="{A53A0F69-FEEA-4920-87E5-C3C03D787045}" destId="{4CFC7562-5A11-488E-9B95-27658D21DCB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E766AA-8DA4-47DA-A3D0-84EE419B0A9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F76DC3D-8ADD-48EB-A95D-A6AC69A7D8BF}">
      <dgm:prSet phldrT="[Tekst]"/>
      <dgm:spPr/>
      <dgm:t>
        <a:bodyPr/>
        <a:lstStyle/>
        <a:p>
          <a:r>
            <a:rPr lang="pl-PL" dirty="0"/>
            <a:t>Pierwszy</a:t>
          </a:r>
        </a:p>
      </dgm:t>
    </dgm:pt>
    <dgm:pt modelId="{83E23135-DE00-4361-977E-C4F3C0BDCEE2}" type="parTrans" cxnId="{6295CD51-1DA7-4A99-B795-5B7541909245}">
      <dgm:prSet/>
      <dgm:spPr/>
      <dgm:t>
        <a:bodyPr/>
        <a:lstStyle/>
        <a:p>
          <a:endParaRPr lang="pl-PL"/>
        </a:p>
      </dgm:t>
    </dgm:pt>
    <dgm:pt modelId="{9F1162CD-C580-4673-95D4-2DEC593514A6}" type="sibTrans" cxnId="{6295CD51-1DA7-4A99-B795-5B7541909245}">
      <dgm:prSet/>
      <dgm:spPr/>
      <dgm:t>
        <a:bodyPr/>
        <a:lstStyle/>
        <a:p>
          <a:endParaRPr lang="pl-PL"/>
        </a:p>
      </dgm:t>
    </dgm:pt>
    <dgm:pt modelId="{829C4469-B442-46ED-B740-4EECDCD08405}">
      <dgm:prSet phldrT="[Tekst]"/>
      <dgm:spPr/>
      <dgm:t>
        <a:bodyPr/>
        <a:lstStyle/>
        <a:p>
          <a:r>
            <a:rPr lang="pl-PL" dirty="0"/>
            <a:t>Oznaczenie nieruchomości oraz wpisy praw związanych z jej własnością,</a:t>
          </a:r>
        </a:p>
      </dgm:t>
    </dgm:pt>
    <dgm:pt modelId="{6D65AF95-EFEC-47EC-BB5A-EDEA9CC09C5C}" type="parTrans" cxnId="{E4EC5369-FF38-4F18-B115-CF9BAA462E32}">
      <dgm:prSet/>
      <dgm:spPr/>
      <dgm:t>
        <a:bodyPr/>
        <a:lstStyle/>
        <a:p>
          <a:endParaRPr lang="pl-PL"/>
        </a:p>
      </dgm:t>
    </dgm:pt>
    <dgm:pt modelId="{8AD06590-A016-4FC9-874B-A9677E96EA53}" type="sibTrans" cxnId="{E4EC5369-FF38-4F18-B115-CF9BAA462E32}">
      <dgm:prSet/>
      <dgm:spPr/>
      <dgm:t>
        <a:bodyPr/>
        <a:lstStyle/>
        <a:p>
          <a:endParaRPr lang="pl-PL"/>
        </a:p>
      </dgm:t>
    </dgm:pt>
    <dgm:pt modelId="{F481779B-3874-4F97-A12F-3C744229A7A9}">
      <dgm:prSet phldrT="[Tekst]"/>
      <dgm:spPr/>
      <dgm:t>
        <a:bodyPr/>
        <a:lstStyle/>
        <a:p>
          <a:r>
            <a:rPr lang="pl-PL" dirty="0"/>
            <a:t>Drugi</a:t>
          </a:r>
        </a:p>
      </dgm:t>
    </dgm:pt>
    <dgm:pt modelId="{F1C9E524-70B5-4E6C-A1FA-CFBBC2B14255}" type="parTrans" cxnId="{57C0DF3B-A669-43D2-A850-026CE382080B}">
      <dgm:prSet/>
      <dgm:spPr/>
      <dgm:t>
        <a:bodyPr/>
        <a:lstStyle/>
        <a:p>
          <a:endParaRPr lang="pl-PL"/>
        </a:p>
      </dgm:t>
    </dgm:pt>
    <dgm:pt modelId="{79F3240F-4DE7-4FCB-A9AB-D3C079DE3E67}" type="sibTrans" cxnId="{57C0DF3B-A669-43D2-A850-026CE382080B}">
      <dgm:prSet/>
      <dgm:spPr/>
      <dgm:t>
        <a:bodyPr/>
        <a:lstStyle/>
        <a:p>
          <a:endParaRPr lang="pl-PL"/>
        </a:p>
      </dgm:t>
    </dgm:pt>
    <dgm:pt modelId="{FBB59A88-C6B6-41A6-A89B-6335F2E60669}">
      <dgm:prSet phldrT="[Tekst]"/>
      <dgm:spPr/>
      <dgm:t>
        <a:bodyPr/>
        <a:lstStyle/>
        <a:p>
          <a:r>
            <a:rPr lang="pl-PL" dirty="0"/>
            <a:t>Wpisy dotyczące własności oraz użytkowania wieczystego,</a:t>
          </a:r>
        </a:p>
      </dgm:t>
    </dgm:pt>
    <dgm:pt modelId="{295F7E7C-D357-4B46-8421-8F0D745C40AD}" type="parTrans" cxnId="{6A897D3D-2E54-4050-9338-01C010D473A5}">
      <dgm:prSet/>
      <dgm:spPr/>
      <dgm:t>
        <a:bodyPr/>
        <a:lstStyle/>
        <a:p>
          <a:endParaRPr lang="pl-PL"/>
        </a:p>
      </dgm:t>
    </dgm:pt>
    <dgm:pt modelId="{3995F0D2-DFEC-4F83-922C-84DEDC1A2632}" type="sibTrans" cxnId="{6A897D3D-2E54-4050-9338-01C010D473A5}">
      <dgm:prSet/>
      <dgm:spPr/>
      <dgm:t>
        <a:bodyPr/>
        <a:lstStyle/>
        <a:p>
          <a:endParaRPr lang="pl-PL"/>
        </a:p>
      </dgm:t>
    </dgm:pt>
    <dgm:pt modelId="{44B948E1-0FC6-4959-A9CF-FB9C6C7B536A}">
      <dgm:prSet phldrT="[Tekst]"/>
      <dgm:spPr/>
      <dgm:t>
        <a:bodyPr/>
        <a:lstStyle/>
        <a:p>
          <a:r>
            <a:rPr lang="pl-PL" dirty="0"/>
            <a:t>Trzeci</a:t>
          </a:r>
        </a:p>
      </dgm:t>
    </dgm:pt>
    <dgm:pt modelId="{5D2D702F-FD3C-4A6D-8862-96BA8AEB30EC}" type="parTrans" cxnId="{F570B9C8-5D57-499C-B9B7-8ACCB93C037C}">
      <dgm:prSet/>
      <dgm:spPr/>
      <dgm:t>
        <a:bodyPr/>
        <a:lstStyle/>
        <a:p>
          <a:endParaRPr lang="pl-PL"/>
        </a:p>
      </dgm:t>
    </dgm:pt>
    <dgm:pt modelId="{5AB2BB94-0B90-4FA7-B00A-73761C761220}" type="sibTrans" cxnId="{F570B9C8-5D57-499C-B9B7-8ACCB93C037C}">
      <dgm:prSet/>
      <dgm:spPr/>
      <dgm:t>
        <a:bodyPr/>
        <a:lstStyle/>
        <a:p>
          <a:endParaRPr lang="pl-PL"/>
        </a:p>
      </dgm:t>
    </dgm:pt>
    <dgm:pt modelId="{64181F3B-FB35-4A71-A4CC-DF474A75C034}">
      <dgm:prSet phldrT="[Tekst]"/>
      <dgm:spPr/>
      <dgm:t>
        <a:bodyPr/>
        <a:lstStyle/>
        <a:p>
          <a:r>
            <a:rPr lang="pl-PL" dirty="0"/>
            <a:t>Ograniczone prawa rzeczowe (z wyjątkiem hipotek), ograniczenia w rozporządzaniu nieruchomością lub UW, wpisy innych praw i roszczeń (z wyjątkiem dotyczących hipotek)</a:t>
          </a:r>
        </a:p>
      </dgm:t>
    </dgm:pt>
    <dgm:pt modelId="{DE21B437-BE8D-4406-BDA0-DCB97C952309}" type="parTrans" cxnId="{83FC9487-1613-4B2D-BE48-DDC5C02130B6}">
      <dgm:prSet/>
      <dgm:spPr/>
      <dgm:t>
        <a:bodyPr/>
        <a:lstStyle/>
        <a:p>
          <a:endParaRPr lang="pl-PL"/>
        </a:p>
      </dgm:t>
    </dgm:pt>
    <dgm:pt modelId="{1341D272-EF58-4C7A-A494-38028171D38D}" type="sibTrans" cxnId="{83FC9487-1613-4B2D-BE48-DDC5C02130B6}">
      <dgm:prSet/>
      <dgm:spPr/>
      <dgm:t>
        <a:bodyPr/>
        <a:lstStyle/>
        <a:p>
          <a:endParaRPr lang="pl-PL"/>
        </a:p>
      </dgm:t>
    </dgm:pt>
    <dgm:pt modelId="{8F0572CE-6BC6-4BA9-B9E6-A08444253817}">
      <dgm:prSet/>
      <dgm:spPr/>
      <dgm:t>
        <a:bodyPr/>
        <a:lstStyle/>
        <a:p>
          <a:endParaRPr lang="pl-PL" dirty="0"/>
        </a:p>
      </dgm:t>
    </dgm:pt>
    <dgm:pt modelId="{9B3C8894-2CCF-459C-8210-4CFA3866D738}" type="parTrans" cxnId="{EE8832D6-2105-4452-BD60-D4ED437556D4}">
      <dgm:prSet/>
      <dgm:spPr/>
      <dgm:t>
        <a:bodyPr/>
        <a:lstStyle/>
        <a:p>
          <a:endParaRPr lang="pl-PL"/>
        </a:p>
      </dgm:t>
    </dgm:pt>
    <dgm:pt modelId="{1C978505-9922-4EA0-91A1-C7CD90761539}" type="sibTrans" cxnId="{EE8832D6-2105-4452-BD60-D4ED437556D4}">
      <dgm:prSet/>
      <dgm:spPr/>
      <dgm:t>
        <a:bodyPr/>
        <a:lstStyle/>
        <a:p>
          <a:endParaRPr lang="pl-PL"/>
        </a:p>
      </dgm:t>
    </dgm:pt>
    <dgm:pt modelId="{652072D2-4FF3-4EDB-863C-B8B43B0AB937}">
      <dgm:prSet/>
      <dgm:spPr/>
      <dgm:t>
        <a:bodyPr/>
        <a:lstStyle/>
        <a:p>
          <a:r>
            <a:rPr lang="pl-PL" dirty="0"/>
            <a:t>Czwarty</a:t>
          </a:r>
        </a:p>
      </dgm:t>
    </dgm:pt>
    <dgm:pt modelId="{2D71F6CC-833C-470E-BAF8-6F6B4DDD57FC}" type="parTrans" cxnId="{6B70462B-F2DC-4574-81B8-952A02D5CD9A}">
      <dgm:prSet/>
      <dgm:spPr/>
      <dgm:t>
        <a:bodyPr/>
        <a:lstStyle/>
        <a:p>
          <a:endParaRPr lang="pl-PL"/>
        </a:p>
      </dgm:t>
    </dgm:pt>
    <dgm:pt modelId="{C43D7233-5D48-479A-822A-3E1357EE96FB}" type="sibTrans" cxnId="{6B70462B-F2DC-4574-81B8-952A02D5CD9A}">
      <dgm:prSet/>
      <dgm:spPr/>
      <dgm:t>
        <a:bodyPr/>
        <a:lstStyle/>
        <a:p>
          <a:endParaRPr lang="pl-PL"/>
        </a:p>
      </dgm:t>
    </dgm:pt>
    <dgm:pt modelId="{9849EAA7-73F5-4F40-BDE0-C23DA8325532}">
      <dgm:prSet/>
      <dgm:spPr/>
      <dgm:t>
        <a:bodyPr/>
        <a:lstStyle/>
        <a:p>
          <a:r>
            <a:rPr lang="pl-PL" dirty="0"/>
            <a:t>Wpisy dotyczące hipotek </a:t>
          </a:r>
        </a:p>
      </dgm:t>
    </dgm:pt>
    <dgm:pt modelId="{DFE3AAFF-A78D-4652-AE0E-374441C9EC16}" type="parTrans" cxnId="{0C3BDC11-E838-437D-9622-EE8B783FB18E}">
      <dgm:prSet/>
      <dgm:spPr/>
      <dgm:t>
        <a:bodyPr/>
        <a:lstStyle/>
        <a:p>
          <a:endParaRPr lang="pl-PL"/>
        </a:p>
      </dgm:t>
    </dgm:pt>
    <dgm:pt modelId="{458BF207-BF48-461B-B7CE-A08ABE235427}" type="sibTrans" cxnId="{0C3BDC11-E838-437D-9622-EE8B783FB18E}">
      <dgm:prSet/>
      <dgm:spPr/>
      <dgm:t>
        <a:bodyPr/>
        <a:lstStyle/>
        <a:p>
          <a:endParaRPr lang="pl-PL"/>
        </a:p>
      </dgm:t>
    </dgm:pt>
    <dgm:pt modelId="{F7F31DF9-9FF3-4744-BDE5-1FC7C3E41EFF}" type="pres">
      <dgm:prSet presAssocID="{D6E766AA-8DA4-47DA-A3D0-84EE419B0A96}" presName="Name0" presStyleCnt="0">
        <dgm:presLayoutVars>
          <dgm:dir/>
          <dgm:animLvl val="lvl"/>
          <dgm:resizeHandles val="exact"/>
        </dgm:presLayoutVars>
      </dgm:prSet>
      <dgm:spPr/>
    </dgm:pt>
    <dgm:pt modelId="{177AB763-4A6A-400F-8DF3-0CA5E8BC2394}" type="pres">
      <dgm:prSet presAssocID="{5F76DC3D-8ADD-48EB-A95D-A6AC69A7D8BF}" presName="linNode" presStyleCnt="0"/>
      <dgm:spPr/>
    </dgm:pt>
    <dgm:pt modelId="{1F7EF0FE-8CB3-458F-BA76-664373B5B64D}" type="pres">
      <dgm:prSet presAssocID="{5F76DC3D-8ADD-48EB-A95D-A6AC69A7D8B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649BDD0-9C01-435D-9BF8-9EACF23C7706}" type="pres">
      <dgm:prSet presAssocID="{5F76DC3D-8ADD-48EB-A95D-A6AC69A7D8BF}" presName="descendantText" presStyleLbl="alignAccFollowNode1" presStyleIdx="0" presStyleCnt="4">
        <dgm:presLayoutVars>
          <dgm:bulletEnabled val="1"/>
        </dgm:presLayoutVars>
      </dgm:prSet>
      <dgm:spPr/>
    </dgm:pt>
    <dgm:pt modelId="{2D00F962-0A1E-4EDD-A2FB-8818558A9278}" type="pres">
      <dgm:prSet presAssocID="{9F1162CD-C580-4673-95D4-2DEC593514A6}" presName="sp" presStyleCnt="0"/>
      <dgm:spPr/>
    </dgm:pt>
    <dgm:pt modelId="{74A03612-C312-4033-B402-908C37CBFF85}" type="pres">
      <dgm:prSet presAssocID="{F481779B-3874-4F97-A12F-3C744229A7A9}" presName="linNode" presStyleCnt="0"/>
      <dgm:spPr/>
    </dgm:pt>
    <dgm:pt modelId="{9CD23704-F908-400D-851F-79730A9715D1}" type="pres">
      <dgm:prSet presAssocID="{F481779B-3874-4F97-A12F-3C744229A7A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27DEC16-A939-4927-B207-ECA4914DEDAF}" type="pres">
      <dgm:prSet presAssocID="{F481779B-3874-4F97-A12F-3C744229A7A9}" presName="descendantText" presStyleLbl="alignAccFollowNode1" presStyleIdx="1" presStyleCnt="4">
        <dgm:presLayoutVars>
          <dgm:bulletEnabled val="1"/>
        </dgm:presLayoutVars>
      </dgm:prSet>
      <dgm:spPr/>
    </dgm:pt>
    <dgm:pt modelId="{FCC5EA01-D1FF-415F-AE1A-9E30A0324116}" type="pres">
      <dgm:prSet presAssocID="{79F3240F-4DE7-4FCB-A9AB-D3C079DE3E67}" presName="sp" presStyleCnt="0"/>
      <dgm:spPr/>
    </dgm:pt>
    <dgm:pt modelId="{2839633C-3087-4505-819D-399AAEF8CBA5}" type="pres">
      <dgm:prSet presAssocID="{44B948E1-0FC6-4959-A9CF-FB9C6C7B536A}" presName="linNode" presStyleCnt="0"/>
      <dgm:spPr/>
    </dgm:pt>
    <dgm:pt modelId="{3D5C2E4F-5454-4255-8E3E-3706EEF85C46}" type="pres">
      <dgm:prSet presAssocID="{44B948E1-0FC6-4959-A9CF-FB9C6C7B536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59DCD7B-A294-4B6B-9E31-5AF1EF342150}" type="pres">
      <dgm:prSet presAssocID="{44B948E1-0FC6-4959-A9CF-FB9C6C7B536A}" presName="descendantText" presStyleLbl="alignAccFollowNode1" presStyleIdx="2" presStyleCnt="4">
        <dgm:presLayoutVars>
          <dgm:bulletEnabled val="1"/>
        </dgm:presLayoutVars>
      </dgm:prSet>
      <dgm:spPr/>
    </dgm:pt>
    <dgm:pt modelId="{48FF4BB3-1E9D-4D3E-9C57-952EF18BB215}" type="pres">
      <dgm:prSet presAssocID="{5AB2BB94-0B90-4FA7-B00A-73761C761220}" presName="sp" presStyleCnt="0"/>
      <dgm:spPr/>
    </dgm:pt>
    <dgm:pt modelId="{DCEE8201-9823-4818-ADC6-690F8C46BB51}" type="pres">
      <dgm:prSet presAssocID="{652072D2-4FF3-4EDB-863C-B8B43B0AB937}" presName="linNode" presStyleCnt="0"/>
      <dgm:spPr/>
    </dgm:pt>
    <dgm:pt modelId="{52BDF3E1-1B2C-4FC9-93CA-50509C493594}" type="pres">
      <dgm:prSet presAssocID="{652072D2-4FF3-4EDB-863C-B8B43B0AB93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353A0B9D-D0DD-4BD1-B0B6-00D5D21AA001}" type="pres">
      <dgm:prSet presAssocID="{652072D2-4FF3-4EDB-863C-B8B43B0AB93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246BB03-0FE8-49DF-B0C9-BD0DCE205B52}" type="presOf" srcId="{5F76DC3D-8ADD-48EB-A95D-A6AC69A7D8BF}" destId="{1F7EF0FE-8CB3-458F-BA76-664373B5B64D}" srcOrd="0" destOrd="0" presId="urn:microsoft.com/office/officeart/2005/8/layout/vList5"/>
    <dgm:cxn modelId="{781B7A0C-F519-4181-977B-17D5178ADB35}" type="presOf" srcId="{D6E766AA-8DA4-47DA-A3D0-84EE419B0A96}" destId="{F7F31DF9-9FF3-4744-BDE5-1FC7C3E41EFF}" srcOrd="0" destOrd="0" presId="urn:microsoft.com/office/officeart/2005/8/layout/vList5"/>
    <dgm:cxn modelId="{0C3BDC11-E838-437D-9622-EE8B783FB18E}" srcId="{652072D2-4FF3-4EDB-863C-B8B43B0AB937}" destId="{9849EAA7-73F5-4F40-BDE0-C23DA8325532}" srcOrd="0" destOrd="0" parTransId="{DFE3AAFF-A78D-4652-AE0E-374441C9EC16}" sibTransId="{458BF207-BF48-461B-B7CE-A08ABE235427}"/>
    <dgm:cxn modelId="{AA1C6212-85F3-4858-8802-2F86647D35DC}" type="presOf" srcId="{8F0572CE-6BC6-4BA9-B9E6-A08444253817}" destId="{259DCD7B-A294-4B6B-9E31-5AF1EF342150}" srcOrd="0" destOrd="1" presId="urn:microsoft.com/office/officeart/2005/8/layout/vList5"/>
    <dgm:cxn modelId="{7E3BC218-72E8-44BF-BA6D-1935B636E379}" type="presOf" srcId="{652072D2-4FF3-4EDB-863C-B8B43B0AB937}" destId="{52BDF3E1-1B2C-4FC9-93CA-50509C493594}" srcOrd="0" destOrd="0" presId="urn:microsoft.com/office/officeart/2005/8/layout/vList5"/>
    <dgm:cxn modelId="{6B70462B-F2DC-4574-81B8-952A02D5CD9A}" srcId="{D6E766AA-8DA4-47DA-A3D0-84EE419B0A96}" destId="{652072D2-4FF3-4EDB-863C-B8B43B0AB937}" srcOrd="3" destOrd="0" parTransId="{2D71F6CC-833C-470E-BAF8-6F6B4DDD57FC}" sibTransId="{C43D7233-5D48-479A-822A-3E1357EE96FB}"/>
    <dgm:cxn modelId="{91E94039-7EE2-4CA5-99AF-5E9D78DF04F1}" type="presOf" srcId="{44B948E1-0FC6-4959-A9CF-FB9C6C7B536A}" destId="{3D5C2E4F-5454-4255-8E3E-3706EEF85C46}" srcOrd="0" destOrd="0" presId="urn:microsoft.com/office/officeart/2005/8/layout/vList5"/>
    <dgm:cxn modelId="{57C0DF3B-A669-43D2-A850-026CE382080B}" srcId="{D6E766AA-8DA4-47DA-A3D0-84EE419B0A96}" destId="{F481779B-3874-4F97-A12F-3C744229A7A9}" srcOrd="1" destOrd="0" parTransId="{F1C9E524-70B5-4E6C-A1FA-CFBBC2B14255}" sibTransId="{79F3240F-4DE7-4FCB-A9AB-D3C079DE3E67}"/>
    <dgm:cxn modelId="{DCA6193D-E6C5-451D-80FE-EAB6465C7CD8}" type="presOf" srcId="{64181F3B-FB35-4A71-A4CC-DF474A75C034}" destId="{259DCD7B-A294-4B6B-9E31-5AF1EF342150}" srcOrd="0" destOrd="0" presId="urn:microsoft.com/office/officeart/2005/8/layout/vList5"/>
    <dgm:cxn modelId="{6A897D3D-2E54-4050-9338-01C010D473A5}" srcId="{F481779B-3874-4F97-A12F-3C744229A7A9}" destId="{FBB59A88-C6B6-41A6-A89B-6335F2E60669}" srcOrd="0" destOrd="0" parTransId="{295F7E7C-D357-4B46-8421-8F0D745C40AD}" sibTransId="{3995F0D2-DFEC-4F83-922C-84DEDC1A2632}"/>
    <dgm:cxn modelId="{D2B52761-E762-4FCB-8AA3-343E2D6C9F71}" type="presOf" srcId="{9849EAA7-73F5-4F40-BDE0-C23DA8325532}" destId="{353A0B9D-D0DD-4BD1-B0B6-00D5D21AA001}" srcOrd="0" destOrd="0" presId="urn:microsoft.com/office/officeart/2005/8/layout/vList5"/>
    <dgm:cxn modelId="{E4EC5369-FF38-4F18-B115-CF9BAA462E32}" srcId="{5F76DC3D-8ADD-48EB-A95D-A6AC69A7D8BF}" destId="{829C4469-B442-46ED-B740-4EECDCD08405}" srcOrd="0" destOrd="0" parTransId="{6D65AF95-EFEC-47EC-BB5A-EDEA9CC09C5C}" sibTransId="{8AD06590-A016-4FC9-874B-A9677E96EA53}"/>
    <dgm:cxn modelId="{6295CD51-1DA7-4A99-B795-5B7541909245}" srcId="{D6E766AA-8DA4-47DA-A3D0-84EE419B0A96}" destId="{5F76DC3D-8ADD-48EB-A95D-A6AC69A7D8BF}" srcOrd="0" destOrd="0" parTransId="{83E23135-DE00-4361-977E-C4F3C0BDCEE2}" sibTransId="{9F1162CD-C580-4673-95D4-2DEC593514A6}"/>
    <dgm:cxn modelId="{83FC9487-1613-4B2D-BE48-DDC5C02130B6}" srcId="{44B948E1-0FC6-4959-A9CF-FB9C6C7B536A}" destId="{64181F3B-FB35-4A71-A4CC-DF474A75C034}" srcOrd="0" destOrd="0" parTransId="{DE21B437-BE8D-4406-BDA0-DCB97C952309}" sibTransId="{1341D272-EF58-4C7A-A494-38028171D38D}"/>
    <dgm:cxn modelId="{4EF82DB7-F868-4E4B-B6FA-C3C37576F498}" type="presOf" srcId="{F481779B-3874-4F97-A12F-3C744229A7A9}" destId="{9CD23704-F908-400D-851F-79730A9715D1}" srcOrd="0" destOrd="0" presId="urn:microsoft.com/office/officeart/2005/8/layout/vList5"/>
    <dgm:cxn modelId="{566087C3-97FD-4246-9DEF-3A40AB2DBCEC}" type="presOf" srcId="{829C4469-B442-46ED-B740-4EECDCD08405}" destId="{5649BDD0-9C01-435D-9BF8-9EACF23C7706}" srcOrd="0" destOrd="0" presId="urn:microsoft.com/office/officeart/2005/8/layout/vList5"/>
    <dgm:cxn modelId="{F570B9C8-5D57-499C-B9B7-8ACCB93C037C}" srcId="{D6E766AA-8DA4-47DA-A3D0-84EE419B0A96}" destId="{44B948E1-0FC6-4959-A9CF-FB9C6C7B536A}" srcOrd="2" destOrd="0" parTransId="{5D2D702F-FD3C-4A6D-8862-96BA8AEB30EC}" sibTransId="{5AB2BB94-0B90-4FA7-B00A-73761C761220}"/>
    <dgm:cxn modelId="{EE8832D6-2105-4452-BD60-D4ED437556D4}" srcId="{44B948E1-0FC6-4959-A9CF-FB9C6C7B536A}" destId="{8F0572CE-6BC6-4BA9-B9E6-A08444253817}" srcOrd="1" destOrd="0" parTransId="{9B3C8894-2CCF-459C-8210-4CFA3866D738}" sibTransId="{1C978505-9922-4EA0-91A1-C7CD90761539}"/>
    <dgm:cxn modelId="{A3E168F2-110D-4FBB-9A6A-30F1AC40B0D7}" type="presOf" srcId="{FBB59A88-C6B6-41A6-A89B-6335F2E60669}" destId="{F27DEC16-A939-4927-B207-ECA4914DEDAF}" srcOrd="0" destOrd="0" presId="urn:microsoft.com/office/officeart/2005/8/layout/vList5"/>
    <dgm:cxn modelId="{918CC67D-44C0-45C9-980F-FBBE738C398D}" type="presParOf" srcId="{F7F31DF9-9FF3-4744-BDE5-1FC7C3E41EFF}" destId="{177AB763-4A6A-400F-8DF3-0CA5E8BC2394}" srcOrd="0" destOrd="0" presId="urn:microsoft.com/office/officeart/2005/8/layout/vList5"/>
    <dgm:cxn modelId="{23A5F636-65C9-4FA5-9889-4D2D42C3BD88}" type="presParOf" srcId="{177AB763-4A6A-400F-8DF3-0CA5E8BC2394}" destId="{1F7EF0FE-8CB3-458F-BA76-664373B5B64D}" srcOrd="0" destOrd="0" presId="urn:microsoft.com/office/officeart/2005/8/layout/vList5"/>
    <dgm:cxn modelId="{5832B516-B344-4966-8D4D-7E077481E717}" type="presParOf" srcId="{177AB763-4A6A-400F-8DF3-0CA5E8BC2394}" destId="{5649BDD0-9C01-435D-9BF8-9EACF23C7706}" srcOrd="1" destOrd="0" presId="urn:microsoft.com/office/officeart/2005/8/layout/vList5"/>
    <dgm:cxn modelId="{DD0172E4-4A9E-42A6-9A9F-E179C94D7DC1}" type="presParOf" srcId="{F7F31DF9-9FF3-4744-BDE5-1FC7C3E41EFF}" destId="{2D00F962-0A1E-4EDD-A2FB-8818558A9278}" srcOrd="1" destOrd="0" presId="urn:microsoft.com/office/officeart/2005/8/layout/vList5"/>
    <dgm:cxn modelId="{8C207F68-D9B5-4754-96B7-02A519BD665B}" type="presParOf" srcId="{F7F31DF9-9FF3-4744-BDE5-1FC7C3E41EFF}" destId="{74A03612-C312-4033-B402-908C37CBFF85}" srcOrd="2" destOrd="0" presId="urn:microsoft.com/office/officeart/2005/8/layout/vList5"/>
    <dgm:cxn modelId="{5DD1B8D3-13A6-425A-BA32-25ABAEE8818C}" type="presParOf" srcId="{74A03612-C312-4033-B402-908C37CBFF85}" destId="{9CD23704-F908-400D-851F-79730A9715D1}" srcOrd="0" destOrd="0" presId="urn:microsoft.com/office/officeart/2005/8/layout/vList5"/>
    <dgm:cxn modelId="{856F81E1-DC46-4B26-80C4-3DF987E9893C}" type="presParOf" srcId="{74A03612-C312-4033-B402-908C37CBFF85}" destId="{F27DEC16-A939-4927-B207-ECA4914DEDAF}" srcOrd="1" destOrd="0" presId="urn:microsoft.com/office/officeart/2005/8/layout/vList5"/>
    <dgm:cxn modelId="{9AEB5E2C-5D4F-44DB-9B45-DD2773F342F0}" type="presParOf" srcId="{F7F31DF9-9FF3-4744-BDE5-1FC7C3E41EFF}" destId="{FCC5EA01-D1FF-415F-AE1A-9E30A0324116}" srcOrd="3" destOrd="0" presId="urn:microsoft.com/office/officeart/2005/8/layout/vList5"/>
    <dgm:cxn modelId="{541C7F90-C76A-40CB-9D71-C4C980E90245}" type="presParOf" srcId="{F7F31DF9-9FF3-4744-BDE5-1FC7C3E41EFF}" destId="{2839633C-3087-4505-819D-399AAEF8CBA5}" srcOrd="4" destOrd="0" presId="urn:microsoft.com/office/officeart/2005/8/layout/vList5"/>
    <dgm:cxn modelId="{80318744-A385-492C-A6AA-3BE0FF32A918}" type="presParOf" srcId="{2839633C-3087-4505-819D-399AAEF8CBA5}" destId="{3D5C2E4F-5454-4255-8E3E-3706EEF85C46}" srcOrd="0" destOrd="0" presId="urn:microsoft.com/office/officeart/2005/8/layout/vList5"/>
    <dgm:cxn modelId="{CAEF6F3A-54C4-4E2F-8B1D-AD995A60BD1E}" type="presParOf" srcId="{2839633C-3087-4505-819D-399AAEF8CBA5}" destId="{259DCD7B-A294-4B6B-9E31-5AF1EF342150}" srcOrd="1" destOrd="0" presId="urn:microsoft.com/office/officeart/2005/8/layout/vList5"/>
    <dgm:cxn modelId="{F251A0DF-2A10-4E81-9DEE-8D88FC55D269}" type="presParOf" srcId="{F7F31DF9-9FF3-4744-BDE5-1FC7C3E41EFF}" destId="{48FF4BB3-1E9D-4D3E-9C57-952EF18BB215}" srcOrd="5" destOrd="0" presId="urn:microsoft.com/office/officeart/2005/8/layout/vList5"/>
    <dgm:cxn modelId="{B876E2AC-636F-4674-BBFD-BE24BFBE68C1}" type="presParOf" srcId="{F7F31DF9-9FF3-4744-BDE5-1FC7C3E41EFF}" destId="{DCEE8201-9823-4818-ADC6-690F8C46BB51}" srcOrd="6" destOrd="0" presId="urn:microsoft.com/office/officeart/2005/8/layout/vList5"/>
    <dgm:cxn modelId="{12027F3C-94C5-4C2F-910E-65FA1228B12B}" type="presParOf" srcId="{DCEE8201-9823-4818-ADC6-690F8C46BB51}" destId="{52BDF3E1-1B2C-4FC9-93CA-50509C493594}" srcOrd="0" destOrd="0" presId="urn:microsoft.com/office/officeart/2005/8/layout/vList5"/>
    <dgm:cxn modelId="{4AD88414-A35E-4ED7-BE2E-930860F564FD}" type="presParOf" srcId="{DCEE8201-9823-4818-ADC6-690F8C46BB51}" destId="{353A0B9D-D0DD-4BD1-B0B6-00D5D21AA0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734B3C-AE1B-4565-B484-26553B24291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804C30A-9D8D-41A2-9C2C-5FBA7FBB425B}">
      <dgm:prSet phldrT="[Tekst]"/>
      <dgm:spPr/>
      <dgm:t>
        <a:bodyPr/>
        <a:lstStyle/>
        <a:p>
          <a:r>
            <a:rPr lang="pl-PL" dirty="0"/>
            <a:t>Formalna</a:t>
          </a:r>
        </a:p>
      </dgm:t>
    </dgm:pt>
    <dgm:pt modelId="{4B0728A1-F36E-4869-A94D-1EEE9DD0B25D}" type="parTrans" cxnId="{42555B45-BEB9-4BD3-A258-8CD835828477}">
      <dgm:prSet/>
      <dgm:spPr/>
      <dgm:t>
        <a:bodyPr/>
        <a:lstStyle/>
        <a:p>
          <a:endParaRPr lang="pl-PL"/>
        </a:p>
      </dgm:t>
    </dgm:pt>
    <dgm:pt modelId="{25B14405-8A87-45BE-A78A-C41970E87C95}" type="sibTrans" cxnId="{42555B45-BEB9-4BD3-A258-8CD835828477}">
      <dgm:prSet/>
      <dgm:spPr/>
      <dgm:t>
        <a:bodyPr/>
        <a:lstStyle/>
        <a:p>
          <a:endParaRPr lang="pl-PL"/>
        </a:p>
      </dgm:t>
    </dgm:pt>
    <dgm:pt modelId="{2D8DAB2E-9290-43C4-8870-DE47D45EF95A}">
      <dgm:prSet phldrT="[Tekst]"/>
      <dgm:spPr/>
      <dgm:t>
        <a:bodyPr/>
        <a:lstStyle/>
        <a:p>
          <a:r>
            <a:rPr lang="pl-PL" dirty="0"/>
            <a:t>Uprawnienie do wglądu i otrzymania odpisów dokumentów znajdujących się w aktach KW</a:t>
          </a:r>
        </a:p>
      </dgm:t>
    </dgm:pt>
    <dgm:pt modelId="{2E24B1FE-930C-4EDB-B07C-B301298F5070}" type="parTrans" cxnId="{7676BE0C-9A02-49ED-AEEB-ED20C505480A}">
      <dgm:prSet/>
      <dgm:spPr/>
      <dgm:t>
        <a:bodyPr/>
        <a:lstStyle/>
        <a:p>
          <a:endParaRPr lang="pl-PL"/>
        </a:p>
      </dgm:t>
    </dgm:pt>
    <dgm:pt modelId="{A68A3CB7-52EF-44B9-A208-1692F2CE1D69}" type="sibTrans" cxnId="{7676BE0C-9A02-49ED-AEEB-ED20C505480A}">
      <dgm:prSet/>
      <dgm:spPr/>
      <dgm:t>
        <a:bodyPr/>
        <a:lstStyle/>
        <a:p>
          <a:endParaRPr lang="pl-PL"/>
        </a:p>
      </dgm:t>
    </dgm:pt>
    <dgm:pt modelId="{CF61F35A-42ED-43C3-B658-DF87355EF29C}">
      <dgm:prSet phldrT="[Tekst]"/>
      <dgm:spPr/>
      <dgm:t>
        <a:bodyPr/>
        <a:lstStyle/>
        <a:p>
          <a:r>
            <a:rPr lang="pl-PL" dirty="0"/>
            <a:t>Art. 36(1) – dostęp do akt – wprowadzenie wymogu wykazania </a:t>
          </a:r>
          <a:r>
            <a:rPr lang="pl-PL" dirty="0">
              <a:solidFill>
                <a:srgbClr val="0070C0"/>
              </a:solidFill>
            </a:rPr>
            <a:t>interesu prawnego </a:t>
          </a:r>
          <a:r>
            <a:rPr lang="pl-PL" dirty="0">
              <a:solidFill>
                <a:schemeClr val="tx1"/>
              </a:solidFill>
            </a:rPr>
            <a:t>od 1.07.2016r.</a:t>
          </a:r>
          <a:endParaRPr lang="pl-PL" dirty="0"/>
        </a:p>
      </dgm:t>
    </dgm:pt>
    <dgm:pt modelId="{658E79F9-EEBC-46DF-92A5-AD1F29617AED}" type="parTrans" cxnId="{92737A72-1912-4967-A177-AB6C9F0AA8E7}">
      <dgm:prSet/>
      <dgm:spPr/>
      <dgm:t>
        <a:bodyPr/>
        <a:lstStyle/>
        <a:p>
          <a:endParaRPr lang="pl-PL"/>
        </a:p>
      </dgm:t>
    </dgm:pt>
    <dgm:pt modelId="{2EF4384B-39AD-4E00-A57E-4D04B759B0CA}" type="sibTrans" cxnId="{92737A72-1912-4967-A177-AB6C9F0AA8E7}">
      <dgm:prSet/>
      <dgm:spPr/>
      <dgm:t>
        <a:bodyPr/>
        <a:lstStyle/>
        <a:p>
          <a:endParaRPr lang="pl-PL"/>
        </a:p>
      </dgm:t>
    </dgm:pt>
    <dgm:pt modelId="{E9A1E604-1A73-486B-9C1F-8626F959CB91}">
      <dgm:prSet phldrT="[Tekst]"/>
      <dgm:spPr/>
      <dgm:t>
        <a:bodyPr/>
        <a:lstStyle/>
        <a:p>
          <a:r>
            <a:rPr lang="pl-PL" dirty="0"/>
            <a:t>Materialna</a:t>
          </a:r>
        </a:p>
      </dgm:t>
    </dgm:pt>
    <dgm:pt modelId="{CB6843FD-41C1-45F4-A734-8CC193518410}" type="parTrans" cxnId="{25AF60F5-CC6E-4E22-A9CA-29896C37941A}">
      <dgm:prSet/>
      <dgm:spPr/>
      <dgm:t>
        <a:bodyPr/>
        <a:lstStyle/>
        <a:p>
          <a:endParaRPr lang="pl-PL"/>
        </a:p>
      </dgm:t>
    </dgm:pt>
    <dgm:pt modelId="{80825E55-BC32-484C-833F-9ACDDA59BAF4}" type="sibTrans" cxnId="{25AF60F5-CC6E-4E22-A9CA-29896C37941A}">
      <dgm:prSet/>
      <dgm:spPr/>
      <dgm:t>
        <a:bodyPr/>
        <a:lstStyle/>
        <a:p>
          <a:endParaRPr lang="pl-PL"/>
        </a:p>
      </dgm:t>
    </dgm:pt>
    <dgm:pt modelId="{00682A7F-F1B9-4CEF-980E-C77388B46BEC}">
      <dgm:prSet phldrT="[Tekst]"/>
      <dgm:spPr/>
      <dgm:t>
        <a:bodyPr/>
        <a:lstStyle/>
        <a:p>
          <a:r>
            <a:rPr lang="pl-PL" dirty="0"/>
            <a:t>Ujawnienie w KW stanu prawnego nieruchomości – domniemanie, że prawo ujawnione jest zgodne z rzeczywistym stanem prawnym, a prawo wykreślone nie istnieje.</a:t>
          </a:r>
        </a:p>
      </dgm:t>
    </dgm:pt>
    <dgm:pt modelId="{F9DD65E7-7516-4583-A867-38EA8C77C2E9}" type="parTrans" cxnId="{705C698F-95F5-41BD-8A52-C55BFED7FD57}">
      <dgm:prSet/>
      <dgm:spPr/>
      <dgm:t>
        <a:bodyPr/>
        <a:lstStyle/>
        <a:p>
          <a:endParaRPr lang="pl-PL"/>
        </a:p>
      </dgm:t>
    </dgm:pt>
    <dgm:pt modelId="{F5C5107E-A63F-4D5D-9610-74A5321FE3F0}" type="sibTrans" cxnId="{705C698F-95F5-41BD-8A52-C55BFED7FD57}">
      <dgm:prSet/>
      <dgm:spPr/>
      <dgm:t>
        <a:bodyPr/>
        <a:lstStyle/>
        <a:p>
          <a:endParaRPr lang="pl-PL"/>
        </a:p>
      </dgm:t>
    </dgm:pt>
    <dgm:pt modelId="{A515B1B1-9E8E-4395-B65D-E5C77DF3155D}">
      <dgm:prSet phldrT="[Tekst]"/>
      <dgm:spPr/>
      <dgm:t>
        <a:bodyPr/>
        <a:lstStyle/>
        <a:p>
          <a:r>
            <a:rPr lang="pl-PL" dirty="0"/>
            <a:t>Powództwo o ustalenie treści księgi wieczystej z rzeczywistym stanem prawnym – art. 10 UKWU</a:t>
          </a:r>
        </a:p>
      </dgm:t>
    </dgm:pt>
    <dgm:pt modelId="{4BE412CB-32FD-4F22-8414-C8E87224C9C4}" type="parTrans" cxnId="{3370EC1A-5D70-4152-A5C9-E1942EC50661}">
      <dgm:prSet/>
      <dgm:spPr/>
      <dgm:t>
        <a:bodyPr/>
        <a:lstStyle/>
        <a:p>
          <a:endParaRPr lang="pl-PL"/>
        </a:p>
      </dgm:t>
    </dgm:pt>
    <dgm:pt modelId="{206A391C-E96C-4FF8-AC8C-F065CECB5E94}" type="sibTrans" cxnId="{3370EC1A-5D70-4152-A5C9-E1942EC50661}">
      <dgm:prSet/>
      <dgm:spPr/>
      <dgm:t>
        <a:bodyPr/>
        <a:lstStyle/>
        <a:p>
          <a:endParaRPr lang="pl-PL"/>
        </a:p>
      </dgm:t>
    </dgm:pt>
    <dgm:pt modelId="{734AAF3B-E204-4AD8-B4A8-61DF5645FD50}">
      <dgm:prSet phldrT="[Tekst]"/>
      <dgm:spPr/>
      <dgm:t>
        <a:bodyPr/>
        <a:lstStyle/>
        <a:p>
          <a:r>
            <a:rPr lang="pl-PL" dirty="0"/>
            <a:t>Art. 2 oraz 36(1) ust. 3 i 4 UKW</a:t>
          </a:r>
        </a:p>
      </dgm:t>
    </dgm:pt>
    <dgm:pt modelId="{C7C75947-DED1-4B90-8E73-EE4109059ECD}" type="parTrans" cxnId="{E3FD1829-8D2B-40DC-AF71-0FEAE6B9809F}">
      <dgm:prSet/>
      <dgm:spPr/>
      <dgm:t>
        <a:bodyPr/>
        <a:lstStyle/>
        <a:p>
          <a:endParaRPr lang="pl-PL"/>
        </a:p>
      </dgm:t>
    </dgm:pt>
    <dgm:pt modelId="{CA2F115A-884D-4A9A-9435-A4BC71D61699}" type="sibTrans" cxnId="{E3FD1829-8D2B-40DC-AF71-0FEAE6B9809F}">
      <dgm:prSet/>
      <dgm:spPr/>
      <dgm:t>
        <a:bodyPr/>
        <a:lstStyle/>
        <a:p>
          <a:endParaRPr lang="pl-PL"/>
        </a:p>
      </dgm:t>
    </dgm:pt>
    <dgm:pt modelId="{CDC3F0DF-B30C-4446-9CD4-8D5540AC2284}">
      <dgm:prSet phldrT="[Tekst]"/>
      <dgm:spPr/>
      <dgm:t>
        <a:bodyPr/>
        <a:lstStyle/>
        <a:p>
          <a:r>
            <a:rPr lang="pl-PL" dirty="0"/>
            <a:t>Nie można zasłaniać się nieznajomością wpisów, </a:t>
          </a:r>
        </a:p>
      </dgm:t>
    </dgm:pt>
    <dgm:pt modelId="{18754B52-2EBC-4082-92E6-3314C47B2BFA}" type="parTrans" cxnId="{9148983C-88DD-4645-9D81-AABA40B7F715}">
      <dgm:prSet/>
      <dgm:spPr/>
      <dgm:t>
        <a:bodyPr/>
        <a:lstStyle/>
        <a:p>
          <a:endParaRPr lang="pl-PL"/>
        </a:p>
      </dgm:t>
    </dgm:pt>
    <dgm:pt modelId="{FC9517A2-9807-422B-A77B-1058F2F6ACE7}" type="sibTrans" cxnId="{9148983C-88DD-4645-9D81-AABA40B7F715}">
      <dgm:prSet/>
      <dgm:spPr/>
      <dgm:t>
        <a:bodyPr/>
        <a:lstStyle/>
        <a:p>
          <a:endParaRPr lang="pl-PL"/>
        </a:p>
      </dgm:t>
    </dgm:pt>
    <dgm:pt modelId="{CF44C233-5F7D-4D0A-8232-4184AD807533}" type="pres">
      <dgm:prSet presAssocID="{96734B3C-AE1B-4565-B484-26553B242912}" presName="Name0" presStyleCnt="0">
        <dgm:presLayoutVars>
          <dgm:dir/>
          <dgm:animLvl val="lvl"/>
          <dgm:resizeHandles val="exact"/>
        </dgm:presLayoutVars>
      </dgm:prSet>
      <dgm:spPr/>
    </dgm:pt>
    <dgm:pt modelId="{87FB1525-39CF-4F9D-9809-2AC0D0A05099}" type="pres">
      <dgm:prSet presAssocID="{9804C30A-9D8D-41A2-9C2C-5FBA7FBB425B}" presName="composite" presStyleCnt="0"/>
      <dgm:spPr/>
    </dgm:pt>
    <dgm:pt modelId="{FB3DC0CD-F548-4FF2-A2E0-E6F6394759D5}" type="pres">
      <dgm:prSet presAssocID="{9804C30A-9D8D-41A2-9C2C-5FBA7FBB425B}" presName="parTx" presStyleLbl="alignNode1" presStyleIdx="0" presStyleCnt="2" custLinFactNeighborX="-1" custLinFactNeighborY="-77019">
        <dgm:presLayoutVars>
          <dgm:chMax val="0"/>
          <dgm:chPref val="0"/>
          <dgm:bulletEnabled val="1"/>
        </dgm:presLayoutVars>
      </dgm:prSet>
      <dgm:spPr/>
    </dgm:pt>
    <dgm:pt modelId="{0269C5E7-C732-4A6E-A9D0-98607B7E4447}" type="pres">
      <dgm:prSet presAssocID="{9804C30A-9D8D-41A2-9C2C-5FBA7FBB425B}" presName="desTx" presStyleLbl="alignAccFollowNode1" presStyleIdx="0" presStyleCnt="2" custLinFactNeighborX="-1" custLinFactNeighborY="-9271">
        <dgm:presLayoutVars>
          <dgm:bulletEnabled val="1"/>
        </dgm:presLayoutVars>
      </dgm:prSet>
      <dgm:spPr/>
    </dgm:pt>
    <dgm:pt modelId="{7276CB25-0831-47E6-8366-2B97165E7E54}" type="pres">
      <dgm:prSet presAssocID="{25B14405-8A87-45BE-A78A-C41970E87C95}" presName="space" presStyleCnt="0"/>
      <dgm:spPr/>
    </dgm:pt>
    <dgm:pt modelId="{BE5AB76C-C934-49E3-876B-6B4BA1911941}" type="pres">
      <dgm:prSet presAssocID="{E9A1E604-1A73-486B-9C1F-8626F959CB91}" presName="composite" presStyleCnt="0"/>
      <dgm:spPr/>
    </dgm:pt>
    <dgm:pt modelId="{EAEEE903-8881-44F6-9359-0FD67703D505}" type="pres">
      <dgm:prSet presAssocID="{E9A1E604-1A73-486B-9C1F-8626F959CB91}" presName="parTx" presStyleLbl="alignNode1" presStyleIdx="1" presStyleCnt="2" custLinFactNeighborX="-2033" custLinFactNeighborY="-60887">
        <dgm:presLayoutVars>
          <dgm:chMax val="0"/>
          <dgm:chPref val="0"/>
          <dgm:bulletEnabled val="1"/>
        </dgm:presLayoutVars>
      </dgm:prSet>
      <dgm:spPr/>
    </dgm:pt>
    <dgm:pt modelId="{B790F045-C247-4331-8C00-10FD93ABF819}" type="pres">
      <dgm:prSet presAssocID="{E9A1E604-1A73-486B-9C1F-8626F959CB91}" presName="desTx" presStyleLbl="alignAccFollowNode1" presStyleIdx="1" presStyleCnt="2" custLinFactNeighborX="-2613" custLinFactNeighborY="-9271">
        <dgm:presLayoutVars>
          <dgm:bulletEnabled val="1"/>
        </dgm:presLayoutVars>
      </dgm:prSet>
      <dgm:spPr/>
    </dgm:pt>
  </dgm:ptLst>
  <dgm:cxnLst>
    <dgm:cxn modelId="{C33F6600-8F8E-47C5-8FA8-A46E05B01267}" type="presOf" srcId="{CF61F35A-42ED-43C3-B658-DF87355EF29C}" destId="{0269C5E7-C732-4A6E-A9D0-98607B7E4447}" srcOrd="0" destOrd="2" presId="urn:microsoft.com/office/officeart/2005/8/layout/hList1"/>
    <dgm:cxn modelId="{7676BE0C-9A02-49ED-AEEB-ED20C505480A}" srcId="{9804C30A-9D8D-41A2-9C2C-5FBA7FBB425B}" destId="{2D8DAB2E-9290-43C4-8870-DE47D45EF95A}" srcOrd="0" destOrd="0" parTransId="{2E24B1FE-930C-4EDB-B07C-B301298F5070}" sibTransId="{A68A3CB7-52EF-44B9-A208-1692F2CE1D69}"/>
    <dgm:cxn modelId="{3370EC1A-5D70-4152-A5C9-E1942EC50661}" srcId="{E9A1E604-1A73-486B-9C1F-8626F959CB91}" destId="{A515B1B1-9E8E-4395-B65D-E5C77DF3155D}" srcOrd="2" destOrd="0" parTransId="{4BE412CB-32FD-4F22-8414-C8E87224C9C4}" sibTransId="{206A391C-E96C-4FF8-AC8C-F065CECB5E94}"/>
    <dgm:cxn modelId="{2251AC20-3498-4713-944E-F13AFDF5FFD9}" type="presOf" srcId="{734AAF3B-E204-4AD8-B4A8-61DF5645FD50}" destId="{0269C5E7-C732-4A6E-A9D0-98607B7E4447}" srcOrd="0" destOrd="1" presId="urn:microsoft.com/office/officeart/2005/8/layout/hList1"/>
    <dgm:cxn modelId="{E3FD1829-8D2B-40DC-AF71-0FEAE6B9809F}" srcId="{9804C30A-9D8D-41A2-9C2C-5FBA7FBB425B}" destId="{734AAF3B-E204-4AD8-B4A8-61DF5645FD50}" srcOrd="1" destOrd="0" parTransId="{C7C75947-DED1-4B90-8E73-EE4109059ECD}" sibTransId="{CA2F115A-884D-4A9A-9435-A4BC71D61699}"/>
    <dgm:cxn modelId="{F479D534-1DF1-4A31-9385-ADDC475D6DB0}" type="presOf" srcId="{CDC3F0DF-B30C-4446-9CD4-8D5540AC2284}" destId="{B790F045-C247-4331-8C00-10FD93ABF819}" srcOrd="0" destOrd="1" presId="urn:microsoft.com/office/officeart/2005/8/layout/hList1"/>
    <dgm:cxn modelId="{9148983C-88DD-4645-9D81-AABA40B7F715}" srcId="{E9A1E604-1A73-486B-9C1F-8626F959CB91}" destId="{CDC3F0DF-B30C-4446-9CD4-8D5540AC2284}" srcOrd="1" destOrd="0" parTransId="{18754B52-2EBC-4082-92E6-3314C47B2BFA}" sibTransId="{FC9517A2-9807-422B-A77B-1058F2F6ACE7}"/>
    <dgm:cxn modelId="{42555B45-BEB9-4BD3-A258-8CD835828477}" srcId="{96734B3C-AE1B-4565-B484-26553B242912}" destId="{9804C30A-9D8D-41A2-9C2C-5FBA7FBB425B}" srcOrd="0" destOrd="0" parTransId="{4B0728A1-F36E-4869-A94D-1EEE9DD0B25D}" sibTransId="{25B14405-8A87-45BE-A78A-C41970E87C95}"/>
    <dgm:cxn modelId="{84762F6A-BB9E-48D8-AE0A-D029386D440E}" type="presOf" srcId="{9804C30A-9D8D-41A2-9C2C-5FBA7FBB425B}" destId="{FB3DC0CD-F548-4FF2-A2E0-E6F6394759D5}" srcOrd="0" destOrd="0" presId="urn:microsoft.com/office/officeart/2005/8/layout/hList1"/>
    <dgm:cxn modelId="{EE75346A-7FC0-40CC-8D9D-AC244C5C9B28}" type="presOf" srcId="{2D8DAB2E-9290-43C4-8870-DE47D45EF95A}" destId="{0269C5E7-C732-4A6E-A9D0-98607B7E4447}" srcOrd="0" destOrd="0" presId="urn:microsoft.com/office/officeart/2005/8/layout/hList1"/>
    <dgm:cxn modelId="{60E2BB4A-E4F4-4F64-AE3A-9006088B3B97}" type="presOf" srcId="{00682A7F-F1B9-4CEF-980E-C77388B46BEC}" destId="{B790F045-C247-4331-8C00-10FD93ABF819}" srcOrd="0" destOrd="0" presId="urn:microsoft.com/office/officeart/2005/8/layout/hList1"/>
    <dgm:cxn modelId="{92737A72-1912-4967-A177-AB6C9F0AA8E7}" srcId="{9804C30A-9D8D-41A2-9C2C-5FBA7FBB425B}" destId="{CF61F35A-42ED-43C3-B658-DF87355EF29C}" srcOrd="2" destOrd="0" parTransId="{658E79F9-EEBC-46DF-92A5-AD1F29617AED}" sibTransId="{2EF4384B-39AD-4E00-A57E-4D04B759B0CA}"/>
    <dgm:cxn modelId="{734C1486-4E68-439E-ABC1-A5689E79AA69}" type="presOf" srcId="{A515B1B1-9E8E-4395-B65D-E5C77DF3155D}" destId="{B790F045-C247-4331-8C00-10FD93ABF819}" srcOrd="0" destOrd="2" presId="urn:microsoft.com/office/officeart/2005/8/layout/hList1"/>
    <dgm:cxn modelId="{705C698F-95F5-41BD-8A52-C55BFED7FD57}" srcId="{E9A1E604-1A73-486B-9C1F-8626F959CB91}" destId="{00682A7F-F1B9-4CEF-980E-C77388B46BEC}" srcOrd="0" destOrd="0" parTransId="{F9DD65E7-7516-4583-A867-38EA8C77C2E9}" sibTransId="{F5C5107E-A63F-4D5D-9610-74A5321FE3F0}"/>
    <dgm:cxn modelId="{479288B6-A30D-44D7-BBAD-5D5AD61EB797}" type="presOf" srcId="{96734B3C-AE1B-4565-B484-26553B242912}" destId="{CF44C233-5F7D-4D0A-8232-4184AD807533}" srcOrd="0" destOrd="0" presId="urn:microsoft.com/office/officeart/2005/8/layout/hList1"/>
    <dgm:cxn modelId="{D8AB9AC5-0DD3-4422-9115-D3C3002F902D}" type="presOf" srcId="{E9A1E604-1A73-486B-9C1F-8626F959CB91}" destId="{EAEEE903-8881-44F6-9359-0FD67703D505}" srcOrd="0" destOrd="0" presId="urn:microsoft.com/office/officeart/2005/8/layout/hList1"/>
    <dgm:cxn modelId="{25AF60F5-CC6E-4E22-A9CA-29896C37941A}" srcId="{96734B3C-AE1B-4565-B484-26553B242912}" destId="{E9A1E604-1A73-486B-9C1F-8626F959CB91}" srcOrd="1" destOrd="0" parTransId="{CB6843FD-41C1-45F4-A734-8CC193518410}" sibTransId="{80825E55-BC32-484C-833F-9ACDDA59BAF4}"/>
    <dgm:cxn modelId="{9D8E7489-8D78-4F53-9374-6518DA6658E3}" type="presParOf" srcId="{CF44C233-5F7D-4D0A-8232-4184AD807533}" destId="{87FB1525-39CF-4F9D-9809-2AC0D0A05099}" srcOrd="0" destOrd="0" presId="urn:microsoft.com/office/officeart/2005/8/layout/hList1"/>
    <dgm:cxn modelId="{31228265-67C1-4278-BA65-0D08BE85E987}" type="presParOf" srcId="{87FB1525-39CF-4F9D-9809-2AC0D0A05099}" destId="{FB3DC0CD-F548-4FF2-A2E0-E6F6394759D5}" srcOrd="0" destOrd="0" presId="urn:microsoft.com/office/officeart/2005/8/layout/hList1"/>
    <dgm:cxn modelId="{86B786A1-E5FE-461F-A340-FBAC8A14C6B3}" type="presParOf" srcId="{87FB1525-39CF-4F9D-9809-2AC0D0A05099}" destId="{0269C5E7-C732-4A6E-A9D0-98607B7E4447}" srcOrd="1" destOrd="0" presId="urn:microsoft.com/office/officeart/2005/8/layout/hList1"/>
    <dgm:cxn modelId="{CC6941AB-11A3-4173-AD9A-C098E1C7D8BB}" type="presParOf" srcId="{CF44C233-5F7D-4D0A-8232-4184AD807533}" destId="{7276CB25-0831-47E6-8366-2B97165E7E54}" srcOrd="1" destOrd="0" presId="urn:microsoft.com/office/officeart/2005/8/layout/hList1"/>
    <dgm:cxn modelId="{87E3E04F-4EC9-4AF9-A0F9-3EF3C28101EA}" type="presParOf" srcId="{CF44C233-5F7D-4D0A-8232-4184AD807533}" destId="{BE5AB76C-C934-49E3-876B-6B4BA1911941}" srcOrd="2" destOrd="0" presId="urn:microsoft.com/office/officeart/2005/8/layout/hList1"/>
    <dgm:cxn modelId="{B046EDC4-3BE2-4FCE-99D8-81E6C6C07910}" type="presParOf" srcId="{BE5AB76C-C934-49E3-876B-6B4BA1911941}" destId="{EAEEE903-8881-44F6-9359-0FD67703D505}" srcOrd="0" destOrd="0" presId="urn:microsoft.com/office/officeart/2005/8/layout/hList1"/>
    <dgm:cxn modelId="{662F8E97-8E28-4CD5-A65B-FB3651EF37DE}" type="presParOf" srcId="{BE5AB76C-C934-49E3-876B-6B4BA1911941}" destId="{B790F045-C247-4331-8C00-10FD93ABF8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0E882-1E40-4B87-9340-B86C467F1214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19A12-EDBE-4518-80A2-A1DD0B723ACB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ustrojowe</a:t>
          </a:r>
        </a:p>
      </dsp:txBody>
      <dsp:txXfrm>
        <a:off x="460476" y="90417"/>
        <a:ext cx="5662728" cy="905688"/>
      </dsp:txXfrm>
    </dsp:sp>
    <dsp:sp modelId="{E85A4272-32EB-4CA2-AB65-89EA52C17066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D9219-24FA-4887-B182-23FECB326752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proceduralne</a:t>
          </a:r>
        </a:p>
      </dsp:txBody>
      <dsp:txXfrm>
        <a:off x="460476" y="1632657"/>
        <a:ext cx="5662728" cy="905688"/>
      </dsp:txXfrm>
    </dsp:sp>
    <dsp:sp modelId="{962569F8-0D58-48AE-9F9D-F6C438227DB7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62A48-DDC2-48E4-AF0E-65D0553CA10A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materialnoprawne</a:t>
          </a:r>
        </a:p>
      </dsp:txBody>
      <dsp:txXfrm>
        <a:off x="460476" y="3174897"/>
        <a:ext cx="5662728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009CB-BA54-47E2-836C-7C1F57C0965E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Gruntowe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Art. 46 par. 1 KC,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Art. 21 UKW – kilka nieruchomości stanowiących całość gospodarczą lub graniczących ze sobą,</a:t>
          </a:r>
        </a:p>
      </dsp:txBody>
      <dsp:txXfrm>
        <a:off x="1787356" y="0"/>
        <a:ext cx="6442243" cy="1414363"/>
      </dsp:txXfrm>
    </dsp:sp>
    <dsp:sp modelId="{6F184A17-62A7-4A22-AB99-E4150D9CBA3A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E138D-DA26-4241-88D7-99D98AEF8805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Budynkowe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Ujawnieniu podlega odrębna własność budynków [oraz innych urządzeń trwale związanych z gruntem],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NIE zakłada się KW dla nieruchomości budynkowych, </a:t>
          </a:r>
        </a:p>
      </dsp:txBody>
      <dsp:txXfrm>
        <a:off x="1787356" y="1555799"/>
        <a:ext cx="6442243" cy="1414363"/>
      </dsp:txXfrm>
    </dsp:sp>
    <dsp:sp modelId="{F6CC7C45-7D63-4664-894D-4628AC274109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22F88-B9B7-46E3-93F0-66A5EC277934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Lokalowe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Odrębna własność lokalu = odrębna księga wieczysta dla nieruchomości lokalowych oraz „nieruchomości macierzystej”,</a:t>
          </a:r>
        </a:p>
      </dsp:txBody>
      <dsp:txXfrm>
        <a:off x="1787356" y="3111599"/>
        <a:ext cx="6442243" cy="1414363"/>
      </dsp:txXfrm>
    </dsp:sp>
    <dsp:sp modelId="{47B97C88-B5D6-424D-A261-23A5C268A89E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B9D02-2550-4C66-ADD4-34C21AE960D2}">
      <dsp:nvSpPr>
        <dsp:cNvPr id="0" name=""/>
        <dsp:cNvSpPr/>
      </dsp:nvSpPr>
      <dsp:spPr>
        <a:xfrm>
          <a:off x="4118" y="0"/>
          <a:ext cx="3962102" cy="52131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/>
            <a:t>Deklaratoryjny</a:t>
          </a:r>
        </a:p>
      </dsp:txBody>
      <dsp:txXfrm>
        <a:off x="4118" y="0"/>
        <a:ext cx="3962102" cy="1563952"/>
      </dsp:txXfrm>
    </dsp:sp>
    <dsp:sp modelId="{862E3E8C-226B-4FC8-9353-A2BE25B9AD4E}">
      <dsp:nvSpPr>
        <dsp:cNvPr id="0" name=""/>
        <dsp:cNvSpPr/>
      </dsp:nvSpPr>
      <dsp:spPr>
        <a:xfrm>
          <a:off x="400329" y="1565480"/>
          <a:ext cx="3169681" cy="1571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Stwierdzenie dokonanego rozporządzenia</a:t>
          </a:r>
        </a:p>
      </dsp:txBody>
      <dsp:txXfrm>
        <a:off x="446367" y="1611518"/>
        <a:ext cx="3077605" cy="1479767"/>
      </dsp:txXfrm>
    </dsp:sp>
    <dsp:sp modelId="{374D9210-4D8B-4094-BD47-7F7C0015D9D4}">
      <dsp:nvSpPr>
        <dsp:cNvPr id="0" name=""/>
        <dsp:cNvSpPr/>
      </dsp:nvSpPr>
      <dsp:spPr>
        <a:xfrm>
          <a:off x="400329" y="3379146"/>
          <a:ext cx="3169681" cy="1571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Fakultatywny/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Obligatoryjny (np. art. 35 UKWH)</a:t>
          </a:r>
        </a:p>
      </dsp:txBody>
      <dsp:txXfrm>
        <a:off x="446367" y="3425184"/>
        <a:ext cx="3077605" cy="1479767"/>
      </dsp:txXfrm>
    </dsp:sp>
    <dsp:sp modelId="{BEFA1D1F-F215-40AB-AA34-590144981B04}">
      <dsp:nvSpPr>
        <dsp:cNvPr id="0" name=""/>
        <dsp:cNvSpPr/>
      </dsp:nvSpPr>
      <dsp:spPr>
        <a:xfrm>
          <a:off x="4263378" y="0"/>
          <a:ext cx="3962102" cy="52131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/>
            <a:t>Konstytutywny</a:t>
          </a:r>
        </a:p>
      </dsp:txBody>
      <dsp:txXfrm>
        <a:off x="4263378" y="0"/>
        <a:ext cx="3962102" cy="1563952"/>
      </dsp:txXfrm>
    </dsp:sp>
    <dsp:sp modelId="{E1317AB1-A7AC-446E-B74F-900262C5C1B1}">
      <dsp:nvSpPr>
        <dsp:cNvPr id="0" name=""/>
        <dsp:cNvSpPr/>
      </dsp:nvSpPr>
      <dsp:spPr>
        <a:xfrm>
          <a:off x="4659589" y="1565480"/>
          <a:ext cx="3169681" cy="1571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Gdy wymaga tego ustawa</a:t>
          </a:r>
        </a:p>
      </dsp:txBody>
      <dsp:txXfrm>
        <a:off x="4705627" y="1611518"/>
        <a:ext cx="3077605" cy="1479767"/>
      </dsp:txXfrm>
    </dsp:sp>
    <dsp:sp modelId="{4CFC7562-5A11-488E-9B95-27658D21DCB6}">
      <dsp:nvSpPr>
        <dsp:cNvPr id="0" name=""/>
        <dsp:cNvSpPr/>
      </dsp:nvSpPr>
      <dsp:spPr>
        <a:xfrm>
          <a:off x="4659589" y="3379146"/>
          <a:ext cx="3169681" cy="1571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np.245(1) KC, 246 KC, 248 par. 1 KC, 250 par. 2 KC, 67 UKWH </a:t>
          </a:r>
        </a:p>
      </dsp:txBody>
      <dsp:txXfrm>
        <a:off x="4705627" y="3425184"/>
        <a:ext cx="3077605" cy="14797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9BDD0-9C01-435D-9BF8-9EACF23C7706}">
      <dsp:nvSpPr>
        <dsp:cNvPr id="0" name=""/>
        <dsp:cNvSpPr/>
      </dsp:nvSpPr>
      <dsp:spPr>
        <a:xfrm rot="5400000">
          <a:off x="5406146" y="-2137114"/>
          <a:ext cx="1037343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Oznaczenie nieruchomości oraz wpisy praw związanych z jej własnością,</a:t>
          </a:r>
        </a:p>
      </dsp:txBody>
      <dsp:txXfrm rot="-5400000">
        <a:off x="3136669" y="183002"/>
        <a:ext cx="5525660" cy="936065"/>
      </dsp:txXfrm>
    </dsp:sp>
    <dsp:sp modelId="{1F7EF0FE-8CB3-458F-BA76-664373B5B64D}">
      <dsp:nvSpPr>
        <dsp:cNvPr id="0" name=""/>
        <dsp:cNvSpPr/>
      </dsp:nvSpPr>
      <dsp:spPr>
        <a:xfrm>
          <a:off x="0" y="2695"/>
          <a:ext cx="3136668" cy="1296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400" kern="1200" dirty="0"/>
            <a:t>Pierwszy</a:t>
          </a:r>
        </a:p>
      </dsp:txBody>
      <dsp:txXfrm>
        <a:off x="63299" y="65994"/>
        <a:ext cx="3010070" cy="1170081"/>
      </dsp:txXfrm>
    </dsp:sp>
    <dsp:sp modelId="{F27DEC16-A939-4927-B207-ECA4914DEDAF}">
      <dsp:nvSpPr>
        <dsp:cNvPr id="0" name=""/>
        <dsp:cNvSpPr/>
      </dsp:nvSpPr>
      <dsp:spPr>
        <a:xfrm rot="5400000">
          <a:off x="5406146" y="-775601"/>
          <a:ext cx="1037343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Wpisy dotyczące własności oraz użytkowania wieczystego,</a:t>
          </a:r>
        </a:p>
      </dsp:txBody>
      <dsp:txXfrm rot="-5400000">
        <a:off x="3136669" y="1544515"/>
        <a:ext cx="5525660" cy="936065"/>
      </dsp:txXfrm>
    </dsp:sp>
    <dsp:sp modelId="{9CD23704-F908-400D-851F-79730A9715D1}">
      <dsp:nvSpPr>
        <dsp:cNvPr id="0" name=""/>
        <dsp:cNvSpPr/>
      </dsp:nvSpPr>
      <dsp:spPr>
        <a:xfrm>
          <a:off x="0" y="1364208"/>
          <a:ext cx="3136668" cy="1296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400" kern="1200" dirty="0"/>
            <a:t>Drugi</a:t>
          </a:r>
        </a:p>
      </dsp:txBody>
      <dsp:txXfrm>
        <a:off x="63299" y="1427507"/>
        <a:ext cx="3010070" cy="1170081"/>
      </dsp:txXfrm>
    </dsp:sp>
    <dsp:sp modelId="{259DCD7B-A294-4B6B-9E31-5AF1EF342150}">
      <dsp:nvSpPr>
        <dsp:cNvPr id="0" name=""/>
        <dsp:cNvSpPr/>
      </dsp:nvSpPr>
      <dsp:spPr>
        <a:xfrm rot="5400000">
          <a:off x="5406146" y="585911"/>
          <a:ext cx="1037343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Ograniczone prawa rzeczowe (z wyjątkiem hipotek), ograniczenia w rozporządzaniu nieruchomością lub UW, wpisy innych praw i roszczeń (z wyjątkiem dotyczących hipotek)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500" kern="1200" dirty="0"/>
        </a:p>
      </dsp:txBody>
      <dsp:txXfrm rot="-5400000">
        <a:off x="3136669" y="2906028"/>
        <a:ext cx="5525660" cy="936065"/>
      </dsp:txXfrm>
    </dsp:sp>
    <dsp:sp modelId="{3D5C2E4F-5454-4255-8E3E-3706EEF85C46}">
      <dsp:nvSpPr>
        <dsp:cNvPr id="0" name=""/>
        <dsp:cNvSpPr/>
      </dsp:nvSpPr>
      <dsp:spPr>
        <a:xfrm>
          <a:off x="0" y="2725721"/>
          <a:ext cx="3136668" cy="1296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400" kern="1200" dirty="0"/>
            <a:t>Trzeci</a:t>
          </a:r>
        </a:p>
      </dsp:txBody>
      <dsp:txXfrm>
        <a:off x="63299" y="2789020"/>
        <a:ext cx="3010070" cy="1170081"/>
      </dsp:txXfrm>
    </dsp:sp>
    <dsp:sp modelId="{353A0B9D-D0DD-4BD1-B0B6-00D5D21AA001}">
      <dsp:nvSpPr>
        <dsp:cNvPr id="0" name=""/>
        <dsp:cNvSpPr/>
      </dsp:nvSpPr>
      <dsp:spPr>
        <a:xfrm rot="5400000">
          <a:off x="5406146" y="1947424"/>
          <a:ext cx="1037343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Wpisy dotyczące hipotek </a:t>
          </a:r>
        </a:p>
      </dsp:txBody>
      <dsp:txXfrm rot="-5400000">
        <a:off x="3136669" y="4267541"/>
        <a:ext cx="5525660" cy="936065"/>
      </dsp:txXfrm>
    </dsp:sp>
    <dsp:sp modelId="{52BDF3E1-1B2C-4FC9-93CA-50509C493594}">
      <dsp:nvSpPr>
        <dsp:cNvPr id="0" name=""/>
        <dsp:cNvSpPr/>
      </dsp:nvSpPr>
      <dsp:spPr>
        <a:xfrm>
          <a:off x="0" y="4087234"/>
          <a:ext cx="3136668" cy="1296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400" kern="1200" dirty="0"/>
            <a:t>Czwarty</a:t>
          </a:r>
        </a:p>
      </dsp:txBody>
      <dsp:txXfrm>
        <a:off x="63299" y="4150533"/>
        <a:ext cx="3010070" cy="1170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DC0CD-F548-4FF2-A2E0-E6F6394759D5}">
      <dsp:nvSpPr>
        <dsp:cNvPr id="0" name=""/>
        <dsp:cNvSpPr/>
      </dsp:nvSpPr>
      <dsp:spPr>
        <a:xfrm>
          <a:off x="1" y="0"/>
          <a:ext cx="3706143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Formalna</a:t>
          </a:r>
        </a:p>
      </dsp:txBody>
      <dsp:txXfrm>
        <a:off x="1" y="0"/>
        <a:ext cx="3706143" cy="547200"/>
      </dsp:txXfrm>
    </dsp:sp>
    <dsp:sp modelId="{0269C5E7-C732-4A6E-A9D0-98607B7E4447}">
      <dsp:nvSpPr>
        <dsp:cNvPr id="0" name=""/>
        <dsp:cNvSpPr/>
      </dsp:nvSpPr>
      <dsp:spPr>
        <a:xfrm>
          <a:off x="1" y="576050"/>
          <a:ext cx="3706143" cy="32825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Uprawnienie do wglądu i otrzymania odpisów dokumentów znajdujących się w aktach KW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Art. 2 oraz 36(1) ust. 3 i 4 UKW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Art. 36(1) – dostęp do akt – wprowadzenie wymogu wykazania </a:t>
          </a:r>
          <a:r>
            <a:rPr lang="pl-PL" sz="1900" kern="1200" dirty="0">
              <a:solidFill>
                <a:srgbClr val="0070C0"/>
              </a:solidFill>
            </a:rPr>
            <a:t>interesu prawnego </a:t>
          </a:r>
          <a:r>
            <a:rPr lang="pl-PL" sz="1900" kern="1200" dirty="0">
              <a:solidFill>
                <a:schemeClr val="tx1"/>
              </a:solidFill>
            </a:rPr>
            <a:t>od 1.07.2016r.</a:t>
          </a:r>
          <a:endParaRPr lang="pl-PL" sz="1900" kern="1200" dirty="0"/>
        </a:p>
      </dsp:txBody>
      <dsp:txXfrm>
        <a:off x="1" y="576050"/>
        <a:ext cx="3706143" cy="3282505"/>
      </dsp:txXfrm>
    </dsp:sp>
    <dsp:sp modelId="{EAEEE903-8881-44F6-9359-0FD67703D505}">
      <dsp:nvSpPr>
        <dsp:cNvPr id="0" name=""/>
        <dsp:cNvSpPr/>
      </dsp:nvSpPr>
      <dsp:spPr>
        <a:xfrm>
          <a:off x="4149696" y="0"/>
          <a:ext cx="3706143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Materialna</a:t>
          </a:r>
        </a:p>
      </dsp:txBody>
      <dsp:txXfrm>
        <a:off x="4149696" y="0"/>
        <a:ext cx="3706143" cy="547200"/>
      </dsp:txXfrm>
    </dsp:sp>
    <dsp:sp modelId="{B790F045-C247-4331-8C00-10FD93ABF819}">
      <dsp:nvSpPr>
        <dsp:cNvPr id="0" name=""/>
        <dsp:cNvSpPr/>
      </dsp:nvSpPr>
      <dsp:spPr>
        <a:xfrm>
          <a:off x="4128200" y="576050"/>
          <a:ext cx="3706143" cy="32825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Ujawnienie w KW stanu prawnego nieruchomości – domniemanie, że prawo ujawnione jest zgodne z rzeczywistym stanem prawnym, a prawo wykreślone nie istnieje.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Nie można zasłaniać się nieznajomością wpisów,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Powództwo o ustalenie treści księgi wieczystej z rzeczywistym stanem prawnym – art. 10 UKWU</a:t>
          </a:r>
        </a:p>
      </dsp:txBody>
      <dsp:txXfrm>
        <a:off x="4128200" y="576050"/>
        <a:ext cx="3706143" cy="3282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B92B4-ADBA-47C0-B4E3-0C04DD939EE5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13FA0-9C57-4C3E-BA4C-6DC0D8D059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58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13FA0-9C57-4C3E-BA4C-6DC0D8D0590C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177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5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4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92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42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58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15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97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8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25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77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05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03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63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DD50BD9-C7C9-46CF-A0BA-3CA029949D37}" type="datetimeFigureOut">
              <a:rPr lang="pl-PL" smtClean="0"/>
              <a:pPr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7D36023-54F5-47D3-BADA-6198269F70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522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0BD9-C7C9-46CF-A0BA-3CA029949D37}" type="datetimeFigureOut">
              <a:rPr lang="pl-PL" smtClean="0"/>
              <a:pPr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7D36023-54F5-47D3-BADA-6198269F70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030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0BD9-C7C9-46CF-A0BA-3CA029949D37}" type="datetimeFigureOut">
              <a:rPr lang="pl-PL" smtClean="0"/>
              <a:pPr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7D36023-54F5-47D3-BADA-6198269F70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357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0BD9-C7C9-46CF-A0BA-3CA029949D37}" type="datetimeFigureOut">
              <a:rPr lang="pl-PL" smtClean="0"/>
              <a:pPr/>
              <a:t>09.12.2019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7D36023-54F5-47D3-BADA-6198269F70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738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0BD9-C7C9-46CF-A0BA-3CA029949D37}" type="datetimeFigureOut">
              <a:rPr lang="pl-PL" smtClean="0"/>
              <a:pPr/>
              <a:t>09.12.2019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7D36023-54F5-47D3-BADA-6198269F70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8312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0BD9-C7C9-46CF-A0BA-3CA029949D37}" type="datetimeFigureOut">
              <a:rPr lang="pl-PL" smtClean="0"/>
              <a:pPr/>
              <a:t>09.12.2019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7D36023-54F5-47D3-BADA-6198269F70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0015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0BD9-C7C9-46CF-A0BA-3CA029949D37}" type="datetimeFigureOut">
              <a:rPr lang="pl-PL" smtClean="0"/>
              <a:pPr/>
              <a:t>09.12.2019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67D36023-54F5-47D3-BADA-6198269F70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98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8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0BD9-C7C9-46CF-A0BA-3CA029949D37}" type="datetimeFigureOut">
              <a:rPr lang="pl-PL" smtClean="0"/>
              <a:pPr/>
              <a:t>09.12.2019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67D36023-54F5-47D3-BADA-6198269F70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015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0BD9-C7C9-46CF-A0BA-3CA029949D37}" type="datetimeFigureOut">
              <a:rPr lang="pl-PL" smtClean="0"/>
              <a:pPr/>
              <a:t>09.12.2019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67D36023-54F5-47D3-BADA-6198269F70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392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0BD9-C7C9-46CF-A0BA-3CA029949D37}" type="datetimeFigureOut">
              <a:rPr lang="pl-PL" smtClean="0"/>
              <a:pPr/>
              <a:t>09.12.2019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67D36023-54F5-47D3-BADA-6198269F70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696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0BD9-C7C9-46CF-A0BA-3CA029949D37}" type="datetimeFigureOut">
              <a:rPr lang="pl-PL" smtClean="0"/>
              <a:pPr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67D36023-54F5-47D3-BADA-6198269F70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764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0BD9-C7C9-46CF-A0BA-3CA029949D37}" type="datetimeFigureOut">
              <a:rPr lang="pl-PL" smtClean="0"/>
              <a:pPr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67D36023-54F5-47D3-BADA-6198269F70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341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0BD9-C7C9-46CF-A0BA-3CA029949D37}" type="datetimeFigureOut">
              <a:rPr lang="pl-PL" smtClean="0"/>
              <a:pPr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67D36023-54F5-47D3-BADA-6198269F70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306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0BD9-C7C9-46CF-A0BA-3CA029949D37}" type="datetimeFigureOut">
              <a:rPr lang="pl-PL" smtClean="0"/>
              <a:pPr/>
              <a:t>09.12.2019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67D36023-54F5-47D3-BADA-6198269F70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809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0BD9-C7C9-46CF-A0BA-3CA029949D37}" type="datetimeFigureOut">
              <a:rPr lang="pl-PL" smtClean="0"/>
              <a:pPr/>
              <a:t>09.12.2019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67D36023-54F5-47D3-BADA-6198269F70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8908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0BD9-C7C9-46CF-A0BA-3CA029949D37}" type="datetimeFigureOut">
              <a:rPr lang="pl-PL" smtClean="0"/>
              <a:pPr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67D36023-54F5-47D3-BADA-6198269F70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680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0BD9-C7C9-46CF-A0BA-3CA029949D37}" type="datetimeFigureOut">
              <a:rPr lang="pl-PL" smtClean="0"/>
              <a:pPr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67D36023-54F5-47D3-BADA-6198269F70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10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6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2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9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7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8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1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0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C05AB6E0-345F-4DFA-A8CE-3F6A4D11D3B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1A3AFC1-56FB-490E-BED4-CC0D9D25A90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3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pl-PL" dirty="0"/>
            </a:br>
            <a:r>
              <a:rPr lang="pl-PL" dirty="0"/>
              <a:t>Księgi wieczyste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 Agnieszka Kwiecień-Madej</a:t>
            </a:r>
          </a:p>
        </p:txBody>
      </p:sp>
    </p:spTree>
    <p:extLst>
      <p:ext uri="{BB962C8B-B14F-4D97-AF65-F5344CB8AC3E}">
        <p14:creationId xmlns:p14="http://schemas.microsoft.com/office/powerpoint/2010/main" val="281837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465FB8-77E8-4F86-8EC6-AC3DA93A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Funkcja ustalenia stanu prawnego nieruchomości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3902E5-4453-4E65-8D50-852598FC7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20000"/>
          </a:bodyPr>
          <a:lstStyle/>
          <a:p>
            <a:r>
              <a:rPr lang="pl-PL" sz="2400" dirty="0"/>
              <a:t>Ujawnieniu w księdze wieczystej podlegają:</a:t>
            </a:r>
          </a:p>
          <a:p>
            <a:pPr lvl="1"/>
            <a:r>
              <a:rPr lang="pl-PL" b="1" dirty="0"/>
              <a:t>Prawa rzeczowe </a:t>
            </a:r>
            <a:r>
              <a:rPr lang="pl-PL" dirty="0"/>
              <a:t>odnoszące się do nieruchomości</a:t>
            </a:r>
          </a:p>
          <a:p>
            <a:pPr lvl="2"/>
            <a:r>
              <a:rPr lang="pl-PL" dirty="0"/>
              <a:t>Prawo własności,</a:t>
            </a:r>
          </a:p>
          <a:p>
            <a:pPr lvl="2"/>
            <a:r>
              <a:rPr lang="pl-PL" dirty="0"/>
              <a:t>Prawo użytkowania wieczystego,</a:t>
            </a:r>
          </a:p>
          <a:p>
            <a:pPr lvl="2"/>
            <a:r>
              <a:rPr lang="pl-PL" dirty="0"/>
              <a:t>Ograniczone prawa rzeczowe</a:t>
            </a:r>
          </a:p>
          <a:p>
            <a:pPr lvl="2"/>
            <a:r>
              <a:rPr lang="pl-PL" dirty="0"/>
              <a:t>Spółdzielcze własnościowe prawo do lokalu </a:t>
            </a:r>
          </a:p>
          <a:p>
            <a:pPr marL="914400" lvl="2" indent="0">
              <a:buNone/>
            </a:pPr>
            <a:r>
              <a:rPr lang="pl-PL" dirty="0"/>
              <a:t>Pierwszeństwo ograniczonych praw rzeczowych  - decydujący moment </a:t>
            </a:r>
            <a:r>
              <a:rPr lang="pl-PL" dirty="0">
                <a:solidFill>
                  <a:srgbClr val="0070C0"/>
                </a:solidFill>
              </a:rPr>
              <a:t>złożenia wniosku o wpis.</a:t>
            </a:r>
            <a:endParaRPr lang="pl-PL" dirty="0"/>
          </a:p>
          <a:p>
            <a:pPr lvl="1"/>
            <a:r>
              <a:rPr lang="pl-PL" b="1" dirty="0"/>
              <a:t>Prawa osobiste i roszczenia </a:t>
            </a:r>
          </a:p>
          <a:p>
            <a:pPr lvl="2"/>
            <a:r>
              <a:rPr lang="pl-PL" dirty="0"/>
              <a:t>prawo najmu, dzierżawy, odkupu, pierwokupu, dożywocia, roszczenie o przeniesienie własności, roszczenia wynikające z określenia zarządu lub sposobu korzystania z nieruchomości przez współwłaścicieli lub wieczystych użytkowników, </a:t>
            </a:r>
          </a:p>
          <a:p>
            <a:pPr lvl="1"/>
            <a:r>
              <a:rPr lang="pl-PL" b="1" dirty="0"/>
              <a:t>Dane faktyczne</a:t>
            </a:r>
          </a:p>
          <a:p>
            <a:pPr lvl="2"/>
            <a:r>
              <a:rPr lang="pl-PL" dirty="0"/>
              <a:t>Opis nieruchomości</a:t>
            </a:r>
          </a:p>
          <a:p>
            <a:pPr marL="914400" lvl="2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787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5E920-D872-499F-8FD1-B479A52EC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Wpis jako instrument ustalenia stanu prawnego nieruchomości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70490F-BC40-406F-BC6C-9B634C696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Prawa jawne z księgi wieczystej to prawa ujawnione w trybie wpisu (intabulacji),</a:t>
            </a:r>
          </a:p>
          <a:p>
            <a:r>
              <a:rPr lang="pl-PL" dirty="0"/>
              <a:t>Wpisem jest również wykreślenie – art. 626(8) par.7 KPC,</a:t>
            </a:r>
          </a:p>
          <a:p>
            <a:r>
              <a:rPr lang="pl-PL" dirty="0"/>
              <a:t>W postępowaniu wieczystoksięgowym wpis stanowi orzeczenie – art. 626(8) par. 6 KPC, </a:t>
            </a:r>
          </a:p>
          <a:p>
            <a:r>
              <a:rPr lang="pl-PL" dirty="0"/>
              <a:t>Wpisu dokonuje się na wniosek osób legitymowanych, wyjątkowo z urzędu (jedynie wpisy incydentalne np. ostrzeżenia art. 626(13) par 1 KPC)</a:t>
            </a:r>
          </a:p>
        </p:txBody>
      </p:sp>
    </p:spTree>
    <p:extLst>
      <p:ext uri="{BB962C8B-B14F-4D97-AF65-F5344CB8AC3E}">
        <p14:creationId xmlns:p14="http://schemas.microsoft.com/office/powerpoint/2010/main" val="294400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98CA5E-30D9-4A03-9E95-29622E58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Legitymowani do złożenia wniosku o wpis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BA9E6D-1143-4B49-AE6C-8D1D65E5E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Właściciel nieruchomości,</a:t>
            </a:r>
          </a:p>
          <a:p>
            <a:r>
              <a:rPr lang="pl-PL" dirty="0"/>
              <a:t>Użytkownik wieczysty,</a:t>
            </a:r>
          </a:p>
          <a:p>
            <a:r>
              <a:rPr lang="pl-PL" dirty="0"/>
              <a:t>Osoba na rzecz której wpis ma nastąpić,</a:t>
            </a:r>
          </a:p>
          <a:p>
            <a:r>
              <a:rPr lang="pl-PL" dirty="0"/>
              <a:t>Wierzyciel – jeśli przysługuje mu prawo wpisane do księgi wieczystej, </a:t>
            </a:r>
          </a:p>
          <a:p>
            <a:r>
              <a:rPr lang="pl-PL" dirty="0"/>
              <a:t>Uprawniony organ – jeśli wpis dotyczy obciążeń powstałych na mocy ustawy,</a:t>
            </a:r>
          </a:p>
          <a:p>
            <a:r>
              <a:rPr lang="pl-PL" dirty="0"/>
              <a:t>Inne osoby uprawnione na mocy przepisów szczególnych, </a:t>
            </a:r>
          </a:p>
        </p:txBody>
      </p:sp>
    </p:spTree>
    <p:extLst>
      <p:ext uri="{BB962C8B-B14F-4D97-AF65-F5344CB8AC3E}">
        <p14:creationId xmlns:p14="http://schemas.microsoft.com/office/powerpoint/2010/main" val="441264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527E40-97F4-4C6B-AFE4-0A9F9B6F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Charakter wpisu do KW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A835AC9-E553-4476-9264-B148C3728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144061"/>
              </p:ext>
            </p:extLst>
          </p:nvPr>
        </p:nvGraphicFramePr>
        <p:xfrm>
          <a:off x="457200" y="1600200"/>
          <a:ext cx="8229600" cy="52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662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ECF830-6E6E-498D-BE53-0BBD0138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/>
              <a:t>Konstytutywny wpis do KW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195E8D-7E1E-46E5-BAA5-E09E53A5C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1460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pl-PL" dirty="0"/>
              <a:t>Ustanowienie użytkowania wieczystego i przeniesienie tego prawa – art. 27 </a:t>
            </a:r>
            <a:r>
              <a:rPr lang="pl-PL" dirty="0" err="1"/>
              <a:t>zd</a:t>
            </a:r>
            <a:r>
              <a:rPr lang="pl-PL" dirty="0"/>
              <a:t>. 2 UGN</a:t>
            </a:r>
          </a:p>
          <a:p>
            <a:pPr marL="514350" indent="-514350">
              <a:buAutoNum type="arabicPeriod"/>
            </a:pPr>
            <a:r>
              <a:rPr lang="pl-PL" dirty="0"/>
              <a:t>Ustanowienie odrębnej własności lokalu – art. 7 ust. 2 </a:t>
            </a:r>
            <a:r>
              <a:rPr lang="pl-PL" dirty="0" err="1"/>
              <a:t>UWłLok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Powstanie hipoteki – art. 67 UKW</a:t>
            </a:r>
          </a:p>
          <a:p>
            <a:pPr marL="514350" indent="-514350">
              <a:buAutoNum type="arabicPeriod"/>
            </a:pPr>
            <a:r>
              <a:rPr lang="pl-PL" dirty="0"/>
              <a:t>Przelew wierzytelności hipotecznej – art. 79 ust. 1 </a:t>
            </a:r>
            <a:r>
              <a:rPr lang="pl-PL" dirty="0" err="1"/>
              <a:t>zd</a:t>
            </a:r>
            <a:r>
              <a:rPr lang="pl-PL" dirty="0"/>
              <a:t>. 2 UKW</a:t>
            </a:r>
          </a:p>
          <a:p>
            <a:pPr marL="514350" indent="-514350">
              <a:buAutoNum type="arabicPeriod"/>
            </a:pPr>
            <a:r>
              <a:rPr lang="pl-PL" dirty="0"/>
              <a:t>Przeniesienie ograniczonego prawa rzeczowego ujawnionego w KW – art. 245(1) KC</a:t>
            </a:r>
          </a:p>
          <a:p>
            <a:pPr marL="514350" indent="-514350">
              <a:buAutoNum type="arabicPeriod"/>
            </a:pPr>
            <a:r>
              <a:rPr lang="pl-PL" dirty="0"/>
              <a:t>Zrzeczenie się prawa, o którym mowa w pkt. 5 – art. 246 par. 2 KC</a:t>
            </a:r>
          </a:p>
          <a:p>
            <a:pPr marL="514350" indent="-514350">
              <a:buAutoNum type="arabicPeriod"/>
            </a:pPr>
            <a:r>
              <a:rPr lang="pl-PL" dirty="0"/>
              <a:t>Zrzeczenie się pierwszeństwa dla ograniczonego prawa rzeczowego – art. 13 ust. 3 KWU</a:t>
            </a:r>
          </a:p>
          <a:p>
            <a:pPr marL="514350" indent="-514350">
              <a:buAutoNum type="arabicPeriod"/>
            </a:pPr>
            <a:r>
              <a:rPr lang="pl-PL" dirty="0"/>
              <a:t>Zmiana pierwszeństwa ograniczonych praw rzeczowych wpisanych do KW – art. 250 par. 2 </a:t>
            </a:r>
            <a:r>
              <a:rPr lang="pl-PL" dirty="0" err="1"/>
              <a:t>zd</a:t>
            </a:r>
            <a:r>
              <a:rPr lang="pl-PL" dirty="0"/>
              <a:t>. 2 KC  </a:t>
            </a:r>
          </a:p>
        </p:txBody>
      </p:sp>
    </p:spTree>
    <p:extLst>
      <p:ext uri="{BB962C8B-B14F-4D97-AF65-F5344CB8AC3E}">
        <p14:creationId xmlns:p14="http://schemas.microsoft.com/office/powerpoint/2010/main" val="2158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AC53C0-F480-439A-9346-234123D8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Podstawa wpisu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B05AA1-59BE-4D3E-88B6-1377D7C6E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Zasada: art. 31 ust. 1 UKWH – dokument z podpisem notarialnie poświadczonym, chyba że przepis przewiduje inną formę szczególną</a:t>
            </a:r>
          </a:p>
          <a:p>
            <a:r>
              <a:rPr lang="pl-PL" dirty="0"/>
              <a:t>Usunięcie stanu niezgodności  między treścią księgi a rzeczywistym stanem prawnym – orzeczenie sądu lub inne odpowiednie dokumenty – art. 31 ust. 2 UKWH</a:t>
            </a:r>
          </a:p>
          <a:p>
            <a:r>
              <a:rPr lang="pl-PL" dirty="0"/>
              <a:t>Wpis ograniczonego prawa rzeczowego – oświadczenie właściciela – uwaga na art. 33 UKWH,</a:t>
            </a:r>
          </a:p>
          <a:p>
            <a:r>
              <a:rPr lang="pl-PL" dirty="0"/>
              <a:t>Wpis prawa osobistego lub roszczenia – oświadczenie woli właściciela lub zgoda na wpis roszczenia</a:t>
            </a:r>
          </a:p>
          <a:p>
            <a:r>
              <a:rPr lang="pl-PL" dirty="0"/>
              <a:t>Zmiana pierwszeństwa – jeśli ustąpieniem pierwszeństwa mają być objęte prawa innej osoby – zgoda tej osoby,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6093DD-8A98-4A30-8C83-E319E1B2D180}"/>
              </a:ext>
            </a:extLst>
          </p:cNvPr>
          <p:cNvSpPr txBox="1"/>
          <p:nvPr/>
        </p:nvSpPr>
        <p:spPr>
          <a:xfrm>
            <a:off x="1259632" y="580526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Art. 29 UKW wpis ma moc wsteczną od chwili złożenia wniosku o dokonanie tego wpisu, a w przypadku wszczęcia postępowania z urzędu – od chwili wszczęcia tego postępowania.</a:t>
            </a:r>
          </a:p>
        </p:txBody>
      </p:sp>
    </p:spTree>
    <p:extLst>
      <p:ext uri="{BB962C8B-B14F-4D97-AF65-F5344CB8AC3E}">
        <p14:creationId xmlns:p14="http://schemas.microsoft.com/office/powerpoint/2010/main" val="1043030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852D23-A55D-48D4-8C05-4BEF0CF6A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KW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A27563E-68A0-4F1F-9138-D63D26038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174186"/>
              </p:ext>
            </p:extLst>
          </p:nvPr>
        </p:nvGraphicFramePr>
        <p:xfrm>
          <a:off x="251520" y="1196752"/>
          <a:ext cx="8712968" cy="538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074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E9F46B-65AC-4BF2-9217-ACA444AA2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System informatyczny ksiąg wieczystych  https://ekw.ms.gov.pl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E1607C6C-CD68-4586-AA9A-24058BD694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3230"/>
            <a:ext cx="4038600" cy="2779903"/>
          </a:xfr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CD50731C-1100-4D71-A900-61DBD7DF93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10545"/>
            <a:ext cx="4038600" cy="2505272"/>
          </a:xfrm>
        </p:spPr>
      </p:pic>
    </p:spTree>
    <p:extLst>
      <p:ext uri="{BB962C8B-B14F-4D97-AF65-F5344CB8AC3E}">
        <p14:creationId xmlns:p14="http://schemas.microsoft.com/office/powerpoint/2010/main" val="976265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4E9E4F-AE2E-4143-8CFC-A993BB30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 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A7D9A86-D16F-47E7-9B77-1B8FD5053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131872" cy="5157923"/>
          </a:xfrm>
        </p:spPr>
      </p:pic>
    </p:spTree>
    <p:extLst>
      <p:ext uri="{BB962C8B-B14F-4D97-AF65-F5344CB8AC3E}">
        <p14:creationId xmlns:p14="http://schemas.microsoft.com/office/powerpoint/2010/main" val="2913122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999D29-3394-4DBC-8AA4-76355E67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 II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B9D0886-98DE-4E41-B57C-452E0B68E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0197"/>
            <a:ext cx="8229600" cy="4345968"/>
          </a:xfrm>
        </p:spPr>
      </p:pic>
    </p:spTree>
    <p:extLst>
      <p:ext uri="{BB962C8B-B14F-4D97-AF65-F5344CB8AC3E}">
        <p14:creationId xmlns:p14="http://schemas.microsoft.com/office/powerpoint/2010/main" val="320973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162046-C963-4617-8C1B-1F0165CB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2"/>
                </a:solidFill>
              </a:rPr>
              <a:t>Funkcje Ksiąg wieczystych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E701B5-9F54-4D1C-B1BD-D8330DE0E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u="sng" dirty="0"/>
              <a:t>Rejestracyjno-ewidencyjna</a:t>
            </a:r>
            <a:r>
              <a:rPr lang="pl-PL" dirty="0"/>
              <a:t> – ujawnianie stanu prawnego nieruchomości,</a:t>
            </a:r>
          </a:p>
          <a:p>
            <a:r>
              <a:rPr lang="pl-PL" u="sng" dirty="0"/>
              <a:t>Zabezpieczenie obrotu prawnego </a:t>
            </a:r>
            <a:r>
              <a:rPr lang="pl-PL" dirty="0"/>
              <a:t>nieruchomościami,</a:t>
            </a:r>
          </a:p>
          <a:p>
            <a:r>
              <a:rPr lang="pl-PL" u="sng" dirty="0"/>
              <a:t>Zapewnienie bezwzględnej ochrony  ujawnionych praw rzeczowych </a:t>
            </a:r>
            <a:r>
              <a:rPr lang="pl-PL" dirty="0"/>
              <a:t>wobec osób trzecich,</a:t>
            </a:r>
          </a:p>
          <a:p>
            <a:r>
              <a:rPr lang="pl-PL" u="sng" dirty="0"/>
              <a:t>Gwarancja bezpieczeństwa kredytu hipotecznego</a:t>
            </a:r>
            <a:r>
              <a:rPr lang="pl-PL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950033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506B3F-B516-4666-8451-DE27FB48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 III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3B304E5-97EF-423C-B8E5-5C858969E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7" t="13285" r="2372" b="581"/>
          <a:stretch/>
        </p:blipFill>
        <p:spPr>
          <a:xfrm>
            <a:off x="95416" y="1700808"/>
            <a:ext cx="8621201" cy="3995286"/>
          </a:xfrm>
        </p:spPr>
      </p:pic>
    </p:spTree>
    <p:extLst>
      <p:ext uri="{BB962C8B-B14F-4D97-AF65-F5344CB8AC3E}">
        <p14:creationId xmlns:p14="http://schemas.microsoft.com/office/powerpoint/2010/main" val="3515945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C867FE-04C5-4628-8123-BED2779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 IV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7FD5A4D-22E0-43DF-9D90-3C3D2191C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9973"/>
            <a:ext cx="8229600" cy="3986416"/>
          </a:xfrm>
        </p:spPr>
      </p:pic>
    </p:spTree>
    <p:extLst>
      <p:ext uri="{BB962C8B-B14F-4D97-AF65-F5344CB8AC3E}">
        <p14:creationId xmlns:p14="http://schemas.microsoft.com/office/powerpoint/2010/main" val="2682160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58C1A767-23E8-41C1-B138-9C5CAB86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Prawnomaterialne zasady związane z księgami wieczystymi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FEF6CE3-985C-4F9E-82E2-B6AB5FCF5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1. zasada wpisu</a:t>
            </a:r>
          </a:p>
          <a:p>
            <a:r>
              <a:rPr lang="pl-PL" dirty="0"/>
              <a:t>2. zasada jawności</a:t>
            </a:r>
          </a:p>
          <a:p>
            <a:r>
              <a:rPr lang="pl-PL" dirty="0"/>
              <a:t>3. zasada rękojmi wiary publicznej ksiąg wieczystych</a:t>
            </a:r>
          </a:p>
          <a:p>
            <a:r>
              <a:rPr lang="pl-PL" dirty="0"/>
              <a:t>4. zasada domniemania zgodności wpisu z rzeczywistym stanem prawnym</a:t>
            </a:r>
          </a:p>
          <a:p>
            <a:r>
              <a:rPr lang="pl-PL" dirty="0"/>
              <a:t>5. zasada pierwszeństwa ograniczonych praw rzeczowych</a:t>
            </a:r>
          </a:p>
          <a:p>
            <a:r>
              <a:rPr lang="pl-PL" dirty="0"/>
              <a:t>6. zasada skuteczności względem osób trzecich praw i roszczeń osobistych wpisanych do księgi</a:t>
            </a:r>
          </a:p>
        </p:txBody>
      </p:sp>
    </p:spTree>
    <p:extLst>
      <p:ext uri="{BB962C8B-B14F-4D97-AF65-F5344CB8AC3E}">
        <p14:creationId xmlns:p14="http://schemas.microsoft.com/office/powerpoint/2010/main" val="3083577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209C27-8F4C-4F38-9949-09CE62A4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Jawność ksiąg wieczystych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21A071-FD4D-459A-B5F1-B2F50281C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289451"/>
          </a:xfrm>
        </p:spPr>
        <p:txBody>
          <a:bodyPr/>
          <a:lstStyle/>
          <a:p>
            <a:r>
              <a:rPr lang="pl-PL" dirty="0"/>
              <a:t>Pewność i bezpieczeństwo obrotu prawnego, 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8B093D4-019C-48A8-8A77-D1774C6EB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994203"/>
              </p:ext>
            </p:extLst>
          </p:nvPr>
        </p:nvGraphicFramePr>
        <p:xfrm>
          <a:off x="457200" y="1484784"/>
          <a:ext cx="7931224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E53D3FEC-0F33-4387-AB4E-D36CCBA59D5A}"/>
              </a:ext>
            </a:extLst>
          </p:cNvPr>
          <p:cNvSpPr txBox="1"/>
          <p:nvPr/>
        </p:nvSpPr>
        <p:spPr>
          <a:xfrm>
            <a:off x="3275856" y="5661249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Wzmianka</a:t>
            </a:r>
            <a:r>
              <a:rPr lang="pl-PL" dirty="0"/>
              <a:t> – niezwłocznie po zarejestrowaniu wniosku w dzienniku KW, zaznacza się w odpowiednim dziale wzmiankę o wniosku – art. 626(7)par2 KPC</a:t>
            </a:r>
          </a:p>
        </p:txBody>
      </p:sp>
    </p:spTree>
    <p:extLst>
      <p:ext uri="{BB962C8B-B14F-4D97-AF65-F5344CB8AC3E}">
        <p14:creationId xmlns:p14="http://schemas.microsoft.com/office/powerpoint/2010/main" val="2865149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9A2917-0496-4519-A769-229B7A22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70C0"/>
                </a:solidFill>
              </a:rPr>
              <a:t>Domniemania związane z materialną jawnością KW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4074D-EA96-443A-9912-15CF3B605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Domniemanie zgodności treści księgi wieczystej z rzeczywistym stanem prawnym – art. 3 ust. 1 UKWH</a:t>
            </a:r>
          </a:p>
          <a:p>
            <a:r>
              <a:rPr lang="pl-PL" dirty="0"/>
              <a:t>Domniemanie nieistnienia wykreślonego prawa – art. 3 ust. 2 UKWH</a:t>
            </a:r>
          </a:p>
          <a:p>
            <a:r>
              <a:rPr lang="pl-PL" dirty="0"/>
              <a:t>Domniemania prawne wzruszalne,</a:t>
            </a:r>
          </a:p>
          <a:p>
            <a:r>
              <a:rPr lang="pl-PL" dirty="0"/>
              <a:t>Postępowanie o uzgodnienie stanu prawnego ujawnionego w KW z rzeczywistym stanem prawnym – art. 10 UKWU i innym postępowaniu, w którym ma to znaczenie dla rozstrzygnięcia sprawy. – różny zakres skutków obu rodzajów postępowań,</a:t>
            </a:r>
          </a:p>
          <a:p>
            <a:r>
              <a:rPr lang="pl-PL" dirty="0"/>
              <a:t>Art. 4 UKWH – zakaz powoływania się na domniemanie wynikające z posiadania przeciwko domniemaniu wynikającemu z wpisu do KW,</a:t>
            </a:r>
          </a:p>
        </p:txBody>
      </p:sp>
    </p:spTree>
    <p:extLst>
      <p:ext uri="{BB962C8B-B14F-4D97-AF65-F5344CB8AC3E}">
        <p14:creationId xmlns:p14="http://schemas.microsoft.com/office/powerpoint/2010/main" val="211278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94E382-D600-43AC-A3F7-967600E1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Prowadzenie ksiąg wieczystych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156F63-AF6D-4D16-BFFD-0BE0AE13A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Postępowanie wieczystoksięgowe – art. 626(1)-626(13) KPC, </a:t>
            </a:r>
          </a:p>
          <a:p>
            <a:r>
              <a:rPr lang="pl-PL" dirty="0"/>
              <a:t>Nieprocesowy tryb postępowania, </a:t>
            </a:r>
          </a:p>
          <a:p>
            <a:r>
              <a:rPr lang="pl-PL" dirty="0"/>
              <a:t>Sprawy z art. 10 KWU  - o uzgodnienie stanu prawnego ujawnionego w KW z rzeczywistym stanem prawnym rozpoznawane w procesie, </a:t>
            </a:r>
          </a:p>
          <a:p>
            <a:r>
              <a:rPr lang="pl-PL" dirty="0"/>
              <a:t>Orzeczenie o wpisie i zaskarżanie orzeczeń:</a:t>
            </a:r>
          </a:p>
          <a:p>
            <a:pPr lvl="1"/>
            <a:r>
              <a:rPr lang="pl-PL" dirty="0"/>
              <a:t>Apelacja,</a:t>
            </a:r>
          </a:p>
          <a:p>
            <a:pPr lvl="1"/>
            <a:r>
              <a:rPr lang="pl-PL" dirty="0"/>
              <a:t>Skarga kasacyjna,</a:t>
            </a:r>
          </a:p>
          <a:p>
            <a:pPr lvl="1"/>
            <a:r>
              <a:rPr lang="pl-PL" dirty="0"/>
              <a:t>Skarga na orzeczenie referendarza sądowego, </a:t>
            </a:r>
          </a:p>
        </p:txBody>
      </p:sp>
    </p:spTree>
    <p:extLst>
      <p:ext uri="{BB962C8B-B14F-4D97-AF65-F5344CB8AC3E}">
        <p14:creationId xmlns:p14="http://schemas.microsoft.com/office/powerpoint/2010/main" val="1286199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8586FA-038C-40FB-BA8B-B150E795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9001000" cy="1143000"/>
          </a:xfrm>
        </p:spPr>
        <p:txBody>
          <a:bodyPr>
            <a:normAutofit/>
          </a:bodyPr>
          <a:lstStyle/>
          <a:p>
            <a:r>
              <a:rPr lang="pl-PL" sz="3600" dirty="0"/>
              <a:t>Rękojmia wiary publicznej ksiąg wieczystych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B872C7-FF6E-4DB9-BC2E-A42F69035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Funkcja gwarancyjna KW, zapewnienie bezpieczeństwa obrotu, </a:t>
            </a:r>
          </a:p>
          <a:p>
            <a:pPr marL="0" indent="0" algn="just">
              <a:buNone/>
            </a:pPr>
            <a:r>
              <a:rPr lang="pl-PL" b="1" dirty="0">
                <a:solidFill>
                  <a:srgbClr val="0070C0"/>
                </a:solidFill>
              </a:rPr>
              <a:t>Gdy zachodzi niezgodność pomiędzy stanem prawnym ujawnionym w KW, a rzeczywistym stanem prawnym, treść księgi rozstrzyga na korzyść tego, kto przez czynność prawną z osobą uprawnioną według treści księgi nabył własność lub inne prawo rzeczowe – art. 5 UKW</a:t>
            </a:r>
          </a:p>
        </p:txBody>
      </p:sp>
    </p:spTree>
    <p:extLst>
      <p:ext uri="{BB962C8B-B14F-4D97-AF65-F5344CB8AC3E}">
        <p14:creationId xmlns:p14="http://schemas.microsoft.com/office/powerpoint/2010/main" val="2754459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FD063E-AE03-4A9E-BD6F-2E032E718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Wyłączenia z zakresu rękojmi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78B3B4-8C89-456A-9A97-B983FAFE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1600200"/>
            <a:ext cx="8928992" cy="4997152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pl-PL" dirty="0"/>
              <a:t>Rozporządzenia nieodpłatne,</a:t>
            </a:r>
          </a:p>
          <a:p>
            <a:pPr lvl="1"/>
            <a:r>
              <a:rPr lang="pl-PL" dirty="0"/>
              <a:t>Dokonane na rzecz nabywcy działającego w złej wierze,</a:t>
            </a:r>
          </a:p>
          <a:p>
            <a:pPr lvl="2"/>
            <a:r>
              <a:rPr lang="pl-PL" dirty="0"/>
              <a:t> Art. 6 ust. 2 UKWH – definicja legalna złej wiary – w złej wierze jest ten, kto wie, że treść KW jest niezgodna z rzeczywistym stanem prawnym, jak też ten kto z łatwością mógł się o tym dowiedzieć.  </a:t>
            </a:r>
          </a:p>
          <a:p>
            <a:pPr lvl="1"/>
            <a:r>
              <a:rPr lang="pl-PL" dirty="0"/>
              <a:t>Nie działa przeciwko:</a:t>
            </a:r>
          </a:p>
          <a:p>
            <a:pPr lvl="2"/>
            <a:r>
              <a:rPr lang="pl-PL" dirty="0"/>
              <a:t> prawom, które obciążają nieruchomość z mocy ustawy, niezależnie od wpisu, </a:t>
            </a:r>
          </a:p>
          <a:p>
            <a:pPr lvl="2"/>
            <a:r>
              <a:rPr lang="pl-PL" dirty="0"/>
              <a:t>prawu dożywocia, </a:t>
            </a:r>
          </a:p>
          <a:p>
            <a:pPr lvl="2"/>
            <a:r>
              <a:rPr lang="pl-PL"/>
              <a:t>służebnościom </a:t>
            </a:r>
            <a:r>
              <a:rPr lang="pl-PL" dirty="0"/>
              <a:t>ustanowionym na podstawie decyzji właściwego organu admin</a:t>
            </a:r>
            <a:r>
              <a:rPr lang="pl-PL"/>
              <a:t>., </a:t>
            </a:r>
          </a:p>
          <a:p>
            <a:pPr lvl="2"/>
            <a:r>
              <a:rPr lang="pl-PL"/>
              <a:t>służebnościom </a:t>
            </a:r>
            <a:r>
              <a:rPr lang="pl-PL" dirty="0"/>
              <a:t>drogi koniecznej, bądź ustanowionym w związku z przekroczeniem granic przy wznoszeniu budynku lub urządzenia, jak też służebnościom </a:t>
            </a:r>
            <a:r>
              <a:rPr lang="pl-PL" dirty="0" err="1"/>
              <a:t>przesyłu</a:t>
            </a:r>
            <a:r>
              <a:rPr lang="pl-PL" dirty="0"/>
              <a:t> – art. 7 UKWH</a:t>
            </a:r>
          </a:p>
          <a:p>
            <a:pPr lvl="1"/>
            <a:r>
              <a:rPr lang="pl-PL" dirty="0"/>
              <a:t>Działanie rękojmi wyłącza </a:t>
            </a:r>
            <a:r>
              <a:rPr lang="pl-PL" dirty="0">
                <a:solidFill>
                  <a:srgbClr val="0070C0"/>
                </a:solidFill>
              </a:rPr>
              <a:t>wzmianka</a:t>
            </a:r>
            <a:r>
              <a:rPr lang="pl-PL" dirty="0"/>
              <a:t> o wniosku, skardze na orzeczenie referendarza, apelacji lub kasacji oraz </a:t>
            </a:r>
            <a:r>
              <a:rPr lang="pl-PL" dirty="0">
                <a:solidFill>
                  <a:srgbClr val="0070C0"/>
                </a:solidFill>
              </a:rPr>
              <a:t>ostrzeżenie</a:t>
            </a:r>
            <a:r>
              <a:rPr lang="pl-PL" dirty="0"/>
              <a:t> o niezgodności stanu prawnego ujawnionego w KW z rzeczywistym stanem prawnym – art. 8 UKWH,</a:t>
            </a:r>
          </a:p>
        </p:txBody>
      </p:sp>
    </p:spTree>
    <p:extLst>
      <p:ext uri="{BB962C8B-B14F-4D97-AF65-F5344CB8AC3E}">
        <p14:creationId xmlns:p14="http://schemas.microsoft.com/office/powerpoint/2010/main" val="768138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C627B6-6D20-402B-8AE6-8DBE03D60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9350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l-PL" dirty="0"/>
              <a:t>Właścicielką nieruchomości położonej we Wrocławiu, dla której urządzona jest KW była Katarzyna, która zmarła w 2010r. W ostatnich latach życia w ogóle nie przebywała we Wrocławiu, mieszkała u swego syna Jana w Poznaniu. Po jej śmierci z wnioskiem o stwierdzenie nabycia spadku wystąpiła dawna sąsiadka z Wrocławia, Anna, która przedstawiła testament Katarzyny, zgodnie z którym była ona jedynym jej spadkobiercą.  SR wydał postanowienie o stwierdzeniu nabycia spadku przez Annę i została ona ujawniona w KW jako właścicielka nieruchomości. Podjęła kroki w celu jej sprzedaży. Zainteresowanie nabyciem wyraził Tomasz. Jan dowiedziawszy się o postanowieniu o stwierdzeniu nabycia spadku na rzecz Anny, uznał iż nie jest możliwe by jego matka sporządziła testament tej treści, zwłaszcza że w dacie, w której był sporządzony, ciężko chora przebywała w szpitalu w Poznaniu i od dawna nie miała kontaktu z Anną. Jan, który nie brał udziału w postępowaniu o stwierdzenie nabycia spadku, podjął kroki prawne w celu wyeliminowania tego postanowienia z obrotu prawnego i powiadomił listownie Tomasza o tych okolicznościach, zaproponował mu nawet przyjazd do Poznania w celu zapoznania się z dokumentacją medyczną matki. Tomasz zignorował list Jana, nie próbował również wyjaśnić okoliczności powstania testamentu z Anną i zawarł z nią umowę sprzedaży nieruchomości. Sąd Rejonowy przyjął, że testament był sfałszowany i zmienił postanowienie o stwierdzeniu nabycia spadku na korzyść Jana. Jan wytoczył przeciwko Tomaszowi postępowanie, o którym mowa w art. 10 UKWH, domagając się wpisania siebie jako właściciela. Tomasz żąda oddalenia powództwa wskazując, że działał w dobrej wierze i chroni go rękojmia wiary publicznej ksiąg wieczystych.</a:t>
            </a:r>
          </a:p>
          <a:p>
            <a:pPr marL="514350" indent="-514350">
              <a:buAutoNum type="arabicPeriod"/>
            </a:pPr>
            <a:r>
              <a:rPr lang="pl-PL" dirty="0"/>
              <a:t>Ocen stanowiska stron i wskaż jaki jest stan prawny nieruchomości.</a:t>
            </a:r>
          </a:p>
          <a:p>
            <a:pPr marL="514350" indent="-514350">
              <a:buAutoNum type="arabicPeriod"/>
            </a:pPr>
            <a:r>
              <a:rPr lang="pl-PL" dirty="0"/>
              <a:t>Porównaj pojęcie dobrej i złej wiary według UKWH oraz KC (np. art. 169)</a:t>
            </a:r>
          </a:p>
        </p:txBody>
      </p:sp>
    </p:spTree>
    <p:extLst>
      <p:ext uri="{BB962C8B-B14F-4D97-AF65-F5344CB8AC3E}">
        <p14:creationId xmlns:p14="http://schemas.microsoft.com/office/powerpoint/2010/main" val="384478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307A7E-C4AC-480B-AC73-84BE5AB7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KW a ewidencja gruntów i budynków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FCBE81-C135-4789-92A7-C09BDA618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Rzeczowe rejestry urzędowe, </a:t>
            </a:r>
          </a:p>
          <a:p>
            <a:r>
              <a:rPr lang="pl-PL" dirty="0"/>
              <a:t>Dane zawarte w ewidencji gruntów i budynków stanowią podstawę planowania gospodarczego, planowania przestrzennego, wymiaru podatków i świadczeń, oznaczenia nieruchomości w KW, statystyki publicznej, gospodarki nieruchomościami oraz ewidencji gruntów rolnych (art. 21 Pr. Geod.)</a:t>
            </a:r>
          </a:p>
        </p:txBody>
      </p:sp>
    </p:spTree>
    <p:extLst>
      <p:ext uri="{BB962C8B-B14F-4D97-AF65-F5344CB8AC3E}">
        <p14:creationId xmlns:p14="http://schemas.microsoft.com/office/powerpoint/2010/main" val="93759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86BAD5-7F73-4FEE-89F2-A19344A83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Rodzaje danych objętych ewidencją: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0A15DE-8B38-4D70-BC4C-B8EA97AEE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6886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/>
              <a:t>Art. 20. 1. Ewidencja gruntów i budynków obejmuje informacje dotyczące: </a:t>
            </a:r>
          </a:p>
          <a:p>
            <a:pPr marL="0" indent="0">
              <a:buNone/>
            </a:pPr>
            <a:r>
              <a:rPr lang="pl-PL" dirty="0"/>
              <a:t>1) </a:t>
            </a:r>
            <a:r>
              <a:rPr lang="pl-PL" b="1" dirty="0"/>
              <a:t>gruntów</a:t>
            </a:r>
            <a:r>
              <a:rPr lang="pl-PL" dirty="0"/>
              <a:t> – ich położenia, granic, powierzchni, rodzajów użytków gruntowych oraz ich klas bonitacyjnych, oznaczenia ksiąg wieczystych lub zbiorów dokumentów, jeżeli zostały założone dla nieruchomości, w skład której wchodzą grunty; </a:t>
            </a:r>
          </a:p>
          <a:p>
            <a:pPr marL="0" indent="0">
              <a:buNone/>
            </a:pPr>
            <a:r>
              <a:rPr lang="pl-PL" dirty="0"/>
              <a:t>2) </a:t>
            </a:r>
            <a:r>
              <a:rPr lang="pl-PL" b="1" dirty="0"/>
              <a:t>budynków</a:t>
            </a:r>
            <a:r>
              <a:rPr lang="pl-PL" dirty="0"/>
              <a:t> – ich położenia, przeznaczenia, funkcji użytkowych i ogólnych danych technicznych; </a:t>
            </a:r>
          </a:p>
          <a:p>
            <a:pPr marL="0" indent="0">
              <a:buNone/>
            </a:pPr>
            <a:r>
              <a:rPr lang="pl-PL" dirty="0"/>
              <a:t>3) </a:t>
            </a:r>
            <a:r>
              <a:rPr lang="pl-PL" b="1" dirty="0"/>
              <a:t>lokali </a:t>
            </a:r>
            <a:r>
              <a:rPr lang="pl-PL" dirty="0"/>
              <a:t>– ich położenia, funkcji użytkowych oraz powierzchni użytkowej.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2. W ewidencji gruntów i budynków wykazuje się także: </a:t>
            </a:r>
          </a:p>
          <a:p>
            <a:pPr marL="514350" indent="-514350">
              <a:buAutoNum type="arabicParenR"/>
            </a:pPr>
            <a:r>
              <a:rPr lang="pl-PL" u="sng" dirty="0"/>
              <a:t>właścicieli nieruchomości</a:t>
            </a:r>
            <a:r>
              <a:rPr lang="pl-PL" dirty="0"/>
              <a:t>, a w przypadku: a) nieruchomości Skarbu Państwa lub jednostek samorządu terytorialnego – oprócz właścicieli inne podmioty, w których władaniu lub gospodarowaniu, w rozumieniu przepisów o gospodarowaniu nieruchomościami Skarbu Państwa, znajdują się te nieruchomości, b) gruntów, dla których ze względu na brak księgi wieczystej, zbioru dokumentów albo innych dokumentów nie można ustalić ich właścicieli – osoby lub inne podmioty, które władają tymi gruntami na zasadach samoistnego posiadania; </a:t>
            </a:r>
          </a:p>
          <a:p>
            <a:pPr marL="514350" indent="-514350">
              <a:buAutoNum type="arabicParenR"/>
            </a:pPr>
            <a:r>
              <a:rPr lang="pl-PL" u="sng" dirty="0"/>
              <a:t>miejsce pobytu stałego lub adres </a:t>
            </a:r>
            <a:r>
              <a:rPr lang="pl-PL" dirty="0"/>
              <a:t>siedziby podmiotów, o których mowa w pkt 1; </a:t>
            </a:r>
          </a:p>
          <a:p>
            <a:pPr marL="514350" indent="-514350">
              <a:buAutoNum type="arabicParenR"/>
            </a:pPr>
            <a:r>
              <a:rPr lang="pl-PL" u="sng" dirty="0"/>
              <a:t>informację o wpisaniu do rejestru zabytków</a:t>
            </a:r>
            <a:r>
              <a:rPr lang="pl-PL" dirty="0"/>
              <a:t>; </a:t>
            </a:r>
          </a:p>
          <a:p>
            <a:pPr marL="514350" indent="-514350">
              <a:buAutoNum type="arabicParenR"/>
            </a:pPr>
            <a:r>
              <a:rPr lang="pl-PL" dirty="0"/>
              <a:t>informację, czy wyróżniony w ewidencji gruntów i budynków obszar gruntu, w całości lub w części, objęty jest </a:t>
            </a:r>
            <a:r>
              <a:rPr lang="pl-PL" u="sng" dirty="0"/>
              <a:t>formą ochrony przyrody </a:t>
            </a:r>
            <a:r>
              <a:rPr lang="pl-PL" dirty="0"/>
              <a:t>wskazaną w art. 6 ust. 1 pkt 1–9 ustawy z dnia 16 kwietnia 2004 r. o ochronie przyrody (Dz. U. z 2016 r. poz. 2134, z </a:t>
            </a:r>
            <a:r>
              <a:rPr lang="pl-PL" dirty="0" err="1"/>
              <a:t>późn</a:t>
            </a:r>
            <a:r>
              <a:rPr lang="pl-PL" dirty="0"/>
              <a:t>. zm.1) ); </a:t>
            </a:r>
          </a:p>
          <a:p>
            <a:pPr marL="514350" indent="-514350">
              <a:buAutoNum type="arabicParenR"/>
            </a:pPr>
            <a:r>
              <a:rPr lang="pl-PL" u="sng" dirty="0"/>
              <a:t>wartość</a:t>
            </a:r>
            <a:r>
              <a:rPr lang="pl-PL" dirty="0"/>
              <a:t> katastralną nieruchomości; </a:t>
            </a:r>
          </a:p>
          <a:p>
            <a:pPr marL="514350" indent="-514350">
              <a:buAutoNum type="arabicParenR"/>
            </a:pPr>
            <a:r>
              <a:rPr lang="pl-PL" u="sng" dirty="0"/>
              <a:t>informacje dotyczące umów dzierżawy</a:t>
            </a:r>
            <a:r>
              <a:rPr lang="pl-PL" dirty="0"/>
              <a:t>, jeżeli od wykazania takich informacji w ewidencji gruntów i budynków uzależnione jest nabycie praw wynikających z przepisów o ubezpieczeniu społecznym rolników, a także z przepisów o rozwoju obszarów wiejskich. </a:t>
            </a:r>
          </a:p>
        </p:txBody>
      </p:sp>
    </p:spTree>
    <p:extLst>
      <p:ext uri="{BB962C8B-B14F-4D97-AF65-F5344CB8AC3E}">
        <p14:creationId xmlns:p14="http://schemas.microsoft.com/office/powerpoint/2010/main" val="404574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4BAC89-8036-4457-8FFC-0FA95FED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Zasady dotyczące ksiąg wieczystych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B290D53-01D1-4EAD-8784-CE9F14364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2073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11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8F5715-0DA1-44CB-9A21-F835672D1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Ustrój Ksiąg wieczystych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837FA8-7F84-451B-9C1A-06C935561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pl-PL" dirty="0"/>
              <a:t>Powierzenie sądom powszechnym prowadzenia ksiąg wieczystych,</a:t>
            </a:r>
          </a:p>
          <a:p>
            <a:pPr marL="514350" indent="-514350">
              <a:buAutoNum type="arabicPeriod"/>
            </a:pPr>
            <a:r>
              <a:rPr lang="pl-PL" dirty="0"/>
              <a:t>Przyjęcie systemu realnego ksiąg wieczystych,</a:t>
            </a:r>
          </a:p>
          <a:p>
            <a:pPr marL="0" indent="0">
              <a:buNone/>
            </a:pPr>
            <a:r>
              <a:rPr lang="pl-PL" dirty="0"/>
              <a:t>3. Powierzenie im funkcji ustalenia stanu prawnego nieruchomości,</a:t>
            </a:r>
          </a:p>
          <a:p>
            <a:pPr marL="0" indent="0">
              <a:buNone/>
            </a:pPr>
            <a:r>
              <a:rPr lang="pl-PL" dirty="0"/>
              <a:t>4. Zastosowanie wpisu jako metody ustalenia stanu prawnego nieruchomości,</a:t>
            </a:r>
          </a:p>
          <a:p>
            <a:pPr marL="0" indent="0">
              <a:buNone/>
            </a:pPr>
            <a:r>
              <a:rPr lang="pl-PL" dirty="0"/>
              <a:t>5. Odpowiednia struktura ksiąg wieczystych,</a:t>
            </a:r>
          </a:p>
          <a:p>
            <a:pPr marL="0" indent="0">
              <a:buNone/>
            </a:pPr>
            <a:r>
              <a:rPr lang="pl-PL" dirty="0"/>
              <a:t>6. Zastosowanie jawności ksiąg wieczystych, </a:t>
            </a:r>
          </a:p>
        </p:txBody>
      </p:sp>
    </p:spTree>
    <p:extLst>
      <p:ext uri="{BB962C8B-B14F-4D97-AF65-F5344CB8AC3E}">
        <p14:creationId xmlns:p14="http://schemas.microsoft.com/office/powerpoint/2010/main" val="48796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818FB3-AA2E-4428-8493-09AF78AC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Jurysdykcja sądów powszechnych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3EE175-E042-4858-A999-94215CB25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23 </a:t>
            </a:r>
            <a:r>
              <a:rPr lang="pl-PL" dirty="0" err="1"/>
              <a:t>zd</a:t>
            </a:r>
            <a:r>
              <a:rPr lang="pl-PL" dirty="0"/>
              <a:t>. 1 KWU, </a:t>
            </a:r>
          </a:p>
          <a:p>
            <a:r>
              <a:rPr lang="pl-PL" dirty="0"/>
              <a:t>Rozporządzenie Ministra Sprawiedliwości z dnia 29 czerwca 2010r. w sprawie określenia sądów rejonowych prowadzących księgi wieczyste, </a:t>
            </a:r>
          </a:p>
          <a:p>
            <a:r>
              <a:rPr lang="pl-PL" dirty="0"/>
              <a:t>Czynności sądu w zakresie prowadzenia ksiąg wieczystych mogą wykonywać też referendarze sądowi – art. 23 </a:t>
            </a:r>
            <a:r>
              <a:rPr lang="pl-PL" dirty="0" err="1"/>
              <a:t>zd</a:t>
            </a:r>
            <a:r>
              <a:rPr lang="pl-PL" dirty="0"/>
              <a:t>. 2 KWU</a:t>
            </a:r>
          </a:p>
        </p:txBody>
      </p:sp>
    </p:spTree>
    <p:extLst>
      <p:ext uri="{BB962C8B-B14F-4D97-AF65-F5344CB8AC3E}">
        <p14:creationId xmlns:p14="http://schemas.microsoft.com/office/powerpoint/2010/main" val="146422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6BE79-A5E9-4F31-B8F1-AC1F87126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realny ksiąg wieczystych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7A0163-DFA2-4C1C-8265-3679B5050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Księgi wieczyste prowadzi się w celu ustalenia stanu prawnego nieruchomości (art. 1 ust. 1 UKWH) oraz spółdzielczego własnościowego prawa do lokalu (art. 1 ust. 3 UKWH)</a:t>
            </a:r>
          </a:p>
          <a:p>
            <a:r>
              <a:rPr lang="pl-PL" dirty="0"/>
              <a:t>Księgi prowadzone są </a:t>
            </a:r>
            <a:r>
              <a:rPr lang="pl-PL" b="1" u="sng" dirty="0">
                <a:solidFill>
                  <a:srgbClr val="0070C0"/>
                </a:solidFill>
              </a:rPr>
              <a:t>dla nieruchomości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/>
              <a:t>– art. 1 ust 2 UKWH brzmienie od 1.07.2016r. – przyporządkowanie księgi do rzeczy, a nie do osoby</a:t>
            </a:r>
          </a:p>
          <a:p>
            <a:r>
              <a:rPr lang="pl-PL" dirty="0"/>
              <a:t>Odrębna KW dla każdej nieruchomości (zasada szczegółowości), chyba że przepisy szczególne stanowią inaczej, </a:t>
            </a:r>
          </a:p>
        </p:txBody>
      </p:sp>
    </p:spTree>
    <p:extLst>
      <p:ext uri="{BB962C8B-B14F-4D97-AF65-F5344CB8AC3E}">
        <p14:creationId xmlns:p14="http://schemas.microsoft.com/office/powerpoint/2010/main" val="2028922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3D5CF7-2CF2-492B-94E6-9FA265290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nieruchomości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71756E0-D6CC-42E9-8900-B8D6D342C3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9684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236609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on (sala konferencyjna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2072</Words>
  <Application>Microsoft Office PowerPoint</Application>
  <PresentationFormat>Pokaz na ekranie (4:3)</PresentationFormat>
  <Paragraphs>163</Paragraphs>
  <Slides>28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7_Motyw pakietu Office</vt:lpstr>
      <vt:lpstr>8_Motyw pakietu Office</vt:lpstr>
      <vt:lpstr>Jon (sala konferencyjna)</vt:lpstr>
      <vt:lpstr> Księgi wieczyste</vt:lpstr>
      <vt:lpstr>Funkcje Ksiąg wieczystych</vt:lpstr>
      <vt:lpstr>KW a ewidencja gruntów i budynków</vt:lpstr>
      <vt:lpstr>Rodzaje danych objętych ewidencją:</vt:lpstr>
      <vt:lpstr>Zasady dotyczące ksiąg wieczystych</vt:lpstr>
      <vt:lpstr>Ustrój Ksiąg wieczystych</vt:lpstr>
      <vt:lpstr>Jurysdykcja sądów powszechnych</vt:lpstr>
      <vt:lpstr>System realny ksiąg wieczystych</vt:lpstr>
      <vt:lpstr>Rodzaje nieruchomości</vt:lpstr>
      <vt:lpstr>Funkcja ustalenia stanu prawnego nieruchomości</vt:lpstr>
      <vt:lpstr>Wpis jako instrument ustalenia stanu prawnego nieruchomości</vt:lpstr>
      <vt:lpstr>Legitymowani do złożenia wniosku o wpis</vt:lpstr>
      <vt:lpstr>Charakter wpisu do KW</vt:lpstr>
      <vt:lpstr>Konstytutywny wpis do KW</vt:lpstr>
      <vt:lpstr>Podstawa wpisu</vt:lpstr>
      <vt:lpstr>Struktura KW</vt:lpstr>
      <vt:lpstr>System informatyczny ksiąg wieczystych  https://ekw.ms.gov.pl</vt:lpstr>
      <vt:lpstr>Dział I</vt:lpstr>
      <vt:lpstr>Dział II</vt:lpstr>
      <vt:lpstr>Dział III</vt:lpstr>
      <vt:lpstr>Dział IV</vt:lpstr>
      <vt:lpstr>Prawnomaterialne zasady związane z księgami wieczystymi</vt:lpstr>
      <vt:lpstr>Jawność ksiąg wieczystych </vt:lpstr>
      <vt:lpstr>Domniemania związane z materialną jawnością KW</vt:lpstr>
      <vt:lpstr>Prowadzenie ksiąg wieczystych </vt:lpstr>
      <vt:lpstr>Rękojmia wiary publicznej ksiąg wieczystych</vt:lpstr>
      <vt:lpstr>Wyłączenia z zakresu rękojmi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Zastaw i hipoteka</dc:title>
  <dc:creator>Laptop</dc:creator>
  <cp:lastModifiedBy>Agnieszka Agnieszka</cp:lastModifiedBy>
  <cp:revision>50</cp:revision>
  <dcterms:created xsi:type="dcterms:W3CDTF">2016-11-21T07:30:48Z</dcterms:created>
  <dcterms:modified xsi:type="dcterms:W3CDTF">2019-12-09T09:11:32Z</dcterms:modified>
</cp:coreProperties>
</file>