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9" r:id="rId3"/>
    <p:sldId id="290" r:id="rId4"/>
    <p:sldId id="294" r:id="rId5"/>
    <p:sldId id="279" r:id="rId6"/>
    <p:sldId id="259" r:id="rId7"/>
    <p:sldId id="280" r:id="rId8"/>
    <p:sldId id="260" r:id="rId9"/>
    <p:sldId id="261" r:id="rId10"/>
    <p:sldId id="262" r:id="rId11"/>
    <p:sldId id="263" r:id="rId12"/>
    <p:sldId id="264" r:id="rId13"/>
    <p:sldId id="284" r:id="rId14"/>
    <p:sldId id="281" r:id="rId15"/>
    <p:sldId id="287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325B6-FE07-4F71-AA03-1A105CA25488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6FC4C-8852-426E-A42D-3A154C99AF8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J. Kasprzak, W.</a:t>
            </a:r>
            <a:r>
              <a:rPr lang="pl-PL" baseline="0" dirty="0"/>
              <a:t> Młodziejowski, W. Kasprzak, 2015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FC4C-8852-426E-A42D-3A154C99AF83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5D837-629F-4D1E-A153-5097B7577034}" type="datetimeFigureOut">
              <a:rPr lang="pl-PL" smtClean="0"/>
              <a:pPr/>
              <a:t>21.12.2019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9A6FA-41DF-4F5B-B2FC-FA12A6BC617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1428736"/>
            <a:ext cx="7772400" cy="4572032"/>
          </a:xfrm>
        </p:spPr>
        <p:txBody>
          <a:bodyPr>
            <a:normAutofit/>
          </a:bodyPr>
          <a:lstStyle/>
          <a:p>
            <a:r>
              <a:rPr lang="pl-PL" dirty="0"/>
              <a:t>Literatura,</a:t>
            </a:r>
            <a:br>
              <a:rPr lang="pl-PL" dirty="0"/>
            </a:br>
            <a:r>
              <a:rPr lang="pl-PL" dirty="0"/>
              <a:t>zaliczenie ćwiczeń,</a:t>
            </a:r>
            <a:br>
              <a:rPr lang="pl-PL" dirty="0"/>
            </a:br>
            <a:r>
              <a:rPr lang="pl-PL" dirty="0"/>
              <a:t>zakres zagadnień do ćwiczeń</a:t>
            </a:r>
            <a:br>
              <a:rPr lang="pl-PL" dirty="0"/>
            </a:br>
            <a:r>
              <a:rPr lang="pl-PL" dirty="0"/>
              <a:t>kryminalistyka</a:t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094" y="1285860"/>
            <a:ext cx="299619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500430" y="1785926"/>
            <a:ext cx="4572000" cy="30777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Kryminalistyka: wybrane zagadnienia techniki </a:t>
            </a:r>
          </a:p>
          <a:p>
            <a:r>
              <a:rPr lang="pl-PL" sz="2800" dirty="0"/>
              <a:t>Grażyna Kędzierska, Włodzimierz Kędzierski</a:t>
            </a:r>
          </a:p>
          <a:p>
            <a:r>
              <a:rPr lang="pl-PL" sz="2800" dirty="0"/>
              <a:t>Wydawnictwo Wyższej Szkoły Policji w Szczytnie  , 2011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2835833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214810" y="242886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Przewodnik</a:t>
            </a:r>
          </a:p>
          <a:p>
            <a:r>
              <a:rPr lang="pl-PL" sz="2800" dirty="0"/>
              <a:t>Wilk Dariusz red.</a:t>
            </a:r>
          </a:p>
          <a:p>
            <a:r>
              <a:rPr lang="pl-PL" sz="2800" dirty="0"/>
              <a:t>Toruń  2013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857232"/>
            <a:ext cx="333105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143372" y="214311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Kryminalistyka. Zarys wykładu</a:t>
            </a:r>
          </a:p>
          <a:p>
            <a:r>
              <a:rPr lang="pl-PL" sz="3200" dirty="0"/>
              <a:t>Tadeusz </a:t>
            </a:r>
            <a:r>
              <a:rPr lang="pl-PL" sz="3200" dirty="0" err="1"/>
              <a:t>Hanausek</a:t>
            </a:r>
            <a:endParaRPr lang="pl-PL" sz="3200" dirty="0"/>
          </a:p>
          <a:p>
            <a:r>
              <a:rPr lang="pl-PL" sz="3200" dirty="0"/>
              <a:t> </a:t>
            </a:r>
            <a:r>
              <a:rPr lang="pl-PL" sz="3200" dirty="0" err="1"/>
              <a:t>Wolters</a:t>
            </a:r>
            <a:r>
              <a:rPr lang="pl-PL" sz="3200" dirty="0"/>
              <a:t> </a:t>
            </a:r>
            <a:r>
              <a:rPr lang="pl-PL" sz="3200" dirty="0" err="1"/>
              <a:t>Kluwer</a:t>
            </a:r>
            <a:r>
              <a:rPr lang="pl-PL" sz="3200" dirty="0"/>
              <a:t> Polska sp. z o.o.  2009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ksiegarnia.difin.pl/imgs_upload/sgh_produkty_2377_14273725725513fa1ced34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146" y="479387"/>
            <a:ext cx="3760912" cy="5307067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l-P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071934" y="16430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dirty="0"/>
              <a:t>J. Kasprzak, W. Młodziejowski, W. Kasprzak, Warszawa  2015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28604"/>
            <a:ext cx="3728988" cy="5857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3000" b="1" dirty="0">
                <a:latin typeface="TimesNewRomanPS-BoldMT" charset="-18"/>
              </a:rPr>
              <a:t>WYTYCZNE NR 3 KOMENDANTA GŁ</a:t>
            </a:r>
            <a:r>
              <a:rPr lang="pl-PL" sz="3000" b="1" dirty="0"/>
              <a:t>Ó</a:t>
            </a:r>
            <a:r>
              <a:rPr lang="pl-PL" sz="3000" b="1" dirty="0">
                <a:latin typeface="TimesNewRomanPS-BoldMT" charset="-18"/>
              </a:rPr>
              <a:t>WNEGO POLICJI   </a:t>
            </a:r>
            <a:r>
              <a:rPr lang="pl-PL" sz="3000" dirty="0">
                <a:latin typeface="TimesNewRomanPSMT" charset="-18"/>
              </a:rPr>
              <a:t>z 2017 r. </a:t>
            </a:r>
            <a:r>
              <a:rPr lang="pl-PL" sz="3000" b="1" dirty="0">
                <a:latin typeface="TimesNewRomanPS-BoldMT" charset="-18"/>
              </a:rPr>
              <a:t>w sprawie    wykonywania niektórych czynności          dochodzeniowo </a:t>
            </a:r>
            <a:r>
              <a:rPr lang="pl-PL" sz="3000" b="1" dirty="0"/>
              <a:t>–</a:t>
            </a:r>
            <a:r>
              <a:rPr lang="pl-PL" sz="3000" b="1" dirty="0">
                <a:latin typeface="TimesNewRomanPS-BoldMT" charset="-18"/>
              </a:rPr>
              <a:t>  śledczych przez policjant</a:t>
            </a:r>
            <a:r>
              <a:rPr lang="pl-PL" sz="3000" b="1" dirty="0"/>
              <a:t>ó</a:t>
            </a:r>
            <a:r>
              <a:rPr lang="pl-PL" sz="3000" b="1" dirty="0">
                <a:latin typeface="TimesNewRomanPS-BoldMT" charset="-18"/>
              </a:rPr>
              <a:t>w</a:t>
            </a:r>
            <a:endParaRPr lang="pl-PL" sz="3000" b="1" dirty="0"/>
          </a:p>
          <a:p>
            <a:pPr algn="ctr">
              <a:buNone/>
            </a:pPr>
            <a:r>
              <a:rPr lang="pl-PL" sz="3000" b="1" dirty="0"/>
              <a:t>Rozporządzenie Ministra Sprawiedliwości z dnia 24 stycznia 2005 r. w sprawie biegłych sądowych.</a:t>
            </a:r>
          </a:p>
          <a:p>
            <a:pPr algn="ctr">
              <a:buNone/>
            </a:pPr>
            <a:endParaRPr lang="pl-PL" sz="3000" b="1" dirty="0"/>
          </a:p>
          <a:p>
            <a:pPr>
              <a:buNone/>
            </a:pPr>
            <a:r>
              <a:rPr lang="pl-PL" sz="3000" b="1" dirty="0"/>
              <a:t>    </a:t>
            </a:r>
            <a:r>
              <a:rPr lang="pl-PL" sz="2800" b="1" dirty="0"/>
              <a:t>Zarządzenie nr 48 Komendanta Głównego Policji z dnia 28 czerwca 2018 r. w sprawie prowadzenia przez Policję poszukiwania osoby zaginionej oraz postępowania w przypadku ujawnienia osoby o nieustalonej tożsamości lub znalezienia nieznanych zwłok oraz szczątków ludzkich.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pl-PL" dirty="0"/>
              <a:t>Zaliczenie:</a:t>
            </a:r>
          </a:p>
          <a:p>
            <a:pPr marL="514350" indent="-514350">
              <a:buAutoNum type="arabicPeriod"/>
            </a:pPr>
            <a:r>
              <a:rPr lang="pl-PL" dirty="0"/>
              <a:t>Obecności na zajęciach</a:t>
            </a:r>
          </a:p>
          <a:p>
            <a:pPr marL="514350" indent="-514350">
              <a:buAutoNum type="arabicPeriod"/>
            </a:pPr>
            <a:r>
              <a:rPr lang="pl-PL" dirty="0"/>
              <a:t>Kolokwium zaliczeniowe na ostatnich zajęciach.</a:t>
            </a:r>
          </a:p>
          <a:p>
            <a:pPr marL="514350" indent="-514350">
              <a:buAutoNum type="arabicPeriod"/>
            </a:pPr>
            <a:r>
              <a:rPr lang="pl-PL" dirty="0"/>
              <a:t>Udział w ćwiczeniach zaplanowanych w trakcie zajęć.</a:t>
            </a:r>
          </a:p>
          <a:p>
            <a:pPr marL="514350" indent="-514350">
              <a:buAutoNum type="arabicPeriod"/>
            </a:pPr>
            <a:r>
              <a:rPr lang="pl-PL" dirty="0"/>
              <a:t>Przygotowanie do zajęć zadanego materiału.</a:t>
            </a:r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55070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/>
          </a:p>
          <a:p>
            <a:pPr marL="742950" indent="-742950">
              <a:buFont typeface="+mj-lt"/>
              <a:buAutoNum type="arabicPeriod"/>
            </a:pPr>
            <a:r>
              <a:rPr lang="pl-PL" dirty="0"/>
              <a:t>Problematyka śladów kryminalistycznych:</a:t>
            </a:r>
          </a:p>
          <a:p>
            <a:pPr algn="just">
              <a:buNone/>
            </a:pPr>
            <a:r>
              <a:rPr lang="pl-PL" dirty="0"/>
              <a:t>-  pojęcie śladu kryminalistycznego,</a:t>
            </a:r>
          </a:p>
          <a:p>
            <a:pPr algn="just">
              <a:buNone/>
            </a:pPr>
            <a:r>
              <a:rPr lang="pl-PL" dirty="0"/>
              <a:t>-  klasyfikacja śladów kryminalistycznych,</a:t>
            </a:r>
          </a:p>
          <a:p>
            <a:pPr algn="just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2. Warsztaty- ujawnianie i zabezpieczanie   </a:t>
            </a:r>
          </a:p>
          <a:p>
            <a:pPr marL="0" indent="0">
              <a:buNone/>
            </a:pPr>
            <a:r>
              <a:rPr lang="pl-PL" dirty="0"/>
              <a:t>    śladów. </a:t>
            </a:r>
          </a:p>
          <a:p>
            <a:pPr marL="0" indent="0">
              <a:buNone/>
            </a:pPr>
            <a:r>
              <a:rPr lang="pl-PL" dirty="0"/>
              <a:t>    Funkcje śladów kryminalistycznych.        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B1A2D7-7ACB-40B4-A3B8-BB0520401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 startAt="3"/>
            </a:pPr>
            <a:r>
              <a:rPr lang="pl-PL" dirty="0"/>
              <a:t>Oględziny miejsca zdarzenia</a:t>
            </a:r>
          </a:p>
          <a:p>
            <a:pPr marL="0" indent="0" algn="just">
              <a:buNone/>
            </a:pPr>
            <a:r>
              <a:rPr lang="pl-PL" dirty="0"/>
              <a:t>-    dokumentacja wyników oględzin,</a:t>
            </a:r>
          </a:p>
          <a:p>
            <a:pPr marL="0" indent="0" algn="just">
              <a:buNone/>
            </a:pPr>
            <a:r>
              <a:rPr lang="pl-PL" dirty="0"/>
              <a:t>-    karta pracy- oględziny miejsca zdarzenia</a:t>
            </a:r>
          </a:p>
          <a:p>
            <a:pPr algn="just">
              <a:buNone/>
            </a:pPr>
            <a:r>
              <a:rPr lang="pl-PL" dirty="0"/>
              <a:t>-    oględziny rzeczy - ćwiczenie.</a:t>
            </a:r>
          </a:p>
          <a:p>
            <a:pPr marL="0" indent="0" algn="just">
              <a:buNone/>
            </a:pPr>
            <a:r>
              <a:rPr lang="pl-PL" dirty="0"/>
              <a:t>4. Kolokwium zaliczeniowe</a:t>
            </a:r>
          </a:p>
          <a:p>
            <a:pPr algn="just">
              <a:buFontTx/>
              <a:buChar char="-"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3545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2938984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3929058" y="1214422"/>
            <a:ext cx="4572000" cy="36009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  <a:endParaRPr lang="pl-PL" sz="2800" dirty="0"/>
          </a:p>
          <a:p>
            <a:r>
              <a:rPr lang="pl-PL" sz="2800" dirty="0"/>
              <a:t>red. Jan </a:t>
            </a:r>
            <a:r>
              <a:rPr lang="pl-PL" sz="2800" dirty="0" err="1"/>
              <a:t>Widacki</a:t>
            </a:r>
            <a:endParaRPr lang="pl-PL" sz="2800" dirty="0"/>
          </a:p>
          <a:p>
            <a:endParaRPr lang="pl-PL" sz="2800" dirty="0"/>
          </a:p>
          <a:p>
            <a:r>
              <a:rPr lang="pl-PL" sz="2800" dirty="0"/>
              <a:t> Wydawnictwo: </a:t>
            </a:r>
            <a:r>
              <a:rPr lang="pl-PL" sz="2800" dirty="0" err="1"/>
              <a:t>C.H.Beck</a:t>
            </a:r>
            <a:r>
              <a:rPr lang="pl-PL" sz="2800" dirty="0"/>
              <a:t>  2016</a:t>
            </a:r>
          </a:p>
          <a:p>
            <a:endParaRPr lang="pl-PL" sz="2800" dirty="0"/>
          </a:p>
          <a:p>
            <a:endParaRPr lang="pl-PL" sz="2800" dirty="0"/>
          </a:p>
          <a:p>
            <a:endParaRPr lang="pl-PL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3122555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071934" y="1571612"/>
            <a:ext cx="4572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Kryminalistyka-czyli rzecz o metodach śledczych</a:t>
            </a:r>
          </a:p>
          <a:p>
            <a:endParaRPr lang="pl-PL" sz="3200" b="1" dirty="0"/>
          </a:p>
          <a:p>
            <a:r>
              <a:rPr lang="pl-PL" sz="2800" dirty="0"/>
              <a:t>Gruza Ewa, Goc Mieczysław, Moszczyński Jarosław</a:t>
            </a:r>
          </a:p>
          <a:p>
            <a:r>
              <a:rPr lang="pl-PL" sz="2800" dirty="0"/>
              <a:t>Wydawnictwo:	</a:t>
            </a:r>
            <a:r>
              <a:rPr lang="pl-PL" sz="2800" dirty="0" err="1"/>
              <a:t>Łośgraf</a:t>
            </a:r>
            <a:endParaRPr lang="pl-PL" sz="2800" dirty="0"/>
          </a:p>
          <a:p>
            <a:r>
              <a:rPr lang="pl-PL" sz="2800" dirty="0"/>
              <a:t>Rok wydania:	2011</a:t>
            </a:r>
          </a:p>
          <a:p>
            <a:endParaRPr lang="pl-PL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14348" y="214290"/>
            <a:ext cx="7715304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Kryminalistyka. Wybrane zagadnienia teorii i praktyki śledczo-sądowej</a:t>
            </a:r>
          </a:p>
          <a:p>
            <a:r>
              <a:rPr lang="pl-PL" sz="2400" dirty="0"/>
              <a:t>Mariusz </a:t>
            </a:r>
            <a:r>
              <a:rPr lang="pl-PL" sz="2400" dirty="0" err="1"/>
              <a:t>Kulicki</a:t>
            </a:r>
            <a:r>
              <a:rPr lang="pl-PL" sz="2400" dirty="0"/>
              <a:t>,</a:t>
            </a:r>
          </a:p>
          <a:p>
            <a:r>
              <a:rPr lang="pl-PL" sz="2400" dirty="0"/>
              <a:t>Violetta Kwiatkowska - </a:t>
            </a:r>
            <a:r>
              <a:rPr lang="pl-PL" sz="2400" dirty="0" err="1"/>
              <a:t>Wójcikiewicz</a:t>
            </a:r>
            <a:endParaRPr lang="pl-PL" sz="2400" dirty="0"/>
          </a:p>
          <a:p>
            <a:r>
              <a:rPr lang="pl-PL" sz="2400" dirty="0"/>
              <a:t>Leszek Stępka</a:t>
            </a:r>
          </a:p>
          <a:p>
            <a:r>
              <a:rPr lang="pl-PL" sz="2400" dirty="0"/>
              <a:t>Wydawnictwo: Uniwersytet Mikołaja Kopernika 2009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786058"/>
            <a:ext cx="2571768" cy="369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786182" y="50004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 Kryminalistyka </a:t>
            </a:r>
          </a:p>
          <a:p>
            <a:r>
              <a:rPr lang="pl-PL" sz="2800" dirty="0"/>
              <a:t>Jerzy Kasprzak, Bronisław Młodziejowski, Wacław Brzęk, Jarosław Moszczyński</a:t>
            </a:r>
          </a:p>
          <a:p>
            <a:r>
              <a:rPr lang="pl-PL" sz="2800" dirty="0" err="1"/>
              <a:t>Difin</a:t>
            </a:r>
            <a:r>
              <a:rPr lang="pl-PL" sz="2800" dirty="0"/>
              <a:t>  2006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83138"/>
            <a:ext cx="1857388" cy="3060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ostokąt 3"/>
          <p:cNvSpPr/>
          <p:nvPr/>
        </p:nvSpPr>
        <p:spPr>
          <a:xfrm>
            <a:off x="3857620" y="3143248"/>
            <a:ext cx="528638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/>
              <a:t>Ślady kryminalistyczne. Ujawnianie, zabezpieczanie, wykorzystanie ,</a:t>
            </a:r>
          </a:p>
          <a:p>
            <a:r>
              <a:rPr lang="pl-PL" sz="2800" dirty="0"/>
              <a:t> praca zbiorowa pod redakcją naukową Mieczysława Goca i Jarosława Moszczyńskiego</a:t>
            </a:r>
          </a:p>
          <a:p>
            <a:r>
              <a:rPr lang="pl-PL" sz="2800" dirty="0" err="1"/>
              <a:t>Difin</a:t>
            </a:r>
            <a:r>
              <a:rPr lang="pl-PL" sz="2800" dirty="0"/>
              <a:t>  2007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429000"/>
            <a:ext cx="17145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332186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Prostokąt 2"/>
          <p:cNvSpPr/>
          <p:nvPr/>
        </p:nvSpPr>
        <p:spPr>
          <a:xfrm>
            <a:off x="4572000" y="207167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3200" b="1" dirty="0"/>
              <a:t>Kryminalistyka</a:t>
            </a:r>
          </a:p>
          <a:p>
            <a:r>
              <a:rPr lang="pl-PL" sz="2800" dirty="0"/>
              <a:t>Autor: Brunon </a:t>
            </a:r>
            <a:r>
              <a:rPr lang="pl-PL" sz="2800" dirty="0" err="1"/>
              <a:t>Hołyst</a:t>
            </a:r>
            <a:endParaRPr lang="pl-PL" sz="2800" dirty="0"/>
          </a:p>
          <a:p>
            <a:r>
              <a:rPr lang="pl-PL" sz="2800" dirty="0"/>
              <a:t>Rok wydania: 2017</a:t>
            </a:r>
          </a:p>
          <a:p>
            <a:r>
              <a:rPr lang="pl-PL" sz="2800" dirty="0"/>
              <a:t>Wydanie: XIII</a:t>
            </a:r>
          </a:p>
          <a:p>
            <a:r>
              <a:rPr lang="pl-PL" sz="2800" dirty="0"/>
              <a:t>Wydawca: </a:t>
            </a:r>
            <a:r>
              <a:rPr lang="pl-PL" sz="2800" dirty="0" err="1"/>
              <a:t>LexisNexis</a:t>
            </a:r>
            <a:endParaRPr lang="pl-PL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350</Words>
  <Application>Microsoft Office PowerPoint</Application>
  <PresentationFormat>Pokaz na ekranie (4:3)</PresentationFormat>
  <Paragraphs>79</Paragraphs>
  <Slides>15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TimesNewRomanPS-BoldMT</vt:lpstr>
      <vt:lpstr>TimesNewRomanPSMT</vt:lpstr>
      <vt:lpstr>Motyw pakietu Office</vt:lpstr>
      <vt:lpstr>Literatura, zaliczenie ćwiczeń, zakres zagadnień do ćwiczeń kryminalistyka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Iwona</dc:creator>
  <cp:lastModifiedBy>Iwona Zieniewicz</cp:lastModifiedBy>
  <cp:revision>31</cp:revision>
  <dcterms:created xsi:type="dcterms:W3CDTF">2013-02-19T19:26:03Z</dcterms:created>
  <dcterms:modified xsi:type="dcterms:W3CDTF">2019-12-21T10:59:38Z</dcterms:modified>
</cp:coreProperties>
</file>