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57" r:id="rId4"/>
    <p:sldId id="274" r:id="rId5"/>
    <p:sldId id="258" r:id="rId6"/>
    <p:sldId id="259" r:id="rId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AC4F991-CF91-472D-83D0-008CA3900A69}" type="datetimeFigureOut">
              <a:rPr lang="pl-PL" smtClean="0"/>
              <a:t>2019-10-13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0837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2019-10-13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519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2019-10-13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461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2019-10-13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577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2019-10-13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5302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2019-10-13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9409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2019-10-13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052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2019-10-13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379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2019-10-13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4380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2019-10-13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6434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2019-10-13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574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2019-10-13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4462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2019-10-13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2381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2019-10-13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181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2019-10-13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0195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2019-10-13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942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2019-10-13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4411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AC4F991-CF91-472D-83D0-008CA3900A69}" type="datetimeFigureOut">
              <a:rPr lang="pl-PL" smtClean="0"/>
              <a:t>2019-10-13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3673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8231" y="291204"/>
            <a:ext cx="9144000" cy="1653503"/>
          </a:xfrm>
        </p:spPr>
        <p:txBody>
          <a:bodyPr>
            <a:noAutofit/>
          </a:bodyPr>
          <a:lstStyle/>
          <a:p>
            <a:r>
              <a:rPr lang="pl-PL" sz="4000" dirty="0" smtClean="0">
                <a:latin typeface="+mn-lt"/>
                <a:ea typeface="Cambria" panose="02040503050406030204" pitchFamily="18" charset="0"/>
              </a:rPr>
              <a:t>WARSZTATY KRYMINOLOGICZNO - KRYMINALISTYCZNE</a:t>
            </a:r>
            <a:br>
              <a:rPr lang="pl-PL" sz="4000" dirty="0" smtClean="0">
                <a:latin typeface="+mn-lt"/>
                <a:ea typeface="Cambria" panose="02040503050406030204" pitchFamily="18" charset="0"/>
              </a:rPr>
            </a:br>
            <a:r>
              <a:rPr lang="pl-PL" sz="2400" dirty="0" smtClean="0">
                <a:latin typeface="+mn-lt"/>
                <a:ea typeface="Cambria" panose="02040503050406030204" pitchFamily="18" charset="0"/>
              </a:rPr>
              <a:t>gr. 4</a:t>
            </a:r>
            <a:endParaRPr lang="pl-PL" sz="2400" dirty="0">
              <a:latin typeface="+mn-lt"/>
              <a:ea typeface="Cambria" panose="02040503050406030204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692397" y="2150769"/>
            <a:ext cx="6815669" cy="1320802"/>
          </a:xfrm>
        </p:spPr>
        <p:txBody>
          <a:bodyPr>
            <a:noAutofit/>
          </a:bodyPr>
          <a:lstStyle/>
          <a:p>
            <a:r>
              <a:rPr lang="pl-PL" sz="3600" dirty="0">
                <a:ea typeface="Cambria" panose="02040503050406030204" pitchFamily="18" charset="0"/>
              </a:rPr>
              <a:t>m</a:t>
            </a:r>
            <a:r>
              <a:rPr lang="pl-PL" sz="3600" dirty="0" smtClean="0">
                <a:ea typeface="Cambria" panose="02040503050406030204" pitchFamily="18" charset="0"/>
              </a:rPr>
              <a:t>gr Patrycja Mencel</a:t>
            </a:r>
          </a:p>
          <a:p>
            <a:r>
              <a:rPr lang="pl-PL" sz="3600" dirty="0"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  <a:r>
              <a:rPr lang="pl-PL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-mail: </a:t>
            </a:r>
            <a:r>
              <a:rPr lang="pl-PL" sz="3600" dirty="0" smtClean="0">
                <a:ea typeface="Cambria" panose="02040503050406030204" pitchFamily="18" charset="0"/>
              </a:rPr>
              <a:t>patrycja.mencel@uwr.edu.pl</a:t>
            </a:r>
            <a:endParaRPr lang="pl-PL" sz="3600" dirty="0">
              <a:ea typeface="Cambria" panose="02040503050406030204" pitchFamily="18" charset="0"/>
            </a:endParaRPr>
          </a:p>
          <a:p>
            <a:r>
              <a:rPr lang="pl-PL" sz="3600" dirty="0" smtClean="0">
                <a:ea typeface="Cambria" panose="02040503050406030204" pitchFamily="18" charset="0"/>
              </a:rPr>
              <a:t>Konsultacje</a:t>
            </a:r>
            <a:endParaRPr lang="pl-PL" sz="3600" dirty="0"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7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HARMONOGRAM ZAJĘĆ	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7677" y="2569811"/>
            <a:ext cx="8788757" cy="3318936"/>
          </a:xfrm>
        </p:spPr>
        <p:txBody>
          <a:bodyPr numCol="2"/>
          <a:lstStyle/>
          <a:p>
            <a:pPr marL="0" indent="0">
              <a:buNone/>
            </a:pPr>
            <a:r>
              <a:rPr lang="pl-PL" dirty="0" smtClean="0"/>
              <a:t>	</a:t>
            </a:r>
            <a:r>
              <a:rPr lang="pl-PL" b="1" dirty="0" smtClean="0"/>
              <a:t>Część kryminalistyczna	</a:t>
            </a:r>
          </a:p>
          <a:p>
            <a:pPr marL="0" indent="0">
              <a:buNone/>
            </a:pPr>
            <a:r>
              <a:rPr lang="pl-PL" dirty="0" smtClean="0"/>
              <a:t>		13.10.2019</a:t>
            </a:r>
          </a:p>
          <a:p>
            <a:pPr marL="0" indent="0">
              <a:buNone/>
            </a:pPr>
            <a:r>
              <a:rPr lang="pl-PL" dirty="0" smtClean="0"/>
              <a:t>		19.10.2019</a:t>
            </a:r>
          </a:p>
          <a:p>
            <a:pPr marL="0" indent="0">
              <a:buNone/>
            </a:pPr>
            <a:r>
              <a:rPr lang="pl-PL" dirty="0" smtClean="0"/>
              <a:t>		26.10.2019		</a:t>
            </a:r>
          </a:p>
          <a:p>
            <a:pPr marL="0" indent="0">
              <a:buNone/>
            </a:pPr>
            <a:r>
              <a:rPr lang="pl-PL" dirty="0" smtClean="0"/>
              <a:t>		16.11.2019</a:t>
            </a:r>
          </a:p>
          <a:p>
            <a:pPr marL="0" indent="0">
              <a:buNone/>
            </a:pPr>
            <a:r>
              <a:rPr lang="pl-PL" dirty="0" smtClean="0"/>
              <a:t>		30.11.2019</a:t>
            </a:r>
          </a:p>
          <a:p>
            <a:pPr marL="0" indent="0">
              <a:buNone/>
            </a:pPr>
            <a:r>
              <a:rPr lang="pl-PL" b="1" dirty="0" smtClean="0"/>
              <a:t>Część kryminologiczna</a:t>
            </a:r>
          </a:p>
          <a:p>
            <a:pPr marL="0" indent="0">
              <a:buNone/>
            </a:pPr>
            <a:r>
              <a:rPr lang="pl-PL" dirty="0" smtClean="0"/>
              <a:t>		7.12.2019</a:t>
            </a:r>
          </a:p>
          <a:p>
            <a:pPr marL="0" indent="0">
              <a:buNone/>
            </a:pPr>
            <a:r>
              <a:rPr lang="pl-PL" dirty="0" smtClean="0"/>
              <a:t>		8.12.2019</a:t>
            </a:r>
          </a:p>
          <a:p>
            <a:pPr marL="0" indent="0">
              <a:buNone/>
            </a:pPr>
            <a:r>
              <a:rPr lang="pl-PL" dirty="0" smtClean="0"/>
              <a:t>		14.12.2019</a:t>
            </a:r>
          </a:p>
          <a:p>
            <a:pPr marL="0" indent="0">
              <a:buNone/>
            </a:pPr>
            <a:r>
              <a:rPr lang="pl-PL" dirty="0" smtClean="0"/>
              <a:t>		15.12.2019</a:t>
            </a:r>
          </a:p>
          <a:p>
            <a:pPr marL="0" indent="0">
              <a:buNone/>
            </a:pPr>
            <a:r>
              <a:rPr lang="pl-PL" dirty="0" smtClean="0"/>
              <a:t>		21.12.2019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88210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ea typeface="Cambria" panose="02040503050406030204" pitchFamily="18" charset="0"/>
              </a:rPr>
              <a:t>ZALICZENIE</a:t>
            </a:r>
            <a:endParaRPr lang="pl-PL" dirty="0">
              <a:ea typeface="Cambria" panose="020405030504060302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ea typeface="Cambria" panose="02040503050406030204" pitchFamily="18" charset="0"/>
              </a:rPr>
              <a:t>Kolokwium na ostatnich zajęciach- 30 listopada 2019 r.;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smtClean="0">
                <a:ea typeface="Cambria" panose="02040503050406030204" pitchFamily="18" charset="0"/>
              </a:rPr>
              <a:t>Forma pisemna, 3 pytania opisowe;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smtClean="0">
                <a:ea typeface="Cambria" panose="02040503050406030204" pitchFamily="18" charset="0"/>
              </a:rPr>
              <a:t>Możliwa nieobecność nieusprawiedliwiona na 1 zajęciach;</a:t>
            </a:r>
          </a:p>
          <a:p>
            <a:pPr marL="0" indent="0" algn="just">
              <a:buNone/>
            </a:pPr>
            <a:r>
              <a:rPr lang="pl-PL" dirty="0" smtClean="0">
                <a:ea typeface="Cambria" panose="02040503050406030204" pitchFamily="18" charset="0"/>
              </a:rPr>
              <a:t>Każda kolejna nieobecność podlega zaliczeniu po następnych zajęciach. Niedopełnienie tego obowiązku skutkuje obniżeniem oceny semestralnej z ćwiczeń.</a:t>
            </a:r>
          </a:p>
          <a:p>
            <a:pPr marL="0" indent="0">
              <a:buNone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293876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400" dirty="0"/>
              <a:t>Zarządzenie nr 18/2017 Dziekana Wydziału Prawa, Administracji i Ekonomii Uniwersytetu Wrocławskiego z dnia 27 lipca 2017 r. </a:t>
            </a:r>
            <a:br>
              <a:rPr lang="pl-PL" sz="2400" dirty="0"/>
            </a:br>
            <a:r>
              <a:rPr lang="pl-PL" sz="2400" dirty="0"/>
              <a:t>w sprawie monitorowania obecności na zajęciach na Wydziale Prawa, Administracji i Ekonomii </a:t>
            </a:r>
            <a:r>
              <a:rPr lang="pl-PL" sz="2400" dirty="0" err="1"/>
              <a:t>UWr</a:t>
            </a:r>
            <a:r>
              <a:rPr lang="pl-PL" sz="2400" dirty="0"/>
              <a:t>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l-PL" dirty="0"/>
              <a:t>§ 2 </a:t>
            </a:r>
          </a:p>
          <a:p>
            <a:pPr marL="0" indent="0" algn="just">
              <a:buNone/>
            </a:pPr>
            <a:r>
              <a:rPr lang="pl-PL" dirty="0" smtClean="0"/>
              <a:t>W </a:t>
            </a:r>
            <a:r>
              <a:rPr lang="pl-PL" dirty="0"/>
              <a:t>przypadku </a:t>
            </a:r>
            <a:r>
              <a:rPr lang="pl-PL" b="1" dirty="0"/>
              <a:t>trzech kolejno występujących po sobie nieusprawiedliwionych nieobecnościach </a:t>
            </a:r>
            <a:r>
              <a:rPr lang="pl-PL" dirty="0"/>
              <a:t>prowadzący zajęcia zobowiązany jest najpóźniej w terminie 5 dni od wystąpienia trzeciej nieobecności, dostarczyć do dziekanatu w formie pisemnej listę tych osób wraz z numerami albumu, z wyjątkiem studentów, którzy uzyskali zgodę na eksternistyczne zaliczanie niektórych zajęć, zgodnie z Regulaminem studiów w Uniwersytecie Wrocławskim. </a:t>
            </a:r>
            <a:endParaRPr lang="pl-PL" dirty="0" smtClean="0"/>
          </a:p>
          <a:p>
            <a:pPr marL="0" indent="0" algn="ctr">
              <a:buNone/>
            </a:pPr>
            <a:r>
              <a:rPr lang="pl-PL" dirty="0"/>
              <a:t>§ </a:t>
            </a:r>
            <a:r>
              <a:rPr lang="pl-PL" dirty="0" smtClean="0"/>
              <a:t>3</a:t>
            </a:r>
          </a:p>
          <a:p>
            <a:pPr marL="0" indent="0" algn="just">
              <a:buNone/>
            </a:pPr>
            <a:r>
              <a:rPr lang="pl-PL" dirty="0" smtClean="0"/>
              <a:t>Po </a:t>
            </a:r>
            <a:r>
              <a:rPr lang="pl-PL" dirty="0"/>
              <a:t>uzyskaniu informacji, Dziekan może </a:t>
            </a:r>
            <a:r>
              <a:rPr lang="pl-PL" b="1" dirty="0"/>
              <a:t>skreślić studenta z listy </a:t>
            </a:r>
            <a:r>
              <a:rPr lang="pl-PL" b="1" dirty="0" smtClean="0"/>
              <a:t>studentów.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68606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923941"/>
          </a:xfrm>
        </p:spPr>
        <p:txBody>
          <a:bodyPr>
            <a:normAutofit/>
          </a:bodyPr>
          <a:lstStyle/>
          <a:p>
            <a:r>
              <a:rPr lang="pl-PL" dirty="0" smtClean="0"/>
              <a:t>ZAKRES MATERIAŁU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13.10.2019 r. – Ślady kryminalistyczne</a:t>
            </a:r>
          </a:p>
          <a:p>
            <a:r>
              <a:rPr lang="pl-PL" dirty="0" smtClean="0"/>
              <a:t>19.10.2019 r. – Ujawnianie i zabezpieczenia śladów (zajęcia praktyczne)</a:t>
            </a:r>
          </a:p>
          <a:p>
            <a:r>
              <a:rPr lang="pl-PL" dirty="0" smtClean="0"/>
              <a:t>26.10.2019 r. – Oględziny (zajęcia praktyczne)</a:t>
            </a:r>
          </a:p>
          <a:p>
            <a:r>
              <a:rPr lang="pl-PL" dirty="0" smtClean="0"/>
              <a:t>16.11.2019 r. – Okazanie i konfrontacja</a:t>
            </a:r>
          </a:p>
          <a:p>
            <a:r>
              <a:rPr lang="pl-PL" dirty="0" smtClean="0"/>
              <a:t>30.11.2019 r. </a:t>
            </a:r>
            <a:r>
              <a:rPr lang="pl-PL" dirty="0"/>
              <a:t>–</a:t>
            </a:r>
            <a:r>
              <a:rPr lang="pl-PL" dirty="0" smtClean="0"/>
              <a:t>  kolokwium</a:t>
            </a:r>
            <a:endParaRPr lang="pl-PL" dirty="0"/>
          </a:p>
          <a:p>
            <a:pPr marL="0" indent="0">
              <a:buNone/>
            </a:pPr>
            <a:endParaRPr lang="pl-PL" dirty="0">
              <a:latin typeface="+mj-lt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9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PROPONOWANA LITERATURA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dirty="0" smtClean="0"/>
              <a:t>E. Gruza, </a:t>
            </a:r>
            <a:r>
              <a:rPr lang="pl-PL" i="1" dirty="0" smtClean="0"/>
              <a:t>Kryminalistyka czyli rzecz o metodach śledczych  (2011)</a:t>
            </a:r>
          </a:p>
          <a:p>
            <a:pPr algn="just"/>
            <a:r>
              <a:rPr lang="pl-PL" dirty="0"/>
              <a:t>J. Widacki (red.), </a:t>
            </a:r>
            <a:r>
              <a:rPr lang="pl-PL" i="1" dirty="0"/>
              <a:t>Kryminalistyka (2018)</a:t>
            </a:r>
          </a:p>
          <a:p>
            <a:pPr algn="just"/>
            <a:r>
              <a:rPr lang="pl-PL" dirty="0" smtClean="0"/>
              <a:t>B. Hołyst, </a:t>
            </a:r>
            <a:r>
              <a:rPr lang="pl-PL" i="1" dirty="0" smtClean="0"/>
              <a:t>Kryminalistyka (13. wydanie)</a:t>
            </a:r>
          </a:p>
          <a:p>
            <a:pPr algn="just"/>
            <a:r>
              <a:rPr lang="pl-PL" dirty="0" smtClean="0"/>
              <a:t>T. Hanausek, </a:t>
            </a:r>
            <a:r>
              <a:rPr lang="pl-PL" i="1" dirty="0" smtClean="0"/>
              <a:t>Kryminalistyka</a:t>
            </a:r>
          </a:p>
          <a:p>
            <a:pPr algn="just"/>
            <a:r>
              <a:rPr lang="pl-PL" dirty="0" smtClean="0"/>
              <a:t>J. Jarzewska, </a:t>
            </a:r>
            <a:r>
              <a:rPr lang="pl-PL" i="1" dirty="0" smtClean="0"/>
              <a:t>Ekspertyza kryminalistyczna. Zarys wykładu dla techników kryminalistyki.</a:t>
            </a:r>
          </a:p>
        </p:txBody>
      </p:sp>
    </p:spTree>
    <p:extLst>
      <p:ext uri="{BB962C8B-B14F-4D97-AF65-F5344CB8AC3E}">
        <p14:creationId xmlns:p14="http://schemas.microsoft.com/office/powerpoint/2010/main" val="394233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583</TotalTime>
  <Words>243</Words>
  <Application>Microsoft Office PowerPoint</Application>
  <PresentationFormat>Panoramiczny</PresentationFormat>
  <Paragraphs>39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0" baseType="lpstr">
      <vt:lpstr>Arial</vt:lpstr>
      <vt:lpstr>Cambria</vt:lpstr>
      <vt:lpstr>Garamond</vt:lpstr>
      <vt:lpstr>Organiczny</vt:lpstr>
      <vt:lpstr>WARSZTATY KRYMINOLOGICZNO - KRYMINALISTYCZNE gr. 4</vt:lpstr>
      <vt:lpstr>HARMONOGRAM ZAJĘĆ </vt:lpstr>
      <vt:lpstr>ZALICZENIE</vt:lpstr>
      <vt:lpstr>Zarządzenie nr 18/2017 Dziekana Wydziału Prawa, Administracji i Ekonomii Uniwersytetu Wrocławskiego z dnia 27 lipca 2017 r.  w sprawie monitorowania obecności na zajęciach na Wydziale Prawa, Administracji i Ekonomii UWr </vt:lpstr>
      <vt:lpstr>ZAKRES MATERIAŁU</vt:lpstr>
      <vt:lpstr>PROPONOWANA LITERATURA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KRYMINALISTYKA ćwiczenia gr. 2</dc:title>
  <dc:creator>Patrycja</dc:creator>
  <cp:lastModifiedBy>Patrycja</cp:lastModifiedBy>
  <cp:revision>31</cp:revision>
  <dcterms:created xsi:type="dcterms:W3CDTF">2017-02-18T20:02:16Z</dcterms:created>
  <dcterms:modified xsi:type="dcterms:W3CDTF">2019-10-13T14:42:24Z</dcterms:modified>
</cp:coreProperties>
</file>