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0" r:id="rId3"/>
    <p:sldId id="294" r:id="rId4"/>
    <p:sldId id="293" r:id="rId5"/>
    <p:sldId id="279" r:id="rId6"/>
    <p:sldId id="280" r:id="rId7"/>
    <p:sldId id="263" r:id="rId8"/>
    <p:sldId id="264" r:id="rId9"/>
    <p:sldId id="28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25B6-FE07-4F71-AA03-1A105CA25488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6FC4C-8852-426E-A42D-3A154C99AF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4572032"/>
          </a:xfrm>
        </p:spPr>
        <p:txBody>
          <a:bodyPr>
            <a:normAutofit/>
          </a:bodyPr>
          <a:lstStyle/>
          <a:p>
            <a:r>
              <a:rPr lang="pl-PL" dirty="0"/>
              <a:t>Literatura,</a:t>
            </a:r>
            <a:br>
              <a:rPr lang="pl-PL" dirty="0"/>
            </a:br>
            <a:r>
              <a:rPr lang="pl-PL" dirty="0"/>
              <a:t>Warsztaty kryminalistyczne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57166"/>
            <a:ext cx="8784976" cy="6286544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b="1" dirty="0"/>
              <a:t>Zagadnienia wstępne</a:t>
            </a:r>
          </a:p>
          <a:p>
            <a:pPr marL="514350" indent="-514350" algn="just">
              <a:buAutoNum type="arabicPeriod"/>
            </a:pPr>
            <a:r>
              <a:rPr lang="pl-PL" b="1" dirty="0"/>
              <a:t>Ślad zapachowy. Ekspertyza osmologiczna</a:t>
            </a:r>
          </a:p>
          <a:p>
            <a:pPr marL="514350" indent="-514350" algn="just">
              <a:buAutoNum type="arabicPeriod"/>
            </a:pPr>
            <a:r>
              <a:rPr lang="pl-PL" b="1" dirty="0"/>
              <a:t>Oględziny. Ćwiczenie.</a:t>
            </a:r>
          </a:p>
          <a:p>
            <a:pPr marL="514350" indent="-514350" algn="just">
              <a:buAutoNum type="arabicPeriod"/>
            </a:pPr>
            <a:r>
              <a:rPr lang="pl-PL" b="1" dirty="0"/>
              <a:t>Ćwiczenie z wykorzystaniem wirtualnych okularów.</a:t>
            </a:r>
          </a:p>
          <a:p>
            <a:pPr marL="514350" indent="-514350" algn="just">
              <a:buAutoNum type="arabicPeriod"/>
            </a:pPr>
            <a:r>
              <a:rPr lang="pl-PL" b="1" dirty="0"/>
              <a:t>Zasady pobierania materiału porównawczego. Zasady ogólne. </a:t>
            </a:r>
          </a:p>
          <a:p>
            <a:pPr marL="0" indent="0" algn="just">
              <a:buNone/>
            </a:pPr>
            <a:r>
              <a:rPr lang="pl-PL" b="1" dirty="0"/>
              <a:t>Ćwiczenie: pobieranie materiału         porównawczego do ekspertyzy </a:t>
            </a:r>
            <a:r>
              <a:rPr lang="pl-PL" b="1" dirty="0" err="1"/>
              <a:t>pismoznawczej</a:t>
            </a:r>
            <a:r>
              <a:rPr lang="pl-PL" b="1" dirty="0"/>
              <a:t>.</a:t>
            </a:r>
          </a:p>
          <a:p>
            <a:pPr marL="0" indent="0" algn="just">
              <a:buNone/>
            </a:pPr>
            <a:r>
              <a:rPr lang="pl-PL" b="1" dirty="0"/>
              <a:t>6. Badania porównawcze pisma ręcznego- cechy identyfikacyjne pisma ręcznego. Porównanie zapisów ręcznych.       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507288" cy="6024732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/>
              <a:t>Zaliczenie:</a:t>
            </a:r>
          </a:p>
          <a:p>
            <a:pPr>
              <a:buNone/>
            </a:pP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Obecności na zajęciach.</a:t>
            </a:r>
          </a:p>
          <a:p>
            <a:pPr marL="514350" indent="-514350">
              <a:buAutoNum type="arabicPeriod"/>
            </a:pPr>
            <a:r>
              <a:rPr lang="pl-PL" dirty="0"/>
              <a:t>Aktywność i wykonanie  ćwiczeń na zajęciach.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564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8372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Kryminalistyka. 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Kwiatkowska - </a:t>
            </a:r>
            <a:r>
              <a:rPr lang="pl-PL" sz="2400" dirty="0" err="1"/>
              <a:t>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 red.</a:t>
            </a:r>
          </a:p>
          <a:p>
            <a:r>
              <a:rPr lang="pl-PL" sz="2800" dirty="0"/>
              <a:t>Toruń  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endParaRPr lang="pl-PL" sz="3200" dirty="0"/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3728988" cy="585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143</Words>
  <Application>Microsoft Office PowerPoint</Application>
  <PresentationFormat>Pokaz na ekranie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Literatura, Warsztaty kryminalistyczne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38</cp:revision>
  <dcterms:created xsi:type="dcterms:W3CDTF">2013-02-19T19:26:03Z</dcterms:created>
  <dcterms:modified xsi:type="dcterms:W3CDTF">2019-10-16T16:55:55Z</dcterms:modified>
</cp:coreProperties>
</file>