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89" r:id="rId9"/>
    <p:sldId id="290" r:id="rId10"/>
    <p:sldId id="303" r:id="rId11"/>
    <p:sldId id="304" r:id="rId12"/>
    <p:sldId id="305" r:id="rId13"/>
    <p:sldId id="306" r:id="rId14"/>
    <p:sldId id="307" r:id="rId15"/>
    <p:sldId id="308" r:id="rId16"/>
    <p:sldId id="309" r:id="rId17"/>
    <p:sldId id="310" r:id="rId18"/>
    <p:sldId id="311" r:id="rId19"/>
    <p:sldId id="312" r:id="rId20"/>
    <p:sldId id="314" r:id="rId21"/>
    <p:sldId id="315" r:id="rId22"/>
    <p:sldId id="316" r:id="rId23"/>
    <p:sldId id="313" r:id="rId24"/>
    <p:sldId id="317" r:id="rId25"/>
    <p:sldId id="318" r:id="rId26"/>
    <p:sldId id="264" r:id="rId27"/>
    <p:sldId id="291" r:id="rId28"/>
    <p:sldId id="292" r:id="rId29"/>
    <p:sldId id="293" r:id="rId30"/>
    <p:sldId id="265" r:id="rId31"/>
    <p:sldId id="294" r:id="rId32"/>
    <p:sldId id="295" r:id="rId33"/>
    <p:sldId id="260" r:id="rId34"/>
    <p:sldId id="296" r:id="rId35"/>
    <p:sldId id="266" r:id="rId36"/>
    <p:sldId id="267" r:id="rId37"/>
    <p:sldId id="268" r:id="rId38"/>
    <p:sldId id="269" r:id="rId39"/>
    <p:sldId id="271" r:id="rId40"/>
    <p:sldId id="273" r:id="rId41"/>
    <p:sldId id="274" r:id="rId42"/>
    <p:sldId id="298" r:id="rId43"/>
    <p:sldId id="272" r:id="rId44"/>
    <p:sldId id="299" r:id="rId45"/>
    <p:sldId id="300" r:id="rId46"/>
    <p:sldId id="301" r:id="rId47"/>
    <p:sldId id="302" r:id="rId48"/>
    <p:sldId id="275" r:id="rId49"/>
    <p:sldId id="297" r:id="rId50"/>
    <p:sldId id="276" r:id="rId51"/>
    <p:sldId id="277" r:id="rId52"/>
    <p:sldId id="278" r:id="rId5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yna Mikołajek" userId="S::247235@uwr.edu.pl::dbc4b3df-752f-4a15-b45c-f0618cd286a0" providerId="AD" clId="Web-{FAB163BD-6CBF-E12D-2955-599C926DA67A}"/>
    <pc:docChg chg="addSld delSld modSld">
      <pc:chgData name="Martyna Mikołajek" userId="S::247235@uwr.edu.pl::dbc4b3df-752f-4a15-b45c-f0618cd286a0" providerId="AD" clId="Web-{FAB163BD-6CBF-E12D-2955-599C926DA67A}" dt="2019-01-06T12:26:01.574" v="360"/>
      <pc:docMkLst>
        <pc:docMk/>
      </pc:docMkLst>
      <pc:sldChg chg="modSp">
        <pc:chgData name="Martyna Mikołajek" userId="S::247235@uwr.edu.pl::dbc4b3df-752f-4a15-b45c-f0618cd286a0" providerId="AD" clId="Web-{FAB163BD-6CBF-E12D-2955-599C926DA67A}" dt="2019-01-06T11:26:53.821" v="8" actId="20577"/>
        <pc:sldMkLst>
          <pc:docMk/>
          <pc:sldMk cId="650317164" sldId="256"/>
        </pc:sldMkLst>
        <pc:spChg chg="mod">
          <ac:chgData name="Martyna Mikołajek" userId="S::247235@uwr.edu.pl::dbc4b3df-752f-4a15-b45c-f0618cd286a0" providerId="AD" clId="Web-{FAB163BD-6CBF-E12D-2955-599C926DA67A}" dt="2019-01-06T11:26:50.524" v="4" actId="20577"/>
          <ac:spMkLst>
            <pc:docMk/>
            <pc:sldMk cId="650317164" sldId="256"/>
            <ac:spMk id="2" creationId="{00000000-0000-0000-0000-000000000000}"/>
          </ac:spMkLst>
        </pc:spChg>
        <pc:spChg chg="mod">
          <ac:chgData name="Martyna Mikołajek" userId="S::247235@uwr.edu.pl::dbc4b3df-752f-4a15-b45c-f0618cd286a0" providerId="AD" clId="Web-{FAB163BD-6CBF-E12D-2955-599C926DA67A}" dt="2019-01-06T11:26:53.821" v="8" actId="20577"/>
          <ac:spMkLst>
            <pc:docMk/>
            <pc:sldMk cId="650317164" sldId="256"/>
            <ac:spMk id="3" creationId="{00000000-0000-0000-0000-000000000000}"/>
          </ac:spMkLst>
        </pc:spChg>
      </pc:sldChg>
      <pc:sldChg chg="modSp new">
        <pc:chgData name="Martyna Mikołajek" userId="S::247235@uwr.edu.pl::dbc4b3df-752f-4a15-b45c-f0618cd286a0" providerId="AD" clId="Web-{FAB163BD-6CBF-E12D-2955-599C926DA67A}" dt="2019-01-06T11:31:19.131" v="75" actId="20577"/>
        <pc:sldMkLst>
          <pc:docMk/>
          <pc:sldMk cId="482278979" sldId="257"/>
        </pc:sldMkLst>
        <pc:spChg chg="mod">
          <ac:chgData name="Martyna Mikołajek" userId="S::247235@uwr.edu.pl::dbc4b3df-752f-4a15-b45c-f0618cd286a0" providerId="AD" clId="Web-{FAB163BD-6CBF-E12D-2955-599C926DA67A}" dt="2019-01-06T11:27:38.164" v="29" actId="20577"/>
          <ac:spMkLst>
            <pc:docMk/>
            <pc:sldMk cId="482278979" sldId="257"/>
            <ac:spMk id="2" creationId="{F85B32DD-87CF-4294-B61F-486A5F6EBF18}"/>
          </ac:spMkLst>
        </pc:spChg>
        <pc:spChg chg="mod">
          <ac:chgData name="Martyna Mikołajek" userId="S::247235@uwr.edu.pl::dbc4b3df-752f-4a15-b45c-f0618cd286a0" providerId="AD" clId="Web-{FAB163BD-6CBF-E12D-2955-599C926DA67A}" dt="2019-01-06T11:31:19.131" v="75" actId="20577"/>
          <ac:spMkLst>
            <pc:docMk/>
            <pc:sldMk cId="482278979" sldId="257"/>
            <ac:spMk id="3" creationId="{E73A9638-0A00-4318-B719-578B5C5A1C9F}"/>
          </ac:spMkLst>
        </pc:spChg>
      </pc:sldChg>
      <pc:sldChg chg="add del replId">
        <pc:chgData name="Martyna Mikołajek" userId="S::247235@uwr.edu.pl::dbc4b3df-752f-4a15-b45c-f0618cd286a0" providerId="AD" clId="Web-{FAB163BD-6CBF-E12D-2955-599C926DA67A}" dt="2019-01-06T11:27:45.992" v="32"/>
        <pc:sldMkLst>
          <pc:docMk/>
          <pc:sldMk cId="3024275573" sldId="258"/>
        </pc:sldMkLst>
      </pc:sldChg>
      <pc:sldChg chg="modSp new">
        <pc:chgData name="Martyna Mikołajek" userId="S::247235@uwr.edu.pl::dbc4b3df-752f-4a15-b45c-f0618cd286a0" providerId="AD" clId="Web-{FAB163BD-6CBF-E12D-2955-599C926DA67A}" dt="2019-01-06T11:31:11.866" v="67" actId="20577"/>
        <pc:sldMkLst>
          <pc:docMk/>
          <pc:sldMk cId="3487005296" sldId="258"/>
        </pc:sldMkLst>
        <pc:spChg chg="mod">
          <ac:chgData name="Martyna Mikołajek" userId="S::247235@uwr.edu.pl::dbc4b3df-752f-4a15-b45c-f0618cd286a0" providerId="AD" clId="Web-{FAB163BD-6CBF-E12D-2955-599C926DA67A}" dt="2019-01-06T11:30:54.710" v="51" actId="20577"/>
          <ac:spMkLst>
            <pc:docMk/>
            <pc:sldMk cId="3487005296" sldId="258"/>
            <ac:spMk id="2" creationId="{30621CAF-F3EB-4E35-A175-B5E30C926C08}"/>
          </ac:spMkLst>
        </pc:spChg>
        <pc:spChg chg="mod">
          <ac:chgData name="Martyna Mikołajek" userId="S::247235@uwr.edu.pl::dbc4b3df-752f-4a15-b45c-f0618cd286a0" providerId="AD" clId="Web-{FAB163BD-6CBF-E12D-2955-599C926DA67A}" dt="2019-01-06T11:31:11.866" v="67" actId="20577"/>
          <ac:spMkLst>
            <pc:docMk/>
            <pc:sldMk cId="3487005296" sldId="258"/>
            <ac:spMk id="3" creationId="{E8C5B805-F772-4AE7-A6CC-D511A9EC5393}"/>
          </ac:spMkLst>
        </pc:spChg>
      </pc:sldChg>
      <pc:sldChg chg="modSp new">
        <pc:chgData name="Martyna Mikołajek" userId="S::247235@uwr.edu.pl::dbc4b3df-752f-4a15-b45c-f0618cd286a0" providerId="AD" clId="Web-{FAB163BD-6CBF-E12D-2955-599C926DA67A}" dt="2019-01-06T11:33:21.334" v="125" actId="20577"/>
        <pc:sldMkLst>
          <pc:docMk/>
          <pc:sldMk cId="1894335336" sldId="259"/>
        </pc:sldMkLst>
        <pc:spChg chg="mod">
          <ac:chgData name="Martyna Mikołajek" userId="S::247235@uwr.edu.pl::dbc4b3df-752f-4a15-b45c-f0618cd286a0" providerId="AD" clId="Web-{FAB163BD-6CBF-E12D-2955-599C926DA67A}" dt="2019-01-06T11:33:21.334" v="125" actId="20577"/>
          <ac:spMkLst>
            <pc:docMk/>
            <pc:sldMk cId="1894335336" sldId="259"/>
            <ac:spMk id="3" creationId="{FB2DF72F-BFEA-4C85-A91A-5D01B4543A86}"/>
          </ac:spMkLst>
        </pc:spChg>
      </pc:sldChg>
      <pc:sldChg chg="addSp modSp add replId">
        <pc:chgData name="Martyna Mikołajek" userId="S::247235@uwr.edu.pl::dbc4b3df-752f-4a15-b45c-f0618cd286a0" providerId="AD" clId="Web-{FAB163BD-6CBF-E12D-2955-599C926DA67A}" dt="2019-01-06T11:49:44.149" v="174" actId="20577"/>
        <pc:sldMkLst>
          <pc:docMk/>
          <pc:sldMk cId="3382096738" sldId="260"/>
        </pc:sldMkLst>
        <pc:spChg chg="mod">
          <ac:chgData name="Martyna Mikołajek" userId="S::247235@uwr.edu.pl::dbc4b3df-752f-4a15-b45c-f0618cd286a0" providerId="AD" clId="Web-{FAB163BD-6CBF-E12D-2955-599C926DA67A}" dt="2019-01-06T11:49:44.149" v="174" actId="20577"/>
          <ac:spMkLst>
            <pc:docMk/>
            <pc:sldMk cId="3382096738" sldId="260"/>
            <ac:spMk id="2" creationId="{50ED133F-EDF1-49C2-8FF0-CE46A8DB5534}"/>
          </ac:spMkLst>
        </pc:spChg>
        <pc:spChg chg="add mod">
          <ac:chgData name="Martyna Mikołajek" userId="S::247235@uwr.edu.pl::dbc4b3df-752f-4a15-b45c-f0618cd286a0" providerId="AD" clId="Web-{FAB163BD-6CBF-E12D-2955-599C926DA67A}" dt="2019-01-06T11:44:33.996" v="149" actId="1076"/>
          <ac:spMkLst>
            <pc:docMk/>
            <pc:sldMk cId="3382096738" sldId="260"/>
            <ac:spMk id="4" creationId="{DB8A13E9-3F4B-40FD-990B-0AC309F81195}"/>
          </ac:spMkLst>
        </pc:spChg>
        <pc:spChg chg="add mod">
          <ac:chgData name="Martyna Mikołajek" userId="S::247235@uwr.edu.pl::dbc4b3df-752f-4a15-b45c-f0618cd286a0" providerId="AD" clId="Web-{FAB163BD-6CBF-E12D-2955-599C926DA67A}" dt="2019-01-06T11:48:38.118" v="166" actId="20577"/>
          <ac:spMkLst>
            <pc:docMk/>
            <pc:sldMk cId="3382096738" sldId="260"/>
            <ac:spMk id="5" creationId="{1C483C41-F0D7-4C23-B632-108339FD2170}"/>
          </ac:spMkLst>
        </pc:spChg>
        <pc:spChg chg="add mod">
          <ac:chgData name="Martyna Mikołajek" userId="S::247235@uwr.edu.pl::dbc4b3df-752f-4a15-b45c-f0618cd286a0" providerId="AD" clId="Web-{FAB163BD-6CBF-E12D-2955-599C926DA67A}" dt="2019-01-06T11:48:27.619" v="165" actId="20577"/>
          <ac:spMkLst>
            <pc:docMk/>
            <pc:sldMk cId="3382096738" sldId="260"/>
            <ac:spMk id="6" creationId="{D67C2F2F-AFC4-4282-B206-8E13CEC3F9B6}"/>
          </ac:spMkLst>
        </pc:spChg>
        <pc:spChg chg="add mod">
          <ac:chgData name="Martyna Mikołajek" userId="S::247235@uwr.edu.pl::dbc4b3df-752f-4a15-b45c-f0618cd286a0" providerId="AD" clId="Web-{FAB163BD-6CBF-E12D-2955-599C926DA67A}" dt="2019-01-06T11:48:22.462" v="164" actId="20577"/>
          <ac:spMkLst>
            <pc:docMk/>
            <pc:sldMk cId="3382096738" sldId="260"/>
            <ac:spMk id="7" creationId="{615FACE9-4DB1-42F8-9C5A-FA79FA0F0ABC}"/>
          </ac:spMkLst>
        </pc:spChg>
      </pc:sldChg>
      <pc:sldChg chg="modSp add replId">
        <pc:chgData name="Martyna Mikołajek" userId="S::247235@uwr.edu.pl::dbc4b3df-752f-4a15-b45c-f0618cd286a0" providerId="AD" clId="Web-{FAB163BD-6CBF-E12D-2955-599C926DA67A}" dt="2019-01-06T12:03:09.060" v="246" actId="20577"/>
        <pc:sldMkLst>
          <pc:docMk/>
          <pc:sldMk cId="2315899223" sldId="261"/>
        </pc:sldMkLst>
        <pc:spChg chg="mod">
          <ac:chgData name="Martyna Mikołajek" userId="S::247235@uwr.edu.pl::dbc4b3df-752f-4a15-b45c-f0618cd286a0" providerId="AD" clId="Web-{FAB163BD-6CBF-E12D-2955-599C926DA67A}" dt="2019-01-06T12:03:09.060" v="246" actId="20577"/>
          <ac:spMkLst>
            <pc:docMk/>
            <pc:sldMk cId="2315899223" sldId="261"/>
            <ac:spMk id="2" creationId="{50ED133F-EDF1-49C2-8FF0-CE46A8DB5534}"/>
          </ac:spMkLst>
        </pc:spChg>
        <pc:spChg chg="mod">
          <ac:chgData name="Martyna Mikołajek" userId="S::247235@uwr.edu.pl::dbc4b3df-752f-4a15-b45c-f0618cd286a0" providerId="AD" clId="Web-{FAB163BD-6CBF-E12D-2955-599C926DA67A}" dt="2019-01-06T11:54:57.801" v="193" actId="20577"/>
          <ac:spMkLst>
            <pc:docMk/>
            <pc:sldMk cId="2315899223" sldId="261"/>
            <ac:spMk id="3" creationId="{FB2DF72F-BFEA-4C85-A91A-5D01B4543A86}"/>
          </ac:spMkLst>
        </pc:spChg>
      </pc:sldChg>
      <pc:sldChg chg="modSp add replId">
        <pc:chgData name="Martyna Mikołajek" userId="S::247235@uwr.edu.pl::dbc4b3df-752f-4a15-b45c-f0618cd286a0" providerId="AD" clId="Web-{FAB163BD-6CBF-E12D-2955-599C926DA67A}" dt="2019-01-06T12:03:04.342" v="240" actId="20577"/>
        <pc:sldMkLst>
          <pc:docMk/>
          <pc:sldMk cId="3461896198" sldId="262"/>
        </pc:sldMkLst>
        <pc:spChg chg="mod">
          <ac:chgData name="Martyna Mikołajek" userId="S::247235@uwr.edu.pl::dbc4b3df-752f-4a15-b45c-f0618cd286a0" providerId="AD" clId="Web-{FAB163BD-6CBF-E12D-2955-599C926DA67A}" dt="2019-01-06T12:03:04.342" v="240" actId="20577"/>
          <ac:spMkLst>
            <pc:docMk/>
            <pc:sldMk cId="3461896198" sldId="262"/>
            <ac:spMk id="2" creationId="{50ED133F-EDF1-49C2-8FF0-CE46A8DB5534}"/>
          </ac:spMkLst>
        </pc:spChg>
        <pc:spChg chg="mod">
          <ac:chgData name="Martyna Mikołajek" userId="S::247235@uwr.edu.pl::dbc4b3df-752f-4a15-b45c-f0618cd286a0" providerId="AD" clId="Web-{FAB163BD-6CBF-E12D-2955-599C926DA67A}" dt="2019-01-06T11:59:12.001" v="225" actId="20577"/>
          <ac:spMkLst>
            <pc:docMk/>
            <pc:sldMk cId="3461896198" sldId="262"/>
            <ac:spMk id="3" creationId="{FB2DF72F-BFEA-4C85-A91A-5D01B4543A86}"/>
          </ac:spMkLst>
        </pc:spChg>
      </pc:sldChg>
      <pc:sldChg chg="modSp add replId">
        <pc:chgData name="Martyna Mikołajek" userId="S::247235@uwr.edu.pl::dbc4b3df-752f-4a15-b45c-f0618cd286a0" providerId="AD" clId="Web-{FAB163BD-6CBF-E12D-2955-599C926DA67A}" dt="2019-01-06T12:03:00.139" v="235" actId="20577"/>
        <pc:sldMkLst>
          <pc:docMk/>
          <pc:sldMk cId="2625996563" sldId="263"/>
        </pc:sldMkLst>
        <pc:spChg chg="mod">
          <ac:chgData name="Martyna Mikołajek" userId="S::247235@uwr.edu.pl::dbc4b3df-752f-4a15-b45c-f0618cd286a0" providerId="AD" clId="Web-{FAB163BD-6CBF-E12D-2955-599C926DA67A}" dt="2019-01-06T12:03:00.139" v="235" actId="20577"/>
          <ac:spMkLst>
            <pc:docMk/>
            <pc:sldMk cId="2625996563" sldId="263"/>
            <ac:spMk id="2" creationId="{50ED133F-EDF1-49C2-8FF0-CE46A8DB5534}"/>
          </ac:spMkLst>
        </pc:spChg>
        <pc:spChg chg="mod">
          <ac:chgData name="Martyna Mikołajek" userId="S::247235@uwr.edu.pl::dbc4b3df-752f-4a15-b45c-f0618cd286a0" providerId="AD" clId="Web-{FAB163BD-6CBF-E12D-2955-599C926DA67A}" dt="2019-01-06T12:02:57.795" v="233" actId="20577"/>
          <ac:spMkLst>
            <pc:docMk/>
            <pc:sldMk cId="2625996563" sldId="263"/>
            <ac:spMk id="3" creationId="{FB2DF72F-BFEA-4C85-A91A-5D01B4543A86}"/>
          </ac:spMkLst>
        </pc:spChg>
      </pc:sldChg>
      <pc:sldChg chg="modSp add replId">
        <pc:chgData name="Martyna Mikołajek" userId="S::247235@uwr.edu.pl::dbc4b3df-752f-4a15-b45c-f0618cd286a0" providerId="AD" clId="Web-{FAB163BD-6CBF-E12D-2955-599C926DA67A}" dt="2019-01-06T12:08:14.181" v="311" actId="20577"/>
        <pc:sldMkLst>
          <pc:docMk/>
          <pc:sldMk cId="2144241385" sldId="264"/>
        </pc:sldMkLst>
        <pc:spChg chg="mod">
          <ac:chgData name="Martyna Mikołajek" userId="S::247235@uwr.edu.pl::dbc4b3df-752f-4a15-b45c-f0618cd286a0" providerId="AD" clId="Web-{FAB163BD-6CBF-E12D-2955-599C926DA67A}" dt="2019-01-06T12:06:13.870" v="286" actId="20577"/>
          <ac:spMkLst>
            <pc:docMk/>
            <pc:sldMk cId="2144241385" sldId="264"/>
            <ac:spMk id="2" creationId="{50ED133F-EDF1-49C2-8FF0-CE46A8DB5534}"/>
          </ac:spMkLst>
        </pc:spChg>
        <pc:spChg chg="mod">
          <ac:chgData name="Martyna Mikołajek" userId="S::247235@uwr.edu.pl::dbc4b3df-752f-4a15-b45c-f0618cd286a0" providerId="AD" clId="Web-{FAB163BD-6CBF-E12D-2955-599C926DA67A}" dt="2019-01-06T12:08:14.181" v="311" actId="20577"/>
          <ac:spMkLst>
            <pc:docMk/>
            <pc:sldMk cId="2144241385" sldId="264"/>
            <ac:spMk id="3" creationId="{FB2DF72F-BFEA-4C85-A91A-5D01B4543A86}"/>
          </ac:spMkLst>
        </pc:spChg>
      </pc:sldChg>
      <pc:sldChg chg="modSp add replId">
        <pc:chgData name="Martyna Mikołajek" userId="S::247235@uwr.edu.pl::dbc4b3df-752f-4a15-b45c-f0618cd286a0" providerId="AD" clId="Web-{FAB163BD-6CBF-E12D-2955-599C926DA67A}" dt="2019-01-06T12:10:33.648" v="335" actId="20577"/>
        <pc:sldMkLst>
          <pc:docMk/>
          <pc:sldMk cId="3353901813" sldId="265"/>
        </pc:sldMkLst>
        <pc:spChg chg="mod">
          <ac:chgData name="Martyna Mikołajek" userId="S::247235@uwr.edu.pl::dbc4b3df-752f-4a15-b45c-f0618cd286a0" providerId="AD" clId="Web-{FAB163BD-6CBF-E12D-2955-599C926DA67A}" dt="2019-01-06T12:10:33.648" v="335" actId="20577"/>
          <ac:spMkLst>
            <pc:docMk/>
            <pc:sldMk cId="3353901813" sldId="265"/>
            <ac:spMk id="2" creationId="{50ED133F-EDF1-49C2-8FF0-CE46A8DB5534}"/>
          </ac:spMkLst>
        </pc:spChg>
        <pc:spChg chg="mod">
          <ac:chgData name="Martyna Mikołajek" userId="S::247235@uwr.edu.pl::dbc4b3df-752f-4a15-b45c-f0618cd286a0" providerId="AD" clId="Web-{FAB163BD-6CBF-E12D-2955-599C926DA67A}" dt="2019-01-06T12:05:51.011" v="280" actId="20577"/>
          <ac:spMkLst>
            <pc:docMk/>
            <pc:sldMk cId="3353901813" sldId="265"/>
            <ac:spMk id="3" creationId="{FB2DF72F-BFEA-4C85-A91A-5D01B4543A86}"/>
          </ac:spMkLst>
        </pc:spChg>
      </pc:sldChg>
      <pc:sldChg chg="addSp delSp modSp add replId">
        <pc:chgData name="Martyna Mikołajek" userId="S::247235@uwr.edu.pl::dbc4b3df-752f-4a15-b45c-f0618cd286a0" providerId="AD" clId="Web-{FAB163BD-6CBF-E12D-2955-599C926DA67A}" dt="2019-01-06T12:26:01.574" v="360"/>
        <pc:sldMkLst>
          <pc:docMk/>
          <pc:sldMk cId="1680116370" sldId="266"/>
        </pc:sldMkLst>
        <pc:spChg chg="mod">
          <ac:chgData name="Martyna Mikołajek" userId="S::247235@uwr.edu.pl::dbc4b3df-752f-4a15-b45c-f0618cd286a0" providerId="AD" clId="Web-{FAB163BD-6CBF-E12D-2955-599C926DA67A}" dt="2019-01-06T12:13:15.021" v="340" actId="20577"/>
          <ac:spMkLst>
            <pc:docMk/>
            <pc:sldMk cId="1680116370" sldId="266"/>
            <ac:spMk id="2" creationId="{50ED133F-EDF1-49C2-8FF0-CE46A8DB5534}"/>
          </ac:spMkLst>
        </pc:spChg>
        <pc:spChg chg="del">
          <ac:chgData name="Martyna Mikołajek" userId="S::247235@uwr.edu.pl::dbc4b3df-752f-4a15-b45c-f0618cd286a0" providerId="AD" clId="Web-{FAB163BD-6CBF-E12D-2955-599C926DA67A}" dt="2019-01-06T12:24:51.153" v="343"/>
          <ac:spMkLst>
            <pc:docMk/>
            <pc:sldMk cId="1680116370" sldId="266"/>
            <ac:spMk id="3" creationId="{FB2DF72F-BFEA-4C85-A91A-5D01B4543A86}"/>
          </ac:spMkLst>
        </pc:spChg>
        <pc:graphicFrameChg chg="add mod ord modGraphic">
          <ac:chgData name="Martyna Mikołajek" userId="S::247235@uwr.edu.pl::dbc4b3df-752f-4a15-b45c-f0618cd286a0" providerId="AD" clId="Web-{FAB163BD-6CBF-E12D-2955-599C926DA67A}" dt="2019-01-06T12:26:01.574" v="360"/>
          <ac:graphicFrameMkLst>
            <pc:docMk/>
            <pc:sldMk cId="1680116370" sldId="266"/>
            <ac:graphicFrameMk id="4" creationId="{DD72E812-C00E-4C99-8084-DA0534380C7A}"/>
          </ac:graphicFrameMkLst>
        </pc:graphicFrameChg>
      </pc:sldChg>
      <pc:sldChg chg="add replId">
        <pc:chgData name="Martyna Mikołajek" userId="S::247235@uwr.edu.pl::dbc4b3df-752f-4a15-b45c-f0618cd286a0" providerId="AD" clId="Web-{FAB163BD-6CBF-E12D-2955-599C926DA67A}" dt="2019-01-06T11:27:59.101" v="42"/>
        <pc:sldMkLst>
          <pc:docMk/>
          <pc:sldMk cId="3628997413" sldId="267"/>
        </pc:sldMkLst>
      </pc:sldChg>
      <pc:sldChg chg="add replId">
        <pc:chgData name="Martyna Mikołajek" userId="S::247235@uwr.edu.pl::dbc4b3df-752f-4a15-b45c-f0618cd286a0" providerId="AD" clId="Web-{FAB163BD-6CBF-E12D-2955-599C926DA67A}" dt="2019-01-06T11:27:59.305" v="43"/>
        <pc:sldMkLst>
          <pc:docMk/>
          <pc:sldMk cId="494852650" sldId="268"/>
        </pc:sldMkLst>
      </pc:sldChg>
      <pc:sldChg chg="add replId">
        <pc:chgData name="Martyna Mikołajek" userId="S::247235@uwr.edu.pl::dbc4b3df-752f-4a15-b45c-f0618cd286a0" providerId="AD" clId="Web-{FAB163BD-6CBF-E12D-2955-599C926DA67A}" dt="2019-01-06T11:28:00.070" v="44"/>
        <pc:sldMkLst>
          <pc:docMk/>
          <pc:sldMk cId="3978396128" sldId="269"/>
        </pc:sldMkLst>
      </pc:sldChg>
      <pc:sldChg chg="add replId">
        <pc:chgData name="Martyna Mikołajek" userId="S::247235@uwr.edu.pl::dbc4b3df-752f-4a15-b45c-f0618cd286a0" providerId="AD" clId="Web-{FAB163BD-6CBF-E12D-2955-599C926DA67A}" dt="2019-01-06T11:28:00.273" v="45"/>
        <pc:sldMkLst>
          <pc:docMk/>
          <pc:sldMk cId="1306081323" sldId="270"/>
        </pc:sldMkLst>
      </pc:sldChg>
      <pc:sldChg chg="add replId">
        <pc:chgData name="Martyna Mikołajek" userId="S::247235@uwr.edu.pl::dbc4b3df-752f-4a15-b45c-f0618cd286a0" providerId="AD" clId="Web-{FAB163BD-6CBF-E12D-2955-599C926DA67A}" dt="2019-01-06T11:28:01.023" v="46"/>
        <pc:sldMkLst>
          <pc:docMk/>
          <pc:sldMk cId="540584634" sldId="271"/>
        </pc:sldMkLst>
      </pc:sldChg>
    </pc:docChg>
  </pc:docChgLst>
  <pc:docChgLst>
    <pc:chgData name="Martyna Mikołajek" userId="S::247235@uwr.edu.pl::dbc4b3df-752f-4a15-b45c-f0618cd286a0" providerId="AD" clId="Web-{57DFBAC5-DCCA-B716-BB36-0A42CEE33540}"/>
    <pc:docChg chg="addSld delSld modSld sldOrd">
      <pc:chgData name="Martyna Mikołajek" userId="S::247235@uwr.edu.pl::dbc4b3df-752f-4a15-b45c-f0618cd286a0" providerId="AD" clId="Web-{57DFBAC5-DCCA-B716-BB36-0A42CEE33540}" dt="2019-01-06T18:00:04.744" v="1180" actId="20577"/>
      <pc:docMkLst>
        <pc:docMk/>
      </pc:docMkLst>
      <pc:sldChg chg="addSp modSp mod modClrScheme chgLayout">
        <pc:chgData name="Martyna Mikołajek" userId="S::247235@uwr.edu.pl::dbc4b3df-752f-4a15-b45c-f0618cd286a0" providerId="AD" clId="Web-{57DFBAC5-DCCA-B716-BB36-0A42CEE33540}" dt="2019-01-06T12:46:30.236" v="116" actId="20577"/>
        <pc:sldMkLst>
          <pc:docMk/>
          <pc:sldMk cId="1680116370" sldId="266"/>
        </pc:sldMkLst>
        <pc:spChg chg="mod ord">
          <ac:chgData name="Martyna Mikołajek" userId="S::247235@uwr.edu.pl::dbc4b3df-752f-4a15-b45c-f0618cd286a0" providerId="AD" clId="Web-{57DFBAC5-DCCA-B716-BB36-0A42CEE33540}" dt="2019-01-06T12:37:22.779" v="51" actId="1076"/>
          <ac:spMkLst>
            <pc:docMk/>
            <pc:sldMk cId="1680116370" sldId="266"/>
            <ac:spMk id="2" creationId="{50ED133F-EDF1-49C2-8FF0-CE46A8DB5534}"/>
          </ac:spMkLst>
        </pc:spChg>
        <pc:spChg chg="add mod ord">
          <ac:chgData name="Martyna Mikołajek" userId="S::247235@uwr.edu.pl::dbc4b3df-752f-4a15-b45c-f0618cd286a0" providerId="AD" clId="Web-{57DFBAC5-DCCA-B716-BB36-0A42CEE33540}" dt="2019-01-06T12:46:30.236" v="116" actId="20577"/>
          <ac:spMkLst>
            <pc:docMk/>
            <pc:sldMk cId="1680116370" sldId="266"/>
            <ac:spMk id="3" creationId="{03B58E44-38F5-482D-A72E-F713229898A9}"/>
          </ac:spMkLst>
        </pc:spChg>
        <pc:graphicFrameChg chg="mod ord modGraphic">
          <ac:chgData name="Martyna Mikołajek" userId="S::247235@uwr.edu.pl::dbc4b3df-752f-4a15-b45c-f0618cd286a0" providerId="AD" clId="Web-{57DFBAC5-DCCA-B716-BB36-0A42CEE33540}" dt="2019-01-06T12:43:59.184" v="103"/>
          <ac:graphicFrameMkLst>
            <pc:docMk/>
            <pc:sldMk cId="1680116370" sldId="266"/>
            <ac:graphicFrameMk id="4" creationId="{DD72E812-C00E-4C99-8084-DA0534380C7A}"/>
          </ac:graphicFrameMkLst>
        </pc:graphicFrameChg>
      </pc:sldChg>
      <pc:sldChg chg="del">
        <pc:chgData name="Martyna Mikołajek" userId="S::247235@uwr.edu.pl::dbc4b3df-752f-4a15-b45c-f0618cd286a0" providerId="AD" clId="Web-{57DFBAC5-DCCA-B716-BB36-0A42CEE33540}" dt="2019-01-06T13:01:07.596" v="297"/>
        <pc:sldMkLst>
          <pc:docMk/>
          <pc:sldMk cId="3628997413" sldId="267"/>
        </pc:sldMkLst>
      </pc:sldChg>
      <pc:sldChg chg="del">
        <pc:chgData name="Martyna Mikołajek" userId="S::247235@uwr.edu.pl::dbc4b3df-752f-4a15-b45c-f0618cd286a0" providerId="AD" clId="Web-{57DFBAC5-DCCA-B716-BB36-0A42CEE33540}" dt="2019-01-06T13:01:08.268" v="298"/>
        <pc:sldMkLst>
          <pc:docMk/>
          <pc:sldMk cId="494852650" sldId="268"/>
        </pc:sldMkLst>
      </pc:sldChg>
      <pc:sldChg chg="del">
        <pc:chgData name="Martyna Mikołajek" userId="S::247235@uwr.edu.pl::dbc4b3df-752f-4a15-b45c-f0618cd286a0" providerId="AD" clId="Web-{57DFBAC5-DCCA-B716-BB36-0A42CEE33540}" dt="2019-01-06T13:01:08.878" v="299"/>
        <pc:sldMkLst>
          <pc:docMk/>
          <pc:sldMk cId="3978396128" sldId="269"/>
        </pc:sldMkLst>
      </pc:sldChg>
      <pc:sldChg chg="modSp">
        <pc:chgData name="Martyna Mikołajek" userId="S::247235@uwr.edu.pl::dbc4b3df-752f-4a15-b45c-f0618cd286a0" providerId="AD" clId="Web-{57DFBAC5-DCCA-B716-BB36-0A42CEE33540}" dt="2019-01-06T13:09:46.240" v="319" actId="20577"/>
        <pc:sldMkLst>
          <pc:docMk/>
          <pc:sldMk cId="1306081323" sldId="270"/>
        </pc:sldMkLst>
        <pc:spChg chg="mod">
          <ac:chgData name="Martyna Mikołajek" userId="S::247235@uwr.edu.pl::dbc4b3df-752f-4a15-b45c-f0618cd286a0" providerId="AD" clId="Web-{57DFBAC5-DCCA-B716-BB36-0A42CEE33540}" dt="2019-01-06T13:03:17.851" v="304" actId="20577"/>
          <ac:spMkLst>
            <pc:docMk/>
            <pc:sldMk cId="1306081323" sldId="270"/>
            <ac:spMk id="2" creationId="{50ED133F-EDF1-49C2-8FF0-CE46A8DB5534}"/>
          </ac:spMkLst>
        </pc:spChg>
        <pc:spChg chg="mod">
          <ac:chgData name="Martyna Mikołajek" userId="S::247235@uwr.edu.pl::dbc4b3df-752f-4a15-b45c-f0618cd286a0" providerId="AD" clId="Web-{57DFBAC5-DCCA-B716-BB36-0A42CEE33540}" dt="2019-01-06T13:09:46.240" v="319" actId="20577"/>
          <ac:spMkLst>
            <pc:docMk/>
            <pc:sldMk cId="1306081323" sldId="270"/>
            <ac:spMk id="3" creationId="{FB2DF72F-BFEA-4C85-A91A-5D01B4543A86}"/>
          </ac:spMkLst>
        </pc:spChg>
      </pc:sldChg>
      <pc:sldChg chg="addSp modSp">
        <pc:chgData name="Martyna Mikołajek" userId="S::247235@uwr.edu.pl::dbc4b3df-752f-4a15-b45c-f0618cd286a0" providerId="AD" clId="Web-{57DFBAC5-DCCA-B716-BB36-0A42CEE33540}" dt="2019-01-06T16:49:24.608" v="508" actId="1076"/>
        <pc:sldMkLst>
          <pc:docMk/>
          <pc:sldMk cId="540584634" sldId="271"/>
        </pc:sldMkLst>
        <pc:spChg chg="mod">
          <ac:chgData name="Martyna Mikołajek" userId="S::247235@uwr.edu.pl::dbc4b3df-752f-4a15-b45c-f0618cd286a0" providerId="AD" clId="Web-{57DFBAC5-DCCA-B716-BB36-0A42CEE33540}" dt="2019-01-06T16:47:07.889" v="447" actId="1076"/>
          <ac:spMkLst>
            <pc:docMk/>
            <pc:sldMk cId="540584634" sldId="271"/>
            <ac:spMk id="2" creationId="{50ED133F-EDF1-49C2-8FF0-CE46A8DB5534}"/>
          </ac:spMkLst>
        </pc:spChg>
        <pc:spChg chg="mod">
          <ac:chgData name="Martyna Mikołajek" userId="S::247235@uwr.edu.pl::dbc4b3df-752f-4a15-b45c-f0618cd286a0" providerId="AD" clId="Web-{57DFBAC5-DCCA-B716-BB36-0A42CEE33540}" dt="2019-01-06T16:49:15.061" v="506" actId="14100"/>
          <ac:spMkLst>
            <pc:docMk/>
            <pc:sldMk cId="540584634" sldId="271"/>
            <ac:spMk id="3" creationId="{FB2DF72F-BFEA-4C85-A91A-5D01B4543A86}"/>
          </ac:spMkLst>
        </pc:spChg>
        <pc:graphicFrameChg chg="add mod modGraphic">
          <ac:chgData name="Martyna Mikołajek" userId="S::247235@uwr.edu.pl::dbc4b3df-752f-4a15-b45c-f0618cd286a0" providerId="AD" clId="Web-{57DFBAC5-DCCA-B716-BB36-0A42CEE33540}" dt="2019-01-06T16:49:24.608" v="508" actId="1076"/>
          <ac:graphicFrameMkLst>
            <pc:docMk/>
            <pc:sldMk cId="540584634" sldId="271"/>
            <ac:graphicFrameMk id="4" creationId="{B125BA9E-668B-43E8-BFEC-40772167C80E}"/>
          </ac:graphicFrameMkLst>
        </pc:graphicFrameChg>
      </pc:sldChg>
      <pc:sldChg chg="modSp add replId">
        <pc:chgData name="Martyna Mikołajek" userId="S::247235@uwr.edu.pl::dbc4b3df-752f-4a15-b45c-f0618cd286a0" providerId="AD" clId="Web-{57DFBAC5-DCCA-B716-BB36-0A42CEE33540}" dt="2019-01-06T12:50:34.698" v="139" actId="20577"/>
        <pc:sldMkLst>
          <pc:docMk/>
          <pc:sldMk cId="1035288809" sldId="272"/>
        </pc:sldMkLst>
        <pc:spChg chg="mod">
          <ac:chgData name="Martyna Mikołajek" userId="S::247235@uwr.edu.pl::dbc4b3df-752f-4a15-b45c-f0618cd286a0" providerId="AD" clId="Web-{57DFBAC5-DCCA-B716-BB36-0A42CEE33540}" dt="2019-01-06T12:50:34.698" v="139" actId="20577"/>
          <ac:spMkLst>
            <pc:docMk/>
            <pc:sldMk cId="1035288809" sldId="272"/>
            <ac:spMk id="3" creationId="{03B58E44-38F5-482D-A72E-F713229898A9}"/>
          </ac:spMkLst>
        </pc:spChg>
        <pc:graphicFrameChg chg="mod modGraphic">
          <ac:chgData name="Martyna Mikołajek" userId="S::247235@uwr.edu.pl::dbc4b3df-752f-4a15-b45c-f0618cd286a0" providerId="AD" clId="Web-{57DFBAC5-DCCA-B716-BB36-0A42CEE33540}" dt="2019-01-06T12:48:30.772" v="130"/>
          <ac:graphicFrameMkLst>
            <pc:docMk/>
            <pc:sldMk cId="1035288809" sldId="272"/>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2:30.859" v="168" actId="20577"/>
        <pc:sldMkLst>
          <pc:docMk/>
          <pc:sldMk cId="3573872783" sldId="273"/>
        </pc:sldMkLst>
        <pc:spChg chg="mod">
          <ac:chgData name="Martyna Mikołajek" userId="S::247235@uwr.edu.pl::dbc4b3df-752f-4a15-b45c-f0618cd286a0" providerId="AD" clId="Web-{57DFBAC5-DCCA-B716-BB36-0A42CEE33540}" dt="2019-01-06T12:52:30.859" v="168" actId="20577"/>
          <ac:spMkLst>
            <pc:docMk/>
            <pc:sldMk cId="3573872783" sldId="273"/>
            <ac:spMk id="3" creationId="{03B58E44-38F5-482D-A72E-F713229898A9}"/>
          </ac:spMkLst>
        </pc:spChg>
        <pc:graphicFrameChg chg="mod modGraphic">
          <ac:chgData name="Martyna Mikołajek" userId="S::247235@uwr.edu.pl::dbc4b3df-752f-4a15-b45c-f0618cd286a0" providerId="AD" clId="Web-{57DFBAC5-DCCA-B716-BB36-0A42CEE33540}" dt="2019-01-06T12:51:40.920" v="151"/>
          <ac:graphicFrameMkLst>
            <pc:docMk/>
            <pc:sldMk cId="3573872783" sldId="273"/>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4:12.644" v="197" actId="20577"/>
        <pc:sldMkLst>
          <pc:docMk/>
          <pc:sldMk cId="1486979553" sldId="274"/>
        </pc:sldMkLst>
        <pc:spChg chg="mod">
          <ac:chgData name="Martyna Mikołajek" userId="S::247235@uwr.edu.pl::dbc4b3df-752f-4a15-b45c-f0618cd286a0" providerId="AD" clId="Web-{57DFBAC5-DCCA-B716-BB36-0A42CEE33540}" dt="2019-01-06T12:54:12.644" v="197" actId="20577"/>
          <ac:spMkLst>
            <pc:docMk/>
            <pc:sldMk cId="1486979553" sldId="274"/>
            <ac:spMk id="3" creationId="{03B58E44-38F5-482D-A72E-F713229898A9}"/>
          </ac:spMkLst>
        </pc:spChg>
        <pc:graphicFrameChg chg="mod modGraphic">
          <ac:chgData name="Martyna Mikołajek" userId="S::247235@uwr.edu.pl::dbc4b3df-752f-4a15-b45c-f0618cd286a0" providerId="AD" clId="Web-{57DFBAC5-DCCA-B716-BB36-0A42CEE33540}" dt="2019-01-06T12:53:24.798" v="186"/>
          <ac:graphicFrameMkLst>
            <pc:docMk/>
            <pc:sldMk cId="1486979553" sldId="274"/>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5:56.554" v="231" actId="20577"/>
        <pc:sldMkLst>
          <pc:docMk/>
          <pc:sldMk cId="656038302" sldId="275"/>
        </pc:sldMkLst>
        <pc:spChg chg="mod">
          <ac:chgData name="Martyna Mikołajek" userId="S::247235@uwr.edu.pl::dbc4b3df-752f-4a15-b45c-f0618cd286a0" providerId="AD" clId="Web-{57DFBAC5-DCCA-B716-BB36-0A42CEE33540}" dt="2019-01-06T12:55:56.554" v="231" actId="20577"/>
          <ac:spMkLst>
            <pc:docMk/>
            <pc:sldMk cId="656038302" sldId="275"/>
            <ac:spMk id="3" creationId="{03B58E44-38F5-482D-A72E-F713229898A9}"/>
          </ac:spMkLst>
        </pc:spChg>
        <pc:graphicFrameChg chg="mod modGraphic">
          <ac:chgData name="Martyna Mikołajek" userId="S::247235@uwr.edu.pl::dbc4b3df-752f-4a15-b45c-f0618cd286a0" providerId="AD" clId="Web-{57DFBAC5-DCCA-B716-BB36-0A42CEE33540}" dt="2019-01-06T12:55:06.427" v="220"/>
          <ac:graphicFrameMkLst>
            <pc:docMk/>
            <pc:sldMk cId="656038302" sldId="275"/>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9:49.656" v="265" actId="20577"/>
        <pc:sldMkLst>
          <pc:docMk/>
          <pc:sldMk cId="2751165275" sldId="276"/>
        </pc:sldMkLst>
        <pc:spChg chg="mod">
          <ac:chgData name="Martyna Mikołajek" userId="S::247235@uwr.edu.pl::dbc4b3df-752f-4a15-b45c-f0618cd286a0" providerId="AD" clId="Web-{57DFBAC5-DCCA-B716-BB36-0A42CEE33540}" dt="2019-01-06T12:59:49.656" v="265" actId="20577"/>
          <ac:spMkLst>
            <pc:docMk/>
            <pc:sldMk cId="2751165275" sldId="276"/>
            <ac:spMk id="3" creationId="{03B58E44-38F5-482D-A72E-F713229898A9}"/>
          </ac:spMkLst>
        </pc:spChg>
        <pc:graphicFrameChg chg="mod modGraphic">
          <ac:chgData name="Martyna Mikołajek" userId="S::247235@uwr.edu.pl::dbc4b3df-752f-4a15-b45c-f0618cd286a0" providerId="AD" clId="Web-{57DFBAC5-DCCA-B716-BB36-0A42CEE33540}" dt="2019-01-06T12:58:07.402" v="248"/>
          <ac:graphicFrameMkLst>
            <pc:docMk/>
            <pc:sldMk cId="2751165275" sldId="276"/>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3:01:01.643" v="296"/>
        <pc:sldMkLst>
          <pc:docMk/>
          <pc:sldMk cId="2837630510" sldId="277"/>
        </pc:sldMkLst>
        <pc:spChg chg="mod">
          <ac:chgData name="Martyna Mikołajek" userId="S::247235@uwr.edu.pl::dbc4b3df-752f-4a15-b45c-f0618cd286a0" providerId="AD" clId="Web-{57DFBAC5-DCCA-B716-BB36-0A42CEE33540}" dt="2019-01-06T13:00:43.236" v="280" actId="20577"/>
          <ac:spMkLst>
            <pc:docMk/>
            <pc:sldMk cId="2837630510" sldId="277"/>
            <ac:spMk id="3" creationId="{03B58E44-38F5-482D-A72E-F713229898A9}"/>
          </ac:spMkLst>
        </pc:spChg>
        <pc:graphicFrameChg chg="mod modGraphic">
          <ac:chgData name="Martyna Mikołajek" userId="S::247235@uwr.edu.pl::dbc4b3df-752f-4a15-b45c-f0618cd286a0" providerId="AD" clId="Web-{57DFBAC5-DCCA-B716-BB36-0A42CEE33540}" dt="2019-01-06T13:01:01.643" v="296"/>
          <ac:graphicFrameMkLst>
            <pc:docMk/>
            <pc:sldMk cId="2837630510" sldId="277"/>
            <ac:graphicFrameMk id="4" creationId="{DD72E812-C00E-4C99-8084-DA0534380C7A}"/>
          </ac:graphicFrameMkLst>
        </pc:graphicFrameChg>
      </pc:sldChg>
      <pc:sldChg chg="addSp delSp modSp add replId">
        <pc:chgData name="Martyna Mikołajek" userId="S::247235@uwr.edu.pl::dbc4b3df-752f-4a15-b45c-f0618cd286a0" providerId="AD" clId="Web-{57DFBAC5-DCCA-B716-BB36-0A42CEE33540}" dt="2019-01-06T16:53:38.952" v="695"/>
        <pc:sldMkLst>
          <pc:docMk/>
          <pc:sldMk cId="1365886650" sldId="278"/>
        </pc:sldMkLst>
        <pc:spChg chg="mod">
          <ac:chgData name="Martyna Mikołajek" userId="S::247235@uwr.edu.pl::dbc4b3df-752f-4a15-b45c-f0618cd286a0" providerId="AD" clId="Web-{57DFBAC5-DCCA-B716-BB36-0A42CEE33540}" dt="2019-01-06T16:50:24.764" v="521" actId="20577"/>
          <ac:spMkLst>
            <pc:docMk/>
            <pc:sldMk cId="1365886650" sldId="278"/>
            <ac:spMk id="3" creationId="{FB2DF72F-BFEA-4C85-A91A-5D01B4543A86}"/>
          </ac:spMkLst>
        </pc:spChg>
        <pc:graphicFrameChg chg="add del mod">
          <ac:chgData name="Martyna Mikołajek" userId="S::247235@uwr.edu.pl::dbc4b3df-752f-4a15-b45c-f0618cd286a0" providerId="AD" clId="Web-{57DFBAC5-DCCA-B716-BB36-0A42CEE33540}" dt="2019-01-06T16:51:00.873" v="527"/>
          <ac:graphicFrameMkLst>
            <pc:docMk/>
            <pc:sldMk cId="1365886650" sldId="278"/>
            <ac:graphicFrameMk id="4" creationId="{0F7BC8AA-21F4-4C03-87C2-8A9674210EE6}"/>
          </ac:graphicFrameMkLst>
        </pc:graphicFrameChg>
        <pc:graphicFrameChg chg="add mod modGraphic">
          <ac:chgData name="Martyna Mikołajek" userId="S::247235@uwr.edu.pl::dbc4b3df-752f-4a15-b45c-f0618cd286a0" providerId="AD" clId="Web-{57DFBAC5-DCCA-B716-BB36-0A42CEE33540}" dt="2019-01-06T16:53:38.952" v="695"/>
          <ac:graphicFrameMkLst>
            <pc:docMk/>
            <pc:sldMk cId="1365886650" sldId="278"/>
            <ac:graphicFrameMk id="7" creationId="{FB3DB9FA-380C-4662-A35D-FAD22BFF79AB}"/>
          </ac:graphicFrameMkLst>
        </pc:graphicFrameChg>
      </pc:sldChg>
      <pc:sldChg chg="delSp modSp add replId">
        <pc:chgData name="Martyna Mikołajek" userId="S::247235@uwr.edu.pl::dbc4b3df-752f-4a15-b45c-f0618cd286a0" providerId="AD" clId="Web-{57DFBAC5-DCCA-B716-BB36-0A42CEE33540}" dt="2019-01-06T16:55:23.874" v="716" actId="20577"/>
        <pc:sldMkLst>
          <pc:docMk/>
          <pc:sldMk cId="3483595214" sldId="279"/>
        </pc:sldMkLst>
        <pc:spChg chg="mod">
          <ac:chgData name="Martyna Mikołajek" userId="S::247235@uwr.edu.pl::dbc4b3df-752f-4a15-b45c-f0618cd286a0" providerId="AD" clId="Web-{57DFBAC5-DCCA-B716-BB36-0A42CEE33540}" dt="2019-01-06T16:55:23.874" v="716" actId="20577"/>
          <ac:spMkLst>
            <pc:docMk/>
            <pc:sldMk cId="3483595214" sldId="279"/>
            <ac:spMk id="3" creationId="{FB2DF72F-BFEA-4C85-A91A-5D01B4543A86}"/>
          </ac:spMkLst>
        </pc:spChg>
        <pc:graphicFrameChg chg="del">
          <ac:chgData name="Martyna Mikołajek" userId="S::247235@uwr.edu.pl::dbc4b3df-752f-4a15-b45c-f0618cd286a0" providerId="AD" clId="Web-{57DFBAC5-DCCA-B716-BB36-0A42CEE33540}" dt="2019-01-06T16:54:04.780" v="697"/>
          <ac:graphicFrameMkLst>
            <pc:docMk/>
            <pc:sldMk cId="3483595214" sldId="279"/>
            <ac:graphicFrameMk id="7" creationId="{FB3DB9FA-380C-4662-A35D-FAD22BFF79AB}"/>
          </ac:graphicFrameMkLst>
        </pc:graphicFrameChg>
      </pc:sldChg>
      <pc:sldChg chg="modSp new">
        <pc:chgData name="Martyna Mikołajek" userId="S::247235@uwr.edu.pl::dbc4b3df-752f-4a15-b45c-f0618cd286a0" providerId="AD" clId="Web-{57DFBAC5-DCCA-B716-BB36-0A42CEE33540}" dt="2019-01-06T16:59:07.593" v="738" actId="20577"/>
        <pc:sldMkLst>
          <pc:docMk/>
          <pc:sldMk cId="2988947486" sldId="280"/>
        </pc:sldMkLst>
        <pc:spChg chg="mod">
          <ac:chgData name="Martyna Mikołajek" userId="S::247235@uwr.edu.pl::dbc4b3df-752f-4a15-b45c-f0618cd286a0" providerId="AD" clId="Web-{57DFBAC5-DCCA-B716-BB36-0A42CEE33540}" dt="2019-01-06T16:58:43.093" v="727" actId="20577"/>
          <ac:spMkLst>
            <pc:docMk/>
            <pc:sldMk cId="2988947486" sldId="280"/>
            <ac:spMk id="2" creationId="{93D9D814-6B8D-4AC5-97AB-AD08B14926B8}"/>
          </ac:spMkLst>
        </pc:spChg>
        <pc:spChg chg="mod">
          <ac:chgData name="Martyna Mikołajek" userId="S::247235@uwr.edu.pl::dbc4b3df-752f-4a15-b45c-f0618cd286a0" providerId="AD" clId="Web-{57DFBAC5-DCCA-B716-BB36-0A42CEE33540}" dt="2019-01-06T16:59:07.593" v="738" actId="20577"/>
          <ac:spMkLst>
            <pc:docMk/>
            <pc:sldMk cId="2988947486" sldId="280"/>
            <ac:spMk id="3" creationId="{CC447BFC-3B80-47D0-8898-757530A4F0AB}"/>
          </ac:spMkLst>
        </pc:spChg>
      </pc:sldChg>
      <pc:sldChg chg="addSp modSp add replId">
        <pc:chgData name="Martyna Mikołajek" userId="S::247235@uwr.edu.pl::dbc4b3df-752f-4a15-b45c-f0618cd286a0" providerId="AD" clId="Web-{57DFBAC5-DCCA-B716-BB36-0A42CEE33540}" dt="2019-01-06T17:23:14.423" v="807" actId="1076"/>
        <pc:sldMkLst>
          <pc:docMk/>
          <pc:sldMk cId="4183738664" sldId="281"/>
        </pc:sldMkLst>
        <pc:spChg chg="mod">
          <ac:chgData name="Martyna Mikołajek" userId="S::247235@uwr.edu.pl::dbc4b3df-752f-4a15-b45c-f0618cd286a0" providerId="AD" clId="Web-{57DFBAC5-DCCA-B716-BB36-0A42CEE33540}" dt="2019-01-06T17:19:28.079" v="743" actId="20577"/>
          <ac:spMkLst>
            <pc:docMk/>
            <pc:sldMk cId="4183738664" sldId="281"/>
            <ac:spMk id="2" creationId="{93D9D814-6B8D-4AC5-97AB-AD08B14926B8}"/>
          </ac:spMkLst>
        </pc:spChg>
        <pc:spChg chg="mod">
          <ac:chgData name="Martyna Mikołajek" userId="S::247235@uwr.edu.pl::dbc4b3df-752f-4a15-b45c-f0618cd286a0" providerId="AD" clId="Web-{57DFBAC5-DCCA-B716-BB36-0A42CEE33540}" dt="2019-01-06T17:23:05.955" v="804" actId="20577"/>
          <ac:spMkLst>
            <pc:docMk/>
            <pc:sldMk cId="4183738664" sldId="281"/>
            <ac:spMk id="3" creationId="{CC447BFC-3B80-47D0-8898-757530A4F0AB}"/>
          </ac:spMkLst>
        </pc:spChg>
        <pc:cxnChg chg="add mod">
          <ac:chgData name="Martyna Mikołajek" userId="S::247235@uwr.edu.pl::dbc4b3df-752f-4a15-b45c-f0618cd286a0" providerId="AD" clId="Web-{57DFBAC5-DCCA-B716-BB36-0A42CEE33540}" dt="2019-01-06T17:23:14.423" v="807" actId="1076"/>
          <ac:cxnSpMkLst>
            <pc:docMk/>
            <pc:sldMk cId="4183738664" sldId="281"/>
            <ac:cxnSpMk id="4" creationId="{B8A77142-46DB-46C5-BBBA-CC6C42BEE8CD}"/>
          </ac:cxnSpMkLst>
        </pc:cxnChg>
      </pc:sldChg>
      <pc:sldChg chg="modSp add replId">
        <pc:chgData name="Martyna Mikołajek" userId="S::247235@uwr.edu.pl::dbc4b3df-752f-4a15-b45c-f0618cd286a0" providerId="AD" clId="Web-{57DFBAC5-DCCA-B716-BB36-0A42CEE33540}" dt="2019-01-06T17:28:25.409" v="828" actId="1076"/>
        <pc:sldMkLst>
          <pc:docMk/>
          <pc:sldMk cId="3322136866" sldId="282"/>
        </pc:sldMkLst>
        <pc:spChg chg="mod">
          <ac:chgData name="Martyna Mikołajek" userId="S::247235@uwr.edu.pl::dbc4b3df-752f-4a15-b45c-f0618cd286a0" providerId="AD" clId="Web-{57DFBAC5-DCCA-B716-BB36-0A42CEE33540}" dt="2019-01-06T17:28:20.409" v="825" actId="20577"/>
          <ac:spMkLst>
            <pc:docMk/>
            <pc:sldMk cId="3322136866" sldId="282"/>
            <ac:spMk id="3" creationId="{CC447BFC-3B80-47D0-8898-757530A4F0AB}"/>
          </ac:spMkLst>
        </pc:spChg>
        <pc:cxnChg chg="mod">
          <ac:chgData name="Martyna Mikołajek" userId="S::247235@uwr.edu.pl::dbc4b3df-752f-4a15-b45c-f0618cd286a0" providerId="AD" clId="Web-{57DFBAC5-DCCA-B716-BB36-0A42CEE33540}" dt="2019-01-06T17:28:25.409" v="828" actId="1076"/>
          <ac:cxnSpMkLst>
            <pc:docMk/>
            <pc:sldMk cId="3322136866" sldId="282"/>
            <ac:cxnSpMk id="4" creationId="{B8A77142-46DB-46C5-BBBA-CC6C42BEE8CD}"/>
          </ac:cxnSpMkLst>
        </pc:cxnChg>
      </pc:sldChg>
      <pc:sldChg chg="modSp add replId">
        <pc:chgData name="Martyna Mikołajek" userId="S::247235@uwr.edu.pl::dbc4b3df-752f-4a15-b45c-f0618cd286a0" providerId="AD" clId="Web-{57DFBAC5-DCCA-B716-BB36-0A42CEE33540}" dt="2019-01-06T17:31:10.691" v="851" actId="20577"/>
        <pc:sldMkLst>
          <pc:docMk/>
          <pc:sldMk cId="861794706" sldId="283"/>
        </pc:sldMkLst>
        <pc:spChg chg="mod">
          <ac:chgData name="Martyna Mikołajek" userId="S::247235@uwr.edu.pl::dbc4b3df-752f-4a15-b45c-f0618cd286a0" providerId="AD" clId="Web-{57DFBAC5-DCCA-B716-BB36-0A42CEE33540}" dt="2019-01-06T17:31:10.691" v="851" actId="20577"/>
          <ac:spMkLst>
            <pc:docMk/>
            <pc:sldMk cId="861794706" sldId="283"/>
            <ac:spMk id="3" creationId="{CC447BFC-3B80-47D0-8898-757530A4F0AB}"/>
          </ac:spMkLst>
        </pc:spChg>
      </pc:sldChg>
      <pc:sldChg chg="modSp add replId">
        <pc:chgData name="Martyna Mikołajek" userId="S::247235@uwr.edu.pl::dbc4b3df-752f-4a15-b45c-f0618cd286a0" providerId="AD" clId="Web-{57DFBAC5-DCCA-B716-BB36-0A42CEE33540}" dt="2019-01-06T17:32:39.316" v="865" actId="1076"/>
        <pc:sldMkLst>
          <pc:docMk/>
          <pc:sldMk cId="3895922577" sldId="284"/>
        </pc:sldMkLst>
        <pc:spChg chg="mod">
          <ac:chgData name="Martyna Mikołajek" userId="S::247235@uwr.edu.pl::dbc4b3df-752f-4a15-b45c-f0618cd286a0" providerId="AD" clId="Web-{57DFBAC5-DCCA-B716-BB36-0A42CEE33540}" dt="2019-01-06T17:32:34.613" v="862" actId="20577"/>
          <ac:spMkLst>
            <pc:docMk/>
            <pc:sldMk cId="3895922577" sldId="284"/>
            <ac:spMk id="3" creationId="{CC447BFC-3B80-47D0-8898-757530A4F0AB}"/>
          </ac:spMkLst>
        </pc:spChg>
        <pc:cxnChg chg="mod">
          <ac:chgData name="Martyna Mikołajek" userId="S::247235@uwr.edu.pl::dbc4b3df-752f-4a15-b45c-f0618cd286a0" providerId="AD" clId="Web-{57DFBAC5-DCCA-B716-BB36-0A42CEE33540}" dt="2019-01-06T17:32:39.316" v="865" actId="1076"/>
          <ac:cxnSpMkLst>
            <pc:docMk/>
            <pc:sldMk cId="3895922577" sldId="284"/>
            <ac:cxnSpMk id="4" creationId="{B8A77142-46DB-46C5-BBBA-CC6C42BEE8CD}"/>
          </ac:cxnSpMkLst>
        </pc:cxnChg>
      </pc:sldChg>
      <pc:sldChg chg="modSp add replId">
        <pc:chgData name="Martyna Mikołajek" userId="S::247235@uwr.edu.pl::dbc4b3df-752f-4a15-b45c-f0618cd286a0" providerId="AD" clId="Web-{57DFBAC5-DCCA-B716-BB36-0A42CEE33540}" dt="2019-01-06T17:41:00.802" v="912" actId="1076"/>
        <pc:sldMkLst>
          <pc:docMk/>
          <pc:sldMk cId="789357998" sldId="285"/>
        </pc:sldMkLst>
        <pc:spChg chg="mod">
          <ac:chgData name="Martyna Mikołajek" userId="S::247235@uwr.edu.pl::dbc4b3df-752f-4a15-b45c-f0618cd286a0" providerId="AD" clId="Web-{57DFBAC5-DCCA-B716-BB36-0A42CEE33540}" dt="2019-01-06T17:40:57.240" v="910" actId="20577"/>
          <ac:spMkLst>
            <pc:docMk/>
            <pc:sldMk cId="789357998" sldId="285"/>
            <ac:spMk id="3" creationId="{CC447BFC-3B80-47D0-8898-757530A4F0AB}"/>
          </ac:spMkLst>
        </pc:spChg>
        <pc:cxnChg chg="mod">
          <ac:chgData name="Martyna Mikołajek" userId="S::247235@uwr.edu.pl::dbc4b3df-752f-4a15-b45c-f0618cd286a0" providerId="AD" clId="Web-{57DFBAC5-DCCA-B716-BB36-0A42CEE33540}" dt="2019-01-06T17:41:00.802" v="912" actId="1076"/>
          <ac:cxnSpMkLst>
            <pc:docMk/>
            <pc:sldMk cId="789357998" sldId="285"/>
            <ac:cxnSpMk id="4" creationId="{B8A77142-46DB-46C5-BBBA-CC6C42BEE8CD}"/>
          </ac:cxnSpMkLst>
        </pc:cxnChg>
      </pc:sldChg>
      <pc:sldChg chg="modSp add replId">
        <pc:chgData name="Martyna Mikołajek" userId="S::247235@uwr.edu.pl::dbc4b3df-752f-4a15-b45c-f0618cd286a0" providerId="AD" clId="Web-{57DFBAC5-DCCA-B716-BB36-0A42CEE33540}" dt="2019-01-06T17:47:34.444" v="960" actId="20577"/>
        <pc:sldMkLst>
          <pc:docMk/>
          <pc:sldMk cId="281082875" sldId="286"/>
        </pc:sldMkLst>
        <pc:spChg chg="mod">
          <ac:chgData name="Martyna Mikołajek" userId="S::247235@uwr.edu.pl::dbc4b3df-752f-4a15-b45c-f0618cd286a0" providerId="AD" clId="Web-{57DFBAC5-DCCA-B716-BB36-0A42CEE33540}" dt="2019-01-06T17:44:54.959" v="926" actId="20577"/>
          <ac:spMkLst>
            <pc:docMk/>
            <pc:sldMk cId="281082875" sldId="286"/>
            <ac:spMk id="2" creationId="{93D9D814-6B8D-4AC5-97AB-AD08B14926B8}"/>
          </ac:spMkLst>
        </pc:spChg>
        <pc:spChg chg="mod">
          <ac:chgData name="Martyna Mikołajek" userId="S::247235@uwr.edu.pl::dbc4b3df-752f-4a15-b45c-f0618cd286a0" providerId="AD" clId="Web-{57DFBAC5-DCCA-B716-BB36-0A42CEE33540}" dt="2019-01-06T17:47:34.444" v="960" actId="20577"/>
          <ac:spMkLst>
            <pc:docMk/>
            <pc:sldMk cId="281082875" sldId="286"/>
            <ac:spMk id="3" creationId="{CC447BFC-3B80-47D0-8898-757530A4F0AB}"/>
          </ac:spMkLst>
        </pc:spChg>
        <pc:cxnChg chg="mod">
          <ac:chgData name="Martyna Mikołajek" userId="S::247235@uwr.edu.pl::dbc4b3df-752f-4a15-b45c-f0618cd286a0" providerId="AD" clId="Web-{57DFBAC5-DCCA-B716-BB36-0A42CEE33540}" dt="2019-01-06T17:47:16.226" v="955" actId="1076"/>
          <ac:cxnSpMkLst>
            <pc:docMk/>
            <pc:sldMk cId="281082875" sldId="286"/>
            <ac:cxnSpMk id="4" creationId="{B8A77142-46DB-46C5-BBBA-CC6C42BEE8CD}"/>
          </ac:cxnSpMkLst>
        </pc:cxnChg>
      </pc:sldChg>
      <pc:sldChg chg="modSp new">
        <pc:chgData name="Martyna Mikołajek" userId="S::247235@uwr.edu.pl::dbc4b3df-752f-4a15-b45c-f0618cd286a0" providerId="AD" clId="Web-{57DFBAC5-DCCA-B716-BB36-0A42CEE33540}" dt="2019-01-06T17:48:38.179" v="967" actId="14100"/>
        <pc:sldMkLst>
          <pc:docMk/>
          <pc:sldMk cId="1435901337" sldId="287"/>
        </pc:sldMkLst>
        <pc:spChg chg="mod">
          <ac:chgData name="Martyna Mikołajek" userId="S::247235@uwr.edu.pl::dbc4b3df-752f-4a15-b45c-f0618cd286a0" providerId="AD" clId="Web-{57DFBAC5-DCCA-B716-BB36-0A42CEE33540}" dt="2019-01-06T17:48:38.179" v="967" actId="14100"/>
          <ac:spMkLst>
            <pc:docMk/>
            <pc:sldMk cId="1435901337" sldId="287"/>
            <ac:spMk id="2" creationId="{76728290-FAC2-4AC2-A473-D9ACFCA146CA}"/>
          </ac:spMkLst>
        </pc:spChg>
      </pc:sldChg>
      <pc:sldChg chg="modSp new">
        <pc:chgData name="Martyna Mikołajek" userId="S::247235@uwr.edu.pl::dbc4b3df-752f-4a15-b45c-f0618cd286a0" providerId="AD" clId="Web-{57DFBAC5-DCCA-B716-BB36-0A42CEE33540}" dt="2019-01-06T17:53:40.399" v="1079" actId="14100"/>
        <pc:sldMkLst>
          <pc:docMk/>
          <pc:sldMk cId="1069408260" sldId="288"/>
        </pc:sldMkLst>
        <pc:spChg chg="mod">
          <ac:chgData name="Martyna Mikołajek" userId="S::247235@uwr.edu.pl::dbc4b3df-752f-4a15-b45c-f0618cd286a0" providerId="AD" clId="Web-{57DFBAC5-DCCA-B716-BB36-0A42CEE33540}" dt="2019-01-06T17:53:32.399" v="1077" actId="1076"/>
          <ac:spMkLst>
            <pc:docMk/>
            <pc:sldMk cId="1069408260" sldId="288"/>
            <ac:spMk id="2" creationId="{C7D3671E-EF8F-4B38-96DE-F090CFEC1BCB}"/>
          </ac:spMkLst>
        </pc:spChg>
        <pc:spChg chg="mod">
          <ac:chgData name="Martyna Mikołajek" userId="S::247235@uwr.edu.pl::dbc4b3df-752f-4a15-b45c-f0618cd286a0" providerId="AD" clId="Web-{57DFBAC5-DCCA-B716-BB36-0A42CEE33540}" dt="2019-01-06T17:53:40.399" v="1079" actId="14100"/>
          <ac:spMkLst>
            <pc:docMk/>
            <pc:sldMk cId="1069408260" sldId="288"/>
            <ac:spMk id="3" creationId="{91D2111B-2A3F-497C-A857-14A98AF007E0}"/>
          </ac:spMkLst>
        </pc:spChg>
      </pc:sldChg>
      <pc:sldChg chg="modSp add replId">
        <pc:chgData name="Martyna Mikołajek" userId="S::247235@uwr.edu.pl::dbc4b3df-752f-4a15-b45c-f0618cd286a0" providerId="AD" clId="Web-{57DFBAC5-DCCA-B716-BB36-0A42CEE33540}" dt="2019-01-06T17:56:43.259" v="1109" actId="20577"/>
        <pc:sldMkLst>
          <pc:docMk/>
          <pc:sldMk cId="1926489452" sldId="289"/>
        </pc:sldMkLst>
        <pc:spChg chg="mod">
          <ac:chgData name="Martyna Mikołajek" userId="S::247235@uwr.edu.pl::dbc4b3df-752f-4a15-b45c-f0618cd286a0" providerId="AD" clId="Web-{57DFBAC5-DCCA-B716-BB36-0A42CEE33540}" dt="2019-01-06T17:56:43.259" v="1109" actId="20577"/>
          <ac:spMkLst>
            <pc:docMk/>
            <pc:sldMk cId="1926489452" sldId="289"/>
            <ac:spMk id="3" creationId="{CC447BFC-3B80-47D0-8898-757530A4F0AB}"/>
          </ac:spMkLst>
        </pc:spChg>
      </pc:sldChg>
      <pc:sldChg chg="modSp add replId">
        <pc:chgData name="Martyna Mikołajek" userId="S::247235@uwr.edu.pl::dbc4b3df-752f-4a15-b45c-f0618cd286a0" providerId="AD" clId="Web-{57DFBAC5-DCCA-B716-BB36-0A42CEE33540}" dt="2019-01-06T17:56:48.743" v="1116" actId="20577"/>
        <pc:sldMkLst>
          <pc:docMk/>
          <pc:sldMk cId="1607356449" sldId="290"/>
        </pc:sldMkLst>
        <pc:spChg chg="mod">
          <ac:chgData name="Martyna Mikołajek" userId="S::247235@uwr.edu.pl::dbc4b3df-752f-4a15-b45c-f0618cd286a0" providerId="AD" clId="Web-{57DFBAC5-DCCA-B716-BB36-0A42CEE33540}" dt="2019-01-06T17:56:48.743" v="1116" actId="20577"/>
          <ac:spMkLst>
            <pc:docMk/>
            <pc:sldMk cId="1607356449" sldId="290"/>
            <ac:spMk id="3" creationId="{CC447BFC-3B80-47D0-8898-757530A4F0AB}"/>
          </ac:spMkLst>
        </pc:spChg>
      </pc:sldChg>
      <pc:sldChg chg="modSp add replId">
        <pc:chgData name="Martyna Mikołajek" userId="S::247235@uwr.edu.pl::dbc4b3df-752f-4a15-b45c-f0618cd286a0" providerId="AD" clId="Web-{57DFBAC5-DCCA-B716-BB36-0A42CEE33540}" dt="2019-01-06T17:56:53.087" v="1123" actId="20577"/>
        <pc:sldMkLst>
          <pc:docMk/>
          <pc:sldMk cId="1378797437" sldId="291"/>
        </pc:sldMkLst>
        <pc:spChg chg="mod">
          <ac:chgData name="Martyna Mikołajek" userId="S::247235@uwr.edu.pl::dbc4b3df-752f-4a15-b45c-f0618cd286a0" providerId="AD" clId="Web-{57DFBAC5-DCCA-B716-BB36-0A42CEE33540}" dt="2019-01-06T17:56:53.087" v="1123" actId="20577"/>
          <ac:spMkLst>
            <pc:docMk/>
            <pc:sldMk cId="1378797437" sldId="291"/>
            <ac:spMk id="3" creationId="{CC447BFC-3B80-47D0-8898-757530A4F0AB}"/>
          </ac:spMkLst>
        </pc:spChg>
      </pc:sldChg>
      <pc:sldChg chg="modSp new">
        <pc:chgData name="Martyna Mikołajek" userId="S::247235@uwr.edu.pl::dbc4b3df-752f-4a15-b45c-f0618cd286a0" providerId="AD" clId="Web-{57DFBAC5-DCCA-B716-BB36-0A42CEE33540}" dt="2019-01-06T17:54:59.962" v="1085" actId="14100"/>
        <pc:sldMkLst>
          <pc:docMk/>
          <pc:sldMk cId="2419615982" sldId="292"/>
        </pc:sldMkLst>
        <pc:spChg chg="mod">
          <ac:chgData name="Martyna Mikołajek" userId="S::247235@uwr.edu.pl::dbc4b3df-752f-4a15-b45c-f0618cd286a0" providerId="AD" clId="Web-{57DFBAC5-DCCA-B716-BB36-0A42CEE33540}" dt="2019-01-06T17:54:59.962" v="1085" actId="14100"/>
          <ac:spMkLst>
            <pc:docMk/>
            <pc:sldMk cId="2419615982" sldId="292"/>
            <ac:spMk id="2" creationId="{B6025F17-74A8-45EE-A849-AC6021147A52}"/>
          </ac:spMkLst>
        </pc:spChg>
      </pc:sldChg>
      <pc:sldChg chg="modSp add ord replId">
        <pc:chgData name="Martyna Mikołajek" userId="S::247235@uwr.edu.pl::dbc4b3df-752f-4a15-b45c-f0618cd286a0" providerId="AD" clId="Web-{57DFBAC5-DCCA-B716-BB36-0A42CEE33540}" dt="2019-01-06T17:57:55.743" v="1156" actId="20577"/>
        <pc:sldMkLst>
          <pc:docMk/>
          <pc:sldMk cId="3561904890" sldId="293"/>
        </pc:sldMkLst>
        <pc:spChg chg="mod">
          <ac:chgData name="Martyna Mikołajek" userId="S::247235@uwr.edu.pl::dbc4b3df-752f-4a15-b45c-f0618cd286a0" providerId="AD" clId="Web-{57DFBAC5-DCCA-B716-BB36-0A42CEE33540}" dt="2019-01-06T17:55:41.399" v="1094" actId="20577"/>
          <ac:spMkLst>
            <pc:docMk/>
            <pc:sldMk cId="3561904890" sldId="293"/>
            <ac:spMk id="2" creationId="{93D9D814-6B8D-4AC5-97AB-AD08B14926B8}"/>
          </ac:spMkLst>
        </pc:spChg>
        <pc:spChg chg="mod">
          <ac:chgData name="Martyna Mikołajek" userId="S::247235@uwr.edu.pl::dbc4b3df-752f-4a15-b45c-f0618cd286a0" providerId="AD" clId="Web-{57DFBAC5-DCCA-B716-BB36-0A42CEE33540}" dt="2019-01-06T17:57:55.743" v="1156" actId="20577"/>
          <ac:spMkLst>
            <pc:docMk/>
            <pc:sldMk cId="3561904890" sldId="293"/>
            <ac:spMk id="3" creationId="{CC447BFC-3B80-47D0-8898-757530A4F0AB}"/>
          </ac:spMkLst>
        </pc:spChg>
      </pc:sldChg>
      <pc:sldChg chg="modSp add replId">
        <pc:chgData name="Martyna Mikołajek" userId="S::247235@uwr.edu.pl::dbc4b3df-752f-4a15-b45c-f0618cd286a0" providerId="AD" clId="Web-{57DFBAC5-DCCA-B716-BB36-0A42CEE33540}" dt="2019-01-06T17:59:32.744" v="1178" actId="20577"/>
        <pc:sldMkLst>
          <pc:docMk/>
          <pc:sldMk cId="791190069" sldId="294"/>
        </pc:sldMkLst>
        <pc:spChg chg="mod">
          <ac:chgData name="Martyna Mikołajek" userId="S::247235@uwr.edu.pl::dbc4b3df-752f-4a15-b45c-f0618cd286a0" providerId="AD" clId="Web-{57DFBAC5-DCCA-B716-BB36-0A42CEE33540}" dt="2019-01-06T17:59:32.744" v="1178" actId="20577"/>
          <ac:spMkLst>
            <pc:docMk/>
            <pc:sldMk cId="791190069" sldId="294"/>
            <ac:spMk id="3" creationId="{CC447BFC-3B80-47D0-8898-757530A4F0AB}"/>
          </ac:spMkLst>
        </pc:spChg>
      </pc:sldChg>
    </pc:docChg>
  </pc:docChgLst>
  <pc:docChgLst>
    <pc:chgData name="Martyna Mikołajek" userId="S::247235@uwr.edu.pl::dbc4b3df-752f-4a15-b45c-f0618cd286a0" providerId="AD" clId="Web-{42C09EA0-79E5-4AFC-88F3-11CC8E7AB72A}"/>
    <pc:docChg chg="addSld delSld modSld">
      <pc:chgData name="Martyna Mikołajek" userId="S::247235@uwr.edu.pl::dbc4b3df-752f-4a15-b45c-f0618cd286a0" providerId="AD" clId="Web-{42C09EA0-79E5-4AFC-88F3-11CC8E7AB72A}" dt="2019-03-10T17:59:26.734" v="414" actId="20577"/>
      <pc:docMkLst>
        <pc:docMk/>
      </pc:docMkLst>
      <pc:sldChg chg="modSp">
        <pc:chgData name="Martyna Mikołajek" userId="S::247235@uwr.edu.pl::dbc4b3df-752f-4a15-b45c-f0618cd286a0" providerId="AD" clId="Web-{42C09EA0-79E5-4AFC-88F3-11CC8E7AB72A}" dt="2019-03-10T17:10:32.701" v="15" actId="20577"/>
        <pc:sldMkLst>
          <pc:docMk/>
          <pc:sldMk cId="650317164" sldId="256"/>
        </pc:sldMkLst>
        <pc:spChg chg="mod">
          <ac:chgData name="Martyna Mikołajek" userId="S::247235@uwr.edu.pl::dbc4b3df-752f-4a15-b45c-f0618cd286a0" providerId="AD" clId="Web-{42C09EA0-79E5-4AFC-88F3-11CC8E7AB72A}" dt="2019-03-10T17:10:32.701" v="15" actId="20577"/>
          <ac:spMkLst>
            <pc:docMk/>
            <pc:sldMk cId="650317164" sldId="256"/>
            <ac:spMk id="2" creationId="{00000000-0000-0000-0000-000000000000}"/>
          </ac:spMkLst>
        </pc:spChg>
      </pc:sldChg>
      <pc:sldChg chg="modSp">
        <pc:chgData name="Martyna Mikołajek" userId="S::247235@uwr.edu.pl::dbc4b3df-752f-4a15-b45c-f0618cd286a0" providerId="AD" clId="Web-{42C09EA0-79E5-4AFC-88F3-11CC8E7AB72A}" dt="2019-03-10T17:10:42.482" v="18" actId="20577"/>
        <pc:sldMkLst>
          <pc:docMk/>
          <pc:sldMk cId="482278979" sldId="257"/>
        </pc:sldMkLst>
        <pc:spChg chg="mod">
          <ac:chgData name="Martyna Mikołajek" userId="S::247235@uwr.edu.pl::dbc4b3df-752f-4a15-b45c-f0618cd286a0" providerId="AD" clId="Web-{42C09EA0-79E5-4AFC-88F3-11CC8E7AB72A}" dt="2019-03-10T17:10:42.482" v="18" actId="20577"/>
          <ac:spMkLst>
            <pc:docMk/>
            <pc:sldMk cId="482278979" sldId="257"/>
            <ac:spMk id="3" creationId="{E73A9638-0A00-4318-B719-578B5C5A1C9F}"/>
          </ac:spMkLst>
        </pc:spChg>
      </pc:sldChg>
      <pc:sldChg chg="modSp">
        <pc:chgData name="Martyna Mikołajek" userId="S::247235@uwr.edu.pl::dbc4b3df-752f-4a15-b45c-f0618cd286a0" providerId="AD" clId="Web-{42C09EA0-79E5-4AFC-88F3-11CC8E7AB72A}" dt="2019-03-10T17:12:00.185" v="57" actId="20577"/>
        <pc:sldMkLst>
          <pc:docMk/>
          <pc:sldMk cId="3487005296" sldId="258"/>
        </pc:sldMkLst>
        <pc:spChg chg="mod">
          <ac:chgData name="Martyna Mikołajek" userId="S::247235@uwr.edu.pl::dbc4b3df-752f-4a15-b45c-f0618cd286a0" providerId="AD" clId="Web-{42C09EA0-79E5-4AFC-88F3-11CC8E7AB72A}" dt="2019-03-10T17:12:00.185" v="57" actId="20577"/>
          <ac:spMkLst>
            <pc:docMk/>
            <pc:sldMk cId="3487005296" sldId="258"/>
            <ac:spMk id="3" creationId="{E8C5B805-F772-4AE7-A6CC-D511A9EC5393}"/>
          </ac:spMkLst>
        </pc:spChg>
      </pc:sldChg>
      <pc:sldChg chg="del">
        <pc:chgData name="Martyna Mikołajek" userId="S::247235@uwr.edu.pl::dbc4b3df-752f-4a15-b45c-f0618cd286a0" providerId="AD" clId="Web-{42C09EA0-79E5-4AFC-88F3-11CC8E7AB72A}" dt="2019-03-10T17:21:08.295" v="59"/>
        <pc:sldMkLst>
          <pc:docMk/>
          <pc:sldMk cId="1894335336" sldId="259"/>
        </pc:sldMkLst>
      </pc:sldChg>
      <pc:sldChg chg="addSp delSp modSp new">
        <pc:chgData name="Martyna Mikołajek" userId="S::247235@uwr.edu.pl::dbc4b3df-752f-4a15-b45c-f0618cd286a0" providerId="AD" clId="Web-{42C09EA0-79E5-4AFC-88F3-11CC8E7AB72A}" dt="2019-03-10T17:26:40.702" v="155" actId="20577"/>
        <pc:sldMkLst>
          <pc:docMk/>
          <pc:sldMk cId="2178990789" sldId="259"/>
        </pc:sldMkLst>
        <pc:spChg chg="mod">
          <ac:chgData name="Martyna Mikołajek" userId="S::247235@uwr.edu.pl::dbc4b3df-752f-4a15-b45c-f0618cd286a0" providerId="AD" clId="Web-{42C09EA0-79E5-4AFC-88F3-11CC8E7AB72A}" dt="2019-03-10T17:26:40.702" v="155" actId="20577"/>
          <ac:spMkLst>
            <pc:docMk/>
            <pc:sldMk cId="2178990789" sldId="259"/>
            <ac:spMk id="2" creationId="{6201C770-A19E-4D28-8787-3D3681FDF4B0}"/>
          </ac:spMkLst>
        </pc:spChg>
        <pc:spChg chg="add del mod">
          <ac:chgData name="Martyna Mikołajek" userId="S::247235@uwr.edu.pl::dbc4b3df-752f-4a15-b45c-f0618cd286a0" providerId="AD" clId="Web-{42C09EA0-79E5-4AFC-88F3-11CC8E7AB72A}" dt="2019-03-10T17:26:31.124" v="148" actId="14100"/>
          <ac:spMkLst>
            <pc:docMk/>
            <pc:sldMk cId="2178990789" sldId="259"/>
            <ac:spMk id="3" creationId="{A94304CF-C271-4DB6-B3B5-168736C67185}"/>
          </ac:spMkLst>
        </pc:spChg>
        <pc:graphicFrameChg chg="add del mod ord modGraphic">
          <ac:chgData name="Martyna Mikołajek" userId="S::247235@uwr.edu.pl::dbc4b3df-752f-4a15-b45c-f0618cd286a0" providerId="AD" clId="Web-{42C09EA0-79E5-4AFC-88F3-11CC8E7AB72A}" dt="2019-03-10T17:25:42.670" v="108"/>
          <ac:graphicFrameMkLst>
            <pc:docMk/>
            <pc:sldMk cId="2178990789" sldId="259"/>
            <ac:graphicFrameMk id="4" creationId="{5566CD78-523F-4044-8059-9B66290FEE10}"/>
          </ac:graphicFrameMkLst>
        </pc:graphicFrameChg>
      </pc:sldChg>
      <pc:sldChg chg="modSp add replId">
        <pc:chgData name="Martyna Mikołajek" userId="S::247235@uwr.edu.pl::dbc4b3df-752f-4a15-b45c-f0618cd286a0" providerId="AD" clId="Web-{42C09EA0-79E5-4AFC-88F3-11CC8E7AB72A}" dt="2019-03-10T17:59:26.734" v="413" actId="20577"/>
        <pc:sldMkLst>
          <pc:docMk/>
          <pc:sldMk cId="3299042373" sldId="260"/>
        </pc:sldMkLst>
        <pc:spChg chg="mod">
          <ac:chgData name="Martyna Mikołajek" userId="S::247235@uwr.edu.pl::dbc4b3df-752f-4a15-b45c-f0618cd286a0" providerId="AD" clId="Web-{42C09EA0-79E5-4AFC-88F3-11CC8E7AB72A}" dt="2019-03-10T17:59:26.734" v="413" actId="20577"/>
          <ac:spMkLst>
            <pc:docMk/>
            <pc:sldMk cId="3299042373" sldId="260"/>
            <ac:spMk id="2" creationId="{6201C770-A19E-4D28-8787-3D3681FDF4B0}"/>
          </ac:spMkLst>
        </pc:spChg>
      </pc:sldChg>
      <pc:sldChg chg="del">
        <pc:chgData name="Martyna Mikołajek" userId="S::247235@uwr.edu.pl::dbc4b3df-752f-4a15-b45c-f0618cd286a0" providerId="AD" clId="Web-{42C09EA0-79E5-4AFC-88F3-11CC8E7AB72A}" dt="2019-03-10T17:21:08.998" v="60"/>
        <pc:sldMkLst>
          <pc:docMk/>
          <pc:sldMk cId="3382096738" sldId="260"/>
        </pc:sldMkLst>
      </pc:sldChg>
      <pc:sldChg chg="modSp add replId">
        <pc:chgData name="Martyna Mikołajek" userId="S::247235@uwr.edu.pl::dbc4b3df-752f-4a15-b45c-f0618cd286a0" providerId="AD" clId="Web-{42C09EA0-79E5-4AFC-88F3-11CC8E7AB72A}" dt="2019-03-10T17:38:48.624" v="193" actId="20577"/>
        <pc:sldMkLst>
          <pc:docMk/>
          <pc:sldMk cId="1959482567" sldId="261"/>
        </pc:sldMkLst>
        <pc:spChg chg="mod">
          <ac:chgData name="Martyna Mikołajek" userId="S::247235@uwr.edu.pl::dbc4b3df-752f-4a15-b45c-f0618cd286a0" providerId="AD" clId="Web-{42C09EA0-79E5-4AFC-88F3-11CC8E7AB72A}" dt="2019-03-10T17:28:42.592" v="162" actId="20577"/>
          <ac:spMkLst>
            <pc:docMk/>
            <pc:sldMk cId="1959482567" sldId="261"/>
            <ac:spMk id="2" creationId="{6201C770-A19E-4D28-8787-3D3681FDF4B0}"/>
          </ac:spMkLst>
        </pc:spChg>
        <pc:spChg chg="mod">
          <ac:chgData name="Martyna Mikołajek" userId="S::247235@uwr.edu.pl::dbc4b3df-752f-4a15-b45c-f0618cd286a0" providerId="AD" clId="Web-{42C09EA0-79E5-4AFC-88F3-11CC8E7AB72A}" dt="2019-03-10T17:38:48.624" v="193" actId="20577"/>
          <ac:spMkLst>
            <pc:docMk/>
            <pc:sldMk cId="1959482567" sldId="261"/>
            <ac:spMk id="3" creationId="{A94304CF-C271-4DB6-B3B5-168736C67185}"/>
          </ac:spMkLst>
        </pc:spChg>
      </pc:sldChg>
      <pc:sldChg chg="del">
        <pc:chgData name="Martyna Mikołajek" userId="S::247235@uwr.edu.pl::dbc4b3df-752f-4a15-b45c-f0618cd286a0" providerId="AD" clId="Web-{42C09EA0-79E5-4AFC-88F3-11CC8E7AB72A}" dt="2019-03-10T17:21:13.170" v="61"/>
        <pc:sldMkLst>
          <pc:docMk/>
          <pc:sldMk cId="2315899223" sldId="261"/>
        </pc:sldMkLst>
      </pc:sldChg>
      <pc:sldChg chg="addSp modSp add replId">
        <pc:chgData name="Martyna Mikołajek" userId="S::247235@uwr.edu.pl::dbc4b3df-752f-4a15-b45c-f0618cd286a0" providerId="AD" clId="Web-{42C09EA0-79E5-4AFC-88F3-11CC8E7AB72A}" dt="2019-03-10T17:45:34.671" v="249" actId="20577"/>
        <pc:sldMkLst>
          <pc:docMk/>
          <pc:sldMk cId="2473768976" sldId="262"/>
        </pc:sldMkLst>
        <pc:spChg chg="mod">
          <ac:chgData name="Martyna Mikołajek" userId="S::247235@uwr.edu.pl::dbc4b3df-752f-4a15-b45c-f0618cd286a0" providerId="AD" clId="Web-{42C09EA0-79E5-4AFC-88F3-11CC8E7AB72A}" dt="2019-03-10T17:43:48.843" v="207" actId="20577"/>
          <ac:spMkLst>
            <pc:docMk/>
            <pc:sldMk cId="2473768976" sldId="262"/>
            <ac:spMk id="2" creationId="{6201C770-A19E-4D28-8787-3D3681FDF4B0}"/>
          </ac:spMkLst>
        </pc:spChg>
        <pc:spChg chg="add mod">
          <ac:chgData name="Martyna Mikołajek" userId="S::247235@uwr.edu.pl::dbc4b3df-752f-4a15-b45c-f0618cd286a0" providerId="AD" clId="Web-{42C09EA0-79E5-4AFC-88F3-11CC8E7AB72A}" dt="2019-03-10T17:45:15.984" v="238" actId="20577"/>
          <ac:spMkLst>
            <pc:docMk/>
            <pc:sldMk cId="2473768976" sldId="262"/>
            <ac:spMk id="4" creationId="{8040A30C-3972-4EC7-9381-ABDD2AFD66FE}"/>
          </ac:spMkLst>
        </pc:spChg>
        <pc:spChg chg="add mod">
          <ac:chgData name="Martyna Mikołajek" userId="S::247235@uwr.edu.pl::dbc4b3df-752f-4a15-b45c-f0618cd286a0" providerId="AD" clId="Web-{42C09EA0-79E5-4AFC-88F3-11CC8E7AB72A}" dt="2019-03-10T17:45:34.671" v="249" actId="20577"/>
          <ac:spMkLst>
            <pc:docMk/>
            <pc:sldMk cId="2473768976" sldId="262"/>
            <ac:spMk id="5" creationId="{606D4309-AF49-49B9-89CD-C89FDB12FDFD}"/>
          </ac:spMkLst>
        </pc:spChg>
        <pc:spChg chg="add mod">
          <ac:chgData name="Martyna Mikołajek" userId="S::247235@uwr.edu.pl::dbc4b3df-752f-4a15-b45c-f0618cd286a0" providerId="AD" clId="Web-{42C09EA0-79E5-4AFC-88F3-11CC8E7AB72A}" dt="2019-03-10T17:45:19.515" v="240" actId="20577"/>
          <ac:spMkLst>
            <pc:docMk/>
            <pc:sldMk cId="2473768976" sldId="262"/>
            <ac:spMk id="6" creationId="{EE474E56-1B13-4BA2-8833-E3551B8BD5CA}"/>
          </ac:spMkLst>
        </pc:spChg>
        <pc:spChg chg="add mod">
          <ac:chgData name="Martyna Mikołajek" userId="S::247235@uwr.edu.pl::dbc4b3df-752f-4a15-b45c-f0618cd286a0" providerId="AD" clId="Web-{42C09EA0-79E5-4AFC-88F3-11CC8E7AB72A}" dt="2019-03-10T17:45:23.468" v="242" actId="20577"/>
          <ac:spMkLst>
            <pc:docMk/>
            <pc:sldMk cId="2473768976" sldId="262"/>
            <ac:spMk id="7" creationId="{F8BA15A2-1D60-4837-882B-96DB640F48B6}"/>
          </ac:spMkLst>
        </pc:spChg>
      </pc:sldChg>
      <pc:sldChg chg="del">
        <pc:chgData name="Martyna Mikołajek" userId="S::247235@uwr.edu.pl::dbc4b3df-752f-4a15-b45c-f0618cd286a0" providerId="AD" clId="Web-{42C09EA0-79E5-4AFC-88F3-11CC8E7AB72A}" dt="2019-03-10T17:21:13.498" v="62"/>
        <pc:sldMkLst>
          <pc:docMk/>
          <pc:sldMk cId="3461896198" sldId="262"/>
        </pc:sldMkLst>
      </pc:sldChg>
      <pc:sldChg chg="modSp add replId">
        <pc:chgData name="Martyna Mikołajek" userId="S::247235@uwr.edu.pl::dbc4b3df-752f-4a15-b45c-f0618cd286a0" providerId="AD" clId="Web-{42C09EA0-79E5-4AFC-88F3-11CC8E7AB72A}" dt="2019-03-10T17:58:57.578" v="399" actId="20577"/>
        <pc:sldMkLst>
          <pc:docMk/>
          <pc:sldMk cId="898351895" sldId="263"/>
        </pc:sldMkLst>
        <pc:spChg chg="mod">
          <ac:chgData name="Martyna Mikołajek" userId="S::247235@uwr.edu.pl::dbc4b3df-752f-4a15-b45c-f0618cd286a0" providerId="AD" clId="Web-{42C09EA0-79E5-4AFC-88F3-11CC8E7AB72A}" dt="2019-03-10T17:55:03.703" v="279" actId="20577"/>
          <ac:spMkLst>
            <pc:docMk/>
            <pc:sldMk cId="898351895" sldId="263"/>
            <ac:spMk id="2" creationId="{6201C770-A19E-4D28-8787-3D3681FDF4B0}"/>
          </ac:spMkLst>
        </pc:spChg>
        <pc:spChg chg="mod">
          <ac:chgData name="Martyna Mikołajek" userId="S::247235@uwr.edu.pl::dbc4b3df-752f-4a15-b45c-f0618cd286a0" providerId="AD" clId="Web-{42C09EA0-79E5-4AFC-88F3-11CC8E7AB72A}" dt="2019-03-10T17:58:57.578" v="399" actId="20577"/>
          <ac:spMkLst>
            <pc:docMk/>
            <pc:sldMk cId="898351895" sldId="263"/>
            <ac:spMk id="3" creationId="{A94304CF-C271-4DB6-B3B5-168736C67185}"/>
          </ac:spMkLst>
        </pc:spChg>
      </pc:sldChg>
      <pc:sldChg chg="del">
        <pc:chgData name="Martyna Mikołajek" userId="S::247235@uwr.edu.pl::dbc4b3df-752f-4a15-b45c-f0618cd286a0" providerId="AD" clId="Web-{42C09EA0-79E5-4AFC-88F3-11CC8E7AB72A}" dt="2019-03-10T17:21:13.749" v="63"/>
        <pc:sldMkLst>
          <pc:docMk/>
          <pc:sldMk cId="2625996563" sldId="263"/>
        </pc:sldMkLst>
      </pc:sldChg>
      <pc:sldChg chg="del">
        <pc:chgData name="Martyna Mikołajek" userId="S::247235@uwr.edu.pl::dbc4b3df-752f-4a15-b45c-f0618cd286a0" providerId="AD" clId="Web-{42C09EA0-79E5-4AFC-88F3-11CC8E7AB72A}" dt="2019-03-10T17:21:14.155" v="64"/>
        <pc:sldMkLst>
          <pc:docMk/>
          <pc:sldMk cId="2144241385" sldId="264"/>
        </pc:sldMkLst>
      </pc:sldChg>
      <pc:sldChg chg="modSp add replId">
        <pc:chgData name="Martyna Mikołajek" userId="S::247235@uwr.edu.pl::dbc4b3df-752f-4a15-b45c-f0618cd286a0" providerId="AD" clId="Web-{42C09EA0-79E5-4AFC-88F3-11CC8E7AB72A}" dt="2019-03-10T17:58:47.469" v="392" actId="20577"/>
        <pc:sldMkLst>
          <pc:docMk/>
          <pc:sldMk cId="2251478643" sldId="264"/>
        </pc:sldMkLst>
        <pc:spChg chg="mod">
          <ac:chgData name="Martyna Mikołajek" userId="S::247235@uwr.edu.pl::dbc4b3df-752f-4a15-b45c-f0618cd286a0" providerId="AD" clId="Web-{42C09EA0-79E5-4AFC-88F3-11CC8E7AB72A}" dt="2019-03-10T17:55:28.859" v="298" actId="20577"/>
          <ac:spMkLst>
            <pc:docMk/>
            <pc:sldMk cId="2251478643" sldId="264"/>
            <ac:spMk id="2" creationId="{6201C770-A19E-4D28-8787-3D3681FDF4B0}"/>
          </ac:spMkLst>
        </pc:spChg>
        <pc:spChg chg="mod">
          <ac:chgData name="Martyna Mikołajek" userId="S::247235@uwr.edu.pl::dbc4b3df-752f-4a15-b45c-f0618cd286a0" providerId="AD" clId="Web-{42C09EA0-79E5-4AFC-88F3-11CC8E7AB72A}" dt="2019-03-10T17:58:47.469" v="392" actId="20577"/>
          <ac:spMkLst>
            <pc:docMk/>
            <pc:sldMk cId="2251478643" sldId="264"/>
            <ac:spMk id="3" creationId="{A94304CF-C271-4DB6-B3B5-168736C67185}"/>
          </ac:spMkLst>
        </pc:spChg>
      </pc:sldChg>
      <pc:sldChg chg="modSp add replId">
        <pc:chgData name="Martyna Mikołajek" userId="S::247235@uwr.edu.pl::dbc4b3df-752f-4a15-b45c-f0618cd286a0" providerId="AD" clId="Web-{42C09EA0-79E5-4AFC-88F3-11CC8E7AB72A}" dt="2019-03-10T17:59:03.219" v="406" actId="20577"/>
        <pc:sldMkLst>
          <pc:docMk/>
          <pc:sldMk cId="2127773039" sldId="265"/>
        </pc:sldMkLst>
        <pc:spChg chg="mod">
          <ac:chgData name="Martyna Mikołajek" userId="S::247235@uwr.edu.pl::dbc4b3df-752f-4a15-b45c-f0618cd286a0" providerId="AD" clId="Web-{42C09EA0-79E5-4AFC-88F3-11CC8E7AB72A}" dt="2019-03-10T17:57:46.422" v="359" actId="20577"/>
          <ac:spMkLst>
            <pc:docMk/>
            <pc:sldMk cId="2127773039" sldId="265"/>
            <ac:spMk id="2" creationId="{6201C770-A19E-4D28-8787-3D3681FDF4B0}"/>
          </ac:spMkLst>
        </pc:spChg>
        <pc:spChg chg="mod">
          <ac:chgData name="Martyna Mikołajek" userId="S::247235@uwr.edu.pl::dbc4b3df-752f-4a15-b45c-f0618cd286a0" providerId="AD" clId="Web-{42C09EA0-79E5-4AFC-88F3-11CC8E7AB72A}" dt="2019-03-10T17:59:03.219" v="406" actId="20577"/>
          <ac:spMkLst>
            <pc:docMk/>
            <pc:sldMk cId="2127773039" sldId="265"/>
            <ac:spMk id="3" creationId="{A94304CF-C271-4DB6-B3B5-168736C67185}"/>
          </ac:spMkLst>
        </pc:spChg>
      </pc:sldChg>
      <pc:sldChg chg="del">
        <pc:chgData name="Martyna Mikołajek" userId="S::247235@uwr.edu.pl::dbc4b3df-752f-4a15-b45c-f0618cd286a0" providerId="AD" clId="Web-{42C09EA0-79E5-4AFC-88F3-11CC8E7AB72A}" dt="2019-03-10T17:21:14.248" v="65"/>
        <pc:sldMkLst>
          <pc:docMk/>
          <pc:sldMk cId="3353901813" sldId="265"/>
        </pc:sldMkLst>
      </pc:sldChg>
      <pc:sldChg chg="del">
        <pc:chgData name="Martyna Mikołajek" userId="S::247235@uwr.edu.pl::dbc4b3df-752f-4a15-b45c-f0618cd286a0" providerId="AD" clId="Web-{42C09EA0-79E5-4AFC-88F3-11CC8E7AB72A}" dt="2019-03-10T17:21:14.670" v="66"/>
        <pc:sldMkLst>
          <pc:docMk/>
          <pc:sldMk cId="1680116370" sldId="266"/>
        </pc:sldMkLst>
      </pc:sldChg>
      <pc:sldChg chg="del">
        <pc:chgData name="Martyna Mikołajek" userId="S::247235@uwr.edu.pl::dbc4b3df-752f-4a15-b45c-f0618cd286a0" providerId="AD" clId="Web-{42C09EA0-79E5-4AFC-88F3-11CC8E7AB72A}" dt="2019-03-10T17:21:15.936" v="73"/>
        <pc:sldMkLst>
          <pc:docMk/>
          <pc:sldMk cId="1306081323" sldId="270"/>
        </pc:sldMkLst>
      </pc:sldChg>
      <pc:sldChg chg="del">
        <pc:chgData name="Martyna Mikołajek" userId="S::247235@uwr.edu.pl::dbc4b3df-752f-4a15-b45c-f0618cd286a0" providerId="AD" clId="Web-{42C09EA0-79E5-4AFC-88F3-11CC8E7AB72A}" dt="2019-03-10T17:21:16.123" v="74"/>
        <pc:sldMkLst>
          <pc:docMk/>
          <pc:sldMk cId="540584634" sldId="271"/>
        </pc:sldMkLst>
      </pc:sldChg>
      <pc:sldChg chg="del">
        <pc:chgData name="Martyna Mikołajek" userId="S::247235@uwr.edu.pl::dbc4b3df-752f-4a15-b45c-f0618cd286a0" providerId="AD" clId="Web-{42C09EA0-79E5-4AFC-88F3-11CC8E7AB72A}" dt="2019-03-10T17:21:14.686" v="67"/>
        <pc:sldMkLst>
          <pc:docMk/>
          <pc:sldMk cId="1035288809" sldId="272"/>
        </pc:sldMkLst>
      </pc:sldChg>
      <pc:sldChg chg="del">
        <pc:chgData name="Martyna Mikołajek" userId="S::247235@uwr.edu.pl::dbc4b3df-752f-4a15-b45c-f0618cd286a0" providerId="AD" clId="Web-{42C09EA0-79E5-4AFC-88F3-11CC8E7AB72A}" dt="2019-03-10T17:21:14.873" v="68"/>
        <pc:sldMkLst>
          <pc:docMk/>
          <pc:sldMk cId="3573872783" sldId="273"/>
        </pc:sldMkLst>
      </pc:sldChg>
      <pc:sldChg chg="del">
        <pc:chgData name="Martyna Mikołajek" userId="S::247235@uwr.edu.pl::dbc4b3df-752f-4a15-b45c-f0618cd286a0" providerId="AD" clId="Web-{42C09EA0-79E5-4AFC-88F3-11CC8E7AB72A}" dt="2019-03-10T17:21:15.076" v="69"/>
        <pc:sldMkLst>
          <pc:docMk/>
          <pc:sldMk cId="1486979553" sldId="274"/>
        </pc:sldMkLst>
      </pc:sldChg>
      <pc:sldChg chg="del">
        <pc:chgData name="Martyna Mikołajek" userId="S::247235@uwr.edu.pl::dbc4b3df-752f-4a15-b45c-f0618cd286a0" providerId="AD" clId="Web-{42C09EA0-79E5-4AFC-88F3-11CC8E7AB72A}" dt="2019-03-10T17:21:15.280" v="70"/>
        <pc:sldMkLst>
          <pc:docMk/>
          <pc:sldMk cId="656038302" sldId="275"/>
        </pc:sldMkLst>
      </pc:sldChg>
      <pc:sldChg chg="del">
        <pc:chgData name="Martyna Mikołajek" userId="S::247235@uwr.edu.pl::dbc4b3df-752f-4a15-b45c-f0618cd286a0" providerId="AD" clId="Web-{42C09EA0-79E5-4AFC-88F3-11CC8E7AB72A}" dt="2019-03-10T17:21:15.670" v="71"/>
        <pc:sldMkLst>
          <pc:docMk/>
          <pc:sldMk cId="2751165275" sldId="276"/>
        </pc:sldMkLst>
      </pc:sldChg>
      <pc:sldChg chg="del">
        <pc:chgData name="Martyna Mikołajek" userId="S::247235@uwr.edu.pl::dbc4b3df-752f-4a15-b45c-f0618cd286a0" providerId="AD" clId="Web-{42C09EA0-79E5-4AFC-88F3-11CC8E7AB72A}" dt="2019-03-10T17:21:15.795" v="72"/>
        <pc:sldMkLst>
          <pc:docMk/>
          <pc:sldMk cId="2837630510" sldId="277"/>
        </pc:sldMkLst>
      </pc:sldChg>
      <pc:sldChg chg="del">
        <pc:chgData name="Martyna Mikołajek" userId="S::247235@uwr.edu.pl::dbc4b3df-752f-4a15-b45c-f0618cd286a0" providerId="AD" clId="Web-{42C09EA0-79E5-4AFC-88F3-11CC8E7AB72A}" dt="2019-03-10T17:21:16.405" v="75"/>
        <pc:sldMkLst>
          <pc:docMk/>
          <pc:sldMk cId="1365886650" sldId="278"/>
        </pc:sldMkLst>
      </pc:sldChg>
      <pc:sldChg chg="del">
        <pc:chgData name="Martyna Mikołajek" userId="S::247235@uwr.edu.pl::dbc4b3df-752f-4a15-b45c-f0618cd286a0" providerId="AD" clId="Web-{42C09EA0-79E5-4AFC-88F3-11CC8E7AB72A}" dt="2019-03-10T17:21:16.561" v="76"/>
        <pc:sldMkLst>
          <pc:docMk/>
          <pc:sldMk cId="3483595214" sldId="279"/>
        </pc:sldMkLst>
      </pc:sldChg>
      <pc:sldChg chg="del">
        <pc:chgData name="Martyna Mikołajek" userId="S::247235@uwr.edu.pl::dbc4b3df-752f-4a15-b45c-f0618cd286a0" providerId="AD" clId="Web-{42C09EA0-79E5-4AFC-88F3-11CC8E7AB72A}" dt="2019-03-10T17:21:16.795" v="77"/>
        <pc:sldMkLst>
          <pc:docMk/>
          <pc:sldMk cId="2988947486" sldId="280"/>
        </pc:sldMkLst>
      </pc:sldChg>
      <pc:sldChg chg="del">
        <pc:chgData name="Martyna Mikołajek" userId="S::247235@uwr.edu.pl::dbc4b3df-752f-4a15-b45c-f0618cd286a0" providerId="AD" clId="Web-{42C09EA0-79E5-4AFC-88F3-11CC8E7AB72A}" dt="2019-03-10T17:21:17.280" v="79"/>
        <pc:sldMkLst>
          <pc:docMk/>
          <pc:sldMk cId="4183738664" sldId="281"/>
        </pc:sldMkLst>
      </pc:sldChg>
      <pc:sldChg chg="del">
        <pc:chgData name="Martyna Mikołajek" userId="S::247235@uwr.edu.pl::dbc4b3df-752f-4a15-b45c-f0618cd286a0" providerId="AD" clId="Web-{42C09EA0-79E5-4AFC-88F3-11CC8E7AB72A}" dt="2019-03-10T17:21:17.373" v="80"/>
        <pc:sldMkLst>
          <pc:docMk/>
          <pc:sldMk cId="3322136866" sldId="282"/>
        </pc:sldMkLst>
      </pc:sldChg>
      <pc:sldChg chg="del">
        <pc:chgData name="Martyna Mikołajek" userId="S::247235@uwr.edu.pl::dbc4b3df-752f-4a15-b45c-f0618cd286a0" providerId="AD" clId="Web-{42C09EA0-79E5-4AFC-88F3-11CC8E7AB72A}" dt="2019-03-10T17:21:17.498" v="81"/>
        <pc:sldMkLst>
          <pc:docMk/>
          <pc:sldMk cId="861794706" sldId="283"/>
        </pc:sldMkLst>
      </pc:sldChg>
      <pc:sldChg chg="del">
        <pc:chgData name="Martyna Mikołajek" userId="S::247235@uwr.edu.pl::dbc4b3df-752f-4a15-b45c-f0618cd286a0" providerId="AD" clId="Web-{42C09EA0-79E5-4AFC-88F3-11CC8E7AB72A}" dt="2019-03-10T17:21:17.748" v="82"/>
        <pc:sldMkLst>
          <pc:docMk/>
          <pc:sldMk cId="3895922577" sldId="284"/>
        </pc:sldMkLst>
      </pc:sldChg>
      <pc:sldChg chg="del">
        <pc:chgData name="Martyna Mikołajek" userId="S::247235@uwr.edu.pl::dbc4b3df-752f-4a15-b45c-f0618cd286a0" providerId="AD" clId="Web-{42C09EA0-79E5-4AFC-88F3-11CC8E7AB72A}" dt="2019-03-10T17:21:17.968" v="83"/>
        <pc:sldMkLst>
          <pc:docMk/>
          <pc:sldMk cId="789357998" sldId="285"/>
        </pc:sldMkLst>
      </pc:sldChg>
      <pc:sldChg chg="del">
        <pc:chgData name="Martyna Mikołajek" userId="S::247235@uwr.edu.pl::dbc4b3df-752f-4a15-b45c-f0618cd286a0" providerId="AD" clId="Web-{42C09EA0-79E5-4AFC-88F3-11CC8E7AB72A}" dt="2019-03-10T17:21:18.373" v="85"/>
        <pc:sldMkLst>
          <pc:docMk/>
          <pc:sldMk cId="281082875" sldId="286"/>
        </pc:sldMkLst>
      </pc:sldChg>
      <pc:sldChg chg="del">
        <pc:chgData name="Martyna Mikołajek" userId="S::247235@uwr.edu.pl::dbc4b3df-752f-4a15-b45c-f0618cd286a0" providerId="AD" clId="Web-{42C09EA0-79E5-4AFC-88F3-11CC8E7AB72A}" dt="2019-03-10T17:21:16.936" v="78"/>
        <pc:sldMkLst>
          <pc:docMk/>
          <pc:sldMk cId="1435901337" sldId="287"/>
        </pc:sldMkLst>
      </pc:sldChg>
      <pc:sldChg chg="del">
        <pc:chgData name="Martyna Mikołajek" userId="S::247235@uwr.edu.pl::dbc4b3df-752f-4a15-b45c-f0618cd286a0" providerId="AD" clId="Web-{42C09EA0-79E5-4AFC-88F3-11CC8E7AB72A}" dt="2019-03-10T17:21:18.123" v="84"/>
        <pc:sldMkLst>
          <pc:docMk/>
          <pc:sldMk cId="1069408260" sldId="288"/>
        </pc:sldMkLst>
      </pc:sldChg>
      <pc:sldChg chg="del">
        <pc:chgData name="Martyna Mikołajek" userId="S::247235@uwr.edu.pl::dbc4b3df-752f-4a15-b45c-f0618cd286a0" providerId="AD" clId="Web-{42C09EA0-79E5-4AFC-88F3-11CC8E7AB72A}" dt="2019-03-10T17:21:18.514" v="86"/>
        <pc:sldMkLst>
          <pc:docMk/>
          <pc:sldMk cId="1926489452" sldId="289"/>
        </pc:sldMkLst>
      </pc:sldChg>
      <pc:sldChg chg="del">
        <pc:chgData name="Martyna Mikołajek" userId="S::247235@uwr.edu.pl::dbc4b3df-752f-4a15-b45c-f0618cd286a0" providerId="AD" clId="Web-{42C09EA0-79E5-4AFC-88F3-11CC8E7AB72A}" dt="2019-03-10T17:21:18.764" v="87"/>
        <pc:sldMkLst>
          <pc:docMk/>
          <pc:sldMk cId="1607356449" sldId="290"/>
        </pc:sldMkLst>
      </pc:sldChg>
      <pc:sldChg chg="del">
        <pc:chgData name="Martyna Mikołajek" userId="S::247235@uwr.edu.pl::dbc4b3df-752f-4a15-b45c-f0618cd286a0" providerId="AD" clId="Web-{42C09EA0-79E5-4AFC-88F3-11CC8E7AB72A}" dt="2019-03-10T17:21:18.967" v="88"/>
        <pc:sldMkLst>
          <pc:docMk/>
          <pc:sldMk cId="1378797437" sldId="291"/>
        </pc:sldMkLst>
      </pc:sldChg>
      <pc:sldChg chg="del">
        <pc:chgData name="Martyna Mikołajek" userId="S::247235@uwr.edu.pl::dbc4b3df-752f-4a15-b45c-f0618cd286a0" providerId="AD" clId="Web-{42C09EA0-79E5-4AFC-88F3-11CC8E7AB72A}" dt="2019-03-10T17:21:19.139" v="89"/>
        <pc:sldMkLst>
          <pc:docMk/>
          <pc:sldMk cId="2419615982" sldId="292"/>
        </pc:sldMkLst>
      </pc:sldChg>
      <pc:sldChg chg="del">
        <pc:chgData name="Martyna Mikołajek" userId="S::247235@uwr.edu.pl::dbc4b3df-752f-4a15-b45c-f0618cd286a0" providerId="AD" clId="Web-{42C09EA0-79E5-4AFC-88F3-11CC8E7AB72A}" dt="2019-03-10T17:21:20.123" v="90"/>
        <pc:sldMkLst>
          <pc:docMk/>
          <pc:sldMk cId="3561904890" sldId="293"/>
        </pc:sldMkLst>
      </pc:sldChg>
      <pc:sldChg chg="del">
        <pc:chgData name="Martyna Mikołajek" userId="S::247235@uwr.edu.pl::dbc4b3df-752f-4a15-b45c-f0618cd286a0" providerId="AD" clId="Web-{42C09EA0-79E5-4AFC-88F3-11CC8E7AB72A}" dt="2019-03-10T17:21:20.608" v="91"/>
        <pc:sldMkLst>
          <pc:docMk/>
          <pc:sldMk cId="791190069" sldId="294"/>
        </pc:sldMkLst>
      </pc:sldChg>
    </pc:docChg>
  </pc:docChgLst>
  <pc:docChgLst>
    <pc:chgData name="Martyna Mikołajek" userId="S::247235@uwr.edu.pl::dbc4b3df-752f-4a15-b45c-f0618cd286a0" providerId="AD" clId="Web-{06402305-CB5A-169F-0147-8A846461741D}"/>
    <pc:docChg chg="addSld delSld modSld sldOrd">
      <pc:chgData name="Martyna Mikołajek" userId="S::247235@uwr.edu.pl::dbc4b3df-752f-4a15-b45c-f0618cd286a0" providerId="AD" clId="Web-{06402305-CB5A-169F-0147-8A846461741D}" dt="2019-03-10T21:58:56.798" v="1051" actId="20577"/>
      <pc:docMkLst>
        <pc:docMk/>
      </pc:docMkLst>
      <pc:sldChg chg="modSp">
        <pc:chgData name="Martyna Mikołajek" userId="S::247235@uwr.edu.pl::dbc4b3df-752f-4a15-b45c-f0618cd286a0" providerId="AD" clId="Web-{06402305-CB5A-169F-0147-8A846461741D}" dt="2019-03-10T18:01:15.042" v="30" actId="20577"/>
        <pc:sldMkLst>
          <pc:docMk/>
          <pc:sldMk cId="3299042373" sldId="260"/>
        </pc:sldMkLst>
        <pc:spChg chg="mod">
          <ac:chgData name="Martyna Mikołajek" userId="S::247235@uwr.edu.pl::dbc4b3df-752f-4a15-b45c-f0618cd286a0" providerId="AD" clId="Web-{06402305-CB5A-169F-0147-8A846461741D}" dt="2019-03-10T18:01:15.042" v="30" actId="20577"/>
          <ac:spMkLst>
            <pc:docMk/>
            <pc:sldMk cId="3299042373" sldId="260"/>
            <ac:spMk id="3" creationId="{A94304CF-C271-4DB6-B3B5-168736C67185}"/>
          </ac:spMkLst>
        </pc:spChg>
      </pc:sldChg>
      <pc:sldChg chg="modSp new">
        <pc:chgData name="Martyna Mikołajek" userId="S::247235@uwr.edu.pl::dbc4b3df-752f-4a15-b45c-f0618cd286a0" providerId="AD" clId="Web-{06402305-CB5A-169F-0147-8A846461741D}" dt="2019-03-10T18:35:57.625" v="69" actId="20577"/>
        <pc:sldMkLst>
          <pc:docMk/>
          <pc:sldMk cId="3048643295" sldId="266"/>
        </pc:sldMkLst>
        <pc:spChg chg="mod">
          <ac:chgData name="Martyna Mikołajek" userId="S::247235@uwr.edu.pl::dbc4b3df-752f-4a15-b45c-f0618cd286a0" providerId="AD" clId="Web-{06402305-CB5A-169F-0147-8A846461741D}" dt="2019-03-10T18:35:07.671" v="68" actId="1076"/>
          <ac:spMkLst>
            <pc:docMk/>
            <pc:sldMk cId="3048643295" sldId="266"/>
            <ac:spMk id="2" creationId="{CC5E64FC-FC92-499C-9F0E-E769FD64FE54}"/>
          </ac:spMkLst>
        </pc:spChg>
        <pc:spChg chg="mod">
          <ac:chgData name="Martyna Mikołajek" userId="S::247235@uwr.edu.pl::dbc4b3df-752f-4a15-b45c-f0618cd286a0" providerId="AD" clId="Web-{06402305-CB5A-169F-0147-8A846461741D}" dt="2019-03-10T18:35:57.625" v="69" actId="20577"/>
          <ac:spMkLst>
            <pc:docMk/>
            <pc:sldMk cId="3048643295" sldId="266"/>
            <ac:spMk id="3" creationId="{8487F640-584B-4B93-9B63-EE55DDBACBD8}"/>
          </ac:spMkLst>
        </pc:spChg>
      </pc:sldChg>
      <pc:sldChg chg="modSp add replId">
        <pc:chgData name="Martyna Mikołajek" userId="S::247235@uwr.edu.pl::dbc4b3df-752f-4a15-b45c-f0618cd286a0" providerId="AD" clId="Web-{06402305-CB5A-169F-0147-8A846461741D}" dt="2019-03-10T18:50:31.747" v="85" actId="20577"/>
        <pc:sldMkLst>
          <pc:docMk/>
          <pc:sldMk cId="280170189" sldId="267"/>
        </pc:sldMkLst>
        <pc:spChg chg="mod">
          <ac:chgData name="Martyna Mikołajek" userId="S::247235@uwr.edu.pl::dbc4b3df-752f-4a15-b45c-f0618cd286a0" providerId="AD" clId="Web-{06402305-CB5A-169F-0147-8A846461741D}" dt="2019-03-10T18:38:18.437" v="74" actId="20577"/>
          <ac:spMkLst>
            <pc:docMk/>
            <pc:sldMk cId="280170189" sldId="267"/>
            <ac:spMk id="2" creationId="{CC5E64FC-FC92-499C-9F0E-E769FD64FE54}"/>
          </ac:spMkLst>
        </pc:spChg>
        <pc:spChg chg="mod">
          <ac:chgData name="Martyna Mikołajek" userId="S::247235@uwr.edu.pl::dbc4b3df-752f-4a15-b45c-f0618cd286a0" providerId="AD" clId="Web-{06402305-CB5A-169F-0147-8A846461741D}" dt="2019-03-10T18:50:31.747" v="85" actId="20577"/>
          <ac:spMkLst>
            <pc:docMk/>
            <pc:sldMk cId="280170189" sldId="267"/>
            <ac:spMk id="3" creationId="{8487F640-584B-4B93-9B63-EE55DDBACBD8}"/>
          </ac:spMkLst>
        </pc:spChg>
      </pc:sldChg>
      <pc:sldChg chg="modSp add replId">
        <pc:chgData name="Martyna Mikołajek" userId="S::247235@uwr.edu.pl::dbc4b3df-752f-4a15-b45c-f0618cd286a0" providerId="AD" clId="Web-{06402305-CB5A-169F-0147-8A846461741D}" dt="2019-03-10T18:53:28.278" v="108" actId="20577"/>
        <pc:sldMkLst>
          <pc:docMk/>
          <pc:sldMk cId="185861400" sldId="268"/>
        </pc:sldMkLst>
        <pc:spChg chg="mod">
          <ac:chgData name="Martyna Mikołajek" userId="S::247235@uwr.edu.pl::dbc4b3df-752f-4a15-b45c-f0618cd286a0" providerId="AD" clId="Web-{06402305-CB5A-169F-0147-8A846461741D}" dt="2019-03-10T18:53:28.278" v="108" actId="20577"/>
          <ac:spMkLst>
            <pc:docMk/>
            <pc:sldMk cId="185861400" sldId="268"/>
            <ac:spMk id="2" creationId="{CC5E64FC-FC92-499C-9F0E-E769FD64FE54}"/>
          </ac:spMkLst>
        </pc:spChg>
        <pc:spChg chg="mod">
          <ac:chgData name="Martyna Mikołajek" userId="S::247235@uwr.edu.pl::dbc4b3df-752f-4a15-b45c-f0618cd286a0" providerId="AD" clId="Web-{06402305-CB5A-169F-0147-8A846461741D}" dt="2019-03-10T18:51:58.482" v="96" actId="20577"/>
          <ac:spMkLst>
            <pc:docMk/>
            <pc:sldMk cId="185861400" sldId="268"/>
            <ac:spMk id="3" creationId="{8487F640-584B-4B93-9B63-EE55DDBACBD8}"/>
          </ac:spMkLst>
        </pc:spChg>
      </pc:sldChg>
      <pc:sldChg chg="modSp add replId">
        <pc:chgData name="Martyna Mikołajek" userId="S::247235@uwr.edu.pl::dbc4b3df-752f-4a15-b45c-f0618cd286a0" providerId="AD" clId="Web-{06402305-CB5A-169F-0147-8A846461741D}" dt="2019-03-10T18:55:14.950" v="156" actId="1076"/>
        <pc:sldMkLst>
          <pc:docMk/>
          <pc:sldMk cId="3903271068" sldId="269"/>
        </pc:sldMkLst>
        <pc:spChg chg="mod">
          <ac:chgData name="Martyna Mikołajek" userId="S::247235@uwr.edu.pl::dbc4b3df-752f-4a15-b45c-f0618cd286a0" providerId="AD" clId="Web-{06402305-CB5A-169F-0147-8A846461741D}" dt="2019-03-10T18:55:14.950" v="156" actId="1076"/>
          <ac:spMkLst>
            <pc:docMk/>
            <pc:sldMk cId="3903271068" sldId="269"/>
            <ac:spMk id="2" creationId="{CC5E64FC-FC92-499C-9F0E-E769FD64FE54}"/>
          </ac:spMkLst>
        </pc:spChg>
        <pc:spChg chg="mod">
          <ac:chgData name="Martyna Mikołajek" userId="S::247235@uwr.edu.pl::dbc4b3df-752f-4a15-b45c-f0618cd286a0" providerId="AD" clId="Web-{06402305-CB5A-169F-0147-8A846461741D}" dt="2019-03-10T18:55:10.794" v="155" actId="20577"/>
          <ac:spMkLst>
            <pc:docMk/>
            <pc:sldMk cId="3903271068" sldId="269"/>
            <ac:spMk id="3" creationId="{8487F640-584B-4B93-9B63-EE55DDBACBD8}"/>
          </ac:spMkLst>
        </pc:spChg>
      </pc:sldChg>
      <pc:sldChg chg="add del replId">
        <pc:chgData name="Martyna Mikołajek" userId="S::247235@uwr.edu.pl::dbc4b3df-752f-4a15-b45c-f0618cd286a0" providerId="AD" clId="Web-{06402305-CB5A-169F-0147-8A846461741D}" dt="2019-03-10T21:18:37.557" v="581"/>
        <pc:sldMkLst>
          <pc:docMk/>
          <pc:sldMk cId="2266668130" sldId="270"/>
        </pc:sldMkLst>
      </pc:sldChg>
      <pc:sldChg chg="modSp add replId">
        <pc:chgData name="Martyna Mikołajek" userId="S::247235@uwr.edu.pl::dbc4b3df-752f-4a15-b45c-f0618cd286a0" providerId="AD" clId="Web-{06402305-CB5A-169F-0147-8A846461741D}" dt="2019-03-10T19:14:47.939" v="168" actId="20577"/>
        <pc:sldMkLst>
          <pc:docMk/>
          <pc:sldMk cId="2521691170" sldId="271"/>
        </pc:sldMkLst>
        <pc:spChg chg="mod">
          <ac:chgData name="Martyna Mikołajek" userId="S::247235@uwr.edu.pl::dbc4b3df-752f-4a15-b45c-f0618cd286a0" providerId="AD" clId="Web-{06402305-CB5A-169F-0147-8A846461741D}" dt="2019-03-10T19:14:47.939" v="168" actId="20577"/>
          <ac:spMkLst>
            <pc:docMk/>
            <pc:sldMk cId="2521691170" sldId="271"/>
            <ac:spMk id="2" creationId="{CC5E64FC-FC92-499C-9F0E-E769FD64FE54}"/>
          </ac:spMkLst>
        </pc:spChg>
        <pc:spChg chg="mod">
          <ac:chgData name="Martyna Mikołajek" userId="S::247235@uwr.edu.pl::dbc4b3df-752f-4a15-b45c-f0618cd286a0" providerId="AD" clId="Web-{06402305-CB5A-169F-0147-8A846461741D}" dt="2019-03-10T19:14:27.298" v="163" actId="20577"/>
          <ac:spMkLst>
            <pc:docMk/>
            <pc:sldMk cId="2521691170" sldId="271"/>
            <ac:spMk id="3" creationId="{8487F640-584B-4B93-9B63-EE55DDBACBD8}"/>
          </ac:spMkLst>
        </pc:spChg>
      </pc:sldChg>
      <pc:sldChg chg="modSp add ord replId">
        <pc:chgData name="Martyna Mikołajek" userId="S::247235@uwr.edu.pl::dbc4b3df-752f-4a15-b45c-f0618cd286a0" providerId="AD" clId="Web-{06402305-CB5A-169F-0147-8A846461741D}" dt="2019-03-10T21:23:19.352" v="628"/>
        <pc:sldMkLst>
          <pc:docMk/>
          <pc:sldMk cId="1332239583" sldId="272"/>
        </pc:sldMkLst>
        <pc:spChg chg="mod">
          <ac:chgData name="Martyna Mikołajek" userId="S::247235@uwr.edu.pl::dbc4b3df-752f-4a15-b45c-f0618cd286a0" providerId="AD" clId="Web-{06402305-CB5A-169F-0147-8A846461741D}" dt="2019-03-10T19:33:54.666" v="190" actId="1076"/>
          <ac:spMkLst>
            <pc:docMk/>
            <pc:sldMk cId="1332239583" sldId="272"/>
            <ac:spMk id="2" creationId="{CC5E64FC-FC92-499C-9F0E-E769FD64FE54}"/>
          </ac:spMkLst>
        </pc:spChg>
        <pc:spChg chg="mod">
          <ac:chgData name="Martyna Mikołajek" userId="S::247235@uwr.edu.pl::dbc4b3df-752f-4a15-b45c-f0618cd286a0" providerId="AD" clId="Web-{06402305-CB5A-169F-0147-8A846461741D}" dt="2019-03-10T19:33:49.791" v="189" actId="20577"/>
          <ac:spMkLst>
            <pc:docMk/>
            <pc:sldMk cId="1332239583" sldId="272"/>
            <ac:spMk id="3" creationId="{8487F640-584B-4B93-9B63-EE55DDBACBD8}"/>
          </ac:spMkLst>
        </pc:spChg>
      </pc:sldChg>
      <pc:sldChg chg="modSp add replId">
        <pc:chgData name="Martyna Mikołajek" userId="S::247235@uwr.edu.pl::dbc4b3df-752f-4a15-b45c-f0618cd286a0" providerId="AD" clId="Web-{06402305-CB5A-169F-0147-8A846461741D}" dt="2019-03-10T19:49:02.637" v="239" actId="14100"/>
        <pc:sldMkLst>
          <pc:docMk/>
          <pc:sldMk cId="4235102143" sldId="273"/>
        </pc:sldMkLst>
        <pc:spChg chg="mod">
          <ac:chgData name="Martyna Mikołajek" userId="S::247235@uwr.edu.pl::dbc4b3df-752f-4a15-b45c-f0618cd286a0" providerId="AD" clId="Web-{06402305-CB5A-169F-0147-8A846461741D}" dt="2019-03-10T19:48:57.168" v="238" actId="14100"/>
          <ac:spMkLst>
            <pc:docMk/>
            <pc:sldMk cId="4235102143" sldId="273"/>
            <ac:spMk id="2" creationId="{CC5E64FC-FC92-499C-9F0E-E769FD64FE54}"/>
          </ac:spMkLst>
        </pc:spChg>
        <pc:spChg chg="mod">
          <ac:chgData name="Martyna Mikołajek" userId="S::247235@uwr.edu.pl::dbc4b3df-752f-4a15-b45c-f0618cd286a0" providerId="AD" clId="Web-{06402305-CB5A-169F-0147-8A846461741D}" dt="2019-03-10T19:49:02.637" v="239" actId="14100"/>
          <ac:spMkLst>
            <pc:docMk/>
            <pc:sldMk cId="4235102143" sldId="273"/>
            <ac:spMk id="3" creationId="{8487F640-584B-4B93-9B63-EE55DDBACBD8}"/>
          </ac:spMkLst>
        </pc:spChg>
      </pc:sldChg>
      <pc:sldChg chg="modSp add replId">
        <pc:chgData name="Martyna Mikołajek" userId="S::247235@uwr.edu.pl::dbc4b3df-752f-4a15-b45c-f0618cd286a0" providerId="AD" clId="Web-{06402305-CB5A-169F-0147-8A846461741D}" dt="2019-03-10T19:53:39.997" v="251" actId="20577"/>
        <pc:sldMkLst>
          <pc:docMk/>
          <pc:sldMk cId="1240059136" sldId="274"/>
        </pc:sldMkLst>
        <pc:spChg chg="mod">
          <ac:chgData name="Martyna Mikołajek" userId="S::247235@uwr.edu.pl::dbc4b3df-752f-4a15-b45c-f0618cd286a0" providerId="AD" clId="Web-{06402305-CB5A-169F-0147-8A846461741D}" dt="2019-03-10T19:53:39.997" v="251" actId="20577"/>
          <ac:spMkLst>
            <pc:docMk/>
            <pc:sldMk cId="1240059136" sldId="274"/>
            <ac:spMk id="2" creationId="{CC5E64FC-FC92-499C-9F0E-E769FD64FE54}"/>
          </ac:spMkLst>
        </pc:spChg>
        <pc:spChg chg="mod">
          <ac:chgData name="Martyna Mikołajek" userId="S::247235@uwr.edu.pl::dbc4b3df-752f-4a15-b45c-f0618cd286a0" providerId="AD" clId="Web-{06402305-CB5A-169F-0147-8A846461741D}" dt="2019-03-10T19:53:32.215" v="248" actId="20577"/>
          <ac:spMkLst>
            <pc:docMk/>
            <pc:sldMk cId="1240059136" sldId="274"/>
            <ac:spMk id="3" creationId="{8487F640-584B-4B93-9B63-EE55DDBACBD8}"/>
          </ac:spMkLst>
        </pc:spChg>
      </pc:sldChg>
      <pc:sldChg chg="modSp add replId">
        <pc:chgData name="Martyna Mikołajek" userId="S::247235@uwr.edu.pl::dbc4b3df-752f-4a15-b45c-f0618cd286a0" providerId="AD" clId="Web-{06402305-CB5A-169F-0147-8A846461741D}" dt="2019-03-10T21:15:30.151" v="569" actId="20577"/>
        <pc:sldMkLst>
          <pc:docMk/>
          <pc:sldMk cId="4158348929" sldId="275"/>
        </pc:sldMkLst>
        <pc:spChg chg="mod">
          <ac:chgData name="Martyna Mikołajek" userId="S::247235@uwr.edu.pl::dbc4b3df-752f-4a15-b45c-f0618cd286a0" providerId="AD" clId="Web-{06402305-CB5A-169F-0147-8A846461741D}" dt="2019-03-10T21:07:46.059" v="501" actId="1076"/>
          <ac:spMkLst>
            <pc:docMk/>
            <pc:sldMk cId="4158348929" sldId="275"/>
            <ac:spMk id="2" creationId="{CC5E64FC-FC92-499C-9F0E-E769FD64FE54}"/>
          </ac:spMkLst>
        </pc:spChg>
        <pc:spChg chg="mod">
          <ac:chgData name="Martyna Mikołajek" userId="S::247235@uwr.edu.pl::dbc4b3df-752f-4a15-b45c-f0618cd286a0" providerId="AD" clId="Web-{06402305-CB5A-169F-0147-8A846461741D}" dt="2019-03-10T21:15:30.151" v="569" actId="20577"/>
          <ac:spMkLst>
            <pc:docMk/>
            <pc:sldMk cId="4158348929" sldId="275"/>
            <ac:spMk id="3" creationId="{8487F640-584B-4B93-9B63-EE55DDBACBD8}"/>
          </ac:spMkLst>
        </pc:spChg>
      </pc:sldChg>
      <pc:sldChg chg="modSp add replId">
        <pc:chgData name="Martyna Mikołajek" userId="S::247235@uwr.edu.pl::dbc4b3df-752f-4a15-b45c-f0618cd286a0" providerId="AD" clId="Web-{06402305-CB5A-169F-0147-8A846461741D}" dt="2019-03-10T21:14:14.058" v="534" actId="20577"/>
        <pc:sldMkLst>
          <pc:docMk/>
          <pc:sldMk cId="3595153780" sldId="276"/>
        </pc:sldMkLst>
        <pc:spChg chg="mod">
          <ac:chgData name="Martyna Mikołajek" userId="S::247235@uwr.edu.pl::dbc4b3df-752f-4a15-b45c-f0618cd286a0" providerId="AD" clId="Web-{06402305-CB5A-169F-0147-8A846461741D}" dt="2019-03-10T21:12:42.402" v="522" actId="1076"/>
          <ac:spMkLst>
            <pc:docMk/>
            <pc:sldMk cId="3595153780" sldId="276"/>
            <ac:spMk id="2" creationId="{CC5E64FC-FC92-499C-9F0E-E769FD64FE54}"/>
          </ac:spMkLst>
        </pc:spChg>
        <pc:spChg chg="mod">
          <ac:chgData name="Martyna Mikołajek" userId="S::247235@uwr.edu.pl::dbc4b3df-752f-4a15-b45c-f0618cd286a0" providerId="AD" clId="Web-{06402305-CB5A-169F-0147-8A846461741D}" dt="2019-03-10T21:14:14.058" v="534" actId="20577"/>
          <ac:spMkLst>
            <pc:docMk/>
            <pc:sldMk cId="3595153780" sldId="276"/>
            <ac:spMk id="3" creationId="{8487F640-584B-4B93-9B63-EE55DDBACBD8}"/>
          </ac:spMkLst>
        </pc:spChg>
      </pc:sldChg>
      <pc:sldChg chg="modSp add replId">
        <pc:chgData name="Martyna Mikołajek" userId="S::247235@uwr.edu.pl::dbc4b3df-752f-4a15-b45c-f0618cd286a0" providerId="AD" clId="Web-{06402305-CB5A-169F-0147-8A846461741D}" dt="2019-03-10T21:14:57.885" v="548" actId="20577"/>
        <pc:sldMkLst>
          <pc:docMk/>
          <pc:sldMk cId="2914011706" sldId="277"/>
        </pc:sldMkLst>
        <pc:spChg chg="mod">
          <ac:chgData name="Martyna Mikołajek" userId="S::247235@uwr.edu.pl::dbc4b3df-752f-4a15-b45c-f0618cd286a0" providerId="AD" clId="Web-{06402305-CB5A-169F-0147-8A846461741D}" dt="2019-03-10T21:14:49.042" v="543" actId="1076"/>
          <ac:spMkLst>
            <pc:docMk/>
            <pc:sldMk cId="2914011706" sldId="277"/>
            <ac:spMk id="2" creationId="{CC5E64FC-FC92-499C-9F0E-E769FD64FE54}"/>
          </ac:spMkLst>
        </pc:spChg>
        <pc:spChg chg="mod">
          <ac:chgData name="Martyna Mikołajek" userId="S::247235@uwr.edu.pl::dbc4b3df-752f-4a15-b45c-f0618cd286a0" providerId="AD" clId="Web-{06402305-CB5A-169F-0147-8A846461741D}" dt="2019-03-10T21:14:57.885" v="548" actId="20577"/>
          <ac:spMkLst>
            <pc:docMk/>
            <pc:sldMk cId="2914011706" sldId="277"/>
            <ac:spMk id="3" creationId="{8487F640-584B-4B93-9B63-EE55DDBACBD8}"/>
          </ac:spMkLst>
        </pc:spChg>
      </pc:sldChg>
      <pc:sldChg chg="modSp add del replId">
        <pc:chgData name="Martyna Mikołajek" userId="S::247235@uwr.edu.pl::dbc4b3df-752f-4a15-b45c-f0618cd286a0" providerId="AD" clId="Web-{06402305-CB5A-169F-0147-8A846461741D}" dt="2019-03-10T21:58:52.611" v="1049" actId="20577"/>
        <pc:sldMkLst>
          <pc:docMk/>
          <pc:sldMk cId="1740797619" sldId="278"/>
        </pc:sldMkLst>
        <pc:spChg chg="mod">
          <ac:chgData name="Martyna Mikołajek" userId="S::247235@uwr.edu.pl::dbc4b3df-752f-4a15-b45c-f0618cd286a0" providerId="AD" clId="Web-{06402305-CB5A-169F-0147-8A846461741D}" dt="2019-03-10T21:58:52.611" v="1049" actId="20577"/>
          <ac:spMkLst>
            <pc:docMk/>
            <pc:sldMk cId="1740797619" sldId="278"/>
            <ac:spMk id="3" creationId="{8487F640-584B-4B93-9B63-EE55DDBACBD8}"/>
          </ac:spMkLst>
        </pc:spChg>
      </pc:sldChg>
      <pc:sldChg chg="add del replId">
        <pc:chgData name="Martyna Mikołajek" userId="S::247235@uwr.edu.pl::dbc4b3df-752f-4a15-b45c-f0618cd286a0" providerId="AD" clId="Web-{06402305-CB5A-169F-0147-8A846461741D}" dt="2019-03-10T21:18:29.416" v="580"/>
        <pc:sldMkLst>
          <pc:docMk/>
          <pc:sldMk cId="1157474011" sldId="279"/>
        </pc:sldMkLst>
      </pc:sldChg>
      <pc:sldChg chg="add del replId">
        <pc:chgData name="Martyna Mikołajek" userId="S::247235@uwr.edu.pl::dbc4b3df-752f-4a15-b45c-f0618cd286a0" providerId="AD" clId="Web-{06402305-CB5A-169F-0147-8A846461741D}" dt="2019-03-10T21:18:28.838" v="579"/>
        <pc:sldMkLst>
          <pc:docMk/>
          <pc:sldMk cId="3109335171" sldId="280"/>
        </pc:sldMkLst>
      </pc:sldChg>
      <pc:sldChg chg="add del replId">
        <pc:chgData name="Martyna Mikołajek" userId="S::247235@uwr.edu.pl::dbc4b3df-752f-4a15-b45c-f0618cd286a0" providerId="AD" clId="Web-{06402305-CB5A-169F-0147-8A846461741D}" dt="2019-03-10T21:18:28.666" v="578"/>
        <pc:sldMkLst>
          <pc:docMk/>
          <pc:sldMk cId="776719583" sldId="281"/>
        </pc:sldMkLst>
      </pc:sldChg>
      <pc:sldChg chg="add del replId">
        <pc:chgData name="Martyna Mikołajek" userId="S::247235@uwr.edu.pl::dbc4b3df-752f-4a15-b45c-f0618cd286a0" providerId="AD" clId="Web-{06402305-CB5A-169F-0147-8A846461741D}" dt="2019-03-10T21:18:27.822" v="577"/>
        <pc:sldMkLst>
          <pc:docMk/>
          <pc:sldMk cId="2317757411" sldId="282"/>
        </pc:sldMkLst>
      </pc:sldChg>
      <pc:sldChg chg="add del replId">
        <pc:chgData name="Martyna Mikołajek" userId="S::247235@uwr.edu.pl::dbc4b3df-752f-4a15-b45c-f0618cd286a0" providerId="AD" clId="Web-{06402305-CB5A-169F-0147-8A846461741D}" dt="2019-03-10T21:18:27.463" v="576"/>
        <pc:sldMkLst>
          <pc:docMk/>
          <pc:sldMk cId="697376179" sldId="283"/>
        </pc:sldMkLst>
      </pc:sldChg>
      <pc:sldChg chg="add del replId">
        <pc:chgData name="Martyna Mikołajek" userId="S::247235@uwr.edu.pl::dbc4b3df-752f-4a15-b45c-f0618cd286a0" providerId="AD" clId="Web-{06402305-CB5A-169F-0147-8A846461741D}" dt="2019-03-10T21:18:27.447" v="575"/>
        <pc:sldMkLst>
          <pc:docMk/>
          <pc:sldMk cId="1197353908" sldId="284"/>
        </pc:sldMkLst>
      </pc:sldChg>
      <pc:sldChg chg="add del replId">
        <pc:chgData name="Martyna Mikołajek" userId="S::247235@uwr.edu.pl::dbc4b3df-752f-4a15-b45c-f0618cd286a0" providerId="AD" clId="Web-{06402305-CB5A-169F-0147-8A846461741D}" dt="2019-03-10T21:18:26.150" v="574"/>
        <pc:sldMkLst>
          <pc:docMk/>
          <pc:sldMk cId="1577801786" sldId="285"/>
        </pc:sldMkLst>
      </pc:sldChg>
      <pc:sldChg chg="add del replId">
        <pc:chgData name="Martyna Mikołajek" userId="S::247235@uwr.edu.pl::dbc4b3df-752f-4a15-b45c-f0618cd286a0" providerId="AD" clId="Web-{06402305-CB5A-169F-0147-8A846461741D}" dt="2019-03-10T21:18:25.369" v="573"/>
        <pc:sldMkLst>
          <pc:docMk/>
          <pc:sldMk cId="2430597546" sldId="286"/>
        </pc:sldMkLst>
      </pc:sldChg>
      <pc:sldChg chg="add del replId">
        <pc:chgData name="Martyna Mikołajek" userId="S::247235@uwr.edu.pl::dbc4b3df-752f-4a15-b45c-f0618cd286a0" providerId="AD" clId="Web-{06402305-CB5A-169F-0147-8A846461741D}" dt="2019-03-10T21:18:23.400" v="572"/>
        <pc:sldMkLst>
          <pc:docMk/>
          <pc:sldMk cId="1656363289" sldId="287"/>
        </pc:sldMkLst>
      </pc:sldChg>
      <pc:sldChg chg="add del replId">
        <pc:chgData name="Martyna Mikołajek" userId="S::247235@uwr.edu.pl::dbc4b3df-752f-4a15-b45c-f0618cd286a0" providerId="AD" clId="Web-{06402305-CB5A-169F-0147-8A846461741D}" dt="2019-03-10T21:18:38.463" v="582"/>
        <pc:sldMkLst>
          <pc:docMk/>
          <pc:sldMk cId="1817628427" sldId="288"/>
        </pc:sldMkLst>
      </pc:sldChg>
      <pc:sldChg chg="modSp new">
        <pc:chgData name="Martyna Mikołajek" userId="S::247235@uwr.edu.pl::dbc4b3df-752f-4a15-b45c-f0618cd286a0" providerId="AD" clId="Web-{06402305-CB5A-169F-0147-8A846461741D}" dt="2019-03-10T20:33:44.129" v="318" actId="20577"/>
        <pc:sldMkLst>
          <pc:docMk/>
          <pc:sldMk cId="2070609931" sldId="289"/>
        </pc:sldMkLst>
        <pc:spChg chg="mod">
          <ac:chgData name="Martyna Mikołajek" userId="S::247235@uwr.edu.pl::dbc4b3df-752f-4a15-b45c-f0618cd286a0" providerId="AD" clId="Web-{06402305-CB5A-169F-0147-8A846461741D}" dt="2019-03-10T20:33:11.692" v="309" actId="14100"/>
          <ac:spMkLst>
            <pc:docMk/>
            <pc:sldMk cId="2070609931" sldId="289"/>
            <ac:spMk id="2" creationId="{D603BBAE-8AC5-4BBB-ABF5-81D19D4FD0FD}"/>
          </ac:spMkLst>
        </pc:spChg>
        <pc:spChg chg="mod">
          <ac:chgData name="Martyna Mikołajek" userId="S::247235@uwr.edu.pl::dbc4b3df-752f-4a15-b45c-f0618cd286a0" providerId="AD" clId="Web-{06402305-CB5A-169F-0147-8A846461741D}" dt="2019-03-10T20:33:44.129" v="318" actId="20577"/>
          <ac:spMkLst>
            <pc:docMk/>
            <pc:sldMk cId="2070609931" sldId="289"/>
            <ac:spMk id="3" creationId="{D14B7C33-7B8A-4725-B8AE-BE16C5318290}"/>
          </ac:spMkLst>
        </pc:spChg>
      </pc:sldChg>
      <pc:sldChg chg="modSp new">
        <pc:chgData name="Martyna Mikołajek" userId="S::247235@uwr.edu.pl::dbc4b3df-752f-4a15-b45c-f0618cd286a0" providerId="AD" clId="Web-{06402305-CB5A-169F-0147-8A846461741D}" dt="2019-03-10T20:34:03.379" v="323" actId="20577"/>
        <pc:sldMkLst>
          <pc:docMk/>
          <pc:sldMk cId="2242032685" sldId="290"/>
        </pc:sldMkLst>
        <pc:spChg chg="mod">
          <ac:chgData name="Martyna Mikołajek" userId="S::247235@uwr.edu.pl::dbc4b3df-752f-4a15-b45c-f0618cd286a0" providerId="AD" clId="Web-{06402305-CB5A-169F-0147-8A846461741D}" dt="2019-03-10T20:34:03.379" v="323" actId="20577"/>
          <ac:spMkLst>
            <pc:docMk/>
            <pc:sldMk cId="2242032685" sldId="290"/>
            <ac:spMk id="2" creationId="{B0DFA7F9-6C70-421E-B073-4D33B9ADA127}"/>
          </ac:spMkLst>
        </pc:spChg>
        <pc:spChg chg="mod">
          <ac:chgData name="Martyna Mikołajek" userId="S::247235@uwr.edu.pl::dbc4b3df-752f-4a15-b45c-f0618cd286a0" providerId="AD" clId="Web-{06402305-CB5A-169F-0147-8A846461741D}" dt="2019-03-10T20:33:53.801" v="320" actId="20577"/>
          <ac:spMkLst>
            <pc:docMk/>
            <pc:sldMk cId="2242032685" sldId="290"/>
            <ac:spMk id="3" creationId="{AE7DFCC8-5CC8-4954-91D0-E2A00A7632F2}"/>
          </ac:spMkLst>
        </pc:spChg>
      </pc:sldChg>
      <pc:sldChg chg="modSp new">
        <pc:chgData name="Martyna Mikołajek" userId="S::247235@uwr.edu.pl::dbc4b3df-752f-4a15-b45c-f0618cd286a0" providerId="AD" clId="Web-{06402305-CB5A-169F-0147-8A846461741D}" dt="2019-03-10T20:48:07.313" v="370" actId="20577"/>
        <pc:sldMkLst>
          <pc:docMk/>
          <pc:sldMk cId="310903432" sldId="291"/>
        </pc:sldMkLst>
        <pc:spChg chg="mod">
          <ac:chgData name="Martyna Mikołajek" userId="S::247235@uwr.edu.pl::dbc4b3df-752f-4a15-b45c-f0618cd286a0" providerId="AD" clId="Web-{06402305-CB5A-169F-0147-8A846461741D}" dt="2019-03-10T20:48:07.313" v="370" actId="20577"/>
          <ac:spMkLst>
            <pc:docMk/>
            <pc:sldMk cId="310903432" sldId="291"/>
            <ac:spMk id="2" creationId="{538B4356-CB0C-4147-A422-AABE1B4534D0}"/>
          </ac:spMkLst>
        </pc:spChg>
        <pc:spChg chg="mod">
          <ac:chgData name="Martyna Mikołajek" userId="S::247235@uwr.edu.pl::dbc4b3df-752f-4a15-b45c-f0618cd286a0" providerId="AD" clId="Web-{06402305-CB5A-169F-0147-8A846461741D}" dt="2019-03-10T20:47:59.501" v="367" actId="20577"/>
          <ac:spMkLst>
            <pc:docMk/>
            <pc:sldMk cId="310903432" sldId="291"/>
            <ac:spMk id="3" creationId="{3473855D-431C-476A-A002-C3AB76C1721C}"/>
          </ac:spMkLst>
        </pc:spChg>
      </pc:sldChg>
      <pc:sldChg chg="modSp add replId">
        <pc:chgData name="Martyna Mikołajek" userId="S::247235@uwr.edu.pl::dbc4b3df-752f-4a15-b45c-f0618cd286a0" providerId="AD" clId="Web-{06402305-CB5A-169F-0147-8A846461741D}" dt="2019-03-10T20:49:15.313" v="400" actId="20577"/>
        <pc:sldMkLst>
          <pc:docMk/>
          <pc:sldMk cId="1473120991" sldId="292"/>
        </pc:sldMkLst>
        <pc:spChg chg="mod">
          <ac:chgData name="Martyna Mikołajek" userId="S::247235@uwr.edu.pl::dbc4b3df-752f-4a15-b45c-f0618cd286a0" providerId="AD" clId="Web-{06402305-CB5A-169F-0147-8A846461741D}" dt="2019-03-10T20:48:59.141" v="395" actId="14100"/>
          <ac:spMkLst>
            <pc:docMk/>
            <pc:sldMk cId="1473120991" sldId="292"/>
            <ac:spMk id="2" creationId="{538B4356-CB0C-4147-A422-AABE1B4534D0}"/>
          </ac:spMkLst>
        </pc:spChg>
        <pc:spChg chg="mod">
          <ac:chgData name="Martyna Mikołajek" userId="S::247235@uwr.edu.pl::dbc4b3df-752f-4a15-b45c-f0618cd286a0" providerId="AD" clId="Web-{06402305-CB5A-169F-0147-8A846461741D}" dt="2019-03-10T20:49:15.313" v="400" actId="20577"/>
          <ac:spMkLst>
            <pc:docMk/>
            <pc:sldMk cId="1473120991" sldId="292"/>
            <ac:spMk id="3" creationId="{3473855D-431C-476A-A002-C3AB76C1721C}"/>
          </ac:spMkLst>
        </pc:spChg>
      </pc:sldChg>
      <pc:sldChg chg="modSp add replId">
        <pc:chgData name="Martyna Mikołajek" userId="S::247235@uwr.edu.pl::dbc4b3df-752f-4a15-b45c-f0618cd286a0" providerId="AD" clId="Web-{06402305-CB5A-169F-0147-8A846461741D}" dt="2019-03-10T20:49:31.922" v="403" actId="1076"/>
        <pc:sldMkLst>
          <pc:docMk/>
          <pc:sldMk cId="1307154431" sldId="293"/>
        </pc:sldMkLst>
        <pc:spChg chg="mod">
          <ac:chgData name="Martyna Mikołajek" userId="S::247235@uwr.edu.pl::dbc4b3df-752f-4a15-b45c-f0618cd286a0" providerId="AD" clId="Web-{06402305-CB5A-169F-0147-8A846461741D}" dt="2019-03-10T20:49:31.922" v="403" actId="1076"/>
          <ac:spMkLst>
            <pc:docMk/>
            <pc:sldMk cId="1307154431" sldId="293"/>
            <ac:spMk id="3" creationId="{3473855D-431C-476A-A002-C3AB76C1721C}"/>
          </ac:spMkLst>
        </pc:spChg>
      </pc:sldChg>
      <pc:sldChg chg="modSp add replId">
        <pc:chgData name="Martyna Mikołajek" userId="S::247235@uwr.edu.pl::dbc4b3df-752f-4a15-b45c-f0618cd286a0" providerId="AD" clId="Web-{06402305-CB5A-169F-0147-8A846461741D}" dt="2019-03-10T20:52:20.531" v="469" actId="14100"/>
        <pc:sldMkLst>
          <pc:docMk/>
          <pc:sldMk cId="3481496114" sldId="294"/>
        </pc:sldMkLst>
        <pc:spChg chg="mod">
          <ac:chgData name="Martyna Mikołajek" userId="S::247235@uwr.edu.pl::dbc4b3df-752f-4a15-b45c-f0618cd286a0" providerId="AD" clId="Web-{06402305-CB5A-169F-0147-8A846461741D}" dt="2019-03-10T20:52:17.047" v="468" actId="1076"/>
          <ac:spMkLst>
            <pc:docMk/>
            <pc:sldMk cId="3481496114" sldId="294"/>
            <ac:spMk id="2" creationId="{6201C770-A19E-4D28-8787-3D3681FDF4B0}"/>
          </ac:spMkLst>
        </pc:spChg>
        <pc:spChg chg="mod">
          <ac:chgData name="Martyna Mikołajek" userId="S::247235@uwr.edu.pl::dbc4b3df-752f-4a15-b45c-f0618cd286a0" providerId="AD" clId="Web-{06402305-CB5A-169F-0147-8A846461741D}" dt="2019-03-10T20:52:20.531" v="469" actId="14100"/>
          <ac:spMkLst>
            <pc:docMk/>
            <pc:sldMk cId="3481496114" sldId="294"/>
            <ac:spMk id="3" creationId="{A94304CF-C271-4DB6-B3B5-168736C67185}"/>
          </ac:spMkLst>
        </pc:spChg>
      </pc:sldChg>
      <pc:sldChg chg="modSp add replId">
        <pc:chgData name="Martyna Mikołajek" userId="S::247235@uwr.edu.pl::dbc4b3df-752f-4a15-b45c-f0618cd286a0" providerId="AD" clId="Web-{06402305-CB5A-169F-0147-8A846461741D}" dt="2019-03-10T20:52:46.062" v="471" actId="20577"/>
        <pc:sldMkLst>
          <pc:docMk/>
          <pc:sldMk cId="3662974499" sldId="295"/>
        </pc:sldMkLst>
        <pc:spChg chg="mod">
          <ac:chgData name="Martyna Mikołajek" userId="S::247235@uwr.edu.pl::dbc4b3df-752f-4a15-b45c-f0618cd286a0" providerId="AD" clId="Web-{06402305-CB5A-169F-0147-8A846461741D}" dt="2019-03-10T20:52:46.062" v="471" actId="20577"/>
          <ac:spMkLst>
            <pc:docMk/>
            <pc:sldMk cId="3662974499" sldId="295"/>
            <ac:spMk id="3" creationId="{A94304CF-C271-4DB6-B3B5-168736C67185}"/>
          </ac:spMkLst>
        </pc:spChg>
      </pc:sldChg>
      <pc:sldChg chg="modSp add replId">
        <pc:chgData name="Martyna Mikołajek" userId="S::247235@uwr.edu.pl::dbc4b3df-752f-4a15-b45c-f0618cd286a0" providerId="AD" clId="Web-{06402305-CB5A-169F-0147-8A846461741D}" dt="2019-03-10T20:57:58.186" v="486" actId="14100"/>
        <pc:sldMkLst>
          <pc:docMk/>
          <pc:sldMk cId="2436664894" sldId="296"/>
        </pc:sldMkLst>
        <pc:spChg chg="mod">
          <ac:chgData name="Martyna Mikołajek" userId="S::247235@uwr.edu.pl::dbc4b3df-752f-4a15-b45c-f0618cd286a0" providerId="AD" clId="Web-{06402305-CB5A-169F-0147-8A846461741D}" dt="2019-03-10T20:56:09.718" v="477" actId="1076"/>
          <ac:spMkLst>
            <pc:docMk/>
            <pc:sldMk cId="2436664894" sldId="296"/>
            <ac:spMk id="2" creationId="{6201C770-A19E-4D28-8787-3D3681FDF4B0}"/>
          </ac:spMkLst>
        </pc:spChg>
        <pc:spChg chg="mod">
          <ac:chgData name="Martyna Mikołajek" userId="S::247235@uwr.edu.pl::dbc4b3df-752f-4a15-b45c-f0618cd286a0" providerId="AD" clId="Web-{06402305-CB5A-169F-0147-8A846461741D}" dt="2019-03-10T20:57:58.186" v="486" actId="14100"/>
          <ac:spMkLst>
            <pc:docMk/>
            <pc:sldMk cId="2436664894" sldId="296"/>
            <ac:spMk id="3" creationId="{A94304CF-C271-4DB6-B3B5-168736C67185}"/>
          </ac:spMkLst>
        </pc:spChg>
      </pc:sldChg>
      <pc:sldChg chg="modSp add replId">
        <pc:chgData name="Martyna Mikołajek" userId="S::247235@uwr.edu.pl::dbc4b3df-752f-4a15-b45c-f0618cd286a0" providerId="AD" clId="Web-{06402305-CB5A-169F-0147-8A846461741D}" dt="2019-03-10T21:15:19.604" v="562" actId="20577"/>
        <pc:sldMkLst>
          <pc:docMk/>
          <pc:sldMk cId="3857886302" sldId="297"/>
        </pc:sldMkLst>
        <pc:spChg chg="mod">
          <ac:chgData name="Martyna Mikołajek" userId="S::247235@uwr.edu.pl::dbc4b3df-752f-4a15-b45c-f0618cd286a0" providerId="AD" clId="Web-{06402305-CB5A-169F-0147-8A846461741D}" dt="2019-03-10T21:15:19.604" v="562" actId="20577"/>
          <ac:spMkLst>
            <pc:docMk/>
            <pc:sldMk cId="3857886302" sldId="297"/>
            <ac:spMk id="3" creationId="{8487F640-584B-4B93-9B63-EE55DDBACBD8}"/>
          </ac:spMkLst>
        </pc:spChg>
      </pc:sldChg>
      <pc:sldChg chg="addSp modSp new">
        <pc:chgData name="Martyna Mikołajek" userId="S::247235@uwr.edu.pl::dbc4b3df-752f-4a15-b45c-f0618cd286a0" providerId="AD" clId="Web-{06402305-CB5A-169F-0147-8A846461741D}" dt="2019-03-10T21:22:27.368" v="608" actId="20577"/>
        <pc:sldMkLst>
          <pc:docMk/>
          <pc:sldMk cId="1218331310" sldId="298"/>
        </pc:sldMkLst>
        <pc:spChg chg="mod">
          <ac:chgData name="Martyna Mikołajek" userId="S::247235@uwr.edu.pl::dbc4b3df-752f-4a15-b45c-f0618cd286a0" providerId="AD" clId="Web-{06402305-CB5A-169F-0147-8A846461741D}" dt="2019-03-10T21:19:06.369" v="589" actId="1076"/>
          <ac:spMkLst>
            <pc:docMk/>
            <pc:sldMk cId="1218331310" sldId="298"/>
            <ac:spMk id="2" creationId="{62571B69-D30B-4356-AF51-50BC8CB65915}"/>
          </ac:spMkLst>
        </pc:spChg>
        <pc:spChg chg="mod">
          <ac:chgData name="Martyna Mikołajek" userId="S::247235@uwr.edu.pl::dbc4b3df-752f-4a15-b45c-f0618cd286a0" providerId="AD" clId="Web-{06402305-CB5A-169F-0147-8A846461741D}" dt="2019-03-10T21:19:09.228" v="590" actId="14100"/>
          <ac:spMkLst>
            <pc:docMk/>
            <pc:sldMk cId="1218331310" sldId="298"/>
            <ac:spMk id="3" creationId="{7A9709D2-3DBE-48A9-9304-D78AF6C43D58}"/>
          </ac:spMkLst>
        </pc:spChg>
        <pc:spChg chg="add mod">
          <ac:chgData name="Martyna Mikołajek" userId="S::247235@uwr.edu.pl::dbc4b3df-752f-4a15-b45c-f0618cd286a0" providerId="AD" clId="Web-{06402305-CB5A-169F-0147-8A846461741D}" dt="2019-03-10T21:21:18.478" v="604" actId="20577"/>
          <ac:spMkLst>
            <pc:docMk/>
            <pc:sldMk cId="1218331310" sldId="298"/>
            <ac:spMk id="4" creationId="{B5B77396-8ED0-410F-A9B1-6F00E379721E}"/>
          </ac:spMkLst>
        </pc:spChg>
        <pc:spChg chg="add mod">
          <ac:chgData name="Martyna Mikołajek" userId="S::247235@uwr.edu.pl::dbc4b3df-752f-4a15-b45c-f0618cd286a0" providerId="AD" clId="Web-{06402305-CB5A-169F-0147-8A846461741D}" dt="2019-03-10T21:22:27.368" v="608" actId="20577"/>
          <ac:spMkLst>
            <pc:docMk/>
            <pc:sldMk cId="1218331310" sldId="298"/>
            <ac:spMk id="5" creationId="{4226F245-68EC-479A-93A5-B8B3DD742202}"/>
          </ac:spMkLst>
        </pc:spChg>
        <pc:spChg chg="add mod">
          <ac:chgData name="Martyna Mikołajek" userId="S::247235@uwr.edu.pl::dbc4b3df-752f-4a15-b45c-f0618cd286a0" providerId="AD" clId="Web-{06402305-CB5A-169F-0147-8A846461741D}" dt="2019-03-10T21:21:33.571" v="606" actId="20577"/>
          <ac:spMkLst>
            <pc:docMk/>
            <pc:sldMk cId="1218331310" sldId="298"/>
            <ac:spMk id="6" creationId="{B0A32FBC-C2BA-41AC-AB8E-B8A71B575036}"/>
          </ac:spMkLst>
        </pc:spChg>
      </pc:sldChg>
      <pc:sldChg chg="delSp modSp add replId">
        <pc:chgData name="Martyna Mikołajek" userId="S::247235@uwr.edu.pl::dbc4b3df-752f-4a15-b45c-f0618cd286a0" providerId="AD" clId="Web-{06402305-CB5A-169F-0147-8A846461741D}" dt="2019-03-10T21:23:40.915" v="636" actId="20577"/>
        <pc:sldMkLst>
          <pc:docMk/>
          <pc:sldMk cId="3466347874" sldId="299"/>
        </pc:sldMkLst>
        <pc:spChg chg="mod">
          <ac:chgData name="Martyna Mikołajek" userId="S::247235@uwr.edu.pl::dbc4b3df-752f-4a15-b45c-f0618cd286a0" providerId="AD" clId="Web-{06402305-CB5A-169F-0147-8A846461741D}" dt="2019-03-10T21:23:40.915" v="636" actId="20577"/>
          <ac:spMkLst>
            <pc:docMk/>
            <pc:sldMk cId="3466347874" sldId="299"/>
            <ac:spMk id="3" creationId="{7A9709D2-3DBE-48A9-9304-D78AF6C43D58}"/>
          </ac:spMkLst>
        </pc:spChg>
        <pc:spChg chg="del">
          <ac:chgData name="Martyna Mikołajek" userId="S::247235@uwr.edu.pl::dbc4b3df-752f-4a15-b45c-f0618cd286a0" providerId="AD" clId="Web-{06402305-CB5A-169F-0147-8A846461741D}" dt="2019-03-10T21:22:33.837" v="610"/>
          <ac:spMkLst>
            <pc:docMk/>
            <pc:sldMk cId="3466347874" sldId="299"/>
            <ac:spMk id="4" creationId="{B5B77396-8ED0-410F-A9B1-6F00E379721E}"/>
          </ac:spMkLst>
        </pc:spChg>
        <pc:spChg chg="del mod">
          <ac:chgData name="Martyna Mikołajek" userId="S::247235@uwr.edu.pl::dbc4b3df-752f-4a15-b45c-f0618cd286a0" providerId="AD" clId="Web-{06402305-CB5A-169F-0147-8A846461741D}" dt="2019-03-10T21:22:39.478" v="613"/>
          <ac:spMkLst>
            <pc:docMk/>
            <pc:sldMk cId="3466347874" sldId="299"/>
            <ac:spMk id="5" creationId="{4226F245-68EC-479A-93A5-B8B3DD742202}"/>
          </ac:spMkLst>
        </pc:spChg>
        <pc:spChg chg="del">
          <ac:chgData name="Martyna Mikołajek" userId="S::247235@uwr.edu.pl::dbc4b3df-752f-4a15-b45c-f0618cd286a0" providerId="AD" clId="Web-{06402305-CB5A-169F-0147-8A846461741D}" dt="2019-03-10T21:22:36.806" v="611"/>
          <ac:spMkLst>
            <pc:docMk/>
            <pc:sldMk cId="3466347874" sldId="299"/>
            <ac:spMk id="6" creationId="{B0A32FBC-C2BA-41AC-AB8E-B8A71B575036}"/>
          </ac:spMkLst>
        </pc:spChg>
      </pc:sldChg>
      <pc:sldChg chg="modSp add replId">
        <pc:chgData name="Martyna Mikołajek" userId="S::247235@uwr.edu.pl::dbc4b3df-752f-4a15-b45c-f0618cd286a0" providerId="AD" clId="Web-{06402305-CB5A-169F-0147-8A846461741D}" dt="2019-03-10T21:25:13.555" v="666" actId="20577"/>
        <pc:sldMkLst>
          <pc:docMk/>
          <pc:sldMk cId="1092830326" sldId="300"/>
        </pc:sldMkLst>
        <pc:spChg chg="mod">
          <ac:chgData name="Martyna Mikołajek" userId="S::247235@uwr.edu.pl::dbc4b3df-752f-4a15-b45c-f0618cd286a0" providerId="AD" clId="Web-{06402305-CB5A-169F-0147-8A846461741D}" dt="2019-03-10T21:25:13.555" v="666" actId="20577"/>
          <ac:spMkLst>
            <pc:docMk/>
            <pc:sldMk cId="1092830326" sldId="300"/>
            <ac:spMk id="3" creationId="{7A9709D2-3DBE-48A9-9304-D78AF6C43D58}"/>
          </ac:spMkLst>
        </pc:spChg>
      </pc:sldChg>
      <pc:sldChg chg="modSp add replId">
        <pc:chgData name="Martyna Mikołajek" userId="S::247235@uwr.edu.pl::dbc4b3df-752f-4a15-b45c-f0618cd286a0" providerId="AD" clId="Web-{06402305-CB5A-169F-0147-8A846461741D}" dt="2019-03-10T21:25:37.352" v="677" actId="20577"/>
        <pc:sldMkLst>
          <pc:docMk/>
          <pc:sldMk cId="3086815391" sldId="301"/>
        </pc:sldMkLst>
        <pc:spChg chg="mod">
          <ac:chgData name="Martyna Mikołajek" userId="S::247235@uwr.edu.pl::dbc4b3df-752f-4a15-b45c-f0618cd286a0" providerId="AD" clId="Web-{06402305-CB5A-169F-0147-8A846461741D}" dt="2019-03-10T21:25:37.352" v="677" actId="20577"/>
          <ac:spMkLst>
            <pc:docMk/>
            <pc:sldMk cId="3086815391" sldId="301"/>
            <ac:spMk id="3" creationId="{7A9709D2-3DBE-48A9-9304-D78AF6C43D58}"/>
          </ac:spMkLst>
        </pc:spChg>
      </pc:sldChg>
      <pc:sldChg chg="modSp add replId">
        <pc:chgData name="Martyna Mikołajek" userId="S::247235@uwr.edu.pl::dbc4b3df-752f-4a15-b45c-f0618cd286a0" providerId="AD" clId="Web-{06402305-CB5A-169F-0147-8A846461741D}" dt="2019-03-10T21:23:10.321" v="625" actId="20577"/>
        <pc:sldMkLst>
          <pc:docMk/>
          <pc:sldMk cId="1102546362" sldId="302"/>
        </pc:sldMkLst>
        <pc:spChg chg="mod">
          <ac:chgData name="Martyna Mikołajek" userId="S::247235@uwr.edu.pl::dbc4b3df-752f-4a15-b45c-f0618cd286a0" providerId="AD" clId="Web-{06402305-CB5A-169F-0147-8A846461741D}" dt="2019-03-10T21:23:10.321" v="625" actId="20577"/>
          <ac:spMkLst>
            <pc:docMk/>
            <pc:sldMk cId="1102546362" sldId="302"/>
            <ac:spMk id="3" creationId="{7A9709D2-3DBE-48A9-9304-D78AF6C43D58}"/>
          </ac:spMkLst>
        </pc:spChg>
      </pc:sldChg>
      <pc:sldChg chg="addSp modSp new">
        <pc:chgData name="Martyna Mikołajek" userId="S::247235@uwr.edu.pl::dbc4b3df-752f-4a15-b45c-f0618cd286a0" providerId="AD" clId="Web-{06402305-CB5A-169F-0147-8A846461741D}" dt="2019-03-10T21:31:49.320" v="739" actId="1076"/>
        <pc:sldMkLst>
          <pc:docMk/>
          <pc:sldMk cId="3018954974" sldId="303"/>
        </pc:sldMkLst>
        <pc:spChg chg="mod">
          <ac:chgData name="Martyna Mikołajek" userId="S::247235@uwr.edu.pl::dbc4b3df-752f-4a15-b45c-f0618cd286a0" providerId="AD" clId="Web-{06402305-CB5A-169F-0147-8A846461741D}" dt="2019-03-10T21:30:28.617" v="693" actId="1076"/>
          <ac:spMkLst>
            <pc:docMk/>
            <pc:sldMk cId="3018954974" sldId="303"/>
            <ac:spMk id="2" creationId="{7DC0E558-CB77-4480-ABA1-69F948FE7B4B}"/>
          </ac:spMkLst>
        </pc:spChg>
        <pc:spChg chg="mod">
          <ac:chgData name="Martyna Mikołajek" userId="S::247235@uwr.edu.pl::dbc4b3df-752f-4a15-b45c-f0618cd286a0" providerId="AD" clId="Web-{06402305-CB5A-169F-0147-8A846461741D}" dt="2019-03-10T21:31:40.164" v="737" actId="1076"/>
          <ac:spMkLst>
            <pc:docMk/>
            <pc:sldMk cId="3018954974" sldId="303"/>
            <ac:spMk id="3" creationId="{ECCA1FB6-CE82-4DDF-AFCE-998B2B3591C1}"/>
          </ac:spMkLst>
        </pc:spChg>
        <pc:spChg chg="add mod">
          <ac:chgData name="Martyna Mikołajek" userId="S::247235@uwr.edu.pl::dbc4b3df-752f-4a15-b45c-f0618cd286a0" providerId="AD" clId="Web-{06402305-CB5A-169F-0147-8A846461741D}" dt="2019-03-10T21:31:44.492" v="738" actId="1076"/>
          <ac:spMkLst>
            <pc:docMk/>
            <pc:sldMk cId="3018954974" sldId="303"/>
            <ac:spMk id="4" creationId="{C5DC72AC-E61B-436C-BDFC-82EA2A13F270}"/>
          </ac:spMkLst>
        </pc:spChg>
        <pc:spChg chg="add mod">
          <ac:chgData name="Martyna Mikołajek" userId="S::247235@uwr.edu.pl::dbc4b3df-752f-4a15-b45c-f0618cd286a0" providerId="AD" clId="Web-{06402305-CB5A-169F-0147-8A846461741D}" dt="2019-03-10T21:31:49.320" v="739" actId="1076"/>
          <ac:spMkLst>
            <pc:docMk/>
            <pc:sldMk cId="3018954974" sldId="303"/>
            <ac:spMk id="5" creationId="{9221B87C-B876-4F46-BFA6-F60FDCC2441A}"/>
          </ac:spMkLst>
        </pc:spChg>
      </pc:sldChg>
      <pc:sldChg chg="modSp add replId">
        <pc:chgData name="Martyna Mikołajek" userId="S::247235@uwr.edu.pl::dbc4b3df-752f-4a15-b45c-f0618cd286a0" providerId="AD" clId="Web-{06402305-CB5A-169F-0147-8A846461741D}" dt="2019-03-10T21:35:28.632" v="772" actId="20577"/>
        <pc:sldMkLst>
          <pc:docMk/>
          <pc:sldMk cId="1883985644" sldId="304"/>
        </pc:sldMkLst>
        <pc:spChg chg="mod">
          <ac:chgData name="Martyna Mikołajek" userId="S::247235@uwr.edu.pl::dbc4b3df-752f-4a15-b45c-f0618cd286a0" providerId="AD" clId="Web-{06402305-CB5A-169F-0147-8A846461741D}" dt="2019-03-10T21:35:17.444" v="766" actId="14100"/>
          <ac:spMkLst>
            <pc:docMk/>
            <pc:sldMk cId="1883985644" sldId="304"/>
            <ac:spMk id="2" creationId="{7DC0E558-CB77-4480-ABA1-69F948FE7B4B}"/>
          </ac:spMkLst>
        </pc:spChg>
        <pc:spChg chg="mod">
          <ac:chgData name="Martyna Mikołajek" userId="S::247235@uwr.edu.pl::dbc4b3df-752f-4a15-b45c-f0618cd286a0" providerId="AD" clId="Web-{06402305-CB5A-169F-0147-8A846461741D}" dt="2019-03-10T21:35:28.632" v="772" actId="20577"/>
          <ac:spMkLst>
            <pc:docMk/>
            <pc:sldMk cId="1883985644" sldId="304"/>
            <ac:spMk id="3" creationId="{ECCA1FB6-CE82-4DDF-AFCE-998B2B3591C1}"/>
          </ac:spMkLst>
        </pc:spChg>
      </pc:sldChg>
      <pc:sldChg chg="modSp add replId">
        <pc:chgData name="Martyna Mikołajek" userId="S::247235@uwr.edu.pl::dbc4b3df-752f-4a15-b45c-f0618cd286a0" providerId="AD" clId="Web-{06402305-CB5A-169F-0147-8A846461741D}" dt="2019-03-10T21:36:00.319" v="799" actId="1076"/>
        <pc:sldMkLst>
          <pc:docMk/>
          <pc:sldMk cId="1032016111" sldId="305"/>
        </pc:sldMkLst>
        <pc:spChg chg="mod">
          <ac:chgData name="Martyna Mikołajek" userId="S::247235@uwr.edu.pl::dbc4b3df-752f-4a15-b45c-f0618cd286a0" providerId="AD" clId="Web-{06402305-CB5A-169F-0147-8A846461741D}" dt="2019-03-10T21:36:00.319" v="799" actId="1076"/>
          <ac:spMkLst>
            <pc:docMk/>
            <pc:sldMk cId="1032016111" sldId="305"/>
            <ac:spMk id="2" creationId="{7DC0E558-CB77-4480-ABA1-69F948FE7B4B}"/>
          </ac:spMkLst>
        </pc:spChg>
        <pc:spChg chg="mod">
          <ac:chgData name="Martyna Mikołajek" userId="S::247235@uwr.edu.pl::dbc4b3df-752f-4a15-b45c-f0618cd286a0" providerId="AD" clId="Web-{06402305-CB5A-169F-0147-8A846461741D}" dt="2019-03-10T21:35:56.069" v="797" actId="20577"/>
          <ac:spMkLst>
            <pc:docMk/>
            <pc:sldMk cId="1032016111" sldId="305"/>
            <ac:spMk id="3" creationId="{ECCA1FB6-CE82-4DDF-AFCE-998B2B3591C1}"/>
          </ac:spMkLst>
        </pc:spChg>
      </pc:sldChg>
      <pc:sldChg chg="modSp new">
        <pc:chgData name="Martyna Mikołajek" userId="S::247235@uwr.edu.pl::dbc4b3df-752f-4a15-b45c-f0618cd286a0" providerId="AD" clId="Web-{06402305-CB5A-169F-0147-8A846461741D}" dt="2019-03-10T21:42:31.849" v="867" actId="20577"/>
        <pc:sldMkLst>
          <pc:docMk/>
          <pc:sldMk cId="4004970576" sldId="306"/>
        </pc:sldMkLst>
        <pc:spChg chg="mod">
          <ac:chgData name="Martyna Mikołajek" userId="S::247235@uwr.edu.pl::dbc4b3df-752f-4a15-b45c-f0618cd286a0" providerId="AD" clId="Web-{06402305-CB5A-169F-0147-8A846461741D}" dt="2019-03-10T21:39:02.506" v="814" actId="1076"/>
          <ac:spMkLst>
            <pc:docMk/>
            <pc:sldMk cId="4004970576" sldId="306"/>
            <ac:spMk id="2" creationId="{AF822649-1E96-410B-BCB6-59816E8F50AD}"/>
          </ac:spMkLst>
        </pc:spChg>
        <pc:spChg chg="mod">
          <ac:chgData name="Martyna Mikołajek" userId="S::247235@uwr.edu.pl::dbc4b3df-752f-4a15-b45c-f0618cd286a0" providerId="AD" clId="Web-{06402305-CB5A-169F-0147-8A846461741D}" dt="2019-03-10T21:42:31.849" v="867" actId="20577"/>
          <ac:spMkLst>
            <pc:docMk/>
            <pc:sldMk cId="4004970576" sldId="306"/>
            <ac:spMk id="3" creationId="{09AB1518-B092-4A58-9D2B-BF6B95FB95CE}"/>
          </ac:spMkLst>
        </pc:spChg>
      </pc:sldChg>
      <pc:sldChg chg="modSp new">
        <pc:chgData name="Martyna Mikołajek" userId="S::247235@uwr.edu.pl::dbc4b3df-752f-4a15-b45c-f0618cd286a0" providerId="AD" clId="Web-{06402305-CB5A-169F-0147-8A846461741D}" dt="2019-03-10T21:40:49.131" v="847" actId="14100"/>
        <pc:sldMkLst>
          <pc:docMk/>
          <pc:sldMk cId="3220431419" sldId="307"/>
        </pc:sldMkLst>
        <pc:spChg chg="mod">
          <ac:chgData name="Martyna Mikołajek" userId="S::247235@uwr.edu.pl::dbc4b3df-752f-4a15-b45c-f0618cd286a0" providerId="AD" clId="Web-{06402305-CB5A-169F-0147-8A846461741D}" dt="2019-03-10T21:40:34.021" v="837" actId="1076"/>
          <ac:spMkLst>
            <pc:docMk/>
            <pc:sldMk cId="3220431419" sldId="307"/>
            <ac:spMk id="2" creationId="{B1A7A3CC-DD8D-443A-A8EC-6335E38D6885}"/>
          </ac:spMkLst>
        </pc:spChg>
        <pc:spChg chg="mod">
          <ac:chgData name="Martyna Mikołajek" userId="S::247235@uwr.edu.pl::dbc4b3df-752f-4a15-b45c-f0618cd286a0" providerId="AD" clId="Web-{06402305-CB5A-169F-0147-8A846461741D}" dt="2019-03-10T21:40:49.131" v="847" actId="14100"/>
          <ac:spMkLst>
            <pc:docMk/>
            <pc:sldMk cId="3220431419" sldId="307"/>
            <ac:spMk id="3" creationId="{FDEEB1EF-FFBF-41E9-859D-6FC049C3A7DC}"/>
          </ac:spMkLst>
        </pc:spChg>
      </pc:sldChg>
      <pc:sldChg chg="modSp add replId">
        <pc:chgData name="Martyna Mikołajek" userId="S::247235@uwr.edu.pl::dbc4b3df-752f-4a15-b45c-f0618cd286a0" providerId="AD" clId="Web-{06402305-CB5A-169F-0147-8A846461741D}" dt="2019-03-10T21:44:38.724" v="881" actId="20577"/>
        <pc:sldMkLst>
          <pc:docMk/>
          <pc:sldMk cId="4217941745" sldId="308"/>
        </pc:sldMkLst>
        <pc:spChg chg="mod">
          <ac:chgData name="Martyna Mikołajek" userId="S::247235@uwr.edu.pl::dbc4b3df-752f-4a15-b45c-f0618cd286a0" providerId="AD" clId="Web-{06402305-CB5A-169F-0147-8A846461741D}" dt="2019-03-10T21:44:38.724" v="881" actId="20577"/>
          <ac:spMkLst>
            <pc:docMk/>
            <pc:sldMk cId="4217941745" sldId="308"/>
            <ac:spMk id="2" creationId="{B1A7A3CC-DD8D-443A-A8EC-6335E38D6885}"/>
          </ac:spMkLst>
        </pc:spChg>
        <pc:spChg chg="mod">
          <ac:chgData name="Martyna Mikołajek" userId="S::247235@uwr.edu.pl::dbc4b3df-752f-4a15-b45c-f0618cd286a0" providerId="AD" clId="Web-{06402305-CB5A-169F-0147-8A846461741D}" dt="2019-03-10T21:42:09.396" v="864" actId="20577"/>
          <ac:spMkLst>
            <pc:docMk/>
            <pc:sldMk cId="4217941745" sldId="308"/>
            <ac:spMk id="3" creationId="{FDEEB1EF-FFBF-41E9-859D-6FC049C3A7DC}"/>
          </ac:spMkLst>
        </pc:spChg>
      </pc:sldChg>
      <pc:sldChg chg="modSp add replId">
        <pc:chgData name="Martyna Mikołajek" userId="S::247235@uwr.edu.pl::dbc4b3df-752f-4a15-b45c-f0618cd286a0" providerId="AD" clId="Web-{06402305-CB5A-169F-0147-8A846461741D}" dt="2019-03-10T21:44:55.645" v="890" actId="20577"/>
        <pc:sldMkLst>
          <pc:docMk/>
          <pc:sldMk cId="2821349686" sldId="309"/>
        </pc:sldMkLst>
        <pc:spChg chg="mod">
          <ac:chgData name="Martyna Mikołajek" userId="S::247235@uwr.edu.pl::dbc4b3df-752f-4a15-b45c-f0618cd286a0" providerId="AD" clId="Web-{06402305-CB5A-169F-0147-8A846461741D}" dt="2019-03-10T21:44:55.645" v="890" actId="20577"/>
          <ac:spMkLst>
            <pc:docMk/>
            <pc:sldMk cId="2821349686" sldId="309"/>
            <ac:spMk id="2" creationId="{B1A7A3CC-DD8D-443A-A8EC-6335E38D6885}"/>
          </ac:spMkLst>
        </pc:spChg>
        <pc:spChg chg="mod">
          <ac:chgData name="Martyna Mikołajek" userId="S::247235@uwr.edu.pl::dbc4b3df-752f-4a15-b45c-f0618cd286a0" providerId="AD" clId="Web-{06402305-CB5A-169F-0147-8A846461741D}" dt="2019-03-10T21:44:31.473" v="878" actId="20577"/>
          <ac:spMkLst>
            <pc:docMk/>
            <pc:sldMk cId="2821349686" sldId="309"/>
            <ac:spMk id="3" creationId="{FDEEB1EF-FFBF-41E9-859D-6FC049C3A7DC}"/>
          </ac:spMkLst>
        </pc:spChg>
      </pc:sldChg>
      <pc:sldChg chg="modSp add replId">
        <pc:chgData name="Martyna Mikołajek" userId="S::247235@uwr.edu.pl::dbc4b3df-752f-4a15-b45c-f0618cd286a0" providerId="AD" clId="Web-{06402305-CB5A-169F-0147-8A846461741D}" dt="2019-03-10T21:45:15.255" v="894" actId="20577"/>
        <pc:sldMkLst>
          <pc:docMk/>
          <pc:sldMk cId="3608876944" sldId="310"/>
        </pc:sldMkLst>
        <pc:spChg chg="mod">
          <ac:chgData name="Martyna Mikołajek" userId="S::247235@uwr.edu.pl::dbc4b3df-752f-4a15-b45c-f0618cd286a0" providerId="AD" clId="Web-{06402305-CB5A-169F-0147-8A846461741D}" dt="2019-03-10T21:45:15.255" v="894" actId="20577"/>
          <ac:spMkLst>
            <pc:docMk/>
            <pc:sldMk cId="3608876944" sldId="310"/>
            <ac:spMk id="3" creationId="{FDEEB1EF-FFBF-41E9-859D-6FC049C3A7DC}"/>
          </ac:spMkLst>
        </pc:spChg>
      </pc:sldChg>
      <pc:sldChg chg="addSp modSp new">
        <pc:chgData name="Martyna Mikołajek" userId="S::247235@uwr.edu.pl::dbc4b3df-752f-4a15-b45c-f0618cd286a0" providerId="AD" clId="Web-{06402305-CB5A-169F-0147-8A846461741D}" dt="2019-03-10T21:54:11.018" v="950"/>
        <pc:sldMkLst>
          <pc:docMk/>
          <pc:sldMk cId="4239633490" sldId="311"/>
        </pc:sldMkLst>
        <pc:spChg chg="mod">
          <ac:chgData name="Martyna Mikołajek" userId="S::247235@uwr.edu.pl::dbc4b3df-752f-4a15-b45c-f0618cd286a0" providerId="AD" clId="Web-{06402305-CB5A-169F-0147-8A846461741D}" dt="2019-03-10T21:54:11.018" v="950"/>
          <ac:spMkLst>
            <pc:docMk/>
            <pc:sldMk cId="4239633490" sldId="311"/>
            <ac:spMk id="2" creationId="{F2F7EF6C-8DA0-406F-90CB-E8C8428A8394}"/>
          </ac:spMkLst>
        </pc:spChg>
        <pc:spChg chg="add mod">
          <ac:chgData name="Martyna Mikołajek" userId="S::247235@uwr.edu.pl::dbc4b3df-752f-4a15-b45c-f0618cd286a0" providerId="AD" clId="Web-{06402305-CB5A-169F-0147-8A846461741D}" dt="2019-03-10T21:48:15.176" v="909" actId="20577"/>
          <ac:spMkLst>
            <pc:docMk/>
            <pc:sldMk cId="4239633490" sldId="311"/>
            <ac:spMk id="4" creationId="{DD5CE621-764F-42A1-84EB-3252C1965994}"/>
          </ac:spMkLst>
        </pc:spChg>
        <pc:spChg chg="add mod">
          <ac:chgData name="Martyna Mikołajek" userId="S::247235@uwr.edu.pl::dbc4b3df-752f-4a15-b45c-f0618cd286a0" providerId="AD" clId="Web-{06402305-CB5A-169F-0147-8A846461741D}" dt="2019-03-10T21:48:09.223" v="907" actId="1076"/>
          <ac:spMkLst>
            <pc:docMk/>
            <pc:sldMk cId="4239633490" sldId="311"/>
            <ac:spMk id="5" creationId="{A6B11F13-F264-4A5C-BD9D-340AFA177C1E}"/>
          </ac:spMkLst>
        </pc:spChg>
        <pc:spChg chg="add mod">
          <ac:chgData name="Martyna Mikołajek" userId="S::247235@uwr.edu.pl::dbc4b3df-752f-4a15-b45c-f0618cd286a0" providerId="AD" clId="Web-{06402305-CB5A-169F-0147-8A846461741D}" dt="2019-03-10T21:51:27.847" v="938" actId="20577"/>
          <ac:spMkLst>
            <pc:docMk/>
            <pc:sldMk cId="4239633490" sldId="311"/>
            <ac:spMk id="6" creationId="{69BA561D-C642-4C79-9699-0B20A91DC161}"/>
          </ac:spMkLst>
        </pc:spChg>
      </pc:sldChg>
      <pc:sldChg chg="delSp modSp add replId">
        <pc:chgData name="Martyna Mikołajek" userId="S::247235@uwr.edu.pl::dbc4b3df-752f-4a15-b45c-f0618cd286a0" providerId="AD" clId="Web-{06402305-CB5A-169F-0147-8A846461741D}" dt="2019-03-10T21:54:15.065" v="951"/>
        <pc:sldMkLst>
          <pc:docMk/>
          <pc:sldMk cId="1538010284" sldId="312"/>
        </pc:sldMkLst>
        <pc:spChg chg="mod">
          <ac:chgData name="Martyna Mikołajek" userId="S::247235@uwr.edu.pl::dbc4b3df-752f-4a15-b45c-f0618cd286a0" providerId="AD" clId="Web-{06402305-CB5A-169F-0147-8A846461741D}" dt="2019-03-10T21:54:15.065" v="951"/>
          <ac:spMkLst>
            <pc:docMk/>
            <pc:sldMk cId="1538010284" sldId="312"/>
            <ac:spMk id="2" creationId="{F2F7EF6C-8DA0-406F-90CB-E8C8428A8394}"/>
          </ac:spMkLst>
        </pc:spChg>
        <pc:spChg chg="mod">
          <ac:chgData name="Martyna Mikołajek" userId="S::247235@uwr.edu.pl::dbc4b3df-752f-4a15-b45c-f0618cd286a0" providerId="AD" clId="Web-{06402305-CB5A-169F-0147-8A846461741D}" dt="2019-03-10T21:50:06.207" v="929" actId="20577"/>
          <ac:spMkLst>
            <pc:docMk/>
            <pc:sldMk cId="1538010284" sldId="312"/>
            <ac:spMk id="3" creationId="{B2EF52DA-967A-4A7B-8B41-E904740CD567}"/>
          </ac:spMkLst>
        </pc:spChg>
        <pc:spChg chg="del">
          <ac:chgData name="Martyna Mikołajek" userId="S::247235@uwr.edu.pl::dbc4b3df-752f-4a15-b45c-f0618cd286a0" providerId="AD" clId="Web-{06402305-CB5A-169F-0147-8A846461741D}" dt="2019-03-10T21:48:23.254" v="912"/>
          <ac:spMkLst>
            <pc:docMk/>
            <pc:sldMk cId="1538010284" sldId="312"/>
            <ac:spMk id="4" creationId="{DD5CE621-764F-42A1-84EB-3252C1965994}"/>
          </ac:spMkLst>
        </pc:spChg>
        <pc:spChg chg="del">
          <ac:chgData name="Martyna Mikołajek" userId="S::247235@uwr.edu.pl::dbc4b3df-752f-4a15-b45c-f0618cd286a0" providerId="AD" clId="Web-{06402305-CB5A-169F-0147-8A846461741D}" dt="2019-03-10T21:48:25.816" v="913"/>
          <ac:spMkLst>
            <pc:docMk/>
            <pc:sldMk cId="1538010284" sldId="312"/>
            <ac:spMk id="5" creationId="{A6B11F13-F264-4A5C-BD9D-340AFA177C1E}"/>
          </ac:spMkLst>
        </pc:spChg>
      </pc:sldChg>
      <pc:sldChg chg="delSp modSp add replId">
        <pc:chgData name="Martyna Mikołajek" userId="S::247235@uwr.edu.pl::dbc4b3df-752f-4a15-b45c-f0618cd286a0" providerId="AD" clId="Web-{06402305-CB5A-169F-0147-8A846461741D}" dt="2019-03-10T21:55:00.127" v="964" actId="20577"/>
        <pc:sldMkLst>
          <pc:docMk/>
          <pc:sldMk cId="1568732716" sldId="313"/>
        </pc:sldMkLst>
        <pc:spChg chg="mod">
          <ac:chgData name="Martyna Mikołajek" userId="S::247235@uwr.edu.pl::dbc4b3df-752f-4a15-b45c-f0618cd286a0" providerId="AD" clId="Web-{06402305-CB5A-169F-0147-8A846461741D}" dt="2019-03-10T21:55:00.127" v="964" actId="20577"/>
          <ac:spMkLst>
            <pc:docMk/>
            <pc:sldMk cId="1568732716" sldId="313"/>
            <ac:spMk id="2" creationId="{F2F7EF6C-8DA0-406F-90CB-E8C8428A8394}"/>
          </ac:spMkLst>
        </pc:spChg>
        <pc:spChg chg="mod">
          <ac:chgData name="Martyna Mikołajek" userId="S::247235@uwr.edu.pl::dbc4b3df-752f-4a15-b45c-f0618cd286a0" providerId="AD" clId="Web-{06402305-CB5A-169F-0147-8A846461741D}" dt="2019-03-10T21:52:22.222" v="949" actId="20577"/>
          <ac:spMkLst>
            <pc:docMk/>
            <pc:sldMk cId="1568732716" sldId="313"/>
            <ac:spMk id="3" creationId="{B2EF52DA-967A-4A7B-8B41-E904740CD567}"/>
          </ac:spMkLst>
        </pc:spChg>
        <pc:spChg chg="del">
          <ac:chgData name="Martyna Mikołajek" userId="S::247235@uwr.edu.pl::dbc4b3df-752f-4a15-b45c-f0618cd286a0" providerId="AD" clId="Web-{06402305-CB5A-169F-0147-8A846461741D}" dt="2019-03-10T21:48:28.723" v="914"/>
          <ac:spMkLst>
            <pc:docMk/>
            <pc:sldMk cId="1568732716" sldId="313"/>
            <ac:spMk id="4" creationId="{DD5CE621-764F-42A1-84EB-3252C1965994}"/>
          </ac:spMkLst>
        </pc:spChg>
        <pc:spChg chg="del">
          <ac:chgData name="Martyna Mikołajek" userId="S::247235@uwr.edu.pl::dbc4b3df-752f-4a15-b45c-f0618cd286a0" providerId="AD" clId="Web-{06402305-CB5A-169F-0147-8A846461741D}" dt="2019-03-10T21:48:31.551" v="915"/>
          <ac:spMkLst>
            <pc:docMk/>
            <pc:sldMk cId="1568732716" sldId="313"/>
            <ac:spMk id="5" creationId="{A6B11F13-F264-4A5C-BD9D-340AFA177C1E}"/>
          </ac:spMkLst>
        </pc:spChg>
      </pc:sldChg>
      <pc:sldChg chg="modSp add replId">
        <pc:chgData name="Martyna Mikołajek" userId="S::247235@uwr.edu.pl::dbc4b3df-752f-4a15-b45c-f0618cd286a0" providerId="AD" clId="Web-{06402305-CB5A-169F-0147-8A846461741D}" dt="2019-03-10T21:54:31.049" v="956" actId="20577"/>
        <pc:sldMkLst>
          <pc:docMk/>
          <pc:sldMk cId="2958131563" sldId="314"/>
        </pc:sldMkLst>
        <pc:spChg chg="mod">
          <ac:chgData name="Martyna Mikołajek" userId="S::247235@uwr.edu.pl::dbc4b3df-752f-4a15-b45c-f0618cd286a0" providerId="AD" clId="Web-{06402305-CB5A-169F-0147-8A846461741D}" dt="2019-03-10T21:54:31.049" v="956" actId="20577"/>
          <ac:spMkLst>
            <pc:docMk/>
            <pc:sldMk cId="2958131563" sldId="314"/>
            <ac:spMk id="2" creationId="{F2F7EF6C-8DA0-406F-90CB-E8C8428A8394}"/>
          </ac:spMkLst>
        </pc:spChg>
        <pc:spChg chg="mod">
          <ac:chgData name="Martyna Mikołajek" userId="S::247235@uwr.edu.pl::dbc4b3df-752f-4a15-b45c-f0618cd286a0" providerId="AD" clId="Web-{06402305-CB5A-169F-0147-8A846461741D}" dt="2019-03-10T21:49:57.504" v="928" actId="20577"/>
          <ac:spMkLst>
            <pc:docMk/>
            <pc:sldMk cId="2958131563" sldId="314"/>
            <ac:spMk id="3" creationId="{B2EF52DA-967A-4A7B-8B41-E904740CD567}"/>
          </ac:spMkLst>
        </pc:spChg>
      </pc:sldChg>
      <pc:sldChg chg="modSp add replId">
        <pc:chgData name="Martyna Mikołajek" userId="S::247235@uwr.edu.pl::dbc4b3df-752f-4a15-b45c-f0618cd286a0" providerId="AD" clId="Web-{06402305-CB5A-169F-0147-8A846461741D}" dt="2019-03-10T21:54:44.159" v="960" actId="20577"/>
        <pc:sldMkLst>
          <pc:docMk/>
          <pc:sldMk cId="2192643606" sldId="315"/>
        </pc:sldMkLst>
        <pc:spChg chg="mod">
          <ac:chgData name="Martyna Mikołajek" userId="S::247235@uwr.edu.pl::dbc4b3df-752f-4a15-b45c-f0618cd286a0" providerId="AD" clId="Web-{06402305-CB5A-169F-0147-8A846461741D}" dt="2019-03-10T21:54:44.159" v="960" actId="20577"/>
          <ac:spMkLst>
            <pc:docMk/>
            <pc:sldMk cId="2192643606" sldId="315"/>
            <ac:spMk id="2" creationId="{F2F7EF6C-8DA0-406F-90CB-E8C8428A8394}"/>
          </ac:spMkLst>
        </pc:spChg>
        <pc:spChg chg="mod">
          <ac:chgData name="Martyna Mikołajek" userId="S::247235@uwr.edu.pl::dbc4b3df-752f-4a15-b45c-f0618cd286a0" providerId="AD" clId="Web-{06402305-CB5A-169F-0147-8A846461741D}" dt="2019-03-10T21:50:45.191" v="932" actId="20577"/>
          <ac:spMkLst>
            <pc:docMk/>
            <pc:sldMk cId="2192643606" sldId="315"/>
            <ac:spMk id="3" creationId="{B2EF52DA-967A-4A7B-8B41-E904740CD567}"/>
          </ac:spMkLst>
        </pc:spChg>
      </pc:sldChg>
      <pc:sldChg chg="modSp add replId">
        <pc:chgData name="Martyna Mikołajek" userId="S::247235@uwr.edu.pl::dbc4b3df-752f-4a15-b45c-f0618cd286a0" providerId="AD" clId="Web-{06402305-CB5A-169F-0147-8A846461741D}" dt="2019-03-10T21:54:50.127" v="963"/>
        <pc:sldMkLst>
          <pc:docMk/>
          <pc:sldMk cId="448697105" sldId="316"/>
        </pc:sldMkLst>
        <pc:spChg chg="mod">
          <ac:chgData name="Martyna Mikołajek" userId="S::247235@uwr.edu.pl::dbc4b3df-752f-4a15-b45c-f0618cd286a0" providerId="AD" clId="Web-{06402305-CB5A-169F-0147-8A846461741D}" dt="2019-03-10T21:54:50.127" v="963"/>
          <ac:spMkLst>
            <pc:docMk/>
            <pc:sldMk cId="448697105" sldId="316"/>
            <ac:spMk id="2" creationId="{F2F7EF6C-8DA0-406F-90CB-E8C8428A8394}"/>
          </ac:spMkLst>
        </pc:spChg>
      </pc:sldChg>
      <pc:sldChg chg="modSp new">
        <pc:chgData name="Martyna Mikołajek" userId="S::247235@uwr.edu.pl::dbc4b3df-752f-4a15-b45c-f0618cd286a0" providerId="AD" clId="Web-{06402305-CB5A-169F-0147-8A846461741D}" dt="2019-03-10T21:58:16.845" v="1000" actId="1076"/>
        <pc:sldMkLst>
          <pc:docMk/>
          <pc:sldMk cId="4101446749" sldId="317"/>
        </pc:sldMkLst>
        <pc:spChg chg="mod">
          <ac:chgData name="Martyna Mikołajek" userId="S::247235@uwr.edu.pl::dbc4b3df-752f-4a15-b45c-f0618cd286a0" providerId="AD" clId="Web-{06402305-CB5A-169F-0147-8A846461741D}" dt="2019-03-10T21:55:54.783" v="973" actId="1076"/>
          <ac:spMkLst>
            <pc:docMk/>
            <pc:sldMk cId="4101446749" sldId="317"/>
            <ac:spMk id="2" creationId="{34F996D2-E4B9-4527-BBC7-F509F569BF30}"/>
          </ac:spMkLst>
        </pc:spChg>
        <pc:spChg chg="mod">
          <ac:chgData name="Martyna Mikołajek" userId="S::247235@uwr.edu.pl::dbc4b3df-752f-4a15-b45c-f0618cd286a0" providerId="AD" clId="Web-{06402305-CB5A-169F-0147-8A846461741D}" dt="2019-03-10T21:58:16.845" v="1000" actId="1076"/>
          <ac:spMkLst>
            <pc:docMk/>
            <pc:sldMk cId="4101446749" sldId="317"/>
            <ac:spMk id="3" creationId="{BCBBED7B-DA74-473E-9261-37B627B1274C}"/>
          </ac:spMkLst>
        </pc:spChg>
      </pc:sldChg>
      <pc:sldChg chg="modSp add replId">
        <pc:chgData name="Martyna Mikołajek" userId="S::247235@uwr.edu.pl::dbc4b3df-752f-4a15-b45c-f0618cd286a0" providerId="AD" clId="Web-{06402305-CB5A-169F-0147-8A846461741D}" dt="2019-03-10T21:58:07.127" v="996" actId="1076"/>
        <pc:sldMkLst>
          <pc:docMk/>
          <pc:sldMk cId="2204119838" sldId="318"/>
        </pc:sldMkLst>
        <pc:spChg chg="mod">
          <ac:chgData name="Martyna Mikołajek" userId="S::247235@uwr.edu.pl::dbc4b3df-752f-4a15-b45c-f0618cd286a0" providerId="AD" clId="Web-{06402305-CB5A-169F-0147-8A846461741D}" dt="2019-03-10T21:58:07.127" v="996" actId="1076"/>
          <ac:spMkLst>
            <pc:docMk/>
            <pc:sldMk cId="2204119838" sldId="318"/>
            <ac:spMk id="3" creationId="{BCBBED7B-DA74-473E-9261-37B627B1274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l-PL" dirty="0"/>
              <a:t>Kliknij, aby edytować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dirty="0"/>
              <a:t>Kliknij, aby edytować styl wzorca podtytułu</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a:xfrm>
            <a:off x="5332412" y="5883275"/>
            <a:ext cx="4324044" cy="365125"/>
          </a:xfrm>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4164440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l-PL" dirty="0"/>
              <a:t>Kliknij, aby edytować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Edytuj style wzorca tekstu</a:t>
            </a:r>
          </a:p>
        </p:txBody>
      </p:sp>
      <p:sp>
        <p:nvSpPr>
          <p:cNvPr id="5" name="Date Placeholder 4"/>
          <p:cNvSpPr>
            <a:spLocks noGrp="1"/>
          </p:cNvSpPr>
          <p:nvPr>
            <p:ph type="dt" sz="half" idx="10"/>
          </p:nvPr>
        </p:nvSpPr>
        <p:spPr/>
        <p:txBody>
          <a:bodyPr/>
          <a:lstStyle/>
          <a:p>
            <a:fld id="{F98AA868-8872-43E4-8C98-D34DABD1FD38}" type="datetimeFigureOut">
              <a:rPr lang="pl-PL" smtClean="0"/>
              <a:t>10.03.2019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839234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l-PL" dirty="0"/>
              <a:t>Kliknij, aby edytować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378642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dirty="0"/>
              <a:t>Kliknij, aby edytować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dirty="0"/>
              <a:t>Edytuj style wzorca tekstu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4174382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l-PL" dirty="0"/>
              <a:t>Kliknij, aby edytować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326618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dirty="0"/>
              <a:t>Kliknij, aby edytować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dirty="0"/>
              <a:t>Edytuj style wzorca tekstu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081619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l-PL" dirty="0"/>
              <a:t>Kliknij, aby edytować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dirty="0"/>
              <a:t>Edytuj style wzorca tekstu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05014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dirty="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595160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l-PL" dirty="0"/>
              <a:t>Kliknij, aby edytować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93499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Kliknij, aby edytować styl</a:t>
            </a:r>
            <a:endParaRPr lang="en-US" dirty="0"/>
          </a:p>
        </p:txBody>
      </p:sp>
      <p:sp>
        <p:nvSpPr>
          <p:cNvPr id="3" name="Content Placeholder 2"/>
          <p:cNvSpPr>
            <a:spLocks noGrp="1"/>
          </p:cNvSpPr>
          <p:nvPr>
            <p:ph idx="1"/>
          </p:nvPr>
        </p:nvSpPr>
        <p:spPr/>
        <p:txBody>
          <a:bodyPr anchor="ct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951856" y="5867131"/>
            <a:ext cx="551167" cy="365125"/>
          </a:xfrm>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21676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l-PL" dirty="0"/>
              <a:t>Kliknij, aby edytować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10.03.2019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04898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l-PL" dirty="0"/>
              <a:t>Kliknij, aby edytować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5" name="Date Placeholder 4"/>
          <p:cNvSpPr>
            <a:spLocks noGrp="1"/>
          </p:cNvSpPr>
          <p:nvPr>
            <p:ph type="dt" sz="half" idx="10"/>
          </p:nvPr>
        </p:nvSpPr>
        <p:spPr/>
        <p:txBody>
          <a:bodyPr/>
          <a:lstStyle/>
          <a:p>
            <a:fld id="{F98AA868-8872-43E4-8C98-D34DABD1FD38}" type="datetimeFigureOut">
              <a:rPr lang="pl-PL" smtClean="0"/>
              <a:t>10.03.2019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69984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dirty="0"/>
              <a:t>Kliknij, aby edytować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Edytuj style wzorca tekstu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Edytuj style wzorca tekstu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7" name="Date Placeholder 6"/>
          <p:cNvSpPr>
            <a:spLocks noGrp="1"/>
          </p:cNvSpPr>
          <p:nvPr>
            <p:ph type="dt" sz="half" idx="10"/>
          </p:nvPr>
        </p:nvSpPr>
        <p:spPr/>
        <p:txBody>
          <a:bodyPr/>
          <a:lstStyle/>
          <a:p>
            <a:fld id="{F98AA868-8872-43E4-8C98-D34DABD1FD38}" type="datetimeFigureOut">
              <a:rPr lang="pl-PL" smtClean="0"/>
              <a:t>10.03.2019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52532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Kliknij, aby edytować styl</a:t>
            </a:r>
            <a:endParaRPr lang="en-US" dirty="0"/>
          </a:p>
        </p:txBody>
      </p:sp>
      <p:sp>
        <p:nvSpPr>
          <p:cNvPr id="3" name="Date Placeholder 2"/>
          <p:cNvSpPr>
            <a:spLocks noGrp="1"/>
          </p:cNvSpPr>
          <p:nvPr>
            <p:ph type="dt" sz="half" idx="10"/>
          </p:nvPr>
        </p:nvSpPr>
        <p:spPr/>
        <p:txBody>
          <a:bodyPr/>
          <a:lstStyle/>
          <a:p>
            <a:fld id="{F98AA868-8872-43E4-8C98-D34DABD1FD38}" type="datetimeFigureOut">
              <a:rPr lang="pl-PL" smtClean="0"/>
              <a:t>10.03.2019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192283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AA868-8872-43E4-8C98-D34DABD1FD38}" type="datetimeFigureOut">
              <a:rPr lang="pl-PL" smtClean="0"/>
              <a:t>10.03.2019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63554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l-PL" dirty="0"/>
              <a:t>Kliknij, aby edytować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Edytuj style wzorca tekstu</a:t>
            </a:r>
          </a:p>
        </p:txBody>
      </p:sp>
      <p:sp>
        <p:nvSpPr>
          <p:cNvPr id="5" name="Date Placeholder 4"/>
          <p:cNvSpPr>
            <a:spLocks noGrp="1"/>
          </p:cNvSpPr>
          <p:nvPr>
            <p:ph type="dt" sz="half" idx="10"/>
          </p:nvPr>
        </p:nvSpPr>
        <p:spPr/>
        <p:txBody>
          <a:bodyPr/>
          <a:lstStyle/>
          <a:p>
            <a:fld id="{F98AA868-8872-43E4-8C98-D34DABD1FD38}" type="datetimeFigureOut">
              <a:rPr lang="pl-PL" smtClean="0"/>
              <a:t>10.03.2019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7027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l-PL" dirty="0"/>
              <a:t>Kliknij, aby edytować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Edytuj style wzorca tekstu</a:t>
            </a:r>
          </a:p>
        </p:txBody>
      </p:sp>
      <p:sp>
        <p:nvSpPr>
          <p:cNvPr id="5" name="Date Placeholder 4"/>
          <p:cNvSpPr>
            <a:spLocks noGrp="1"/>
          </p:cNvSpPr>
          <p:nvPr>
            <p:ph type="dt" sz="half" idx="10"/>
          </p:nvPr>
        </p:nvSpPr>
        <p:spPr/>
        <p:txBody>
          <a:bodyPr/>
          <a:lstStyle/>
          <a:p>
            <a:fld id="{F98AA868-8872-43E4-8C98-D34DABD1FD38}" type="datetimeFigureOut">
              <a:rPr lang="pl-PL" smtClean="0"/>
              <a:t>10.03.2019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49678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l-PL" dirty="0"/>
              <a:t>Kliknij, aby edytować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8AA868-8872-43E4-8C98-D34DABD1FD38}" type="datetimeFigureOut">
              <a:rPr lang="pl-PL" smtClean="0"/>
              <a:t>10.03.2019</a:t>
            </a:fld>
            <a:endParaRPr lang="pl-PL"/>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l-PL"/>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77C6C3F-668B-4AF5-BFA9-0F657EB068D6}" type="slidenum">
              <a:rPr lang="pl-PL" smtClean="0"/>
              <a:t>‹#›</a:t>
            </a:fld>
            <a:endParaRPr lang="pl-PL"/>
          </a:p>
        </p:txBody>
      </p:sp>
    </p:spTree>
    <p:extLst>
      <p:ext uri="{BB962C8B-B14F-4D97-AF65-F5344CB8AC3E}">
        <p14:creationId xmlns:p14="http://schemas.microsoft.com/office/powerpoint/2010/main" val="1323134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artyna.mikolajek@uwr.edu.p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l"/>
            <a:r>
              <a:rPr lang="pl-PL" b="1" u="sng" dirty="0"/>
              <a:t>Business Planning</a:t>
            </a:r>
          </a:p>
          <a:p>
            <a:endParaRPr lang="pl-PL" dirty="0"/>
          </a:p>
        </p:txBody>
      </p:sp>
      <p:sp>
        <p:nvSpPr>
          <p:cNvPr id="3" name="Podtytuł 2"/>
          <p:cNvSpPr>
            <a:spLocks noGrp="1"/>
          </p:cNvSpPr>
          <p:nvPr>
            <p:ph type="subTitle" idx="1"/>
          </p:nvPr>
        </p:nvSpPr>
        <p:spPr/>
        <p:txBody>
          <a:bodyPr/>
          <a:lstStyle/>
          <a:p>
            <a:r>
              <a:rPr lang="pl-PL" dirty="0"/>
              <a:t>Martyna Mikołajek </a:t>
            </a:r>
            <a:r>
              <a:rPr lang="pl-PL" dirty="0" err="1"/>
              <a:t>M.Sc</a:t>
            </a:r>
            <a:r>
              <a:rPr lang="pl-PL" dirty="0"/>
              <a:t>.</a:t>
            </a:r>
            <a:br>
              <a:rPr lang="pl-PL" dirty="0"/>
            </a:br>
            <a:r>
              <a:rPr lang="pl-PL" dirty="0"/>
              <a:t>Management Financial </a:t>
            </a:r>
            <a:r>
              <a:rPr lang="pl-PL" dirty="0" err="1"/>
              <a:t>Facility</a:t>
            </a:r>
            <a:r>
              <a:rPr lang="pl-PL" dirty="0"/>
              <a:t> </a:t>
            </a:r>
            <a:br>
              <a:rPr lang="pl-PL" dirty="0"/>
            </a:br>
            <a:r>
              <a:rPr lang="pl-PL" dirty="0" err="1"/>
              <a:t>Institute</a:t>
            </a:r>
            <a:r>
              <a:rPr lang="pl-PL" dirty="0"/>
              <a:t> of </a:t>
            </a:r>
            <a:r>
              <a:rPr lang="pl-PL" dirty="0" err="1"/>
              <a:t>Economic</a:t>
            </a:r>
            <a:r>
              <a:rPr lang="pl-PL" dirty="0"/>
              <a:t> </a:t>
            </a:r>
            <a:r>
              <a:rPr lang="pl-PL" dirty="0" err="1"/>
              <a:t>Sciences</a:t>
            </a:r>
          </a:p>
        </p:txBody>
      </p:sp>
    </p:spTree>
    <p:extLst>
      <p:ext uri="{BB962C8B-B14F-4D97-AF65-F5344CB8AC3E}">
        <p14:creationId xmlns:p14="http://schemas.microsoft.com/office/powerpoint/2010/main" val="650317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C0E558-CB77-4480-ABA1-69F948FE7B4B}"/>
              </a:ext>
            </a:extLst>
          </p:cNvPr>
          <p:cNvSpPr>
            <a:spLocks noGrp="1"/>
          </p:cNvSpPr>
          <p:nvPr>
            <p:ph type="title"/>
          </p:nvPr>
        </p:nvSpPr>
        <p:spPr>
          <a:xfrm>
            <a:off x="1484311" y="-277483"/>
            <a:ext cx="10018713" cy="1752599"/>
          </a:xfrm>
        </p:spPr>
        <p:txBody>
          <a:bodyPr/>
          <a:lstStyle/>
          <a:p>
            <a:r>
              <a:rPr lang="pl-PL" b="1"/>
              <a:t>Planning</a:t>
            </a:r>
            <a:endParaRPr lang="pl-PL"/>
          </a:p>
        </p:txBody>
      </p:sp>
      <p:sp>
        <p:nvSpPr>
          <p:cNvPr id="3" name="Symbol zastępczy zawartości 2">
            <a:extLst>
              <a:ext uri="{FF2B5EF4-FFF2-40B4-BE49-F238E27FC236}">
                <a16:creationId xmlns:a16="http://schemas.microsoft.com/office/drawing/2014/main" id="{ECCA1FB6-CE82-4DDF-AFCE-998B2B3591C1}"/>
              </a:ext>
            </a:extLst>
          </p:cNvPr>
          <p:cNvSpPr>
            <a:spLocks noGrp="1"/>
          </p:cNvSpPr>
          <p:nvPr>
            <p:ph idx="1"/>
          </p:nvPr>
        </p:nvSpPr>
        <p:spPr>
          <a:xfrm>
            <a:off x="1484310" y="1071114"/>
            <a:ext cx="10018713" cy="4748841"/>
          </a:xfrm>
        </p:spPr>
        <p:txBody>
          <a:bodyPr/>
          <a:lstStyle/>
          <a:p>
            <a:pPr marL="0" indent="0">
              <a:buNone/>
            </a:pPr>
            <a:r>
              <a:rPr lang="en" sz="3200" b="1" dirty="0"/>
              <a:t>One-time plans:</a:t>
            </a:r>
            <a:r>
              <a:rPr lang="en" sz="3200" dirty="0"/>
              <a:t>
</a:t>
            </a:r>
            <a:r>
              <a:rPr lang="en" sz="3200"/>
              <a:t>It is developed to carry out activities that in the future are unlikely to be repeated. The two most common forms of one-off plans are programs and projects.</a:t>
            </a:r>
            <a:endParaRPr lang="pl-PL" sz="3200"/>
          </a:p>
          <a:p>
            <a:pPr marL="0" indent="0">
              <a:buNone/>
            </a:pPr>
            <a:endParaRPr lang="en" dirty="0"/>
          </a:p>
          <a:p>
            <a:pPr marL="0" indent="0">
              <a:buNone/>
            </a:pPr>
            <a:endParaRPr lang="en" dirty="0"/>
          </a:p>
          <a:p>
            <a:pPr marL="0" indent="0">
              <a:buNone/>
            </a:pPr>
            <a:endParaRPr lang="en" dirty="0"/>
          </a:p>
          <a:p>
            <a:pPr marL="0" indent="0">
              <a:buNone/>
            </a:pPr>
            <a:endParaRPr lang="en" dirty="0"/>
          </a:p>
        </p:txBody>
      </p:sp>
      <p:sp>
        <p:nvSpPr>
          <p:cNvPr id="4" name="Prostokąt: zaokrąglone rogi 3">
            <a:extLst>
              <a:ext uri="{FF2B5EF4-FFF2-40B4-BE49-F238E27FC236}">
                <a16:creationId xmlns:a16="http://schemas.microsoft.com/office/drawing/2014/main" id="{C5DC72AC-E61B-436C-BDFC-82EA2A13F270}"/>
              </a:ext>
            </a:extLst>
          </p:cNvPr>
          <p:cNvSpPr/>
          <p:nvPr/>
        </p:nvSpPr>
        <p:spPr>
          <a:xfrm>
            <a:off x="1742536" y="4610819"/>
            <a:ext cx="3933645" cy="13169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a:t>Programs</a:t>
            </a:r>
          </a:p>
        </p:txBody>
      </p:sp>
      <p:sp>
        <p:nvSpPr>
          <p:cNvPr id="5" name="Prostokąt: zaokrąglone rogi 4">
            <a:extLst>
              <a:ext uri="{FF2B5EF4-FFF2-40B4-BE49-F238E27FC236}">
                <a16:creationId xmlns:a16="http://schemas.microsoft.com/office/drawing/2014/main" id="{9221B87C-B876-4F46-BFA6-F60FDCC2441A}"/>
              </a:ext>
            </a:extLst>
          </p:cNvPr>
          <p:cNvSpPr/>
          <p:nvPr/>
        </p:nvSpPr>
        <p:spPr>
          <a:xfrm>
            <a:off x="7450346" y="4610818"/>
            <a:ext cx="3933645" cy="13169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a:t>Projects</a:t>
            </a:r>
          </a:p>
        </p:txBody>
      </p:sp>
    </p:spTree>
    <p:extLst>
      <p:ext uri="{BB962C8B-B14F-4D97-AF65-F5344CB8AC3E}">
        <p14:creationId xmlns:p14="http://schemas.microsoft.com/office/powerpoint/2010/main" val="3018954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C0E558-CB77-4480-ABA1-69F948FE7B4B}"/>
              </a:ext>
            </a:extLst>
          </p:cNvPr>
          <p:cNvSpPr>
            <a:spLocks noGrp="1"/>
          </p:cNvSpPr>
          <p:nvPr>
            <p:ph type="title"/>
          </p:nvPr>
        </p:nvSpPr>
        <p:spPr>
          <a:xfrm>
            <a:off x="1484311" y="685800"/>
            <a:ext cx="10018713" cy="961845"/>
          </a:xfrm>
        </p:spPr>
        <p:txBody>
          <a:bodyPr/>
          <a:lstStyle/>
          <a:p>
            <a:r>
              <a:rPr lang="pl-PL" b="1"/>
              <a:t>Programs</a:t>
            </a:r>
          </a:p>
        </p:txBody>
      </p:sp>
      <p:sp>
        <p:nvSpPr>
          <p:cNvPr id="3" name="Symbol zastępczy zawartości 2">
            <a:extLst>
              <a:ext uri="{FF2B5EF4-FFF2-40B4-BE49-F238E27FC236}">
                <a16:creationId xmlns:a16="http://schemas.microsoft.com/office/drawing/2014/main" id="{ECCA1FB6-CE82-4DDF-AFCE-998B2B3591C1}"/>
              </a:ext>
            </a:extLst>
          </p:cNvPr>
          <p:cNvSpPr>
            <a:spLocks noGrp="1"/>
          </p:cNvSpPr>
          <p:nvPr>
            <p:ph idx="1"/>
          </p:nvPr>
        </p:nvSpPr>
        <p:spPr>
          <a:xfrm>
            <a:off x="1484310" y="1847490"/>
            <a:ext cx="10018713" cy="3943710"/>
          </a:xfrm>
        </p:spPr>
        <p:txBody>
          <a:bodyPr>
            <a:normAutofit/>
          </a:bodyPr>
          <a:lstStyle/>
          <a:p>
            <a:pPr marL="0" indent="0">
              <a:buNone/>
            </a:pPr>
            <a:r>
              <a:rPr lang="en" sz="3200" b="1"/>
              <a:t>Programs:</a:t>
            </a:r>
            <a:r>
              <a:rPr lang="en" sz="3200"/>
              <a:t> The program is a one-time plan for a wider set of activities. It may include the procedures needed to launch a new product range, launch a new plant or sales outlet, or change the company's appointment.</a:t>
            </a:r>
            <a:r>
              <a:rPr lang="en" dirty="0"/>
              <a:t>
</a:t>
            </a:r>
            <a:endParaRPr lang="pl-PL"/>
          </a:p>
        </p:txBody>
      </p:sp>
    </p:spTree>
    <p:extLst>
      <p:ext uri="{BB962C8B-B14F-4D97-AF65-F5344CB8AC3E}">
        <p14:creationId xmlns:p14="http://schemas.microsoft.com/office/powerpoint/2010/main" val="1883985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C0E558-CB77-4480-ABA1-69F948FE7B4B}"/>
              </a:ext>
            </a:extLst>
          </p:cNvPr>
          <p:cNvSpPr>
            <a:spLocks noGrp="1"/>
          </p:cNvSpPr>
          <p:nvPr>
            <p:ph type="title"/>
          </p:nvPr>
        </p:nvSpPr>
        <p:spPr>
          <a:xfrm>
            <a:off x="1484311" y="-4313"/>
            <a:ext cx="10018713" cy="1752599"/>
          </a:xfrm>
        </p:spPr>
        <p:txBody>
          <a:bodyPr/>
          <a:lstStyle/>
          <a:p>
            <a:r>
              <a:rPr lang="pl-PL" b="1"/>
              <a:t>Projects</a:t>
            </a:r>
          </a:p>
        </p:txBody>
      </p:sp>
      <p:sp>
        <p:nvSpPr>
          <p:cNvPr id="3" name="Symbol zastępczy zawartości 2">
            <a:extLst>
              <a:ext uri="{FF2B5EF4-FFF2-40B4-BE49-F238E27FC236}">
                <a16:creationId xmlns:a16="http://schemas.microsoft.com/office/drawing/2014/main" id="{ECCA1FB6-CE82-4DDF-AFCE-998B2B3591C1}"/>
              </a:ext>
            </a:extLst>
          </p:cNvPr>
          <p:cNvSpPr>
            <a:spLocks noGrp="1"/>
          </p:cNvSpPr>
          <p:nvPr>
            <p:ph idx="1"/>
          </p:nvPr>
        </p:nvSpPr>
        <p:spPr>
          <a:xfrm>
            <a:off x="1484310" y="1545566"/>
            <a:ext cx="10018713" cy="4748841"/>
          </a:xfrm>
        </p:spPr>
        <p:txBody>
          <a:bodyPr>
            <a:normAutofit/>
          </a:bodyPr>
          <a:lstStyle/>
          <a:p>
            <a:pPr marL="0" indent="0">
              <a:buNone/>
            </a:pPr>
            <a:r>
              <a:rPr lang="en" dirty="0"/>
              <a:t>
</a:t>
            </a:r>
            <a:r>
              <a:rPr lang="en" sz="3200" b="1"/>
              <a:t>Projects: </a:t>
            </a:r>
            <a:r>
              <a:rPr lang="en" sz="3200"/>
              <a:t>The project is reminiscent of the program, but differs from it in a narrower scope and less complexity. The project can be part of a wider program, it can also be an independent one-use plan. The projects are also used to introduce new products within the existing range or to introduce a new type of bonus to the existing remuneration system.</a:t>
            </a:r>
            <a:endParaRPr lang="pl-PL" sz="3200"/>
          </a:p>
        </p:txBody>
      </p:sp>
    </p:spTree>
    <p:extLst>
      <p:ext uri="{BB962C8B-B14F-4D97-AF65-F5344CB8AC3E}">
        <p14:creationId xmlns:p14="http://schemas.microsoft.com/office/powerpoint/2010/main" val="1032016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822649-1E96-410B-BCB6-59816E8F50AD}"/>
              </a:ext>
            </a:extLst>
          </p:cNvPr>
          <p:cNvSpPr>
            <a:spLocks noGrp="1"/>
          </p:cNvSpPr>
          <p:nvPr>
            <p:ph type="title"/>
          </p:nvPr>
        </p:nvSpPr>
        <p:spPr>
          <a:xfrm>
            <a:off x="1484311" y="196970"/>
            <a:ext cx="10018713" cy="933090"/>
          </a:xfrm>
        </p:spPr>
        <p:txBody>
          <a:bodyPr/>
          <a:lstStyle/>
          <a:p>
            <a:r>
              <a:rPr lang="en" b="1"/>
              <a:t>Permanently Plans</a:t>
            </a:r>
            <a:endParaRPr lang="pl-PL" b="1"/>
          </a:p>
        </p:txBody>
      </p:sp>
      <p:sp>
        <p:nvSpPr>
          <p:cNvPr id="3" name="Symbol zastępczy zawartości 2">
            <a:extLst>
              <a:ext uri="{FF2B5EF4-FFF2-40B4-BE49-F238E27FC236}">
                <a16:creationId xmlns:a16="http://schemas.microsoft.com/office/drawing/2014/main" id="{09AB1518-B092-4A58-9D2B-BF6B95FB95CE}"/>
              </a:ext>
            </a:extLst>
          </p:cNvPr>
          <p:cNvSpPr>
            <a:spLocks noGrp="1"/>
          </p:cNvSpPr>
          <p:nvPr>
            <p:ph idx="1"/>
          </p:nvPr>
        </p:nvSpPr>
        <p:spPr>
          <a:xfrm>
            <a:off x="1383669" y="1214886"/>
            <a:ext cx="10119354" cy="4576314"/>
          </a:xfrm>
        </p:spPr>
        <p:txBody>
          <a:bodyPr>
            <a:normAutofit/>
          </a:bodyPr>
          <a:lstStyle/>
          <a:p>
            <a:pPr marL="0" indent="0">
              <a:buNone/>
            </a:pPr>
            <a:r>
              <a:rPr lang="en" sz="3600" dirty="0"/>
              <a:t>While one-off plans are used in unique situations. A continuous plan is used for activities repeated regularly from time to time. Continuous plans can greatly improve efficiency by standardizing the decision-making process. The basic types of such plans are policy guidelines, standard procedures as </a:t>
            </a:r>
            <a:r>
              <a:rPr lang="en" sz="3600"/>
              <a:t>well as rules of conduct.</a:t>
            </a:r>
            <a:endParaRPr lang="pl-PL" sz="3600"/>
          </a:p>
        </p:txBody>
      </p:sp>
    </p:spTree>
    <p:extLst>
      <p:ext uri="{BB962C8B-B14F-4D97-AF65-F5344CB8AC3E}">
        <p14:creationId xmlns:p14="http://schemas.microsoft.com/office/powerpoint/2010/main" val="4004970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7A3CC-DD8D-443A-A8EC-6335E38D6885}"/>
              </a:ext>
            </a:extLst>
          </p:cNvPr>
          <p:cNvSpPr>
            <a:spLocks noGrp="1"/>
          </p:cNvSpPr>
          <p:nvPr>
            <p:ph type="title"/>
          </p:nvPr>
        </p:nvSpPr>
        <p:spPr>
          <a:xfrm>
            <a:off x="1484311" y="225725"/>
            <a:ext cx="10018713" cy="918713"/>
          </a:xfrm>
        </p:spPr>
        <p:txBody>
          <a:bodyPr/>
          <a:lstStyle/>
          <a:p>
            <a:r>
              <a:rPr lang="pl-PL" b="1"/>
              <a:t>Policy guidelines</a:t>
            </a:r>
          </a:p>
        </p:txBody>
      </p:sp>
      <p:sp>
        <p:nvSpPr>
          <p:cNvPr id="3" name="Symbol zastępczy zawartości 2">
            <a:extLst>
              <a:ext uri="{FF2B5EF4-FFF2-40B4-BE49-F238E27FC236}">
                <a16:creationId xmlns:a16="http://schemas.microsoft.com/office/drawing/2014/main" id="{FDEEB1EF-FFBF-41E9-859D-6FC049C3A7DC}"/>
              </a:ext>
            </a:extLst>
          </p:cNvPr>
          <p:cNvSpPr>
            <a:spLocks noGrp="1"/>
          </p:cNvSpPr>
          <p:nvPr>
            <p:ph idx="1"/>
          </p:nvPr>
        </p:nvSpPr>
        <p:spPr>
          <a:xfrm>
            <a:off x="1484310" y="1732471"/>
            <a:ext cx="10018713" cy="4058729"/>
          </a:xfrm>
        </p:spPr>
        <p:txBody>
          <a:bodyPr>
            <a:normAutofit/>
          </a:bodyPr>
          <a:lstStyle/>
          <a:p>
            <a:pPr marL="0" indent="0">
              <a:buNone/>
            </a:pPr>
            <a:r>
              <a:rPr lang="en" sz="3600"/>
              <a:t>Policy guidelines, as a general guide, are the most general form of a continuous plan. They define the general reaction of the organization to a specific problem or situation. Policy guidelines can also describe the right way to deal with exceptions.</a:t>
            </a:r>
            <a:endParaRPr lang="pl-PL" sz="3600"/>
          </a:p>
        </p:txBody>
      </p:sp>
    </p:spTree>
    <p:extLst>
      <p:ext uri="{BB962C8B-B14F-4D97-AF65-F5344CB8AC3E}">
        <p14:creationId xmlns:p14="http://schemas.microsoft.com/office/powerpoint/2010/main" val="3220431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7A3CC-DD8D-443A-A8EC-6335E38D6885}"/>
              </a:ext>
            </a:extLst>
          </p:cNvPr>
          <p:cNvSpPr>
            <a:spLocks noGrp="1"/>
          </p:cNvSpPr>
          <p:nvPr>
            <p:ph type="title"/>
          </p:nvPr>
        </p:nvSpPr>
        <p:spPr>
          <a:xfrm>
            <a:off x="1412424" y="81951"/>
            <a:ext cx="10018713" cy="731807"/>
          </a:xfrm>
        </p:spPr>
        <p:txBody>
          <a:bodyPr/>
          <a:lstStyle/>
          <a:p>
            <a:r>
              <a:rPr lang="pl-PL" b="1"/>
              <a:t>Standard procedures</a:t>
            </a:r>
          </a:p>
        </p:txBody>
      </p:sp>
      <p:sp>
        <p:nvSpPr>
          <p:cNvPr id="3" name="Symbol zastępczy zawartości 2">
            <a:extLst>
              <a:ext uri="{FF2B5EF4-FFF2-40B4-BE49-F238E27FC236}">
                <a16:creationId xmlns:a16="http://schemas.microsoft.com/office/drawing/2014/main" id="{FDEEB1EF-FFBF-41E9-859D-6FC049C3A7DC}"/>
              </a:ext>
            </a:extLst>
          </p:cNvPr>
          <p:cNvSpPr>
            <a:spLocks noGrp="1"/>
          </p:cNvSpPr>
          <p:nvPr>
            <p:ph idx="1"/>
          </p:nvPr>
        </p:nvSpPr>
        <p:spPr>
          <a:xfrm>
            <a:off x="1484310" y="884207"/>
            <a:ext cx="10018713" cy="4906993"/>
          </a:xfrm>
        </p:spPr>
        <p:txBody>
          <a:bodyPr>
            <a:normAutofit/>
          </a:bodyPr>
          <a:lstStyle/>
          <a:p>
            <a:pPr marL="0" indent="0">
              <a:buNone/>
            </a:pPr>
            <a:r>
              <a:rPr lang="en" sz="3600"/>
              <a:t>Another type of continuous plan is the standard operating procedure. It is more specific than the policy guidelines, because it describes the way in which certain conditions are handled.</a:t>
            </a:r>
            <a:endParaRPr lang="pl-PL" sz="3600"/>
          </a:p>
        </p:txBody>
      </p:sp>
    </p:spTree>
    <p:extLst>
      <p:ext uri="{BB962C8B-B14F-4D97-AF65-F5344CB8AC3E}">
        <p14:creationId xmlns:p14="http://schemas.microsoft.com/office/powerpoint/2010/main" val="4217941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7A3CC-DD8D-443A-A8EC-6335E38D6885}"/>
              </a:ext>
            </a:extLst>
          </p:cNvPr>
          <p:cNvSpPr>
            <a:spLocks noGrp="1"/>
          </p:cNvSpPr>
          <p:nvPr>
            <p:ph type="title"/>
          </p:nvPr>
        </p:nvSpPr>
        <p:spPr>
          <a:xfrm>
            <a:off x="1484311" y="153838"/>
            <a:ext cx="10018713" cy="1019354"/>
          </a:xfrm>
        </p:spPr>
        <p:txBody>
          <a:bodyPr/>
          <a:lstStyle/>
          <a:p>
            <a:r>
              <a:rPr lang="pl-PL" b="1"/>
              <a:t>Rules of conduct</a:t>
            </a:r>
          </a:p>
        </p:txBody>
      </p:sp>
      <p:sp>
        <p:nvSpPr>
          <p:cNvPr id="3" name="Symbol zastępczy zawartości 2">
            <a:extLst>
              <a:ext uri="{FF2B5EF4-FFF2-40B4-BE49-F238E27FC236}">
                <a16:creationId xmlns:a16="http://schemas.microsoft.com/office/drawing/2014/main" id="{FDEEB1EF-FFBF-41E9-859D-6FC049C3A7DC}"/>
              </a:ext>
            </a:extLst>
          </p:cNvPr>
          <p:cNvSpPr>
            <a:spLocks noGrp="1"/>
          </p:cNvSpPr>
          <p:nvPr>
            <p:ph idx="1"/>
          </p:nvPr>
        </p:nvSpPr>
        <p:spPr>
          <a:xfrm>
            <a:off x="1484310" y="1444924"/>
            <a:ext cx="10018713" cy="4346276"/>
          </a:xfrm>
        </p:spPr>
        <p:txBody>
          <a:bodyPr>
            <a:normAutofit/>
          </a:bodyPr>
          <a:lstStyle/>
          <a:p>
            <a:pPr marL="0" indent="0">
              <a:buNone/>
            </a:pPr>
            <a:r>
              <a:rPr lang="en" sz="2800"/>
              <a:t>The narrowest type of continuous plans are rules and rules of conduct. They describe exactly how to perform specific activities. In various situations, they play the role of a direct basis by making decisions. For example, all McDonalds restaurants usually prohibit the use of company phones by customers. Of course, in most organizations, a senior manager may suspend or bend the recipe. Regulations and regulations may become a problem if they are excessive or are used too rigidly.</a:t>
            </a:r>
            <a:endParaRPr lang="pl-PL" sz="2800"/>
          </a:p>
        </p:txBody>
      </p:sp>
    </p:spTree>
    <p:extLst>
      <p:ext uri="{BB962C8B-B14F-4D97-AF65-F5344CB8AC3E}">
        <p14:creationId xmlns:p14="http://schemas.microsoft.com/office/powerpoint/2010/main" val="2821349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7A3CC-DD8D-443A-A8EC-6335E38D6885}"/>
              </a:ext>
            </a:extLst>
          </p:cNvPr>
          <p:cNvSpPr>
            <a:spLocks noGrp="1"/>
          </p:cNvSpPr>
          <p:nvPr>
            <p:ph type="title"/>
          </p:nvPr>
        </p:nvSpPr>
        <p:spPr>
          <a:xfrm>
            <a:off x="1484311" y="153838"/>
            <a:ext cx="10018713" cy="1019354"/>
          </a:xfrm>
        </p:spPr>
        <p:txBody>
          <a:bodyPr/>
          <a:lstStyle/>
          <a:p>
            <a:r>
              <a:rPr lang="pl-PL" b="1"/>
              <a:t>Rules of conduct</a:t>
            </a:r>
          </a:p>
        </p:txBody>
      </p:sp>
      <p:sp>
        <p:nvSpPr>
          <p:cNvPr id="3" name="Symbol zastępczy zawartości 2">
            <a:extLst>
              <a:ext uri="{FF2B5EF4-FFF2-40B4-BE49-F238E27FC236}">
                <a16:creationId xmlns:a16="http://schemas.microsoft.com/office/drawing/2014/main" id="{FDEEB1EF-FFBF-41E9-859D-6FC049C3A7DC}"/>
              </a:ext>
            </a:extLst>
          </p:cNvPr>
          <p:cNvSpPr>
            <a:spLocks noGrp="1"/>
          </p:cNvSpPr>
          <p:nvPr>
            <p:ph idx="1"/>
          </p:nvPr>
        </p:nvSpPr>
        <p:spPr>
          <a:xfrm>
            <a:off x="1484310" y="1444924"/>
            <a:ext cx="10018713" cy="4346276"/>
          </a:xfrm>
        </p:spPr>
        <p:txBody>
          <a:bodyPr>
            <a:normAutofit/>
          </a:bodyPr>
          <a:lstStyle/>
          <a:p>
            <a:pPr marL="0" indent="0">
              <a:buNone/>
            </a:pPr>
            <a:r>
              <a:rPr lang="en" sz="2800"/>
              <a:t>In many respects the rules and rules of conduct and standard operating procedures are similar. Both of them have a rather narrow scope and can substitute for the decision-making process. In general, however, standard procedures describe the sequence of action, while the rules and rules of conduct focus on one type of activity.</a:t>
            </a:r>
            <a:endParaRPr lang="pl-PL"/>
          </a:p>
        </p:txBody>
      </p:sp>
    </p:spTree>
    <p:extLst>
      <p:ext uri="{BB962C8B-B14F-4D97-AF65-F5344CB8AC3E}">
        <p14:creationId xmlns:p14="http://schemas.microsoft.com/office/powerpoint/2010/main" val="3608876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F7EF6C-8DA0-406F-90CB-E8C8428A8394}"/>
              </a:ext>
            </a:extLst>
          </p:cNvPr>
          <p:cNvSpPr>
            <a:spLocks noGrp="1"/>
          </p:cNvSpPr>
          <p:nvPr>
            <p:ph type="title"/>
          </p:nvPr>
        </p:nvSpPr>
        <p:spPr/>
        <p:txBody>
          <a:bodyPr/>
          <a:lstStyle/>
          <a:p>
            <a:r>
              <a:rPr lang="en" b="1"/>
              <a:t>Planning time</a:t>
            </a:r>
            <a:endParaRPr lang="pl-PL" b="1"/>
          </a:p>
        </p:txBody>
      </p:sp>
      <p:sp>
        <p:nvSpPr>
          <p:cNvPr id="3" name="Symbol zastępczy zawartości 2">
            <a:extLst>
              <a:ext uri="{FF2B5EF4-FFF2-40B4-BE49-F238E27FC236}">
                <a16:creationId xmlns:a16="http://schemas.microsoft.com/office/drawing/2014/main" id="{B2EF52DA-967A-4A7B-8B41-E904740CD567}"/>
              </a:ext>
            </a:extLst>
          </p:cNvPr>
          <p:cNvSpPr>
            <a:spLocks noGrp="1"/>
          </p:cNvSpPr>
          <p:nvPr>
            <p:ph idx="1"/>
          </p:nvPr>
        </p:nvSpPr>
        <p:spPr/>
        <p:txBody>
          <a:bodyPr/>
          <a:lstStyle/>
          <a:p>
            <a:endParaRPr lang="pl-PL"/>
          </a:p>
        </p:txBody>
      </p:sp>
      <p:sp>
        <p:nvSpPr>
          <p:cNvPr id="4" name="Prostokąt: zaokrąglone rogi 3">
            <a:extLst>
              <a:ext uri="{FF2B5EF4-FFF2-40B4-BE49-F238E27FC236}">
                <a16:creationId xmlns:a16="http://schemas.microsoft.com/office/drawing/2014/main" id="{DD5CE621-764F-42A1-84EB-3252C1965994}"/>
              </a:ext>
            </a:extLst>
          </p:cNvPr>
          <p:cNvSpPr/>
          <p:nvPr/>
        </p:nvSpPr>
        <p:spPr>
          <a:xfrm>
            <a:off x="2418272" y="3173083"/>
            <a:ext cx="328666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t>Short-term plans</a:t>
            </a:r>
            <a:endParaRPr lang="pl-PL"/>
          </a:p>
        </p:txBody>
      </p:sp>
      <p:sp>
        <p:nvSpPr>
          <p:cNvPr id="5" name="Prostokąt: zaokrąglone rogi 4">
            <a:extLst>
              <a:ext uri="{FF2B5EF4-FFF2-40B4-BE49-F238E27FC236}">
                <a16:creationId xmlns:a16="http://schemas.microsoft.com/office/drawing/2014/main" id="{A6B11F13-F264-4A5C-BD9D-340AFA177C1E}"/>
              </a:ext>
            </a:extLst>
          </p:cNvPr>
          <p:cNvSpPr/>
          <p:nvPr/>
        </p:nvSpPr>
        <p:spPr>
          <a:xfrm>
            <a:off x="7277818" y="3173082"/>
            <a:ext cx="328666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t>Long-term plans</a:t>
            </a:r>
            <a:endParaRPr lang="pl-PL"/>
          </a:p>
        </p:txBody>
      </p:sp>
      <p:sp>
        <p:nvSpPr>
          <p:cNvPr id="6" name="Prostokąt: zaokrąglone rogi 5">
            <a:extLst>
              <a:ext uri="{FF2B5EF4-FFF2-40B4-BE49-F238E27FC236}">
                <a16:creationId xmlns:a16="http://schemas.microsoft.com/office/drawing/2014/main" id="{69BA561D-C642-4C79-9699-0B20A91DC161}"/>
              </a:ext>
            </a:extLst>
          </p:cNvPr>
          <p:cNvSpPr/>
          <p:nvPr/>
        </p:nvSpPr>
        <p:spPr>
          <a:xfrm>
            <a:off x="4589253" y="4582064"/>
            <a:ext cx="328666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t>Medium-term plans</a:t>
            </a:r>
            <a:endParaRPr lang="pl-PL"/>
          </a:p>
        </p:txBody>
      </p:sp>
    </p:spTree>
    <p:extLst>
      <p:ext uri="{BB962C8B-B14F-4D97-AF65-F5344CB8AC3E}">
        <p14:creationId xmlns:p14="http://schemas.microsoft.com/office/powerpoint/2010/main" val="4239633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F7EF6C-8DA0-406F-90CB-E8C8428A8394}"/>
              </a:ext>
            </a:extLst>
          </p:cNvPr>
          <p:cNvSpPr>
            <a:spLocks noGrp="1"/>
          </p:cNvSpPr>
          <p:nvPr>
            <p:ph type="title"/>
          </p:nvPr>
        </p:nvSpPr>
        <p:spPr>
          <a:xfrm>
            <a:off x="1484311" y="81951"/>
            <a:ext cx="10018713" cy="861203"/>
          </a:xfrm>
        </p:spPr>
        <p:txBody>
          <a:bodyPr/>
          <a:lstStyle/>
          <a:p>
            <a:r>
              <a:rPr lang="en" b="1"/>
              <a:t>Planning time</a:t>
            </a:r>
            <a:endParaRPr lang="pl-PL" b="1"/>
          </a:p>
        </p:txBody>
      </p:sp>
      <p:sp>
        <p:nvSpPr>
          <p:cNvPr id="3" name="Symbol zastępczy zawartości 2">
            <a:extLst>
              <a:ext uri="{FF2B5EF4-FFF2-40B4-BE49-F238E27FC236}">
                <a16:creationId xmlns:a16="http://schemas.microsoft.com/office/drawing/2014/main" id="{B2EF52DA-967A-4A7B-8B41-E904740CD567}"/>
              </a:ext>
            </a:extLst>
          </p:cNvPr>
          <p:cNvSpPr>
            <a:spLocks noGrp="1"/>
          </p:cNvSpPr>
          <p:nvPr>
            <p:ph idx="1"/>
          </p:nvPr>
        </p:nvSpPr>
        <p:spPr>
          <a:xfrm>
            <a:off x="1484310" y="941717"/>
            <a:ext cx="10018713" cy="4849483"/>
          </a:xfrm>
        </p:spPr>
        <p:txBody>
          <a:bodyPr>
            <a:noAutofit/>
          </a:bodyPr>
          <a:lstStyle/>
          <a:p>
            <a:pPr marL="0" indent="0">
              <a:buNone/>
            </a:pPr>
            <a:r>
              <a:rPr lang="en" sz="2800" b="1"/>
              <a:t>The long-term</a:t>
            </a:r>
            <a:r>
              <a:rPr lang="en" sz="2800"/>
              <a:t> plan covers a period of many years, perhaps even several decades. Big companies like General Motors Copr. And Wxxon Corporatiom, usually develop plans for 10-20 years. The range of long-term planning varies between organizations. Organizational managers operating in a complex, changeable environment face a special dilemma.</a:t>
            </a:r>
          </a:p>
        </p:txBody>
      </p:sp>
    </p:spTree>
    <p:extLst>
      <p:ext uri="{BB962C8B-B14F-4D97-AF65-F5344CB8AC3E}">
        <p14:creationId xmlns:p14="http://schemas.microsoft.com/office/powerpoint/2010/main" val="153801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5B32DD-87CF-4294-B61F-486A5F6EBF18}"/>
              </a:ext>
            </a:extLst>
          </p:cNvPr>
          <p:cNvSpPr>
            <a:spLocks noGrp="1"/>
          </p:cNvSpPr>
          <p:nvPr>
            <p:ph type="title"/>
          </p:nvPr>
        </p:nvSpPr>
        <p:spPr/>
        <p:txBody>
          <a:bodyPr/>
          <a:lstStyle/>
          <a:p>
            <a:r>
              <a:rPr lang="pl-PL" b="1" dirty="0"/>
              <a:t>Office </a:t>
            </a:r>
            <a:r>
              <a:rPr lang="pl-PL" b="1" dirty="0" err="1"/>
              <a:t>hours</a:t>
            </a:r>
          </a:p>
        </p:txBody>
      </p:sp>
      <p:sp>
        <p:nvSpPr>
          <p:cNvPr id="3" name="Symbol zastępczy zawartości 2">
            <a:extLst>
              <a:ext uri="{FF2B5EF4-FFF2-40B4-BE49-F238E27FC236}">
                <a16:creationId xmlns:a16="http://schemas.microsoft.com/office/drawing/2014/main" id="{E73A9638-0A00-4318-B719-578B5C5A1C9F}"/>
              </a:ext>
            </a:extLst>
          </p:cNvPr>
          <p:cNvSpPr>
            <a:spLocks noGrp="1"/>
          </p:cNvSpPr>
          <p:nvPr>
            <p:ph idx="1"/>
          </p:nvPr>
        </p:nvSpPr>
        <p:spPr/>
        <p:txBody>
          <a:bodyPr/>
          <a:lstStyle/>
          <a:p>
            <a:r>
              <a:rPr lang="pl-PL" dirty="0"/>
              <a:t>E-mail:</a:t>
            </a:r>
            <a:r>
              <a:rPr lang="pl-PL" dirty="0">
                <a:hlinkClick r:id="rId2"/>
              </a:rPr>
              <a:t>martyna.mikolajek@uwr.edu.pl</a:t>
            </a:r>
            <a:endParaRPr lang="pl-PL" dirty="0"/>
          </a:p>
          <a:p>
            <a:pPr marL="0" indent="0">
              <a:buNone/>
            </a:pPr>
            <a:endParaRPr lang="pl-PL" dirty="0"/>
          </a:p>
          <a:p>
            <a:r>
              <a:rPr lang="pl-PL" dirty="0"/>
              <a:t>Room:106C</a:t>
            </a:r>
          </a:p>
          <a:p>
            <a:endParaRPr lang="pl-PL" dirty="0"/>
          </a:p>
          <a:p>
            <a:r>
              <a:rPr lang="pl-PL" dirty="0"/>
              <a:t>??</a:t>
            </a:r>
          </a:p>
          <a:p>
            <a:endParaRPr lang="pl-PL" dirty="0"/>
          </a:p>
        </p:txBody>
      </p:sp>
    </p:spTree>
    <p:extLst>
      <p:ext uri="{BB962C8B-B14F-4D97-AF65-F5344CB8AC3E}">
        <p14:creationId xmlns:p14="http://schemas.microsoft.com/office/powerpoint/2010/main" val="482278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F7EF6C-8DA0-406F-90CB-E8C8428A8394}"/>
              </a:ext>
            </a:extLst>
          </p:cNvPr>
          <p:cNvSpPr>
            <a:spLocks noGrp="1"/>
          </p:cNvSpPr>
          <p:nvPr>
            <p:ph type="title"/>
          </p:nvPr>
        </p:nvSpPr>
        <p:spPr>
          <a:xfrm>
            <a:off x="1484311" y="81951"/>
            <a:ext cx="10018713" cy="861203"/>
          </a:xfrm>
        </p:spPr>
        <p:txBody>
          <a:bodyPr/>
          <a:lstStyle/>
          <a:p>
            <a:r>
              <a:rPr lang="en" b="1"/>
              <a:t>Planning time</a:t>
            </a:r>
            <a:endParaRPr lang="pl-PL" b="1"/>
          </a:p>
        </p:txBody>
      </p:sp>
      <p:sp>
        <p:nvSpPr>
          <p:cNvPr id="3" name="Symbol zastępczy zawartości 2">
            <a:extLst>
              <a:ext uri="{FF2B5EF4-FFF2-40B4-BE49-F238E27FC236}">
                <a16:creationId xmlns:a16="http://schemas.microsoft.com/office/drawing/2014/main" id="{B2EF52DA-967A-4A7B-8B41-E904740CD567}"/>
              </a:ext>
            </a:extLst>
          </p:cNvPr>
          <p:cNvSpPr>
            <a:spLocks noGrp="1"/>
          </p:cNvSpPr>
          <p:nvPr>
            <p:ph idx="1"/>
          </p:nvPr>
        </p:nvSpPr>
        <p:spPr>
          <a:xfrm>
            <a:off x="1484310" y="941717"/>
            <a:ext cx="10018713" cy="4849483"/>
          </a:xfrm>
        </p:spPr>
        <p:txBody>
          <a:bodyPr>
            <a:noAutofit/>
          </a:bodyPr>
          <a:lstStyle/>
          <a:p>
            <a:pPr>
              <a:buNone/>
            </a:pPr>
            <a:r>
              <a:rPr lang="en" sz="2800"/>
              <a:t> These organizations will probably have to plan in a longer time horizon than organizations in a less dynamic environment, but at the same time it is the complexity of their surroundings that hinders long-term planning. Therefore, managers in these companies develop long-term plans, and at the same time they must constantly observe their surroundings.</a:t>
            </a:r>
          </a:p>
          <a:p>
            <a:pPr marL="0" indent="0">
              <a:buNone/>
            </a:pPr>
            <a:endParaRPr lang="en" sz="2800"/>
          </a:p>
        </p:txBody>
      </p:sp>
    </p:spTree>
    <p:extLst>
      <p:ext uri="{BB962C8B-B14F-4D97-AF65-F5344CB8AC3E}">
        <p14:creationId xmlns:p14="http://schemas.microsoft.com/office/powerpoint/2010/main" val="2958131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F7EF6C-8DA0-406F-90CB-E8C8428A8394}"/>
              </a:ext>
            </a:extLst>
          </p:cNvPr>
          <p:cNvSpPr>
            <a:spLocks noGrp="1"/>
          </p:cNvSpPr>
          <p:nvPr>
            <p:ph type="title"/>
          </p:nvPr>
        </p:nvSpPr>
        <p:spPr>
          <a:xfrm>
            <a:off x="1484311" y="81951"/>
            <a:ext cx="10018713" cy="861203"/>
          </a:xfrm>
        </p:spPr>
        <p:txBody>
          <a:bodyPr/>
          <a:lstStyle/>
          <a:p>
            <a:r>
              <a:rPr lang="en" b="1"/>
              <a:t>Planning time</a:t>
            </a:r>
            <a:endParaRPr lang="pl-PL" b="1"/>
          </a:p>
        </p:txBody>
      </p:sp>
      <p:sp>
        <p:nvSpPr>
          <p:cNvPr id="3" name="Symbol zastępczy zawartości 2">
            <a:extLst>
              <a:ext uri="{FF2B5EF4-FFF2-40B4-BE49-F238E27FC236}">
                <a16:creationId xmlns:a16="http://schemas.microsoft.com/office/drawing/2014/main" id="{B2EF52DA-967A-4A7B-8B41-E904740CD567}"/>
              </a:ext>
            </a:extLst>
          </p:cNvPr>
          <p:cNvSpPr>
            <a:spLocks noGrp="1"/>
          </p:cNvSpPr>
          <p:nvPr>
            <p:ph idx="1"/>
          </p:nvPr>
        </p:nvSpPr>
        <p:spPr>
          <a:xfrm>
            <a:off x="1484310" y="941717"/>
            <a:ext cx="10018713" cy="4849483"/>
          </a:xfrm>
        </p:spPr>
        <p:txBody>
          <a:bodyPr>
            <a:noAutofit/>
          </a:bodyPr>
          <a:lstStyle/>
          <a:p>
            <a:pPr>
              <a:buNone/>
            </a:pPr>
            <a:r>
              <a:rPr lang="en" sz="2800" dirty="0"/>
              <a:t> </a:t>
            </a:r>
            <a:r>
              <a:rPr lang="en" sz="2800" b="1"/>
              <a:t>Medium-term plans:</a:t>
            </a:r>
            <a:r>
              <a:rPr lang="en" sz="2800"/>
              <a:t> The medium-term plan is slightly less hypothetical and me exposed to changes than the long-term plan. Medium-term plans usually cover periods of one to five years and are of particular relevance to mid-level and first-line managers. Generally, they are formulated in parallel to tactical plans. For many organizations, medium-term planning has become a central element of planning activity.</a:t>
            </a:r>
          </a:p>
          <a:p>
            <a:pPr marL="0" indent="0">
              <a:buNone/>
            </a:pPr>
            <a:endParaRPr lang="en" sz="2800"/>
          </a:p>
        </p:txBody>
      </p:sp>
    </p:spTree>
    <p:extLst>
      <p:ext uri="{BB962C8B-B14F-4D97-AF65-F5344CB8AC3E}">
        <p14:creationId xmlns:p14="http://schemas.microsoft.com/office/powerpoint/2010/main" val="2192643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F7EF6C-8DA0-406F-90CB-E8C8428A8394}"/>
              </a:ext>
            </a:extLst>
          </p:cNvPr>
          <p:cNvSpPr>
            <a:spLocks noGrp="1"/>
          </p:cNvSpPr>
          <p:nvPr>
            <p:ph type="title"/>
          </p:nvPr>
        </p:nvSpPr>
        <p:spPr>
          <a:xfrm>
            <a:off x="1484311" y="81951"/>
            <a:ext cx="10018713" cy="861203"/>
          </a:xfrm>
        </p:spPr>
        <p:txBody>
          <a:bodyPr/>
          <a:lstStyle/>
          <a:p>
            <a:r>
              <a:rPr lang="en" b="1"/>
              <a:t>Planning time</a:t>
            </a:r>
            <a:endParaRPr lang="pl-PL" b="1"/>
          </a:p>
        </p:txBody>
      </p:sp>
      <p:sp>
        <p:nvSpPr>
          <p:cNvPr id="3" name="Symbol zastępczy zawartości 2">
            <a:extLst>
              <a:ext uri="{FF2B5EF4-FFF2-40B4-BE49-F238E27FC236}">
                <a16:creationId xmlns:a16="http://schemas.microsoft.com/office/drawing/2014/main" id="{B2EF52DA-967A-4A7B-8B41-E904740CD567}"/>
              </a:ext>
            </a:extLst>
          </p:cNvPr>
          <p:cNvSpPr>
            <a:spLocks noGrp="1"/>
          </p:cNvSpPr>
          <p:nvPr>
            <p:ph idx="1"/>
          </p:nvPr>
        </p:nvSpPr>
        <p:spPr>
          <a:xfrm>
            <a:off x="1484310" y="941717"/>
            <a:ext cx="10018713" cy="4849483"/>
          </a:xfrm>
        </p:spPr>
        <p:txBody>
          <a:bodyPr>
            <a:noAutofit/>
          </a:bodyPr>
          <a:lstStyle/>
          <a:p>
            <a:pPr>
              <a:buNone/>
            </a:pPr>
            <a:r>
              <a:rPr lang="en" sz="2800" dirty="0"/>
              <a:t> </a:t>
            </a:r>
            <a:r>
              <a:rPr lang="en" sz="2800" b="1"/>
              <a:t>Medium-term plans:</a:t>
            </a:r>
            <a:r>
              <a:rPr lang="en" sz="2800"/>
              <a:t> The medium-term plan is slightly less hypothetical and me exposed to changes than the long-term plan. Medium-term plans usually cover periods of one to five years and are of particular relevance to mid-level and first-line managers. Generally, they are formulated in parallel to tactical plans. For many organizations, medium-term planning has become a central element of planning activity.</a:t>
            </a:r>
          </a:p>
          <a:p>
            <a:pPr marL="0" indent="0">
              <a:buNone/>
            </a:pPr>
            <a:endParaRPr lang="en" sz="2800"/>
          </a:p>
        </p:txBody>
      </p:sp>
    </p:spTree>
    <p:extLst>
      <p:ext uri="{BB962C8B-B14F-4D97-AF65-F5344CB8AC3E}">
        <p14:creationId xmlns:p14="http://schemas.microsoft.com/office/powerpoint/2010/main" val="448697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F7EF6C-8DA0-406F-90CB-E8C8428A8394}"/>
              </a:ext>
            </a:extLst>
          </p:cNvPr>
          <p:cNvSpPr>
            <a:spLocks noGrp="1"/>
          </p:cNvSpPr>
          <p:nvPr>
            <p:ph type="title"/>
          </p:nvPr>
        </p:nvSpPr>
        <p:spPr>
          <a:xfrm>
            <a:off x="1484311" y="81951"/>
            <a:ext cx="10018713" cy="1752599"/>
          </a:xfrm>
        </p:spPr>
        <p:txBody>
          <a:bodyPr/>
          <a:lstStyle/>
          <a:p>
            <a:r>
              <a:rPr lang="en" b="1"/>
              <a:t>Planning time</a:t>
            </a:r>
            <a:endParaRPr lang="pl-PL" b="1"/>
          </a:p>
        </p:txBody>
      </p:sp>
      <p:sp>
        <p:nvSpPr>
          <p:cNvPr id="3" name="Symbol zastępczy zawartości 2">
            <a:extLst>
              <a:ext uri="{FF2B5EF4-FFF2-40B4-BE49-F238E27FC236}">
                <a16:creationId xmlns:a16="http://schemas.microsoft.com/office/drawing/2014/main" id="{B2EF52DA-967A-4A7B-8B41-E904740CD567}"/>
              </a:ext>
            </a:extLst>
          </p:cNvPr>
          <p:cNvSpPr>
            <a:spLocks noGrp="1"/>
          </p:cNvSpPr>
          <p:nvPr>
            <p:ph idx="1"/>
          </p:nvPr>
        </p:nvSpPr>
        <p:spPr>
          <a:xfrm>
            <a:off x="1484310" y="1502433"/>
            <a:ext cx="10018713" cy="4288767"/>
          </a:xfrm>
        </p:spPr>
        <p:txBody>
          <a:bodyPr vert="horz" lIns="91440" tIns="45720" rIns="91440" bIns="45720" rtlCol="0" anchor="ctr">
            <a:noAutofit/>
          </a:bodyPr>
          <a:lstStyle/>
          <a:p>
            <a:pPr marL="0" indent="0">
              <a:buNone/>
            </a:pPr>
            <a:r>
              <a:rPr lang="en" sz="2800" b="1"/>
              <a:t>Short-term plans: </a:t>
            </a:r>
            <a:r>
              <a:rPr lang="en" sz="2800"/>
              <a:t>The manager also develops a short-term plan. Set for a period of one year or less. Such plans have a significant impact on the manager's daily activities. They occur in two basic forms.</a:t>
            </a:r>
            <a:r>
              <a:rPr lang="en" sz="2800" dirty="0"/>
              <a:t>
</a:t>
            </a:r>
            <a:r>
              <a:rPr lang="en" sz="2800"/>
              <a:t>The action plan serves to implement all other plans.</a:t>
            </a:r>
            <a:r>
              <a:rPr lang="en" sz="2800" dirty="0"/>
              <a:t>
</a:t>
            </a:r>
            <a:r>
              <a:rPr lang="en" sz="2800"/>
              <a:t>The response plan is a plan that will enable the company to respond to unforeseen circumstances.</a:t>
            </a:r>
            <a:endParaRPr lang="pl-PL" sz="2800"/>
          </a:p>
        </p:txBody>
      </p:sp>
    </p:spTree>
    <p:extLst>
      <p:ext uri="{BB962C8B-B14F-4D97-AF65-F5344CB8AC3E}">
        <p14:creationId xmlns:p14="http://schemas.microsoft.com/office/powerpoint/2010/main" val="1568732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F996D2-E4B9-4527-BBC7-F509F569BF30}"/>
              </a:ext>
            </a:extLst>
          </p:cNvPr>
          <p:cNvSpPr>
            <a:spLocks noGrp="1"/>
          </p:cNvSpPr>
          <p:nvPr>
            <p:ph type="title"/>
          </p:nvPr>
        </p:nvSpPr>
        <p:spPr>
          <a:xfrm>
            <a:off x="1383670" y="-4313"/>
            <a:ext cx="10018713" cy="1752599"/>
          </a:xfrm>
        </p:spPr>
        <p:txBody>
          <a:bodyPr/>
          <a:lstStyle/>
          <a:p>
            <a:r>
              <a:rPr lang="en" b="1"/>
              <a:t>PLANNING OF SITUATIONS UNDESIGNED</a:t>
            </a:r>
            <a:endParaRPr lang="pl-PL" b="1"/>
          </a:p>
        </p:txBody>
      </p:sp>
      <p:sp>
        <p:nvSpPr>
          <p:cNvPr id="3" name="Symbol zastępczy zawartości 2">
            <a:extLst>
              <a:ext uri="{FF2B5EF4-FFF2-40B4-BE49-F238E27FC236}">
                <a16:creationId xmlns:a16="http://schemas.microsoft.com/office/drawing/2014/main" id="{BCBBED7B-DA74-473E-9261-37B627B1274C}"/>
              </a:ext>
            </a:extLst>
          </p:cNvPr>
          <p:cNvSpPr>
            <a:spLocks noGrp="1"/>
          </p:cNvSpPr>
          <p:nvPr>
            <p:ph idx="1"/>
          </p:nvPr>
        </p:nvSpPr>
        <p:spPr>
          <a:xfrm>
            <a:off x="1498687" y="1991263"/>
            <a:ext cx="10018713" cy="3124201"/>
          </a:xfrm>
        </p:spPr>
        <p:txBody>
          <a:bodyPr>
            <a:normAutofit/>
          </a:bodyPr>
          <a:lstStyle/>
          <a:p>
            <a:pPr marL="0" indent="0">
              <a:buNone/>
            </a:pPr>
            <a:r>
              <a:rPr lang="en"/>
              <a:t>Another important type of planning is the development of plans for unforeseen (emergency) situations. This is to define alternative directions of action that will be taken if the intended action plan is unexpectedly disrupted or outdated as a result of new circumstances.</a:t>
            </a:r>
            <a:r>
              <a:rPr lang="en" dirty="0"/>
              <a:t>
</a:t>
            </a:r>
            <a:endParaRPr lang="pl-PL"/>
          </a:p>
        </p:txBody>
      </p:sp>
    </p:spTree>
    <p:extLst>
      <p:ext uri="{BB962C8B-B14F-4D97-AF65-F5344CB8AC3E}">
        <p14:creationId xmlns:p14="http://schemas.microsoft.com/office/powerpoint/2010/main" val="4101446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F996D2-E4B9-4527-BBC7-F509F569BF30}"/>
              </a:ext>
            </a:extLst>
          </p:cNvPr>
          <p:cNvSpPr>
            <a:spLocks noGrp="1"/>
          </p:cNvSpPr>
          <p:nvPr>
            <p:ph type="title"/>
          </p:nvPr>
        </p:nvSpPr>
        <p:spPr>
          <a:xfrm>
            <a:off x="1383670" y="-4313"/>
            <a:ext cx="10018713" cy="1752599"/>
          </a:xfrm>
        </p:spPr>
        <p:txBody>
          <a:bodyPr/>
          <a:lstStyle/>
          <a:p>
            <a:r>
              <a:rPr lang="en" b="1"/>
              <a:t>PLANNING OF SITUATIONS UNDESIGNED</a:t>
            </a:r>
            <a:endParaRPr lang="pl-PL" b="1"/>
          </a:p>
        </p:txBody>
      </p:sp>
      <p:sp>
        <p:nvSpPr>
          <p:cNvPr id="3" name="Symbol zastępczy zawartości 2">
            <a:extLst>
              <a:ext uri="{FF2B5EF4-FFF2-40B4-BE49-F238E27FC236}">
                <a16:creationId xmlns:a16="http://schemas.microsoft.com/office/drawing/2014/main" id="{BCBBED7B-DA74-473E-9261-37B627B1274C}"/>
              </a:ext>
            </a:extLst>
          </p:cNvPr>
          <p:cNvSpPr>
            <a:spLocks noGrp="1"/>
          </p:cNvSpPr>
          <p:nvPr>
            <p:ph idx="1"/>
          </p:nvPr>
        </p:nvSpPr>
        <p:spPr>
          <a:xfrm>
            <a:off x="1455555" y="1703716"/>
            <a:ext cx="10018713" cy="4648201"/>
          </a:xfrm>
        </p:spPr>
        <p:txBody>
          <a:bodyPr>
            <a:normAutofit fontScale="92500" lnSpcReduction="10000"/>
          </a:bodyPr>
          <a:lstStyle/>
          <a:p>
            <a:pPr marL="0" indent="0">
              <a:buNone/>
            </a:pPr>
            <a:r>
              <a:rPr lang="en" dirty="0"/>
              <a:t>Let us assume that the dynamically developing food trade network has planned the construction of 100 new sales outlets in the next four years. Top management, however, realizes that changes in the economy may require a different pace of expansion. Therefore, the company develops two backup plans based on the assumption of extremely favorable and extremely unfavorable changes. First of all, the company decides that if the economy starts to grow at a rate exceeding a certain threshold, the company's growth rate will increase from 100 to 150 new stores a year. At the same time, however, the company decides that in the event of a </a:t>
            </a:r>
            <a:r>
              <a:rPr lang="en"/>
              <a:t>significant increase in inflation, the expansion will be limited to 75 new stores a year. The company </a:t>
            </a:r>
            <a:r>
              <a:rPr lang="en" dirty="0"/>
              <a:t>defines two variants of the evolution of the operating conditions to be prepared and two alternative plans (faster and slower growth)</a:t>
            </a:r>
            <a:endParaRPr lang="pl-PL" dirty="0"/>
          </a:p>
          <a:p>
            <a:pPr marL="0" indent="0">
              <a:buNone/>
            </a:pPr>
            <a:r>
              <a:rPr lang="en" dirty="0"/>
              <a:t>
</a:t>
            </a:r>
          </a:p>
        </p:txBody>
      </p:sp>
    </p:spTree>
    <p:extLst>
      <p:ext uri="{BB962C8B-B14F-4D97-AF65-F5344CB8AC3E}">
        <p14:creationId xmlns:p14="http://schemas.microsoft.com/office/powerpoint/2010/main" val="2204119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pl-PL" b="1" dirty="0" err="1">
                <a:latin typeface="Times new roman"/>
                <a:cs typeface="Times new roman"/>
              </a:rPr>
              <a:t>Organizing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lstStyle/>
          <a:p>
            <a:pPr marL="0" indent="0">
              <a:buNone/>
            </a:pPr>
            <a:r>
              <a:rPr lang="en" sz="3600" b="1" dirty="0"/>
              <a:t>Organizing</a:t>
            </a:r>
            <a:r>
              <a:rPr lang="en" sz="3600" dirty="0"/>
              <a:t> is determination of various positions, scope of competences and their responsibilities as well as relations or connections between those positions.</a:t>
            </a:r>
            <a:endParaRPr lang="pl-PL" sz="3600" dirty="0"/>
          </a:p>
        </p:txBody>
      </p:sp>
    </p:spTree>
    <p:extLst>
      <p:ext uri="{BB962C8B-B14F-4D97-AF65-F5344CB8AC3E}">
        <p14:creationId xmlns:p14="http://schemas.microsoft.com/office/powerpoint/2010/main" val="2251478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8B4356-CB0C-4147-A422-AABE1B4534D0}"/>
              </a:ext>
            </a:extLst>
          </p:cNvPr>
          <p:cNvSpPr>
            <a:spLocks noGrp="1"/>
          </p:cNvSpPr>
          <p:nvPr>
            <p:ph type="title"/>
          </p:nvPr>
        </p:nvSpPr>
        <p:spPr>
          <a:xfrm>
            <a:off x="1484311" y="182592"/>
            <a:ext cx="10018713" cy="1752599"/>
          </a:xfrm>
        </p:spPr>
        <p:txBody>
          <a:bodyPr/>
          <a:lstStyle/>
          <a:p>
            <a:r>
              <a:rPr lang="pl-PL" b="1"/>
              <a:t>Organizing</a:t>
            </a:r>
            <a:endParaRPr lang="pl-PL"/>
          </a:p>
        </p:txBody>
      </p:sp>
      <p:sp>
        <p:nvSpPr>
          <p:cNvPr id="3" name="Symbol zastępczy zawartości 2">
            <a:extLst>
              <a:ext uri="{FF2B5EF4-FFF2-40B4-BE49-F238E27FC236}">
                <a16:creationId xmlns:a16="http://schemas.microsoft.com/office/drawing/2014/main" id="{3473855D-431C-476A-A002-C3AB76C1721C}"/>
              </a:ext>
            </a:extLst>
          </p:cNvPr>
          <p:cNvSpPr>
            <a:spLocks noGrp="1"/>
          </p:cNvSpPr>
          <p:nvPr>
            <p:ph idx="1"/>
          </p:nvPr>
        </p:nvSpPr>
        <p:spPr>
          <a:xfrm>
            <a:off x="1484310" y="2206924"/>
            <a:ext cx="10018713" cy="3584276"/>
          </a:xfrm>
        </p:spPr>
        <p:txBody>
          <a:bodyPr vert="horz" lIns="91440" tIns="45720" rIns="91440" bIns="45720" rtlCol="0" anchor="ctr">
            <a:noAutofit/>
          </a:bodyPr>
          <a:lstStyle/>
          <a:p>
            <a:pPr marL="0" indent="0">
              <a:buNone/>
            </a:pPr>
            <a:r>
              <a:rPr lang="en" sz="2800"/>
              <a:t>Organizing consists in developing an appropriate configuration of resources that will enable efficient implementation of planned activities. </a:t>
            </a:r>
            <a:endParaRPr lang="pl-PL" sz="2800"/>
          </a:p>
          <a:p>
            <a:pPr marL="0" indent="0">
              <a:buNone/>
            </a:pPr>
            <a:r>
              <a:rPr lang="en" sz="2800"/>
              <a:t>Organizing includes, among others:</a:t>
            </a:r>
          </a:p>
          <a:p>
            <a:pPr marL="342900" indent="-342900">
              <a:buFont typeface="Wingdings"/>
              <a:buChar char="§"/>
            </a:pPr>
            <a:r>
              <a:rPr lang="en" sz="2800"/>
              <a:t>spatial organization - e.g. optimal placement of machines and devices in the production hall </a:t>
            </a:r>
          </a:p>
          <a:p>
            <a:pPr marL="342900" indent="-342900">
              <a:buFont typeface="Wingdings"/>
              <a:buChar char="§"/>
            </a:pPr>
            <a:r>
              <a:rPr lang="en" sz="2800"/>
              <a:t>division of work - division of tasks in a way that ensures full use of employees, without downtime, but also without overloading,</a:t>
            </a:r>
          </a:p>
        </p:txBody>
      </p:sp>
    </p:spTree>
    <p:extLst>
      <p:ext uri="{BB962C8B-B14F-4D97-AF65-F5344CB8AC3E}">
        <p14:creationId xmlns:p14="http://schemas.microsoft.com/office/powerpoint/2010/main" val="310903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8B4356-CB0C-4147-A422-AABE1B4534D0}"/>
              </a:ext>
            </a:extLst>
          </p:cNvPr>
          <p:cNvSpPr>
            <a:spLocks noGrp="1"/>
          </p:cNvSpPr>
          <p:nvPr>
            <p:ph type="title"/>
          </p:nvPr>
        </p:nvSpPr>
        <p:spPr>
          <a:xfrm>
            <a:off x="1484311" y="96328"/>
            <a:ext cx="10018713" cy="1062486"/>
          </a:xfrm>
        </p:spPr>
        <p:txBody>
          <a:bodyPr/>
          <a:lstStyle/>
          <a:p>
            <a:r>
              <a:rPr lang="pl-PL" b="1"/>
              <a:t>Organizing</a:t>
            </a:r>
            <a:endParaRPr lang="pl-PL"/>
          </a:p>
        </p:txBody>
      </p:sp>
      <p:sp>
        <p:nvSpPr>
          <p:cNvPr id="3" name="Symbol zastępczy zawartości 2">
            <a:extLst>
              <a:ext uri="{FF2B5EF4-FFF2-40B4-BE49-F238E27FC236}">
                <a16:creationId xmlns:a16="http://schemas.microsoft.com/office/drawing/2014/main" id="{3473855D-431C-476A-A002-C3AB76C1721C}"/>
              </a:ext>
            </a:extLst>
          </p:cNvPr>
          <p:cNvSpPr>
            <a:spLocks noGrp="1"/>
          </p:cNvSpPr>
          <p:nvPr>
            <p:ph idx="1"/>
          </p:nvPr>
        </p:nvSpPr>
        <p:spPr>
          <a:xfrm>
            <a:off x="1484310" y="1157377"/>
            <a:ext cx="10018713" cy="4633823"/>
          </a:xfrm>
        </p:spPr>
        <p:txBody>
          <a:bodyPr vert="horz" lIns="91440" tIns="45720" rIns="91440" bIns="45720" rtlCol="0" anchor="ctr">
            <a:noAutofit/>
          </a:bodyPr>
          <a:lstStyle/>
          <a:p>
            <a:r>
              <a:rPr lang="en" sz="2600"/>
              <a:t>development of the organizational structure - the organizational structure links individual work positions in organizational units (eg departments, speeches, departments, divisions), enables the awarding of managerial positions,</a:t>
            </a:r>
            <a:endParaRPr lang="pl-PL" sz="2600"/>
          </a:p>
          <a:p>
            <a:r>
              <a:rPr lang="en" sz="2600"/>
              <a:t>delegating decision-making powers and responsibilities - managers may delegate some of their rights and responsibilities to subordinates if employees have appropriate competences,</a:t>
            </a:r>
            <a:endParaRPr lang="pl-PL" sz="2600"/>
          </a:p>
        </p:txBody>
      </p:sp>
    </p:spTree>
    <p:extLst>
      <p:ext uri="{BB962C8B-B14F-4D97-AF65-F5344CB8AC3E}">
        <p14:creationId xmlns:p14="http://schemas.microsoft.com/office/powerpoint/2010/main" val="1473120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8B4356-CB0C-4147-A422-AABE1B4534D0}"/>
              </a:ext>
            </a:extLst>
          </p:cNvPr>
          <p:cNvSpPr>
            <a:spLocks noGrp="1"/>
          </p:cNvSpPr>
          <p:nvPr>
            <p:ph type="title"/>
          </p:nvPr>
        </p:nvSpPr>
        <p:spPr>
          <a:xfrm>
            <a:off x="1484311" y="96328"/>
            <a:ext cx="10018713" cy="1062486"/>
          </a:xfrm>
        </p:spPr>
        <p:txBody>
          <a:bodyPr/>
          <a:lstStyle/>
          <a:p>
            <a:r>
              <a:rPr lang="pl-PL" b="1"/>
              <a:t>Organizing</a:t>
            </a:r>
            <a:endParaRPr lang="pl-PL"/>
          </a:p>
        </p:txBody>
      </p:sp>
      <p:sp>
        <p:nvSpPr>
          <p:cNvPr id="3" name="Symbol zastępczy zawartości 2">
            <a:extLst>
              <a:ext uri="{FF2B5EF4-FFF2-40B4-BE49-F238E27FC236}">
                <a16:creationId xmlns:a16="http://schemas.microsoft.com/office/drawing/2014/main" id="{3473855D-431C-476A-A002-C3AB76C1721C}"/>
              </a:ext>
            </a:extLst>
          </p:cNvPr>
          <p:cNvSpPr>
            <a:spLocks noGrp="1"/>
          </p:cNvSpPr>
          <p:nvPr>
            <p:ph idx="1"/>
          </p:nvPr>
        </p:nvSpPr>
        <p:spPr>
          <a:xfrm>
            <a:off x="1441178" y="1660585"/>
            <a:ext cx="10018713" cy="4633823"/>
          </a:xfrm>
        </p:spPr>
        <p:txBody>
          <a:bodyPr vert="horz" lIns="91440" tIns="45720" rIns="91440" bIns="45720" rtlCol="0" anchor="ctr">
            <a:noAutofit/>
          </a:bodyPr>
          <a:lstStyle/>
          <a:p>
            <a:endParaRPr lang="en" sz="2600" dirty="0"/>
          </a:p>
          <a:p>
            <a:r>
              <a:rPr lang="en" sz="2600"/>
              <a:t>development of processes - the process is a sequence of tasks carried out in a specific order and leading to the achievement of the stated goals. Organizing tasks into processes helps to improve the efficiency of tasks implementation,</a:t>
            </a:r>
            <a:endParaRPr lang="pl-PL" sz="2600"/>
          </a:p>
          <a:p>
            <a:r>
              <a:rPr lang="en" sz="2600"/>
              <a:t>coordinating activities in time and space,</a:t>
            </a:r>
            <a:br>
              <a:rPr lang="en" sz="2600" dirty="0"/>
            </a:br>
            <a:r>
              <a:rPr lang="en" sz="2600"/>
              <a:t>construction of teams - many organizations appreciate today's team work instead of individual execution of tasks by employees,</a:t>
            </a:r>
            <a:endParaRPr lang="pl-PL" sz="2600"/>
          </a:p>
          <a:p>
            <a:r>
              <a:rPr lang="en" sz="2600"/>
              <a:t>providing information - an efficient communication and information system is important for the proper functioning of the company.</a:t>
            </a:r>
            <a:endParaRPr lang="en"/>
          </a:p>
          <a:p>
            <a:endParaRPr lang="pl-PL"/>
          </a:p>
        </p:txBody>
      </p:sp>
    </p:spTree>
    <p:extLst>
      <p:ext uri="{BB962C8B-B14F-4D97-AF65-F5344CB8AC3E}">
        <p14:creationId xmlns:p14="http://schemas.microsoft.com/office/powerpoint/2010/main" val="1307154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621CAF-F3EB-4E35-A175-B5E30C926C08}"/>
              </a:ext>
            </a:extLst>
          </p:cNvPr>
          <p:cNvSpPr>
            <a:spLocks noGrp="1"/>
          </p:cNvSpPr>
          <p:nvPr>
            <p:ph type="title"/>
          </p:nvPr>
        </p:nvSpPr>
        <p:spPr/>
        <p:txBody>
          <a:bodyPr/>
          <a:lstStyle/>
          <a:p>
            <a:r>
              <a:rPr lang="pl-PL" b="1" dirty="0" err="1"/>
              <a:t>Recommended</a:t>
            </a:r>
            <a:r>
              <a:rPr lang="pl-PL" b="1" dirty="0"/>
              <a:t> </a:t>
            </a:r>
            <a:r>
              <a:rPr lang="pl-PL" b="1" dirty="0" err="1"/>
              <a:t>reading</a:t>
            </a:r>
            <a:endParaRPr lang="pl-PL" dirty="0" err="1"/>
          </a:p>
        </p:txBody>
      </p:sp>
      <p:sp>
        <p:nvSpPr>
          <p:cNvPr id="3" name="Symbol zastępczy zawartości 2">
            <a:extLst>
              <a:ext uri="{FF2B5EF4-FFF2-40B4-BE49-F238E27FC236}">
                <a16:creationId xmlns:a16="http://schemas.microsoft.com/office/drawing/2014/main" id="{E8C5B805-F772-4AE7-A6CC-D511A9EC5393}"/>
              </a:ext>
            </a:extLst>
          </p:cNvPr>
          <p:cNvSpPr>
            <a:spLocks noGrp="1"/>
          </p:cNvSpPr>
          <p:nvPr>
            <p:ph idx="1"/>
          </p:nvPr>
        </p:nvSpPr>
        <p:spPr/>
        <p:txBody>
          <a:bodyPr>
            <a:normAutofit/>
          </a:bodyPr>
          <a:lstStyle/>
          <a:p>
            <a:r>
              <a:rPr lang="pl-PL" dirty="0"/>
              <a:t>Graham </a:t>
            </a:r>
            <a:r>
              <a:rPr lang="pl-PL" dirty="0" err="1"/>
              <a:t>Friend</a:t>
            </a:r>
            <a:r>
              <a:rPr lang="pl-PL" dirty="0"/>
              <a:t>, Stefan </a:t>
            </a:r>
            <a:r>
              <a:rPr lang="pl-PL" dirty="0" err="1"/>
              <a:t>Zehle</a:t>
            </a:r>
            <a:r>
              <a:rPr lang="pl-PL" dirty="0"/>
              <a:t>, </a:t>
            </a:r>
            <a:r>
              <a:rPr lang="pl-PL" b="1" i="1" dirty="0"/>
              <a:t>Guide to Business Planning</a:t>
            </a:r>
            <a:r>
              <a:rPr lang="pl-PL" dirty="0"/>
              <a:t>, The </a:t>
            </a:r>
            <a:r>
              <a:rPr lang="pl-PL" dirty="0" err="1"/>
              <a:t>Economist</a:t>
            </a:r>
            <a:r>
              <a:rPr lang="pl-PL" dirty="0"/>
              <a:t> </a:t>
            </a:r>
            <a:r>
              <a:rPr lang="pl-PL" dirty="0" err="1"/>
              <a:t>Newspaper</a:t>
            </a:r>
            <a:r>
              <a:rPr lang="pl-PL" dirty="0"/>
              <a:t> </a:t>
            </a:r>
            <a:r>
              <a:rPr lang="pl-PL" dirty="0" err="1"/>
              <a:t>Ltd</a:t>
            </a:r>
            <a:r>
              <a:rPr lang="pl-PL" dirty="0"/>
              <a:t>, UK 2004.</a:t>
            </a:r>
            <a:endParaRPr lang="pl-PL" b="1" i="1" dirty="0"/>
          </a:p>
          <a:p>
            <a:endParaRPr lang="pl-PL" dirty="0"/>
          </a:p>
          <a:p>
            <a:r>
              <a:rPr lang="pl-PL" dirty="0" err="1"/>
              <a:t>Lecture’s</a:t>
            </a:r>
            <a:r>
              <a:rPr lang="pl-PL" dirty="0"/>
              <a:t> </a:t>
            </a:r>
            <a:r>
              <a:rPr lang="pl-PL" dirty="0" err="1"/>
              <a:t>presentations</a:t>
            </a:r>
          </a:p>
          <a:p>
            <a:endParaRPr lang="pl-PL" dirty="0"/>
          </a:p>
        </p:txBody>
      </p:sp>
    </p:spTree>
    <p:extLst>
      <p:ext uri="{BB962C8B-B14F-4D97-AF65-F5344CB8AC3E}">
        <p14:creationId xmlns:p14="http://schemas.microsoft.com/office/powerpoint/2010/main" val="3487005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pl-PL" b="1" dirty="0" err="1">
                <a:latin typeface="Times new roman"/>
                <a:cs typeface="Times new roman"/>
              </a:rPr>
              <a:t>Directing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lstStyle/>
          <a:p>
            <a:pPr marL="0" indent="0">
              <a:buNone/>
            </a:pPr>
            <a:r>
              <a:rPr lang="en" sz="3600" b="1" dirty="0"/>
              <a:t>Directing</a:t>
            </a:r>
            <a:r>
              <a:rPr lang="en" sz="3600" dirty="0"/>
              <a:t> is issuing appropriate commands and orders</a:t>
            </a:r>
            <a:endParaRPr lang="pl-PL" sz="3600" dirty="0"/>
          </a:p>
        </p:txBody>
      </p:sp>
    </p:spTree>
    <p:extLst>
      <p:ext uri="{BB962C8B-B14F-4D97-AF65-F5344CB8AC3E}">
        <p14:creationId xmlns:p14="http://schemas.microsoft.com/office/powerpoint/2010/main" val="2127773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a:xfrm>
            <a:off x="1484311" y="-191219"/>
            <a:ext cx="10018713" cy="1752599"/>
          </a:xfrm>
        </p:spPr>
        <p:txBody>
          <a:bodyPr/>
          <a:lstStyle/>
          <a:p>
            <a:r>
              <a:rPr lang="pl-PL" b="1" dirty="0" err="1">
                <a:latin typeface="Times new roman"/>
                <a:cs typeface="Times new roman"/>
              </a:rPr>
              <a:t>Directing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a:xfrm>
            <a:off x="1426801" y="1272395"/>
            <a:ext cx="10349392" cy="5482087"/>
          </a:xfrm>
        </p:spPr>
        <p:txBody>
          <a:bodyPr>
            <a:normAutofit lnSpcReduction="10000"/>
          </a:bodyPr>
          <a:lstStyle/>
          <a:p>
            <a:pPr marL="0" indent="0">
              <a:buNone/>
            </a:pPr>
            <a:r>
              <a:rPr lang="en" sz="2800"/>
              <a:t>Directing consists in modifying the attitudes of subordinates in such a way that they achieve designated or agreed goals. Nowadays, it is believed that a manager should be a leader, i.e. lead employees to achieve goals. Leadership is due to many factors, including:</a:t>
            </a:r>
          </a:p>
          <a:p>
            <a:r>
              <a:rPr lang="en" sz="2800"/>
              <a:t>formal authority - authority of a given manager,</a:t>
            </a:r>
            <a:endParaRPr lang="en"/>
          </a:p>
          <a:p>
            <a:r>
              <a:rPr lang="en" sz="2800"/>
              <a:t>acceptance of subordinates - consent to comply with the decisions of the manager-leader,</a:t>
            </a:r>
            <a:endParaRPr lang="en"/>
          </a:p>
          <a:p>
            <a:r>
              <a:rPr lang="en" sz="2800"/>
              <a:t>charisma - an authority resulting from experience and approach to employees,</a:t>
            </a:r>
            <a:endParaRPr lang="en"/>
          </a:p>
          <a:p>
            <a:r>
              <a:rPr lang="en" sz="2800"/>
              <a:t>high professional competence,</a:t>
            </a:r>
            <a:endParaRPr lang="en"/>
          </a:p>
          <a:p>
            <a:r>
              <a:rPr lang="en" sz="2800"/>
              <a:t>ethical attitude and value system.</a:t>
            </a:r>
            <a:endParaRPr lang="en"/>
          </a:p>
        </p:txBody>
      </p:sp>
    </p:spTree>
    <p:extLst>
      <p:ext uri="{BB962C8B-B14F-4D97-AF65-F5344CB8AC3E}">
        <p14:creationId xmlns:p14="http://schemas.microsoft.com/office/powerpoint/2010/main" val="3481496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pl-PL" b="1" dirty="0" err="1">
                <a:latin typeface="Times new roman"/>
                <a:cs typeface="Times new roman"/>
              </a:rPr>
              <a:t>Directing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normAutofit fontScale="92500" lnSpcReduction="20000"/>
          </a:bodyPr>
          <a:lstStyle/>
          <a:p>
            <a:pPr marL="0" indent="0">
              <a:buNone/>
            </a:pPr>
            <a:r>
              <a:rPr lang="en" sz="3600"/>
              <a:t>An effective leader should be involved in the functioning of the organization, improve his / her competences, demonstrate empathy towards employees, be open to other and creative ideas, flexibly change the way of acting along with changing internal and external conditions. Important skills are the ability to motivate and manage conflict.</a:t>
            </a:r>
            <a:endParaRPr lang="pl-PL"/>
          </a:p>
        </p:txBody>
      </p:sp>
    </p:spTree>
    <p:extLst>
      <p:ext uri="{BB962C8B-B14F-4D97-AF65-F5344CB8AC3E}">
        <p14:creationId xmlns:p14="http://schemas.microsoft.com/office/powerpoint/2010/main" val="3662974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pl-PL" b="1" dirty="0">
                <a:latin typeface="Times new roman"/>
                <a:cs typeface="Times new roman"/>
              </a:rPr>
              <a:t>Controlling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lstStyle/>
          <a:p>
            <a:pPr marL="0" indent="0">
              <a:buNone/>
            </a:pPr>
            <a:r>
              <a:rPr lang="en" sz="3600" b="1" dirty="0"/>
              <a:t>Controlling</a:t>
            </a:r>
            <a:r>
              <a:rPr lang="en" sz="3600" dirty="0"/>
              <a:t> is checking through budgets audits, reports, visits and review of a situation involving the execution of issued business orders and achieved previously set goals.</a:t>
            </a:r>
            <a:endParaRPr lang="pl-PL" dirty="0"/>
          </a:p>
        </p:txBody>
      </p:sp>
    </p:spTree>
    <p:extLst>
      <p:ext uri="{BB962C8B-B14F-4D97-AF65-F5344CB8AC3E}">
        <p14:creationId xmlns:p14="http://schemas.microsoft.com/office/powerpoint/2010/main" val="3299042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a:xfrm>
            <a:off x="1441179" y="-320615"/>
            <a:ext cx="10018713" cy="1752599"/>
          </a:xfrm>
        </p:spPr>
        <p:txBody>
          <a:bodyPr/>
          <a:lstStyle/>
          <a:p>
            <a:r>
              <a:rPr lang="pl-PL" b="1" dirty="0">
                <a:latin typeface="Times new roman"/>
                <a:cs typeface="Times new roman"/>
              </a:rPr>
              <a:t>Controlling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a:xfrm>
            <a:off x="1398046" y="869831"/>
            <a:ext cx="10018713" cy="6114689"/>
          </a:xfrm>
        </p:spPr>
        <p:txBody>
          <a:bodyPr>
            <a:normAutofit fontScale="70000" lnSpcReduction="20000"/>
          </a:bodyPr>
          <a:lstStyle/>
          <a:p>
            <a:pPr marL="0" indent="0">
              <a:buNone/>
            </a:pPr>
            <a:r>
              <a:rPr lang="en" sz="3600"/>
              <a:t>Control consists in checking whether the goals set by the management in the planning process have been achieved. Using the control, it is possible to identify errors, indicate the possibilities of better performance of tasks in the future, improvement.</a:t>
            </a:r>
            <a:r>
              <a:rPr lang="en" sz="3600" dirty="0"/>
              <a:t>
</a:t>
            </a:r>
            <a:r>
              <a:rPr lang="en" sz="3600"/>
              <a:t>The controlling function is closely related to the planning function, because the control results constitute important input data in the next planning cycle. Knowledge, skills and social competences acquired as a result of the tasks identified during the audit constitute the resources of organizational knowledge subject to protection. The need to carry out controls should be taken into account at the planning stage. The objectives of the measure should be reflected in the specific and measurable indicators to be checked during the audit.</a:t>
            </a:r>
            <a:r>
              <a:rPr lang="en" sz="3600" dirty="0"/>
              <a:t>
</a:t>
            </a:r>
            <a:r>
              <a:rPr lang="en" sz="3600"/>
              <a:t>Effective control requires a well-functioning information system providing data necessary to calculate the values ​​of indicators constituting the basis for post-control actions (corrective or preventive decisions).</a:t>
            </a:r>
            <a:endParaRPr lang="pl-PL"/>
          </a:p>
        </p:txBody>
      </p:sp>
    </p:spTree>
    <p:extLst>
      <p:ext uri="{BB962C8B-B14F-4D97-AF65-F5344CB8AC3E}">
        <p14:creationId xmlns:p14="http://schemas.microsoft.com/office/powerpoint/2010/main" val="2436664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484311" y="96328"/>
            <a:ext cx="10018713" cy="1752599"/>
          </a:xfrm>
        </p:spPr>
        <p:txBody>
          <a:bodyPr/>
          <a:lstStyle/>
          <a:p>
            <a:r>
              <a:rPr lang="en" b="1"/>
              <a:t>Human resource Management</a:t>
            </a:r>
            <a:endParaRPr lang="pl-PL" b="1"/>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Autofit/>
          </a:bodyPr>
          <a:lstStyle/>
          <a:p>
            <a:pPr marL="0" indent="0">
              <a:buNone/>
            </a:pPr>
            <a:r>
              <a:rPr lang="en" sz="3600"/>
              <a:t>this term can be generally defined as a strategic, homogeneous and coherent method of managing the most valuable capital of each organization - people who, by personal and collective effort, contribute to the implementation of all objectives set by the organization, thereby strengthening its competitive advantage.</a:t>
            </a:r>
            <a:endParaRPr lang="pl-PL" sz="3600"/>
          </a:p>
        </p:txBody>
      </p:sp>
    </p:spTree>
    <p:extLst>
      <p:ext uri="{BB962C8B-B14F-4D97-AF65-F5344CB8AC3E}">
        <p14:creationId xmlns:p14="http://schemas.microsoft.com/office/powerpoint/2010/main" val="30486432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p:txBody>
          <a:bodyPr/>
          <a:lstStyle/>
          <a:p>
            <a:r>
              <a:rPr lang="en" b="1">
                <a:latin typeface="Times New Roman"/>
                <a:cs typeface="Times New Roman"/>
              </a:rPr>
              <a:t>Production management</a:t>
            </a:r>
            <a:endParaRPr lang="pl-PL" b="1">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rmAutofit/>
          </a:bodyPr>
          <a:lstStyle/>
          <a:p>
            <a:pPr marL="0" indent="0">
              <a:buNone/>
            </a:pPr>
            <a:r>
              <a:rPr lang="en" sz="3600"/>
              <a:t>setting goals in the scope of the company's production activities and achieving them by implementing basic management functions, i.e. planning, organizing stimulation and control.</a:t>
            </a:r>
            <a:endParaRPr lang="pl-PL" sz="3600"/>
          </a:p>
        </p:txBody>
      </p:sp>
    </p:spTree>
    <p:extLst>
      <p:ext uri="{BB962C8B-B14F-4D97-AF65-F5344CB8AC3E}">
        <p14:creationId xmlns:p14="http://schemas.microsoft.com/office/powerpoint/2010/main" val="280170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484311" y="355121"/>
            <a:ext cx="10018713" cy="1752599"/>
          </a:xfrm>
        </p:spPr>
        <p:txBody>
          <a:bodyPr/>
          <a:lstStyle/>
          <a:p>
            <a:r>
              <a:rPr lang="pl-PL" b="1">
                <a:latin typeface="Times New Roman"/>
                <a:cs typeface="Times New Roman"/>
              </a:rPr>
              <a:t>Production management</a:t>
            </a:r>
            <a:endParaRPr lang="pl-PL">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Autofit/>
          </a:bodyPr>
          <a:lstStyle/>
          <a:p>
            <a:pPr marL="0" indent="0">
              <a:buNone/>
            </a:pPr>
            <a:r>
              <a:rPr lang="en" sz="3600"/>
              <a:t>Manufacturing management covers the vast field of human activity, consisting in the processing of raw materials and materials by means of machinery and equipment, and with the help of people to produce specific products. Production is the basic part of the company's business.</a:t>
            </a:r>
            <a:endParaRPr lang="pl-PL" sz="3600"/>
          </a:p>
        </p:txBody>
      </p:sp>
    </p:spTree>
    <p:extLst>
      <p:ext uri="{BB962C8B-B14F-4D97-AF65-F5344CB8AC3E}">
        <p14:creationId xmlns:p14="http://schemas.microsoft.com/office/powerpoint/2010/main" val="185861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484311" y="96328"/>
            <a:ext cx="10018713" cy="1752599"/>
          </a:xfrm>
        </p:spPr>
        <p:txBody>
          <a:bodyPr/>
          <a:lstStyle/>
          <a:p>
            <a:r>
              <a:rPr lang="en" b="1">
                <a:latin typeface="Times New Roman"/>
                <a:cs typeface="Times New Roman"/>
              </a:rPr>
              <a:t>Marketing management</a:t>
            </a:r>
            <a:endParaRPr lang="pl-PL" b="1">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vert="horz" lIns="91440" tIns="45720" rIns="91440" bIns="45720" rtlCol="0" anchor="ctr">
            <a:noAutofit/>
          </a:bodyPr>
          <a:lstStyle/>
          <a:p>
            <a:pPr marL="0" indent="0">
              <a:buNone/>
            </a:pPr>
            <a:r>
              <a:rPr lang="en" sz="3600"/>
              <a:t>is based on a general marketing philosophy as an activity aiming to achieve its own goals by actively shaping the market and best meeting customer needs.</a:t>
            </a:r>
            <a:endParaRPr lang="pl-PL" sz="3600"/>
          </a:p>
          <a:p>
            <a:pPr marL="0" indent="0">
              <a:buNone/>
            </a:pPr>
            <a:r>
              <a:rPr lang="en" sz="3600"/>
              <a:t>Marketing management task is to shape demand in its structure and time to enable implementation company goals.</a:t>
            </a:r>
          </a:p>
        </p:txBody>
      </p:sp>
    </p:spTree>
    <p:extLst>
      <p:ext uri="{BB962C8B-B14F-4D97-AF65-F5344CB8AC3E}">
        <p14:creationId xmlns:p14="http://schemas.microsoft.com/office/powerpoint/2010/main" val="39032710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484311" y="225724"/>
            <a:ext cx="10018713" cy="1752599"/>
          </a:xfrm>
        </p:spPr>
        <p:txBody>
          <a:bodyPr/>
          <a:lstStyle/>
          <a:p>
            <a:r>
              <a:rPr lang="en" b="1"/>
              <a:t>Marketing management</a:t>
            </a:r>
            <a:endParaRPr lang="pl-PL"/>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Autofit/>
          </a:bodyPr>
          <a:lstStyle/>
          <a:p>
            <a:pPr marL="0" indent="0">
              <a:buNone/>
            </a:pPr>
            <a:r>
              <a:rPr lang="en" sz="3200"/>
              <a:t>As the organization is connected with the markets on which it operates, the tasks of marketing should also include shaping: - terms of purchase (materials, raw materials, workforce, goods) - relationships inside the company (internal marketing) - relations with the environment (competitors, media , suppliers, social and local government organizations</a:t>
            </a:r>
            <a:endParaRPr lang="pl-PL" sz="3200"/>
          </a:p>
        </p:txBody>
      </p:sp>
    </p:spTree>
    <p:extLst>
      <p:ext uri="{BB962C8B-B14F-4D97-AF65-F5344CB8AC3E}">
        <p14:creationId xmlns:p14="http://schemas.microsoft.com/office/powerpoint/2010/main" val="2521691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pl-PL" sz="4800" b="1" i="1" dirty="0" err="1"/>
              <a:t>Lecture</a:t>
            </a:r>
            <a:r>
              <a:rPr lang="pl-PL" sz="4800" b="1" i="1" dirty="0"/>
              <a:t> 1</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a:xfrm>
            <a:off x="1153631" y="2666999"/>
            <a:ext cx="10780712" cy="3124201"/>
          </a:xfrm>
        </p:spPr>
        <p:txBody>
          <a:bodyPr/>
          <a:lstStyle/>
          <a:p>
            <a:pPr marL="0" indent="0">
              <a:buNone/>
            </a:pPr>
            <a:r>
              <a:rPr lang="pl-PL" sz="5400" b="1" dirty="0">
                <a:latin typeface="Times new roman"/>
                <a:cs typeface="times"/>
              </a:rPr>
              <a:t>Planning as a management </a:t>
            </a:r>
            <a:r>
              <a:rPr lang="pl-PL" sz="5400" b="1" dirty="0" err="1">
                <a:latin typeface="Times new roman"/>
                <a:cs typeface="times"/>
              </a:rPr>
              <a:t>function</a:t>
            </a:r>
            <a:endParaRPr lang="pl-PL" sz="5400" b="1" dirty="0">
              <a:latin typeface="Times new roman"/>
              <a:cs typeface="Times new roman"/>
            </a:endParaRPr>
          </a:p>
        </p:txBody>
      </p:sp>
    </p:spTree>
    <p:extLst>
      <p:ext uri="{BB962C8B-B14F-4D97-AF65-F5344CB8AC3E}">
        <p14:creationId xmlns:p14="http://schemas.microsoft.com/office/powerpoint/2010/main" val="21789907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412424" y="96328"/>
            <a:ext cx="10018713" cy="1163128"/>
          </a:xfrm>
        </p:spPr>
        <p:txBody>
          <a:bodyPr/>
          <a:lstStyle/>
          <a:p>
            <a:r>
              <a:rPr lang="en" b="1">
                <a:latin typeface="Times New Roman"/>
                <a:cs typeface="Times New Roman"/>
              </a:rPr>
              <a:t>Operational management</a:t>
            </a:r>
            <a:endParaRPr lang="pl-PL" b="1">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a:xfrm>
            <a:off x="1484310" y="1531188"/>
            <a:ext cx="10018713" cy="5050766"/>
          </a:xfrm>
        </p:spPr>
        <p:txBody>
          <a:bodyPr vert="horz" lIns="91440" tIns="45720" rIns="91440" bIns="45720" rtlCol="0" anchor="ctr">
            <a:noAutofit/>
          </a:bodyPr>
          <a:lstStyle/>
          <a:p>
            <a:pPr marL="0" indent="0">
              <a:buNone/>
            </a:pPr>
            <a:r>
              <a:rPr lang="en" sz="3600"/>
              <a:t>Operational management is a function responsible for all product development activities that can be both good and services. </a:t>
            </a:r>
            <a:endParaRPr lang="pl-PL" sz="3600"/>
          </a:p>
          <a:p>
            <a:pPr marL="0" indent="0">
              <a:buNone/>
            </a:pPr>
            <a:r>
              <a:rPr lang="en" sz="3600"/>
              <a:t>Operational management is therefore responsible for:</a:t>
            </a:r>
          </a:p>
          <a:p>
            <a:r>
              <a:rPr lang="en" sz="3600"/>
              <a:t>collecting various input ingredients,</a:t>
            </a:r>
          </a:p>
          <a:p>
            <a:r>
              <a:rPr lang="en" sz="3600"/>
              <a:t>processing into finished products.</a:t>
            </a:r>
          </a:p>
        </p:txBody>
      </p:sp>
    </p:spTree>
    <p:extLst>
      <p:ext uri="{BB962C8B-B14F-4D97-AF65-F5344CB8AC3E}">
        <p14:creationId xmlns:p14="http://schemas.microsoft.com/office/powerpoint/2010/main" val="4235102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p:txBody>
          <a:bodyPr/>
          <a:lstStyle/>
          <a:p>
            <a:r>
              <a:rPr lang="pl-PL" b="1"/>
              <a:t>Operational management</a:t>
            </a:r>
            <a:endParaRPr lang="pl-PL"/>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rmAutofit/>
          </a:bodyPr>
          <a:lstStyle/>
          <a:p>
            <a:pPr marL="0" indent="0">
              <a:buNone/>
            </a:pPr>
            <a:r>
              <a:rPr lang="en" sz="3600"/>
              <a:t>The above very broad definition indicates a huge scope of operational management, covering such elements as resource and resource planning, organizing, allocating resources, etc.</a:t>
            </a:r>
            <a:endParaRPr lang="pl-PL" sz="3600"/>
          </a:p>
        </p:txBody>
      </p:sp>
    </p:spTree>
    <p:extLst>
      <p:ext uri="{BB962C8B-B14F-4D97-AF65-F5344CB8AC3E}">
        <p14:creationId xmlns:p14="http://schemas.microsoft.com/office/powerpoint/2010/main" val="1240059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571B69-D30B-4356-AF51-50BC8CB65915}"/>
              </a:ext>
            </a:extLst>
          </p:cNvPr>
          <p:cNvSpPr>
            <a:spLocks noGrp="1"/>
          </p:cNvSpPr>
          <p:nvPr>
            <p:ph type="title"/>
          </p:nvPr>
        </p:nvSpPr>
        <p:spPr>
          <a:xfrm>
            <a:off x="1484311" y="-234351"/>
            <a:ext cx="10018713" cy="1752599"/>
          </a:xfrm>
        </p:spPr>
        <p:txBody>
          <a:bodyPr/>
          <a:lstStyle/>
          <a:p>
            <a:r>
              <a:rPr lang="pl-PL" b="1"/>
              <a:t>Strategic management</a:t>
            </a:r>
            <a:endParaRPr lang="pl-PL"/>
          </a:p>
        </p:txBody>
      </p:sp>
      <p:sp>
        <p:nvSpPr>
          <p:cNvPr id="3" name="Symbol zastępczy zawartości 2">
            <a:extLst>
              <a:ext uri="{FF2B5EF4-FFF2-40B4-BE49-F238E27FC236}">
                <a16:creationId xmlns:a16="http://schemas.microsoft.com/office/drawing/2014/main" id="{7A9709D2-3DBE-48A9-9304-D78AF6C43D58}"/>
              </a:ext>
            </a:extLst>
          </p:cNvPr>
          <p:cNvSpPr>
            <a:spLocks noGrp="1"/>
          </p:cNvSpPr>
          <p:nvPr>
            <p:ph idx="1"/>
          </p:nvPr>
        </p:nvSpPr>
        <p:spPr>
          <a:xfrm>
            <a:off x="1484310" y="1272396"/>
            <a:ext cx="10018713" cy="4518804"/>
          </a:xfrm>
        </p:spPr>
        <p:txBody>
          <a:bodyPr/>
          <a:lstStyle/>
          <a:p>
            <a:endParaRPr lang="pl-PL"/>
          </a:p>
        </p:txBody>
      </p:sp>
      <p:sp>
        <p:nvSpPr>
          <p:cNvPr id="4" name="Prostokąt: zaokrąglone rogi 3">
            <a:extLst>
              <a:ext uri="{FF2B5EF4-FFF2-40B4-BE49-F238E27FC236}">
                <a16:creationId xmlns:a16="http://schemas.microsoft.com/office/drawing/2014/main" id="{B5B77396-8ED0-410F-A9B1-6F00E379721E}"/>
              </a:ext>
            </a:extLst>
          </p:cNvPr>
          <p:cNvSpPr/>
          <p:nvPr/>
        </p:nvSpPr>
        <p:spPr>
          <a:xfrm>
            <a:off x="1541252" y="2367951"/>
            <a:ext cx="312851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t>Corporate level strategy</a:t>
            </a:r>
            <a:endParaRPr lang="pl-PL"/>
          </a:p>
        </p:txBody>
      </p:sp>
      <p:sp>
        <p:nvSpPr>
          <p:cNvPr id="5" name="Prostokąt: zaokrąglone rogi 4">
            <a:extLst>
              <a:ext uri="{FF2B5EF4-FFF2-40B4-BE49-F238E27FC236}">
                <a16:creationId xmlns:a16="http://schemas.microsoft.com/office/drawing/2014/main" id="{4226F245-68EC-479A-93A5-B8B3DD742202}"/>
              </a:ext>
            </a:extLst>
          </p:cNvPr>
          <p:cNvSpPr/>
          <p:nvPr/>
        </p:nvSpPr>
        <p:spPr>
          <a:xfrm>
            <a:off x="4675516" y="4265762"/>
            <a:ext cx="312851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Strategy at the functional </a:t>
            </a:r>
            <a:r>
              <a:rPr lang="en"/>
              <a:t>level</a:t>
            </a:r>
            <a:endParaRPr lang="pl-PL"/>
          </a:p>
        </p:txBody>
      </p:sp>
      <p:sp>
        <p:nvSpPr>
          <p:cNvPr id="6" name="Prostokąt: zaokrąglone rogi 5">
            <a:extLst>
              <a:ext uri="{FF2B5EF4-FFF2-40B4-BE49-F238E27FC236}">
                <a16:creationId xmlns:a16="http://schemas.microsoft.com/office/drawing/2014/main" id="{B0A32FBC-C2BA-41AC-AB8E-B8A71B575036}"/>
              </a:ext>
            </a:extLst>
          </p:cNvPr>
          <p:cNvSpPr/>
          <p:nvPr/>
        </p:nvSpPr>
        <p:spPr>
          <a:xfrm>
            <a:off x="7809780" y="2367950"/>
            <a:ext cx="312851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Strategy at the level of a </a:t>
            </a:r>
            <a:r>
              <a:rPr lang="en"/>
              <a:t>business unit</a:t>
            </a:r>
            <a:endParaRPr lang="pl-PL"/>
          </a:p>
        </p:txBody>
      </p:sp>
    </p:spTree>
    <p:extLst>
      <p:ext uri="{BB962C8B-B14F-4D97-AF65-F5344CB8AC3E}">
        <p14:creationId xmlns:p14="http://schemas.microsoft.com/office/powerpoint/2010/main" val="12183313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412424" y="125083"/>
            <a:ext cx="10018713" cy="1752599"/>
          </a:xfrm>
        </p:spPr>
        <p:txBody>
          <a:bodyPr/>
          <a:lstStyle/>
          <a:p>
            <a:r>
              <a:rPr lang="en" b="1">
                <a:latin typeface="Times New Roman"/>
                <a:cs typeface="Times New Roman"/>
              </a:rPr>
              <a:t>Strategic management</a:t>
            </a:r>
            <a:endParaRPr lang="pl-PL" b="1">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Autofit/>
          </a:bodyPr>
          <a:lstStyle/>
          <a:p>
            <a:pPr marL="0" indent="0">
              <a:buNone/>
            </a:pPr>
            <a:r>
              <a:rPr lang="en" sz="3600"/>
              <a:t>it is an information and decision process (assisted by planning, organization and control functions), the purpose of which is to resolve key operational problems of the enterprise, its survival and development, with particular emphasis on the interactions of the environment and node factors of its own production potential.</a:t>
            </a:r>
            <a:endParaRPr lang="pl-PL" sz="3600"/>
          </a:p>
        </p:txBody>
      </p:sp>
    </p:spTree>
    <p:extLst>
      <p:ext uri="{BB962C8B-B14F-4D97-AF65-F5344CB8AC3E}">
        <p14:creationId xmlns:p14="http://schemas.microsoft.com/office/powerpoint/2010/main" val="13322395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571B69-D30B-4356-AF51-50BC8CB65915}"/>
              </a:ext>
            </a:extLst>
          </p:cNvPr>
          <p:cNvSpPr>
            <a:spLocks noGrp="1"/>
          </p:cNvSpPr>
          <p:nvPr>
            <p:ph type="title"/>
          </p:nvPr>
        </p:nvSpPr>
        <p:spPr>
          <a:xfrm>
            <a:off x="1484311" y="-234351"/>
            <a:ext cx="10018713" cy="1752599"/>
          </a:xfrm>
        </p:spPr>
        <p:txBody>
          <a:bodyPr/>
          <a:lstStyle/>
          <a:p>
            <a:r>
              <a:rPr lang="pl-PL" b="1"/>
              <a:t>Strategic management</a:t>
            </a:r>
            <a:endParaRPr lang="pl-PL"/>
          </a:p>
        </p:txBody>
      </p:sp>
      <p:sp>
        <p:nvSpPr>
          <p:cNvPr id="3" name="Symbol zastępczy zawartości 2">
            <a:extLst>
              <a:ext uri="{FF2B5EF4-FFF2-40B4-BE49-F238E27FC236}">
                <a16:creationId xmlns:a16="http://schemas.microsoft.com/office/drawing/2014/main" id="{7A9709D2-3DBE-48A9-9304-D78AF6C43D58}"/>
              </a:ext>
            </a:extLst>
          </p:cNvPr>
          <p:cNvSpPr>
            <a:spLocks noGrp="1"/>
          </p:cNvSpPr>
          <p:nvPr>
            <p:ph idx="1"/>
          </p:nvPr>
        </p:nvSpPr>
        <p:spPr>
          <a:xfrm>
            <a:off x="1484310" y="1272396"/>
            <a:ext cx="10018713" cy="4518804"/>
          </a:xfrm>
        </p:spPr>
        <p:txBody>
          <a:bodyPr vert="horz" lIns="91440" tIns="45720" rIns="91440" bIns="45720" rtlCol="0" anchor="ctr">
            <a:noAutofit/>
          </a:bodyPr>
          <a:lstStyle/>
          <a:p>
            <a:pPr marL="0" indent="0">
              <a:buNone/>
            </a:pPr>
            <a:r>
              <a:rPr lang="en" sz="2800" b="1" dirty="0"/>
              <a:t>Strategy at the level of a business unit:</a:t>
            </a:r>
            <a:r>
              <a:rPr lang="en" sz="2800" dirty="0"/>
              <a:t>
</a:t>
            </a:r>
            <a:r>
              <a:rPr lang="en" sz="2800"/>
              <a:t>The business unit level strategy applies to the interests and operations of a particular type of activity. At this level, you are looking for answers to such questions as: How should an individual compete in his market? What should it offer products or services? What kind of clients do you want to handle? How will the resources within the unit separate? The business unit's strategy is to determine how an entity should proceed in the market, how it should operate on the given resources and in the conditions prevailing on the market.</a:t>
            </a:r>
            <a:endParaRPr lang="pl-PL" sz="2800"/>
          </a:p>
        </p:txBody>
      </p:sp>
    </p:spTree>
    <p:extLst>
      <p:ext uri="{BB962C8B-B14F-4D97-AF65-F5344CB8AC3E}">
        <p14:creationId xmlns:p14="http://schemas.microsoft.com/office/powerpoint/2010/main" val="34663478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571B69-D30B-4356-AF51-50BC8CB65915}"/>
              </a:ext>
            </a:extLst>
          </p:cNvPr>
          <p:cNvSpPr>
            <a:spLocks noGrp="1"/>
          </p:cNvSpPr>
          <p:nvPr>
            <p:ph type="title"/>
          </p:nvPr>
        </p:nvSpPr>
        <p:spPr>
          <a:xfrm>
            <a:off x="1484311" y="-234351"/>
            <a:ext cx="10018713" cy="1752599"/>
          </a:xfrm>
        </p:spPr>
        <p:txBody>
          <a:bodyPr/>
          <a:lstStyle/>
          <a:p>
            <a:r>
              <a:rPr lang="pl-PL" b="1"/>
              <a:t>Strategic management</a:t>
            </a:r>
            <a:endParaRPr lang="pl-PL"/>
          </a:p>
        </p:txBody>
      </p:sp>
      <p:sp>
        <p:nvSpPr>
          <p:cNvPr id="3" name="Symbol zastępczy zawartości 2">
            <a:extLst>
              <a:ext uri="{FF2B5EF4-FFF2-40B4-BE49-F238E27FC236}">
                <a16:creationId xmlns:a16="http://schemas.microsoft.com/office/drawing/2014/main" id="{7A9709D2-3DBE-48A9-9304-D78AF6C43D58}"/>
              </a:ext>
            </a:extLst>
          </p:cNvPr>
          <p:cNvSpPr>
            <a:spLocks noGrp="1"/>
          </p:cNvSpPr>
          <p:nvPr>
            <p:ph idx="1"/>
          </p:nvPr>
        </p:nvSpPr>
        <p:spPr>
          <a:xfrm>
            <a:off x="1484310" y="1272396"/>
            <a:ext cx="10018713" cy="4518804"/>
          </a:xfrm>
        </p:spPr>
        <p:txBody>
          <a:bodyPr>
            <a:normAutofit/>
          </a:bodyPr>
          <a:lstStyle/>
          <a:p>
            <a:pPr marL="0" indent="0">
              <a:buNone/>
            </a:pPr>
            <a:r>
              <a:rPr lang="en" sz="2800" dirty="0"/>
              <a:t>Many corporations operate in various fields, and their bosses often have difficulty organizing varied and complex activities. One of the ways to solve this problem is to create strategic business units. In this organizational system, similar activities are gathered into larger groups and treated as a single enterprise. At the corporate </a:t>
            </a:r>
            <a:r>
              <a:rPr lang="en" sz="2800"/>
              <a:t>level, a set of guidelines for this strategy is established that develop their </a:t>
            </a:r>
            <a:r>
              <a:rPr lang="en" sz="2800" dirty="0"/>
              <a:t>own strategies. The corporate headquarters then analyzes the </a:t>
            </a:r>
            <a:r>
              <a:rPr lang="en" sz="2800"/>
              <a:t>plans of individual strategy and, if necessary, negotiates changes. </a:t>
            </a:r>
            <a:endParaRPr lang="pl-PL" sz="2800" dirty="0"/>
          </a:p>
        </p:txBody>
      </p:sp>
    </p:spTree>
    <p:extLst>
      <p:ext uri="{BB962C8B-B14F-4D97-AF65-F5344CB8AC3E}">
        <p14:creationId xmlns:p14="http://schemas.microsoft.com/office/powerpoint/2010/main" val="109283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571B69-D30B-4356-AF51-50BC8CB65915}"/>
              </a:ext>
            </a:extLst>
          </p:cNvPr>
          <p:cNvSpPr>
            <a:spLocks noGrp="1"/>
          </p:cNvSpPr>
          <p:nvPr>
            <p:ph type="title"/>
          </p:nvPr>
        </p:nvSpPr>
        <p:spPr>
          <a:xfrm>
            <a:off x="1484311" y="-234351"/>
            <a:ext cx="10018713" cy="1752599"/>
          </a:xfrm>
        </p:spPr>
        <p:txBody>
          <a:bodyPr/>
          <a:lstStyle/>
          <a:p>
            <a:r>
              <a:rPr lang="pl-PL" b="1"/>
              <a:t>Strategic management</a:t>
            </a:r>
            <a:endParaRPr lang="pl-PL"/>
          </a:p>
        </p:txBody>
      </p:sp>
      <p:sp>
        <p:nvSpPr>
          <p:cNvPr id="3" name="Symbol zastępczy zawartości 2">
            <a:extLst>
              <a:ext uri="{FF2B5EF4-FFF2-40B4-BE49-F238E27FC236}">
                <a16:creationId xmlns:a16="http://schemas.microsoft.com/office/drawing/2014/main" id="{7A9709D2-3DBE-48A9-9304-D78AF6C43D58}"/>
              </a:ext>
            </a:extLst>
          </p:cNvPr>
          <p:cNvSpPr>
            <a:spLocks noGrp="1"/>
          </p:cNvSpPr>
          <p:nvPr>
            <p:ph idx="1"/>
          </p:nvPr>
        </p:nvSpPr>
        <p:spPr>
          <a:xfrm>
            <a:off x="1484310" y="1272396"/>
            <a:ext cx="10018713" cy="4518804"/>
          </a:xfrm>
        </p:spPr>
        <p:txBody>
          <a:bodyPr/>
          <a:lstStyle/>
          <a:p>
            <a:pPr marL="0" indent="0">
              <a:buNone/>
            </a:pPr>
            <a:r>
              <a:rPr lang="en" b="1" dirty="0"/>
              <a:t>S</a:t>
            </a:r>
            <a:r>
              <a:rPr lang="en" sz="3200" b="1" dirty="0"/>
              <a:t>trategy at the functional level:</a:t>
            </a:r>
            <a:r>
              <a:rPr lang="en" sz="3200" dirty="0"/>
              <a:t>
</a:t>
            </a:r>
            <a:r>
              <a:rPr lang="en" sz="3200"/>
              <a:t>Strategies at the functional level set the framework for action for functional managers, for example marketing or production, in order to jointly implement the strategies of business units and corporate strategies. Thus, functional level strategies complement the overall hierarchy of strategy</a:t>
            </a:r>
            <a:endParaRPr lang="pl-PL" sz="3200"/>
          </a:p>
        </p:txBody>
      </p:sp>
    </p:spTree>
    <p:extLst>
      <p:ext uri="{BB962C8B-B14F-4D97-AF65-F5344CB8AC3E}">
        <p14:creationId xmlns:p14="http://schemas.microsoft.com/office/powerpoint/2010/main" val="30868153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571B69-D30B-4356-AF51-50BC8CB65915}"/>
              </a:ext>
            </a:extLst>
          </p:cNvPr>
          <p:cNvSpPr>
            <a:spLocks noGrp="1"/>
          </p:cNvSpPr>
          <p:nvPr>
            <p:ph type="title"/>
          </p:nvPr>
        </p:nvSpPr>
        <p:spPr>
          <a:xfrm>
            <a:off x="1484311" y="-234351"/>
            <a:ext cx="10018713" cy="1752599"/>
          </a:xfrm>
        </p:spPr>
        <p:txBody>
          <a:bodyPr/>
          <a:lstStyle/>
          <a:p>
            <a:r>
              <a:rPr lang="pl-PL" b="1"/>
              <a:t>Strategic management</a:t>
            </a:r>
            <a:endParaRPr lang="pl-PL"/>
          </a:p>
        </p:txBody>
      </p:sp>
      <p:sp>
        <p:nvSpPr>
          <p:cNvPr id="3" name="Symbol zastępczy zawartości 2">
            <a:extLst>
              <a:ext uri="{FF2B5EF4-FFF2-40B4-BE49-F238E27FC236}">
                <a16:creationId xmlns:a16="http://schemas.microsoft.com/office/drawing/2014/main" id="{7A9709D2-3DBE-48A9-9304-D78AF6C43D58}"/>
              </a:ext>
            </a:extLst>
          </p:cNvPr>
          <p:cNvSpPr>
            <a:spLocks noGrp="1"/>
          </p:cNvSpPr>
          <p:nvPr>
            <p:ph idx="1"/>
          </p:nvPr>
        </p:nvSpPr>
        <p:spPr>
          <a:xfrm>
            <a:off x="1484310" y="1272396"/>
            <a:ext cx="10018713" cy="4518804"/>
          </a:xfrm>
        </p:spPr>
        <p:txBody>
          <a:bodyPr/>
          <a:lstStyle/>
          <a:p>
            <a:pPr marL="0" indent="0">
              <a:buNone/>
            </a:pPr>
            <a:r>
              <a:rPr lang="en" sz="3200" b="1" dirty="0"/>
              <a:t>Corporate level strategy:</a:t>
            </a:r>
            <a:r>
              <a:rPr lang="en" sz="3200" dirty="0"/>
              <a:t>
</a:t>
            </a:r>
            <a:r>
              <a:rPr lang="en" sz="3200"/>
              <a:t>Strategies at the corporate level are developed by the top management supervising the interests and operations of organizations conducting more than one type of activity. At this level, the following questions are sought: What types of activities should the company deal with? What are the goals of each type of activity? How should resources be allocated to achieve these goals?</a:t>
            </a:r>
            <a:endParaRPr lang="pl-PL" sz="3200"/>
          </a:p>
        </p:txBody>
      </p:sp>
    </p:spTree>
    <p:extLst>
      <p:ext uri="{BB962C8B-B14F-4D97-AF65-F5344CB8AC3E}">
        <p14:creationId xmlns:p14="http://schemas.microsoft.com/office/powerpoint/2010/main" val="11025463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297405" y="67574"/>
            <a:ext cx="10708824" cy="1752599"/>
          </a:xfrm>
        </p:spPr>
        <p:txBody>
          <a:bodyPr/>
          <a:lstStyle/>
          <a:p>
            <a:r>
              <a:rPr lang="en" b="1" dirty="0">
                <a:latin typeface="Times New Roman"/>
                <a:cs typeface="Times New Roman"/>
              </a:rPr>
              <a:t>Why goals are so important to the </a:t>
            </a:r>
            <a:r>
              <a:rPr lang="en" b="1">
                <a:latin typeface="Times New Roman"/>
                <a:cs typeface="Times New Roman"/>
              </a:rPr>
              <a:t>organization?</a:t>
            </a:r>
            <a:endParaRPr lang="pl-PL" b="1">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a:xfrm>
            <a:off x="1484310" y="1502433"/>
            <a:ext cx="10651316" cy="4691333"/>
          </a:xfrm>
        </p:spPr>
        <p:txBody>
          <a:bodyPr/>
          <a:lstStyle/>
          <a:p>
            <a:r>
              <a:rPr lang="en" sz="3200"/>
              <a:t>Goals provide us with a sense of direction. With no purpose, individuals and their organizations tend to wander, reacting to changes in the environment without clear awareness of what they would really like to achieve. By setting goals, people and their organizations mobilize and gain a source of motivation that helps them overcome the inevitable obstacles.</a:t>
            </a:r>
          </a:p>
          <a:p>
            <a:endParaRPr lang="en" dirty="0"/>
          </a:p>
        </p:txBody>
      </p:sp>
    </p:spTree>
    <p:extLst>
      <p:ext uri="{BB962C8B-B14F-4D97-AF65-F5344CB8AC3E}">
        <p14:creationId xmlns:p14="http://schemas.microsoft.com/office/powerpoint/2010/main" val="41583489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297405" y="67574"/>
            <a:ext cx="10708824" cy="1752599"/>
          </a:xfrm>
        </p:spPr>
        <p:txBody>
          <a:bodyPr/>
          <a:lstStyle/>
          <a:p>
            <a:r>
              <a:rPr lang="en" b="1" dirty="0">
                <a:latin typeface="Times New Roman"/>
                <a:cs typeface="Times New Roman"/>
              </a:rPr>
              <a:t>Why goals are so important to the </a:t>
            </a:r>
            <a:r>
              <a:rPr lang="en" b="1">
                <a:latin typeface="Times New Roman"/>
                <a:cs typeface="Times New Roman"/>
              </a:rPr>
              <a:t>organization?</a:t>
            </a:r>
            <a:endParaRPr lang="pl-PL" b="1">
              <a:latin typeface="Times New Roman"/>
              <a:cs typeface="Times New Roman"/>
            </a:endParaRPr>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a:xfrm>
            <a:off x="1484310" y="1502433"/>
            <a:ext cx="10651316" cy="4691333"/>
          </a:xfrm>
        </p:spPr>
        <p:txBody>
          <a:bodyPr/>
          <a:lstStyle/>
          <a:p>
            <a:r>
              <a:rPr lang="en" sz="2800"/>
              <a:t>Goals influence the concentration of our efforts. Every human being and organization has limited resources and a wide range of possible ways to use them. By choosing one goal or a set of related goals, we set priorities and engage in a specific way of using our limited resources. This is especially important in an organization where managers have to coordinate the activities of many other people.</a:t>
            </a:r>
            <a:endParaRPr lang="pl-PL" sz="2800"/>
          </a:p>
          <a:p>
            <a:endParaRPr lang="pl-PL"/>
          </a:p>
        </p:txBody>
      </p:sp>
    </p:spTree>
    <p:extLst>
      <p:ext uri="{BB962C8B-B14F-4D97-AF65-F5344CB8AC3E}">
        <p14:creationId xmlns:p14="http://schemas.microsoft.com/office/powerpoint/2010/main" val="385788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normAutofit/>
          </a:bodyPr>
          <a:lstStyle/>
          <a:p>
            <a:r>
              <a:rPr lang="en" sz="4400" dirty="0">
                <a:latin typeface="Times new roman"/>
                <a:cs typeface="Times new roman"/>
              </a:rPr>
              <a:t>Management</a:t>
            </a:r>
            <a:endParaRPr lang="pl-PL" sz="4400" dirty="0">
              <a:latin typeface="Times new roman"/>
              <a:cs typeface="Times new roman"/>
            </a:endParaRP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lstStyle/>
          <a:p>
            <a:pPr marL="0" indent="0">
              <a:buNone/>
            </a:pPr>
            <a:r>
              <a:rPr lang="en" b="1" dirty="0"/>
              <a:t>Management</a:t>
            </a:r>
            <a:r>
              <a:rPr lang="en" dirty="0"/>
              <a:t> is the all activities aimed at the effective use of human resources and material resources undertaken to achieve previously defined goals.</a:t>
            </a:r>
            <a:endParaRPr lang="pl-PL" dirty="0"/>
          </a:p>
        </p:txBody>
      </p:sp>
    </p:spTree>
    <p:extLst>
      <p:ext uri="{BB962C8B-B14F-4D97-AF65-F5344CB8AC3E}">
        <p14:creationId xmlns:p14="http://schemas.microsoft.com/office/powerpoint/2010/main" val="19594825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326160" y="53197"/>
            <a:ext cx="10981995" cy="1968259"/>
          </a:xfrm>
        </p:spPr>
        <p:txBody>
          <a:bodyPr/>
          <a:lstStyle/>
          <a:p>
            <a:r>
              <a:rPr lang="en" b="1"/>
              <a:t>Why goals are so important to the organization?</a:t>
            </a:r>
            <a:endParaRPr lang="pl-PL"/>
          </a:p>
          <a:p>
            <a:endParaRPr lang="pl-PL" dirty="0"/>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a:xfrm>
            <a:off x="1484310" y="1315528"/>
            <a:ext cx="10018713" cy="5266425"/>
          </a:xfrm>
        </p:spPr>
        <p:txBody>
          <a:bodyPr vert="horz" lIns="91440" tIns="45720" rIns="91440" bIns="45720" rtlCol="0" anchor="ctr">
            <a:noAutofit/>
          </a:bodyPr>
          <a:lstStyle/>
          <a:p>
            <a:r>
              <a:rPr lang="en" sz="3000"/>
              <a:t>Goals set our plans and decisions. Do you want to become a chess champion? Or a sports gymnastics champion? Answers to these questions will shape your short and long-term plans and help you make many important decisions. People in organizations have similar decisions that can be explained, they ask themselves: What is our goal? Will this activity bring us closer or have we abandoned the organization's goal?</a:t>
            </a:r>
          </a:p>
          <a:p>
            <a:endParaRPr lang="en" sz="3000" dirty="0"/>
          </a:p>
        </p:txBody>
      </p:sp>
    </p:spTree>
    <p:extLst>
      <p:ext uri="{BB962C8B-B14F-4D97-AF65-F5344CB8AC3E}">
        <p14:creationId xmlns:p14="http://schemas.microsoft.com/office/powerpoint/2010/main" val="35951537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a:xfrm>
            <a:off x="1153632" y="125083"/>
            <a:ext cx="11039505" cy="1752599"/>
          </a:xfrm>
        </p:spPr>
        <p:txBody>
          <a:bodyPr/>
          <a:lstStyle/>
          <a:p>
            <a:r>
              <a:rPr lang="en" b="1"/>
              <a:t>Why goals are so important to the organization?</a:t>
            </a:r>
            <a:endParaRPr lang="pl-PL"/>
          </a:p>
          <a:p>
            <a:endParaRPr lang="pl-PL" dirty="0"/>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a:xfrm>
            <a:off x="1484310" y="1071113"/>
            <a:ext cx="10018713" cy="4720087"/>
          </a:xfrm>
        </p:spPr>
        <p:txBody>
          <a:bodyPr>
            <a:noAutofit/>
          </a:bodyPr>
          <a:lstStyle/>
          <a:p>
            <a:r>
              <a:rPr lang="en" sz="2800"/>
              <a:t>Goals help us evaluate progress achieved. A clearly formulated, measurable goal with a specific deadline for implementation becomes the norm of efficiency that allows both individuals and managers to assess their progress. Objectives are therefore an important element of controlling - the process of making sure that actions are commensurate with the goals and plans that have been developed to achieve these goals. If we find that we are deviating from the course or if we encounter unexpected obstacles, we can take corrective actions that modify the plan.</a:t>
            </a:r>
            <a:endParaRPr lang="pl-PL" sz="2800"/>
          </a:p>
        </p:txBody>
      </p:sp>
    </p:spTree>
    <p:extLst>
      <p:ext uri="{BB962C8B-B14F-4D97-AF65-F5344CB8AC3E}">
        <p14:creationId xmlns:p14="http://schemas.microsoft.com/office/powerpoint/2010/main" val="29140117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5E64FC-FC92-499C-9F0E-E769FD64FE5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487F640-584B-4B93-9B63-EE55DDBACBD8}"/>
              </a:ext>
            </a:extLst>
          </p:cNvPr>
          <p:cNvSpPr>
            <a:spLocks noGrp="1"/>
          </p:cNvSpPr>
          <p:nvPr>
            <p:ph idx="1"/>
          </p:nvPr>
        </p:nvSpPr>
        <p:spPr/>
        <p:txBody>
          <a:bodyPr>
            <a:normAutofit/>
          </a:bodyPr>
          <a:lstStyle/>
          <a:p>
            <a:pPr marL="0" indent="0" algn="ctr">
              <a:buNone/>
            </a:pPr>
            <a:r>
              <a:rPr lang="pl-PL" sz="8000" b="1"/>
              <a:t>Thank you </a:t>
            </a:r>
            <a:endParaRPr lang="pl-PL" sz="5400"/>
          </a:p>
        </p:txBody>
      </p:sp>
    </p:spTree>
    <p:extLst>
      <p:ext uri="{BB962C8B-B14F-4D97-AF65-F5344CB8AC3E}">
        <p14:creationId xmlns:p14="http://schemas.microsoft.com/office/powerpoint/2010/main" val="174079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en" dirty="0"/>
              <a:t>Management process we can divide into four basic functions:</a:t>
            </a:r>
            <a:endParaRPr lang="pl-PL" dirty="0"/>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lstStyle/>
          <a:p>
            <a:endParaRPr lang="pl-PL"/>
          </a:p>
        </p:txBody>
      </p:sp>
      <p:sp>
        <p:nvSpPr>
          <p:cNvPr id="4" name="Prostokąt: zaokrąglone rogi 3">
            <a:extLst>
              <a:ext uri="{FF2B5EF4-FFF2-40B4-BE49-F238E27FC236}">
                <a16:creationId xmlns:a16="http://schemas.microsoft.com/office/drawing/2014/main" id="{8040A30C-3972-4EC7-9381-ABDD2AFD66FE}"/>
              </a:ext>
            </a:extLst>
          </p:cNvPr>
          <p:cNvSpPr/>
          <p:nvPr/>
        </p:nvSpPr>
        <p:spPr>
          <a:xfrm>
            <a:off x="1627517" y="2899913"/>
            <a:ext cx="301349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a:t>Planning</a:t>
            </a:r>
          </a:p>
        </p:txBody>
      </p:sp>
      <p:sp>
        <p:nvSpPr>
          <p:cNvPr id="5" name="Prostokąt: zaokrąglone rogi 4">
            <a:extLst>
              <a:ext uri="{FF2B5EF4-FFF2-40B4-BE49-F238E27FC236}">
                <a16:creationId xmlns:a16="http://schemas.microsoft.com/office/drawing/2014/main" id="{606D4309-AF49-49B9-89CD-C89FDB12FDFD}"/>
              </a:ext>
            </a:extLst>
          </p:cNvPr>
          <p:cNvSpPr/>
          <p:nvPr/>
        </p:nvSpPr>
        <p:spPr>
          <a:xfrm>
            <a:off x="4862422" y="4423912"/>
            <a:ext cx="301349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a:t>Controlling</a:t>
            </a:r>
          </a:p>
        </p:txBody>
      </p:sp>
      <p:sp>
        <p:nvSpPr>
          <p:cNvPr id="6" name="Prostokąt: zaokrąglone rogi 5">
            <a:extLst>
              <a:ext uri="{FF2B5EF4-FFF2-40B4-BE49-F238E27FC236}">
                <a16:creationId xmlns:a16="http://schemas.microsoft.com/office/drawing/2014/main" id="{EE474E56-1B13-4BA2-8833-E3551B8BD5CA}"/>
              </a:ext>
            </a:extLst>
          </p:cNvPr>
          <p:cNvSpPr/>
          <p:nvPr/>
        </p:nvSpPr>
        <p:spPr>
          <a:xfrm>
            <a:off x="4862422" y="2899913"/>
            <a:ext cx="301349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err="1"/>
              <a:t>Organizing</a:t>
            </a:r>
          </a:p>
        </p:txBody>
      </p:sp>
      <p:sp>
        <p:nvSpPr>
          <p:cNvPr id="7" name="Prostokąt: zaokrąglone rogi 6">
            <a:extLst>
              <a:ext uri="{FF2B5EF4-FFF2-40B4-BE49-F238E27FC236}">
                <a16:creationId xmlns:a16="http://schemas.microsoft.com/office/drawing/2014/main" id="{F8BA15A2-1D60-4837-882B-96DB640F48B6}"/>
              </a:ext>
            </a:extLst>
          </p:cNvPr>
          <p:cNvSpPr/>
          <p:nvPr/>
        </p:nvSpPr>
        <p:spPr>
          <a:xfrm>
            <a:off x="8097328" y="2899912"/>
            <a:ext cx="301349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err="1"/>
              <a:t>Directing</a:t>
            </a:r>
          </a:p>
        </p:txBody>
      </p:sp>
    </p:spTree>
    <p:extLst>
      <p:ext uri="{BB962C8B-B14F-4D97-AF65-F5344CB8AC3E}">
        <p14:creationId xmlns:p14="http://schemas.microsoft.com/office/powerpoint/2010/main" val="247376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1C770-A19E-4D28-8787-3D3681FDF4B0}"/>
              </a:ext>
            </a:extLst>
          </p:cNvPr>
          <p:cNvSpPr>
            <a:spLocks noGrp="1"/>
          </p:cNvSpPr>
          <p:nvPr>
            <p:ph type="title"/>
          </p:nvPr>
        </p:nvSpPr>
        <p:spPr/>
        <p:txBody>
          <a:bodyPr/>
          <a:lstStyle/>
          <a:p>
            <a:r>
              <a:rPr lang="pl-PL" b="1" dirty="0">
                <a:latin typeface="Times new roman"/>
                <a:cs typeface="Times new roman"/>
              </a:rPr>
              <a:t>Planning</a:t>
            </a:r>
          </a:p>
        </p:txBody>
      </p:sp>
      <p:sp>
        <p:nvSpPr>
          <p:cNvPr id="3" name="Symbol zastępczy zawartości 2">
            <a:extLst>
              <a:ext uri="{FF2B5EF4-FFF2-40B4-BE49-F238E27FC236}">
                <a16:creationId xmlns:a16="http://schemas.microsoft.com/office/drawing/2014/main" id="{A94304CF-C271-4DB6-B3B5-168736C67185}"/>
              </a:ext>
            </a:extLst>
          </p:cNvPr>
          <p:cNvSpPr>
            <a:spLocks noGrp="1"/>
          </p:cNvSpPr>
          <p:nvPr>
            <p:ph idx="1"/>
          </p:nvPr>
        </p:nvSpPr>
        <p:spPr/>
        <p:txBody>
          <a:bodyPr/>
          <a:lstStyle/>
          <a:p>
            <a:pPr marL="0" indent="0">
              <a:buNone/>
            </a:pPr>
            <a:r>
              <a:rPr lang="en" sz="3600" b="1" dirty="0"/>
              <a:t>Planning</a:t>
            </a:r>
            <a:r>
              <a:rPr lang="en" sz="3600" dirty="0"/>
              <a:t> is the definition of goals for the company / enterprises.</a:t>
            </a:r>
            <a:endParaRPr lang="pl-PL" sz="3600" dirty="0"/>
          </a:p>
        </p:txBody>
      </p:sp>
    </p:spTree>
    <p:extLst>
      <p:ext uri="{BB962C8B-B14F-4D97-AF65-F5344CB8AC3E}">
        <p14:creationId xmlns:p14="http://schemas.microsoft.com/office/powerpoint/2010/main" val="898351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03BBAE-8AC5-4BBB-ABF5-81D19D4FD0FD}"/>
              </a:ext>
            </a:extLst>
          </p:cNvPr>
          <p:cNvSpPr>
            <a:spLocks noGrp="1"/>
          </p:cNvSpPr>
          <p:nvPr>
            <p:ph type="title"/>
          </p:nvPr>
        </p:nvSpPr>
        <p:spPr>
          <a:xfrm>
            <a:off x="1484311" y="139460"/>
            <a:ext cx="10018713" cy="933090"/>
          </a:xfrm>
        </p:spPr>
        <p:txBody>
          <a:bodyPr/>
          <a:lstStyle/>
          <a:p>
            <a:r>
              <a:rPr lang="pl-PL" b="1"/>
              <a:t>Planning</a:t>
            </a:r>
            <a:endParaRPr lang="pl-PL"/>
          </a:p>
        </p:txBody>
      </p:sp>
      <p:sp>
        <p:nvSpPr>
          <p:cNvPr id="3" name="Symbol zastępczy zawartości 2">
            <a:extLst>
              <a:ext uri="{FF2B5EF4-FFF2-40B4-BE49-F238E27FC236}">
                <a16:creationId xmlns:a16="http://schemas.microsoft.com/office/drawing/2014/main" id="{D14B7C33-7B8A-4725-B8AE-BE16C5318290}"/>
              </a:ext>
            </a:extLst>
          </p:cNvPr>
          <p:cNvSpPr>
            <a:spLocks noGrp="1"/>
          </p:cNvSpPr>
          <p:nvPr>
            <p:ph idx="1"/>
          </p:nvPr>
        </p:nvSpPr>
        <p:spPr>
          <a:xfrm>
            <a:off x="1484310" y="1071113"/>
            <a:ext cx="10018713" cy="4720087"/>
          </a:xfrm>
        </p:spPr>
        <p:txBody>
          <a:bodyPr vert="horz" lIns="91440" tIns="45720" rIns="91440" bIns="45720" rtlCol="0" anchor="ctr">
            <a:noAutofit/>
          </a:bodyPr>
          <a:lstStyle/>
          <a:p>
            <a:pPr marL="0" indent="0">
              <a:buNone/>
            </a:pPr>
            <a:r>
              <a:rPr lang="en" sz="2800"/>
              <a:t>Planning should be the starting point for undertaking any activities in the management of the organization, team or project. </a:t>
            </a:r>
            <a:endParaRPr lang="pl-PL" sz="2800"/>
          </a:p>
          <a:p>
            <a:pPr marL="0" indent="0">
              <a:buNone/>
            </a:pPr>
            <a:r>
              <a:rPr lang="en" sz="2800"/>
              <a:t>The planning should include:</a:t>
            </a:r>
            <a:endParaRPr lang="pl-PL" sz="2800"/>
          </a:p>
          <a:p>
            <a:r>
              <a:rPr lang="en" sz="2800"/>
              <a:t>recognize and understand the current situation,</a:t>
            </a:r>
            <a:endParaRPr lang="pl-PL" sz="2800"/>
          </a:p>
          <a:p>
            <a:r>
              <a:rPr lang="en" sz="2800"/>
              <a:t>predict future changes in the situation,</a:t>
            </a:r>
            <a:endParaRPr lang="pl-PL" sz="2800"/>
          </a:p>
        </p:txBody>
      </p:sp>
    </p:spTree>
    <p:extLst>
      <p:ext uri="{BB962C8B-B14F-4D97-AF65-F5344CB8AC3E}">
        <p14:creationId xmlns:p14="http://schemas.microsoft.com/office/powerpoint/2010/main" val="207060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FA7F9-6C70-421E-B073-4D33B9ADA127}"/>
              </a:ext>
            </a:extLst>
          </p:cNvPr>
          <p:cNvSpPr>
            <a:spLocks noGrp="1"/>
          </p:cNvSpPr>
          <p:nvPr>
            <p:ph type="title"/>
          </p:nvPr>
        </p:nvSpPr>
        <p:spPr/>
        <p:txBody>
          <a:bodyPr/>
          <a:lstStyle/>
          <a:p>
            <a:r>
              <a:rPr lang="pl-PL" b="1"/>
              <a:t>Planning</a:t>
            </a:r>
            <a:endParaRPr lang="pl-PL"/>
          </a:p>
        </p:txBody>
      </p:sp>
      <p:sp>
        <p:nvSpPr>
          <p:cNvPr id="3" name="Symbol zastępczy zawartości 2">
            <a:extLst>
              <a:ext uri="{FF2B5EF4-FFF2-40B4-BE49-F238E27FC236}">
                <a16:creationId xmlns:a16="http://schemas.microsoft.com/office/drawing/2014/main" id="{AE7DFCC8-5CC8-4954-91D0-E2A00A7632F2}"/>
              </a:ext>
            </a:extLst>
          </p:cNvPr>
          <p:cNvSpPr>
            <a:spLocks noGrp="1"/>
          </p:cNvSpPr>
          <p:nvPr>
            <p:ph idx="1"/>
          </p:nvPr>
        </p:nvSpPr>
        <p:spPr/>
        <p:txBody>
          <a:bodyPr/>
          <a:lstStyle/>
          <a:p>
            <a:r>
              <a:rPr lang="en"/>
              <a:t>define the goals to be achieved,</a:t>
            </a:r>
            <a:endParaRPr lang="pl-PL"/>
          </a:p>
          <a:p>
            <a:r>
              <a:rPr lang="en"/>
              <a:t>define the necessary resources (technical, human, financial, etc.),</a:t>
            </a:r>
            <a:endParaRPr lang="pl-PL"/>
          </a:p>
          <a:p>
            <a:r>
              <a:rPr lang="en"/>
              <a:t>formulate actions necessary to achieve goals,</a:t>
            </a:r>
            <a:endParaRPr lang="pl-PL"/>
          </a:p>
          <a:p>
            <a:r>
              <a:rPr lang="en"/>
              <a:t>predict the consequences of taking and not taking action,</a:t>
            </a:r>
            <a:endParaRPr lang="pl-PL"/>
          </a:p>
          <a:p>
            <a:r>
              <a:rPr lang="en"/>
              <a:t>define the method of monitoring and controlling the implementation of plans.</a:t>
            </a:r>
            <a:endParaRPr lang="pl-PL"/>
          </a:p>
          <a:p>
            <a:endParaRPr lang="pl-PL" dirty="0"/>
          </a:p>
        </p:txBody>
      </p:sp>
    </p:spTree>
    <p:extLst>
      <p:ext uri="{BB962C8B-B14F-4D97-AF65-F5344CB8AC3E}">
        <p14:creationId xmlns:p14="http://schemas.microsoft.com/office/powerpoint/2010/main" val="22420326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a">
  <a:themeElements>
    <a:clrScheme name="Paralaks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0</TotalTime>
  <Words>0</Words>
  <Application>Microsoft Office PowerPoint</Application>
  <PresentationFormat>Panoramiczny</PresentationFormat>
  <Paragraphs>0</Paragraphs>
  <Slides>52</Slides>
  <Notes>0</Notes>
  <HiddenSlides>0</HiddenSlides>
  <MMClips>0</MMClips>
  <ScaleCrop>false</ScaleCrop>
  <HeadingPairs>
    <vt:vector size="4" baseType="variant">
      <vt:variant>
        <vt:lpstr>Motyw</vt:lpstr>
      </vt:variant>
      <vt:variant>
        <vt:i4>1</vt:i4>
      </vt:variant>
      <vt:variant>
        <vt:lpstr>Tytuły slajdów</vt:lpstr>
      </vt:variant>
      <vt:variant>
        <vt:i4>52</vt:i4>
      </vt:variant>
    </vt:vector>
  </HeadingPairs>
  <TitlesOfParts>
    <vt:vector size="53" baseType="lpstr">
      <vt:lpstr>Paralaksa</vt:lpstr>
      <vt:lpstr>Business Planning </vt:lpstr>
      <vt:lpstr>Office hours</vt:lpstr>
      <vt:lpstr>Recommended reading</vt:lpstr>
      <vt:lpstr>Lecture 1</vt:lpstr>
      <vt:lpstr>Management</vt:lpstr>
      <vt:lpstr>Management process we can divide into four basic functions:</vt:lpstr>
      <vt:lpstr>Planning</vt:lpstr>
      <vt:lpstr>Planning</vt:lpstr>
      <vt:lpstr>Planning</vt:lpstr>
      <vt:lpstr>Planning</vt:lpstr>
      <vt:lpstr>Programs</vt:lpstr>
      <vt:lpstr>Projects</vt:lpstr>
      <vt:lpstr>Permanently Plans</vt:lpstr>
      <vt:lpstr>Policy guidelines</vt:lpstr>
      <vt:lpstr>Standard procedures</vt:lpstr>
      <vt:lpstr>Rules of conduct</vt:lpstr>
      <vt:lpstr>Rules of conduct</vt:lpstr>
      <vt:lpstr>Planning time</vt:lpstr>
      <vt:lpstr>Planning time</vt:lpstr>
      <vt:lpstr>Planning time</vt:lpstr>
      <vt:lpstr>Planning time</vt:lpstr>
      <vt:lpstr>Planning time</vt:lpstr>
      <vt:lpstr>Planning time</vt:lpstr>
      <vt:lpstr>PLANNING OF SITUATIONS UNDESIGNED</vt:lpstr>
      <vt:lpstr>PLANNING OF SITUATIONS UNDESIGNED</vt:lpstr>
      <vt:lpstr>Organizing</vt:lpstr>
      <vt:lpstr>Organizing</vt:lpstr>
      <vt:lpstr>Organizing</vt:lpstr>
      <vt:lpstr>Organizing</vt:lpstr>
      <vt:lpstr>Directing</vt:lpstr>
      <vt:lpstr>Directing</vt:lpstr>
      <vt:lpstr>Directing</vt:lpstr>
      <vt:lpstr>Controlling</vt:lpstr>
      <vt:lpstr>Controlling</vt:lpstr>
      <vt:lpstr>Human resource Management</vt:lpstr>
      <vt:lpstr>Production management</vt:lpstr>
      <vt:lpstr>Production management</vt:lpstr>
      <vt:lpstr>Marketing management</vt:lpstr>
      <vt:lpstr>Marketing management</vt:lpstr>
      <vt:lpstr>Operational management</vt:lpstr>
      <vt:lpstr>Operational management</vt:lpstr>
      <vt:lpstr>Strategic management</vt:lpstr>
      <vt:lpstr>Strategic management</vt:lpstr>
      <vt:lpstr>Strategic management</vt:lpstr>
      <vt:lpstr>Strategic management</vt:lpstr>
      <vt:lpstr>Strategic management</vt:lpstr>
      <vt:lpstr>Strategic management</vt:lpstr>
      <vt:lpstr>Why goals are so important to the organization?</vt:lpstr>
      <vt:lpstr>Why goals are so important to the organization?</vt:lpstr>
      <vt:lpstr>Why goals are so important to the organization? </vt:lpstr>
      <vt:lpstr>Why goals are so important to the organization? </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1054</cp:revision>
  <dcterms:created xsi:type="dcterms:W3CDTF">2012-08-15T16:54:36Z</dcterms:created>
  <dcterms:modified xsi:type="dcterms:W3CDTF">2019-03-10T21:58:56Z</dcterms:modified>
</cp:coreProperties>
</file>