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36" r:id="rId2"/>
    <p:sldId id="337" r:id="rId3"/>
    <p:sldId id="338" r:id="rId4"/>
    <p:sldId id="346" r:id="rId5"/>
    <p:sldId id="339" r:id="rId6"/>
    <p:sldId id="340" r:id="rId7"/>
    <p:sldId id="341" r:id="rId8"/>
    <p:sldId id="342" r:id="rId9"/>
    <p:sldId id="344" r:id="rId10"/>
    <p:sldId id="345" r:id="rId11"/>
    <p:sldId id="343" r:id="rId12"/>
    <p:sldId id="348" r:id="rId13"/>
    <p:sldId id="347" r:id="rId14"/>
    <p:sldId id="349" r:id="rId15"/>
    <p:sldId id="350" r:id="rId16"/>
    <p:sldId id="351" r:id="rId17"/>
    <p:sldId id="352" r:id="rId18"/>
    <p:sldId id="353" r:id="rId19"/>
    <p:sldId id="354" r:id="rId20"/>
    <p:sldId id="355" r:id="rId21"/>
    <p:sldId id="356" r:id="rId22"/>
    <p:sldId id="357" r:id="rId23"/>
    <p:sldId id="359" r:id="rId24"/>
    <p:sldId id="360" r:id="rId25"/>
    <p:sldId id="358" r:id="rId26"/>
    <p:sldId id="361" r:id="rId27"/>
    <p:sldId id="362" r:id="rId28"/>
    <p:sldId id="363" r:id="rId29"/>
    <p:sldId id="364" r:id="rId30"/>
    <p:sldId id="365" r:id="rId31"/>
    <p:sldId id="367" r:id="rId32"/>
    <p:sldId id="366" r:id="rId33"/>
    <p:sldId id="401" r:id="rId3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50" autoAdjust="0"/>
    <p:restoredTop sz="94227" autoAdjust="0"/>
  </p:normalViewPr>
  <p:slideViewPr>
    <p:cSldViewPr snapToGrid="0">
      <p:cViewPr varScale="1">
        <p:scale>
          <a:sx n="65" d="100"/>
          <a:sy n="65" d="100"/>
        </p:scale>
        <p:origin x="78"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_rels/data3.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rawing3.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44A398-17EF-4679-8BEA-6FAF688E4AC0}"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pl-PL"/>
        </a:p>
      </dgm:t>
    </dgm:pt>
    <dgm:pt modelId="{D8383A11-EEC3-4138-826E-1AFDDEFC6922}">
      <dgm:prSet phldrT="[Tekst]"/>
      <dgm:spPr/>
      <dgm:t>
        <a:bodyPr/>
        <a:lstStyle/>
        <a:p>
          <a:r>
            <a:rPr lang="pl-PL" dirty="0"/>
            <a:t>Przesłanki procesowe</a:t>
          </a:r>
        </a:p>
      </dgm:t>
    </dgm:pt>
    <dgm:pt modelId="{E754A976-A89C-4DCA-86EB-989CEFF6755E}" type="parTrans" cxnId="{EB11AF52-F85C-4D18-A063-71928308636A}">
      <dgm:prSet/>
      <dgm:spPr/>
      <dgm:t>
        <a:bodyPr/>
        <a:lstStyle/>
        <a:p>
          <a:endParaRPr lang="pl-PL"/>
        </a:p>
      </dgm:t>
    </dgm:pt>
    <dgm:pt modelId="{CC02BE0F-F789-445D-A1A2-558033A6E556}" type="sibTrans" cxnId="{EB11AF52-F85C-4D18-A063-71928308636A}">
      <dgm:prSet/>
      <dgm:spPr/>
      <dgm:t>
        <a:bodyPr/>
        <a:lstStyle/>
        <a:p>
          <a:endParaRPr lang="pl-PL"/>
        </a:p>
      </dgm:t>
    </dgm:pt>
    <dgm:pt modelId="{636B84CD-FE77-4713-B7D1-F222186ECE04}">
      <dgm:prSet phldrT="[Tekst]"/>
      <dgm:spPr/>
      <dgm:t>
        <a:bodyPr/>
        <a:lstStyle/>
        <a:p>
          <a:r>
            <a:rPr lang="pl-PL" b="0" i="1" dirty="0"/>
            <a:t>okoliczności warunkujące wszczęcie i prowadzenie postępowania karnego – J. Skorupka</a:t>
          </a:r>
          <a:endParaRPr lang="pl-PL" dirty="0"/>
        </a:p>
      </dgm:t>
    </dgm:pt>
    <dgm:pt modelId="{9DEDA163-401C-4094-A8CD-E5BD30632531}" type="parTrans" cxnId="{EF7DF4BE-53E4-4803-9AB5-162557894864}">
      <dgm:prSet/>
      <dgm:spPr/>
      <dgm:t>
        <a:bodyPr/>
        <a:lstStyle/>
        <a:p>
          <a:endParaRPr lang="pl-PL"/>
        </a:p>
      </dgm:t>
    </dgm:pt>
    <dgm:pt modelId="{34F1EE08-3493-4EE5-8DB4-1005B78EF7CA}" type="sibTrans" cxnId="{EF7DF4BE-53E4-4803-9AB5-162557894864}">
      <dgm:prSet/>
      <dgm:spPr/>
      <dgm:t>
        <a:bodyPr/>
        <a:lstStyle/>
        <a:p>
          <a:endParaRPr lang="pl-PL"/>
        </a:p>
      </dgm:t>
    </dgm:pt>
    <dgm:pt modelId="{A60D630A-AB47-4AA8-937B-794E60B701DA}">
      <dgm:prSet phldrT="[Tekst]"/>
      <dgm:spPr/>
      <dgm:t>
        <a:bodyPr/>
        <a:lstStyle/>
        <a:p>
          <a:r>
            <a:rPr lang="pl-PL" b="0" i="1" dirty="0"/>
            <a:t>Określone stany prawne i faktyczne, z którymi prawo karne procesowe łączy dopuszczalność albo niedopuszczalność postępowania – M. Cieślak</a:t>
          </a:r>
          <a:endParaRPr lang="pl-PL" dirty="0"/>
        </a:p>
      </dgm:t>
    </dgm:pt>
    <dgm:pt modelId="{63477786-6714-43E5-BE72-9C8337128DCB}" type="parTrans" cxnId="{30C0A3B3-DBCC-4C48-9BF5-B7D7157B551B}">
      <dgm:prSet/>
      <dgm:spPr/>
      <dgm:t>
        <a:bodyPr/>
        <a:lstStyle/>
        <a:p>
          <a:endParaRPr lang="pl-PL"/>
        </a:p>
      </dgm:t>
    </dgm:pt>
    <dgm:pt modelId="{A4DE7D3C-EFFB-4FE7-AC75-E8B6C725BDFF}" type="sibTrans" cxnId="{30C0A3B3-DBCC-4C48-9BF5-B7D7157B551B}">
      <dgm:prSet/>
      <dgm:spPr/>
      <dgm:t>
        <a:bodyPr/>
        <a:lstStyle/>
        <a:p>
          <a:endParaRPr lang="pl-PL"/>
        </a:p>
      </dgm:t>
    </dgm:pt>
    <dgm:pt modelId="{83694664-FEFF-427D-A64D-0FBB78C243C6}" type="pres">
      <dgm:prSet presAssocID="{3644A398-17EF-4679-8BEA-6FAF688E4AC0}" presName="outerComposite" presStyleCnt="0">
        <dgm:presLayoutVars>
          <dgm:chMax val="5"/>
          <dgm:dir/>
          <dgm:resizeHandles val="exact"/>
        </dgm:presLayoutVars>
      </dgm:prSet>
      <dgm:spPr/>
    </dgm:pt>
    <dgm:pt modelId="{17519431-B528-442A-906A-4545DCA350CB}" type="pres">
      <dgm:prSet presAssocID="{3644A398-17EF-4679-8BEA-6FAF688E4AC0}" presName="dummyMaxCanvas" presStyleCnt="0">
        <dgm:presLayoutVars/>
      </dgm:prSet>
      <dgm:spPr/>
    </dgm:pt>
    <dgm:pt modelId="{196C7BBD-58BC-4B65-8D12-7848AFAB8962}" type="pres">
      <dgm:prSet presAssocID="{3644A398-17EF-4679-8BEA-6FAF688E4AC0}" presName="ThreeNodes_1" presStyleLbl="node1" presStyleIdx="0" presStyleCnt="3">
        <dgm:presLayoutVars>
          <dgm:bulletEnabled val="1"/>
        </dgm:presLayoutVars>
      </dgm:prSet>
      <dgm:spPr/>
    </dgm:pt>
    <dgm:pt modelId="{3BE4B5D1-6EAB-4735-9CF1-170A50CD943C}" type="pres">
      <dgm:prSet presAssocID="{3644A398-17EF-4679-8BEA-6FAF688E4AC0}" presName="ThreeNodes_2" presStyleLbl="node1" presStyleIdx="1" presStyleCnt="3">
        <dgm:presLayoutVars>
          <dgm:bulletEnabled val="1"/>
        </dgm:presLayoutVars>
      </dgm:prSet>
      <dgm:spPr/>
    </dgm:pt>
    <dgm:pt modelId="{21307C7B-AE17-4660-ACB6-00C83B2D80F8}" type="pres">
      <dgm:prSet presAssocID="{3644A398-17EF-4679-8BEA-6FAF688E4AC0}" presName="ThreeNodes_3" presStyleLbl="node1" presStyleIdx="2" presStyleCnt="3">
        <dgm:presLayoutVars>
          <dgm:bulletEnabled val="1"/>
        </dgm:presLayoutVars>
      </dgm:prSet>
      <dgm:spPr/>
    </dgm:pt>
    <dgm:pt modelId="{4BD0F12A-99D0-4414-AA92-63872D3735C6}" type="pres">
      <dgm:prSet presAssocID="{3644A398-17EF-4679-8BEA-6FAF688E4AC0}" presName="ThreeConn_1-2" presStyleLbl="fgAccFollowNode1" presStyleIdx="0" presStyleCnt="2">
        <dgm:presLayoutVars>
          <dgm:bulletEnabled val="1"/>
        </dgm:presLayoutVars>
      </dgm:prSet>
      <dgm:spPr/>
    </dgm:pt>
    <dgm:pt modelId="{753D6E48-0728-44EB-83A2-DCC96AA8BBF6}" type="pres">
      <dgm:prSet presAssocID="{3644A398-17EF-4679-8BEA-6FAF688E4AC0}" presName="ThreeConn_2-3" presStyleLbl="fgAccFollowNode1" presStyleIdx="1" presStyleCnt="2">
        <dgm:presLayoutVars>
          <dgm:bulletEnabled val="1"/>
        </dgm:presLayoutVars>
      </dgm:prSet>
      <dgm:spPr/>
    </dgm:pt>
    <dgm:pt modelId="{68C36274-D8D1-48FB-B75B-558F93F36FB9}" type="pres">
      <dgm:prSet presAssocID="{3644A398-17EF-4679-8BEA-6FAF688E4AC0}" presName="ThreeNodes_1_text" presStyleLbl="node1" presStyleIdx="2" presStyleCnt="3">
        <dgm:presLayoutVars>
          <dgm:bulletEnabled val="1"/>
        </dgm:presLayoutVars>
      </dgm:prSet>
      <dgm:spPr/>
    </dgm:pt>
    <dgm:pt modelId="{48E65E3D-2349-4A30-86E4-728F94A17763}" type="pres">
      <dgm:prSet presAssocID="{3644A398-17EF-4679-8BEA-6FAF688E4AC0}" presName="ThreeNodes_2_text" presStyleLbl="node1" presStyleIdx="2" presStyleCnt="3">
        <dgm:presLayoutVars>
          <dgm:bulletEnabled val="1"/>
        </dgm:presLayoutVars>
      </dgm:prSet>
      <dgm:spPr/>
    </dgm:pt>
    <dgm:pt modelId="{0A42E1DF-6821-4205-A2BB-672F1EC4C85C}" type="pres">
      <dgm:prSet presAssocID="{3644A398-17EF-4679-8BEA-6FAF688E4AC0}" presName="ThreeNodes_3_text" presStyleLbl="node1" presStyleIdx="2" presStyleCnt="3">
        <dgm:presLayoutVars>
          <dgm:bulletEnabled val="1"/>
        </dgm:presLayoutVars>
      </dgm:prSet>
      <dgm:spPr/>
    </dgm:pt>
  </dgm:ptLst>
  <dgm:cxnLst>
    <dgm:cxn modelId="{56CF5072-2D8E-4875-AB4E-33314725FE86}" type="presOf" srcId="{CC02BE0F-F789-445D-A1A2-558033A6E556}" destId="{4BD0F12A-99D0-4414-AA92-63872D3735C6}" srcOrd="0" destOrd="0" presId="urn:microsoft.com/office/officeart/2005/8/layout/vProcess5"/>
    <dgm:cxn modelId="{EB11AF52-F85C-4D18-A063-71928308636A}" srcId="{3644A398-17EF-4679-8BEA-6FAF688E4AC0}" destId="{D8383A11-EEC3-4138-826E-1AFDDEFC6922}" srcOrd="0" destOrd="0" parTransId="{E754A976-A89C-4DCA-86EB-989CEFF6755E}" sibTransId="{CC02BE0F-F789-445D-A1A2-558033A6E556}"/>
    <dgm:cxn modelId="{E452F97B-4C3C-4E33-83BA-93C5E55F4107}" type="presOf" srcId="{A60D630A-AB47-4AA8-937B-794E60B701DA}" destId="{0A42E1DF-6821-4205-A2BB-672F1EC4C85C}" srcOrd="1" destOrd="0" presId="urn:microsoft.com/office/officeart/2005/8/layout/vProcess5"/>
    <dgm:cxn modelId="{6342E27E-FB97-425F-9551-C42E564F86B0}" type="presOf" srcId="{636B84CD-FE77-4713-B7D1-F222186ECE04}" destId="{48E65E3D-2349-4A30-86E4-728F94A17763}" srcOrd="1" destOrd="0" presId="urn:microsoft.com/office/officeart/2005/8/layout/vProcess5"/>
    <dgm:cxn modelId="{0F6A8F82-CE39-48D7-83C1-B2F777B1075E}" type="presOf" srcId="{3644A398-17EF-4679-8BEA-6FAF688E4AC0}" destId="{83694664-FEFF-427D-A64D-0FBB78C243C6}" srcOrd="0" destOrd="0" presId="urn:microsoft.com/office/officeart/2005/8/layout/vProcess5"/>
    <dgm:cxn modelId="{19DF5196-CA45-4C6D-9C22-2373666FA211}" type="presOf" srcId="{D8383A11-EEC3-4138-826E-1AFDDEFC6922}" destId="{68C36274-D8D1-48FB-B75B-558F93F36FB9}" srcOrd="1" destOrd="0" presId="urn:microsoft.com/office/officeart/2005/8/layout/vProcess5"/>
    <dgm:cxn modelId="{6E462EA0-0BD4-4C6A-8393-6EF6091579E5}" type="presOf" srcId="{D8383A11-EEC3-4138-826E-1AFDDEFC6922}" destId="{196C7BBD-58BC-4B65-8D12-7848AFAB8962}" srcOrd="0" destOrd="0" presId="urn:microsoft.com/office/officeart/2005/8/layout/vProcess5"/>
    <dgm:cxn modelId="{F69917A3-1942-4BBD-A8A9-4AC88267A116}" type="presOf" srcId="{636B84CD-FE77-4713-B7D1-F222186ECE04}" destId="{3BE4B5D1-6EAB-4735-9CF1-170A50CD943C}" srcOrd="0" destOrd="0" presId="urn:microsoft.com/office/officeart/2005/8/layout/vProcess5"/>
    <dgm:cxn modelId="{F9E93BA8-BA6D-4E6D-A7DA-074EEC313288}" type="presOf" srcId="{34F1EE08-3493-4EE5-8DB4-1005B78EF7CA}" destId="{753D6E48-0728-44EB-83A2-DCC96AA8BBF6}" srcOrd="0" destOrd="0" presId="urn:microsoft.com/office/officeart/2005/8/layout/vProcess5"/>
    <dgm:cxn modelId="{30C0A3B3-DBCC-4C48-9BF5-B7D7157B551B}" srcId="{3644A398-17EF-4679-8BEA-6FAF688E4AC0}" destId="{A60D630A-AB47-4AA8-937B-794E60B701DA}" srcOrd="2" destOrd="0" parTransId="{63477786-6714-43E5-BE72-9C8337128DCB}" sibTransId="{A4DE7D3C-EFFB-4FE7-AC75-E8B6C725BDFF}"/>
    <dgm:cxn modelId="{EF7DF4BE-53E4-4803-9AB5-162557894864}" srcId="{3644A398-17EF-4679-8BEA-6FAF688E4AC0}" destId="{636B84CD-FE77-4713-B7D1-F222186ECE04}" srcOrd="1" destOrd="0" parTransId="{9DEDA163-401C-4094-A8CD-E5BD30632531}" sibTransId="{34F1EE08-3493-4EE5-8DB4-1005B78EF7CA}"/>
    <dgm:cxn modelId="{340FE8F0-A73F-4134-AAF8-F92C748DA59A}" type="presOf" srcId="{A60D630A-AB47-4AA8-937B-794E60B701DA}" destId="{21307C7B-AE17-4660-ACB6-00C83B2D80F8}" srcOrd="0" destOrd="0" presId="urn:microsoft.com/office/officeart/2005/8/layout/vProcess5"/>
    <dgm:cxn modelId="{F464E351-FBFD-44FF-A3F1-C45426DB9433}" type="presParOf" srcId="{83694664-FEFF-427D-A64D-0FBB78C243C6}" destId="{17519431-B528-442A-906A-4545DCA350CB}" srcOrd="0" destOrd="0" presId="urn:microsoft.com/office/officeart/2005/8/layout/vProcess5"/>
    <dgm:cxn modelId="{A2147BFF-CCE6-4DE9-9A69-FD0F8C32FC79}" type="presParOf" srcId="{83694664-FEFF-427D-A64D-0FBB78C243C6}" destId="{196C7BBD-58BC-4B65-8D12-7848AFAB8962}" srcOrd="1" destOrd="0" presId="urn:microsoft.com/office/officeart/2005/8/layout/vProcess5"/>
    <dgm:cxn modelId="{20C8C412-45DD-4740-83B3-EC44B781BDAD}" type="presParOf" srcId="{83694664-FEFF-427D-A64D-0FBB78C243C6}" destId="{3BE4B5D1-6EAB-4735-9CF1-170A50CD943C}" srcOrd="2" destOrd="0" presId="urn:microsoft.com/office/officeart/2005/8/layout/vProcess5"/>
    <dgm:cxn modelId="{A0D0EC0B-ADB7-4196-97F2-8AB376C9AE0B}" type="presParOf" srcId="{83694664-FEFF-427D-A64D-0FBB78C243C6}" destId="{21307C7B-AE17-4660-ACB6-00C83B2D80F8}" srcOrd="3" destOrd="0" presId="urn:microsoft.com/office/officeart/2005/8/layout/vProcess5"/>
    <dgm:cxn modelId="{A36717D8-F659-4B43-9BFA-BF30708AE264}" type="presParOf" srcId="{83694664-FEFF-427D-A64D-0FBB78C243C6}" destId="{4BD0F12A-99D0-4414-AA92-63872D3735C6}" srcOrd="4" destOrd="0" presId="urn:microsoft.com/office/officeart/2005/8/layout/vProcess5"/>
    <dgm:cxn modelId="{E4A29E57-8305-4470-B149-B673AA250C9D}" type="presParOf" srcId="{83694664-FEFF-427D-A64D-0FBB78C243C6}" destId="{753D6E48-0728-44EB-83A2-DCC96AA8BBF6}" srcOrd="5" destOrd="0" presId="urn:microsoft.com/office/officeart/2005/8/layout/vProcess5"/>
    <dgm:cxn modelId="{5E265C1A-BDE5-4BAE-BE63-A92D7AD15FC8}" type="presParOf" srcId="{83694664-FEFF-427D-A64D-0FBB78C243C6}" destId="{68C36274-D8D1-48FB-B75B-558F93F36FB9}" srcOrd="6" destOrd="0" presId="urn:microsoft.com/office/officeart/2005/8/layout/vProcess5"/>
    <dgm:cxn modelId="{788F1911-0152-4869-AA43-1439E1D62EDD}" type="presParOf" srcId="{83694664-FEFF-427D-A64D-0FBB78C243C6}" destId="{48E65E3D-2349-4A30-86E4-728F94A17763}" srcOrd="7" destOrd="0" presId="urn:microsoft.com/office/officeart/2005/8/layout/vProcess5"/>
    <dgm:cxn modelId="{93F4E3C5-DFF4-4719-B1B7-609AF9000179}" type="presParOf" srcId="{83694664-FEFF-427D-A64D-0FBB78C243C6}" destId="{0A42E1DF-6821-4205-A2BB-672F1EC4C85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5C5E4FA-0AF5-4B42-921A-CCFBB44904EB}"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pl-PL"/>
        </a:p>
      </dgm:t>
    </dgm:pt>
    <dgm:pt modelId="{BBEE09EE-B30A-424D-994C-180EA1BB2B0C}">
      <dgm:prSet phldrT="[Tekst]"/>
      <dgm:spPr/>
      <dgm:t>
        <a:bodyPr/>
        <a:lstStyle/>
        <a:p>
          <a:r>
            <a:rPr lang="pl-PL" dirty="0"/>
            <a:t>Przesłanki materialne</a:t>
          </a:r>
        </a:p>
      </dgm:t>
    </dgm:pt>
    <dgm:pt modelId="{00F32842-4F2A-410B-8023-D6F080BCAAB2}" type="parTrans" cxnId="{2624B29F-C135-4E8D-A54E-035DD012E610}">
      <dgm:prSet/>
      <dgm:spPr/>
      <dgm:t>
        <a:bodyPr/>
        <a:lstStyle/>
        <a:p>
          <a:endParaRPr lang="pl-PL"/>
        </a:p>
      </dgm:t>
    </dgm:pt>
    <dgm:pt modelId="{6C08B092-16CE-4A2D-ADBD-B5355731359A}" type="sibTrans" cxnId="{2624B29F-C135-4E8D-A54E-035DD012E610}">
      <dgm:prSet/>
      <dgm:spPr/>
      <dgm:t>
        <a:bodyPr/>
        <a:lstStyle/>
        <a:p>
          <a:endParaRPr lang="pl-PL"/>
        </a:p>
      </dgm:t>
    </dgm:pt>
    <dgm:pt modelId="{ACB3FC95-2CE6-4D29-A253-3550B65072CC}">
      <dgm:prSet phldrT="[Tekst]"/>
      <dgm:spPr/>
      <dgm:t>
        <a:bodyPr/>
        <a:lstStyle/>
        <a:p>
          <a:r>
            <a:rPr lang="pl-PL" dirty="0"/>
            <a:t>uniewinnienia</a:t>
          </a:r>
        </a:p>
      </dgm:t>
    </dgm:pt>
    <dgm:pt modelId="{1DBF3322-8989-4092-B9A1-B76AAD90AB10}" type="parTrans" cxnId="{443662B9-C918-46E3-B945-E14848DF90D9}">
      <dgm:prSet/>
      <dgm:spPr/>
      <dgm:t>
        <a:bodyPr/>
        <a:lstStyle/>
        <a:p>
          <a:endParaRPr lang="pl-PL"/>
        </a:p>
      </dgm:t>
    </dgm:pt>
    <dgm:pt modelId="{D3E573C3-01C1-4B20-AEA0-C75154A415BF}" type="sibTrans" cxnId="{443662B9-C918-46E3-B945-E14848DF90D9}">
      <dgm:prSet/>
      <dgm:spPr/>
      <dgm:t>
        <a:bodyPr/>
        <a:lstStyle/>
        <a:p>
          <a:endParaRPr lang="pl-PL"/>
        </a:p>
      </dgm:t>
    </dgm:pt>
    <dgm:pt modelId="{B939733D-8BA5-4B5A-B3F1-9917CC0155E6}">
      <dgm:prSet phldrT="[Tekst]"/>
      <dgm:spPr/>
      <dgm:t>
        <a:bodyPr/>
        <a:lstStyle/>
        <a:p>
          <a:r>
            <a:rPr lang="pl-PL" dirty="0"/>
            <a:t>Brak faktycznych podstaw oskarżenia (art. 17 par. 1 pkt 1 k.p.k.)</a:t>
          </a:r>
        </a:p>
      </dgm:t>
    </dgm:pt>
    <dgm:pt modelId="{CE9B734B-AC6E-4B3B-B952-8DC60B83B750}" type="parTrans" cxnId="{97EBEC32-0CA4-427E-9B32-C28E42A71B2C}">
      <dgm:prSet/>
      <dgm:spPr/>
      <dgm:t>
        <a:bodyPr/>
        <a:lstStyle/>
        <a:p>
          <a:endParaRPr lang="pl-PL"/>
        </a:p>
      </dgm:t>
    </dgm:pt>
    <dgm:pt modelId="{8557CB97-030F-48DB-9D1C-6AAAE72DD7FC}" type="sibTrans" cxnId="{97EBEC32-0CA4-427E-9B32-C28E42A71B2C}">
      <dgm:prSet/>
      <dgm:spPr/>
      <dgm:t>
        <a:bodyPr/>
        <a:lstStyle/>
        <a:p>
          <a:endParaRPr lang="pl-PL"/>
        </a:p>
      </dgm:t>
    </dgm:pt>
    <dgm:pt modelId="{AE2890AE-BA03-4BEA-BF80-3769C443514C}">
      <dgm:prSet phldrT="[Tekst]"/>
      <dgm:spPr/>
      <dgm:t>
        <a:bodyPr/>
        <a:lstStyle/>
        <a:p>
          <a:r>
            <a:rPr lang="pl-PL" dirty="0"/>
            <a:t>Brak przestępności czynu (art. 17 par. 1 pkt 2 k.p.k.)</a:t>
          </a:r>
        </a:p>
      </dgm:t>
    </dgm:pt>
    <dgm:pt modelId="{8C60F9CC-D1D9-437D-8D49-2C39DEC353B5}" type="parTrans" cxnId="{BDA12267-6CDA-4CB3-83E6-D459D96CD963}">
      <dgm:prSet/>
      <dgm:spPr/>
      <dgm:t>
        <a:bodyPr/>
        <a:lstStyle/>
        <a:p>
          <a:endParaRPr lang="pl-PL"/>
        </a:p>
      </dgm:t>
    </dgm:pt>
    <dgm:pt modelId="{9B59F57C-865D-4E77-8A4C-F5028788F889}" type="sibTrans" cxnId="{BDA12267-6CDA-4CB3-83E6-D459D96CD963}">
      <dgm:prSet/>
      <dgm:spPr/>
      <dgm:t>
        <a:bodyPr/>
        <a:lstStyle/>
        <a:p>
          <a:endParaRPr lang="pl-PL"/>
        </a:p>
      </dgm:t>
    </dgm:pt>
    <dgm:pt modelId="{C7C4F6BB-0022-45E3-8A19-43D7622C9AB9}">
      <dgm:prSet phldrT="[Tekst]"/>
      <dgm:spPr/>
      <dgm:t>
        <a:bodyPr/>
        <a:lstStyle/>
        <a:p>
          <a:r>
            <a:rPr lang="pl-PL" dirty="0"/>
            <a:t>umorzenia</a:t>
          </a:r>
        </a:p>
      </dgm:t>
    </dgm:pt>
    <dgm:pt modelId="{5885E5D9-E2D7-4C23-8141-AFE4967671B1}" type="parTrans" cxnId="{A8A448B1-B22F-4867-A90F-8D2A7F222B2A}">
      <dgm:prSet/>
      <dgm:spPr/>
      <dgm:t>
        <a:bodyPr/>
        <a:lstStyle/>
        <a:p>
          <a:endParaRPr lang="pl-PL"/>
        </a:p>
      </dgm:t>
    </dgm:pt>
    <dgm:pt modelId="{3CD2AD44-32FD-477C-80F8-281BDE080C41}" type="sibTrans" cxnId="{A8A448B1-B22F-4867-A90F-8D2A7F222B2A}">
      <dgm:prSet/>
      <dgm:spPr/>
      <dgm:t>
        <a:bodyPr/>
        <a:lstStyle/>
        <a:p>
          <a:endParaRPr lang="pl-PL"/>
        </a:p>
      </dgm:t>
    </dgm:pt>
    <dgm:pt modelId="{4561A4BB-8B03-4804-A700-1AD39F2FAF87}">
      <dgm:prSet phldrT="[Tekst]"/>
      <dgm:spPr/>
      <dgm:t>
        <a:bodyPr/>
        <a:lstStyle/>
        <a:p>
          <a:r>
            <a:rPr lang="pl-PL" dirty="0"/>
            <a:t>Art. 17 par. 1 pkt 3 – 4 k.p.k., abolicja, immunitety materialne</a:t>
          </a:r>
        </a:p>
      </dgm:t>
    </dgm:pt>
    <dgm:pt modelId="{E00F082D-F1A2-4423-AD33-D7CA4BF0A9FC}" type="parTrans" cxnId="{E4ED5B6D-BF8B-47BF-BE8B-3F58C7B3E0F2}">
      <dgm:prSet/>
      <dgm:spPr/>
      <dgm:t>
        <a:bodyPr/>
        <a:lstStyle/>
        <a:p>
          <a:endParaRPr lang="pl-PL"/>
        </a:p>
      </dgm:t>
    </dgm:pt>
    <dgm:pt modelId="{C4B32A9C-3B59-4B15-8197-BCE2511F740B}" type="sibTrans" cxnId="{E4ED5B6D-BF8B-47BF-BE8B-3F58C7B3E0F2}">
      <dgm:prSet/>
      <dgm:spPr/>
      <dgm:t>
        <a:bodyPr/>
        <a:lstStyle/>
        <a:p>
          <a:endParaRPr lang="pl-PL"/>
        </a:p>
      </dgm:t>
    </dgm:pt>
    <dgm:pt modelId="{CD980FAC-29D4-40A6-B2F9-D640727EA4EA}" type="pres">
      <dgm:prSet presAssocID="{E5C5E4FA-0AF5-4B42-921A-CCFBB44904EB}" presName="Name0" presStyleCnt="0">
        <dgm:presLayoutVars>
          <dgm:chPref val="1"/>
          <dgm:dir/>
          <dgm:animOne val="branch"/>
          <dgm:animLvl val="lvl"/>
          <dgm:resizeHandles/>
        </dgm:presLayoutVars>
      </dgm:prSet>
      <dgm:spPr/>
    </dgm:pt>
    <dgm:pt modelId="{EACB29CA-1356-4FDB-AC66-A35465E1FEEA}" type="pres">
      <dgm:prSet presAssocID="{BBEE09EE-B30A-424D-994C-180EA1BB2B0C}" presName="vertOne" presStyleCnt="0"/>
      <dgm:spPr/>
    </dgm:pt>
    <dgm:pt modelId="{91FB8CBE-AB50-4B88-8A38-DE7AE98781CB}" type="pres">
      <dgm:prSet presAssocID="{BBEE09EE-B30A-424D-994C-180EA1BB2B0C}" presName="txOne" presStyleLbl="node0" presStyleIdx="0" presStyleCnt="1">
        <dgm:presLayoutVars>
          <dgm:chPref val="3"/>
        </dgm:presLayoutVars>
      </dgm:prSet>
      <dgm:spPr/>
    </dgm:pt>
    <dgm:pt modelId="{19946111-0C39-4883-8523-A3E23E14DEDB}" type="pres">
      <dgm:prSet presAssocID="{BBEE09EE-B30A-424D-994C-180EA1BB2B0C}" presName="parTransOne" presStyleCnt="0"/>
      <dgm:spPr/>
    </dgm:pt>
    <dgm:pt modelId="{AF9EB34E-9017-4F5F-8265-D2D55A70783F}" type="pres">
      <dgm:prSet presAssocID="{BBEE09EE-B30A-424D-994C-180EA1BB2B0C}" presName="horzOne" presStyleCnt="0"/>
      <dgm:spPr/>
    </dgm:pt>
    <dgm:pt modelId="{4439B337-DB7C-479A-A2A8-6A3461EC3AA6}" type="pres">
      <dgm:prSet presAssocID="{ACB3FC95-2CE6-4D29-A253-3550B65072CC}" presName="vertTwo" presStyleCnt="0"/>
      <dgm:spPr/>
    </dgm:pt>
    <dgm:pt modelId="{5C9E63D9-192B-4BE2-8C9C-EB2A833D9F18}" type="pres">
      <dgm:prSet presAssocID="{ACB3FC95-2CE6-4D29-A253-3550B65072CC}" presName="txTwo" presStyleLbl="node2" presStyleIdx="0" presStyleCnt="2">
        <dgm:presLayoutVars>
          <dgm:chPref val="3"/>
        </dgm:presLayoutVars>
      </dgm:prSet>
      <dgm:spPr/>
    </dgm:pt>
    <dgm:pt modelId="{00D71729-ACAC-442E-8CAA-1C332C4B2EB4}" type="pres">
      <dgm:prSet presAssocID="{ACB3FC95-2CE6-4D29-A253-3550B65072CC}" presName="parTransTwo" presStyleCnt="0"/>
      <dgm:spPr/>
    </dgm:pt>
    <dgm:pt modelId="{650DF5D6-09A4-4301-907F-B6D9259254F5}" type="pres">
      <dgm:prSet presAssocID="{ACB3FC95-2CE6-4D29-A253-3550B65072CC}" presName="horzTwo" presStyleCnt="0"/>
      <dgm:spPr/>
    </dgm:pt>
    <dgm:pt modelId="{0C1193B2-61A7-43D7-811F-BC6055003DA2}" type="pres">
      <dgm:prSet presAssocID="{B939733D-8BA5-4B5A-B3F1-9917CC0155E6}" presName="vertThree" presStyleCnt="0"/>
      <dgm:spPr/>
    </dgm:pt>
    <dgm:pt modelId="{8928800B-739D-4A98-ADAA-49E3D5C77090}" type="pres">
      <dgm:prSet presAssocID="{B939733D-8BA5-4B5A-B3F1-9917CC0155E6}" presName="txThree" presStyleLbl="node3" presStyleIdx="0" presStyleCnt="3">
        <dgm:presLayoutVars>
          <dgm:chPref val="3"/>
        </dgm:presLayoutVars>
      </dgm:prSet>
      <dgm:spPr/>
    </dgm:pt>
    <dgm:pt modelId="{D0DC5158-BD9A-4320-800E-DF62268A5028}" type="pres">
      <dgm:prSet presAssocID="{B939733D-8BA5-4B5A-B3F1-9917CC0155E6}" presName="horzThree" presStyleCnt="0"/>
      <dgm:spPr/>
    </dgm:pt>
    <dgm:pt modelId="{FD7EF7B6-6AE6-435B-B1EF-19AFA9576477}" type="pres">
      <dgm:prSet presAssocID="{8557CB97-030F-48DB-9D1C-6AAAE72DD7FC}" presName="sibSpaceThree" presStyleCnt="0"/>
      <dgm:spPr/>
    </dgm:pt>
    <dgm:pt modelId="{69A28ACD-7091-4417-9C57-9CA73610D6DF}" type="pres">
      <dgm:prSet presAssocID="{AE2890AE-BA03-4BEA-BF80-3769C443514C}" presName="vertThree" presStyleCnt="0"/>
      <dgm:spPr/>
    </dgm:pt>
    <dgm:pt modelId="{41781A02-9F55-48C8-B257-92745841CF90}" type="pres">
      <dgm:prSet presAssocID="{AE2890AE-BA03-4BEA-BF80-3769C443514C}" presName="txThree" presStyleLbl="node3" presStyleIdx="1" presStyleCnt="3">
        <dgm:presLayoutVars>
          <dgm:chPref val="3"/>
        </dgm:presLayoutVars>
      </dgm:prSet>
      <dgm:spPr/>
    </dgm:pt>
    <dgm:pt modelId="{205514F0-25CA-4632-A294-8495DB68E5C5}" type="pres">
      <dgm:prSet presAssocID="{AE2890AE-BA03-4BEA-BF80-3769C443514C}" presName="horzThree" presStyleCnt="0"/>
      <dgm:spPr/>
    </dgm:pt>
    <dgm:pt modelId="{7BF08543-073A-4422-9FBD-7FB1F99ACD91}" type="pres">
      <dgm:prSet presAssocID="{D3E573C3-01C1-4B20-AEA0-C75154A415BF}" presName="sibSpaceTwo" presStyleCnt="0"/>
      <dgm:spPr/>
    </dgm:pt>
    <dgm:pt modelId="{A462744E-4306-4A95-8720-AD672E1FC573}" type="pres">
      <dgm:prSet presAssocID="{C7C4F6BB-0022-45E3-8A19-43D7622C9AB9}" presName="vertTwo" presStyleCnt="0"/>
      <dgm:spPr/>
    </dgm:pt>
    <dgm:pt modelId="{74030E6F-CA05-4057-B995-8DB628B28F07}" type="pres">
      <dgm:prSet presAssocID="{C7C4F6BB-0022-45E3-8A19-43D7622C9AB9}" presName="txTwo" presStyleLbl="node2" presStyleIdx="1" presStyleCnt="2">
        <dgm:presLayoutVars>
          <dgm:chPref val="3"/>
        </dgm:presLayoutVars>
      </dgm:prSet>
      <dgm:spPr/>
    </dgm:pt>
    <dgm:pt modelId="{8301ECCE-FAC1-4F48-BB35-DD419B18A41E}" type="pres">
      <dgm:prSet presAssocID="{C7C4F6BB-0022-45E3-8A19-43D7622C9AB9}" presName="parTransTwo" presStyleCnt="0"/>
      <dgm:spPr/>
    </dgm:pt>
    <dgm:pt modelId="{F8BFB74D-C7FF-4F5F-B57E-2FBF4434152C}" type="pres">
      <dgm:prSet presAssocID="{C7C4F6BB-0022-45E3-8A19-43D7622C9AB9}" presName="horzTwo" presStyleCnt="0"/>
      <dgm:spPr/>
    </dgm:pt>
    <dgm:pt modelId="{7B939199-68A4-43E7-9585-69511CF41024}" type="pres">
      <dgm:prSet presAssocID="{4561A4BB-8B03-4804-A700-1AD39F2FAF87}" presName="vertThree" presStyleCnt="0"/>
      <dgm:spPr/>
    </dgm:pt>
    <dgm:pt modelId="{40069E38-6A81-4E15-8D32-A5C022021294}" type="pres">
      <dgm:prSet presAssocID="{4561A4BB-8B03-4804-A700-1AD39F2FAF87}" presName="txThree" presStyleLbl="node3" presStyleIdx="2" presStyleCnt="3">
        <dgm:presLayoutVars>
          <dgm:chPref val="3"/>
        </dgm:presLayoutVars>
      </dgm:prSet>
      <dgm:spPr/>
    </dgm:pt>
    <dgm:pt modelId="{BAA09551-C1D8-4935-9B07-3F3608498692}" type="pres">
      <dgm:prSet presAssocID="{4561A4BB-8B03-4804-A700-1AD39F2FAF87}" presName="horzThree" presStyleCnt="0"/>
      <dgm:spPr/>
    </dgm:pt>
  </dgm:ptLst>
  <dgm:cxnLst>
    <dgm:cxn modelId="{6E80C22B-C93A-4563-A1F0-7C111559CB2C}" type="presOf" srcId="{BBEE09EE-B30A-424D-994C-180EA1BB2B0C}" destId="{91FB8CBE-AB50-4B88-8A38-DE7AE98781CB}" srcOrd="0" destOrd="0" presId="urn:microsoft.com/office/officeart/2005/8/layout/hierarchy4"/>
    <dgm:cxn modelId="{97EBEC32-0CA4-427E-9B32-C28E42A71B2C}" srcId="{ACB3FC95-2CE6-4D29-A253-3550B65072CC}" destId="{B939733D-8BA5-4B5A-B3F1-9917CC0155E6}" srcOrd="0" destOrd="0" parTransId="{CE9B734B-AC6E-4B3B-B952-8DC60B83B750}" sibTransId="{8557CB97-030F-48DB-9D1C-6AAAE72DD7FC}"/>
    <dgm:cxn modelId="{DE429633-F93B-486D-BB66-3EAA91A495C8}" type="presOf" srcId="{C7C4F6BB-0022-45E3-8A19-43D7622C9AB9}" destId="{74030E6F-CA05-4057-B995-8DB628B28F07}" srcOrd="0" destOrd="0" presId="urn:microsoft.com/office/officeart/2005/8/layout/hierarchy4"/>
    <dgm:cxn modelId="{BDA12267-6CDA-4CB3-83E6-D459D96CD963}" srcId="{ACB3FC95-2CE6-4D29-A253-3550B65072CC}" destId="{AE2890AE-BA03-4BEA-BF80-3769C443514C}" srcOrd="1" destOrd="0" parTransId="{8C60F9CC-D1D9-437D-8D49-2C39DEC353B5}" sibTransId="{9B59F57C-865D-4E77-8A4C-F5028788F889}"/>
    <dgm:cxn modelId="{B781064C-CA50-4746-9F55-097F84349B49}" type="presOf" srcId="{E5C5E4FA-0AF5-4B42-921A-CCFBB44904EB}" destId="{CD980FAC-29D4-40A6-B2F9-D640727EA4EA}" srcOrd="0" destOrd="0" presId="urn:microsoft.com/office/officeart/2005/8/layout/hierarchy4"/>
    <dgm:cxn modelId="{E4ED5B6D-BF8B-47BF-BE8B-3F58C7B3E0F2}" srcId="{C7C4F6BB-0022-45E3-8A19-43D7622C9AB9}" destId="{4561A4BB-8B03-4804-A700-1AD39F2FAF87}" srcOrd="0" destOrd="0" parTransId="{E00F082D-F1A2-4423-AD33-D7CA4BF0A9FC}" sibTransId="{C4B32A9C-3B59-4B15-8197-BCE2511F740B}"/>
    <dgm:cxn modelId="{7DBB8A8F-166D-4C1A-B37C-6C00AFDB0BF8}" type="presOf" srcId="{AE2890AE-BA03-4BEA-BF80-3769C443514C}" destId="{41781A02-9F55-48C8-B257-92745841CF90}" srcOrd="0" destOrd="0" presId="urn:microsoft.com/office/officeart/2005/8/layout/hierarchy4"/>
    <dgm:cxn modelId="{2624B29F-C135-4E8D-A54E-035DD012E610}" srcId="{E5C5E4FA-0AF5-4B42-921A-CCFBB44904EB}" destId="{BBEE09EE-B30A-424D-994C-180EA1BB2B0C}" srcOrd="0" destOrd="0" parTransId="{00F32842-4F2A-410B-8023-D6F080BCAAB2}" sibTransId="{6C08B092-16CE-4A2D-ADBD-B5355731359A}"/>
    <dgm:cxn modelId="{A8A448B1-B22F-4867-A90F-8D2A7F222B2A}" srcId="{BBEE09EE-B30A-424D-994C-180EA1BB2B0C}" destId="{C7C4F6BB-0022-45E3-8A19-43D7622C9AB9}" srcOrd="1" destOrd="0" parTransId="{5885E5D9-E2D7-4C23-8141-AFE4967671B1}" sibTransId="{3CD2AD44-32FD-477C-80F8-281BDE080C41}"/>
    <dgm:cxn modelId="{443662B9-C918-46E3-B945-E14848DF90D9}" srcId="{BBEE09EE-B30A-424D-994C-180EA1BB2B0C}" destId="{ACB3FC95-2CE6-4D29-A253-3550B65072CC}" srcOrd="0" destOrd="0" parTransId="{1DBF3322-8989-4092-B9A1-B76AAD90AB10}" sibTransId="{D3E573C3-01C1-4B20-AEA0-C75154A415BF}"/>
    <dgm:cxn modelId="{18BCB1CE-C587-491A-8EA0-42D823FFD36C}" type="presOf" srcId="{ACB3FC95-2CE6-4D29-A253-3550B65072CC}" destId="{5C9E63D9-192B-4BE2-8C9C-EB2A833D9F18}" srcOrd="0" destOrd="0" presId="urn:microsoft.com/office/officeart/2005/8/layout/hierarchy4"/>
    <dgm:cxn modelId="{3F9AAEDC-B5D1-4DD0-8105-0A79E2A04A23}" type="presOf" srcId="{B939733D-8BA5-4B5A-B3F1-9917CC0155E6}" destId="{8928800B-739D-4A98-ADAA-49E3D5C77090}" srcOrd="0" destOrd="0" presId="urn:microsoft.com/office/officeart/2005/8/layout/hierarchy4"/>
    <dgm:cxn modelId="{3CC766FA-FD35-4A4F-9D34-C399E98E8236}" type="presOf" srcId="{4561A4BB-8B03-4804-A700-1AD39F2FAF87}" destId="{40069E38-6A81-4E15-8D32-A5C022021294}" srcOrd="0" destOrd="0" presId="urn:microsoft.com/office/officeart/2005/8/layout/hierarchy4"/>
    <dgm:cxn modelId="{356E25A4-44C2-448C-B04D-6F3F4B2A25E4}" type="presParOf" srcId="{CD980FAC-29D4-40A6-B2F9-D640727EA4EA}" destId="{EACB29CA-1356-4FDB-AC66-A35465E1FEEA}" srcOrd="0" destOrd="0" presId="urn:microsoft.com/office/officeart/2005/8/layout/hierarchy4"/>
    <dgm:cxn modelId="{E3E262D9-FDAC-40D5-8F04-8BE45AD71B5C}" type="presParOf" srcId="{EACB29CA-1356-4FDB-AC66-A35465E1FEEA}" destId="{91FB8CBE-AB50-4B88-8A38-DE7AE98781CB}" srcOrd="0" destOrd="0" presId="urn:microsoft.com/office/officeart/2005/8/layout/hierarchy4"/>
    <dgm:cxn modelId="{8D2AB763-91F7-40C5-B029-EE1CE2B4656A}" type="presParOf" srcId="{EACB29CA-1356-4FDB-AC66-A35465E1FEEA}" destId="{19946111-0C39-4883-8523-A3E23E14DEDB}" srcOrd="1" destOrd="0" presId="urn:microsoft.com/office/officeart/2005/8/layout/hierarchy4"/>
    <dgm:cxn modelId="{DDEF64AD-5F29-4BF2-A866-26A2ACF78226}" type="presParOf" srcId="{EACB29CA-1356-4FDB-AC66-A35465E1FEEA}" destId="{AF9EB34E-9017-4F5F-8265-D2D55A70783F}" srcOrd="2" destOrd="0" presId="urn:microsoft.com/office/officeart/2005/8/layout/hierarchy4"/>
    <dgm:cxn modelId="{6FBE9E31-C78C-4F5E-A9E7-55BAA254F253}" type="presParOf" srcId="{AF9EB34E-9017-4F5F-8265-D2D55A70783F}" destId="{4439B337-DB7C-479A-A2A8-6A3461EC3AA6}" srcOrd="0" destOrd="0" presId="urn:microsoft.com/office/officeart/2005/8/layout/hierarchy4"/>
    <dgm:cxn modelId="{586B5F19-A73D-487E-A580-649E6A84C3B8}" type="presParOf" srcId="{4439B337-DB7C-479A-A2A8-6A3461EC3AA6}" destId="{5C9E63D9-192B-4BE2-8C9C-EB2A833D9F18}" srcOrd="0" destOrd="0" presId="urn:microsoft.com/office/officeart/2005/8/layout/hierarchy4"/>
    <dgm:cxn modelId="{DF5B0C1A-8E57-4ECB-9510-DC18808A112B}" type="presParOf" srcId="{4439B337-DB7C-479A-A2A8-6A3461EC3AA6}" destId="{00D71729-ACAC-442E-8CAA-1C332C4B2EB4}" srcOrd="1" destOrd="0" presId="urn:microsoft.com/office/officeart/2005/8/layout/hierarchy4"/>
    <dgm:cxn modelId="{4992D869-83AD-4096-8DA5-07F767854D2F}" type="presParOf" srcId="{4439B337-DB7C-479A-A2A8-6A3461EC3AA6}" destId="{650DF5D6-09A4-4301-907F-B6D9259254F5}" srcOrd="2" destOrd="0" presId="urn:microsoft.com/office/officeart/2005/8/layout/hierarchy4"/>
    <dgm:cxn modelId="{785DA636-7AF1-47C0-8181-9E2544BD89FD}" type="presParOf" srcId="{650DF5D6-09A4-4301-907F-B6D9259254F5}" destId="{0C1193B2-61A7-43D7-811F-BC6055003DA2}" srcOrd="0" destOrd="0" presId="urn:microsoft.com/office/officeart/2005/8/layout/hierarchy4"/>
    <dgm:cxn modelId="{ADFF42F8-4C0E-450B-9EBD-BD9485F305C5}" type="presParOf" srcId="{0C1193B2-61A7-43D7-811F-BC6055003DA2}" destId="{8928800B-739D-4A98-ADAA-49E3D5C77090}" srcOrd="0" destOrd="0" presId="urn:microsoft.com/office/officeart/2005/8/layout/hierarchy4"/>
    <dgm:cxn modelId="{3DB021DD-0E36-45DE-A71F-B4AEA07048E3}" type="presParOf" srcId="{0C1193B2-61A7-43D7-811F-BC6055003DA2}" destId="{D0DC5158-BD9A-4320-800E-DF62268A5028}" srcOrd="1" destOrd="0" presId="urn:microsoft.com/office/officeart/2005/8/layout/hierarchy4"/>
    <dgm:cxn modelId="{B99EBD2C-6487-47E2-824B-72ED396D86BE}" type="presParOf" srcId="{650DF5D6-09A4-4301-907F-B6D9259254F5}" destId="{FD7EF7B6-6AE6-435B-B1EF-19AFA9576477}" srcOrd="1" destOrd="0" presId="urn:microsoft.com/office/officeart/2005/8/layout/hierarchy4"/>
    <dgm:cxn modelId="{D5E4000C-3F03-4F5B-A5B5-D38BED876561}" type="presParOf" srcId="{650DF5D6-09A4-4301-907F-B6D9259254F5}" destId="{69A28ACD-7091-4417-9C57-9CA73610D6DF}" srcOrd="2" destOrd="0" presId="urn:microsoft.com/office/officeart/2005/8/layout/hierarchy4"/>
    <dgm:cxn modelId="{B5993B1D-3A5A-4F0F-9C93-EC49F9F26F42}" type="presParOf" srcId="{69A28ACD-7091-4417-9C57-9CA73610D6DF}" destId="{41781A02-9F55-48C8-B257-92745841CF90}" srcOrd="0" destOrd="0" presId="urn:microsoft.com/office/officeart/2005/8/layout/hierarchy4"/>
    <dgm:cxn modelId="{AD2824CB-6117-46DB-8E8A-F5F3C7D9DAFE}" type="presParOf" srcId="{69A28ACD-7091-4417-9C57-9CA73610D6DF}" destId="{205514F0-25CA-4632-A294-8495DB68E5C5}" srcOrd="1" destOrd="0" presId="urn:microsoft.com/office/officeart/2005/8/layout/hierarchy4"/>
    <dgm:cxn modelId="{80A4C61D-7C40-4EC5-9103-B4A476709C7C}" type="presParOf" srcId="{AF9EB34E-9017-4F5F-8265-D2D55A70783F}" destId="{7BF08543-073A-4422-9FBD-7FB1F99ACD91}" srcOrd="1" destOrd="0" presId="urn:microsoft.com/office/officeart/2005/8/layout/hierarchy4"/>
    <dgm:cxn modelId="{E549C45F-B9DA-48FB-A6D5-C8998B125A83}" type="presParOf" srcId="{AF9EB34E-9017-4F5F-8265-D2D55A70783F}" destId="{A462744E-4306-4A95-8720-AD672E1FC573}" srcOrd="2" destOrd="0" presId="urn:microsoft.com/office/officeart/2005/8/layout/hierarchy4"/>
    <dgm:cxn modelId="{CE586FF1-5445-4807-88D4-8E8FAF3F5893}" type="presParOf" srcId="{A462744E-4306-4A95-8720-AD672E1FC573}" destId="{74030E6F-CA05-4057-B995-8DB628B28F07}" srcOrd="0" destOrd="0" presId="urn:microsoft.com/office/officeart/2005/8/layout/hierarchy4"/>
    <dgm:cxn modelId="{AC4DDBD4-7904-40C2-85D2-C57E0AC0F312}" type="presParOf" srcId="{A462744E-4306-4A95-8720-AD672E1FC573}" destId="{8301ECCE-FAC1-4F48-BB35-DD419B18A41E}" srcOrd="1" destOrd="0" presId="urn:microsoft.com/office/officeart/2005/8/layout/hierarchy4"/>
    <dgm:cxn modelId="{BA4804B4-561D-4A85-9994-2DB5C9EC92BC}" type="presParOf" srcId="{A462744E-4306-4A95-8720-AD672E1FC573}" destId="{F8BFB74D-C7FF-4F5F-B57E-2FBF4434152C}" srcOrd="2" destOrd="0" presId="urn:microsoft.com/office/officeart/2005/8/layout/hierarchy4"/>
    <dgm:cxn modelId="{F2417F3D-41B2-4FD3-8884-F7EB21640878}" type="presParOf" srcId="{F8BFB74D-C7FF-4F5F-B57E-2FBF4434152C}" destId="{7B939199-68A4-43E7-9585-69511CF41024}" srcOrd="0" destOrd="0" presId="urn:microsoft.com/office/officeart/2005/8/layout/hierarchy4"/>
    <dgm:cxn modelId="{3271F613-F946-4BD6-9A7C-59F349871DA8}" type="presParOf" srcId="{7B939199-68A4-43E7-9585-69511CF41024}" destId="{40069E38-6A81-4E15-8D32-A5C022021294}" srcOrd="0" destOrd="0" presId="urn:microsoft.com/office/officeart/2005/8/layout/hierarchy4"/>
    <dgm:cxn modelId="{D5D8F9AC-9743-4F1C-BA0D-2141CD16D64C}" type="presParOf" srcId="{7B939199-68A4-43E7-9585-69511CF41024}" destId="{BAA09551-C1D8-4935-9B07-3F3608498692}"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322E1C2-B382-47C8-93AD-307268EA31A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E881C97C-87D1-49AA-833C-FAF0716DFF14}">
      <dgm:prSet phldrT="[Tekst]" custT="1"/>
      <dgm:spPr/>
      <dgm:t>
        <a:bodyPr/>
        <a:lstStyle/>
        <a:p>
          <a:r>
            <a:rPr lang="pl-PL" sz="2500" b="1" dirty="0"/>
            <a:t>REGUŁA 1: </a:t>
          </a:r>
          <a:r>
            <a:rPr lang="pl-PL" sz="2500" b="0" dirty="0"/>
            <a:t>wszystkie przesłanki stanowią podstawę umorzenia postępowania, o ile pociągają za sobą identyczne konsekwencje procesowe</a:t>
          </a:r>
          <a:endParaRPr lang="pl-PL" sz="2500" b="1" dirty="0"/>
        </a:p>
      </dgm:t>
    </dgm:pt>
    <dgm:pt modelId="{A1C794C1-3573-4C58-B137-9A601684BFF3}" type="parTrans" cxnId="{46B1408B-8B9E-4228-A5EB-CF192F1F1532}">
      <dgm:prSet/>
      <dgm:spPr/>
      <dgm:t>
        <a:bodyPr/>
        <a:lstStyle/>
        <a:p>
          <a:endParaRPr lang="pl-PL"/>
        </a:p>
      </dgm:t>
    </dgm:pt>
    <dgm:pt modelId="{33077FEF-61B7-444B-A8F9-F60E7C190B76}" type="sibTrans" cxnId="{46B1408B-8B9E-4228-A5EB-CF192F1F1532}">
      <dgm:prSet/>
      <dgm:spPr/>
      <dgm:t>
        <a:bodyPr/>
        <a:lstStyle/>
        <a:p>
          <a:endParaRPr lang="pl-PL"/>
        </a:p>
      </dgm:t>
    </dgm:pt>
    <dgm:pt modelId="{26D530FB-AE0A-44E6-9AFC-9D2C2A14A94E}">
      <dgm:prSet phldrT="[Tekst]" custT="1"/>
      <dgm:spPr/>
      <dgm:t>
        <a:bodyPr/>
        <a:lstStyle/>
        <a:p>
          <a:r>
            <a:rPr lang="pl-PL" sz="2500" b="1" dirty="0"/>
            <a:t>REGUŁA 2: </a:t>
          </a:r>
          <a:r>
            <a:rPr lang="pl-PL" sz="2500" b="0" dirty="0"/>
            <a:t>w razie zbiegu przesłanki materialnej z formalną, prymat ma przesłanka formalna</a:t>
          </a:r>
          <a:endParaRPr lang="pl-PL" sz="2500" dirty="0"/>
        </a:p>
      </dgm:t>
    </dgm:pt>
    <dgm:pt modelId="{81351A92-D5D4-4597-B82F-14EA2F3E5184}" type="parTrans" cxnId="{BCE7A3B1-B93A-4A08-A236-E93FEF99EB77}">
      <dgm:prSet/>
      <dgm:spPr/>
      <dgm:t>
        <a:bodyPr/>
        <a:lstStyle/>
        <a:p>
          <a:endParaRPr lang="pl-PL"/>
        </a:p>
      </dgm:t>
    </dgm:pt>
    <dgm:pt modelId="{AE9342A2-2A2C-4C4F-9D42-AC390D48FCDD}" type="sibTrans" cxnId="{BCE7A3B1-B93A-4A08-A236-E93FEF99EB77}">
      <dgm:prSet/>
      <dgm:spPr/>
      <dgm:t>
        <a:bodyPr/>
        <a:lstStyle/>
        <a:p>
          <a:endParaRPr lang="pl-PL"/>
        </a:p>
      </dgm:t>
    </dgm:pt>
    <dgm:pt modelId="{A0C112A6-BC46-426D-BCC2-F272172735D0}">
      <dgm:prSet phldrT="[Tekst]" custT="1"/>
      <dgm:spPr/>
      <dgm:t>
        <a:bodyPr/>
        <a:lstStyle/>
        <a:p>
          <a:r>
            <a:rPr lang="pl-PL" sz="2500" b="1" dirty="0"/>
            <a:t>REGUŁA 3: </a:t>
          </a:r>
          <a:r>
            <a:rPr lang="pl-PL" sz="2500" b="0" dirty="0"/>
            <a:t>zbieg negatywnych przesłanek względnych i bezwzględnych powoduje zawsze umorzenie na podstawie tych drugich przesłanek, albowiem dotyczą one dopuszczalności procesu w każdym układzie procesowym</a:t>
          </a:r>
          <a:endParaRPr lang="pl-PL" sz="2500" dirty="0"/>
        </a:p>
      </dgm:t>
    </dgm:pt>
    <dgm:pt modelId="{13BABCC7-091D-4FDC-8DA2-2444765A6DC2}" type="parTrans" cxnId="{91B6779C-E33D-4E96-993B-7199C9AAD144}">
      <dgm:prSet/>
      <dgm:spPr/>
      <dgm:t>
        <a:bodyPr/>
        <a:lstStyle/>
        <a:p>
          <a:endParaRPr lang="pl-PL"/>
        </a:p>
      </dgm:t>
    </dgm:pt>
    <dgm:pt modelId="{214320C5-2DAB-4556-B530-8B5A0DF93900}" type="sibTrans" cxnId="{91B6779C-E33D-4E96-993B-7199C9AAD144}">
      <dgm:prSet/>
      <dgm:spPr/>
      <dgm:t>
        <a:bodyPr/>
        <a:lstStyle/>
        <a:p>
          <a:endParaRPr lang="pl-PL"/>
        </a:p>
      </dgm:t>
    </dgm:pt>
    <dgm:pt modelId="{03F72AA0-87D7-4D44-86EE-C49DB137400B}" type="pres">
      <dgm:prSet presAssocID="{E322E1C2-B382-47C8-93AD-307268EA31AC}" presName="linear" presStyleCnt="0">
        <dgm:presLayoutVars>
          <dgm:dir/>
          <dgm:animLvl val="lvl"/>
          <dgm:resizeHandles val="exact"/>
        </dgm:presLayoutVars>
      </dgm:prSet>
      <dgm:spPr/>
    </dgm:pt>
    <dgm:pt modelId="{20EC6295-817D-4CD1-82D7-A38E4F4CC601}" type="pres">
      <dgm:prSet presAssocID="{E881C97C-87D1-49AA-833C-FAF0716DFF14}" presName="parentLin" presStyleCnt="0"/>
      <dgm:spPr/>
    </dgm:pt>
    <dgm:pt modelId="{0F505595-E57C-42F8-AD93-D18D64F56C11}" type="pres">
      <dgm:prSet presAssocID="{E881C97C-87D1-49AA-833C-FAF0716DFF14}" presName="parentLeftMargin" presStyleLbl="node1" presStyleIdx="0" presStyleCnt="3"/>
      <dgm:spPr/>
    </dgm:pt>
    <dgm:pt modelId="{7B9DB194-4EFC-4F46-A2F7-913D92EF3F80}" type="pres">
      <dgm:prSet presAssocID="{E881C97C-87D1-49AA-833C-FAF0716DFF14}" presName="parentText" presStyleLbl="node1" presStyleIdx="0" presStyleCnt="3" custScaleX="121478" custScaleY="756046" custLinFactNeighborY="-82302">
        <dgm:presLayoutVars>
          <dgm:chMax val="0"/>
          <dgm:bulletEnabled val="1"/>
        </dgm:presLayoutVars>
      </dgm:prSet>
      <dgm:spPr/>
    </dgm:pt>
    <dgm:pt modelId="{047096EF-74DF-4714-9C94-815F2094B689}" type="pres">
      <dgm:prSet presAssocID="{E881C97C-87D1-49AA-833C-FAF0716DFF14}" presName="negativeSpace" presStyleCnt="0"/>
      <dgm:spPr/>
    </dgm:pt>
    <dgm:pt modelId="{680AE0AB-3047-4EAE-B7F1-3F70C1D090BA}" type="pres">
      <dgm:prSet presAssocID="{E881C97C-87D1-49AA-833C-FAF0716DFF14}" presName="childText" presStyleLbl="conFgAcc1" presStyleIdx="0" presStyleCnt="3">
        <dgm:presLayoutVars>
          <dgm:bulletEnabled val="1"/>
        </dgm:presLayoutVars>
      </dgm:prSet>
      <dgm:spPr/>
    </dgm:pt>
    <dgm:pt modelId="{478ADD97-5E04-4982-8430-67E8BF7602FD}" type="pres">
      <dgm:prSet presAssocID="{33077FEF-61B7-444B-A8F9-F60E7C190B76}" presName="spaceBetweenRectangles" presStyleCnt="0"/>
      <dgm:spPr/>
    </dgm:pt>
    <dgm:pt modelId="{CCC7BF1C-4FFC-40D9-928F-9B448F66D688}" type="pres">
      <dgm:prSet presAssocID="{26D530FB-AE0A-44E6-9AFC-9D2C2A14A94E}" presName="parentLin" presStyleCnt="0"/>
      <dgm:spPr/>
    </dgm:pt>
    <dgm:pt modelId="{7EF6B5B0-9D27-4FD0-BD0D-F70EF7442A31}" type="pres">
      <dgm:prSet presAssocID="{26D530FB-AE0A-44E6-9AFC-9D2C2A14A94E}" presName="parentLeftMargin" presStyleLbl="node1" presStyleIdx="0" presStyleCnt="3"/>
      <dgm:spPr/>
    </dgm:pt>
    <dgm:pt modelId="{F9200D0E-0084-4BD7-91B5-BA13256EF688}" type="pres">
      <dgm:prSet presAssocID="{26D530FB-AE0A-44E6-9AFC-9D2C2A14A94E}" presName="parentText" presStyleLbl="node1" presStyleIdx="1" presStyleCnt="3" custScaleX="121478" custScaleY="529308" custLinFactNeighborX="2467">
        <dgm:presLayoutVars>
          <dgm:chMax val="0"/>
          <dgm:bulletEnabled val="1"/>
        </dgm:presLayoutVars>
      </dgm:prSet>
      <dgm:spPr/>
    </dgm:pt>
    <dgm:pt modelId="{87A15C2E-D2FA-4066-A078-B5CE90DBB5A7}" type="pres">
      <dgm:prSet presAssocID="{26D530FB-AE0A-44E6-9AFC-9D2C2A14A94E}" presName="negativeSpace" presStyleCnt="0"/>
      <dgm:spPr/>
    </dgm:pt>
    <dgm:pt modelId="{C7E29892-CB2E-4486-B448-FDAFF7C463F7}" type="pres">
      <dgm:prSet presAssocID="{26D530FB-AE0A-44E6-9AFC-9D2C2A14A94E}" presName="childText" presStyleLbl="conFgAcc1" presStyleIdx="1" presStyleCnt="3">
        <dgm:presLayoutVars>
          <dgm:bulletEnabled val="1"/>
        </dgm:presLayoutVars>
      </dgm:prSet>
      <dgm:spPr/>
    </dgm:pt>
    <dgm:pt modelId="{0B0EB14F-2A80-4E8B-8B9E-71562761EC70}" type="pres">
      <dgm:prSet presAssocID="{AE9342A2-2A2C-4C4F-9D42-AC390D48FCDD}" presName="spaceBetweenRectangles" presStyleCnt="0"/>
      <dgm:spPr/>
    </dgm:pt>
    <dgm:pt modelId="{54F5C899-6266-42BE-BB52-BF155C1DC950}" type="pres">
      <dgm:prSet presAssocID="{A0C112A6-BC46-426D-BCC2-F272172735D0}" presName="parentLin" presStyleCnt="0"/>
      <dgm:spPr/>
    </dgm:pt>
    <dgm:pt modelId="{BC90D624-BF4A-4ECC-A699-B6516C880088}" type="pres">
      <dgm:prSet presAssocID="{A0C112A6-BC46-426D-BCC2-F272172735D0}" presName="parentLeftMargin" presStyleLbl="node1" presStyleIdx="1" presStyleCnt="3"/>
      <dgm:spPr/>
    </dgm:pt>
    <dgm:pt modelId="{9E010544-5357-4C7F-85F8-F73F52E75009}" type="pres">
      <dgm:prSet presAssocID="{A0C112A6-BC46-426D-BCC2-F272172735D0}" presName="parentText" presStyleLbl="node1" presStyleIdx="2" presStyleCnt="3" custScaleX="121478" custScaleY="1052672" custLinFactY="7741" custLinFactNeighborY="100000">
        <dgm:presLayoutVars>
          <dgm:chMax val="0"/>
          <dgm:bulletEnabled val="1"/>
        </dgm:presLayoutVars>
      </dgm:prSet>
      <dgm:spPr/>
    </dgm:pt>
    <dgm:pt modelId="{6F73AC91-CB5F-474C-96E9-5E7A5B0CDCF8}" type="pres">
      <dgm:prSet presAssocID="{A0C112A6-BC46-426D-BCC2-F272172735D0}" presName="negativeSpace" presStyleCnt="0"/>
      <dgm:spPr/>
    </dgm:pt>
    <dgm:pt modelId="{E9B5719D-1973-4DE5-A183-557C30C8A34A}" type="pres">
      <dgm:prSet presAssocID="{A0C112A6-BC46-426D-BCC2-F272172735D0}" presName="childText" presStyleLbl="conFgAcc1" presStyleIdx="2" presStyleCnt="3">
        <dgm:presLayoutVars>
          <dgm:bulletEnabled val="1"/>
        </dgm:presLayoutVars>
      </dgm:prSet>
      <dgm:spPr/>
    </dgm:pt>
  </dgm:ptLst>
  <dgm:cxnLst>
    <dgm:cxn modelId="{1A23071D-82F4-45A9-9899-6059E90426F8}" type="presOf" srcId="{A0C112A6-BC46-426D-BCC2-F272172735D0}" destId="{9E010544-5357-4C7F-85F8-F73F52E75009}" srcOrd="1" destOrd="0" presId="urn:microsoft.com/office/officeart/2005/8/layout/list1"/>
    <dgm:cxn modelId="{BB34312C-C725-4999-8552-4C946031E643}" type="presOf" srcId="{E322E1C2-B382-47C8-93AD-307268EA31AC}" destId="{03F72AA0-87D7-4D44-86EE-C49DB137400B}" srcOrd="0" destOrd="0" presId="urn:microsoft.com/office/officeart/2005/8/layout/list1"/>
    <dgm:cxn modelId="{CF2E0676-EF8C-47F7-9B89-AB75A84B44DF}" type="presOf" srcId="{26D530FB-AE0A-44E6-9AFC-9D2C2A14A94E}" destId="{7EF6B5B0-9D27-4FD0-BD0D-F70EF7442A31}" srcOrd="0" destOrd="0" presId="urn:microsoft.com/office/officeart/2005/8/layout/list1"/>
    <dgm:cxn modelId="{1CD03076-362C-49F0-9C9D-900EB3D0F14F}" type="presOf" srcId="{E881C97C-87D1-49AA-833C-FAF0716DFF14}" destId="{7B9DB194-4EFC-4F46-A2F7-913D92EF3F80}" srcOrd="1" destOrd="0" presId="urn:microsoft.com/office/officeart/2005/8/layout/list1"/>
    <dgm:cxn modelId="{46B1408B-8B9E-4228-A5EB-CF192F1F1532}" srcId="{E322E1C2-B382-47C8-93AD-307268EA31AC}" destId="{E881C97C-87D1-49AA-833C-FAF0716DFF14}" srcOrd="0" destOrd="0" parTransId="{A1C794C1-3573-4C58-B137-9A601684BFF3}" sibTransId="{33077FEF-61B7-444B-A8F9-F60E7C190B76}"/>
    <dgm:cxn modelId="{8882E493-9C57-4D77-AB4E-3ABAD82B5724}" type="presOf" srcId="{26D530FB-AE0A-44E6-9AFC-9D2C2A14A94E}" destId="{F9200D0E-0084-4BD7-91B5-BA13256EF688}" srcOrd="1" destOrd="0" presId="urn:microsoft.com/office/officeart/2005/8/layout/list1"/>
    <dgm:cxn modelId="{91B6779C-E33D-4E96-993B-7199C9AAD144}" srcId="{E322E1C2-B382-47C8-93AD-307268EA31AC}" destId="{A0C112A6-BC46-426D-BCC2-F272172735D0}" srcOrd="2" destOrd="0" parTransId="{13BABCC7-091D-4FDC-8DA2-2444765A6DC2}" sibTransId="{214320C5-2DAB-4556-B530-8B5A0DF93900}"/>
    <dgm:cxn modelId="{BCE7A3B1-B93A-4A08-A236-E93FEF99EB77}" srcId="{E322E1C2-B382-47C8-93AD-307268EA31AC}" destId="{26D530FB-AE0A-44E6-9AFC-9D2C2A14A94E}" srcOrd="1" destOrd="0" parTransId="{81351A92-D5D4-4597-B82F-14EA2F3E5184}" sibTransId="{AE9342A2-2A2C-4C4F-9D42-AC390D48FCDD}"/>
    <dgm:cxn modelId="{073579DB-F89C-405A-AF8B-640F5C4262F5}" type="presOf" srcId="{A0C112A6-BC46-426D-BCC2-F272172735D0}" destId="{BC90D624-BF4A-4ECC-A699-B6516C880088}" srcOrd="0" destOrd="0" presId="urn:microsoft.com/office/officeart/2005/8/layout/list1"/>
    <dgm:cxn modelId="{C04FD0DD-B3A9-4824-B3F6-098E535B0099}" type="presOf" srcId="{E881C97C-87D1-49AA-833C-FAF0716DFF14}" destId="{0F505595-E57C-42F8-AD93-D18D64F56C11}" srcOrd="0" destOrd="0" presId="urn:microsoft.com/office/officeart/2005/8/layout/list1"/>
    <dgm:cxn modelId="{AFD37340-B957-4212-881A-00C9A4A16A71}" type="presParOf" srcId="{03F72AA0-87D7-4D44-86EE-C49DB137400B}" destId="{20EC6295-817D-4CD1-82D7-A38E4F4CC601}" srcOrd="0" destOrd="0" presId="urn:microsoft.com/office/officeart/2005/8/layout/list1"/>
    <dgm:cxn modelId="{3E346540-9AE1-4144-9504-8C3E4A81D356}" type="presParOf" srcId="{20EC6295-817D-4CD1-82D7-A38E4F4CC601}" destId="{0F505595-E57C-42F8-AD93-D18D64F56C11}" srcOrd="0" destOrd="0" presId="urn:microsoft.com/office/officeart/2005/8/layout/list1"/>
    <dgm:cxn modelId="{10230A2C-74B2-4B62-B753-92E995A15EC8}" type="presParOf" srcId="{20EC6295-817D-4CD1-82D7-A38E4F4CC601}" destId="{7B9DB194-4EFC-4F46-A2F7-913D92EF3F80}" srcOrd="1" destOrd="0" presId="urn:microsoft.com/office/officeart/2005/8/layout/list1"/>
    <dgm:cxn modelId="{ED30CB6E-CFB7-4241-89FE-F813A7A9FBDC}" type="presParOf" srcId="{03F72AA0-87D7-4D44-86EE-C49DB137400B}" destId="{047096EF-74DF-4714-9C94-815F2094B689}" srcOrd="1" destOrd="0" presId="urn:microsoft.com/office/officeart/2005/8/layout/list1"/>
    <dgm:cxn modelId="{90A557EC-A550-4B13-BA4E-EF56EF6CCBC2}" type="presParOf" srcId="{03F72AA0-87D7-4D44-86EE-C49DB137400B}" destId="{680AE0AB-3047-4EAE-B7F1-3F70C1D090BA}" srcOrd="2" destOrd="0" presId="urn:microsoft.com/office/officeart/2005/8/layout/list1"/>
    <dgm:cxn modelId="{84C3C796-F658-4AAF-8A3B-D7C0366B552E}" type="presParOf" srcId="{03F72AA0-87D7-4D44-86EE-C49DB137400B}" destId="{478ADD97-5E04-4982-8430-67E8BF7602FD}" srcOrd="3" destOrd="0" presId="urn:microsoft.com/office/officeart/2005/8/layout/list1"/>
    <dgm:cxn modelId="{B50CBB20-C74B-4F57-A97E-D03807EF3398}" type="presParOf" srcId="{03F72AA0-87D7-4D44-86EE-C49DB137400B}" destId="{CCC7BF1C-4FFC-40D9-928F-9B448F66D688}" srcOrd="4" destOrd="0" presId="urn:microsoft.com/office/officeart/2005/8/layout/list1"/>
    <dgm:cxn modelId="{1284C6FB-E8DF-4F04-8E08-5E881A5EBD68}" type="presParOf" srcId="{CCC7BF1C-4FFC-40D9-928F-9B448F66D688}" destId="{7EF6B5B0-9D27-4FD0-BD0D-F70EF7442A31}" srcOrd="0" destOrd="0" presId="urn:microsoft.com/office/officeart/2005/8/layout/list1"/>
    <dgm:cxn modelId="{2E4411A0-0C9D-462D-9A6C-2EB4000E9FDD}" type="presParOf" srcId="{CCC7BF1C-4FFC-40D9-928F-9B448F66D688}" destId="{F9200D0E-0084-4BD7-91B5-BA13256EF688}" srcOrd="1" destOrd="0" presId="urn:microsoft.com/office/officeart/2005/8/layout/list1"/>
    <dgm:cxn modelId="{1C141A65-5AB1-4AE5-B31F-A6FCF845069B}" type="presParOf" srcId="{03F72AA0-87D7-4D44-86EE-C49DB137400B}" destId="{87A15C2E-D2FA-4066-A078-B5CE90DBB5A7}" srcOrd="5" destOrd="0" presId="urn:microsoft.com/office/officeart/2005/8/layout/list1"/>
    <dgm:cxn modelId="{D0BD86E3-E0A2-4315-B791-BF94479B63BD}" type="presParOf" srcId="{03F72AA0-87D7-4D44-86EE-C49DB137400B}" destId="{C7E29892-CB2E-4486-B448-FDAFF7C463F7}" srcOrd="6" destOrd="0" presId="urn:microsoft.com/office/officeart/2005/8/layout/list1"/>
    <dgm:cxn modelId="{065F9AD0-3644-402D-82F6-95F1AC0F73BF}" type="presParOf" srcId="{03F72AA0-87D7-4D44-86EE-C49DB137400B}" destId="{0B0EB14F-2A80-4E8B-8B9E-71562761EC70}" srcOrd="7" destOrd="0" presId="urn:microsoft.com/office/officeart/2005/8/layout/list1"/>
    <dgm:cxn modelId="{5C8082D5-8834-4C61-B632-07BA6A30A770}" type="presParOf" srcId="{03F72AA0-87D7-4D44-86EE-C49DB137400B}" destId="{54F5C899-6266-42BE-BB52-BF155C1DC950}" srcOrd="8" destOrd="0" presId="urn:microsoft.com/office/officeart/2005/8/layout/list1"/>
    <dgm:cxn modelId="{28E92982-77CB-44FB-A05E-B954ABED3678}" type="presParOf" srcId="{54F5C899-6266-42BE-BB52-BF155C1DC950}" destId="{BC90D624-BF4A-4ECC-A699-B6516C880088}" srcOrd="0" destOrd="0" presId="urn:microsoft.com/office/officeart/2005/8/layout/list1"/>
    <dgm:cxn modelId="{55FF6677-C4D0-432A-8138-7AE9DD6A10B4}" type="presParOf" srcId="{54F5C899-6266-42BE-BB52-BF155C1DC950}" destId="{9E010544-5357-4C7F-85F8-F73F52E75009}" srcOrd="1" destOrd="0" presId="urn:microsoft.com/office/officeart/2005/8/layout/list1"/>
    <dgm:cxn modelId="{EE069510-E0BE-40D9-949E-CEA03DCC2546}" type="presParOf" srcId="{03F72AA0-87D7-4D44-86EE-C49DB137400B}" destId="{6F73AC91-CB5F-474C-96E9-5E7A5B0CDCF8}" srcOrd="9" destOrd="0" presId="urn:microsoft.com/office/officeart/2005/8/layout/list1"/>
    <dgm:cxn modelId="{D4CACF49-0AB0-4DD3-86BC-5C6E664AB0A3}" type="presParOf" srcId="{03F72AA0-87D7-4D44-86EE-C49DB137400B}" destId="{E9B5719D-1973-4DE5-A183-557C30C8A34A}"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E38BDB3-5B25-4C97-B78D-D617679D8FED}"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pl-PL"/>
        </a:p>
      </dgm:t>
    </dgm:pt>
    <dgm:pt modelId="{D458C9AC-B39C-486B-A78F-6318E7023CCA}">
      <dgm:prSet phldrT="[Tekst]"/>
      <dgm:spPr/>
      <dgm:t>
        <a:bodyPr/>
        <a:lstStyle/>
        <a:p>
          <a:r>
            <a:rPr lang="pl-PL" dirty="0"/>
            <a:t>Wypadki niepodlegania </a:t>
          </a:r>
        </a:p>
      </dgm:t>
    </dgm:pt>
    <dgm:pt modelId="{72F08666-288B-46A5-9A28-27BC642BFF4C}" type="parTrans" cxnId="{6C8BDCE7-010F-45CA-ABDC-3B8D88754015}">
      <dgm:prSet/>
      <dgm:spPr/>
      <dgm:t>
        <a:bodyPr/>
        <a:lstStyle/>
        <a:p>
          <a:endParaRPr lang="pl-PL"/>
        </a:p>
      </dgm:t>
    </dgm:pt>
    <dgm:pt modelId="{42A047E1-A264-4AB2-B3E8-BC0EF4185A5A}" type="sibTrans" cxnId="{6C8BDCE7-010F-45CA-ABDC-3B8D88754015}">
      <dgm:prSet/>
      <dgm:spPr/>
      <dgm:t>
        <a:bodyPr/>
        <a:lstStyle/>
        <a:p>
          <a:endParaRPr lang="pl-PL"/>
        </a:p>
      </dgm:t>
    </dgm:pt>
    <dgm:pt modelId="{867FA7E8-A379-43ED-B88B-A7B0A892FC7F}">
      <dgm:prSet phldrT="[Tekst]"/>
      <dgm:spPr/>
      <dgm:t>
        <a:bodyPr/>
        <a:lstStyle/>
        <a:p>
          <a:r>
            <a:rPr lang="pl-PL" dirty="0"/>
            <a:t>Osoby korzystające z immunitetu </a:t>
          </a:r>
          <a:r>
            <a:rPr lang="pl-PL" dirty="0" err="1"/>
            <a:t>dyplomatyznego</a:t>
          </a:r>
          <a:r>
            <a:rPr lang="pl-PL" dirty="0"/>
            <a:t> (art. 578 k.p.k.)</a:t>
          </a:r>
        </a:p>
      </dgm:t>
    </dgm:pt>
    <dgm:pt modelId="{FB17458D-77E7-499A-9915-C3145E5D2267}" type="parTrans" cxnId="{8D61A7ED-0639-470F-BFA2-3FE55F55853F}">
      <dgm:prSet/>
      <dgm:spPr/>
      <dgm:t>
        <a:bodyPr/>
        <a:lstStyle/>
        <a:p>
          <a:endParaRPr lang="pl-PL"/>
        </a:p>
      </dgm:t>
    </dgm:pt>
    <dgm:pt modelId="{DE82B1D4-B837-4F68-8C6F-10BC350260BF}" type="sibTrans" cxnId="{8D61A7ED-0639-470F-BFA2-3FE55F55853F}">
      <dgm:prSet/>
      <dgm:spPr/>
      <dgm:t>
        <a:bodyPr/>
        <a:lstStyle/>
        <a:p>
          <a:endParaRPr lang="pl-PL"/>
        </a:p>
      </dgm:t>
    </dgm:pt>
    <dgm:pt modelId="{2A274B15-3421-4562-B2A2-3A7843A023ED}">
      <dgm:prSet phldrT="[Tekst]"/>
      <dgm:spPr/>
      <dgm:t>
        <a:bodyPr/>
        <a:lstStyle/>
        <a:p>
          <a:r>
            <a:rPr lang="pl-PL" dirty="0"/>
            <a:t>Posłowie i senatorowie</a:t>
          </a:r>
        </a:p>
      </dgm:t>
    </dgm:pt>
    <dgm:pt modelId="{E8B2CA92-9756-4D5A-943A-6A8DA58BDFBA}" type="parTrans" cxnId="{B76A66CC-8271-4A60-9039-FEDEACB4E146}">
      <dgm:prSet/>
      <dgm:spPr/>
      <dgm:t>
        <a:bodyPr/>
        <a:lstStyle/>
        <a:p>
          <a:endParaRPr lang="pl-PL"/>
        </a:p>
      </dgm:t>
    </dgm:pt>
    <dgm:pt modelId="{C1C87E2E-AAFC-4604-BD41-D21B6E107DEC}" type="sibTrans" cxnId="{B76A66CC-8271-4A60-9039-FEDEACB4E146}">
      <dgm:prSet/>
      <dgm:spPr/>
      <dgm:t>
        <a:bodyPr/>
        <a:lstStyle/>
        <a:p>
          <a:endParaRPr lang="pl-PL"/>
        </a:p>
      </dgm:t>
    </dgm:pt>
    <dgm:pt modelId="{5EFDF948-6CEC-4218-8122-FDF9EC78A9BF}">
      <dgm:prSet phldrT="[Tekst]"/>
      <dgm:spPr/>
      <dgm:t>
        <a:bodyPr/>
        <a:lstStyle/>
        <a:p>
          <a:r>
            <a:rPr lang="pl-PL" dirty="0"/>
            <a:t>Eurodeputowani</a:t>
          </a:r>
        </a:p>
      </dgm:t>
    </dgm:pt>
    <dgm:pt modelId="{B26B4EAD-B6A4-408D-9366-886715529337}" type="parTrans" cxnId="{543C0CFF-CF71-4537-B93B-92231B05AB73}">
      <dgm:prSet/>
      <dgm:spPr/>
      <dgm:t>
        <a:bodyPr/>
        <a:lstStyle/>
        <a:p>
          <a:endParaRPr lang="pl-PL"/>
        </a:p>
      </dgm:t>
    </dgm:pt>
    <dgm:pt modelId="{15A17163-3FB0-4388-8033-B42E86B433B6}" type="sibTrans" cxnId="{543C0CFF-CF71-4537-B93B-92231B05AB73}">
      <dgm:prSet/>
      <dgm:spPr/>
      <dgm:t>
        <a:bodyPr/>
        <a:lstStyle/>
        <a:p>
          <a:endParaRPr lang="pl-PL"/>
        </a:p>
      </dgm:t>
    </dgm:pt>
    <dgm:pt modelId="{96DF366C-3EB0-49CB-A7ED-0C334CB2B3BD}">
      <dgm:prSet phldrT="[Tekst]"/>
      <dgm:spPr/>
      <dgm:t>
        <a:bodyPr/>
        <a:lstStyle/>
        <a:p>
          <a:r>
            <a:rPr lang="pl-PL" dirty="0"/>
            <a:t>Prezydent RP</a:t>
          </a:r>
        </a:p>
      </dgm:t>
    </dgm:pt>
    <dgm:pt modelId="{BBBFD459-63C8-4216-A1DD-7355B3BE8F61}" type="parTrans" cxnId="{5E82EA5C-2099-41C0-BC99-A77D3B3DD0F3}">
      <dgm:prSet/>
      <dgm:spPr/>
      <dgm:t>
        <a:bodyPr/>
        <a:lstStyle/>
        <a:p>
          <a:endParaRPr lang="pl-PL"/>
        </a:p>
      </dgm:t>
    </dgm:pt>
    <dgm:pt modelId="{CEA107A7-31AC-47F3-A9CB-257A604E3C75}" type="sibTrans" cxnId="{5E82EA5C-2099-41C0-BC99-A77D3B3DD0F3}">
      <dgm:prSet/>
      <dgm:spPr/>
      <dgm:t>
        <a:bodyPr/>
        <a:lstStyle/>
        <a:p>
          <a:endParaRPr lang="pl-PL"/>
        </a:p>
      </dgm:t>
    </dgm:pt>
    <dgm:pt modelId="{9DF6EF3E-D41B-4898-8231-677E207B2AC2}">
      <dgm:prSet phldrT="[Tekst]"/>
      <dgm:spPr/>
      <dgm:t>
        <a:bodyPr/>
        <a:lstStyle/>
        <a:p>
          <a:r>
            <a:rPr lang="pl-PL" dirty="0"/>
            <a:t>Immunitet konsularny</a:t>
          </a:r>
        </a:p>
      </dgm:t>
    </dgm:pt>
    <dgm:pt modelId="{82088732-E72F-4614-85DC-260D996A4375}" type="parTrans" cxnId="{209AA60F-A9C6-4CC6-9925-0E9BECD909B4}">
      <dgm:prSet/>
      <dgm:spPr/>
      <dgm:t>
        <a:bodyPr/>
        <a:lstStyle/>
        <a:p>
          <a:endParaRPr lang="pl-PL"/>
        </a:p>
      </dgm:t>
    </dgm:pt>
    <dgm:pt modelId="{8A11F8A9-A6F0-424C-B86F-34F1B9ECB388}" type="sibTrans" cxnId="{209AA60F-A9C6-4CC6-9925-0E9BECD909B4}">
      <dgm:prSet/>
      <dgm:spPr/>
      <dgm:t>
        <a:bodyPr/>
        <a:lstStyle/>
        <a:p>
          <a:endParaRPr lang="pl-PL"/>
        </a:p>
      </dgm:t>
    </dgm:pt>
    <dgm:pt modelId="{723FCF0F-33AE-4FF6-A951-854F5C889C11}">
      <dgm:prSet phldrT="[Tekst]"/>
      <dgm:spPr/>
      <dgm:t>
        <a:bodyPr/>
        <a:lstStyle/>
        <a:p>
          <a:r>
            <a:rPr lang="pl-PL" dirty="0"/>
            <a:t>Prokuratorzy, adwokaci i radcowie prawni oraz rzecznicy patentowi</a:t>
          </a:r>
        </a:p>
      </dgm:t>
    </dgm:pt>
    <dgm:pt modelId="{89401309-D79D-4330-B640-C95AAE78CC1C}" type="parTrans" cxnId="{A29ED60F-5054-4B93-A5DD-DABE6FAA7897}">
      <dgm:prSet/>
      <dgm:spPr/>
      <dgm:t>
        <a:bodyPr/>
        <a:lstStyle/>
        <a:p>
          <a:endParaRPr lang="pl-PL"/>
        </a:p>
      </dgm:t>
    </dgm:pt>
    <dgm:pt modelId="{53F2B18C-C4A1-4A37-85B3-805F78B0D594}" type="sibTrans" cxnId="{A29ED60F-5054-4B93-A5DD-DABE6FAA7897}">
      <dgm:prSet/>
      <dgm:spPr/>
      <dgm:t>
        <a:bodyPr/>
        <a:lstStyle/>
        <a:p>
          <a:endParaRPr lang="pl-PL"/>
        </a:p>
      </dgm:t>
    </dgm:pt>
    <dgm:pt modelId="{41559723-54D8-411B-92CD-6C10E7963CBB}">
      <dgm:prSet phldrT="[Tekst]"/>
      <dgm:spPr/>
      <dgm:t>
        <a:bodyPr/>
        <a:lstStyle/>
        <a:p>
          <a:r>
            <a:rPr lang="pl-PL" dirty="0"/>
            <a:t>Sędziowie i prokuratorzy</a:t>
          </a:r>
        </a:p>
      </dgm:t>
    </dgm:pt>
    <dgm:pt modelId="{CEF54832-ED61-436D-AB1A-FA407F995C9F}" type="parTrans" cxnId="{9C58CCAE-C72C-433D-96F9-43E8D474227A}">
      <dgm:prSet/>
      <dgm:spPr/>
      <dgm:t>
        <a:bodyPr/>
        <a:lstStyle/>
        <a:p>
          <a:endParaRPr lang="pl-PL"/>
        </a:p>
      </dgm:t>
    </dgm:pt>
    <dgm:pt modelId="{F75F9FFF-C09B-4C36-8F61-E39237947B46}" type="sibTrans" cxnId="{9C58CCAE-C72C-433D-96F9-43E8D474227A}">
      <dgm:prSet/>
      <dgm:spPr/>
      <dgm:t>
        <a:bodyPr/>
        <a:lstStyle/>
        <a:p>
          <a:endParaRPr lang="pl-PL"/>
        </a:p>
      </dgm:t>
    </dgm:pt>
    <dgm:pt modelId="{BED60A12-5CE7-4588-8471-F4926D48D664}">
      <dgm:prSet phldrT="[Tekst]"/>
      <dgm:spPr/>
      <dgm:t>
        <a:bodyPr/>
        <a:lstStyle/>
        <a:p>
          <a:r>
            <a:rPr lang="pl-PL" dirty="0"/>
            <a:t>Podległość sądom wojskowym</a:t>
          </a:r>
        </a:p>
      </dgm:t>
    </dgm:pt>
    <dgm:pt modelId="{FBFA794A-D4EA-4F55-AF3D-24D0AD4E9EE7}" type="parTrans" cxnId="{7576ECAF-4AB2-4F9B-AFAE-AEC09CC362B4}">
      <dgm:prSet/>
      <dgm:spPr/>
      <dgm:t>
        <a:bodyPr/>
        <a:lstStyle/>
        <a:p>
          <a:endParaRPr lang="pl-PL"/>
        </a:p>
      </dgm:t>
    </dgm:pt>
    <dgm:pt modelId="{87BD2736-34B4-4E36-90B6-17FDBAB8DA90}" type="sibTrans" cxnId="{7576ECAF-4AB2-4F9B-AFAE-AEC09CC362B4}">
      <dgm:prSet/>
      <dgm:spPr/>
      <dgm:t>
        <a:bodyPr/>
        <a:lstStyle/>
        <a:p>
          <a:endParaRPr lang="pl-PL"/>
        </a:p>
      </dgm:t>
    </dgm:pt>
    <dgm:pt modelId="{C9FD4345-88DC-44D4-B60E-A2634EA72B52}" type="pres">
      <dgm:prSet presAssocID="{5E38BDB3-5B25-4C97-B78D-D617679D8FED}" presName="Name0" presStyleCnt="0">
        <dgm:presLayoutVars>
          <dgm:chPref val="1"/>
          <dgm:dir/>
          <dgm:animOne val="branch"/>
          <dgm:animLvl val="lvl"/>
          <dgm:resizeHandles val="exact"/>
        </dgm:presLayoutVars>
      </dgm:prSet>
      <dgm:spPr/>
    </dgm:pt>
    <dgm:pt modelId="{0F75FC49-B7DB-4266-8B70-E62E80B5DE3B}" type="pres">
      <dgm:prSet presAssocID="{D458C9AC-B39C-486B-A78F-6318E7023CCA}" presName="root1" presStyleCnt="0"/>
      <dgm:spPr/>
    </dgm:pt>
    <dgm:pt modelId="{5170D7FB-EF75-4C3E-BE1E-E5A6B7D66F1B}" type="pres">
      <dgm:prSet presAssocID="{D458C9AC-B39C-486B-A78F-6318E7023CCA}" presName="LevelOneTextNode" presStyleLbl="node0" presStyleIdx="0" presStyleCnt="1" custLinFactX="-200000" custLinFactNeighborX="-279658" custLinFactNeighborY="-704">
        <dgm:presLayoutVars>
          <dgm:chPref val="3"/>
        </dgm:presLayoutVars>
      </dgm:prSet>
      <dgm:spPr/>
    </dgm:pt>
    <dgm:pt modelId="{D0793032-10A2-4B45-A89D-ED1A956DBC30}" type="pres">
      <dgm:prSet presAssocID="{D458C9AC-B39C-486B-A78F-6318E7023CCA}" presName="level2hierChild" presStyleCnt="0"/>
      <dgm:spPr/>
    </dgm:pt>
    <dgm:pt modelId="{51B71252-9143-4160-A8E2-6E234157F217}" type="pres">
      <dgm:prSet presAssocID="{FB17458D-77E7-499A-9915-C3145E5D2267}" presName="conn2-1" presStyleLbl="parChTrans1D2" presStyleIdx="0" presStyleCnt="8"/>
      <dgm:spPr/>
    </dgm:pt>
    <dgm:pt modelId="{C7934EBD-3805-4C03-8E0E-68030F5AA89A}" type="pres">
      <dgm:prSet presAssocID="{FB17458D-77E7-499A-9915-C3145E5D2267}" presName="connTx" presStyleLbl="parChTrans1D2" presStyleIdx="0" presStyleCnt="8"/>
      <dgm:spPr/>
    </dgm:pt>
    <dgm:pt modelId="{1C6C25F6-470A-45BB-9A03-E56B92DD1134}" type="pres">
      <dgm:prSet presAssocID="{867FA7E8-A379-43ED-B88B-A7B0A892FC7F}" presName="root2" presStyleCnt="0"/>
      <dgm:spPr/>
    </dgm:pt>
    <dgm:pt modelId="{D998834A-F598-47FA-A2CB-0C985217C31E}" type="pres">
      <dgm:prSet presAssocID="{867FA7E8-A379-43ED-B88B-A7B0A892FC7F}" presName="LevelTwoTextNode" presStyleLbl="node2" presStyleIdx="0" presStyleCnt="8" custLinFactNeighborX="-3388" custLinFactNeighborY="-5248">
        <dgm:presLayoutVars>
          <dgm:chPref val="3"/>
        </dgm:presLayoutVars>
      </dgm:prSet>
      <dgm:spPr/>
    </dgm:pt>
    <dgm:pt modelId="{730EB7A4-2AD2-48D7-9C06-EECF4F796A85}" type="pres">
      <dgm:prSet presAssocID="{867FA7E8-A379-43ED-B88B-A7B0A892FC7F}" presName="level3hierChild" presStyleCnt="0"/>
      <dgm:spPr/>
    </dgm:pt>
    <dgm:pt modelId="{1985C3B7-6DAB-43E0-882A-5E040EF57EF3}" type="pres">
      <dgm:prSet presAssocID="{BBBFD459-63C8-4216-A1DD-7355B3BE8F61}" presName="conn2-1" presStyleLbl="parChTrans1D2" presStyleIdx="1" presStyleCnt="8"/>
      <dgm:spPr/>
    </dgm:pt>
    <dgm:pt modelId="{66C54EB5-2BB3-44CA-A306-449E08E4654E}" type="pres">
      <dgm:prSet presAssocID="{BBBFD459-63C8-4216-A1DD-7355B3BE8F61}" presName="connTx" presStyleLbl="parChTrans1D2" presStyleIdx="1" presStyleCnt="8"/>
      <dgm:spPr/>
    </dgm:pt>
    <dgm:pt modelId="{1C427E32-E55D-4E4F-8038-2B1416F0C312}" type="pres">
      <dgm:prSet presAssocID="{96DF366C-3EB0-49CB-A7ED-0C334CB2B3BD}" presName="root2" presStyleCnt="0"/>
      <dgm:spPr/>
    </dgm:pt>
    <dgm:pt modelId="{01EE08A9-276B-41BB-9D86-342774BDB6D7}" type="pres">
      <dgm:prSet presAssocID="{96DF366C-3EB0-49CB-A7ED-0C334CB2B3BD}" presName="LevelTwoTextNode" presStyleLbl="node2" presStyleIdx="1" presStyleCnt="8" custLinFactX="-36074" custLinFactNeighborX="-100000" custLinFactNeighborY="-12964">
        <dgm:presLayoutVars>
          <dgm:chPref val="3"/>
        </dgm:presLayoutVars>
      </dgm:prSet>
      <dgm:spPr/>
    </dgm:pt>
    <dgm:pt modelId="{0956C8C8-60E3-45C5-A19C-148E1BEA05C1}" type="pres">
      <dgm:prSet presAssocID="{96DF366C-3EB0-49CB-A7ED-0C334CB2B3BD}" presName="level3hierChild" presStyleCnt="0"/>
      <dgm:spPr/>
    </dgm:pt>
    <dgm:pt modelId="{4E852B17-881B-4318-B905-30FE9CEB63E4}" type="pres">
      <dgm:prSet presAssocID="{82088732-E72F-4614-85DC-260D996A4375}" presName="conn2-1" presStyleLbl="parChTrans1D2" presStyleIdx="2" presStyleCnt="8"/>
      <dgm:spPr/>
    </dgm:pt>
    <dgm:pt modelId="{5FA42ABD-E9F6-4A32-B8E8-A4959806AAE2}" type="pres">
      <dgm:prSet presAssocID="{82088732-E72F-4614-85DC-260D996A4375}" presName="connTx" presStyleLbl="parChTrans1D2" presStyleIdx="2" presStyleCnt="8"/>
      <dgm:spPr/>
    </dgm:pt>
    <dgm:pt modelId="{9D4BE79D-B2AB-4DA5-98CB-F19EBA673B4A}" type="pres">
      <dgm:prSet presAssocID="{9DF6EF3E-D41B-4898-8231-677E207B2AC2}" presName="root2" presStyleCnt="0"/>
      <dgm:spPr/>
    </dgm:pt>
    <dgm:pt modelId="{070EDEC8-04A7-4521-8E9E-1B7B10842E35}" type="pres">
      <dgm:prSet presAssocID="{9DF6EF3E-D41B-4898-8231-677E207B2AC2}" presName="LevelTwoTextNode" presStyleLbl="node2" presStyleIdx="2" presStyleCnt="8" custLinFactX="63658" custLinFactNeighborX="100000" custLinFactNeighborY="-10159">
        <dgm:presLayoutVars>
          <dgm:chPref val="3"/>
        </dgm:presLayoutVars>
      </dgm:prSet>
      <dgm:spPr/>
    </dgm:pt>
    <dgm:pt modelId="{C5EAEABE-615A-4C5E-8387-665DD8E1FE8F}" type="pres">
      <dgm:prSet presAssocID="{9DF6EF3E-D41B-4898-8231-677E207B2AC2}" presName="level3hierChild" presStyleCnt="0"/>
      <dgm:spPr/>
    </dgm:pt>
    <dgm:pt modelId="{4EC07C69-5737-4B6D-8516-F79002240FE3}" type="pres">
      <dgm:prSet presAssocID="{E8B2CA92-9756-4D5A-943A-6A8DA58BDFBA}" presName="conn2-1" presStyleLbl="parChTrans1D2" presStyleIdx="3" presStyleCnt="8"/>
      <dgm:spPr/>
    </dgm:pt>
    <dgm:pt modelId="{9F970099-DCAE-4D97-8440-CD4C0F6EA596}" type="pres">
      <dgm:prSet presAssocID="{E8B2CA92-9756-4D5A-943A-6A8DA58BDFBA}" presName="connTx" presStyleLbl="parChTrans1D2" presStyleIdx="3" presStyleCnt="8"/>
      <dgm:spPr/>
    </dgm:pt>
    <dgm:pt modelId="{454996D2-DB7B-4894-8F7D-EEFDDF656BEB}" type="pres">
      <dgm:prSet presAssocID="{2A274B15-3421-4562-B2A2-3A7843A023ED}" presName="root2" presStyleCnt="0"/>
      <dgm:spPr/>
    </dgm:pt>
    <dgm:pt modelId="{46D24401-5150-4593-8FBF-A4B5FBBBA2BB}" type="pres">
      <dgm:prSet presAssocID="{2A274B15-3421-4562-B2A2-3A7843A023ED}" presName="LevelTwoTextNode" presStyleLbl="node2" presStyleIdx="3" presStyleCnt="8" custLinFactX="-37768" custLinFactNeighborX="-100000" custLinFactNeighborY="3704">
        <dgm:presLayoutVars>
          <dgm:chPref val="3"/>
        </dgm:presLayoutVars>
      </dgm:prSet>
      <dgm:spPr/>
    </dgm:pt>
    <dgm:pt modelId="{B9B13384-7DB6-4FD6-9779-4006E9CC3AB3}" type="pres">
      <dgm:prSet presAssocID="{2A274B15-3421-4562-B2A2-3A7843A023ED}" presName="level3hierChild" presStyleCnt="0"/>
      <dgm:spPr/>
    </dgm:pt>
    <dgm:pt modelId="{9C019B40-F97C-4EEA-B095-0A65580F0B70}" type="pres">
      <dgm:prSet presAssocID="{89401309-D79D-4330-B640-C95AAE78CC1C}" presName="conn2-1" presStyleLbl="parChTrans1D2" presStyleIdx="4" presStyleCnt="8"/>
      <dgm:spPr/>
    </dgm:pt>
    <dgm:pt modelId="{FCD3FD6B-29D0-4229-B7E8-9F3AAD169FAE}" type="pres">
      <dgm:prSet presAssocID="{89401309-D79D-4330-B640-C95AAE78CC1C}" presName="connTx" presStyleLbl="parChTrans1D2" presStyleIdx="4" presStyleCnt="8"/>
      <dgm:spPr/>
    </dgm:pt>
    <dgm:pt modelId="{F85C2E49-3E6F-4959-8388-965E6540A378}" type="pres">
      <dgm:prSet presAssocID="{723FCF0F-33AE-4FF6-A951-854F5C889C11}" presName="root2" presStyleCnt="0"/>
      <dgm:spPr/>
    </dgm:pt>
    <dgm:pt modelId="{297E7233-8448-489F-BFE3-EEE9B1D8DABA}" type="pres">
      <dgm:prSet presAssocID="{723FCF0F-33AE-4FF6-A951-854F5C889C11}" presName="LevelTwoTextNode" presStyleLbl="node2" presStyleIdx="4" presStyleCnt="8" custScaleX="136443" custLinFactX="17187" custLinFactNeighborX="100000" custLinFactNeighborY="45036">
        <dgm:presLayoutVars>
          <dgm:chPref val="3"/>
        </dgm:presLayoutVars>
      </dgm:prSet>
      <dgm:spPr/>
    </dgm:pt>
    <dgm:pt modelId="{754C2A79-6155-477F-9DB4-B5A8CA4561C6}" type="pres">
      <dgm:prSet presAssocID="{723FCF0F-33AE-4FF6-A951-854F5C889C11}" presName="level3hierChild" presStyleCnt="0"/>
      <dgm:spPr/>
    </dgm:pt>
    <dgm:pt modelId="{FEA562D3-01D3-4A5F-AC8E-6B8E467384A1}" type="pres">
      <dgm:prSet presAssocID="{B26B4EAD-B6A4-408D-9366-886715529337}" presName="conn2-1" presStyleLbl="parChTrans1D2" presStyleIdx="5" presStyleCnt="8"/>
      <dgm:spPr/>
    </dgm:pt>
    <dgm:pt modelId="{4A6A6B66-80CF-457B-8763-41A5D775CBE9}" type="pres">
      <dgm:prSet presAssocID="{B26B4EAD-B6A4-408D-9366-886715529337}" presName="connTx" presStyleLbl="parChTrans1D2" presStyleIdx="5" presStyleCnt="8"/>
      <dgm:spPr/>
    </dgm:pt>
    <dgm:pt modelId="{9ACAC198-FA40-46DE-A7F1-BC6C06DA4C6B}" type="pres">
      <dgm:prSet presAssocID="{5EFDF948-6CEC-4218-8122-FDF9EC78A9BF}" presName="root2" presStyleCnt="0"/>
      <dgm:spPr/>
    </dgm:pt>
    <dgm:pt modelId="{E2736630-A28B-4E26-B3A0-A3713FB8B434}" type="pres">
      <dgm:prSet presAssocID="{5EFDF948-6CEC-4218-8122-FDF9EC78A9BF}" presName="LevelTwoTextNode" presStyleLbl="node2" presStyleIdx="5" presStyleCnt="8" custScaleX="133257" custScaleY="185845" custLinFactX="-37898" custLinFactY="49080" custLinFactNeighborX="-100000" custLinFactNeighborY="100000">
        <dgm:presLayoutVars>
          <dgm:chPref val="3"/>
        </dgm:presLayoutVars>
      </dgm:prSet>
      <dgm:spPr/>
    </dgm:pt>
    <dgm:pt modelId="{29D1B517-4DF2-47B9-8A2E-AE3A0E15DF60}" type="pres">
      <dgm:prSet presAssocID="{5EFDF948-6CEC-4218-8122-FDF9EC78A9BF}" presName="level3hierChild" presStyleCnt="0"/>
      <dgm:spPr/>
    </dgm:pt>
    <dgm:pt modelId="{150A3569-39B3-4D47-B0A5-729952991297}" type="pres">
      <dgm:prSet presAssocID="{CEF54832-ED61-436D-AB1A-FA407F995C9F}" presName="conn2-1" presStyleLbl="parChTrans1D2" presStyleIdx="6" presStyleCnt="8"/>
      <dgm:spPr/>
    </dgm:pt>
    <dgm:pt modelId="{D3EF741B-B3B0-4AF4-9AE2-1B132FB16021}" type="pres">
      <dgm:prSet presAssocID="{CEF54832-ED61-436D-AB1A-FA407F995C9F}" presName="connTx" presStyleLbl="parChTrans1D2" presStyleIdx="6" presStyleCnt="8"/>
      <dgm:spPr/>
    </dgm:pt>
    <dgm:pt modelId="{AC3B88C4-7491-40E3-8CE5-37EF490E9377}" type="pres">
      <dgm:prSet presAssocID="{41559723-54D8-411B-92CD-6C10E7963CBB}" presName="root2" presStyleCnt="0"/>
      <dgm:spPr/>
    </dgm:pt>
    <dgm:pt modelId="{D462F77E-4154-433D-8507-76B813F95754}" type="pres">
      <dgm:prSet presAssocID="{41559723-54D8-411B-92CD-6C10E7963CBB}" presName="LevelTwoTextNode" presStyleLbl="node2" presStyleIdx="6" presStyleCnt="8" custScaleX="162328" custScaleY="187172" custLinFactNeighborX="57285" custLinFactNeighborY="-10669">
        <dgm:presLayoutVars>
          <dgm:chPref val="3"/>
        </dgm:presLayoutVars>
      </dgm:prSet>
      <dgm:spPr/>
    </dgm:pt>
    <dgm:pt modelId="{9AB379E2-1CCA-42C6-AA95-74B24ACD84B1}" type="pres">
      <dgm:prSet presAssocID="{41559723-54D8-411B-92CD-6C10E7963CBB}" presName="level3hierChild" presStyleCnt="0"/>
      <dgm:spPr/>
    </dgm:pt>
    <dgm:pt modelId="{16CBCBF8-90A7-4460-B9F4-C54D42928114}" type="pres">
      <dgm:prSet presAssocID="{FBFA794A-D4EA-4F55-AF3D-24D0AD4E9EE7}" presName="conn2-1" presStyleLbl="parChTrans1D2" presStyleIdx="7" presStyleCnt="8"/>
      <dgm:spPr/>
    </dgm:pt>
    <dgm:pt modelId="{7FBDE807-300B-4A2C-9785-ADA705FF0694}" type="pres">
      <dgm:prSet presAssocID="{FBFA794A-D4EA-4F55-AF3D-24D0AD4E9EE7}" presName="connTx" presStyleLbl="parChTrans1D2" presStyleIdx="7" presStyleCnt="8"/>
      <dgm:spPr/>
    </dgm:pt>
    <dgm:pt modelId="{8641ECE6-D330-4FF8-93A7-2ACBB28B079E}" type="pres">
      <dgm:prSet presAssocID="{BED60A12-5CE7-4588-8471-F4926D48D664}" presName="root2" presStyleCnt="0"/>
      <dgm:spPr/>
    </dgm:pt>
    <dgm:pt modelId="{03A17911-42D5-4C6D-B202-3C6F1A4FAC31}" type="pres">
      <dgm:prSet presAssocID="{BED60A12-5CE7-4588-8471-F4926D48D664}" presName="LevelTwoTextNode" presStyleLbl="node2" presStyleIdx="7" presStyleCnt="8" custScaleX="166508" custScaleY="119462" custLinFactX="100000" custLinFactY="-426198" custLinFactNeighborX="135865" custLinFactNeighborY="-500000">
        <dgm:presLayoutVars>
          <dgm:chPref val="3"/>
        </dgm:presLayoutVars>
      </dgm:prSet>
      <dgm:spPr/>
    </dgm:pt>
    <dgm:pt modelId="{A4667F11-282D-4DC8-AFC1-87F35CFA18DE}" type="pres">
      <dgm:prSet presAssocID="{BED60A12-5CE7-4588-8471-F4926D48D664}" presName="level3hierChild" presStyleCnt="0"/>
      <dgm:spPr/>
    </dgm:pt>
  </dgm:ptLst>
  <dgm:cxnLst>
    <dgm:cxn modelId="{209AA60F-A9C6-4CC6-9925-0E9BECD909B4}" srcId="{D458C9AC-B39C-486B-A78F-6318E7023CCA}" destId="{9DF6EF3E-D41B-4898-8231-677E207B2AC2}" srcOrd="2" destOrd="0" parTransId="{82088732-E72F-4614-85DC-260D996A4375}" sibTransId="{8A11F8A9-A6F0-424C-B86F-34F1B9ECB388}"/>
    <dgm:cxn modelId="{A29ED60F-5054-4B93-A5DD-DABE6FAA7897}" srcId="{D458C9AC-B39C-486B-A78F-6318E7023CCA}" destId="{723FCF0F-33AE-4FF6-A951-854F5C889C11}" srcOrd="4" destOrd="0" parTransId="{89401309-D79D-4330-B640-C95AAE78CC1C}" sibTransId="{53F2B18C-C4A1-4A37-85B3-805F78B0D594}"/>
    <dgm:cxn modelId="{5F3F9814-A398-4E21-8C0C-256CED2BB350}" type="presOf" srcId="{BBBFD459-63C8-4216-A1DD-7355B3BE8F61}" destId="{1985C3B7-6DAB-43E0-882A-5E040EF57EF3}" srcOrd="0" destOrd="0" presId="urn:microsoft.com/office/officeart/2008/layout/HorizontalMultiLevelHierarchy"/>
    <dgm:cxn modelId="{08563B2B-4958-4320-A7D6-FE60C38DB4E6}" type="presOf" srcId="{89401309-D79D-4330-B640-C95AAE78CC1C}" destId="{9C019B40-F97C-4EEA-B095-0A65580F0B70}" srcOrd="0" destOrd="0" presId="urn:microsoft.com/office/officeart/2008/layout/HorizontalMultiLevelHierarchy"/>
    <dgm:cxn modelId="{E1246336-176B-44EC-A9E9-BF50BFF2573F}" type="presOf" srcId="{D458C9AC-B39C-486B-A78F-6318E7023CCA}" destId="{5170D7FB-EF75-4C3E-BE1E-E5A6B7D66F1B}" srcOrd="0" destOrd="0" presId="urn:microsoft.com/office/officeart/2008/layout/HorizontalMultiLevelHierarchy"/>
    <dgm:cxn modelId="{5E82EA5C-2099-41C0-BC99-A77D3B3DD0F3}" srcId="{D458C9AC-B39C-486B-A78F-6318E7023CCA}" destId="{96DF366C-3EB0-49CB-A7ED-0C334CB2B3BD}" srcOrd="1" destOrd="0" parTransId="{BBBFD459-63C8-4216-A1DD-7355B3BE8F61}" sibTransId="{CEA107A7-31AC-47F3-A9CB-257A604E3C75}"/>
    <dgm:cxn modelId="{B340005E-CA24-4C9E-9933-BE4491B65F8B}" type="presOf" srcId="{CEF54832-ED61-436D-AB1A-FA407F995C9F}" destId="{D3EF741B-B3B0-4AF4-9AE2-1B132FB16021}" srcOrd="1" destOrd="0" presId="urn:microsoft.com/office/officeart/2008/layout/HorizontalMultiLevelHierarchy"/>
    <dgm:cxn modelId="{3CB3F04B-63A8-4871-BBEE-5234DF934A12}" type="presOf" srcId="{BBBFD459-63C8-4216-A1DD-7355B3BE8F61}" destId="{66C54EB5-2BB3-44CA-A306-449E08E4654E}" srcOrd="1" destOrd="0" presId="urn:microsoft.com/office/officeart/2008/layout/HorizontalMultiLevelHierarchy"/>
    <dgm:cxn modelId="{E3ED294F-291B-42A0-809E-C3822C82E7EE}" type="presOf" srcId="{82088732-E72F-4614-85DC-260D996A4375}" destId="{5FA42ABD-E9F6-4A32-B8E8-A4959806AAE2}" srcOrd="1" destOrd="0" presId="urn:microsoft.com/office/officeart/2008/layout/HorizontalMultiLevelHierarchy"/>
    <dgm:cxn modelId="{DBEA2D4F-131D-40EB-988E-182EE5F2C54A}" type="presOf" srcId="{867FA7E8-A379-43ED-B88B-A7B0A892FC7F}" destId="{D998834A-F598-47FA-A2CB-0C985217C31E}" srcOrd="0" destOrd="0" presId="urn:microsoft.com/office/officeart/2008/layout/HorizontalMultiLevelHierarchy"/>
    <dgm:cxn modelId="{FAE5D971-91F3-4862-A415-02E2021FEF4A}" type="presOf" srcId="{5EFDF948-6CEC-4218-8122-FDF9EC78A9BF}" destId="{E2736630-A28B-4E26-B3A0-A3713FB8B434}" srcOrd="0" destOrd="0" presId="urn:microsoft.com/office/officeart/2008/layout/HorizontalMultiLevelHierarchy"/>
    <dgm:cxn modelId="{91A0F473-5AD2-4B04-A310-AC83578DDA78}" type="presOf" srcId="{B26B4EAD-B6A4-408D-9366-886715529337}" destId="{4A6A6B66-80CF-457B-8763-41A5D775CBE9}" srcOrd="1" destOrd="0" presId="urn:microsoft.com/office/officeart/2008/layout/HorizontalMultiLevelHierarchy"/>
    <dgm:cxn modelId="{DDA97E56-14F0-4331-BED2-3388B4E17053}" type="presOf" srcId="{FBFA794A-D4EA-4F55-AF3D-24D0AD4E9EE7}" destId="{7FBDE807-300B-4A2C-9785-ADA705FF0694}" srcOrd="1" destOrd="0" presId="urn:microsoft.com/office/officeart/2008/layout/HorizontalMultiLevelHierarchy"/>
    <dgm:cxn modelId="{AC72D785-4526-44FA-9D82-4DBF920AB78C}" type="presOf" srcId="{82088732-E72F-4614-85DC-260D996A4375}" destId="{4E852B17-881B-4318-B905-30FE9CEB63E4}" srcOrd="0" destOrd="0" presId="urn:microsoft.com/office/officeart/2008/layout/HorizontalMultiLevelHierarchy"/>
    <dgm:cxn modelId="{26426786-5A69-4B4C-916E-14F094A3D198}" type="presOf" srcId="{FB17458D-77E7-499A-9915-C3145E5D2267}" destId="{51B71252-9143-4160-A8E2-6E234157F217}" srcOrd="0" destOrd="0" presId="urn:microsoft.com/office/officeart/2008/layout/HorizontalMultiLevelHierarchy"/>
    <dgm:cxn modelId="{A9691C9B-596F-41DB-A368-E5C2A63D91D5}" type="presOf" srcId="{CEF54832-ED61-436D-AB1A-FA407F995C9F}" destId="{150A3569-39B3-4D47-B0A5-729952991297}" srcOrd="0" destOrd="0" presId="urn:microsoft.com/office/officeart/2008/layout/HorizontalMultiLevelHierarchy"/>
    <dgm:cxn modelId="{4D3205A1-F880-44A6-8F1F-89DF3F5DE537}" type="presOf" srcId="{FBFA794A-D4EA-4F55-AF3D-24D0AD4E9EE7}" destId="{16CBCBF8-90A7-4460-B9F4-C54D42928114}" srcOrd="0" destOrd="0" presId="urn:microsoft.com/office/officeart/2008/layout/HorizontalMultiLevelHierarchy"/>
    <dgm:cxn modelId="{7F6661A7-C148-47BB-A374-357A1F3FE4EA}" type="presOf" srcId="{2A274B15-3421-4562-B2A2-3A7843A023ED}" destId="{46D24401-5150-4593-8FBF-A4B5FBBBA2BB}" srcOrd="0" destOrd="0" presId="urn:microsoft.com/office/officeart/2008/layout/HorizontalMultiLevelHierarchy"/>
    <dgm:cxn modelId="{24D0F9AC-CFA1-4191-A72A-A730F52121E4}" type="presOf" srcId="{9DF6EF3E-D41B-4898-8231-677E207B2AC2}" destId="{070EDEC8-04A7-4521-8E9E-1B7B10842E35}" srcOrd="0" destOrd="0" presId="urn:microsoft.com/office/officeart/2008/layout/HorizontalMultiLevelHierarchy"/>
    <dgm:cxn modelId="{9C58CCAE-C72C-433D-96F9-43E8D474227A}" srcId="{D458C9AC-B39C-486B-A78F-6318E7023CCA}" destId="{41559723-54D8-411B-92CD-6C10E7963CBB}" srcOrd="6" destOrd="0" parTransId="{CEF54832-ED61-436D-AB1A-FA407F995C9F}" sibTransId="{F75F9FFF-C09B-4C36-8F61-E39237947B46}"/>
    <dgm:cxn modelId="{7576ECAF-4AB2-4F9B-AFAE-AEC09CC362B4}" srcId="{D458C9AC-B39C-486B-A78F-6318E7023CCA}" destId="{BED60A12-5CE7-4588-8471-F4926D48D664}" srcOrd="7" destOrd="0" parTransId="{FBFA794A-D4EA-4F55-AF3D-24D0AD4E9EE7}" sibTransId="{87BD2736-34B4-4E36-90B6-17FDBAB8DA90}"/>
    <dgm:cxn modelId="{6EE35CB7-E2CD-4E50-9CC0-87286FC54005}" type="presOf" srcId="{723FCF0F-33AE-4FF6-A951-854F5C889C11}" destId="{297E7233-8448-489F-BFE3-EEE9B1D8DABA}" srcOrd="0" destOrd="0" presId="urn:microsoft.com/office/officeart/2008/layout/HorizontalMultiLevelHierarchy"/>
    <dgm:cxn modelId="{98A6D3BB-8F82-4667-8173-330A65C64ED8}" type="presOf" srcId="{BED60A12-5CE7-4588-8471-F4926D48D664}" destId="{03A17911-42D5-4C6D-B202-3C6F1A4FAC31}" srcOrd="0" destOrd="0" presId="urn:microsoft.com/office/officeart/2008/layout/HorizontalMultiLevelHierarchy"/>
    <dgm:cxn modelId="{AD5B2CC1-F050-42B2-B618-5780B5B6232B}" type="presOf" srcId="{E8B2CA92-9756-4D5A-943A-6A8DA58BDFBA}" destId="{9F970099-DCAE-4D97-8440-CD4C0F6EA596}" srcOrd="1" destOrd="0" presId="urn:microsoft.com/office/officeart/2008/layout/HorizontalMultiLevelHierarchy"/>
    <dgm:cxn modelId="{7171BFC5-A263-4AE7-ACBC-1E430F4F0565}" type="presOf" srcId="{96DF366C-3EB0-49CB-A7ED-0C334CB2B3BD}" destId="{01EE08A9-276B-41BB-9D86-342774BDB6D7}" srcOrd="0" destOrd="0" presId="urn:microsoft.com/office/officeart/2008/layout/HorizontalMultiLevelHierarchy"/>
    <dgm:cxn modelId="{B76A66CC-8271-4A60-9039-FEDEACB4E146}" srcId="{D458C9AC-B39C-486B-A78F-6318E7023CCA}" destId="{2A274B15-3421-4562-B2A2-3A7843A023ED}" srcOrd="3" destOrd="0" parTransId="{E8B2CA92-9756-4D5A-943A-6A8DA58BDFBA}" sibTransId="{C1C87E2E-AAFC-4604-BD41-D21B6E107DEC}"/>
    <dgm:cxn modelId="{21E127DF-208E-49BC-B2BC-286946B99236}" type="presOf" srcId="{E8B2CA92-9756-4D5A-943A-6A8DA58BDFBA}" destId="{4EC07C69-5737-4B6D-8516-F79002240FE3}" srcOrd="0" destOrd="0" presId="urn:microsoft.com/office/officeart/2008/layout/HorizontalMultiLevelHierarchy"/>
    <dgm:cxn modelId="{3C104EE0-E650-46C6-9BD2-A0C802923EF1}" type="presOf" srcId="{5E38BDB3-5B25-4C97-B78D-D617679D8FED}" destId="{C9FD4345-88DC-44D4-B60E-A2634EA72B52}" srcOrd="0" destOrd="0" presId="urn:microsoft.com/office/officeart/2008/layout/HorizontalMultiLevelHierarchy"/>
    <dgm:cxn modelId="{BE3734E2-5A45-40AB-A9BE-6AED716B1573}" type="presOf" srcId="{41559723-54D8-411B-92CD-6C10E7963CBB}" destId="{D462F77E-4154-433D-8507-76B813F95754}" srcOrd="0" destOrd="0" presId="urn:microsoft.com/office/officeart/2008/layout/HorizontalMultiLevelHierarchy"/>
    <dgm:cxn modelId="{6C8BDCE7-010F-45CA-ABDC-3B8D88754015}" srcId="{5E38BDB3-5B25-4C97-B78D-D617679D8FED}" destId="{D458C9AC-B39C-486B-A78F-6318E7023CCA}" srcOrd="0" destOrd="0" parTransId="{72F08666-288B-46A5-9A28-27BC642BFF4C}" sibTransId="{42A047E1-A264-4AB2-B3E8-BC0EF4185A5A}"/>
    <dgm:cxn modelId="{8D61A7ED-0639-470F-BFA2-3FE55F55853F}" srcId="{D458C9AC-B39C-486B-A78F-6318E7023CCA}" destId="{867FA7E8-A379-43ED-B88B-A7B0A892FC7F}" srcOrd="0" destOrd="0" parTransId="{FB17458D-77E7-499A-9915-C3145E5D2267}" sibTransId="{DE82B1D4-B837-4F68-8C6F-10BC350260BF}"/>
    <dgm:cxn modelId="{CEC958F5-7123-4BA0-B490-627BF4DCFAAE}" type="presOf" srcId="{89401309-D79D-4330-B640-C95AAE78CC1C}" destId="{FCD3FD6B-29D0-4229-B7E8-9F3AAD169FAE}" srcOrd="1" destOrd="0" presId="urn:microsoft.com/office/officeart/2008/layout/HorizontalMultiLevelHierarchy"/>
    <dgm:cxn modelId="{2CBCE8FB-BB81-4FBA-98F9-04CC04E94338}" type="presOf" srcId="{FB17458D-77E7-499A-9915-C3145E5D2267}" destId="{C7934EBD-3805-4C03-8E0E-68030F5AA89A}" srcOrd="1" destOrd="0" presId="urn:microsoft.com/office/officeart/2008/layout/HorizontalMultiLevelHierarchy"/>
    <dgm:cxn modelId="{543C0CFF-CF71-4537-B93B-92231B05AB73}" srcId="{D458C9AC-B39C-486B-A78F-6318E7023CCA}" destId="{5EFDF948-6CEC-4218-8122-FDF9EC78A9BF}" srcOrd="5" destOrd="0" parTransId="{B26B4EAD-B6A4-408D-9366-886715529337}" sibTransId="{15A17163-3FB0-4388-8033-B42E86B433B6}"/>
    <dgm:cxn modelId="{8E33B7FF-A3B1-4288-BC8F-3BA463BA4B71}" type="presOf" srcId="{B26B4EAD-B6A4-408D-9366-886715529337}" destId="{FEA562D3-01D3-4A5F-AC8E-6B8E467384A1}" srcOrd="0" destOrd="0" presId="urn:microsoft.com/office/officeart/2008/layout/HorizontalMultiLevelHierarchy"/>
    <dgm:cxn modelId="{20B98D3B-383D-4B6B-844B-6CC5B82C4183}" type="presParOf" srcId="{C9FD4345-88DC-44D4-B60E-A2634EA72B52}" destId="{0F75FC49-B7DB-4266-8B70-E62E80B5DE3B}" srcOrd="0" destOrd="0" presId="urn:microsoft.com/office/officeart/2008/layout/HorizontalMultiLevelHierarchy"/>
    <dgm:cxn modelId="{2AFCC58D-4A4E-4BAC-B5E2-936933897C72}" type="presParOf" srcId="{0F75FC49-B7DB-4266-8B70-E62E80B5DE3B}" destId="{5170D7FB-EF75-4C3E-BE1E-E5A6B7D66F1B}" srcOrd="0" destOrd="0" presId="urn:microsoft.com/office/officeart/2008/layout/HorizontalMultiLevelHierarchy"/>
    <dgm:cxn modelId="{25049384-8789-4207-B6F7-75CF3FA99B0F}" type="presParOf" srcId="{0F75FC49-B7DB-4266-8B70-E62E80B5DE3B}" destId="{D0793032-10A2-4B45-A89D-ED1A956DBC30}" srcOrd="1" destOrd="0" presId="urn:microsoft.com/office/officeart/2008/layout/HorizontalMultiLevelHierarchy"/>
    <dgm:cxn modelId="{201E9C10-77BF-4EA1-9A83-B2AAAF1FFDF9}" type="presParOf" srcId="{D0793032-10A2-4B45-A89D-ED1A956DBC30}" destId="{51B71252-9143-4160-A8E2-6E234157F217}" srcOrd="0" destOrd="0" presId="urn:microsoft.com/office/officeart/2008/layout/HorizontalMultiLevelHierarchy"/>
    <dgm:cxn modelId="{5C99875E-BC51-4FFC-A0AC-5D57E7D8EE16}" type="presParOf" srcId="{51B71252-9143-4160-A8E2-6E234157F217}" destId="{C7934EBD-3805-4C03-8E0E-68030F5AA89A}" srcOrd="0" destOrd="0" presId="urn:microsoft.com/office/officeart/2008/layout/HorizontalMultiLevelHierarchy"/>
    <dgm:cxn modelId="{87F3967D-183A-47F8-85F2-F2387BAA9DA2}" type="presParOf" srcId="{D0793032-10A2-4B45-A89D-ED1A956DBC30}" destId="{1C6C25F6-470A-45BB-9A03-E56B92DD1134}" srcOrd="1" destOrd="0" presId="urn:microsoft.com/office/officeart/2008/layout/HorizontalMultiLevelHierarchy"/>
    <dgm:cxn modelId="{2D3F3911-EA4D-4379-B8EA-27F7338DEB30}" type="presParOf" srcId="{1C6C25F6-470A-45BB-9A03-E56B92DD1134}" destId="{D998834A-F598-47FA-A2CB-0C985217C31E}" srcOrd="0" destOrd="0" presId="urn:microsoft.com/office/officeart/2008/layout/HorizontalMultiLevelHierarchy"/>
    <dgm:cxn modelId="{D4CC9FDF-FAC8-4D8F-99E8-97DCB14A8207}" type="presParOf" srcId="{1C6C25F6-470A-45BB-9A03-E56B92DD1134}" destId="{730EB7A4-2AD2-48D7-9C06-EECF4F796A85}" srcOrd="1" destOrd="0" presId="urn:microsoft.com/office/officeart/2008/layout/HorizontalMultiLevelHierarchy"/>
    <dgm:cxn modelId="{E73195AA-9D42-459B-88F7-5FA5370C72C9}" type="presParOf" srcId="{D0793032-10A2-4B45-A89D-ED1A956DBC30}" destId="{1985C3B7-6DAB-43E0-882A-5E040EF57EF3}" srcOrd="2" destOrd="0" presId="urn:microsoft.com/office/officeart/2008/layout/HorizontalMultiLevelHierarchy"/>
    <dgm:cxn modelId="{3DDEEAA6-1B84-425F-AA18-FD55D3C5E1BC}" type="presParOf" srcId="{1985C3B7-6DAB-43E0-882A-5E040EF57EF3}" destId="{66C54EB5-2BB3-44CA-A306-449E08E4654E}" srcOrd="0" destOrd="0" presId="urn:microsoft.com/office/officeart/2008/layout/HorizontalMultiLevelHierarchy"/>
    <dgm:cxn modelId="{9AC9AC92-47F6-4075-A80E-E204AAEC0621}" type="presParOf" srcId="{D0793032-10A2-4B45-A89D-ED1A956DBC30}" destId="{1C427E32-E55D-4E4F-8038-2B1416F0C312}" srcOrd="3" destOrd="0" presId="urn:microsoft.com/office/officeart/2008/layout/HorizontalMultiLevelHierarchy"/>
    <dgm:cxn modelId="{EED2FEAE-216D-47E7-A881-586349965088}" type="presParOf" srcId="{1C427E32-E55D-4E4F-8038-2B1416F0C312}" destId="{01EE08A9-276B-41BB-9D86-342774BDB6D7}" srcOrd="0" destOrd="0" presId="urn:microsoft.com/office/officeart/2008/layout/HorizontalMultiLevelHierarchy"/>
    <dgm:cxn modelId="{CCB62F05-25C6-4763-86A7-7FD478C3EB78}" type="presParOf" srcId="{1C427E32-E55D-4E4F-8038-2B1416F0C312}" destId="{0956C8C8-60E3-45C5-A19C-148E1BEA05C1}" srcOrd="1" destOrd="0" presId="urn:microsoft.com/office/officeart/2008/layout/HorizontalMultiLevelHierarchy"/>
    <dgm:cxn modelId="{36D1CF6E-474D-412A-898D-17A39AB0D39B}" type="presParOf" srcId="{D0793032-10A2-4B45-A89D-ED1A956DBC30}" destId="{4E852B17-881B-4318-B905-30FE9CEB63E4}" srcOrd="4" destOrd="0" presId="urn:microsoft.com/office/officeart/2008/layout/HorizontalMultiLevelHierarchy"/>
    <dgm:cxn modelId="{5CDFCAAF-7A3E-4626-BDB4-6B56D7DCC3FB}" type="presParOf" srcId="{4E852B17-881B-4318-B905-30FE9CEB63E4}" destId="{5FA42ABD-E9F6-4A32-B8E8-A4959806AAE2}" srcOrd="0" destOrd="0" presId="urn:microsoft.com/office/officeart/2008/layout/HorizontalMultiLevelHierarchy"/>
    <dgm:cxn modelId="{97E3F679-B84B-46EE-834D-FDA3F87F17E9}" type="presParOf" srcId="{D0793032-10A2-4B45-A89D-ED1A956DBC30}" destId="{9D4BE79D-B2AB-4DA5-98CB-F19EBA673B4A}" srcOrd="5" destOrd="0" presId="urn:microsoft.com/office/officeart/2008/layout/HorizontalMultiLevelHierarchy"/>
    <dgm:cxn modelId="{B06E8977-9AE3-4085-BA54-ED7F3BD1FFC5}" type="presParOf" srcId="{9D4BE79D-B2AB-4DA5-98CB-F19EBA673B4A}" destId="{070EDEC8-04A7-4521-8E9E-1B7B10842E35}" srcOrd="0" destOrd="0" presId="urn:microsoft.com/office/officeart/2008/layout/HorizontalMultiLevelHierarchy"/>
    <dgm:cxn modelId="{8110F486-432D-4663-8256-0744EF1B3F2B}" type="presParOf" srcId="{9D4BE79D-B2AB-4DA5-98CB-F19EBA673B4A}" destId="{C5EAEABE-615A-4C5E-8387-665DD8E1FE8F}" srcOrd="1" destOrd="0" presId="urn:microsoft.com/office/officeart/2008/layout/HorizontalMultiLevelHierarchy"/>
    <dgm:cxn modelId="{31E52A77-1D05-40C4-9BAB-1FFB5E8056AE}" type="presParOf" srcId="{D0793032-10A2-4B45-A89D-ED1A956DBC30}" destId="{4EC07C69-5737-4B6D-8516-F79002240FE3}" srcOrd="6" destOrd="0" presId="urn:microsoft.com/office/officeart/2008/layout/HorizontalMultiLevelHierarchy"/>
    <dgm:cxn modelId="{7E229DE8-6F2C-4F0F-AED7-C13CC10FC866}" type="presParOf" srcId="{4EC07C69-5737-4B6D-8516-F79002240FE3}" destId="{9F970099-DCAE-4D97-8440-CD4C0F6EA596}" srcOrd="0" destOrd="0" presId="urn:microsoft.com/office/officeart/2008/layout/HorizontalMultiLevelHierarchy"/>
    <dgm:cxn modelId="{AEF262C3-8C8E-433C-A1C0-F4B210371E64}" type="presParOf" srcId="{D0793032-10A2-4B45-A89D-ED1A956DBC30}" destId="{454996D2-DB7B-4894-8F7D-EEFDDF656BEB}" srcOrd="7" destOrd="0" presId="urn:microsoft.com/office/officeart/2008/layout/HorizontalMultiLevelHierarchy"/>
    <dgm:cxn modelId="{75F4E3BB-CF74-433D-B450-C6D9C4533404}" type="presParOf" srcId="{454996D2-DB7B-4894-8F7D-EEFDDF656BEB}" destId="{46D24401-5150-4593-8FBF-A4B5FBBBA2BB}" srcOrd="0" destOrd="0" presId="urn:microsoft.com/office/officeart/2008/layout/HorizontalMultiLevelHierarchy"/>
    <dgm:cxn modelId="{C28C8CF7-911F-47DB-BC0D-D85AF8FDB96F}" type="presParOf" srcId="{454996D2-DB7B-4894-8F7D-EEFDDF656BEB}" destId="{B9B13384-7DB6-4FD6-9779-4006E9CC3AB3}" srcOrd="1" destOrd="0" presId="urn:microsoft.com/office/officeart/2008/layout/HorizontalMultiLevelHierarchy"/>
    <dgm:cxn modelId="{6B02F655-8293-461B-9C99-80F6DC430615}" type="presParOf" srcId="{D0793032-10A2-4B45-A89D-ED1A956DBC30}" destId="{9C019B40-F97C-4EEA-B095-0A65580F0B70}" srcOrd="8" destOrd="0" presId="urn:microsoft.com/office/officeart/2008/layout/HorizontalMultiLevelHierarchy"/>
    <dgm:cxn modelId="{2D21A549-A2C3-4A35-937D-BB7FC9D85DA1}" type="presParOf" srcId="{9C019B40-F97C-4EEA-B095-0A65580F0B70}" destId="{FCD3FD6B-29D0-4229-B7E8-9F3AAD169FAE}" srcOrd="0" destOrd="0" presId="urn:microsoft.com/office/officeart/2008/layout/HorizontalMultiLevelHierarchy"/>
    <dgm:cxn modelId="{2A08464E-EC4E-4CBD-B2DA-119957F6DDDF}" type="presParOf" srcId="{D0793032-10A2-4B45-A89D-ED1A956DBC30}" destId="{F85C2E49-3E6F-4959-8388-965E6540A378}" srcOrd="9" destOrd="0" presId="urn:microsoft.com/office/officeart/2008/layout/HorizontalMultiLevelHierarchy"/>
    <dgm:cxn modelId="{CAB8A317-1EE6-46BF-BAE8-C25B9C5ECEDA}" type="presParOf" srcId="{F85C2E49-3E6F-4959-8388-965E6540A378}" destId="{297E7233-8448-489F-BFE3-EEE9B1D8DABA}" srcOrd="0" destOrd="0" presId="urn:microsoft.com/office/officeart/2008/layout/HorizontalMultiLevelHierarchy"/>
    <dgm:cxn modelId="{489B29A2-C1FB-4313-BCBA-B41C379B41CC}" type="presParOf" srcId="{F85C2E49-3E6F-4959-8388-965E6540A378}" destId="{754C2A79-6155-477F-9DB4-B5A8CA4561C6}" srcOrd="1" destOrd="0" presId="urn:microsoft.com/office/officeart/2008/layout/HorizontalMultiLevelHierarchy"/>
    <dgm:cxn modelId="{7BCC59FC-C221-4093-8254-A348E2B0B1D4}" type="presParOf" srcId="{D0793032-10A2-4B45-A89D-ED1A956DBC30}" destId="{FEA562D3-01D3-4A5F-AC8E-6B8E467384A1}" srcOrd="10" destOrd="0" presId="urn:microsoft.com/office/officeart/2008/layout/HorizontalMultiLevelHierarchy"/>
    <dgm:cxn modelId="{AE4D780B-9C5C-4F65-879C-23502286E11F}" type="presParOf" srcId="{FEA562D3-01D3-4A5F-AC8E-6B8E467384A1}" destId="{4A6A6B66-80CF-457B-8763-41A5D775CBE9}" srcOrd="0" destOrd="0" presId="urn:microsoft.com/office/officeart/2008/layout/HorizontalMultiLevelHierarchy"/>
    <dgm:cxn modelId="{3DC4CFC9-8578-4D57-82A5-F2E73789EB21}" type="presParOf" srcId="{D0793032-10A2-4B45-A89D-ED1A956DBC30}" destId="{9ACAC198-FA40-46DE-A7F1-BC6C06DA4C6B}" srcOrd="11" destOrd="0" presId="urn:microsoft.com/office/officeart/2008/layout/HorizontalMultiLevelHierarchy"/>
    <dgm:cxn modelId="{6956F551-B105-46E7-AB9C-159916772996}" type="presParOf" srcId="{9ACAC198-FA40-46DE-A7F1-BC6C06DA4C6B}" destId="{E2736630-A28B-4E26-B3A0-A3713FB8B434}" srcOrd="0" destOrd="0" presId="urn:microsoft.com/office/officeart/2008/layout/HorizontalMultiLevelHierarchy"/>
    <dgm:cxn modelId="{ABDEFB69-F175-4695-9794-7EAA13F3A83D}" type="presParOf" srcId="{9ACAC198-FA40-46DE-A7F1-BC6C06DA4C6B}" destId="{29D1B517-4DF2-47B9-8A2E-AE3A0E15DF60}" srcOrd="1" destOrd="0" presId="urn:microsoft.com/office/officeart/2008/layout/HorizontalMultiLevelHierarchy"/>
    <dgm:cxn modelId="{6E1CB1E0-B7FC-410C-9F1C-18B06FC9E5D6}" type="presParOf" srcId="{D0793032-10A2-4B45-A89D-ED1A956DBC30}" destId="{150A3569-39B3-4D47-B0A5-729952991297}" srcOrd="12" destOrd="0" presId="urn:microsoft.com/office/officeart/2008/layout/HorizontalMultiLevelHierarchy"/>
    <dgm:cxn modelId="{39B6EFDB-29DC-487F-A26E-2FC76BC37D02}" type="presParOf" srcId="{150A3569-39B3-4D47-B0A5-729952991297}" destId="{D3EF741B-B3B0-4AF4-9AE2-1B132FB16021}" srcOrd="0" destOrd="0" presId="urn:microsoft.com/office/officeart/2008/layout/HorizontalMultiLevelHierarchy"/>
    <dgm:cxn modelId="{36742B59-A0A3-460F-9003-C08C958C5B7B}" type="presParOf" srcId="{D0793032-10A2-4B45-A89D-ED1A956DBC30}" destId="{AC3B88C4-7491-40E3-8CE5-37EF490E9377}" srcOrd="13" destOrd="0" presId="urn:microsoft.com/office/officeart/2008/layout/HorizontalMultiLevelHierarchy"/>
    <dgm:cxn modelId="{F8549B84-8EBC-4E28-91B1-BA87920247D6}" type="presParOf" srcId="{AC3B88C4-7491-40E3-8CE5-37EF490E9377}" destId="{D462F77E-4154-433D-8507-76B813F95754}" srcOrd="0" destOrd="0" presId="urn:microsoft.com/office/officeart/2008/layout/HorizontalMultiLevelHierarchy"/>
    <dgm:cxn modelId="{490D9B39-CE12-4574-9997-D437A2139316}" type="presParOf" srcId="{AC3B88C4-7491-40E3-8CE5-37EF490E9377}" destId="{9AB379E2-1CCA-42C6-AA95-74B24ACD84B1}" srcOrd="1" destOrd="0" presId="urn:microsoft.com/office/officeart/2008/layout/HorizontalMultiLevelHierarchy"/>
    <dgm:cxn modelId="{0EA582AE-8446-4424-AAF5-C1D2175A53B9}" type="presParOf" srcId="{D0793032-10A2-4B45-A89D-ED1A956DBC30}" destId="{16CBCBF8-90A7-4460-B9F4-C54D42928114}" srcOrd="14" destOrd="0" presId="urn:microsoft.com/office/officeart/2008/layout/HorizontalMultiLevelHierarchy"/>
    <dgm:cxn modelId="{4333DDD7-030C-4846-8F31-75E01542DCC8}" type="presParOf" srcId="{16CBCBF8-90A7-4460-B9F4-C54D42928114}" destId="{7FBDE807-300B-4A2C-9785-ADA705FF0694}" srcOrd="0" destOrd="0" presId="urn:microsoft.com/office/officeart/2008/layout/HorizontalMultiLevelHierarchy"/>
    <dgm:cxn modelId="{050C35A9-149A-4051-B505-897BB607E72D}" type="presParOf" srcId="{D0793032-10A2-4B45-A89D-ED1A956DBC30}" destId="{8641ECE6-D330-4FF8-93A7-2ACBB28B079E}" srcOrd="15" destOrd="0" presId="urn:microsoft.com/office/officeart/2008/layout/HorizontalMultiLevelHierarchy"/>
    <dgm:cxn modelId="{875338A6-0D37-49D8-B8C5-A1289D350E9A}" type="presParOf" srcId="{8641ECE6-D330-4FF8-93A7-2ACBB28B079E}" destId="{03A17911-42D5-4C6D-B202-3C6F1A4FAC31}" srcOrd="0" destOrd="0" presId="urn:microsoft.com/office/officeart/2008/layout/HorizontalMultiLevelHierarchy"/>
    <dgm:cxn modelId="{0C03DAFC-5AE1-4FB8-A90C-477A840079CF}" type="presParOf" srcId="{8641ECE6-D330-4FF8-93A7-2ACBB28B079E}" destId="{A4667F11-282D-4DC8-AFC1-87F35CFA18DE}"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FDA0B34-B81B-43BB-98D8-3BFECF7778C4}"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5EE3A589-2D47-4304-94E3-DF303E269678}">
      <dgm:prSet/>
      <dgm:spPr/>
      <dgm:t>
        <a:bodyPr/>
        <a:lstStyle/>
        <a:p>
          <a:r>
            <a:rPr lang="pl-PL" dirty="0"/>
            <a:t>Kategorie immunitetów formalnych o charakterze względnym (podlegające uchyleniu):</a:t>
          </a:r>
        </a:p>
      </dgm:t>
    </dgm:pt>
    <dgm:pt modelId="{2BE652BD-8C2A-422C-9384-0307715C2DA2}" type="parTrans" cxnId="{E729494B-053D-4897-AE98-6DA53584BD69}">
      <dgm:prSet/>
      <dgm:spPr/>
      <dgm:t>
        <a:bodyPr/>
        <a:lstStyle/>
        <a:p>
          <a:endParaRPr lang="pl-PL"/>
        </a:p>
      </dgm:t>
    </dgm:pt>
    <dgm:pt modelId="{12AB7FAF-62E5-45B4-B82C-6FC60C1CE803}" type="sibTrans" cxnId="{E729494B-053D-4897-AE98-6DA53584BD69}">
      <dgm:prSet/>
      <dgm:spPr/>
      <dgm:t>
        <a:bodyPr/>
        <a:lstStyle/>
        <a:p>
          <a:endParaRPr lang="pl-PL"/>
        </a:p>
      </dgm:t>
    </dgm:pt>
    <dgm:pt modelId="{D986F6DE-2AB4-4E45-95F5-9CEA8B7C66C0}">
      <dgm:prSet/>
      <dgm:spPr/>
      <dgm:t>
        <a:bodyPr/>
        <a:lstStyle/>
        <a:p>
          <a:r>
            <a:rPr lang="pl-PL" dirty="0"/>
            <a:t>Posłowie i senatorowie, Prezydent RP, europosłowie, sędziowie, prokuratorzy, sędziowie TK, członkowie TS, Prezes NIK, wiceprezesi, dyrektor generalny NIK i kontrolerzy NIK, RPO, RPD, GIODO, Prezes IPN, immunitet dyplomatyczny, immunitet konsularny, immunitet organów UE</a:t>
          </a:r>
        </a:p>
      </dgm:t>
    </dgm:pt>
    <dgm:pt modelId="{AD78AFC9-64E0-4BE2-BEBF-20A9D57DA74A}" type="parTrans" cxnId="{DCE0A124-496B-4783-95D7-D9B5891ADEBF}">
      <dgm:prSet/>
      <dgm:spPr/>
      <dgm:t>
        <a:bodyPr/>
        <a:lstStyle/>
        <a:p>
          <a:endParaRPr lang="pl-PL"/>
        </a:p>
      </dgm:t>
    </dgm:pt>
    <dgm:pt modelId="{CA8F1510-F257-45E6-835D-96F5A573AC58}" type="sibTrans" cxnId="{DCE0A124-496B-4783-95D7-D9B5891ADEBF}">
      <dgm:prSet/>
      <dgm:spPr/>
      <dgm:t>
        <a:bodyPr/>
        <a:lstStyle/>
        <a:p>
          <a:endParaRPr lang="pl-PL"/>
        </a:p>
      </dgm:t>
    </dgm:pt>
    <dgm:pt modelId="{D5D5FC54-83CF-42C2-AE44-3ACE877C1097}" type="pres">
      <dgm:prSet presAssocID="{5FDA0B34-B81B-43BB-98D8-3BFECF7778C4}" presName="vert0" presStyleCnt="0">
        <dgm:presLayoutVars>
          <dgm:dir/>
          <dgm:animOne val="branch"/>
          <dgm:animLvl val="lvl"/>
        </dgm:presLayoutVars>
      </dgm:prSet>
      <dgm:spPr/>
    </dgm:pt>
    <dgm:pt modelId="{D8A59ECD-24CD-4C38-8405-D7490DC4CD66}" type="pres">
      <dgm:prSet presAssocID="{5EE3A589-2D47-4304-94E3-DF303E269678}" presName="thickLine" presStyleLbl="alignNode1" presStyleIdx="0" presStyleCnt="2"/>
      <dgm:spPr/>
    </dgm:pt>
    <dgm:pt modelId="{39BB0B45-1A16-4CB0-A6D4-CB7F3F48B192}" type="pres">
      <dgm:prSet presAssocID="{5EE3A589-2D47-4304-94E3-DF303E269678}" presName="horz1" presStyleCnt="0"/>
      <dgm:spPr/>
    </dgm:pt>
    <dgm:pt modelId="{F2B873AE-BE5E-43F0-8B11-32FFD14D5DE3}" type="pres">
      <dgm:prSet presAssocID="{5EE3A589-2D47-4304-94E3-DF303E269678}" presName="tx1" presStyleLbl="revTx" presStyleIdx="0" presStyleCnt="2"/>
      <dgm:spPr/>
    </dgm:pt>
    <dgm:pt modelId="{6AFE02AA-2D90-41EE-84DB-6F5E71D7DEE1}" type="pres">
      <dgm:prSet presAssocID="{5EE3A589-2D47-4304-94E3-DF303E269678}" presName="vert1" presStyleCnt="0"/>
      <dgm:spPr/>
    </dgm:pt>
    <dgm:pt modelId="{89B5B4BB-D44A-4AF2-9E07-1C046D303606}" type="pres">
      <dgm:prSet presAssocID="{D986F6DE-2AB4-4E45-95F5-9CEA8B7C66C0}" presName="thickLine" presStyleLbl="alignNode1" presStyleIdx="1" presStyleCnt="2"/>
      <dgm:spPr/>
    </dgm:pt>
    <dgm:pt modelId="{8F5EB421-0F15-4E1E-8785-4C094EB88093}" type="pres">
      <dgm:prSet presAssocID="{D986F6DE-2AB4-4E45-95F5-9CEA8B7C66C0}" presName="horz1" presStyleCnt="0"/>
      <dgm:spPr/>
    </dgm:pt>
    <dgm:pt modelId="{0471FF7E-2A26-4C13-BD38-D8B2F0AEC822}" type="pres">
      <dgm:prSet presAssocID="{D986F6DE-2AB4-4E45-95F5-9CEA8B7C66C0}" presName="tx1" presStyleLbl="revTx" presStyleIdx="1" presStyleCnt="2"/>
      <dgm:spPr/>
    </dgm:pt>
    <dgm:pt modelId="{302D0C69-73BC-45EA-8137-74DE37AB9F02}" type="pres">
      <dgm:prSet presAssocID="{D986F6DE-2AB4-4E45-95F5-9CEA8B7C66C0}" presName="vert1" presStyleCnt="0"/>
      <dgm:spPr/>
    </dgm:pt>
  </dgm:ptLst>
  <dgm:cxnLst>
    <dgm:cxn modelId="{DCE0A124-496B-4783-95D7-D9B5891ADEBF}" srcId="{5FDA0B34-B81B-43BB-98D8-3BFECF7778C4}" destId="{D986F6DE-2AB4-4E45-95F5-9CEA8B7C66C0}" srcOrd="1" destOrd="0" parTransId="{AD78AFC9-64E0-4BE2-BEBF-20A9D57DA74A}" sibTransId="{CA8F1510-F257-45E6-835D-96F5A573AC58}"/>
    <dgm:cxn modelId="{A02F1637-A7B4-4906-B237-369FD5C73FF0}" type="presOf" srcId="{5FDA0B34-B81B-43BB-98D8-3BFECF7778C4}" destId="{D5D5FC54-83CF-42C2-AE44-3ACE877C1097}" srcOrd="0" destOrd="0" presId="urn:microsoft.com/office/officeart/2008/layout/LinedList"/>
    <dgm:cxn modelId="{5ADA5939-E88C-4838-9A4E-0AE8F0AB41AB}" type="presOf" srcId="{5EE3A589-2D47-4304-94E3-DF303E269678}" destId="{F2B873AE-BE5E-43F0-8B11-32FFD14D5DE3}" srcOrd="0" destOrd="0" presId="urn:microsoft.com/office/officeart/2008/layout/LinedList"/>
    <dgm:cxn modelId="{E729494B-053D-4897-AE98-6DA53584BD69}" srcId="{5FDA0B34-B81B-43BB-98D8-3BFECF7778C4}" destId="{5EE3A589-2D47-4304-94E3-DF303E269678}" srcOrd="0" destOrd="0" parTransId="{2BE652BD-8C2A-422C-9384-0307715C2DA2}" sibTransId="{12AB7FAF-62E5-45B4-B82C-6FC60C1CE803}"/>
    <dgm:cxn modelId="{CF660B82-77FD-49BF-BA2E-DAD1D8AA3CEE}" type="presOf" srcId="{D986F6DE-2AB4-4E45-95F5-9CEA8B7C66C0}" destId="{0471FF7E-2A26-4C13-BD38-D8B2F0AEC822}" srcOrd="0" destOrd="0" presId="urn:microsoft.com/office/officeart/2008/layout/LinedList"/>
    <dgm:cxn modelId="{72031ABC-E09E-45DC-B948-A0B1D890A79D}" type="presParOf" srcId="{D5D5FC54-83CF-42C2-AE44-3ACE877C1097}" destId="{D8A59ECD-24CD-4C38-8405-D7490DC4CD66}" srcOrd="0" destOrd="0" presId="urn:microsoft.com/office/officeart/2008/layout/LinedList"/>
    <dgm:cxn modelId="{D9E06B03-036B-4B3B-B5F0-DA27A77CD239}" type="presParOf" srcId="{D5D5FC54-83CF-42C2-AE44-3ACE877C1097}" destId="{39BB0B45-1A16-4CB0-A6D4-CB7F3F48B192}" srcOrd="1" destOrd="0" presId="urn:microsoft.com/office/officeart/2008/layout/LinedList"/>
    <dgm:cxn modelId="{70F3DCC7-4A9A-4BC4-A947-5AC61F5CB487}" type="presParOf" srcId="{39BB0B45-1A16-4CB0-A6D4-CB7F3F48B192}" destId="{F2B873AE-BE5E-43F0-8B11-32FFD14D5DE3}" srcOrd="0" destOrd="0" presId="urn:microsoft.com/office/officeart/2008/layout/LinedList"/>
    <dgm:cxn modelId="{8849A90D-C31C-4E00-B924-E9F4F8AA73D7}" type="presParOf" srcId="{39BB0B45-1A16-4CB0-A6D4-CB7F3F48B192}" destId="{6AFE02AA-2D90-41EE-84DB-6F5E71D7DEE1}" srcOrd="1" destOrd="0" presId="urn:microsoft.com/office/officeart/2008/layout/LinedList"/>
    <dgm:cxn modelId="{20B8C56B-BA34-40CA-A98E-AE200C4D25B1}" type="presParOf" srcId="{D5D5FC54-83CF-42C2-AE44-3ACE877C1097}" destId="{89B5B4BB-D44A-4AF2-9E07-1C046D303606}" srcOrd="2" destOrd="0" presId="urn:microsoft.com/office/officeart/2008/layout/LinedList"/>
    <dgm:cxn modelId="{A56213C2-9AA6-4569-87A2-F9D6E4315C00}" type="presParOf" srcId="{D5D5FC54-83CF-42C2-AE44-3ACE877C1097}" destId="{8F5EB421-0F15-4E1E-8785-4C094EB88093}" srcOrd="3" destOrd="0" presId="urn:microsoft.com/office/officeart/2008/layout/LinedList"/>
    <dgm:cxn modelId="{1C0BB198-5A7D-4849-9468-4C5A538B45A7}" type="presParOf" srcId="{8F5EB421-0F15-4E1E-8785-4C094EB88093}" destId="{0471FF7E-2A26-4C13-BD38-D8B2F0AEC822}" srcOrd="0" destOrd="0" presId="urn:microsoft.com/office/officeart/2008/layout/LinedList"/>
    <dgm:cxn modelId="{DBAECCDB-84D1-4672-9B78-1A5C384E5D5F}" type="presParOf" srcId="{8F5EB421-0F15-4E1E-8785-4C094EB88093}" destId="{302D0C69-73BC-45EA-8137-74DE37AB9F0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B1C914B-1D48-4C89-B693-F6B155A157E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pl-PL"/>
        </a:p>
      </dgm:t>
    </dgm:pt>
    <dgm:pt modelId="{D526CA91-D593-47A9-ACD3-F8A08861B94F}">
      <dgm:prSet phldrT="[Tekst]"/>
      <dgm:spPr/>
      <dgm:t>
        <a:bodyPr/>
        <a:lstStyle/>
        <a:p>
          <a:pPr algn="just"/>
          <a:r>
            <a:rPr lang="pl-PL" dirty="0"/>
            <a:t>Abolicja</a:t>
          </a:r>
        </a:p>
      </dgm:t>
    </dgm:pt>
    <dgm:pt modelId="{DB634EF5-95D4-482F-A5FA-A48016F5A327}" type="parTrans" cxnId="{36640875-C93E-4597-B421-0EFA498561BD}">
      <dgm:prSet/>
      <dgm:spPr/>
      <dgm:t>
        <a:bodyPr/>
        <a:lstStyle/>
        <a:p>
          <a:endParaRPr lang="pl-PL"/>
        </a:p>
      </dgm:t>
    </dgm:pt>
    <dgm:pt modelId="{C7457639-E008-4D87-BC60-C6149C1BB2A4}" type="sibTrans" cxnId="{36640875-C93E-4597-B421-0EFA498561BD}">
      <dgm:prSet/>
      <dgm:spPr/>
      <dgm:t>
        <a:bodyPr/>
        <a:lstStyle/>
        <a:p>
          <a:endParaRPr lang="pl-PL"/>
        </a:p>
      </dgm:t>
    </dgm:pt>
    <dgm:pt modelId="{7FD0443B-2CC2-4E43-9E9B-BBD104B6F057}">
      <dgm:prSet phldrT="[Tekst]"/>
      <dgm:spPr/>
      <dgm:t>
        <a:bodyPr/>
        <a:lstStyle/>
        <a:p>
          <a:pPr algn="just"/>
          <a:r>
            <a:rPr lang="pl-PL" dirty="0"/>
            <a:t>Generalny akt łaski</a:t>
          </a:r>
        </a:p>
      </dgm:t>
    </dgm:pt>
    <dgm:pt modelId="{2346B2CC-10B7-4338-8AC8-595A8F4ABE28}" type="parTrans" cxnId="{AFA944EC-3AAC-4E51-B047-FA78F1213CDA}">
      <dgm:prSet/>
      <dgm:spPr/>
      <dgm:t>
        <a:bodyPr/>
        <a:lstStyle/>
        <a:p>
          <a:endParaRPr lang="pl-PL"/>
        </a:p>
      </dgm:t>
    </dgm:pt>
    <dgm:pt modelId="{1BB97006-504E-49A2-8571-26B3ABE25E24}" type="sibTrans" cxnId="{AFA944EC-3AAC-4E51-B047-FA78F1213CDA}">
      <dgm:prSet/>
      <dgm:spPr/>
      <dgm:t>
        <a:bodyPr/>
        <a:lstStyle/>
        <a:p>
          <a:endParaRPr lang="pl-PL"/>
        </a:p>
      </dgm:t>
    </dgm:pt>
    <dgm:pt modelId="{0A576E2B-F030-429D-AAAA-3DEAE2C033E3}">
      <dgm:prSet phldrT="[Tekst]"/>
      <dgm:spPr/>
      <dgm:t>
        <a:bodyPr/>
        <a:lstStyle/>
        <a:p>
          <a:pPr algn="just"/>
          <a:r>
            <a:rPr lang="pl-PL" dirty="0"/>
            <a:t>Zastrzeżenie w postępowaniu ekstradycyjnym</a:t>
          </a:r>
        </a:p>
      </dgm:t>
    </dgm:pt>
    <dgm:pt modelId="{0BB5EF3C-26B7-488F-8363-26D4885CD7D9}" type="parTrans" cxnId="{DBA4218C-2B79-4626-BE70-D367D13FB822}">
      <dgm:prSet/>
      <dgm:spPr/>
      <dgm:t>
        <a:bodyPr/>
        <a:lstStyle/>
        <a:p>
          <a:endParaRPr lang="pl-PL"/>
        </a:p>
      </dgm:t>
    </dgm:pt>
    <dgm:pt modelId="{96B19084-BCAB-4D21-8117-95135CF42A25}" type="sibTrans" cxnId="{DBA4218C-2B79-4626-BE70-D367D13FB822}">
      <dgm:prSet/>
      <dgm:spPr/>
      <dgm:t>
        <a:bodyPr/>
        <a:lstStyle/>
        <a:p>
          <a:endParaRPr lang="pl-PL"/>
        </a:p>
      </dgm:t>
    </dgm:pt>
    <dgm:pt modelId="{BBA394DF-2C0E-4EBC-AD85-2C5631DE9D72}">
      <dgm:prSet phldrT="[Tekst]"/>
      <dgm:spPr/>
      <dgm:t>
        <a:bodyPr/>
        <a:lstStyle/>
        <a:p>
          <a:pPr algn="just"/>
          <a:r>
            <a:rPr lang="pl-PL" dirty="0"/>
            <a:t>Postępowanie może toczyć się tylko co do przestępstw, co do których nastąpiło wydanie</a:t>
          </a:r>
        </a:p>
      </dgm:t>
    </dgm:pt>
    <dgm:pt modelId="{CA5CC93C-944A-405A-AA50-049430E37CBF}" type="parTrans" cxnId="{338ABA51-E9D9-4D3C-8418-A6187E6C1728}">
      <dgm:prSet/>
      <dgm:spPr/>
      <dgm:t>
        <a:bodyPr/>
        <a:lstStyle/>
        <a:p>
          <a:endParaRPr lang="pl-PL"/>
        </a:p>
      </dgm:t>
    </dgm:pt>
    <dgm:pt modelId="{EA92322A-D79F-45EC-AE3A-3D78F3198A7A}" type="sibTrans" cxnId="{338ABA51-E9D9-4D3C-8418-A6187E6C1728}">
      <dgm:prSet/>
      <dgm:spPr/>
      <dgm:t>
        <a:bodyPr/>
        <a:lstStyle/>
        <a:p>
          <a:endParaRPr lang="pl-PL"/>
        </a:p>
      </dgm:t>
    </dgm:pt>
    <dgm:pt modelId="{DAEA1C97-1FB9-4376-ABF7-7B2D0FC6E399}">
      <dgm:prSet phldrT="[Tekst]"/>
      <dgm:spPr/>
      <dgm:t>
        <a:bodyPr/>
        <a:lstStyle/>
        <a:p>
          <a:pPr algn="just"/>
          <a:r>
            <a:rPr lang="pl-PL" dirty="0"/>
            <a:t>Brak zgody państwa wydającego na ściganie za dany czyn</a:t>
          </a:r>
        </a:p>
      </dgm:t>
    </dgm:pt>
    <dgm:pt modelId="{75FA897B-E49B-476C-821E-DC93453F0E8C}" type="parTrans" cxnId="{B681FEA5-F4BD-4B07-9E4A-86C8EDCBE86E}">
      <dgm:prSet/>
      <dgm:spPr/>
      <dgm:t>
        <a:bodyPr/>
        <a:lstStyle/>
        <a:p>
          <a:endParaRPr lang="pl-PL"/>
        </a:p>
      </dgm:t>
    </dgm:pt>
    <dgm:pt modelId="{940F363D-F747-41C4-9AE8-474A542E5204}" type="sibTrans" cxnId="{B681FEA5-F4BD-4B07-9E4A-86C8EDCBE86E}">
      <dgm:prSet/>
      <dgm:spPr/>
      <dgm:t>
        <a:bodyPr/>
        <a:lstStyle/>
        <a:p>
          <a:endParaRPr lang="pl-PL"/>
        </a:p>
      </dgm:t>
    </dgm:pt>
    <dgm:pt modelId="{AF68DE69-8CD2-406F-BF23-51EF0B6CDE3A}">
      <dgm:prSet phldrT="[Tekst]"/>
      <dgm:spPr/>
      <dgm:t>
        <a:bodyPr/>
        <a:lstStyle/>
        <a:p>
          <a:pPr algn="just"/>
          <a:r>
            <a:rPr lang="pl-PL" dirty="0"/>
            <a:t>Niedopuszczalność prowadzenia postępowania w sprawie o ten czyn</a:t>
          </a:r>
        </a:p>
      </dgm:t>
    </dgm:pt>
    <dgm:pt modelId="{6792B752-2F07-4A89-976C-8CF44C2581D3}" type="parTrans" cxnId="{81E94258-B825-43AC-8557-C02C6D1AD54A}">
      <dgm:prSet/>
      <dgm:spPr/>
      <dgm:t>
        <a:bodyPr/>
        <a:lstStyle/>
        <a:p>
          <a:endParaRPr lang="pl-PL"/>
        </a:p>
      </dgm:t>
    </dgm:pt>
    <dgm:pt modelId="{A694250C-19EF-467D-B888-4079285BA83F}" type="sibTrans" cxnId="{81E94258-B825-43AC-8557-C02C6D1AD54A}">
      <dgm:prSet/>
      <dgm:spPr/>
      <dgm:t>
        <a:bodyPr/>
        <a:lstStyle/>
        <a:p>
          <a:endParaRPr lang="pl-PL"/>
        </a:p>
      </dgm:t>
    </dgm:pt>
    <dgm:pt modelId="{9B05079C-9A84-403E-A9D3-0A2F537CFB14}">
      <dgm:prSet phldrT="[Tekst]"/>
      <dgm:spPr/>
      <dgm:t>
        <a:bodyPr/>
        <a:lstStyle/>
        <a:p>
          <a:pPr algn="just"/>
          <a:r>
            <a:rPr lang="pl-PL" dirty="0"/>
            <a:t>* chyba, że nastąpi zrzeczenie się zasady specjalności przez samego oskarżonego</a:t>
          </a:r>
        </a:p>
      </dgm:t>
    </dgm:pt>
    <dgm:pt modelId="{8742E6FB-2794-402A-822A-EC1D1739F181}" type="parTrans" cxnId="{B797E8BC-9274-4DB4-A6A6-82E9D12172ED}">
      <dgm:prSet/>
      <dgm:spPr/>
    </dgm:pt>
    <dgm:pt modelId="{9A71499A-0946-47CA-9E06-0C4F3226EB23}" type="sibTrans" cxnId="{B797E8BC-9274-4DB4-A6A6-82E9D12172ED}">
      <dgm:prSet/>
      <dgm:spPr/>
    </dgm:pt>
    <dgm:pt modelId="{D12D570F-B47C-481A-9B28-FBB025C98C13}" type="pres">
      <dgm:prSet presAssocID="{4B1C914B-1D48-4C89-B693-F6B155A157E7}" presName="Name0" presStyleCnt="0">
        <dgm:presLayoutVars>
          <dgm:dir/>
          <dgm:animLvl val="lvl"/>
          <dgm:resizeHandles val="exact"/>
        </dgm:presLayoutVars>
      </dgm:prSet>
      <dgm:spPr/>
    </dgm:pt>
    <dgm:pt modelId="{BEAF61F2-89C7-4477-8C26-05434560F7C1}" type="pres">
      <dgm:prSet presAssocID="{D526CA91-D593-47A9-ACD3-F8A08861B94F}" presName="composite" presStyleCnt="0"/>
      <dgm:spPr/>
    </dgm:pt>
    <dgm:pt modelId="{DA2DBA07-7F15-4AEE-A95D-E0C12469A2C3}" type="pres">
      <dgm:prSet presAssocID="{D526CA91-D593-47A9-ACD3-F8A08861B94F}" presName="parTx" presStyleLbl="alignNode1" presStyleIdx="0" presStyleCnt="3">
        <dgm:presLayoutVars>
          <dgm:chMax val="0"/>
          <dgm:chPref val="0"/>
          <dgm:bulletEnabled val="1"/>
        </dgm:presLayoutVars>
      </dgm:prSet>
      <dgm:spPr/>
    </dgm:pt>
    <dgm:pt modelId="{BFB8F06B-2262-43F1-80EC-72A403483606}" type="pres">
      <dgm:prSet presAssocID="{D526CA91-D593-47A9-ACD3-F8A08861B94F}" presName="desTx" presStyleLbl="alignAccFollowNode1" presStyleIdx="0" presStyleCnt="3">
        <dgm:presLayoutVars>
          <dgm:bulletEnabled val="1"/>
        </dgm:presLayoutVars>
      </dgm:prSet>
      <dgm:spPr/>
    </dgm:pt>
    <dgm:pt modelId="{4AE67D09-A8DB-4AE0-99AB-A5F5BEA5E1B5}" type="pres">
      <dgm:prSet presAssocID="{C7457639-E008-4D87-BC60-C6149C1BB2A4}" presName="space" presStyleCnt="0"/>
      <dgm:spPr/>
    </dgm:pt>
    <dgm:pt modelId="{763E504C-A7DC-48B5-AADE-E7B6FC121040}" type="pres">
      <dgm:prSet presAssocID="{0A576E2B-F030-429D-AAAA-3DEAE2C033E3}" presName="composite" presStyleCnt="0"/>
      <dgm:spPr/>
    </dgm:pt>
    <dgm:pt modelId="{A9BCE44E-C195-4101-B7B7-ED880E92B92B}" type="pres">
      <dgm:prSet presAssocID="{0A576E2B-F030-429D-AAAA-3DEAE2C033E3}" presName="parTx" presStyleLbl="alignNode1" presStyleIdx="1" presStyleCnt="3">
        <dgm:presLayoutVars>
          <dgm:chMax val="0"/>
          <dgm:chPref val="0"/>
          <dgm:bulletEnabled val="1"/>
        </dgm:presLayoutVars>
      </dgm:prSet>
      <dgm:spPr/>
    </dgm:pt>
    <dgm:pt modelId="{768F5116-7D4A-47FD-9667-0DB2EA2CC59C}" type="pres">
      <dgm:prSet presAssocID="{0A576E2B-F030-429D-AAAA-3DEAE2C033E3}" presName="desTx" presStyleLbl="alignAccFollowNode1" presStyleIdx="1" presStyleCnt="3">
        <dgm:presLayoutVars>
          <dgm:bulletEnabled val="1"/>
        </dgm:presLayoutVars>
      </dgm:prSet>
      <dgm:spPr/>
    </dgm:pt>
    <dgm:pt modelId="{611D849A-50AB-46CF-B66B-8262DAEE64F8}" type="pres">
      <dgm:prSet presAssocID="{96B19084-BCAB-4D21-8117-95135CF42A25}" presName="space" presStyleCnt="0"/>
      <dgm:spPr/>
    </dgm:pt>
    <dgm:pt modelId="{37043BF6-E975-429E-A278-F345CAA05697}" type="pres">
      <dgm:prSet presAssocID="{DAEA1C97-1FB9-4376-ABF7-7B2D0FC6E399}" presName="composite" presStyleCnt="0"/>
      <dgm:spPr/>
    </dgm:pt>
    <dgm:pt modelId="{A3B6091F-1A6C-4D02-B14F-E7FC00AE011E}" type="pres">
      <dgm:prSet presAssocID="{DAEA1C97-1FB9-4376-ABF7-7B2D0FC6E399}" presName="parTx" presStyleLbl="alignNode1" presStyleIdx="2" presStyleCnt="3">
        <dgm:presLayoutVars>
          <dgm:chMax val="0"/>
          <dgm:chPref val="0"/>
          <dgm:bulletEnabled val="1"/>
        </dgm:presLayoutVars>
      </dgm:prSet>
      <dgm:spPr/>
    </dgm:pt>
    <dgm:pt modelId="{51D3AF82-9A29-46F0-A4E1-63316404A80B}" type="pres">
      <dgm:prSet presAssocID="{DAEA1C97-1FB9-4376-ABF7-7B2D0FC6E399}" presName="desTx" presStyleLbl="alignAccFollowNode1" presStyleIdx="2" presStyleCnt="3">
        <dgm:presLayoutVars>
          <dgm:bulletEnabled val="1"/>
        </dgm:presLayoutVars>
      </dgm:prSet>
      <dgm:spPr/>
    </dgm:pt>
  </dgm:ptLst>
  <dgm:cxnLst>
    <dgm:cxn modelId="{AF2B9500-8970-433E-8008-ABE344D1A390}" type="presOf" srcId="{AF68DE69-8CD2-406F-BF23-51EF0B6CDE3A}" destId="{51D3AF82-9A29-46F0-A4E1-63316404A80B}" srcOrd="0" destOrd="0" presId="urn:microsoft.com/office/officeart/2005/8/layout/hList1"/>
    <dgm:cxn modelId="{8A91F205-9182-4526-B502-0D18A70E0DDF}" type="presOf" srcId="{DAEA1C97-1FB9-4376-ABF7-7B2D0FC6E399}" destId="{A3B6091F-1A6C-4D02-B14F-E7FC00AE011E}" srcOrd="0" destOrd="0" presId="urn:microsoft.com/office/officeart/2005/8/layout/hList1"/>
    <dgm:cxn modelId="{3854EC0B-DD49-4A5C-A82B-E34E004D41D7}" type="presOf" srcId="{7FD0443B-2CC2-4E43-9E9B-BBD104B6F057}" destId="{BFB8F06B-2262-43F1-80EC-72A403483606}" srcOrd="0" destOrd="0" presId="urn:microsoft.com/office/officeart/2005/8/layout/hList1"/>
    <dgm:cxn modelId="{A63AEB32-27A9-48AC-B2A6-AD508EC29C45}" type="presOf" srcId="{BBA394DF-2C0E-4EBC-AD85-2C5631DE9D72}" destId="{768F5116-7D4A-47FD-9667-0DB2EA2CC59C}" srcOrd="0" destOrd="0" presId="urn:microsoft.com/office/officeart/2005/8/layout/hList1"/>
    <dgm:cxn modelId="{017DE13B-4054-45D8-B203-ECB79B86942E}" type="presOf" srcId="{0A576E2B-F030-429D-AAAA-3DEAE2C033E3}" destId="{A9BCE44E-C195-4101-B7B7-ED880E92B92B}" srcOrd="0" destOrd="0" presId="urn:microsoft.com/office/officeart/2005/8/layout/hList1"/>
    <dgm:cxn modelId="{338ABA51-E9D9-4D3C-8418-A6187E6C1728}" srcId="{0A576E2B-F030-429D-AAAA-3DEAE2C033E3}" destId="{BBA394DF-2C0E-4EBC-AD85-2C5631DE9D72}" srcOrd="0" destOrd="0" parTransId="{CA5CC93C-944A-405A-AA50-049430E37CBF}" sibTransId="{EA92322A-D79F-45EC-AE3A-3D78F3198A7A}"/>
    <dgm:cxn modelId="{0B98A872-9527-4F2A-B2F8-BFC4B661C383}" type="presOf" srcId="{9B05079C-9A84-403E-A9D3-0A2F537CFB14}" destId="{51D3AF82-9A29-46F0-A4E1-63316404A80B}" srcOrd="0" destOrd="1" presId="urn:microsoft.com/office/officeart/2005/8/layout/hList1"/>
    <dgm:cxn modelId="{1323EB53-AA20-41C1-81E6-246769345EC7}" type="presOf" srcId="{D526CA91-D593-47A9-ACD3-F8A08861B94F}" destId="{DA2DBA07-7F15-4AEE-A95D-E0C12469A2C3}" srcOrd="0" destOrd="0" presId="urn:microsoft.com/office/officeart/2005/8/layout/hList1"/>
    <dgm:cxn modelId="{36640875-C93E-4597-B421-0EFA498561BD}" srcId="{4B1C914B-1D48-4C89-B693-F6B155A157E7}" destId="{D526CA91-D593-47A9-ACD3-F8A08861B94F}" srcOrd="0" destOrd="0" parTransId="{DB634EF5-95D4-482F-A5FA-A48016F5A327}" sibTransId="{C7457639-E008-4D87-BC60-C6149C1BB2A4}"/>
    <dgm:cxn modelId="{81E94258-B825-43AC-8557-C02C6D1AD54A}" srcId="{DAEA1C97-1FB9-4376-ABF7-7B2D0FC6E399}" destId="{AF68DE69-8CD2-406F-BF23-51EF0B6CDE3A}" srcOrd="0" destOrd="0" parTransId="{6792B752-2F07-4A89-976C-8CF44C2581D3}" sibTransId="{A694250C-19EF-467D-B888-4079285BA83F}"/>
    <dgm:cxn modelId="{A9027885-38CC-4CFF-9EF4-3EF0307D88B0}" type="presOf" srcId="{4B1C914B-1D48-4C89-B693-F6B155A157E7}" destId="{D12D570F-B47C-481A-9B28-FBB025C98C13}" srcOrd="0" destOrd="0" presId="urn:microsoft.com/office/officeart/2005/8/layout/hList1"/>
    <dgm:cxn modelId="{DBA4218C-2B79-4626-BE70-D367D13FB822}" srcId="{4B1C914B-1D48-4C89-B693-F6B155A157E7}" destId="{0A576E2B-F030-429D-AAAA-3DEAE2C033E3}" srcOrd="1" destOrd="0" parTransId="{0BB5EF3C-26B7-488F-8363-26D4885CD7D9}" sibTransId="{96B19084-BCAB-4D21-8117-95135CF42A25}"/>
    <dgm:cxn modelId="{B681FEA5-F4BD-4B07-9E4A-86C8EDCBE86E}" srcId="{4B1C914B-1D48-4C89-B693-F6B155A157E7}" destId="{DAEA1C97-1FB9-4376-ABF7-7B2D0FC6E399}" srcOrd="2" destOrd="0" parTransId="{75FA897B-E49B-476C-821E-DC93453F0E8C}" sibTransId="{940F363D-F747-41C4-9AE8-474A542E5204}"/>
    <dgm:cxn modelId="{B797E8BC-9274-4DB4-A6A6-82E9D12172ED}" srcId="{DAEA1C97-1FB9-4376-ABF7-7B2D0FC6E399}" destId="{9B05079C-9A84-403E-A9D3-0A2F537CFB14}" srcOrd="1" destOrd="0" parTransId="{8742E6FB-2794-402A-822A-EC1D1739F181}" sibTransId="{9A71499A-0946-47CA-9E06-0C4F3226EB23}"/>
    <dgm:cxn modelId="{AFA944EC-3AAC-4E51-B047-FA78F1213CDA}" srcId="{D526CA91-D593-47A9-ACD3-F8A08861B94F}" destId="{7FD0443B-2CC2-4E43-9E9B-BBD104B6F057}" srcOrd="0" destOrd="0" parTransId="{2346B2CC-10B7-4338-8AC8-595A8F4ABE28}" sibTransId="{1BB97006-504E-49A2-8571-26B3ABE25E24}"/>
    <dgm:cxn modelId="{6DE605A5-4A7B-45D6-B8B1-49C1264D544F}" type="presParOf" srcId="{D12D570F-B47C-481A-9B28-FBB025C98C13}" destId="{BEAF61F2-89C7-4477-8C26-05434560F7C1}" srcOrd="0" destOrd="0" presId="urn:microsoft.com/office/officeart/2005/8/layout/hList1"/>
    <dgm:cxn modelId="{BDA8F196-2C6F-47D6-BF31-203ED0E8B519}" type="presParOf" srcId="{BEAF61F2-89C7-4477-8C26-05434560F7C1}" destId="{DA2DBA07-7F15-4AEE-A95D-E0C12469A2C3}" srcOrd="0" destOrd="0" presId="urn:microsoft.com/office/officeart/2005/8/layout/hList1"/>
    <dgm:cxn modelId="{3E92AE47-7EEE-406C-91AE-11C417382B49}" type="presParOf" srcId="{BEAF61F2-89C7-4477-8C26-05434560F7C1}" destId="{BFB8F06B-2262-43F1-80EC-72A403483606}" srcOrd="1" destOrd="0" presId="urn:microsoft.com/office/officeart/2005/8/layout/hList1"/>
    <dgm:cxn modelId="{9F088177-0087-4768-BBE1-B741120E18EA}" type="presParOf" srcId="{D12D570F-B47C-481A-9B28-FBB025C98C13}" destId="{4AE67D09-A8DB-4AE0-99AB-A5F5BEA5E1B5}" srcOrd="1" destOrd="0" presId="urn:microsoft.com/office/officeart/2005/8/layout/hList1"/>
    <dgm:cxn modelId="{524E90C0-F281-4634-BD9A-411F9D97961F}" type="presParOf" srcId="{D12D570F-B47C-481A-9B28-FBB025C98C13}" destId="{763E504C-A7DC-48B5-AADE-E7B6FC121040}" srcOrd="2" destOrd="0" presId="urn:microsoft.com/office/officeart/2005/8/layout/hList1"/>
    <dgm:cxn modelId="{F33F3142-36EA-4544-A8E9-CEE0A077C643}" type="presParOf" srcId="{763E504C-A7DC-48B5-AADE-E7B6FC121040}" destId="{A9BCE44E-C195-4101-B7B7-ED880E92B92B}" srcOrd="0" destOrd="0" presId="urn:microsoft.com/office/officeart/2005/8/layout/hList1"/>
    <dgm:cxn modelId="{C0835AC0-7318-430B-9307-95B294B31933}" type="presParOf" srcId="{763E504C-A7DC-48B5-AADE-E7B6FC121040}" destId="{768F5116-7D4A-47FD-9667-0DB2EA2CC59C}" srcOrd="1" destOrd="0" presId="urn:microsoft.com/office/officeart/2005/8/layout/hList1"/>
    <dgm:cxn modelId="{95F3074F-BDF7-46D6-A7A3-46C5192294BB}" type="presParOf" srcId="{D12D570F-B47C-481A-9B28-FBB025C98C13}" destId="{611D849A-50AB-46CF-B66B-8262DAEE64F8}" srcOrd="3" destOrd="0" presId="urn:microsoft.com/office/officeart/2005/8/layout/hList1"/>
    <dgm:cxn modelId="{D7165479-0E96-44DC-8B4A-664CE9ED56DB}" type="presParOf" srcId="{D12D570F-B47C-481A-9B28-FBB025C98C13}" destId="{37043BF6-E975-429E-A278-F345CAA05697}" srcOrd="4" destOrd="0" presId="urn:microsoft.com/office/officeart/2005/8/layout/hList1"/>
    <dgm:cxn modelId="{8D6C0ACF-E665-484C-919F-05B5B2D6735A}" type="presParOf" srcId="{37043BF6-E975-429E-A278-F345CAA05697}" destId="{A3B6091F-1A6C-4D02-B14F-E7FC00AE011E}" srcOrd="0" destOrd="0" presId="urn:microsoft.com/office/officeart/2005/8/layout/hList1"/>
    <dgm:cxn modelId="{C3B63744-4ECA-4921-AA92-B492367297C3}" type="presParOf" srcId="{37043BF6-E975-429E-A278-F345CAA05697}" destId="{51D3AF82-9A29-46F0-A4E1-63316404A80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B1C914B-1D48-4C89-B693-F6B155A157E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pl-PL"/>
        </a:p>
      </dgm:t>
    </dgm:pt>
    <dgm:pt modelId="{D526CA91-D593-47A9-ACD3-F8A08861B94F}">
      <dgm:prSet phldrT="[Tekst]"/>
      <dgm:spPr/>
      <dgm:t>
        <a:bodyPr/>
        <a:lstStyle/>
        <a:p>
          <a:pPr algn="just"/>
          <a:r>
            <a:rPr lang="pl-PL" dirty="0"/>
            <a:t>Konsumpcja skargi publicznej</a:t>
          </a:r>
        </a:p>
      </dgm:t>
    </dgm:pt>
    <dgm:pt modelId="{C7457639-E008-4D87-BC60-C6149C1BB2A4}" type="sibTrans" cxnId="{36640875-C93E-4597-B421-0EFA498561BD}">
      <dgm:prSet/>
      <dgm:spPr/>
      <dgm:t>
        <a:bodyPr/>
        <a:lstStyle/>
        <a:p>
          <a:endParaRPr lang="pl-PL"/>
        </a:p>
      </dgm:t>
    </dgm:pt>
    <dgm:pt modelId="{DB634EF5-95D4-482F-A5FA-A48016F5A327}" type="parTrans" cxnId="{36640875-C93E-4597-B421-0EFA498561BD}">
      <dgm:prSet/>
      <dgm:spPr/>
      <dgm:t>
        <a:bodyPr/>
        <a:lstStyle/>
        <a:p>
          <a:endParaRPr lang="pl-PL"/>
        </a:p>
      </dgm:t>
    </dgm:pt>
    <dgm:pt modelId="{7FD0443B-2CC2-4E43-9E9B-BBD104B6F057}">
      <dgm:prSet phldrT="[Tekst]"/>
      <dgm:spPr/>
      <dgm:t>
        <a:bodyPr/>
        <a:lstStyle/>
        <a:p>
          <a:pPr algn="just"/>
          <a:r>
            <a:rPr lang="pl-PL" dirty="0"/>
            <a:t>Prokurator po umorzeniu postępowania przygotowawczego wniesienie skargę do sądu bez uprzedniego podjęcia lub wznowienia postępowania</a:t>
          </a:r>
        </a:p>
      </dgm:t>
    </dgm:pt>
    <dgm:pt modelId="{1BB97006-504E-49A2-8571-26B3ABE25E24}" type="sibTrans" cxnId="{AFA944EC-3AAC-4E51-B047-FA78F1213CDA}">
      <dgm:prSet/>
      <dgm:spPr/>
      <dgm:t>
        <a:bodyPr/>
        <a:lstStyle/>
        <a:p>
          <a:endParaRPr lang="pl-PL"/>
        </a:p>
      </dgm:t>
    </dgm:pt>
    <dgm:pt modelId="{2346B2CC-10B7-4338-8AC8-595A8F4ABE28}" type="parTrans" cxnId="{AFA944EC-3AAC-4E51-B047-FA78F1213CDA}">
      <dgm:prSet/>
      <dgm:spPr/>
      <dgm:t>
        <a:bodyPr/>
        <a:lstStyle/>
        <a:p>
          <a:endParaRPr lang="pl-PL"/>
        </a:p>
      </dgm:t>
    </dgm:pt>
    <dgm:pt modelId="{D12D570F-B47C-481A-9B28-FBB025C98C13}" type="pres">
      <dgm:prSet presAssocID="{4B1C914B-1D48-4C89-B693-F6B155A157E7}" presName="Name0" presStyleCnt="0">
        <dgm:presLayoutVars>
          <dgm:dir/>
          <dgm:animLvl val="lvl"/>
          <dgm:resizeHandles val="exact"/>
        </dgm:presLayoutVars>
      </dgm:prSet>
      <dgm:spPr/>
    </dgm:pt>
    <dgm:pt modelId="{BEAF61F2-89C7-4477-8C26-05434560F7C1}" type="pres">
      <dgm:prSet presAssocID="{D526CA91-D593-47A9-ACD3-F8A08861B94F}" presName="composite" presStyleCnt="0"/>
      <dgm:spPr/>
    </dgm:pt>
    <dgm:pt modelId="{DA2DBA07-7F15-4AEE-A95D-E0C12469A2C3}" type="pres">
      <dgm:prSet presAssocID="{D526CA91-D593-47A9-ACD3-F8A08861B94F}" presName="parTx" presStyleLbl="alignNode1" presStyleIdx="0" presStyleCnt="1">
        <dgm:presLayoutVars>
          <dgm:chMax val="0"/>
          <dgm:chPref val="0"/>
          <dgm:bulletEnabled val="1"/>
        </dgm:presLayoutVars>
      </dgm:prSet>
      <dgm:spPr/>
    </dgm:pt>
    <dgm:pt modelId="{BFB8F06B-2262-43F1-80EC-72A403483606}" type="pres">
      <dgm:prSet presAssocID="{D526CA91-D593-47A9-ACD3-F8A08861B94F}" presName="desTx" presStyleLbl="alignAccFollowNode1" presStyleIdx="0" presStyleCnt="1">
        <dgm:presLayoutVars>
          <dgm:bulletEnabled val="1"/>
        </dgm:presLayoutVars>
      </dgm:prSet>
      <dgm:spPr/>
    </dgm:pt>
  </dgm:ptLst>
  <dgm:cxnLst>
    <dgm:cxn modelId="{3854EC0B-DD49-4A5C-A82B-E34E004D41D7}" type="presOf" srcId="{7FD0443B-2CC2-4E43-9E9B-BBD104B6F057}" destId="{BFB8F06B-2262-43F1-80EC-72A403483606}" srcOrd="0" destOrd="0" presId="urn:microsoft.com/office/officeart/2005/8/layout/hList1"/>
    <dgm:cxn modelId="{1323EB53-AA20-41C1-81E6-246769345EC7}" type="presOf" srcId="{D526CA91-D593-47A9-ACD3-F8A08861B94F}" destId="{DA2DBA07-7F15-4AEE-A95D-E0C12469A2C3}" srcOrd="0" destOrd="0" presId="urn:microsoft.com/office/officeart/2005/8/layout/hList1"/>
    <dgm:cxn modelId="{36640875-C93E-4597-B421-0EFA498561BD}" srcId="{4B1C914B-1D48-4C89-B693-F6B155A157E7}" destId="{D526CA91-D593-47A9-ACD3-F8A08861B94F}" srcOrd="0" destOrd="0" parTransId="{DB634EF5-95D4-482F-A5FA-A48016F5A327}" sibTransId="{C7457639-E008-4D87-BC60-C6149C1BB2A4}"/>
    <dgm:cxn modelId="{A9027885-38CC-4CFF-9EF4-3EF0307D88B0}" type="presOf" srcId="{4B1C914B-1D48-4C89-B693-F6B155A157E7}" destId="{D12D570F-B47C-481A-9B28-FBB025C98C13}" srcOrd="0" destOrd="0" presId="urn:microsoft.com/office/officeart/2005/8/layout/hList1"/>
    <dgm:cxn modelId="{AFA944EC-3AAC-4E51-B047-FA78F1213CDA}" srcId="{D526CA91-D593-47A9-ACD3-F8A08861B94F}" destId="{7FD0443B-2CC2-4E43-9E9B-BBD104B6F057}" srcOrd="0" destOrd="0" parTransId="{2346B2CC-10B7-4338-8AC8-595A8F4ABE28}" sibTransId="{1BB97006-504E-49A2-8571-26B3ABE25E24}"/>
    <dgm:cxn modelId="{6DE605A5-4A7B-45D6-B8B1-49C1264D544F}" type="presParOf" srcId="{D12D570F-B47C-481A-9B28-FBB025C98C13}" destId="{BEAF61F2-89C7-4477-8C26-05434560F7C1}" srcOrd="0" destOrd="0" presId="urn:microsoft.com/office/officeart/2005/8/layout/hList1"/>
    <dgm:cxn modelId="{BDA8F196-2C6F-47D6-BF31-203ED0E8B519}" type="presParOf" srcId="{BEAF61F2-89C7-4477-8C26-05434560F7C1}" destId="{DA2DBA07-7F15-4AEE-A95D-E0C12469A2C3}" srcOrd="0" destOrd="0" presId="urn:microsoft.com/office/officeart/2005/8/layout/hList1"/>
    <dgm:cxn modelId="{3E92AE47-7EEE-406C-91AE-11C417382B49}" type="presParOf" srcId="{BEAF61F2-89C7-4477-8C26-05434560F7C1}" destId="{BFB8F06B-2262-43F1-80EC-72A40348360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6CBFD2-F3C1-41C7-B577-9954E56BF849}"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pl-PL"/>
        </a:p>
      </dgm:t>
    </dgm:pt>
    <dgm:pt modelId="{2590537B-1C1A-4471-807E-7AFCE24AB325}">
      <dgm:prSet phldrT="[Tekst]"/>
      <dgm:spPr/>
      <dgm:t>
        <a:bodyPr/>
        <a:lstStyle/>
        <a:p>
          <a:r>
            <a:rPr lang="pl-PL" dirty="0"/>
            <a:t>Przesłanki procesowe</a:t>
          </a:r>
        </a:p>
      </dgm:t>
    </dgm:pt>
    <dgm:pt modelId="{F5386B5B-8215-4F47-9267-E6D7DE1F1FE3}" type="parTrans" cxnId="{FA446333-CBE2-4C56-9A33-ED4E636D248B}">
      <dgm:prSet/>
      <dgm:spPr/>
      <dgm:t>
        <a:bodyPr/>
        <a:lstStyle/>
        <a:p>
          <a:endParaRPr lang="pl-PL"/>
        </a:p>
      </dgm:t>
    </dgm:pt>
    <dgm:pt modelId="{0F4C58D7-BD81-4983-99BA-85A5106A7F63}" type="sibTrans" cxnId="{FA446333-CBE2-4C56-9A33-ED4E636D248B}">
      <dgm:prSet/>
      <dgm:spPr/>
      <dgm:t>
        <a:bodyPr/>
        <a:lstStyle/>
        <a:p>
          <a:endParaRPr lang="pl-PL"/>
        </a:p>
      </dgm:t>
    </dgm:pt>
    <dgm:pt modelId="{50DE3C54-6C37-47DB-9A2F-135EFD4EFC28}">
      <dgm:prSet phldrT="[Tekst]"/>
      <dgm:spPr/>
      <dgm:t>
        <a:bodyPr/>
        <a:lstStyle/>
        <a:p>
          <a:pPr algn="just"/>
          <a:r>
            <a:rPr lang="pl-PL" dirty="0"/>
            <a:t>Przesłanki o charakterze merytorycznym</a:t>
          </a:r>
        </a:p>
      </dgm:t>
    </dgm:pt>
    <dgm:pt modelId="{EE11580F-2A52-47CD-92B9-878F01FDABDD}" type="parTrans" cxnId="{E433BC9E-C81F-4AA1-B1D2-3B657BA4D6A5}">
      <dgm:prSet/>
      <dgm:spPr/>
      <dgm:t>
        <a:bodyPr/>
        <a:lstStyle/>
        <a:p>
          <a:endParaRPr lang="pl-PL"/>
        </a:p>
      </dgm:t>
    </dgm:pt>
    <dgm:pt modelId="{522FD434-8449-44A1-89AA-9FF88C81A549}" type="sibTrans" cxnId="{E433BC9E-C81F-4AA1-B1D2-3B657BA4D6A5}">
      <dgm:prSet/>
      <dgm:spPr/>
      <dgm:t>
        <a:bodyPr/>
        <a:lstStyle/>
        <a:p>
          <a:endParaRPr lang="pl-PL"/>
        </a:p>
      </dgm:t>
    </dgm:pt>
    <dgm:pt modelId="{87EF66D4-8FA1-48D5-A126-593F2C5D8F03}">
      <dgm:prSet phldrT="[Tekst]"/>
      <dgm:spPr/>
      <dgm:t>
        <a:bodyPr/>
        <a:lstStyle/>
        <a:p>
          <a:r>
            <a:rPr lang="pl-PL" dirty="0"/>
            <a:t>Warunki dopuszczalności procesu</a:t>
          </a:r>
        </a:p>
      </dgm:t>
    </dgm:pt>
    <dgm:pt modelId="{B905F0D7-36D6-41BA-AB62-0D7BA550E2AA}" type="parTrans" cxnId="{DEC07F67-01EE-4E24-B0A7-387C03D96DEB}">
      <dgm:prSet/>
      <dgm:spPr/>
      <dgm:t>
        <a:bodyPr/>
        <a:lstStyle/>
        <a:p>
          <a:endParaRPr lang="pl-PL"/>
        </a:p>
      </dgm:t>
    </dgm:pt>
    <dgm:pt modelId="{8F1E6666-0A6E-457C-B028-F0FEABADAA74}" type="sibTrans" cxnId="{DEC07F67-01EE-4E24-B0A7-387C03D96DEB}">
      <dgm:prSet/>
      <dgm:spPr/>
      <dgm:t>
        <a:bodyPr/>
        <a:lstStyle/>
        <a:p>
          <a:endParaRPr lang="pl-PL"/>
        </a:p>
      </dgm:t>
    </dgm:pt>
    <dgm:pt modelId="{16268587-E5CF-4547-ABE1-F7099D3C5D90}">
      <dgm:prSet phldrT="[Tekst]"/>
      <dgm:spPr/>
      <dgm:t>
        <a:bodyPr/>
        <a:lstStyle/>
        <a:p>
          <a:pPr algn="just"/>
          <a:r>
            <a:rPr lang="pl-PL" dirty="0"/>
            <a:t>okoliczność, która  pozwala na wszczęcie, kontynuowanie oraz orzekanie o odpowiedzialności karnej oskarżonego</a:t>
          </a:r>
        </a:p>
      </dgm:t>
    </dgm:pt>
    <dgm:pt modelId="{2AE93724-1C31-4550-ABD5-5E3DCD23E2AA}" type="parTrans" cxnId="{4DBB98AE-3E20-44F4-9D61-971A347351D3}">
      <dgm:prSet/>
      <dgm:spPr/>
      <dgm:t>
        <a:bodyPr/>
        <a:lstStyle/>
        <a:p>
          <a:endParaRPr lang="pl-PL"/>
        </a:p>
      </dgm:t>
    </dgm:pt>
    <dgm:pt modelId="{DE176FDC-A99C-4AD5-A29C-21756869B2EB}" type="sibTrans" cxnId="{4DBB98AE-3E20-44F4-9D61-971A347351D3}">
      <dgm:prSet/>
      <dgm:spPr/>
      <dgm:t>
        <a:bodyPr/>
        <a:lstStyle/>
        <a:p>
          <a:endParaRPr lang="pl-PL"/>
        </a:p>
      </dgm:t>
    </dgm:pt>
    <dgm:pt modelId="{E0FFB911-EED4-4B62-BF09-04987CC74A7C}">
      <dgm:prSet phldrT="[Tekst]"/>
      <dgm:spPr/>
      <dgm:t>
        <a:bodyPr/>
        <a:lstStyle/>
        <a:p>
          <a:pPr algn="just"/>
          <a:r>
            <a:rPr lang="pl-PL" dirty="0"/>
            <a:t>okoliczności określone w art. 17 § 1 pkt 5–10 KPK, a spośród okoliczności objętych zakresem art. 17 § 1 pkt 11 KPK tylko takie, które stanowią przeszkodę do wszczęcia i prowadzenia procesu, u podstaw których nie leży merytoryczna ocena sprawy</a:t>
          </a:r>
        </a:p>
      </dgm:t>
    </dgm:pt>
    <dgm:pt modelId="{BEB2009C-E293-4E39-BCC7-97200B011C26}" type="parTrans" cxnId="{C9E1F6F5-97EA-4ACE-9B15-493413F3785B}">
      <dgm:prSet/>
      <dgm:spPr/>
      <dgm:t>
        <a:bodyPr/>
        <a:lstStyle/>
        <a:p>
          <a:endParaRPr lang="pl-PL"/>
        </a:p>
      </dgm:t>
    </dgm:pt>
    <dgm:pt modelId="{49DC5443-631B-433A-9B42-397FAA741928}" type="sibTrans" cxnId="{C9E1F6F5-97EA-4ACE-9B15-493413F3785B}">
      <dgm:prSet/>
      <dgm:spPr/>
      <dgm:t>
        <a:bodyPr/>
        <a:lstStyle/>
        <a:p>
          <a:endParaRPr lang="pl-PL"/>
        </a:p>
      </dgm:t>
    </dgm:pt>
    <dgm:pt modelId="{3DFC87EB-209A-4BFD-93B8-92AA4099F3C5}">
      <dgm:prSet phldrT="[Tekst]"/>
      <dgm:spPr/>
      <dgm:t>
        <a:bodyPr/>
        <a:lstStyle/>
        <a:p>
          <a:r>
            <a:rPr lang="pl-PL" dirty="0"/>
            <a:t>Okoliczności określone w art. 17 § 1 pkt 1 – 4 k.p.k. </a:t>
          </a:r>
        </a:p>
      </dgm:t>
    </dgm:pt>
    <dgm:pt modelId="{79D9706E-EB14-4969-8D4B-7196A595D649}" type="parTrans" cxnId="{07235C35-22BD-46EC-802C-5A8D29EBABB3}">
      <dgm:prSet/>
      <dgm:spPr/>
      <dgm:t>
        <a:bodyPr/>
        <a:lstStyle/>
        <a:p>
          <a:endParaRPr lang="pl-PL"/>
        </a:p>
      </dgm:t>
    </dgm:pt>
    <dgm:pt modelId="{09204653-61F3-486D-9AB0-FEE9C01C476A}" type="sibTrans" cxnId="{07235C35-22BD-46EC-802C-5A8D29EBABB3}">
      <dgm:prSet/>
      <dgm:spPr/>
      <dgm:t>
        <a:bodyPr/>
        <a:lstStyle/>
        <a:p>
          <a:endParaRPr lang="pl-PL"/>
        </a:p>
      </dgm:t>
    </dgm:pt>
    <dgm:pt modelId="{BEDF2556-2645-41E2-8BEA-42A46B48ADE3}" type="pres">
      <dgm:prSet presAssocID="{C36CBFD2-F3C1-41C7-B577-9954E56BF849}" presName="diagram" presStyleCnt="0">
        <dgm:presLayoutVars>
          <dgm:chPref val="1"/>
          <dgm:dir/>
          <dgm:animOne val="branch"/>
          <dgm:animLvl val="lvl"/>
          <dgm:resizeHandles/>
        </dgm:presLayoutVars>
      </dgm:prSet>
      <dgm:spPr/>
    </dgm:pt>
    <dgm:pt modelId="{28EEE034-4E1F-49D3-B47D-0F39939D5601}" type="pres">
      <dgm:prSet presAssocID="{2590537B-1C1A-4471-807E-7AFCE24AB325}" presName="root" presStyleCnt="0"/>
      <dgm:spPr/>
    </dgm:pt>
    <dgm:pt modelId="{819C831B-6769-4C95-85C0-9BC496778B59}" type="pres">
      <dgm:prSet presAssocID="{2590537B-1C1A-4471-807E-7AFCE24AB325}" presName="rootComposite" presStyleCnt="0"/>
      <dgm:spPr/>
    </dgm:pt>
    <dgm:pt modelId="{EB6D0CC6-2981-47A1-B289-EC2F74D1026B}" type="pres">
      <dgm:prSet presAssocID="{2590537B-1C1A-4471-807E-7AFCE24AB325}" presName="rootText" presStyleLbl="node1" presStyleIdx="0" presStyleCnt="2"/>
      <dgm:spPr/>
    </dgm:pt>
    <dgm:pt modelId="{7DB892D1-4414-45D7-AC62-AE27C7F4B245}" type="pres">
      <dgm:prSet presAssocID="{2590537B-1C1A-4471-807E-7AFCE24AB325}" presName="rootConnector" presStyleLbl="node1" presStyleIdx="0" presStyleCnt="2"/>
      <dgm:spPr/>
    </dgm:pt>
    <dgm:pt modelId="{E37CD8E2-47CD-437E-8ECA-C1D03DD37980}" type="pres">
      <dgm:prSet presAssocID="{2590537B-1C1A-4471-807E-7AFCE24AB325}" presName="childShape" presStyleCnt="0"/>
      <dgm:spPr/>
    </dgm:pt>
    <dgm:pt modelId="{6364E95C-937F-4C85-92BB-1547DB42706E}" type="pres">
      <dgm:prSet presAssocID="{EE11580F-2A52-47CD-92B9-878F01FDABDD}" presName="Name13" presStyleLbl="parChTrans1D2" presStyleIdx="0" presStyleCnt="4"/>
      <dgm:spPr/>
    </dgm:pt>
    <dgm:pt modelId="{4A7BF2F5-D2AD-4174-844B-5591E9FDCC5F}" type="pres">
      <dgm:prSet presAssocID="{50DE3C54-6C37-47DB-9A2F-135EFD4EFC28}" presName="childText" presStyleLbl="bgAcc1" presStyleIdx="0" presStyleCnt="4" custScaleX="262373" custScaleY="117912">
        <dgm:presLayoutVars>
          <dgm:bulletEnabled val="1"/>
        </dgm:presLayoutVars>
      </dgm:prSet>
      <dgm:spPr/>
    </dgm:pt>
    <dgm:pt modelId="{54DDC4C1-50D0-4C4B-A575-0F99AD3CA771}" type="pres">
      <dgm:prSet presAssocID="{79D9706E-EB14-4969-8D4B-7196A595D649}" presName="Name13" presStyleLbl="parChTrans1D2" presStyleIdx="1" presStyleCnt="4"/>
      <dgm:spPr/>
    </dgm:pt>
    <dgm:pt modelId="{B9D9367F-02A0-4CA6-AF63-42FDBAE502AA}" type="pres">
      <dgm:prSet presAssocID="{3DFC87EB-209A-4BFD-93B8-92AA4099F3C5}" presName="childText" presStyleLbl="bgAcc1" presStyleIdx="1" presStyleCnt="4" custScaleX="262373" custScaleY="117912">
        <dgm:presLayoutVars>
          <dgm:bulletEnabled val="1"/>
        </dgm:presLayoutVars>
      </dgm:prSet>
      <dgm:spPr/>
    </dgm:pt>
    <dgm:pt modelId="{1C652E19-7678-4727-93F6-C9BF93053879}" type="pres">
      <dgm:prSet presAssocID="{87EF66D4-8FA1-48D5-A126-593F2C5D8F03}" presName="root" presStyleCnt="0"/>
      <dgm:spPr/>
    </dgm:pt>
    <dgm:pt modelId="{FE46A5E1-F615-4E07-8114-701FDCFE56CF}" type="pres">
      <dgm:prSet presAssocID="{87EF66D4-8FA1-48D5-A126-593F2C5D8F03}" presName="rootComposite" presStyleCnt="0"/>
      <dgm:spPr/>
    </dgm:pt>
    <dgm:pt modelId="{9F501BBB-35C8-4D02-A4FE-DC642D452B9F}" type="pres">
      <dgm:prSet presAssocID="{87EF66D4-8FA1-48D5-A126-593F2C5D8F03}" presName="rootText" presStyleLbl="node1" presStyleIdx="1" presStyleCnt="2"/>
      <dgm:spPr/>
    </dgm:pt>
    <dgm:pt modelId="{4D193F00-E0DF-46A7-B811-A44BAEB510CB}" type="pres">
      <dgm:prSet presAssocID="{87EF66D4-8FA1-48D5-A126-593F2C5D8F03}" presName="rootConnector" presStyleLbl="node1" presStyleIdx="1" presStyleCnt="2"/>
      <dgm:spPr/>
    </dgm:pt>
    <dgm:pt modelId="{5A3FF2D0-181E-49FF-BD34-FA0282A0BD72}" type="pres">
      <dgm:prSet presAssocID="{87EF66D4-8FA1-48D5-A126-593F2C5D8F03}" presName="childShape" presStyleCnt="0"/>
      <dgm:spPr/>
    </dgm:pt>
    <dgm:pt modelId="{775DF1E5-A60E-43D0-BFDC-ED3D000CDCD7}" type="pres">
      <dgm:prSet presAssocID="{2AE93724-1C31-4550-ABD5-5E3DCD23E2AA}" presName="Name13" presStyleLbl="parChTrans1D2" presStyleIdx="2" presStyleCnt="4"/>
      <dgm:spPr/>
    </dgm:pt>
    <dgm:pt modelId="{75E7548E-D943-4B50-8E68-E2009AC1CD24}" type="pres">
      <dgm:prSet presAssocID="{16268587-E5CF-4547-ABE1-F7099D3C5D90}" presName="childText" presStyleLbl="bgAcc1" presStyleIdx="2" presStyleCnt="4" custScaleX="237152" custScaleY="124794">
        <dgm:presLayoutVars>
          <dgm:bulletEnabled val="1"/>
        </dgm:presLayoutVars>
      </dgm:prSet>
      <dgm:spPr/>
    </dgm:pt>
    <dgm:pt modelId="{C23361EF-B22F-46A7-84F5-39D38B9221ED}" type="pres">
      <dgm:prSet presAssocID="{BEB2009C-E293-4E39-BCC7-97200B011C26}" presName="Name13" presStyleLbl="parChTrans1D2" presStyleIdx="3" presStyleCnt="4"/>
      <dgm:spPr/>
    </dgm:pt>
    <dgm:pt modelId="{2FDFE055-B819-453E-8F36-F148CE0C5559}" type="pres">
      <dgm:prSet presAssocID="{E0FFB911-EED4-4B62-BF09-04987CC74A7C}" presName="childText" presStyleLbl="bgAcc1" presStyleIdx="3" presStyleCnt="4" custScaleX="367413" custScaleY="104887">
        <dgm:presLayoutVars>
          <dgm:bulletEnabled val="1"/>
        </dgm:presLayoutVars>
      </dgm:prSet>
      <dgm:spPr/>
    </dgm:pt>
  </dgm:ptLst>
  <dgm:cxnLst>
    <dgm:cxn modelId="{C2592B06-783C-4E75-BE1F-2DB9AFF1060D}" type="presOf" srcId="{50DE3C54-6C37-47DB-9A2F-135EFD4EFC28}" destId="{4A7BF2F5-D2AD-4174-844B-5591E9FDCC5F}" srcOrd="0" destOrd="0" presId="urn:microsoft.com/office/officeart/2005/8/layout/hierarchy3"/>
    <dgm:cxn modelId="{FC615706-8763-4901-A896-4C4D2D6225E5}" type="presOf" srcId="{2590537B-1C1A-4471-807E-7AFCE24AB325}" destId="{EB6D0CC6-2981-47A1-B289-EC2F74D1026B}" srcOrd="0" destOrd="0" presId="urn:microsoft.com/office/officeart/2005/8/layout/hierarchy3"/>
    <dgm:cxn modelId="{8116050A-AC84-461E-902F-921CAA746847}" type="presOf" srcId="{C36CBFD2-F3C1-41C7-B577-9954E56BF849}" destId="{BEDF2556-2645-41E2-8BEA-42A46B48ADE3}" srcOrd="0" destOrd="0" presId="urn:microsoft.com/office/officeart/2005/8/layout/hierarchy3"/>
    <dgm:cxn modelId="{A7288611-4A8A-4CA6-85D9-81F5AFB34093}" type="presOf" srcId="{E0FFB911-EED4-4B62-BF09-04987CC74A7C}" destId="{2FDFE055-B819-453E-8F36-F148CE0C5559}" srcOrd="0" destOrd="0" presId="urn:microsoft.com/office/officeart/2005/8/layout/hierarchy3"/>
    <dgm:cxn modelId="{68D70B16-003D-4CB6-85E0-F1E3932DD30F}" type="presOf" srcId="{EE11580F-2A52-47CD-92B9-878F01FDABDD}" destId="{6364E95C-937F-4C85-92BB-1547DB42706E}" srcOrd="0" destOrd="0" presId="urn:microsoft.com/office/officeart/2005/8/layout/hierarchy3"/>
    <dgm:cxn modelId="{F9D6C928-4B99-4348-89F2-E96E8B557151}" type="presOf" srcId="{BEB2009C-E293-4E39-BCC7-97200B011C26}" destId="{C23361EF-B22F-46A7-84F5-39D38B9221ED}" srcOrd="0" destOrd="0" presId="urn:microsoft.com/office/officeart/2005/8/layout/hierarchy3"/>
    <dgm:cxn modelId="{FA446333-CBE2-4C56-9A33-ED4E636D248B}" srcId="{C36CBFD2-F3C1-41C7-B577-9954E56BF849}" destId="{2590537B-1C1A-4471-807E-7AFCE24AB325}" srcOrd="0" destOrd="0" parTransId="{F5386B5B-8215-4F47-9267-E6D7DE1F1FE3}" sibTransId="{0F4C58D7-BD81-4983-99BA-85A5106A7F63}"/>
    <dgm:cxn modelId="{7BD20735-14B8-4ABC-928A-F1D83DD6D61C}" type="presOf" srcId="{87EF66D4-8FA1-48D5-A126-593F2C5D8F03}" destId="{9F501BBB-35C8-4D02-A4FE-DC642D452B9F}" srcOrd="0" destOrd="0" presId="urn:microsoft.com/office/officeart/2005/8/layout/hierarchy3"/>
    <dgm:cxn modelId="{07235C35-22BD-46EC-802C-5A8D29EBABB3}" srcId="{2590537B-1C1A-4471-807E-7AFCE24AB325}" destId="{3DFC87EB-209A-4BFD-93B8-92AA4099F3C5}" srcOrd="1" destOrd="0" parTransId="{79D9706E-EB14-4969-8D4B-7196A595D649}" sibTransId="{09204653-61F3-486D-9AB0-FEE9C01C476A}"/>
    <dgm:cxn modelId="{DEC07F67-01EE-4E24-B0A7-387C03D96DEB}" srcId="{C36CBFD2-F3C1-41C7-B577-9954E56BF849}" destId="{87EF66D4-8FA1-48D5-A126-593F2C5D8F03}" srcOrd="1" destOrd="0" parTransId="{B905F0D7-36D6-41BA-AB62-0D7BA550E2AA}" sibTransId="{8F1E6666-0A6E-457C-B028-F0FEABADAA74}"/>
    <dgm:cxn modelId="{C7D43259-582C-42AD-A0A1-66235B18C048}" type="presOf" srcId="{3DFC87EB-209A-4BFD-93B8-92AA4099F3C5}" destId="{B9D9367F-02A0-4CA6-AF63-42FDBAE502AA}" srcOrd="0" destOrd="0" presId="urn:microsoft.com/office/officeart/2005/8/layout/hierarchy3"/>
    <dgm:cxn modelId="{F6883C8C-99FC-46AE-8E65-5832D004354E}" type="presOf" srcId="{2AE93724-1C31-4550-ABD5-5E3DCD23E2AA}" destId="{775DF1E5-A60E-43D0-BFDC-ED3D000CDCD7}" srcOrd="0" destOrd="0" presId="urn:microsoft.com/office/officeart/2005/8/layout/hierarchy3"/>
    <dgm:cxn modelId="{F36FB28C-B0FC-4811-B4AF-2400124C4A4F}" type="presOf" srcId="{79D9706E-EB14-4969-8D4B-7196A595D649}" destId="{54DDC4C1-50D0-4C4B-A575-0F99AD3CA771}" srcOrd="0" destOrd="0" presId="urn:microsoft.com/office/officeart/2005/8/layout/hierarchy3"/>
    <dgm:cxn modelId="{7ADF4A95-612B-49EE-9BC2-76B2EB52BF99}" type="presOf" srcId="{87EF66D4-8FA1-48D5-A126-593F2C5D8F03}" destId="{4D193F00-E0DF-46A7-B811-A44BAEB510CB}" srcOrd="1" destOrd="0" presId="urn:microsoft.com/office/officeart/2005/8/layout/hierarchy3"/>
    <dgm:cxn modelId="{E433BC9E-C81F-4AA1-B1D2-3B657BA4D6A5}" srcId="{2590537B-1C1A-4471-807E-7AFCE24AB325}" destId="{50DE3C54-6C37-47DB-9A2F-135EFD4EFC28}" srcOrd="0" destOrd="0" parTransId="{EE11580F-2A52-47CD-92B9-878F01FDABDD}" sibTransId="{522FD434-8449-44A1-89AA-9FF88C81A549}"/>
    <dgm:cxn modelId="{4DBB98AE-3E20-44F4-9D61-971A347351D3}" srcId="{87EF66D4-8FA1-48D5-A126-593F2C5D8F03}" destId="{16268587-E5CF-4547-ABE1-F7099D3C5D90}" srcOrd="0" destOrd="0" parTransId="{2AE93724-1C31-4550-ABD5-5E3DCD23E2AA}" sibTransId="{DE176FDC-A99C-4AD5-A29C-21756869B2EB}"/>
    <dgm:cxn modelId="{C27478BC-2417-4F94-9119-B07D57DF7390}" type="presOf" srcId="{16268587-E5CF-4547-ABE1-F7099D3C5D90}" destId="{75E7548E-D943-4B50-8E68-E2009AC1CD24}" srcOrd="0" destOrd="0" presId="urn:microsoft.com/office/officeart/2005/8/layout/hierarchy3"/>
    <dgm:cxn modelId="{5AD280D8-0588-4A58-AD54-51ACDCA4A47B}" type="presOf" srcId="{2590537B-1C1A-4471-807E-7AFCE24AB325}" destId="{7DB892D1-4414-45D7-AC62-AE27C7F4B245}" srcOrd="1" destOrd="0" presId="urn:microsoft.com/office/officeart/2005/8/layout/hierarchy3"/>
    <dgm:cxn modelId="{C9E1F6F5-97EA-4ACE-9B15-493413F3785B}" srcId="{87EF66D4-8FA1-48D5-A126-593F2C5D8F03}" destId="{E0FFB911-EED4-4B62-BF09-04987CC74A7C}" srcOrd="1" destOrd="0" parTransId="{BEB2009C-E293-4E39-BCC7-97200B011C26}" sibTransId="{49DC5443-631B-433A-9B42-397FAA741928}"/>
    <dgm:cxn modelId="{0754B22C-06DA-465C-BB3F-891B3BD7B57F}" type="presParOf" srcId="{BEDF2556-2645-41E2-8BEA-42A46B48ADE3}" destId="{28EEE034-4E1F-49D3-B47D-0F39939D5601}" srcOrd="0" destOrd="0" presId="urn:microsoft.com/office/officeart/2005/8/layout/hierarchy3"/>
    <dgm:cxn modelId="{68957EC0-FC11-4D66-AA46-154044870A68}" type="presParOf" srcId="{28EEE034-4E1F-49D3-B47D-0F39939D5601}" destId="{819C831B-6769-4C95-85C0-9BC496778B59}" srcOrd="0" destOrd="0" presId="urn:microsoft.com/office/officeart/2005/8/layout/hierarchy3"/>
    <dgm:cxn modelId="{45CC9B71-FA6E-4876-B6D6-8876508B0025}" type="presParOf" srcId="{819C831B-6769-4C95-85C0-9BC496778B59}" destId="{EB6D0CC6-2981-47A1-B289-EC2F74D1026B}" srcOrd="0" destOrd="0" presId="urn:microsoft.com/office/officeart/2005/8/layout/hierarchy3"/>
    <dgm:cxn modelId="{3012662E-A628-4A73-AE79-3F06D12A02CC}" type="presParOf" srcId="{819C831B-6769-4C95-85C0-9BC496778B59}" destId="{7DB892D1-4414-45D7-AC62-AE27C7F4B245}" srcOrd="1" destOrd="0" presId="urn:microsoft.com/office/officeart/2005/8/layout/hierarchy3"/>
    <dgm:cxn modelId="{9206F4BE-9FCA-4A2C-9BBE-F03222C686CB}" type="presParOf" srcId="{28EEE034-4E1F-49D3-B47D-0F39939D5601}" destId="{E37CD8E2-47CD-437E-8ECA-C1D03DD37980}" srcOrd="1" destOrd="0" presId="urn:microsoft.com/office/officeart/2005/8/layout/hierarchy3"/>
    <dgm:cxn modelId="{986AB117-C816-4A44-B99F-17230A5C5DA1}" type="presParOf" srcId="{E37CD8E2-47CD-437E-8ECA-C1D03DD37980}" destId="{6364E95C-937F-4C85-92BB-1547DB42706E}" srcOrd="0" destOrd="0" presId="urn:microsoft.com/office/officeart/2005/8/layout/hierarchy3"/>
    <dgm:cxn modelId="{100A8ACD-1FD2-4E80-A8E6-EA3762E4CF45}" type="presParOf" srcId="{E37CD8E2-47CD-437E-8ECA-C1D03DD37980}" destId="{4A7BF2F5-D2AD-4174-844B-5591E9FDCC5F}" srcOrd="1" destOrd="0" presId="urn:microsoft.com/office/officeart/2005/8/layout/hierarchy3"/>
    <dgm:cxn modelId="{3049AA6C-D73E-42DB-A3A3-601D0DCAF08E}" type="presParOf" srcId="{E37CD8E2-47CD-437E-8ECA-C1D03DD37980}" destId="{54DDC4C1-50D0-4C4B-A575-0F99AD3CA771}" srcOrd="2" destOrd="0" presId="urn:microsoft.com/office/officeart/2005/8/layout/hierarchy3"/>
    <dgm:cxn modelId="{13428552-AA7C-4643-9C5D-12DEADB49A57}" type="presParOf" srcId="{E37CD8E2-47CD-437E-8ECA-C1D03DD37980}" destId="{B9D9367F-02A0-4CA6-AF63-42FDBAE502AA}" srcOrd="3" destOrd="0" presId="urn:microsoft.com/office/officeart/2005/8/layout/hierarchy3"/>
    <dgm:cxn modelId="{CED35C43-602D-4F00-B843-AD04EC0F3C44}" type="presParOf" srcId="{BEDF2556-2645-41E2-8BEA-42A46B48ADE3}" destId="{1C652E19-7678-4727-93F6-C9BF93053879}" srcOrd="1" destOrd="0" presId="urn:microsoft.com/office/officeart/2005/8/layout/hierarchy3"/>
    <dgm:cxn modelId="{D59F5CF6-02CA-4AA6-ADE1-5232C364A927}" type="presParOf" srcId="{1C652E19-7678-4727-93F6-C9BF93053879}" destId="{FE46A5E1-F615-4E07-8114-701FDCFE56CF}" srcOrd="0" destOrd="0" presId="urn:microsoft.com/office/officeart/2005/8/layout/hierarchy3"/>
    <dgm:cxn modelId="{320F941E-EC04-4377-AD3E-B3F3D1B719E6}" type="presParOf" srcId="{FE46A5E1-F615-4E07-8114-701FDCFE56CF}" destId="{9F501BBB-35C8-4D02-A4FE-DC642D452B9F}" srcOrd="0" destOrd="0" presId="urn:microsoft.com/office/officeart/2005/8/layout/hierarchy3"/>
    <dgm:cxn modelId="{EEE8A993-5673-4D84-97E1-07CD9A682BE6}" type="presParOf" srcId="{FE46A5E1-F615-4E07-8114-701FDCFE56CF}" destId="{4D193F00-E0DF-46A7-B811-A44BAEB510CB}" srcOrd="1" destOrd="0" presId="urn:microsoft.com/office/officeart/2005/8/layout/hierarchy3"/>
    <dgm:cxn modelId="{7BAE52CD-9EF5-4CE7-90F0-B5F9979145A4}" type="presParOf" srcId="{1C652E19-7678-4727-93F6-C9BF93053879}" destId="{5A3FF2D0-181E-49FF-BD34-FA0282A0BD72}" srcOrd="1" destOrd="0" presId="urn:microsoft.com/office/officeart/2005/8/layout/hierarchy3"/>
    <dgm:cxn modelId="{35438234-49AC-415D-B104-7130E16C55CB}" type="presParOf" srcId="{5A3FF2D0-181E-49FF-BD34-FA0282A0BD72}" destId="{775DF1E5-A60E-43D0-BFDC-ED3D000CDCD7}" srcOrd="0" destOrd="0" presId="urn:microsoft.com/office/officeart/2005/8/layout/hierarchy3"/>
    <dgm:cxn modelId="{5BAAF6B6-6915-47A7-9E5D-CAE6748E0326}" type="presParOf" srcId="{5A3FF2D0-181E-49FF-BD34-FA0282A0BD72}" destId="{75E7548E-D943-4B50-8E68-E2009AC1CD24}" srcOrd="1" destOrd="0" presId="urn:microsoft.com/office/officeart/2005/8/layout/hierarchy3"/>
    <dgm:cxn modelId="{92C204CF-574E-4768-B1BF-06DC10EF6114}" type="presParOf" srcId="{5A3FF2D0-181E-49FF-BD34-FA0282A0BD72}" destId="{C23361EF-B22F-46A7-84F5-39D38B9221ED}" srcOrd="2" destOrd="0" presId="urn:microsoft.com/office/officeart/2005/8/layout/hierarchy3"/>
    <dgm:cxn modelId="{925727F4-A9EC-4858-8A62-92CCC4AA3B60}" type="presParOf" srcId="{5A3FF2D0-181E-49FF-BD34-FA0282A0BD72}" destId="{2FDFE055-B819-453E-8F36-F148CE0C5559}"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9C04E10-AA5F-4DC5-B1C0-CC5F812EE57E}"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pl-PL"/>
        </a:p>
      </dgm:t>
    </dgm:pt>
    <dgm:pt modelId="{42558633-6D8E-4A37-AD7B-259293195D48}">
      <dgm:prSet phldrT="[Tekst]"/>
      <dgm:spPr/>
      <dgm:t>
        <a:bodyPr/>
        <a:lstStyle/>
        <a:p>
          <a:r>
            <a:rPr lang="pl-PL" dirty="0"/>
            <a:t>O odpowiedzialności karnej oskarżonego można decydować jedynie w procesie </a:t>
          </a:r>
          <a:r>
            <a:rPr lang="pl-PL" b="1" u="sng" dirty="0"/>
            <a:t>prawnie dopuszczalnym. </a:t>
          </a:r>
          <a:endParaRPr lang="pl-PL" dirty="0"/>
        </a:p>
      </dgm:t>
    </dgm:pt>
    <dgm:pt modelId="{1E316B0A-65ED-4402-BA0C-D5C72B9F82A2}" type="parTrans" cxnId="{85D840D3-6825-4E9D-8CE7-D48609985790}">
      <dgm:prSet/>
      <dgm:spPr/>
      <dgm:t>
        <a:bodyPr/>
        <a:lstStyle/>
        <a:p>
          <a:endParaRPr lang="pl-PL"/>
        </a:p>
      </dgm:t>
    </dgm:pt>
    <dgm:pt modelId="{CA756A7A-2828-448E-B6E4-2E2C97454515}" type="sibTrans" cxnId="{85D840D3-6825-4E9D-8CE7-D48609985790}">
      <dgm:prSet/>
      <dgm:spPr/>
      <dgm:t>
        <a:bodyPr/>
        <a:lstStyle/>
        <a:p>
          <a:endParaRPr lang="pl-PL"/>
        </a:p>
      </dgm:t>
    </dgm:pt>
    <dgm:pt modelId="{7E6BD31C-D5BC-40E0-AB1B-A02683E31CDE}" type="pres">
      <dgm:prSet presAssocID="{D9C04E10-AA5F-4DC5-B1C0-CC5F812EE57E}" presName="Name0" presStyleCnt="0">
        <dgm:presLayoutVars>
          <dgm:dir/>
          <dgm:resizeHandles val="exact"/>
        </dgm:presLayoutVars>
      </dgm:prSet>
      <dgm:spPr/>
    </dgm:pt>
    <dgm:pt modelId="{97B902E3-1AA0-4894-9C38-A52BE49D544D}" type="pres">
      <dgm:prSet presAssocID="{42558633-6D8E-4A37-AD7B-259293195D48}" presName="composite" presStyleCnt="0"/>
      <dgm:spPr/>
    </dgm:pt>
    <dgm:pt modelId="{88FC5D34-5EE4-43D1-BC04-5AC628D2E8A0}" type="pres">
      <dgm:prSet presAssocID="{42558633-6D8E-4A37-AD7B-259293195D48}" presName="rect1" presStyleLbl="trAlignAcc1" presStyleIdx="0" presStyleCnt="1">
        <dgm:presLayoutVars>
          <dgm:bulletEnabled val="1"/>
        </dgm:presLayoutVars>
      </dgm:prSet>
      <dgm:spPr/>
    </dgm:pt>
    <dgm:pt modelId="{2F193731-87F5-4B31-A960-30C35232686D}" type="pres">
      <dgm:prSet presAssocID="{42558633-6D8E-4A37-AD7B-259293195D48}" presName="rect2" presStyleLbl="fgImgPlace1" presStyleIdx="0" presStyleCnt="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Wykładowca"/>
        </a:ext>
      </dgm:extLst>
    </dgm:pt>
  </dgm:ptLst>
  <dgm:cxnLst>
    <dgm:cxn modelId="{CDFDB636-0031-40EB-A19F-4DDCB774D27C}" type="presOf" srcId="{42558633-6D8E-4A37-AD7B-259293195D48}" destId="{88FC5D34-5EE4-43D1-BC04-5AC628D2E8A0}" srcOrd="0" destOrd="0" presId="urn:microsoft.com/office/officeart/2008/layout/PictureStrips"/>
    <dgm:cxn modelId="{6CB1E245-F9F7-4E25-A7D5-99839B9AD4B5}" type="presOf" srcId="{D9C04E10-AA5F-4DC5-B1C0-CC5F812EE57E}" destId="{7E6BD31C-D5BC-40E0-AB1B-A02683E31CDE}" srcOrd="0" destOrd="0" presId="urn:microsoft.com/office/officeart/2008/layout/PictureStrips"/>
    <dgm:cxn modelId="{85D840D3-6825-4E9D-8CE7-D48609985790}" srcId="{D9C04E10-AA5F-4DC5-B1C0-CC5F812EE57E}" destId="{42558633-6D8E-4A37-AD7B-259293195D48}" srcOrd="0" destOrd="0" parTransId="{1E316B0A-65ED-4402-BA0C-D5C72B9F82A2}" sibTransId="{CA756A7A-2828-448E-B6E4-2E2C97454515}"/>
    <dgm:cxn modelId="{D5D24BE7-2939-4AF1-9914-8619102F2526}" type="presParOf" srcId="{7E6BD31C-D5BC-40E0-AB1B-A02683E31CDE}" destId="{97B902E3-1AA0-4894-9C38-A52BE49D544D}" srcOrd="0" destOrd="0" presId="urn:microsoft.com/office/officeart/2008/layout/PictureStrips"/>
    <dgm:cxn modelId="{CDA1F7D9-0D1E-46E6-BEA9-2155618EC92A}" type="presParOf" srcId="{97B902E3-1AA0-4894-9C38-A52BE49D544D}" destId="{88FC5D34-5EE4-43D1-BC04-5AC628D2E8A0}" srcOrd="0" destOrd="0" presId="urn:microsoft.com/office/officeart/2008/layout/PictureStrips"/>
    <dgm:cxn modelId="{3B2D046A-D7B1-4397-90F2-DFE235FD9D95}" type="presParOf" srcId="{97B902E3-1AA0-4894-9C38-A52BE49D544D}" destId="{2F193731-87F5-4B31-A960-30C35232686D}"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36040AD-8366-4624-A438-5E3BCAE160A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2C33FFF1-D702-485B-9EC9-EA9764138CF6}">
      <dgm:prSet phldrT="[Tekst]"/>
      <dgm:spPr/>
      <dgm:t>
        <a:bodyPr/>
        <a:lstStyle/>
        <a:p>
          <a:r>
            <a:rPr lang="pl-PL" b="0" i="1" dirty="0"/>
            <a:t>stany faktyczne i prawne, warunkujące poszczególne czynności procesowe, np. przesłanki tymczasowego aresztowania, przeszukania, kontroli i utrwalania rozmów, itd.</a:t>
          </a:r>
          <a:endParaRPr lang="pl-PL" b="0" i="0" dirty="0"/>
        </a:p>
      </dgm:t>
    </dgm:pt>
    <dgm:pt modelId="{3ADBBA87-A915-4D81-A149-CD9D000E5F8F}" type="parTrans" cxnId="{3F7A2353-8D6C-440E-A399-08DD54202CED}">
      <dgm:prSet/>
      <dgm:spPr/>
      <dgm:t>
        <a:bodyPr/>
        <a:lstStyle/>
        <a:p>
          <a:endParaRPr lang="pl-PL"/>
        </a:p>
      </dgm:t>
    </dgm:pt>
    <dgm:pt modelId="{E9B9C1B6-1047-4F66-94C5-48A6B0700996}" type="sibTrans" cxnId="{3F7A2353-8D6C-440E-A399-08DD54202CED}">
      <dgm:prSet/>
      <dgm:spPr/>
      <dgm:t>
        <a:bodyPr/>
        <a:lstStyle/>
        <a:p>
          <a:endParaRPr lang="pl-PL"/>
        </a:p>
      </dgm:t>
    </dgm:pt>
    <dgm:pt modelId="{D1F4BADF-1C36-45A2-AFC4-46F2707D01C2}">
      <dgm:prSet phldrT="[Tekst]"/>
      <dgm:spPr/>
      <dgm:t>
        <a:bodyPr/>
        <a:lstStyle/>
        <a:p>
          <a:pPr algn="just"/>
          <a:r>
            <a:rPr lang="pl-PL" i="0" dirty="0"/>
            <a:t>Np. przesłanką przeprowadzenia przeszukania jest: „cel w postaci zatrzymania albo przymusowego doprowadzenia osoby podejrzanej, a także w celu znalezienia rzeczy mogących stanowić dowód w sprawie lub podlegających zajęciu w postępowaniu karnym”</a:t>
          </a:r>
        </a:p>
      </dgm:t>
    </dgm:pt>
    <dgm:pt modelId="{71AF6DED-139D-46E6-ACCB-B45D60CA8FFE}" type="parTrans" cxnId="{AEAA1490-22DB-4986-BD1C-37CCF313E887}">
      <dgm:prSet/>
      <dgm:spPr/>
      <dgm:t>
        <a:bodyPr/>
        <a:lstStyle/>
        <a:p>
          <a:endParaRPr lang="pl-PL"/>
        </a:p>
      </dgm:t>
    </dgm:pt>
    <dgm:pt modelId="{1531936B-2EAF-4862-BC55-0F1CA517F4CC}" type="sibTrans" cxnId="{AEAA1490-22DB-4986-BD1C-37CCF313E887}">
      <dgm:prSet/>
      <dgm:spPr/>
      <dgm:t>
        <a:bodyPr/>
        <a:lstStyle/>
        <a:p>
          <a:endParaRPr lang="pl-PL"/>
        </a:p>
      </dgm:t>
    </dgm:pt>
    <dgm:pt modelId="{F567E430-6ADF-4F69-A29E-FA5B5066945A}" type="pres">
      <dgm:prSet presAssocID="{836040AD-8366-4624-A438-5E3BCAE160A2}" presName="linear" presStyleCnt="0">
        <dgm:presLayoutVars>
          <dgm:animLvl val="lvl"/>
          <dgm:resizeHandles val="exact"/>
        </dgm:presLayoutVars>
      </dgm:prSet>
      <dgm:spPr/>
    </dgm:pt>
    <dgm:pt modelId="{8885C660-0C23-4EDF-A0E9-A8ABD16EB3D7}" type="pres">
      <dgm:prSet presAssocID="{2C33FFF1-D702-485B-9EC9-EA9764138CF6}" presName="parentText" presStyleLbl="node1" presStyleIdx="0" presStyleCnt="1">
        <dgm:presLayoutVars>
          <dgm:chMax val="0"/>
          <dgm:bulletEnabled val="1"/>
        </dgm:presLayoutVars>
      </dgm:prSet>
      <dgm:spPr/>
    </dgm:pt>
    <dgm:pt modelId="{178C4884-19F3-4797-8749-35211DCB86B5}" type="pres">
      <dgm:prSet presAssocID="{2C33FFF1-D702-485B-9EC9-EA9764138CF6}" presName="childText" presStyleLbl="revTx" presStyleIdx="0" presStyleCnt="1">
        <dgm:presLayoutVars>
          <dgm:bulletEnabled val="1"/>
        </dgm:presLayoutVars>
      </dgm:prSet>
      <dgm:spPr/>
    </dgm:pt>
  </dgm:ptLst>
  <dgm:cxnLst>
    <dgm:cxn modelId="{2DF4C927-91A2-4525-9258-854C571A23B8}" type="presOf" srcId="{2C33FFF1-D702-485B-9EC9-EA9764138CF6}" destId="{8885C660-0C23-4EDF-A0E9-A8ABD16EB3D7}" srcOrd="0" destOrd="0" presId="urn:microsoft.com/office/officeart/2005/8/layout/vList2"/>
    <dgm:cxn modelId="{3F7A2353-8D6C-440E-A399-08DD54202CED}" srcId="{836040AD-8366-4624-A438-5E3BCAE160A2}" destId="{2C33FFF1-D702-485B-9EC9-EA9764138CF6}" srcOrd="0" destOrd="0" parTransId="{3ADBBA87-A915-4D81-A149-CD9D000E5F8F}" sibTransId="{E9B9C1B6-1047-4F66-94C5-48A6B0700996}"/>
    <dgm:cxn modelId="{AEAA1490-22DB-4986-BD1C-37CCF313E887}" srcId="{2C33FFF1-D702-485B-9EC9-EA9764138CF6}" destId="{D1F4BADF-1C36-45A2-AFC4-46F2707D01C2}" srcOrd="0" destOrd="0" parTransId="{71AF6DED-139D-46E6-ACCB-B45D60CA8FFE}" sibTransId="{1531936B-2EAF-4862-BC55-0F1CA517F4CC}"/>
    <dgm:cxn modelId="{CF8B66CF-CDE2-43E0-8D59-C598CD7242B4}" type="presOf" srcId="{836040AD-8366-4624-A438-5E3BCAE160A2}" destId="{F567E430-6ADF-4F69-A29E-FA5B5066945A}" srcOrd="0" destOrd="0" presId="urn:microsoft.com/office/officeart/2005/8/layout/vList2"/>
    <dgm:cxn modelId="{2D4956DE-D3D6-4A50-BBFD-34A1AC193601}" type="presOf" srcId="{D1F4BADF-1C36-45A2-AFC4-46F2707D01C2}" destId="{178C4884-19F3-4797-8749-35211DCB86B5}" srcOrd="0" destOrd="0" presId="urn:microsoft.com/office/officeart/2005/8/layout/vList2"/>
    <dgm:cxn modelId="{FB3825AF-FF46-441A-B5A4-65151EC9F310}" type="presParOf" srcId="{F567E430-6ADF-4F69-A29E-FA5B5066945A}" destId="{8885C660-0C23-4EDF-A0E9-A8ABD16EB3D7}" srcOrd="0" destOrd="0" presId="urn:microsoft.com/office/officeart/2005/8/layout/vList2"/>
    <dgm:cxn modelId="{8B6AD79F-CE73-43B1-BAD8-0DD36E3B0DFD}" type="presParOf" srcId="{F567E430-6ADF-4F69-A29E-FA5B5066945A}" destId="{178C4884-19F3-4797-8749-35211DCB86B5}"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C5DE2D7-CCBA-470C-A453-570D1BDED9A6}"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pl-PL"/>
        </a:p>
      </dgm:t>
    </dgm:pt>
    <dgm:pt modelId="{1699518F-CC83-4848-A270-4C75954D27FE}">
      <dgm:prSet phldrT="[Tekst]"/>
      <dgm:spPr/>
      <dgm:t>
        <a:bodyPr/>
        <a:lstStyle/>
        <a:p>
          <a:r>
            <a:rPr lang="pl-PL" dirty="0"/>
            <a:t>Pozytywne/negatywne</a:t>
          </a:r>
        </a:p>
      </dgm:t>
    </dgm:pt>
    <dgm:pt modelId="{457EB958-5973-4D17-A8E2-EB8C89F24A36}" type="parTrans" cxnId="{E0725FA5-A9E6-4F5A-9BEC-C6DDD501EBC0}">
      <dgm:prSet/>
      <dgm:spPr/>
      <dgm:t>
        <a:bodyPr/>
        <a:lstStyle/>
        <a:p>
          <a:endParaRPr lang="pl-PL"/>
        </a:p>
      </dgm:t>
    </dgm:pt>
    <dgm:pt modelId="{4E94E63E-DFD1-49A7-8FA5-13C2A2D255C6}" type="sibTrans" cxnId="{E0725FA5-A9E6-4F5A-9BEC-C6DDD501EBC0}">
      <dgm:prSet/>
      <dgm:spPr/>
      <dgm:t>
        <a:bodyPr/>
        <a:lstStyle/>
        <a:p>
          <a:endParaRPr lang="pl-PL"/>
        </a:p>
      </dgm:t>
    </dgm:pt>
    <dgm:pt modelId="{60561C5D-F0A1-48B6-BB3F-E4E0CABE64F9}">
      <dgm:prSet phldrT="[Tekst]"/>
      <dgm:spPr/>
      <dgm:t>
        <a:bodyPr/>
        <a:lstStyle/>
        <a:p>
          <a:r>
            <a:rPr lang="pl-PL" dirty="0"/>
            <a:t>Ogólne/ szczególne</a:t>
          </a:r>
        </a:p>
      </dgm:t>
    </dgm:pt>
    <dgm:pt modelId="{E07F888E-6F3F-4C95-8D73-F46DA2469CE3}" type="parTrans" cxnId="{C3E6787E-4897-4551-9BA3-158DF640EB51}">
      <dgm:prSet/>
      <dgm:spPr/>
      <dgm:t>
        <a:bodyPr/>
        <a:lstStyle/>
        <a:p>
          <a:endParaRPr lang="pl-PL"/>
        </a:p>
      </dgm:t>
    </dgm:pt>
    <dgm:pt modelId="{FF25B898-EE3B-4AC3-B400-DF9219ACBF41}" type="sibTrans" cxnId="{C3E6787E-4897-4551-9BA3-158DF640EB51}">
      <dgm:prSet/>
      <dgm:spPr/>
      <dgm:t>
        <a:bodyPr/>
        <a:lstStyle/>
        <a:p>
          <a:endParaRPr lang="pl-PL"/>
        </a:p>
      </dgm:t>
    </dgm:pt>
    <dgm:pt modelId="{2D06CB52-318C-4389-B852-ADBA91DB892F}">
      <dgm:prSet phldrT="[Tekst]"/>
      <dgm:spPr/>
      <dgm:t>
        <a:bodyPr/>
        <a:lstStyle/>
        <a:p>
          <a:r>
            <a:rPr lang="pl-PL" dirty="0"/>
            <a:t>Względne/ bezwzględne</a:t>
          </a:r>
        </a:p>
      </dgm:t>
    </dgm:pt>
    <dgm:pt modelId="{FB584DD7-D840-4B04-9C5E-F627CC5E9693}" type="parTrans" cxnId="{C7673569-BEFC-46A2-B587-1C15488E76D7}">
      <dgm:prSet/>
      <dgm:spPr/>
      <dgm:t>
        <a:bodyPr/>
        <a:lstStyle/>
        <a:p>
          <a:endParaRPr lang="pl-PL"/>
        </a:p>
      </dgm:t>
    </dgm:pt>
    <dgm:pt modelId="{CB3DD590-4EF3-4064-A708-122540843B8F}" type="sibTrans" cxnId="{C7673569-BEFC-46A2-B587-1C15488E76D7}">
      <dgm:prSet/>
      <dgm:spPr/>
      <dgm:t>
        <a:bodyPr/>
        <a:lstStyle/>
        <a:p>
          <a:endParaRPr lang="pl-PL"/>
        </a:p>
      </dgm:t>
    </dgm:pt>
    <dgm:pt modelId="{8A4F3545-6EAA-4B3A-8665-C7CA8A21E12B}">
      <dgm:prSet phldrT="[Tekst]"/>
      <dgm:spPr/>
      <dgm:t>
        <a:bodyPr/>
        <a:lstStyle/>
        <a:p>
          <a:r>
            <a:rPr lang="pl-PL" dirty="0"/>
            <a:t>Materialne/formalne</a:t>
          </a:r>
        </a:p>
      </dgm:t>
    </dgm:pt>
    <dgm:pt modelId="{0BDA2DD9-B0C3-4E32-99F8-517C7F889201}" type="parTrans" cxnId="{C40EF4FA-4694-4139-B573-1BCCF4D55800}">
      <dgm:prSet/>
      <dgm:spPr/>
      <dgm:t>
        <a:bodyPr/>
        <a:lstStyle/>
        <a:p>
          <a:endParaRPr lang="pl-PL"/>
        </a:p>
      </dgm:t>
    </dgm:pt>
    <dgm:pt modelId="{2811EFD7-E866-4CA7-A8EA-9342CE9D9B3E}" type="sibTrans" cxnId="{C40EF4FA-4694-4139-B573-1BCCF4D55800}">
      <dgm:prSet/>
      <dgm:spPr/>
      <dgm:t>
        <a:bodyPr/>
        <a:lstStyle/>
        <a:p>
          <a:endParaRPr lang="pl-PL"/>
        </a:p>
      </dgm:t>
    </dgm:pt>
    <dgm:pt modelId="{1BB9DCDA-BB0C-474D-B1C0-D2D22A73B8FB}" type="pres">
      <dgm:prSet presAssocID="{CC5DE2D7-CCBA-470C-A453-570D1BDED9A6}" presName="cycle" presStyleCnt="0">
        <dgm:presLayoutVars>
          <dgm:dir/>
          <dgm:resizeHandles val="exact"/>
        </dgm:presLayoutVars>
      </dgm:prSet>
      <dgm:spPr/>
    </dgm:pt>
    <dgm:pt modelId="{71F65FFC-7AF8-4657-8BAD-8CA310DAD36B}" type="pres">
      <dgm:prSet presAssocID="{1699518F-CC83-4848-A270-4C75954D27FE}" presName="node" presStyleLbl="node1" presStyleIdx="0" presStyleCnt="4">
        <dgm:presLayoutVars>
          <dgm:bulletEnabled val="1"/>
        </dgm:presLayoutVars>
      </dgm:prSet>
      <dgm:spPr/>
    </dgm:pt>
    <dgm:pt modelId="{1DAB3290-A55C-4FE7-AB97-6806BD0FD584}" type="pres">
      <dgm:prSet presAssocID="{1699518F-CC83-4848-A270-4C75954D27FE}" presName="spNode" presStyleCnt="0"/>
      <dgm:spPr/>
    </dgm:pt>
    <dgm:pt modelId="{09F036AA-D923-41B8-BC95-F1D19B0DF7A4}" type="pres">
      <dgm:prSet presAssocID="{4E94E63E-DFD1-49A7-8FA5-13C2A2D255C6}" presName="sibTrans" presStyleLbl="sibTrans1D1" presStyleIdx="0" presStyleCnt="4"/>
      <dgm:spPr/>
    </dgm:pt>
    <dgm:pt modelId="{C1DFCDB0-70EF-4184-99DD-1B5D4CFF3FB1}" type="pres">
      <dgm:prSet presAssocID="{60561C5D-F0A1-48B6-BB3F-E4E0CABE64F9}" presName="node" presStyleLbl="node1" presStyleIdx="1" presStyleCnt="4">
        <dgm:presLayoutVars>
          <dgm:bulletEnabled val="1"/>
        </dgm:presLayoutVars>
      </dgm:prSet>
      <dgm:spPr/>
    </dgm:pt>
    <dgm:pt modelId="{269BA7C2-60BF-4526-9DCB-FCBA6A68FED9}" type="pres">
      <dgm:prSet presAssocID="{60561C5D-F0A1-48B6-BB3F-E4E0CABE64F9}" presName="spNode" presStyleCnt="0"/>
      <dgm:spPr/>
    </dgm:pt>
    <dgm:pt modelId="{2E781A9F-0821-4592-A7D2-7CB286947F6F}" type="pres">
      <dgm:prSet presAssocID="{FF25B898-EE3B-4AC3-B400-DF9219ACBF41}" presName="sibTrans" presStyleLbl="sibTrans1D1" presStyleIdx="1" presStyleCnt="4"/>
      <dgm:spPr/>
    </dgm:pt>
    <dgm:pt modelId="{26E0631A-AD06-405F-9940-DFB6C73CA16B}" type="pres">
      <dgm:prSet presAssocID="{2D06CB52-318C-4389-B852-ADBA91DB892F}" presName="node" presStyleLbl="node1" presStyleIdx="2" presStyleCnt="4">
        <dgm:presLayoutVars>
          <dgm:bulletEnabled val="1"/>
        </dgm:presLayoutVars>
      </dgm:prSet>
      <dgm:spPr/>
    </dgm:pt>
    <dgm:pt modelId="{01708FB1-265B-4121-9373-BCE93009D517}" type="pres">
      <dgm:prSet presAssocID="{2D06CB52-318C-4389-B852-ADBA91DB892F}" presName="spNode" presStyleCnt="0"/>
      <dgm:spPr/>
    </dgm:pt>
    <dgm:pt modelId="{1D15A6E4-43D0-401A-807B-CD18BF9BD019}" type="pres">
      <dgm:prSet presAssocID="{CB3DD590-4EF3-4064-A708-122540843B8F}" presName="sibTrans" presStyleLbl="sibTrans1D1" presStyleIdx="2" presStyleCnt="4"/>
      <dgm:spPr/>
    </dgm:pt>
    <dgm:pt modelId="{9DBB314E-EBA1-4FE5-BAAD-7875E3501AE8}" type="pres">
      <dgm:prSet presAssocID="{8A4F3545-6EAA-4B3A-8665-C7CA8A21E12B}" presName="node" presStyleLbl="node1" presStyleIdx="3" presStyleCnt="4">
        <dgm:presLayoutVars>
          <dgm:bulletEnabled val="1"/>
        </dgm:presLayoutVars>
      </dgm:prSet>
      <dgm:spPr/>
    </dgm:pt>
    <dgm:pt modelId="{DBC41B4A-B367-4C37-80C2-A23F39A78B88}" type="pres">
      <dgm:prSet presAssocID="{8A4F3545-6EAA-4B3A-8665-C7CA8A21E12B}" presName="spNode" presStyleCnt="0"/>
      <dgm:spPr/>
    </dgm:pt>
    <dgm:pt modelId="{BC304689-6510-4775-8CAB-7897393E4BC0}" type="pres">
      <dgm:prSet presAssocID="{2811EFD7-E866-4CA7-A8EA-9342CE9D9B3E}" presName="sibTrans" presStyleLbl="sibTrans1D1" presStyleIdx="3" presStyleCnt="4"/>
      <dgm:spPr/>
    </dgm:pt>
  </dgm:ptLst>
  <dgm:cxnLst>
    <dgm:cxn modelId="{2B688023-7C33-4DF9-A4CE-DAF9E5F210A5}" type="presOf" srcId="{2D06CB52-318C-4389-B852-ADBA91DB892F}" destId="{26E0631A-AD06-405F-9940-DFB6C73CA16B}" srcOrd="0" destOrd="0" presId="urn:microsoft.com/office/officeart/2005/8/layout/cycle6"/>
    <dgm:cxn modelId="{F3AFBC41-5210-4926-BC7E-E165EE678B61}" type="presOf" srcId="{1699518F-CC83-4848-A270-4C75954D27FE}" destId="{71F65FFC-7AF8-4657-8BAD-8CA310DAD36B}" srcOrd="0" destOrd="0" presId="urn:microsoft.com/office/officeart/2005/8/layout/cycle6"/>
    <dgm:cxn modelId="{C7673569-BEFC-46A2-B587-1C15488E76D7}" srcId="{CC5DE2D7-CCBA-470C-A453-570D1BDED9A6}" destId="{2D06CB52-318C-4389-B852-ADBA91DB892F}" srcOrd="2" destOrd="0" parTransId="{FB584DD7-D840-4B04-9C5E-F627CC5E9693}" sibTransId="{CB3DD590-4EF3-4064-A708-122540843B8F}"/>
    <dgm:cxn modelId="{AF4AF750-F060-4022-AE1F-23508B8E0B9F}" type="presOf" srcId="{4E94E63E-DFD1-49A7-8FA5-13C2A2D255C6}" destId="{09F036AA-D923-41B8-BC95-F1D19B0DF7A4}" srcOrd="0" destOrd="0" presId="urn:microsoft.com/office/officeart/2005/8/layout/cycle6"/>
    <dgm:cxn modelId="{7B288258-CC61-4D78-8729-C33D036B3CEB}" type="presOf" srcId="{2811EFD7-E866-4CA7-A8EA-9342CE9D9B3E}" destId="{BC304689-6510-4775-8CAB-7897393E4BC0}" srcOrd="0" destOrd="0" presId="urn:microsoft.com/office/officeart/2005/8/layout/cycle6"/>
    <dgm:cxn modelId="{C3E6787E-4897-4551-9BA3-158DF640EB51}" srcId="{CC5DE2D7-CCBA-470C-A453-570D1BDED9A6}" destId="{60561C5D-F0A1-48B6-BB3F-E4E0CABE64F9}" srcOrd="1" destOrd="0" parTransId="{E07F888E-6F3F-4C95-8D73-F46DA2469CE3}" sibTransId="{FF25B898-EE3B-4AC3-B400-DF9219ACBF41}"/>
    <dgm:cxn modelId="{EC5B0F98-08F5-45C4-9AC8-257AE6D402DC}" type="presOf" srcId="{8A4F3545-6EAA-4B3A-8665-C7CA8A21E12B}" destId="{9DBB314E-EBA1-4FE5-BAAD-7875E3501AE8}" srcOrd="0" destOrd="0" presId="urn:microsoft.com/office/officeart/2005/8/layout/cycle6"/>
    <dgm:cxn modelId="{5125B7A0-AF2F-41AC-996F-42D116406612}" type="presOf" srcId="{CC5DE2D7-CCBA-470C-A453-570D1BDED9A6}" destId="{1BB9DCDA-BB0C-474D-B1C0-D2D22A73B8FB}" srcOrd="0" destOrd="0" presId="urn:microsoft.com/office/officeart/2005/8/layout/cycle6"/>
    <dgm:cxn modelId="{E0725FA5-A9E6-4F5A-9BEC-C6DDD501EBC0}" srcId="{CC5DE2D7-CCBA-470C-A453-570D1BDED9A6}" destId="{1699518F-CC83-4848-A270-4C75954D27FE}" srcOrd="0" destOrd="0" parTransId="{457EB958-5973-4D17-A8E2-EB8C89F24A36}" sibTransId="{4E94E63E-DFD1-49A7-8FA5-13C2A2D255C6}"/>
    <dgm:cxn modelId="{06174CCB-C0DF-4D4E-A2BF-52580AA71895}" type="presOf" srcId="{CB3DD590-4EF3-4064-A708-122540843B8F}" destId="{1D15A6E4-43D0-401A-807B-CD18BF9BD019}" srcOrd="0" destOrd="0" presId="urn:microsoft.com/office/officeart/2005/8/layout/cycle6"/>
    <dgm:cxn modelId="{AF3769E3-E816-42F6-946A-E4F4CD3C5ECF}" type="presOf" srcId="{60561C5D-F0A1-48B6-BB3F-E4E0CABE64F9}" destId="{C1DFCDB0-70EF-4184-99DD-1B5D4CFF3FB1}" srcOrd="0" destOrd="0" presId="urn:microsoft.com/office/officeart/2005/8/layout/cycle6"/>
    <dgm:cxn modelId="{C40EF4FA-4694-4139-B573-1BCCF4D55800}" srcId="{CC5DE2D7-CCBA-470C-A453-570D1BDED9A6}" destId="{8A4F3545-6EAA-4B3A-8665-C7CA8A21E12B}" srcOrd="3" destOrd="0" parTransId="{0BDA2DD9-B0C3-4E32-99F8-517C7F889201}" sibTransId="{2811EFD7-E866-4CA7-A8EA-9342CE9D9B3E}"/>
    <dgm:cxn modelId="{F351D3FE-CA78-4745-944B-6E7499591F52}" type="presOf" srcId="{FF25B898-EE3B-4AC3-B400-DF9219ACBF41}" destId="{2E781A9F-0821-4592-A7D2-7CB286947F6F}" srcOrd="0" destOrd="0" presId="urn:microsoft.com/office/officeart/2005/8/layout/cycle6"/>
    <dgm:cxn modelId="{31A24BB7-68D1-4E79-BABC-2694FEE87B98}" type="presParOf" srcId="{1BB9DCDA-BB0C-474D-B1C0-D2D22A73B8FB}" destId="{71F65FFC-7AF8-4657-8BAD-8CA310DAD36B}" srcOrd="0" destOrd="0" presId="urn:microsoft.com/office/officeart/2005/8/layout/cycle6"/>
    <dgm:cxn modelId="{EFFD920F-B7CF-43D9-BE82-589B62DA7703}" type="presParOf" srcId="{1BB9DCDA-BB0C-474D-B1C0-D2D22A73B8FB}" destId="{1DAB3290-A55C-4FE7-AB97-6806BD0FD584}" srcOrd="1" destOrd="0" presId="urn:microsoft.com/office/officeart/2005/8/layout/cycle6"/>
    <dgm:cxn modelId="{B6F76DB8-5A23-4499-8C28-CC482D3C5FEE}" type="presParOf" srcId="{1BB9DCDA-BB0C-474D-B1C0-D2D22A73B8FB}" destId="{09F036AA-D923-41B8-BC95-F1D19B0DF7A4}" srcOrd="2" destOrd="0" presId="urn:microsoft.com/office/officeart/2005/8/layout/cycle6"/>
    <dgm:cxn modelId="{CD2A5898-49A6-4C07-9C86-E50442B5B0BE}" type="presParOf" srcId="{1BB9DCDA-BB0C-474D-B1C0-D2D22A73B8FB}" destId="{C1DFCDB0-70EF-4184-99DD-1B5D4CFF3FB1}" srcOrd="3" destOrd="0" presId="urn:microsoft.com/office/officeart/2005/8/layout/cycle6"/>
    <dgm:cxn modelId="{72B6ED8B-9033-4B65-971A-65A2DC5BD851}" type="presParOf" srcId="{1BB9DCDA-BB0C-474D-B1C0-D2D22A73B8FB}" destId="{269BA7C2-60BF-4526-9DCB-FCBA6A68FED9}" srcOrd="4" destOrd="0" presId="urn:microsoft.com/office/officeart/2005/8/layout/cycle6"/>
    <dgm:cxn modelId="{0592986B-F052-49BB-AC81-29565A60A782}" type="presParOf" srcId="{1BB9DCDA-BB0C-474D-B1C0-D2D22A73B8FB}" destId="{2E781A9F-0821-4592-A7D2-7CB286947F6F}" srcOrd="5" destOrd="0" presId="urn:microsoft.com/office/officeart/2005/8/layout/cycle6"/>
    <dgm:cxn modelId="{545E96F9-7D1D-4CB6-9C85-512407F3811E}" type="presParOf" srcId="{1BB9DCDA-BB0C-474D-B1C0-D2D22A73B8FB}" destId="{26E0631A-AD06-405F-9940-DFB6C73CA16B}" srcOrd="6" destOrd="0" presId="urn:microsoft.com/office/officeart/2005/8/layout/cycle6"/>
    <dgm:cxn modelId="{E35D66C6-8F00-4C40-AF1B-C21DD538DDA9}" type="presParOf" srcId="{1BB9DCDA-BB0C-474D-B1C0-D2D22A73B8FB}" destId="{01708FB1-265B-4121-9373-BCE93009D517}" srcOrd="7" destOrd="0" presId="urn:microsoft.com/office/officeart/2005/8/layout/cycle6"/>
    <dgm:cxn modelId="{6C1E70FB-ECE3-4B12-8F32-19E8D12EBF9C}" type="presParOf" srcId="{1BB9DCDA-BB0C-474D-B1C0-D2D22A73B8FB}" destId="{1D15A6E4-43D0-401A-807B-CD18BF9BD019}" srcOrd="8" destOrd="0" presId="urn:microsoft.com/office/officeart/2005/8/layout/cycle6"/>
    <dgm:cxn modelId="{A802730E-9A97-4AF9-9669-3DE5CF7D41DF}" type="presParOf" srcId="{1BB9DCDA-BB0C-474D-B1C0-D2D22A73B8FB}" destId="{9DBB314E-EBA1-4FE5-BAAD-7875E3501AE8}" srcOrd="9" destOrd="0" presId="urn:microsoft.com/office/officeart/2005/8/layout/cycle6"/>
    <dgm:cxn modelId="{3ECBE772-9B12-4DEE-AE75-6EAE90C2C336}" type="presParOf" srcId="{1BB9DCDA-BB0C-474D-B1C0-D2D22A73B8FB}" destId="{DBC41B4A-B367-4C37-80C2-A23F39A78B88}" srcOrd="10" destOrd="0" presId="urn:microsoft.com/office/officeart/2005/8/layout/cycle6"/>
    <dgm:cxn modelId="{3A7F1A35-C3B6-4817-8CF6-3C83C64EB139}" type="presParOf" srcId="{1BB9DCDA-BB0C-474D-B1C0-D2D22A73B8FB}" destId="{BC304689-6510-4775-8CAB-7897393E4BC0}" srcOrd="11"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84CEF40-A9D4-458A-BBC9-C8AB6837A7AC}"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pl-PL"/>
        </a:p>
      </dgm:t>
    </dgm:pt>
    <dgm:pt modelId="{F318A95F-69F7-4D60-8271-7CDDF8F1D6CD}">
      <dgm:prSet phldrT="[Tekst]"/>
      <dgm:spPr/>
      <dgm:t>
        <a:bodyPr/>
        <a:lstStyle/>
        <a:p>
          <a:r>
            <a:rPr lang="pl-PL" dirty="0"/>
            <a:t>pozytywne</a:t>
          </a:r>
        </a:p>
      </dgm:t>
    </dgm:pt>
    <dgm:pt modelId="{674A0D37-D15C-4D7D-B557-BCCFE385921B}" type="parTrans" cxnId="{DB195EB7-C089-4A9F-885B-BC1EB2908A30}">
      <dgm:prSet/>
      <dgm:spPr/>
      <dgm:t>
        <a:bodyPr/>
        <a:lstStyle/>
        <a:p>
          <a:endParaRPr lang="pl-PL"/>
        </a:p>
      </dgm:t>
    </dgm:pt>
    <dgm:pt modelId="{738693A2-7B63-4B28-A270-8F816D9B60F3}" type="sibTrans" cxnId="{DB195EB7-C089-4A9F-885B-BC1EB2908A30}">
      <dgm:prSet/>
      <dgm:spPr/>
      <dgm:t>
        <a:bodyPr/>
        <a:lstStyle/>
        <a:p>
          <a:endParaRPr lang="pl-PL"/>
        </a:p>
      </dgm:t>
    </dgm:pt>
    <dgm:pt modelId="{9BCC20A6-A4EB-4E5E-B43A-D8A2031593DA}">
      <dgm:prSet phldrT="[Tekst]"/>
      <dgm:spPr/>
      <dgm:t>
        <a:bodyPr/>
        <a:lstStyle/>
        <a:p>
          <a:r>
            <a:rPr lang="pl-PL" dirty="0"/>
            <a:t>Okoliczności, które warunkują dopuszczalność wszczęcia i prowadzenia postępowania</a:t>
          </a:r>
        </a:p>
      </dgm:t>
    </dgm:pt>
    <dgm:pt modelId="{D9275D0A-BC8B-4AAF-A0E5-2B60B01C2EC5}" type="parTrans" cxnId="{53A57BF8-A870-4EB9-87BA-0940439295EB}">
      <dgm:prSet/>
      <dgm:spPr/>
      <dgm:t>
        <a:bodyPr/>
        <a:lstStyle/>
        <a:p>
          <a:endParaRPr lang="pl-PL"/>
        </a:p>
      </dgm:t>
    </dgm:pt>
    <dgm:pt modelId="{DEB51F98-7343-4339-B7A6-A567A41FD870}" type="sibTrans" cxnId="{53A57BF8-A870-4EB9-87BA-0940439295EB}">
      <dgm:prSet/>
      <dgm:spPr/>
      <dgm:t>
        <a:bodyPr/>
        <a:lstStyle/>
        <a:p>
          <a:endParaRPr lang="pl-PL"/>
        </a:p>
      </dgm:t>
    </dgm:pt>
    <dgm:pt modelId="{E5612431-E787-4BD2-9B26-AC8BE0F77E16}">
      <dgm:prSet phldrT="[Tekst]"/>
      <dgm:spPr/>
      <dgm:t>
        <a:bodyPr/>
        <a:lstStyle/>
        <a:p>
          <a:r>
            <a:rPr lang="pl-PL" dirty="0"/>
            <a:t>Np. podleganie jurysdykcji polskich sądów karnych</a:t>
          </a:r>
        </a:p>
      </dgm:t>
    </dgm:pt>
    <dgm:pt modelId="{E676AE54-AFED-4AF4-AB8E-E33DAB8224C6}" type="parTrans" cxnId="{316FB01A-7E04-47AD-9A0B-E2D0131E4E8D}">
      <dgm:prSet/>
      <dgm:spPr/>
      <dgm:t>
        <a:bodyPr/>
        <a:lstStyle/>
        <a:p>
          <a:endParaRPr lang="pl-PL"/>
        </a:p>
      </dgm:t>
    </dgm:pt>
    <dgm:pt modelId="{DFF0C3C7-E1B2-4A77-8936-B89A3E3F7286}" type="sibTrans" cxnId="{316FB01A-7E04-47AD-9A0B-E2D0131E4E8D}">
      <dgm:prSet/>
      <dgm:spPr/>
      <dgm:t>
        <a:bodyPr/>
        <a:lstStyle/>
        <a:p>
          <a:endParaRPr lang="pl-PL"/>
        </a:p>
      </dgm:t>
    </dgm:pt>
    <dgm:pt modelId="{9A878AB1-129D-4693-B0FB-6F3DF1179ABF}">
      <dgm:prSet phldrT="[Tekst]"/>
      <dgm:spPr/>
      <dgm:t>
        <a:bodyPr/>
        <a:lstStyle/>
        <a:p>
          <a:r>
            <a:rPr lang="pl-PL" dirty="0"/>
            <a:t>negatywne</a:t>
          </a:r>
        </a:p>
      </dgm:t>
    </dgm:pt>
    <dgm:pt modelId="{6FC0F1BD-24F5-4980-AF7D-7D935949D5CC}" type="parTrans" cxnId="{E02ED25F-A6AF-48D8-98F1-1270B276AE12}">
      <dgm:prSet/>
      <dgm:spPr/>
      <dgm:t>
        <a:bodyPr/>
        <a:lstStyle/>
        <a:p>
          <a:endParaRPr lang="pl-PL"/>
        </a:p>
      </dgm:t>
    </dgm:pt>
    <dgm:pt modelId="{4261C9F2-D975-42DB-9A07-0060788AAF64}" type="sibTrans" cxnId="{E02ED25F-A6AF-48D8-98F1-1270B276AE12}">
      <dgm:prSet/>
      <dgm:spPr/>
      <dgm:t>
        <a:bodyPr/>
        <a:lstStyle/>
        <a:p>
          <a:endParaRPr lang="pl-PL"/>
        </a:p>
      </dgm:t>
    </dgm:pt>
    <dgm:pt modelId="{01E0D468-53F0-401D-80D1-658D894CA6A6}">
      <dgm:prSet phldrT="[Tekst]"/>
      <dgm:spPr/>
      <dgm:t>
        <a:bodyPr/>
        <a:lstStyle/>
        <a:p>
          <a:r>
            <a:rPr lang="pl-PL" dirty="0"/>
            <a:t>Okoliczności powodujące niedopuszczalność postępowania</a:t>
          </a:r>
        </a:p>
      </dgm:t>
    </dgm:pt>
    <dgm:pt modelId="{68EF3AA6-25D5-4123-AEE9-1509AA4EB320}" type="parTrans" cxnId="{4C96D288-EF1C-4E0A-A123-E6DBE5E4AB50}">
      <dgm:prSet/>
      <dgm:spPr/>
      <dgm:t>
        <a:bodyPr/>
        <a:lstStyle/>
        <a:p>
          <a:endParaRPr lang="pl-PL"/>
        </a:p>
      </dgm:t>
    </dgm:pt>
    <dgm:pt modelId="{23B5B7C2-60E0-4C8D-B56E-F876B96DFDF2}" type="sibTrans" cxnId="{4C96D288-EF1C-4E0A-A123-E6DBE5E4AB50}">
      <dgm:prSet/>
      <dgm:spPr/>
      <dgm:t>
        <a:bodyPr/>
        <a:lstStyle/>
        <a:p>
          <a:endParaRPr lang="pl-PL"/>
        </a:p>
      </dgm:t>
    </dgm:pt>
    <dgm:pt modelId="{39338230-D582-4779-8B64-A7E72752AB85}">
      <dgm:prSet phldrT="[Tekst]"/>
      <dgm:spPr/>
      <dgm:t>
        <a:bodyPr/>
        <a:lstStyle/>
        <a:p>
          <a:r>
            <a:rPr lang="pl-PL" dirty="0"/>
            <a:t>Np. Śmierć oskarżonego</a:t>
          </a:r>
        </a:p>
      </dgm:t>
    </dgm:pt>
    <dgm:pt modelId="{0D713F90-ED98-4DEF-9696-F11C895247E3}" type="parTrans" cxnId="{5832DBA9-8F12-4DFE-9738-6E1D542ADFDC}">
      <dgm:prSet/>
      <dgm:spPr/>
      <dgm:t>
        <a:bodyPr/>
        <a:lstStyle/>
        <a:p>
          <a:endParaRPr lang="pl-PL"/>
        </a:p>
      </dgm:t>
    </dgm:pt>
    <dgm:pt modelId="{E6CEF28D-E39D-499E-B8EC-69B9A378544A}" type="sibTrans" cxnId="{5832DBA9-8F12-4DFE-9738-6E1D542ADFDC}">
      <dgm:prSet/>
      <dgm:spPr/>
      <dgm:t>
        <a:bodyPr/>
        <a:lstStyle/>
        <a:p>
          <a:endParaRPr lang="pl-PL"/>
        </a:p>
      </dgm:t>
    </dgm:pt>
    <dgm:pt modelId="{50E50317-2E37-4C05-AAAE-29AA3D949387}" type="pres">
      <dgm:prSet presAssocID="{784CEF40-A9D4-458A-BBC9-C8AB6837A7AC}" presName="list" presStyleCnt="0">
        <dgm:presLayoutVars>
          <dgm:dir/>
          <dgm:animLvl val="lvl"/>
        </dgm:presLayoutVars>
      </dgm:prSet>
      <dgm:spPr/>
    </dgm:pt>
    <dgm:pt modelId="{5F10C8FA-AE50-464D-BE1F-42244E5BB30E}" type="pres">
      <dgm:prSet presAssocID="{F318A95F-69F7-4D60-8271-7CDDF8F1D6CD}" presName="posSpace" presStyleCnt="0"/>
      <dgm:spPr/>
    </dgm:pt>
    <dgm:pt modelId="{106C6008-2DA9-4C6F-B3B5-15743D60B1E9}" type="pres">
      <dgm:prSet presAssocID="{F318A95F-69F7-4D60-8271-7CDDF8F1D6CD}" presName="vertFlow" presStyleCnt="0"/>
      <dgm:spPr/>
    </dgm:pt>
    <dgm:pt modelId="{B815FBD2-6701-4355-AA47-51B842EAD836}" type="pres">
      <dgm:prSet presAssocID="{F318A95F-69F7-4D60-8271-7CDDF8F1D6CD}" presName="topSpace" presStyleCnt="0"/>
      <dgm:spPr/>
    </dgm:pt>
    <dgm:pt modelId="{B89800DC-AEFA-4780-A854-4C063ED140CB}" type="pres">
      <dgm:prSet presAssocID="{F318A95F-69F7-4D60-8271-7CDDF8F1D6CD}" presName="firstComp" presStyleCnt="0"/>
      <dgm:spPr/>
    </dgm:pt>
    <dgm:pt modelId="{656E8FCD-5592-40BE-A65C-FC8CF49E6398}" type="pres">
      <dgm:prSet presAssocID="{F318A95F-69F7-4D60-8271-7CDDF8F1D6CD}" presName="firstChild" presStyleLbl="bgAccFollowNode1" presStyleIdx="0" presStyleCnt="4"/>
      <dgm:spPr/>
    </dgm:pt>
    <dgm:pt modelId="{119BC18F-5988-4321-8ABB-8B57F7913613}" type="pres">
      <dgm:prSet presAssocID="{F318A95F-69F7-4D60-8271-7CDDF8F1D6CD}" presName="firstChildTx" presStyleLbl="bgAccFollowNode1" presStyleIdx="0" presStyleCnt="4">
        <dgm:presLayoutVars>
          <dgm:bulletEnabled val="1"/>
        </dgm:presLayoutVars>
      </dgm:prSet>
      <dgm:spPr/>
    </dgm:pt>
    <dgm:pt modelId="{3A10B82B-5439-4C45-9EB5-276D459C2C30}" type="pres">
      <dgm:prSet presAssocID="{E5612431-E787-4BD2-9B26-AC8BE0F77E16}" presName="comp" presStyleCnt="0"/>
      <dgm:spPr/>
    </dgm:pt>
    <dgm:pt modelId="{FCC3D909-F821-43A7-BBB4-E666EB26C1F0}" type="pres">
      <dgm:prSet presAssocID="{E5612431-E787-4BD2-9B26-AC8BE0F77E16}" presName="child" presStyleLbl="bgAccFollowNode1" presStyleIdx="1" presStyleCnt="4"/>
      <dgm:spPr/>
    </dgm:pt>
    <dgm:pt modelId="{B6B81679-56B3-4A93-9A48-3FB97261068B}" type="pres">
      <dgm:prSet presAssocID="{E5612431-E787-4BD2-9B26-AC8BE0F77E16}" presName="childTx" presStyleLbl="bgAccFollowNode1" presStyleIdx="1" presStyleCnt="4">
        <dgm:presLayoutVars>
          <dgm:bulletEnabled val="1"/>
        </dgm:presLayoutVars>
      </dgm:prSet>
      <dgm:spPr/>
    </dgm:pt>
    <dgm:pt modelId="{D69ED53A-4A51-4781-B725-792CE36ED270}" type="pres">
      <dgm:prSet presAssocID="{F318A95F-69F7-4D60-8271-7CDDF8F1D6CD}" presName="negSpace" presStyleCnt="0"/>
      <dgm:spPr/>
    </dgm:pt>
    <dgm:pt modelId="{304997DC-0FE2-4BE3-B353-65FBAC3BF13B}" type="pres">
      <dgm:prSet presAssocID="{F318A95F-69F7-4D60-8271-7CDDF8F1D6CD}" presName="circle" presStyleLbl="node1" presStyleIdx="0" presStyleCnt="2"/>
      <dgm:spPr/>
    </dgm:pt>
    <dgm:pt modelId="{32A4323A-F125-4161-ADBA-992906297BF7}" type="pres">
      <dgm:prSet presAssocID="{738693A2-7B63-4B28-A270-8F816D9B60F3}" presName="transSpace" presStyleCnt="0"/>
      <dgm:spPr/>
    </dgm:pt>
    <dgm:pt modelId="{C83FDE85-788B-4B01-8480-ABC50C884470}" type="pres">
      <dgm:prSet presAssocID="{9A878AB1-129D-4693-B0FB-6F3DF1179ABF}" presName="posSpace" presStyleCnt="0"/>
      <dgm:spPr/>
    </dgm:pt>
    <dgm:pt modelId="{A306C244-7DAB-4414-928E-2F7DE5C580E0}" type="pres">
      <dgm:prSet presAssocID="{9A878AB1-129D-4693-B0FB-6F3DF1179ABF}" presName="vertFlow" presStyleCnt="0"/>
      <dgm:spPr/>
    </dgm:pt>
    <dgm:pt modelId="{DEE2C371-2BE7-4E44-9324-7C243BF3F554}" type="pres">
      <dgm:prSet presAssocID="{9A878AB1-129D-4693-B0FB-6F3DF1179ABF}" presName="topSpace" presStyleCnt="0"/>
      <dgm:spPr/>
    </dgm:pt>
    <dgm:pt modelId="{95CEAE07-0FAC-4FD8-A17E-1B3BF2513449}" type="pres">
      <dgm:prSet presAssocID="{9A878AB1-129D-4693-B0FB-6F3DF1179ABF}" presName="firstComp" presStyleCnt="0"/>
      <dgm:spPr/>
    </dgm:pt>
    <dgm:pt modelId="{84546D44-6564-4163-93F3-F6EB57260F51}" type="pres">
      <dgm:prSet presAssocID="{9A878AB1-129D-4693-B0FB-6F3DF1179ABF}" presName="firstChild" presStyleLbl="bgAccFollowNode1" presStyleIdx="2" presStyleCnt="4"/>
      <dgm:spPr/>
    </dgm:pt>
    <dgm:pt modelId="{3CEC0F79-A245-4CFB-B86E-030BA865C89D}" type="pres">
      <dgm:prSet presAssocID="{9A878AB1-129D-4693-B0FB-6F3DF1179ABF}" presName="firstChildTx" presStyleLbl="bgAccFollowNode1" presStyleIdx="2" presStyleCnt="4">
        <dgm:presLayoutVars>
          <dgm:bulletEnabled val="1"/>
        </dgm:presLayoutVars>
      </dgm:prSet>
      <dgm:spPr/>
    </dgm:pt>
    <dgm:pt modelId="{F5CE4AC9-08E8-4BB6-B41D-72539298B8EF}" type="pres">
      <dgm:prSet presAssocID="{39338230-D582-4779-8B64-A7E72752AB85}" presName="comp" presStyleCnt="0"/>
      <dgm:spPr/>
    </dgm:pt>
    <dgm:pt modelId="{7F1D9FC2-7C6C-489D-9496-74289AB369FF}" type="pres">
      <dgm:prSet presAssocID="{39338230-D582-4779-8B64-A7E72752AB85}" presName="child" presStyleLbl="bgAccFollowNode1" presStyleIdx="3" presStyleCnt="4"/>
      <dgm:spPr/>
    </dgm:pt>
    <dgm:pt modelId="{7FE6B2C5-EAF0-4711-A46F-1EE88BAAB7E4}" type="pres">
      <dgm:prSet presAssocID="{39338230-D582-4779-8B64-A7E72752AB85}" presName="childTx" presStyleLbl="bgAccFollowNode1" presStyleIdx="3" presStyleCnt="4">
        <dgm:presLayoutVars>
          <dgm:bulletEnabled val="1"/>
        </dgm:presLayoutVars>
      </dgm:prSet>
      <dgm:spPr/>
    </dgm:pt>
    <dgm:pt modelId="{7000A9CF-06E3-47CB-8214-969F76AFB7D0}" type="pres">
      <dgm:prSet presAssocID="{9A878AB1-129D-4693-B0FB-6F3DF1179ABF}" presName="negSpace" presStyleCnt="0"/>
      <dgm:spPr/>
    </dgm:pt>
    <dgm:pt modelId="{B0A85DE0-A465-4E62-BE11-F496298272EC}" type="pres">
      <dgm:prSet presAssocID="{9A878AB1-129D-4693-B0FB-6F3DF1179ABF}" presName="circle" presStyleLbl="node1" presStyleIdx="1" presStyleCnt="2"/>
      <dgm:spPr/>
    </dgm:pt>
  </dgm:ptLst>
  <dgm:cxnLst>
    <dgm:cxn modelId="{E4E2B502-7583-44EA-84FF-8026AC06F48E}" type="presOf" srcId="{39338230-D582-4779-8B64-A7E72752AB85}" destId="{7F1D9FC2-7C6C-489D-9496-74289AB369FF}" srcOrd="0" destOrd="0" presId="urn:microsoft.com/office/officeart/2005/8/layout/hList9"/>
    <dgm:cxn modelId="{E9E31818-D060-4E8F-A42A-9D63927D68CD}" type="presOf" srcId="{E5612431-E787-4BD2-9B26-AC8BE0F77E16}" destId="{B6B81679-56B3-4A93-9A48-3FB97261068B}" srcOrd="1" destOrd="0" presId="urn:microsoft.com/office/officeart/2005/8/layout/hList9"/>
    <dgm:cxn modelId="{316FB01A-7E04-47AD-9A0B-E2D0131E4E8D}" srcId="{F318A95F-69F7-4D60-8271-7CDDF8F1D6CD}" destId="{E5612431-E787-4BD2-9B26-AC8BE0F77E16}" srcOrd="1" destOrd="0" parTransId="{E676AE54-AFED-4AF4-AB8E-E33DAB8224C6}" sibTransId="{DFF0C3C7-E1B2-4A77-8936-B89A3E3F7286}"/>
    <dgm:cxn modelId="{E02ED25F-A6AF-48D8-98F1-1270B276AE12}" srcId="{784CEF40-A9D4-458A-BBC9-C8AB6837A7AC}" destId="{9A878AB1-129D-4693-B0FB-6F3DF1179ABF}" srcOrd="1" destOrd="0" parTransId="{6FC0F1BD-24F5-4980-AF7D-7D935949D5CC}" sibTransId="{4261C9F2-D975-42DB-9A07-0060788AAF64}"/>
    <dgm:cxn modelId="{9C5A8B62-301B-4EA6-9F0E-C4BFBD7547EF}" type="presOf" srcId="{9A878AB1-129D-4693-B0FB-6F3DF1179ABF}" destId="{B0A85DE0-A465-4E62-BE11-F496298272EC}" srcOrd="0" destOrd="0" presId="urn:microsoft.com/office/officeart/2005/8/layout/hList9"/>
    <dgm:cxn modelId="{D737364E-E066-40D3-ACAF-F8E8BF383609}" type="presOf" srcId="{F318A95F-69F7-4D60-8271-7CDDF8F1D6CD}" destId="{304997DC-0FE2-4BE3-B353-65FBAC3BF13B}" srcOrd="0" destOrd="0" presId="urn:microsoft.com/office/officeart/2005/8/layout/hList9"/>
    <dgm:cxn modelId="{BEAFC250-9293-41AD-8705-7196C70B6084}" type="presOf" srcId="{39338230-D582-4779-8B64-A7E72752AB85}" destId="{7FE6B2C5-EAF0-4711-A46F-1EE88BAAB7E4}" srcOrd="1" destOrd="0" presId="urn:microsoft.com/office/officeart/2005/8/layout/hList9"/>
    <dgm:cxn modelId="{4C96D288-EF1C-4E0A-A123-E6DBE5E4AB50}" srcId="{9A878AB1-129D-4693-B0FB-6F3DF1179ABF}" destId="{01E0D468-53F0-401D-80D1-658D894CA6A6}" srcOrd="0" destOrd="0" parTransId="{68EF3AA6-25D5-4123-AEE9-1509AA4EB320}" sibTransId="{23B5B7C2-60E0-4C8D-B56E-F876B96DFDF2}"/>
    <dgm:cxn modelId="{5832DBA9-8F12-4DFE-9738-6E1D542ADFDC}" srcId="{9A878AB1-129D-4693-B0FB-6F3DF1179ABF}" destId="{39338230-D582-4779-8B64-A7E72752AB85}" srcOrd="1" destOrd="0" parTransId="{0D713F90-ED98-4DEF-9696-F11C895247E3}" sibTransId="{E6CEF28D-E39D-499E-B8EC-69B9A378544A}"/>
    <dgm:cxn modelId="{EDF947AF-7968-452D-BE3D-9D0B908D946A}" type="presOf" srcId="{9BCC20A6-A4EB-4E5E-B43A-D8A2031593DA}" destId="{656E8FCD-5592-40BE-A65C-FC8CF49E6398}" srcOrd="0" destOrd="0" presId="urn:microsoft.com/office/officeart/2005/8/layout/hList9"/>
    <dgm:cxn modelId="{543DA5B5-8808-4125-84BD-586B07B6AABB}" type="presOf" srcId="{9BCC20A6-A4EB-4E5E-B43A-D8A2031593DA}" destId="{119BC18F-5988-4321-8ABB-8B57F7913613}" srcOrd="1" destOrd="0" presId="urn:microsoft.com/office/officeart/2005/8/layout/hList9"/>
    <dgm:cxn modelId="{DB195EB7-C089-4A9F-885B-BC1EB2908A30}" srcId="{784CEF40-A9D4-458A-BBC9-C8AB6837A7AC}" destId="{F318A95F-69F7-4D60-8271-7CDDF8F1D6CD}" srcOrd="0" destOrd="0" parTransId="{674A0D37-D15C-4D7D-B557-BCCFE385921B}" sibTransId="{738693A2-7B63-4B28-A270-8F816D9B60F3}"/>
    <dgm:cxn modelId="{431005BE-479A-45C1-BBC7-8375C804B627}" type="presOf" srcId="{E5612431-E787-4BD2-9B26-AC8BE0F77E16}" destId="{FCC3D909-F821-43A7-BBB4-E666EB26C1F0}" srcOrd="0" destOrd="0" presId="urn:microsoft.com/office/officeart/2005/8/layout/hList9"/>
    <dgm:cxn modelId="{85EDFEC9-951D-4327-A0DC-82A4865AA833}" type="presOf" srcId="{01E0D468-53F0-401D-80D1-658D894CA6A6}" destId="{3CEC0F79-A245-4CFB-B86E-030BA865C89D}" srcOrd="1" destOrd="0" presId="urn:microsoft.com/office/officeart/2005/8/layout/hList9"/>
    <dgm:cxn modelId="{DE3DFDD8-89B4-41A9-90C9-CA3C84F6B91E}" type="presOf" srcId="{01E0D468-53F0-401D-80D1-658D894CA6A6}" destId="{84546D44-6564-4163-93F3-F6EB57260F51}" srcOrd="0" destOrd="0" presId="urn:microsoft.com/office/officeart/2005/8/layout/hList9"/>
    <dgm:cxn modelId="{C8359BF3-CBEF-466F-8DFE-D74C537FF3DF}" type="presOf" srcId="{784CEF40-A9D4-458A-BBC9-C8AB6837A7AC}" destId="{50E50317-2E37-4C05-AAAE-29AA3D949387}" srcOrd="0" destOrd="0" presId="urn:microsoft.com/office/officeart/2005/8/layout/hList9"/>
    <dgm:cxn modelId="{53A57BF8-A870-4EB9-87BA-0940439295EB}" srcId="{F318A95F-69F7-4D60-8271-7CDDF8F1D6CD}" destId="{9BCC20A6-A4EB-4E5E-B43A-D8A2031593DA}" srcOrd="0" destOrd="0" parTransId="{D9275D0A-BC8B-4AAF-A0E5-2B60B01C2EC5}" sibTransId="{DEB51F98-7343-4339-B7A6-A567A41FD870}"/>
    <dgm:cxn modelId="{5D3CDDBC-9942-4A53-94DC-96939F17D4EA}" type="presParOf" srcId="{50E50317-2E37-4C05-AAAE-29AA3D949387}" destId="{5F10C8FA-AE50-464D-BE1F-42244E5BB30E}" srcOrd="0" destOrd="0" presId="urn:microsoft.com/office/officeart/2005/8/layout/hList9"/>
    <dgm:cxn modelId="{6CD785DA-0AE0-457F-8EAC-B866FFFC7E8F}" type="presParOf" srcId="{50E50317-2E37-4C05-AAAE-29AA3D949387}" destId="{106C6008-2DA9-4C6F-B3B5-15743D60B1E9}" srcOrd="1" destOrd="0" presId="urn:microsoft.com/office/officeart/2005/8/layout/hList9"/>
    <dgm:cxn modelId="{A4FEC1C0-2909-4E82-9CEA-9FC83A21E722}" type="presParOf" srcId="{106C6008-2DA9-4C6F-B3B5-15743D60B1E9}" destId="{B815FBD2-6701-4355-AA47-51B842EAD836}" srcOrd="0" destOrd="0" presId="urn:microsoft.com/office/officeart/2005/8/layout/hList9"/>
    <dgm:cxn modelId="{84E79E87-24C1-474F-B292-FADAABA9E806}" type="presParOf" srcId="{106C6008-2DA9-4C6F-B3B5-15743D60B1E9}" destId="{B89800DC-AEFA-4780-A854-4C063ED140CB}" srcOrd="1" destOrd="0" presId="urn:microsoft.com/office/officeart/2005/8/layout/hList9"/>
    <dgm:cxn modelId="{8CE0595C-0965-4339-A484-2C35B17BE380}" type="presParOf" srcId="{B89800DC-AEFA-4780-A854-4C063ED140CB}" destId="{656E8FCD-5592-40BE-A65C-FC8CF49E6398}" srcOrd="0" destOrd="0" presId="urn:microsoft.com/office/officeart/2005/8/layout/hList9"/>
    <dgm:cxn modelId="{3455C630-F78A-4A41-877B-4CBA6ADEB233}" type="presParOf" srcId="{B89800DC-AEFA-4780-A854-4C063ED140CB}" destId="{119BC18F-5988-4321-8ABB-8B57F7913613}" srcOrd="1" destOrd="0" presId="urn:microsoft.com/office/officeart/2005/8/layout/hList9"/>
    <dgm:cxn modelId="{C372E0EA-A3E2-4182-8BB3-AA1ABBCD00D1}" type="presParOf" srcId="{106C6008-2DA9-4C6F-B3B5-15743D60B1E9}" destId="{3A10B82B-5439-4C45-9EB5-276D459C2C30}" srcOrd="2" destOrd="0" presId="urn:microsoft.com/office/officeart/2005/8/layout/hList9"/>
    <dgm:cxn modelId="{99B08042-AB57-4DB5-AC63-37C1704F94DA}" type="presParOf" srcId="{3A10B82B-5439-4C45-9EB5-276D459C2C30}" destId="{FCC3D909-F821-43A7-BBB4-E666EB26C1F0}" srcOrd="0" destOrd="0" presId="urn:microsoft.com/office/officeart/2005/8/layout/hList9"/>
    <dgm:cxn modelId="{888D705C-83F4-43DF-B5BA-80B7019C54DF}" type="presParOf" srcId="{3A10B82B-5439-4C45-9EB5-276D459C2C30}" destId="{B6B81679-56B3-4A93-9A48-3FB97261068B}" srcOrd="1" destOrd="0" presId="urn:microsoft.com/office/officeart/2005/8/layout/hList9"/>
    <dgm:cxn modelId="{F1544700-058D-4BCF-A88D-947D8D913304}" type="presParOf" srcId="{50E50317-2E37-4C05-AAAE-29AA3D949387}" destId="{D69ED53A-4A51-4781-B725-792CE36ED270}" srcOrd="2" destOrd="0" presId="urn:microsoft.com/office/officeart/2005/8/layout/hList9"/>
    <dgm:cxn modelId="{21AAF4B2-966C-47FE-BE0B-5FDB8C95592B}" type="presParOf" srcId="{50E50317-2E37-4C05-AAAE-29AA3D949387}" destId="{304997DC-0FE2-4BE3-B353-65FBAC3BF13B}" srcOrd="3" destOrd="0" presId="urn:microsoft.com/office/officeart/2005/8/layout/hList9"/>
    <dgm:cxn modelId="{8F1DDEB4-3C0D-4A4B-B2EE-B4E3E2748023}" type="presParOf" srcId="{50E50317-2E37-4C05-AAAE-29AA3D949387}" destId="{32A4323A-F125-4161-ADBA-992906297BF7}" srcOrd="4" destOrd="0" presId="urn:microsoft.com/office/officeart/2005/8/layout/hList9"/>
    <dgm:cxn modelId="{CE2290ED-8021-4000-85BE-1326BB69241D}" type="presParOf" srcId="{50E50317-2E37-4C05-AAAE-29AA3D949387}" destId="{C83FDE85-788B-4B01-8480-ABC50C884470}" srcOrd="5" destOrd="0" presId="urn:microsoft.com/office/officeart/2005/8/layout/hList9"/>
    <dgm:cxn modelId="{53701EEA-FADB-4D2C-A63B-D1109323E984}" type="presParOf" srcId="{50E50317-2E37-4C05-AAAE-29AA3D949387}" destId="{A306C244-7DAB-4414-928E-2F7DE5C580E0}" srcOrd="6" destOrd="0" presId="urn:microsoft.com/office/officeart/2005/8/layout/hList9"/>
    <dgm:cxn modelId="{C8D4CCA1-5950-4FCF-B67F-4A7BD5D2E028}" type="presParOf" srcId="{A306C244-7DAB-4414-928E-2F7DE5C580E0}" destId="{DEE2C371-2BE7-4E44-9324-7C243BF3F554}" srcOrd="0" destOrd="0" presId="urn:microsoft.com/office/officeart/2005/8/layout/hList9"/>
    <dgm:cxn modelId="{D4391A19-A0C5-44CF-8835-2035BB7007FC}" type="presParOf" srcId="{A306C244-7DAB-4414-928E-2F7DE5C580E0}" destId="{95CEAE07-0FAC-4FD8-A17E-1B3BF2513449}" srcOrd="1" destOrd="0" presId="urn:microsoft.com/office/officeart/2005/8/layout/hList9"/>
    <dgm:cxn modelId="{9EA5A155-192B-4BAB-A41F-669CDFE117A2}" type="presParOf" srcId="{95CEAE07-0FAC-4FD8-A17E-1B3BF2513449}" destId="{84546D44-6564-4163-93F3-F6EB57260F51}" srcOrd="0" destOrd="0" presId="urn:microsoft.com/office/officeart/2005/8/layout/hList9"/>
    <dgm:cxn modelId="{71925D70-70D9-41A5-8EBD-034781F556E7}" type="presParOf" srcId="{95CEAE07-0FAC-4FD8-A17E-1B3BF2513449}" destId="{3CEC0F79-A245-4CFB-B86E-030BA865C89D}" srcOrd="1" destOrd="0" presId="urn:microsoft.com/office/officeart/2005/8/layout/hList9"/>
    <dgm:cxn modelId="{1D203628-85A2-4DCE-A0E1-0F7AE52044C2}" type="presParOf" srcId="{A306C244-7DAB-4414-928E-2F7DE5C580E0}" destId="{F5CE4AC9-08E8-4BB6-B41D-72539298B8EF}" srcOrd="2" destOrd="0" presId="urn:microsoft.com/office/officeart/2005/8/layout/hList9"/>
    <dgm:cxn modelId="{AF05151E-F02F-47E1-8478-72AABCFBEEAE}" type="presParOf" srcId="{F5CE4AC9-08E8-4BB6-B41D-72539298B8EF}" destId="{7F1D9FC2-7C6C-489D-9496-74289AB369FF}" srcOrd="0" destOrd="0" presId="urn:microsoft.com/office/officeart/2005/8/layout/hList9"/>
    <dgm:cxn modelId="{606D90C7-D1CB-49F9-9004-D2E2BEE0B8F9}" type="presParOf" srcId="{F5CE4AC9-08E8-4BB6-B41D-72539298B8EF}" destId="{7FE6B2C5-EAF0-4711-A46F-1EE88BAAB7E4}" srcOrd="1" destOrd="0" presId="urn:microsoft.com/office/officeart/2005/8/layout/hList9"/>
    <dgm:cxn modelId="{5E7ED4EC-F430-4E0D-9D0E-018EB8039062}" type="presParOf" srcId="{50E50317-2E37-4C05-AAAE-29AA3D949387}" destId="{7000A9CF-06E3-47CB-8214-969F76AFB7D0}" srcOrd="7" destOrd="0" presId="urn:microsoft.com/office/officeart/2005/8/layout/hList9"/>
    <dgm:cxn modelId="{C91AA377-C258-4F80-8AE6-FC88B6AB09ED}" type="presParOf" srcId="{50E50317-2E37-4C05-AAAE-29AA3D949387}" destId="{B0A85DE0-A465-4E62-BE11-F496298272EC}"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84CEF40-A9D4-458A-BBC9-C8AB6837A7AC}"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pl-PL"/>
        </a:p>
      </dgm:t>
    </dgm:pt>
    <dgm:pt modelId="{F318A95F-69F7-4D60-8271-7CDDF8F1D6CD}">
      <dgm:prSet phldrT="[Tekst]"/>
      <dgm:spPr/>
      <dgm:t>
        <a:bodyPr/>
        <a:lstStyle/>
        <a:p>
          <a:r>
            <a:rPr lang="pl-PL" dirty="0"/>
            <a:t>ogólne</a:t>
          </a:r>
        </a:p>
      </dgm:t>
    </dgm:pt>
    <dgm:pt modelId="{674A0D37-D15C-4D7D-B557-BCCFE385921B}" type="parTrans" cxnId="{DB195EB7-C089-4A9F-885B-BC1EB2908A30}">
      <dgm:prSet/>
      <dgm:spPr/>
      <dgm:t>
        <a:bodyPr/>
        <a:lstStyle/>
        <a:p>
          <a:endParaRPr lang="pl-PL"/>
        </a:p>
      </dgm:t>
    </dgm:pt>
    <dgm:pt modelId="{738693A2-7B63-4B28-A270-8F816D9B60F3}" type="sibTrans" cxnId="{DB195EB7-C089-4A9F-885B-BC1EB2908A30}">
      <dgm:prSet/>
      <dgm:spPr/>
      <dgm:t>
        <a:bodyPr/>
        <a:lstStyle/>
        <a:p>
          <a:endParaRPr lang="pl-PL"/>
        </a:p>
      </dgm:t>
    </dgm:pt>
    <dgm:pt modelId="{9BCC20A6-A4EB-4E5E-B43A-D8A2031593DA}">
      <dgm:prSet phldrT="[Tekst]"/>
      <dgm:spPr/>
      <dgm:t>
        <a:bodyPr/>
        <a:lstStyle/>
        <a:p>
          <a:r>
            <a:rPr lang="pl-PL" dirty="0"/>
            <a:t>Warunkują proces prowadzony w każdym trybie</a:t>
          </a:r>
        </a:p>
      </dgm:t>
    </dgm:pt>
    <dgm:pt modelId="{D9275D0A-BC8B-4AAF-A0E5-2B60B01C2EC5}" type="parTrans" cxnId="{53A57BF8-A870-4EB9-87BA-0940439295EB}">
      <dgm:prSet/>
      <dgm:spPr/>
      <dgm:t>
        <a:bodyPr/>
        <a:lstStyle/>
        <a:p>
          <a:endParaRPr lang="pl-PL"/>
        </a:p>
      </dgm:t>
    </dgm:pt>
    <dgm:pt modelId="{DEB51F98-7343-4339-B7A6-A567A41FD870}" type="sibTrans" cxnId="{53A57BF8-A870-4EB9-87BA-0940439295EB}">
      <dgm:prSet/>
      <dgm:spPr/>
      <dgm:t>
        <a:bodyPr/>
        <a:lstStyle/>
        <a:p>
          <a:endParaRPr lang="pl-PL"/>
        </a:p>
      </dgm:t>
    </dgm:pt>
    <dgm:pt modelId="{E5612431-E787-4BD2-9B26-AC8BE0F77E16}">
      <dgm:prSet phldrT="[Tekst]"/>
      <dgm:spPr/>
      <dgm:t>
        <a:bodyPr/>
        <a:lstStyle/>
        <a:p>
          <a:r>
            <a:rPr lang="pl-PL" dirty="0"/>
            <a:t>- Pozostawanie oskarżonego przy życiu,</a:t>
          </a:r>
        </a:p>
        <a:p>
          <a:r>
            <a:rPr lang="pl-PL" dirty="0"/>
            <a:t>- Podleganie orzecznictwu polskich sądów</a:t>
          </a:r>
        </a:p>
      </dgm:t>
    </dgm:pt>
    <dgm:pt modelId="{E676AE54-AFED-4AF4-AB8E-E33DAB8224C6}" type="parTrans" cxnId="{316FB01A-7E04-47AD-9A0B-E2D0131E4E8D}">
      <dgm:prSet/>
      <dgm:spPr/>
      <dgm:t>
        <a:bodyPr/>
        <a:lstStyle/>
        <a:p>
          <a:endParaRPr lang="pl-PL"/>
        </a:p>
      </dgm:t>
    </dgm:pt>
    <dgm:pt modelId="{DFF0C3C7-E1B2-4A77-8936-B89A3E3F7286}" type="sibTrans" cxnId="{316FB01A-7E04-47AD-9A0B-E2D0131E4E8D}">
      <dgm:prSet/>
      <dgm:spPr/>
      <dgm:t>
        <a:bodyPr/>
        <a:lstStyle/>
        <a:p>
          <a:endParaRPr lang="pl-PL"/>
        </a:p>
      </dgm:t>
    </dgm:pt>
    <dgm:pt modelId="{9A878AB1-129D-4693-B0FB-6F3DF1179ABF}">
      <dgm:prSet phldrT="[Tekst]"/>
      <dgm:spPr/>
      <dgm:t>
        <a:bodyPr/>
        <a:lstStyle/>
        <a:p>
          <a:r>
            <a:rPr lang="pl-PL" dirty="0"/>
            <a:t>szczególne</a:t>
          </a:r>
        </a:p>
      </dgm:t>
    </dgm:pt>
    <dgm:pt modelId="{6FC0F1BD-24F5-4980-AF7D-7D935949D5CC}" type="parTrans" cxnId="{E02ED25F-A6AF-48D8-98F1-1270B276AE12}">
      <dgm:prSet/>
      <dgm:spPr/>
      <dgm:t>
        <a:bodyPr/>
        <a:lstStyle/>
        <a:p>
          <a:endParaRPr lang="pl-PL"/>
        </a:p>
      </dgm:t>
    </dgm:pt>
    <dgm:pt modelId="{4261C9F2-D975-42DB-9A07-0060788AAF64}" type="sibTrans" cxnId="{E02ED25F-A6AF-48D8-98F1-1270B276AE12}">
      <dgm:prSet/>
      <dgm:spPr/>
      <dgm:t>
        <a:bodyPr/>
        <a:lstStyle/>
        <a:p>
          <a:endParaRPr lang="pl-PL"/>
        </a:p>
      </dgm:t>
    </dgm:pt>
    <dgm:pt modelId="{01E0D468-53F0-401D-80D1-658D894CA6A6}">
      <dgm:prSet phldrT="[Tekst]"/>
      <dgm:spPr/>
      <dgm:t>
        <a:bodyPr/>
        <a:lstStyle/>
        <a:p>
          <a:r>
            <a:rPr lang="pl-PL" dirty="0"/>
            <a:t>Warunkując szczególny tryb postępowania lub odmianę procesu</a:t>
          </a:r>
        </a:p>
      </dgm:t>
    </dgm:pt>
    <dgm:pt modelId="{68EF3AA6-25D5-4123-AEE9-1509AA4EB320}" type="parTrans" cxnId="{4C96D288-EF1C-4E0A-A123-E6DBE5E4AB50}">
      <dgm:prSet/>
      <dgm:spPr/>
      <dgm:t>
        <a:bodyPr/>
        <a:lstStyle/>
        <a:p>
          <a:endParaRPr lang="pl-PL"/>
        </a:p>
      </dgm:t>
    </dgm:pt>
    <dgm:pt modelId="{23B5B7C2-60E0-4C8D-B56E-F876B96DFDF2}" type="sibTrans" cxnId="{4C96D288-EF1C-4E0A-A123-E6DBE5E4AB50}">
      <dgm:prSet/>
      <dgm:spPr/>
      <dgm:t>
        <a:bodyPr/>
        <a:lstStyle/>
        <a:p>
          <a:endParaRPr lang="pl-PL"/>
        </a:p>
      </dgm:t>
    </dgm:pt>
    <dgm:pt modelId="{39338230-D582-4779-8B64-A7E72752AB85}">
      <dgm:prSet phldrT="[Tekst]"/>
      <dgm:spPr/>
      <dgm:t>
        <a:bodyPr/>
        <a:lstStyle/>
        <a:p>
          <a:r>
            <a:rPr lang="pl-PL" dirty="0"/>
            <a:t>Np. „okoliczności sprawy nie budzą wątpliwości” – przesłanka postępowania nakazowego</a:t>
          </a:r>
        </a:p>
      </dgm:t>
    </dgm:pt>
    <dgm:pt modelId="{0D713F90-ED98-4DEF-9696-F11C895247E3}" type="parTrans" cxnId="{5832DBA9-8F12-4DFE-9738-6E1D542ADFDC}">
      <dgm:prSet/>
      <dgm:spPr/>
      <dgm:t>
        <a:bodyPr/>
        <a:lstStyle/>
        <a:p>
          <a:endParaRPr lang="pl-PL"/>
        </a:p>
      </dgm:t>
    </dgm:pt>
    <dgm:pt modelId="{E6CEF28D-E39D-499E-B8EC-69B9A378544A}" type="sibTrans" cxnId="{5832DBA9-8F12-4DFE-9738-6E1D542ADFDC}">
      <dgm:prSet/>
      <dgm:spPr/>
      <dgm:t>
        <a:bodyPr/>
        <a:lstStyle/>
        <a:p>
          <a:endParaRPr lang="pl-PL"/>
        </a:p>
      </dgm:t>
    </dgm:pt>
    <dgm:pt modelId="{50E50317-2E37-4C05-AAAE-29AA3D949387}" type="pres">
      <dgm:prSet presAssocID="{784CEF40-A9D4-458A-BBC9-C8AB6837A7AC}" presName="list" presStyleCnt="0">
        <dgm:presLayoutVars>
          <dgm:dir/>
          <dgm:animLvl val="lvl"/>
        </dgm:presLayoutVars>
      </dgm:prSet>
      <dgm:spPr/>
    </dgm:pt>
    <dgm:pt modelId="{5F10C8FA-AE50-464D-BE1F-42244E5BB30E}" type="pres">
      <dgm:prSet presAssocID="{F318A95F-69F7-4D60-8271-7CDDF8F1D6CD}" presName="posSpace" presStyleCnt="0"/>
      <dgm:spPr/>
    </dgm:pt>
    <dgm:pt modelId="{106C6008-2DA9-4C6F-B3B5-15743D60B1E9}" type="pres">
      <dgm:prSet presAssocID="{F318A95F-69F7-4D60-8271-7CDDF8F1D6CD}" presName="vertFlow" presStyleCnt="0"/>
      <dgm:spPr/>
    </dgm:pt>
    <dgm:pt modelId="{B815FBD2-6701-4355-AA47-51B842EAD836}" type="pres">
      <dgm:prSet presAssocID="{F318A95F-69F7-4D60-8271-7CDDF8F1D6CD}" presName="topSpace" presStyleCnt="0"/>
      <dgm:spPr/>
    </dgm:pt>
    <dgm:pt modelId="{B89800DC-AEFA-4780-A854-4C063ED140CB}" type="pres">
      <dgm:prSet presAssocID="{F318A95F-69F7-4D60-8271-7CDDF8F1D6CD}" presName="firstComp" presStyleCnt="0"/>
      <dgm:spPr/>
    </dgm:pt>
    <dgm:pt modelId="{656E8FCD-5592-40BE-A65C-FC8CF49E6398}" type="pres">
      <dgm:prSet presAssocID="{F318A95F-69F7-4D60-8271-7CDDF8F1D6CD}" presName="firstChild" presStyleLbl="bgAccFollowNode1" presStyleIdx="0" presStyleCnt="4"/>
      <dgm:spPr/>
    </dgm:pt>
    <dgm:pt modelId="{119BC18F-5988-4321-8ABB-8B57F7913613}" type="pres">
      <dgm:prSet presAssocID="{F318A95F-69F7-4D60-8271-7CDDF8F1D6CD}" presName="firstChildTx" presStyleLbl="bgAccFollowNode1" presStyleIdx="0" presStyleCnt="4">
        <dgm:presLayoutVars>
          <dgm:bulletEnabled val="1"/>
        </dgm:presLayoutVars>
      </dgm:prSet>
      <dgm:spPr/>
    </dgm:pt>
    <dgm:pt modelId="{3A10B82B-5439-4C45-9EB5-276D459C2C30}" type="pres">
      <dgm:prSet presAssocID="{E5612431-E787-4BD2-9B26-AC8BE0F77E16}" presName="comp" presStyleCnt="0"/>
      <dgm:spPr/>
    </dgm:pt>
    <dgm:pt modelId="{FCC3D909-F821-43A7-BBB4-E666EB26C1F0}" type="pres">
      <dgm:prSet presAssocID="{E5612431-E787-4BD2-9B26-AC8BE0F77E16}" presName="child" presStyleLbl="bgAccFollowNode1" presStyleIdx="1" presStyleCnt="4"/>
      <dgm:spPr/>
    </dgm:pt>
    <dgm:pt modelId="{B6B81679-56B3-4A93-9A48-3FB97261068B}" type="pres">
      <dgm:prSet presAssocID="{E5612431-E787-4BD2-9B26-AC8BE0F77E16}" presName="childTx" presStyleLbl="bgAccFollowNode1" presStyleIdx="1" presStyleCnt="4">
        <dgm:presLayoutVars>
          <dgm:bulletEnabled val="1"/>
        </dgm:presLayoutVars>
      </dgm:prSet>
      <dgm:spPr/>
    </dgm:pt>
    <dgm:pt modelId="{D69ED53A-4A51-4781-B725-792CE36ED270}" type="pres">
      <dgm:prSet presAssocID="{F318A95F-69F7-4D60-8271-7CDDF8F1D6CD}" presName="negSpace" presStyleCnt="0"/>
      <dgm:spPr/>
    </dgm:pt>
    <dgm:pt modelId="{304997DC-0FE2-4BE3-B353-65FBAC3BF13B}" type="pres">
      <dgm:prSet presAssocID="{F318A95F-69F7-4D60-8271-7CDDF8F1D6CD}" presName="circle" presStyleLbl="node1" presStyleIdx="0" presStyleCnt="2"/>
      <dgm:spPr/>
    </dgm:pt>
    <dgm:pt modelId="{32A4323A-F125-4161-ADBA-992906297BF7}" type="pres">
      <dgm:prSet presAssocID="{738693A2-7B63-4B28-A270-8F816D9B60F3}" presName="transSpace" presStyleCnt="0"/>
      <dgm:spPr/>
    </dgm:pt>
    <dgm:pt modelId="{C83FDE85-788B-4B01-8480-ABC50C884470}" type="pres">
      <dgm:prSet presAssocID="{9A878AB1-129D-4693-B0FB-6F3DF1179ABF}" presName="posSpace" presStyleCnt="0"/>
      <dgm:spPr/>
    </dgm:pt>
    <dgm:pt modelId="{A306C244-7DAB-4414-928E-2F7DE5C580E0}" type="pres">
      <dgm:prSet presAssocID="{9A878AB1-129D-4693-B0FB-6F3DF1179ABF}" presName="vertFlow" presStyleCnt="0"/>
      <dgm:spPr/>
    </dgm:pt>
    <dgm:pt modelId="{DEE2C371-2BE7-4E44-9324-7C243BF3F554}" type="pres">
      <dgm:prSet presAssocID="{9A878AB1-129D-4693-B0FB-6F3DF1179ABF}" presName="topSpace" presStyleCnt="0"/>
      <dgm:spPr/>
    </dgm:pt>
    <dgm:pt modelId="{95CEAE07-0FAC-4FD8-A17E-1B3BF2513449}" type="pres">
      <dgm:prSet presAssocID="{9A878AB1-129D-4693-B0FB-6F3DF1179ABF}" presName="firstComp" presStyleCnt="0"/>
      <dgm:spPr/>
    </dgm:pt>
    <dgm:pt modelId="{84546D44-6564-4163-93F3-F6EB57260F51}" type="pres">
      <dgm:prSet presAssocID="{9A878AB1-129D-4693-B0FB-6F3DF1179ABF}" presName="firstChild" presStyleLbl="bgAccFollowNode1" presStyleIdx="2" presStyleCnt="4"/>
      <dgm:spPr/>
    </dgm:pt>
    <dgm:pt modelId="{3CEC0F79-A245-4CFB-B86E-030BA865C89D}" type="pres">
      <dgm:prSet presAssocID="{9A878AB1-129D-4693-B0FB-6F3DF1179ABF}" presName="firstChildTx" presStyleLbl="bgAccFollowNode1" presStyleIdx="2" presStyleCnt="4">
        <dgm:presLayoutVars>
          <dgm:bulletEnabled val="1"/>
        </dgm:presLayoutVars>
      </dgm:prSet>
      <dgm:spPr/>
    </dgm:pt>
    <dgm:pt modelId="{F5CE4AC9-08E8-4BB6-B41D-72539298B8EF}" type="pres">
      <dgm:prSet presAssocID="{39338230-D582-4779-8B64-A7E72752AB85}" presName="comp" presStyleCnt="0"/>
      <dgm:spPr/>
    </dgm:pt>
    <dgm:pt modelId="{7F1D9FC2-7C6C-489D-9496-74289AB369FF}" type="pres">
      <dgm:prSet presAssocID="{39338230-D582-4779-8B64-A7E72752AB85}" presName="child" presStyleLbl="bgAccFollowNode1" presStyleIdx="3" presStyleCnt="4"/>
      <dgm:spPr/>
    </dgm:pt>
    <dgm:pt modelId="{7FE6B2C5-EAF0-4711-A46F-1EE88BAAB7E4}" type="pres">
      <dgm:prSet presAssocID="{39338230-D582-4779-8B64-A7E72752AB85}" presName="childTx" presStyleLbl="bgAccFollowNode1" presStyleIdx="3" presStyleCnt="4">
        <dgm:presLayoutVars>
          <dgm:bulletEnabled val="1"/>
        </dgm:presLayoutVars>
      </dgm:prSet>
      <dgm:spPr/>
    </dgm:pt>
    <dgm:pt modelId="{7000A9CF-06E3-47CB-8214-969F76AFB7D0}" type="pres">
      <dgm:prSet presAssocID="{9A878AB1-129D-4693-B0FB-6F3DF1179ABF}" presName="negSpace" presStyleCnt="0"/>
      <dgm:spPr/>
    </dgm:pt>
    <dgm:pt modelId="{B0A85DE0-A465-4E62-BE11-F496298272EC}" type="pres">
      <dgm:prSet presAssocID="{9A878AB1-129D-4693-B0FB-6F3DF1179ABF}" presName="circle" presStyleLbl="node1" presStyleIdx="1" presStyleCnt="2"/>
      <dgm:spPr/>
    </dgm:pt>
  </dgm:ptLst>
  <dgm:cxnLst>
    <dgm:cxn modelId="{E4E2B502-7583-44EA-84FF-8026AC06F48E}" type="presOf" srcId="{39338230-D582-4779-8B64-A7E72752AB85}" destId="{7F1D9FC2-7C6C-489D-9496-74289AB369FF}" srcOrd="0" destOrd="0" presId="urn:microsoft.com/office/officeart/2005/8/layout/hList9"/>
    <dgm:cxn modelId="{E9E31818-D060-4E8F-A42A-9D63927D68CD}" type="presOf" srcId="{E5612431-E787-4BD2-9B26-AC8BE0F77E16}" destId="{B6B81679-56B3-4A93-9A48-3FB97261068B}" srcOrd="1" destOrd="0" presId="urn:microsoft.com/office/officeart/2005/8/layout/hList9"/>
    <dgm:cxn modelId="{316FB01A-7E04-47AD-9A0B-E2D0131E4E8D}" srcId="{F318A95F-69F7-4D60-8271-7CDDF8F1D6CD}" destId="{E5612431-E787-4BD2-9B26-AC8BE0F77E16}" srcOrd="1" destOrd="0" parTransId="{E676AE54-AFED-4AF4-AB8E-E33DAB8224C6}" sibTransId="{DFF0C3C7-E1B2-4A77-8936-B89A3E3F7286}"/>
    <dgm:cxn modelId="{E02ED25F-A6AF-48D8-98F1-1270B276AE12}" srcId="{784CEF40-A9D4-458A-BBC9-C8AB6837A7AC}" destId="{9A878AB1-129D-4693-B0FB-6F3DF1179ABF}" srcOrd="1" destOrd="0" parTransId="{6FC0F1BD-24F5-4980-AF7D-7D935949D5CC}" sibTransId="{4261C9F2-D975-42DB-9A07-0060788AAF64}"/>
    <dgm:cxn modelId="{9C5A8B62-301B-4EA6-9F0E-C4BFBD7547EF}" type="presOf" srcId="{9A878AB1-129D-4693-B0FB-6F3DF1179ABF}" destId="{B0A85DE0-A465-4E62-BE11-F496298272EC}" srcOrd="0" destOrd="0" presId="urn:microsoft.com/office/officeart/2005/8/layout/hList9"/>
    <dgm:cxn modelId="{D737364E-E066-40D3-ACAF-F8E8BF383609}" type="presOf" srcId="{F318A95F-69F7-4D60-8271-7CDDF8F1D6CD}" destId="{304997DC-0FE2-4BE3-B353-65FBAC3BF13B}" srcOrd="0" destOrd="0" presId="urn:microsoft.com/office/officeart/2005/8/layout/hList9"/>
    <dgm:cxn modelId="{BEAFC250-9293-41AD-8705-7196C70B6084}" type="presOf" srcId="{39338230-D582-4779-8B64-A7E72752AB85}" destId="{7FE6B2C5-EAF0-4711-A46F-1EE88BAAB7E4}" srcOrd="1" destOrd="0" presId="urn:microsoft.com/office/officeart/2005/8/layout/hList9"/>
    <dgm:cxn modelId="{4C96D288-EF1C-4E0A-A123-E6DBE5E4AB50}" srcId="{9A878AB1-129D-4693-B0FB-6F3DF1179ABF}" destId="{01E0D468-53F0-401D-80D1-658D894CA6A6}" srcOrd="0" destOrd="0" parTransId="{68EF3AA6-25D5-4123-AEE9-1509AA4EB320}" sibTransId="{23B5B7C2-60E0-4C8D-B56E-F876B96DFDF2}"/>
    <dgm:cxn modelId="{5832DBA9-8F12-4DFE-9738-6E1D542ADFDC}" srcId="{9A878AB1-129D-4693-B0FB-6F3DF1179ABF}" destId="{39338230-D582-4779-8B64-A7E72752AB85}" srcOrd="1" destOrd="0" parTransId="{0D713F90-ED98-4DEF-9696-F11C895247E3}" sibTransId="{E6CEF28D-E39D-499E-B8EC-69B9A378544A}"/>
    <dgm:cxn modelId="{EDF947AF-7968-452D-BE3D-9D0B908D946A}" type="presOf" srcId="{9BCC20A6-A4EB-4E5E-B43A-D8A2031593DA}" destId="{656E8FCD-5592-40BE-A65C-FC8CF49E6398}" srcOrd="0" destOrd="0" presId="urn:microsoft.com/office/officeart/2005/8/layout/hList9"/>
    <dgm:cxn modelId="{543DA5B5-8808-4125-84BD-586B07B6AABB}" type="presOf" srcId="{9BCC20A6-A4EB-4E5E-B43A-D8A2031593DA}" destId="{119BC18F-5988-4321-8ABB-8B57F7913613}" srcOrd="1" destOrd="0" presId="urn:microsoft.com/office/officeart/2005/8/layout/hList9"/>
    <dgm:cxn modelId="{DB195EB7-C089-4A9F-885B-BC1EB2908A30}" srcId="{784CEF40-A9D4-458A-BBC9-C8AB6837A7AC}" destId="{F318A95F-69F7-4D60-8271-7CDDF8F1D6CD}" srcOrd="0" destOrd="0" parTransId="{674A0D37-D15C-4D7D-B557-BCCFE385921B}" sibTransId="{738693A2-7B63-4B28-A270-8F816D9B60F3}"/>
    <dgm:cxn modelId="{431005BE-479A-45C1-BBC7-8375C804B627}" type="presOf" srcId="{E5612431-E787-4BD2-9B26-AC8BE0F77E16}" destId="{FCC3D909-F821-43A7-BBB4-E666EB26C1F0}" srcOrd="0" destOrd="0" presId="urn:microsoft.com/office/officeart/2005/8/layout/hList9"/>
    <dgm:cxn modelId="{85EDFEC9-951D-4327-A0DC-82A4865AA833}" type="presOf" srcId="{01E0D468-53F0-401D-80D1-658D894CA6A6}" destId="{3CEC0F79-A245-4CFB-B86E-030BA865C89D}" srcOrd="1" destOrd="0" presId="urn:microsoft.com/office/officeart/2005/8/layout/hList9"/>
    <dgm:cxn modelId="{DE3DFDD8-89B4-41A9-90C9-CA3C84F6B91E}" type="presOf" srcId="{01E0D468-53F0-401D-80D1-658D894CA6A6}" destId="{84546D44-6564-4163-93F3-F6EB57260F51}" srcOrd="0" destOrd="0" presId="urn:microsoft.com/office/officeart/2005/8/layout/hList9"/>
    <dgm:cxn modelId="{C8359BF3-CBEF-466F-8DFE-D74C537FF3DF}" type="presOf" srcId="{784CEF40-A9D4-458A-BBC9-C8AB6837A7AC}" destId="{50E50317-2E37-4C05-AAAE-29AA3D949387}" srcOrd="0" destOrd="0" presId="urn:microsoft.com/office/officeart/2005/8/layout/hList9"/>
    <dgm:cxn modelId="{53A57BF8-A870-4EB9-87BA-0940439295EB}" srcId="{F318A95F-69F7-4D60-8271-7CDDF8F1D6CD}" destId="{9BCC20A6-A4EB-4E5E-B43A-D8A2031593DA}" srcOrd="0" destOrd="0" parTransId="{D9275D0A-BC8B-4AAF-A0E5-2B60B01C2EC5}" sibTransId="{DEB51F98-7343-4339-B7A6-A567A41FD870}"/>
    <dgm:cxn modelId="{5D3CDDBC-9942-4A53-94DC-96939F17D4EA}" type="presParOf" srcId="{50E50317-2E37-4C05-AAAE-29AA3D949387}" destId="{5F10C8FA-AE50-464D-BE1F-42244E5BB30E}" srcOrd="0" destOrd="0" presId="urn:microsoft.com/office/officeart/2005/8/layout/hList9"/>
    <dgm:cxn modelId="{6CD785DA-0AE0-457F-8EAC-B866FFFC7E8F}" type="presParOf" srcId="{50E50317-2E37-4C05-AAAE-29AA3D949387}" destId="{106C6008-2DA9-4C6F-B3B5-15743D60B1E9}" srcOrd="1" destOrd="0" presId="urn:microsoft.com/office/officeart/2005/8/layout/hList9"/>
    <dgm:cxn modelId="{A4FEC1C0-2909-4E82-9CEA-9FC83A21E722}" type="presParOf" srcId="{106C6008-2DA9-4C6F-B3B5-15743D60B1E9}" destId="{B815FBD2-6701-4355-AA47-51B842EAD836}" srcOrd="0" destOrd="0" presId="urn:microsoft.com/office/officeart/2005/8/layout/hList9"/>
    <dgm:cxn modelId="{84E79E87-24C1-474F-B292-FADAABA9E806}" type="presParOf" srcId="{106C6008-2DA9-4C6F-B3B5-15743D60B1E9}" destId="{B89800DC-AEFA-4780-A854-4C063ED140CB}" srcOrd="1" destOrd="0" presId="urn:microsoft.com/office/officeart/2005/8/layout/hList9"/>
    <dgm:cxn modelId="{8CE0595C-0965-4339-A484-2C35B17BE380}" type="presParOf" srcId="{B89800DC-AEFA-4780-A854-4C063ED140CB}" destId="{656E8FCD-5592-40BE-A65C-FC8CF49E6398}" srcOrd="0" destOrd="0" presId="urn:microsoft.com/office/officeart/2005/8/layout/hList9"/>
    <dgm:cxn modelId="{3455C630-F78A-4A41-877B-4CBA6ADEB233}" type="presParOf" srcId="{B89800DC-AEFA-4780-A854-4C063ED140CB}" destId="{119BC18F-5988-4321-8ABB-8B57F7913613}" srcOrd="1" destOrd="0" presId="urn:microsoft.com/office/officeart/2005/8/layout/hList9"/>
    <dgm:cxn modelId="{C372E0EA-A3E2-4182-8BB3-AA1ABBCD00D1}" type="presParOf" srcId="{106C6008-2DA9-4C6F-B3B5-15743D60B1E9}" destId="{3A10B82B-5439-4C45-9EB5-276D459C2C30}" srcOrd="2" destOrd="0" presId="urn:microsoft.com/office/officeart/2005/8/layout/hList9"/>
    <dgm:cxn modelId="{99B08042-AB57-4DB5-AC63-37C1704F94DA}" type="presParOf" srcId="{3A10B82B-5439-4C45-9EB5-276D459C2C30}" destId="{FCC3D909-F821-43A7-BBB4-E666EB26C1F0}" srcOrd="0" destOrd="0" presId="urn:microsoft.com/office/officeart/2005/8/layout/hList9"/>
    <dgm:cxn modelId="{888D705C-83F4-43DF-B5BA-80B7019C54DF}" type="presParOf" srcId="{3A10B82B-5439-4C45-9EB5-276D459C2C30}" destId="{B6B81679-56B3-4A93-9A48-3FB97261068B}" srcOrd="1" destOrd="0" presId="urn:microsoft.com/office/officeart/2005/8/layout/hList9"/>
    <dgm:cxn modelId="{F1544700-058D-4BCF-A88D-947D8D913304}" type="presParOf" srcId="{50E50317-2E37-4C05-AAAE-29AA3D949387}" destId="{D69ED53A-4A51-4781-B725-792CE36ED270}" srcOrd="2" destOrd="0" presId="urn:microsoft.com/office/officeart/2005/8/layout/hList9"/>
    <dgm:cxn modelId="{21AAF4B2-966C-47FE-BE0B-5FDB8C95592B}" type="presParOf" srcId="{50E50317-2E37-4C05-AAAE-29AA3D949387}" destId="{304997DC-0FE2-4BE3-B353-65FBAC3BF13B}" srcOrd="3" destOrd="0" presId="urn:microsoft.com/office/officeart/2005/8/layout/hList9"/>
    <dgm:cxn modelId="{8F1DDEB4-3C0D-4A4B-B2EE-B4E3E2748023}" type="presParOf" srcId="{50E50317-2E37-4C05-AAAE-29AA3D949387}" destId="{32A4323A-F125-4161-ADBA-992906297BF7}" srcOrd="4" destOrd="0" presId="urn:microsoft.com/office/officeart/2005/8/layout/hList9"/>
    <dgm:cxn modelId="{CE2290ED-8021-4000-85BE-1326BB69241D}" type="presParOf" srcId="{50E50317-2E37-4C05-AAAE-29AA3D949387}" destId="{C83FDE85-788B-4B01-8480-ABC50C884470}" srcOrd="5" destOrd="0" presId="urn:microsoft.com/office/officeart/2005/8/layout/hList9"/>
    <dgm:cxn modelId="{53701EEA-FADB-4D2C-A63B-D1109323E984}" type="presParOf" srcId="{50E50317-2E37-4C05-AAAE-29AA3D949387}" destId="{A306C244-7DAB-4414-928E-2F7DE5C580E0}" srcOrd="6" destOrd="0" presId="urn:microsoft.com/office/officeart/2005/8/layout/hList9"/>
    <dgm:cxn modelId="{C8D4CCA1-5950-4FCF-B67F-4A7BD5D2E028}" type="presParOf" srcId="{A306C244-7DAB-4414-928E-2F7DE5C580E0}" destId="{DEE2C371-2BE7-4E44-9324-7C243BF3F554}" srcOrd="0" destOrd="0" presId="urn:microsoft.com/office/officeart/2005/8/layout/hList9"/>
    <dgm:cxn modelId="{D4391A19-A0C5-44CF-8835-2035BB7007FC}" type="presParOf" srcId="{A306C244-7DAB-4414-928E-2F7DE5C580E0}" destId="{95CEAE07-0FAC-4FD8-A17E-1B3BF2513449}" srcOrd="1" destOrd="0" presId="urn:microsoft.com/office/officeart/2005/8/layout/hList9"/>
    <dgm:cxn modelId="{9EA5A155-192B-4BAB-A41F-669CDFE117A2}" type="presParOf" srcId="{95CEAE07-0FAC-4FD8-A17E-1B3BF2513449}" destId="{84546D44-6564-4163-93F3-F6EB57260F51}" srcOrd="0" destOrd="0" presId="urn:microsoft.com/office/officeart/2005/8/layout/hList9"/>
    <dgm:cxn modelId="{71925D70-70D9-41A5-8EBD-034781F556E7}" type="presParOf" srcId="{95CEAE07-0FAC-4FD8-A17E-1B3BF2513449}" destId="{3CEC0F79-A245-4CFB-B86E-030BA865C89D}" srcOrd="1" destOrd="0" presId="urn:microsoft.com/office/officeart/2005/8/layout/hList9"/>
    <dgm:cxn modelId="{1D203628-85A2-4DCE-A0E1-0F7AE52044C2}" type="presParOf" srcId="{A306C244-7DAB-4414-928E-2F7DE5C580E0}" destId="{F5CE4AC9-08E8-4BB6-B41D-72539298B8EF}" srcOrd="2" destOrd="0" presId="urn:microsoft.com/office/officeart/2005/8/layout/hList9"/>
    <dgm:cxn modelId="{AF05151E-F02F-47E1-8478-72AABCFBEEAE}" type="presParOf" srcId="{F5CE4AC9-08E8-4BB6-B41D-72539298B8EF}" destId="{7F1D9FC2-7C6C-489D-9496-74289AB369FF}" srcOrd="0" destOrd="0" presId="urn:microsoft.com/office/officeart/2005/8/layout/hList9"/>
    <dgm:cxn modelId="{606D90C7-D1CB-49F9-9004-D2E2BEE0B8F9}" type="presParOf" srcId="{F5CE4AC9-08E8-4BB6-B41D-72539298B8EF}" destId="{7FE6B2C5-EAF0-4711-A46F-1EE88BAAB7E4}" srcOrd="1" destOrd="0" presId="urn:microsoft.com/office/officeart/2005/8/layout/hList9"/>
    <dgm:cxn modelId="{5E7ED4EC-F430-4E0D-9D0E-018EB8039062}" type="presParOf" srcId="{50E50317-2E37-4C05-AAAE-29AA3D949387}" destId="{7000A9CF-06E3-47CB-8214-969F76AFB7D0}" srcOrd="7" destOrd="0" presId="urn:microsoft.com/office/officeart/2005/8/layout/hList9"/>
    <dgm:cxn modelId="{C91AA377-C258-4F80-8AE6-FC88B6AB09ED}" type="presParOf" srcId="{50E50317-2E37-4C05-AAAE-29AA3D949387}" destId="{B0A85DE0-A465-4E62-BE11-F496298272EC}"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84CEF40-A9D4-458A-BBC9-C8AB6837A7AC}"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pl-PL"/>
        </a:p>
      </dgm:t>
    </dgm:pt>
    <dgm:pt modelId="{F318A95F-69F7-4D60-8271-7CDDF8F1D6CD}">
      <dgm:prSet phldrT="[Tekst]"/>
      <dgm:spPr/>
      <dgm:t>
        <a:bodyPr/>
        <a:lstStyle/>
        <a:p>
          <a:r>
            <a:rPr lang="pl-PL" dirty="0"/>
            <a:t>bezwzględne</a:t>
          </a:r>
        </a:p>
      </dgm:t>
    </dgm:pt>
    <dgm:pt modelId="{674A0D37-D15C-4D7D-B557-BCCFE385921B}" type="parTrans" cxnId="{DB195EB7-C089-4A9F-885B-BC1EB2908A30}">
      <dgm:prSet/>
      <dgm:spPr/>
      <dgm:t>
        <a:bodyPr/>
        <a:lstStyle/>
        <a:p>
          <a:endParaRPr lang="pl-PL"/>
        </a:p>
      </dgm:t>
    </dgm:pt>
    <dgm:pt modelId="{738693A2-7B63-4B28-A270-8F816D9B60F3}" type="sibTrans" cxnId="{DB195EB7-C089-4A9F-885B-BC1EB2908A30}">
      <dgm:prSet/>
      <dgm:spPr/>
      <dgm:t>
        <a:bodyPr/>
        <a:lstStyle/>
        <a:p>
          <a:endParaRPr lang="pl-PL"/>
        </a:p>
      </dgm:t>
    </dgm:pt>
    <dgm:pt modelId="{9BCC20A6-A4EB-4E5E-B43A-D8A2031593DA}">
      <dgm:prSet phldrT="[Tekst]"/>
      <dgm:spPr/>
      <dgm:t>
        <a:bodyPr/>
        <a:lstStyle/>
        <a:p>
          <a:r>
            <a:rPr lang="pl-PL" dirty="0"/>
            <a:t>Warunkują dopuszczalność postępowania w każdym układzie procesowym przeciwko danej osobie. </a:t>
          </a:r>
        </a:p>
      </dgm:t>
    </dgm:pt>
    <dgm:pt modelId="{D9275D0A-BC8B-4AAF-A0E5-2B60B01C2EC5}" type="parTrans" cxnId="{53A57BF8-A870-4EB9-87BA-0940439295EB}">
      <dgm:prSet/>
      <dgm:spPr/>
      <dgm:t>
        <a:bodyPr/>
        <a:lstStyle/>
        <a:p>
          <a:endParaRPr lang="pl-PL"/>
        </a:p>
      </dgm:t>
    </dgm:pt>
    <dgm:pt modelId="{DEB51F98-7343-4339-B7A6-A567A41FD870}" type="sibTrans" cxnId="{53A57BF8-A870-4EB9-87BA-0940439295EB}">
      <dgm:prSet/>
      <dgm:spPr/>
      <dgm:t>
        <a:bodyPr/>
        <a:lstStyle/>
        <a:p>
          <a:endParaRPr lang="pl-PL"/>
        </a:p>
      </dgm:t>
    </dgm:pt>
    <dgm:pt modelId="{E5612431-E787-4BD2-9B26-AC8BE0F77E16}">
      <dgm:prSet phldrT="[Tekst]"/>
      <dgm:spPr/>
      <dgm:t>
        <a:bodyPr/>
        <a:lstStyle/>
        <a:p>
          <a:r>
            <a:rPr lang="pl-PL" dirty="0"/>
            <a:t>- Znikomy stopień społecznej szkodliwości czynu, </a:t>
          </a:r>
        </a:p>
        <a:p>
          <a:r>
            <a:rPr lang="pl-PL" dirty="0"/>
            <a:t>- Niepopełnienie czynu</a:t>
          </a:r>
        </a:p>
      </dgm:t>
    </dgm:pt>
    <dgm:pt modelId="{E676AE54-AFED-4AF4-AB8E-E33DAB8224C6}" type="parTrans" cxnId="{316FB01A-7E04-47AD-9A0B-E2D0131E4E8D}">
      <dgm:prSet/>
      <dgm:spPr/>
      <dgm:t>
        <a:bodyPr/>
        <a:lstStyle/>
        <a:p>
          <a:endParaRPr lang="pl-PL"/>
        </a:p>
      </dgm:t>
    </dgm:pt>
    <dgm:pt modelId="{DFF0C3C7-E1B2-4A77-8936-B89A3E3F7286}" type="sibTrans" cxnId="{316FB01A-7E04-47AD-9A0B-E2D0131E4E8D}">
      <dgm:prSet/>
      <dgm:spPr/>
      <dgm:t>
        <a:bodyPr/>
        <a:lstStyle/>
        <a:p>
          <a:endParaRPr lang="pl-PL"/>
        </a:p>
      </dgm:t>
    </dgm:pt>
    <dgm:pt modelId="{9A878AB1-129D-4693-B0FB-6F3DF1179ABF}">
      <dgm:prSet phldrT="[Tekst]"/>
      <dgm:spPr/>
      <dgm:t>
        <a:bodyPr/>
        <a:lstStyle/>
        <a:p>
          <a:r>
            <a:rPr lang="pl-PL" dirty="0"/>
            <a:t>względne</a:t>
          </a:r>
        </a:p>
      </dgm:t>
    </dgm:pt>
    <dgm:pt modelId="{6FC0F1BD-24F5-4980-AF7D-7D935949D5CC}" type="parTrans" cxnId="{E02ED25F-A6AF-48D8-98F1-1270B276AE12}">
      <dgm:prSet/>
      <dgm:spPr/>
      <dgm:t>
        <a:bodyPr/>
        <a:lstStyle/>
        <a:p>
          <a:endParaRPr lang="pl-PL"/>
        </a:p>
      </dgm:t>
    </dgm:pt>
    <dgm:pt modelId="{4261C9F2-D975-42DB-9A07-0060788AAF64}" type="sibTrans" cxnId="{E02ED25F-A6AF-48D8-98F1-1270B276AE12}">
      <dgm:prSet/>
      <dgm:spPr/>
      <dgm:t>
        <a:bodyPr/>
        <a:lstStyle/>
        <a:p>
          <a:endParaRPr lang="pl-PL"/>
        </a:p>
      </dgm:t>
    </dgm:pt>
    <dgm:pt modelId="{01E0D468-53F0-401D-80D1-658D894CA6A6}">
      <dgm:prSet phldrT="[Tekst]"/>
      <dgm:spPr/>
      <dgm:t>
        <a:bodyPr/>
        <a:lstStyle/>
        <a:p>
          <a:r>
            <a:rPr lang="pl-PL" dirty="0"/>
            <a:t>Warunkują dopuszczalność postępowania w określonym układzie procesowym</a:t>
          </a:r>
        </a:p>
      </dgm:t>
    </dgm:pt>
    <dgm:pt modelId="{68EF3AA6-25D5-4123-AEE9-1509AA4EB320}" type="parTrans" cxnId="{4C96D288-EF1C-4E0A-A123-E6DBE5E4AB50}">
      <dgm:prSet/>
      <dgm:spPr/>
      <dgm:t>
        <a:bodyPr/>
        <a:lstStyle/>
        <a:p>
          <a:endParaRPr lang="pl-PL"/>
        </a:p>
      </dgm:t>
    </dgm:pt>
    <dgm:pt modelId="{23B5B7C2-60E0-4C8D-B56E-F876B96DFDF2}" type="sibTrans" cxnId="{4C96D288-EF1C-4E0A-A123-E6DBE5E4AB50}">
      <dgm:prSet/>
      <dgm:spPr/>
      <dgm:t>
        <a:bodyPr/>
        <a:lstStyle/>
        <a:p>
          <a:endParaRPr lang="pl-PL"/>
        </a:p>
      </dgm:t>
    </dgm:pt>
    <dgm:pt modelId="{39338230-D582-4779-8B64-A7E72752AB85}">
      <dgm:prSet phldrT="[Tekst]"/>
      <dgm:spPr/>
      <dgm:t>
        <a:bodyPr/>
        <a:lstStyle/>
        <a:p>
          <a:r>
            <a:rPr lang="pl-PL" dirty="0"/>
            <a:t>- Brak wniosku o ściganie, </a:t>
          </a:r>
        </a:p>
        <a:p>
          <a:r>
            <a:rPr lang="pl-PL" dirty="0"/>
            <a:t>- Trwanie immunitetu formalnego</a:t>
          </a:r>
        </a:p>
      </dgm:t>
    </dgm:pt>
    <dgm:pt modelId="{0D713F90-ED98-4DEF-9696-F11C895247E3}" type="parTrans" cxnId="{5832DBA9-8F12-4DFE-9738-6E1D542ADFDC}">
      <dgm:prSet/>
      <dgm:spPr/>
      <dgm:t>
        <a:bodyPr/>
        <a:lstStyle/>
        <a:p>
          <a:endParaRPr lang="pl-PL"/>
        </a:p>
      </dgm:t>
    </dgm:pt>
    <dgm:pt modelId="{E6CEF28D-E39D-499E-B8EC-69B9A378544A}" type="sibTrans" cxnId="{5832DBA9-8F12-4DFE-9738-6E1D542ADFDC}">
      <dgm:prSet/>
      <dgm:spPr/>
      <dgm:t>
        <a:bodyPr/>
        <a:lstStyle/>
        <a:p>
          <a:endParaRPr lang="pl-PL"/>
        </a:p>
      </dgm:t>
    </dgm:pt>
    <dgm:pt modelId="{50E50317-2E37-4C05-AAAE-29AA3D949387}" type="pres">
      <dgm:prSet presAssocID="{784CEF40-A9D4-458A-BBC9-C8AB6837A7AC}" presName="list" presStyleCnt="0">
        <dgm:presLayoutVars>
          <dgm:dir/>
          <dgm:animLvl val="lvl"/>
        </dgm:presLayoutVars>
      </dgm:prSet>
      <dgm:spPr/>
    </dgm:pt>
    <dgm:pt modelId="{5F10C8FA-AE50-464D-BE1F-42244E5BB30E}" type="pres">
      <dgm:prSet presAssocID="{F318A95F-69F7-4D60-8271-7CDDF8F1D6CD}" presName="posSpace" presStyleCnt="0"/>
      <dgm:spPr/>
    </dgm:pt>
    <dgm:pt modelId="{106C6008-2DA9-4C6F-B3B5-15743D60B1E9}" type="pres">
      <dgm:prSet presAssocID="{F318A95F-69F7-4D60-8271-7CDDF8F1D6CD}" presName="vertFlow" presStyleCnt="0"/>
      <dgm:spPr/>
    </dgm:pt>
    <dgm:pt modelId="{B815FBD2-6701-4355-AA47-51B842EAD836}" type="pres">
      <dgm:prSet presAssocID="{F318A95F-69F7-4D60-8271-7CDDF8F1D6CD}" presName="topSpace" presStyleCnt="0"/>
      <dgm:spPr/>
    </dgm:pt>
    <dgm:pt modelId="{B89800DC-AEFA-4780-A854-4C063ED140CB}" type="pres">
      <dgm:prSet presAssocID="{F318A95F-69F7-4D60-8271-7CDDF8F1D6CD}" presName="firstComp" presStyleCnt="0"/>
      <dgm:spPr/>
    </dgm:pt>
    <dgm:pt modelId="{656E8FCD-5592-40BE-A65C-FC8CF49E6398}" type="pres">
      <dgm:prSet presAssocID="{F318A95F-69F7-4D60-8271-7CDDF8F1D6CD}" presName="firstChild" presStyleLbl="bgAccFollowNode1" presStyleIdx="0" presStyleCnt="4"/>
      <dgm:spPr/>
    </dgm:pt>
    <dgm:pt modelId="{119BC18F-5988-4321-8ABB-8B57F7913613}" type="pres">
      <dgm:prSet presAssocID="{F318A95F-69F7-4D60-8271-7CDDF8F1D6CD}" presName="firstChildTx" presStyleLbl="bgAccFollowNode1" presStyleIdx="0" presStyleCnt="4">
        <dgm:presLayoutVars>
          <dgm:bulletEnabled val="1"/>
        </dgm:presLayoutVars>
      </dgm:prSet>
      <dgm:spPr/>
    </dgm:pt>
    <dgm:pt modelId="{3A10B82B-5439-4C45-9EB5-276D459C2C30}" type="pres">
      <dgm:prSet presAssocID="{E5612431-E787-4BD2-9B26-AC8BE0F77E16}" presName="comp" presStyleCnt="0"/>
      <dgm:spPr/>
    </dgm:pt>
    <dgm:pt modelId="{FCC3D909-F821-43A7-BBB4-E666EB26C1F0}" type="pres">
      <dgm:prSet presAssocID="{E5612431-E787-4BD2-9B26-AC8BE0F77E16}" presName="child" presStyleLbl="bgAccFollowNode1" presStyleIdx="1" presStyleCnt="4"/>
      <dgm:spPr/>
    </dgm:pt>
    <dgm:pt modelId="{B6B81679-56B3-4A93-9A48-3FB97261068B}" type="pres">
      <dgm:prSet presAssocID="{E5612431-E787-4BD2-9B26-AC8BE0F77E16}" presName="childTx" presStyleLbl="bgAccFollowNode1" presStyleIdx="1" presStyleCnt="4">
        <dgm:presLayoutVars>
          <dgm:bulletEnabled val="1"/>
        </dgm:presLayoutVars>
      </dgm:prSet>
      <dgm:spPr/>
    </dgm:pt>
    <dgm:pt modelId="{D69ED53A-4A51-4781-B725-792CE36ED270}" type="pres">
      <dgm:prSet presAssocID="{F318A95F-69F7-4D60-8271-7CDDF8F1D6CD}" presName="negSpace" presStyleCnt="0"/>
      <dgm:spPr/>
    </dgm:pt>
    <dgm:pt modelId="{304997DC-0FE2-4BE3-B353-65FBAC3BF13B}" type="pres">
      <dgm:prSet presAssocID="{F318A95F-69F7-4D60-8271-7CDDF8F1D6CD}" presName="circle" presStyleLbl="node1" presStyleIdx="0" presStyleCnt="2"/>
      <dgm:spPr/>
    </dgm:pt>
    <dgm:pt modelId="{32A4323A-F125-4161-ADBA-992906297BF7}" type="pres">
      <dgm:prSet presAssocID="{738693A2-7B63-4B28-A270-8F816D9B60F3}" presName="transSpace" presStyleCnt="0"/>
      <dgm:spPr/>
    </dgm:pt>
    <dgm:pt modelId="{C83FDE85-788B-4B01-8480-ABC50C884470}" type="pres">
      <dgm:prSet presAssocID="{9A878AB1-129D-4693-B0FB-6F3DF1179ABF}" presName="posSpace" presStyleCnt="0"/>
      <dgm:spPr/>
    </dgm:pt>
    <dgm:pt modelId="{A306C244-7DAB-4414-928E-2F7DE5C580E0}" type="pres">
      <dgm:prSet presAssocID="{9A878AB1-129D-4693-B0FB-6F3DF1179ABF}" presName="vertFlow" presStyleCnt="0"/>
      <dgm:spPr/>
    </dgm:pt>
    <dgm:pt modelId="{DEE2C371-2BE7-4E44-9324-7C243BF3F554}" type="pres">
      <dgm:prSet presAssocID="{9A878AB1-129D-4693-B0FB-6F3DF1179ABF}" presName="topSpace" presStyleCnt="0"/>
      <dgm:spPr/>
    </dgm:pt>
    <dgm:pt modelId="{95CEAE07-0FAC-4FD8-A17E-1B3BF2513449}" type="pres">
      <dgm:prSet presAssocID="{9A878AB1-129D-4693-B0FB-6F3DF1179ABF}" presName="firstComp" presStyleCnt="0"/>
      <dgm:spPr/>
    </dgm:pt>
    <dgm:pt modelId="{84546D44-6564-4163-93F3-F6EB57260F51}" type="pres">
      <dgm:prSet presAssocID="{9A878AB1-129D-4693-B0FB-6F3DF1179ABF}" presName="firstChild" presStyleLbl="bgAccFollowNode1" presStyleIdx="2" presStyleCnt="4"/>
      <dgm:spPr/>
    </dgm:pt>
    <dgm:pt modelId="{3CEC0F79-A245-4CFB-B86E-030BA865C89D}" type="pres">
      <dgm:prSet presAssocID="{9A878AB1-129D-4693-B0FB-6F3DF1179ABF}" presName="firstChildTx" presStyleLbl="bgAccFollowNode1" presStyleIdx="2" presStyleCnt="4">
        <dgm:presLayoutVars>
          <dgm:bulletEnabled val="1"/>
        </dgm:presLayoutVars>
      </dgm:prSet>
      <dgm:spPr/>
    </dgm:pt>
    <dgm:pt modelId="{F5CE4AC9-08E8-4BB6-B41D-72539298B8EF}" type="pres">
      <dgm:prSet presAssocID="{39338230-D582-4779-8B64-A7E72752AB85}" presName="comp" presStyleCnt="0"/>
      <dgm:spPr/>
    </dgm:pt>
    <dgm:pt modelId="{7F1D9FC2-7C6C-489D-9496-74289AB369FF}" type="pres">
      <dgm:prSet presAssocID="{39338230-D582-4779-8B64-A7E72752AB85}" presName="child" presStyleLbl="bgAccFollowNode1" presStyleIdx="3" presStyleCnt="4"/>
      <dgm:spPr/>
    </dgm:pt>
    <dgm:pt modelId="{7FE6B2C5-EAF0-4711-A46F-1EE88BAAB7E4}" type="pres">
      <dgm:prSet presAssocID="{39338230-D582-4779-8B64-A7E72752AB85}" presName="childTx" presStyleLbl="bgAccFollowNode1" presStyleIdx="3" presStyleCnt="4">
        <dgm:presLayoutVars>
          <dgm:bulletEnabled val="1"/>
        </dgm:presLayoutVars>
      </dgm:prSet>
      <dgm:spPr/>
    </dgm:pt>
    <dgm:pt modelId="{7000A9CF-06E3-47CB-8214-969F76AFB7D0}" type="pres">
      <dgm:prSet presAssocID="{9A878AB1-129D-4693-B0FB-6F3DF1179ABF}" presName="negSpace" presStyleCnt="0"/>
      <dgm:spPr/>
    </dgm:pt>
    <dgm:pt modelId="{B0A85DE0-A465-4E62-BE11-F496298272EC}" type="pres">
      <dgm:prSet presAssocID="{9A878AB1-129D-4693-B0FB-6F3DF1179ABF}" presName="circle" presStyleLbl="node1" presStyleIdx="1" presStyleCnt="2"/>
      <dgm:spPr/>
    </dgm:pt>
  </dgm:ptLst>
  <dgm:cxnLst>
    <dgm:cxn modelId="{E4E2B502-7583-44EA-84FF-8026AC06F48E}" type="presOf" srcId="{39338230-D582-4779-8B64-A7E72752AB85}" destId="{7F1D9FC2-7C6C-489D-9496-74289AB369FF}" srcOrd="0" destOrd="0" presId="urn:microsoft.com/office/officeart/2005/8/layout/hList9"/>
    <dgm:cxn modelId="{E9E31818-D060-4E8F-A42A-9D63927D68CD}" type="presOf" srcId="{E5612431-E787-4BD2-9B26-AC8BE0F77E16}" destId="{B6B81679-56B3-4A93-9A48-3FB97261068B}" srcOrd="1" destOrd="0" presId="urn:microsoft.com/office/officeart/2005/8/layout/hList9"/>
    <dgm:cxn modelId="{316FB01A-7E04-47AD-9A0B-E2D0131E4E8D}" srcId="{F318A95F-69F7-4D60-8271-7CDDF8F1D6CD}" destId="{E5612431-E787-4BD2-9B26-AC8BE0F77E16}" srcOrd="1" destOrd="0" parTransId="{E676AE54-AFED-4AF4-AB8E-E33DAB8224C6}" sibTransId="{DFF0C3C7-E1B2-4A77-8936-B89A3E3F7286}"/>
    <dgm:cxn modelId="{E02ED25F-A6AF-48D8-98F1-1270B276AE12}" srcId="{784CEF40-A9D4-458A-BBC9-C8AB6837A7AC}" destId="{9A878AB1-129D-4693-B0FB-6F3DF1179ABF}" srcOrd="1" destOrd="0" parTransId="{6FC0F1BD-24F5-4980-AF7D-7D935949D5CC}" sibTransId="{4261C9F2-D975-42DB-9A07-0060788AAF64}"/>
    <dgm:cxn modelId="{9C5A8B62-301B-4EA6-9F0E-C4BFBD7547EF}" type="presOf" srcId="{9A878AB1-129D-4693-B0FB-6F3DF1179ABF}" destId="{B0A85DE0-A465-4E62-BE11-F496298272EC}" srcOrd="0" destOrd="0" presId="urn:microsoft.com/office/officeart/2005/8/layout/hList9"/>
    <dgm:cxn modelId="{D737364E-E066-40D3-ACAF-F8E8BF383609}" type="presOf" srcId="{F318A95F-69F7-4D60-8271-7CDDF8F1D6CD}" destId="{304997DC-0FE2-4BE3-B353-65FBAC3BF13B}" srcOrd="0" destOrd="0" presId="urn:microsoft.com/office/officeart/2005/8/layout/hList9"/>
    <dgm:cxn modelId="{BEAFC250-9293-41AD-8705-7196C70B6084}" type="presOf" srcId="{39338230-D582-4779-8B64-A7E72752AB85}" destId="{7FE6B2C5-EAF0-4711-A46F-1EE88BAAB7E4}" srcOrd="1" destOrd="0" presId="urn:microsoft.com/office/officeart/2005/8/layout/hList9"/>
    <dgm:cxn modelId="{4C96D288-EF1C-4E0A-A123-E6DBE5E4AB50}" srcId="{9A878AB1-129D-4693-B0FB-6F3DF1179ABF}" destId="{01E0D468-53F0-401D-80D1-658D894CA6A6}" srcOrd="0" destOrd="0" parTransId="{68EF3AA6-25D5-4123-AEE9-1509AA4EB320}" sibTransId="{23B5B7C2-60E0-4C8D-B56E-F876B96DFDF2}"/>
    <dgm:cxn modelId="{5832DBA9-8F12-4DFE-9738-6E1D542ADFDC}" srcId="{9A878AB1-129D-4693-B0FB-6F3DF1179ABF}" destId="{39338230-D582-4779-8B64-A7E72752AB85}" srcOrd="1" destOrd="0" parTransId="{0D713F90-ED98-4DEF-9696-F11C895247E3}" sibTransId="{E6CEF28D-E39D-499E-B8EC-69B9A378544A}"/>
    <dgm:cxn modelId="{EDF947AF-7968-452D-BE3D-9D0B908D946A}" type="presOf" srcId="{9BCC20A6-A4EB-4E5E-B43A-D8A2031593DA}" destId="{656E8FCD-5592-40BE-A65C-FC8CF49E6398}" srcOrd="0" destOrd="0" presId="urn:microsoft.com/office/officeart/2005/8/layout/hList9"/>
    <dgm:cxn modelId="{543DA5B5-8808-4125-84BD-586B07B6AABB}" type="presOf" srcId="{9BCC20A6-A4EB-4E5E-B43A-D8A2031593DA}" destId="{119BC18F-5988-4321-8ABB-8B57F7913613}" srcOrd="1" destOrd="0" presId="urn:microsoft.com/office/officeart/2005/8/layout/hList9"/>
    <dgm:cxn modelId="{DB195EB7-C089-4A9F-885B-BC1EB2908A30}" srcId="{784CEF40-A9D4-458A-BBC9-C8AB6837A7AC}" destId="{F318A95F-69F7-4D60-8271-7CDDF8F1D6CD}" srcOrd="0" destOrd="0" parTransId="{674A0D37-D15C-4D7D-B557-BCCFE385921B}" sibTransId="{738693A2-7B63-4B28-A270-8F816D9B60F3}"/>
    <dgm:cxn modelId="{431005BE-479A-45C1-BBC7-8375C804B627}" type="presOf" srcId="{E5612431-E787-4BD2-9B26-AC8BE0F77E16}" destId="{FCC3D909-F821-43A7-BBB4-E666EB26C1F0}" srcOrd="0" destOrd="0" presId="urn:microsoft.com/office/officeart/2005/8/layout/hList9"/>
    <dgm:cxn modelId="{85EDFEC9-951D-4327-A0DC-82A4865AA833}" type="presOf" srcId="{01E0D468-53F0-401D-80D1-658D894CA6A6}" destId="{3CEC0F79-A245-4CFB-B86E-030BA865C89D}" srcOrd="1" destOrd="0" presId="urn:microsoft.com/office/officeart/2005/8/layout/hList9"/>
    <dgm:cxn modelId="{DE3DFDD8-89B4-41A9-90C9-CA3C84F6B91E}" type="presOf" srcId="{01E0D468-53F0-401D-80D1-658D894CA6A6}" destId="{84546D44-6564-4163-93F3-F6EB57260F51}" srcOrd="0" destOrd="0" presId="urn:microsoft.com/office/officeart/2005/8/layout/hList9"/>
    <dgm:cxn modelId="{C8359BF3-CBEF-466F-8DFE-D74C537FF3DF}" type="presOf" srcId="{784CEF40-A9D4-458A-BBC9-C8AB6837A7AC}" destId="{50E50317-2E37-4C05-AAAE-29AA3D949387}" srcOrd="0" destOrd="0" presId="urn:microsoft.com/office/officeart/2005/8/layout/hList9"/>
    <dgm:cxn modelId="{53A57BF8-A870-4EB9-87BA-0940439295EB}" srcId="{F318A95F-69F7-4D60-8271-7CDDF8F1D6CD}" destId="{9BCC20A6-A4EB-4E5E-B43A-D8A2031593DA}" srcOrd="0" destOrd="0" parTransId="{D9275D0A-BC8B-4AAF-A0E5-2B60B01C2EC5}" sibTransId="{DEB51F98-7343-4339-B7A6-A567A41FD870}"/>
    <dgm:cxn modelId="{5D3CDDBC-9942-4A53-94DC-96939F17D4EA}" type="presParOf" srcId="{50E50317-2E37-4C05-AAAE-29AA3D949387}" destId="{5F10C8FA-AE50-464D-BE1F-42244E5BB30E}" srcOrd="0" destOrd="0" presId="urn:microsoft.com/office/officeart/2005/8/layout/hList9"/>
    <dgm:cxn modelId="{6CD785DA-0AE0-457F-8EAC-B866FFFC7E8F}" type="presParOf" srcId="{50E50317-2E37-4C05-AAAE-29AA3D949387}" destId="{106C6008-2DA9-4C6F-B3B5-15743D60B1E9}" srcOrd="1" destOrd="0" presId="urn:microsoft.com/office/officeart/2005/8/layout/hList9"/>
    <dgm:cxn modelId="{A4FEC1C0-2909-4E82-9CEA-9FC83A21E722}" type="presParOf" srcId="{106C6008-2DA9-4C6F-B3B5-15743D60B1E9}" destId="{B815FBD2-6701-4355-AA47-51B842EAD836}" srcOrd="0" destOrd="0" presId="urn:microsoft.com/office/officeart/2005/8/layout/hList9"/>
    <dgm:cxn modelId="{84E79E87-24C1-474F-B292-FADAABA9E806}" type="presParOf" srcId="{106C6008-2DA9-4C6F-B3B5-15743D60B1E9}" destId="{B89800DC-AEFA-4780-A854-4C063ED140CB}" srcOrd="1" destOrd="0" presId="urn:microsoft.com/office/officeart/2005/8/layout/hList9"/>
    <dgm:cxn modelId="{8CE0595C-0965-4339-A484-2C35B17BE380}" type="presParOf" srcId="{B89800DC-AEFA-4780-A854-4C063ED140CB}" destId="{656E8FCD-5592-40BE-A65C-FC8CF49E6398}" srcOrd="0" destOrd="0" presId="urn:microsoft.com/office/officeart/2005/8/layout/hList9"/>
    <dgm:cxn modelId="{3455C630-F78A-4A41-877B-4CBA6ADEB233}" type="presParOf" srcId="{B89800DC-AEFA-4780-A854-4C063ED140CB}" destId="{119BC18F-5988-4321-8ABB-8B57F7913613}" srcOrd="1" destOrd="0" presId="urn:microsoft.com/office/officeart/2005/8/layout/hList9"/>
    <dgm:cxn modelId="{C372E0EA-A3E2-4182-8BB3-AA1ABBCD00D1}" type="presParOf" srcId="{106C6008-2DA9-4C6F-B3B5-15743D60B1E9}" destId="{3A10B82B-5439-4C45-9EB5-276D459C2C30}" srcOrd="2" destOrd="0" presId="urn:microsoft.com/office/officeart/2005/8/layout/hList9"/>
    <dgm:cxn modelId="{99B08042-AB57-4DB5-AC63-37C1704F94DA}" type="presParOf" srcId="{3A10B82B-5439-4C45-9EB5-276D459C2C30}" destId="{FCC3D909-F821-43A7-BBB4-E666EB26C1F0}" srcOrd="0" destOrd="0" presId="urn:microsoft.com/office/officeart/2005/8/layout/hList9"/>
    <dgm:cxn modelId="{888D705C-83F4-43DF-B5BA-80B7019C54DF}" type="presParOf" srcId="{3A10B82B-5439-4C45-9EB5-276D459C2C30}" destId="{B6B81679-56B3-4A93-9A48-3FB97261068B}" srcOrd="1" destOrd="0" presId="urn:microsoft.com/office/officeart/2005/8/layout/hList9"/>
    <dgm:cxn modelId="{F1544700-058D-4BCF-A88D-947D8D913304}" type="presParOf" srcId="{50E50317-2E37-4C05-AAAE-29AA3D949387}" destId="{D69ED53A-4A51-4781-B725-792CE36ED270}" srcOrd="2" destOrd="0" presId="urn:microsoft.com/office/officeart/2005/8/layout/hList9"/>
    <dgm:cxn modelId="{21AAF4B2-966C-47FE-BE0B-5FDB8C95592B}" type="presParOf" srcId="{50E50317-2E37-4C05-AAAE-29AA3D949387}" destId="{304997DC-0FE2-4BE3-B353-65FBAC3BF13B}" srcOrd="3" destOrd="0" presId="urn:microsoft.com/office/officeart/2005/8/layout/hList9"/>
    <dgm:cxn modelId="{8F1DDEB4-3C0D-4A4B-B2EE-B4E3E2748023}" type="presParOf" srcId="{50E50317-2E37-4C05-AAAE-29AA3D949387}" destId="{32A4323A-F125-4161-ADBA-992906297BF7}" srcOrd="4" destOrd="0" presId="urn:microsoft.com/office/officeart/2005/8/layout/hList9"/>
    <dgm:cxn modelId="{CE2290ED-8021-4000-85BE-1326BB69241D}" type="presParOf" srcId="{50E50317-2E37-4C05-AAAE-29AA3D949387}" destId="{C83FDE85-788B-4B01-8480-ABC50C884470}" srcOrd="5" destOrd="0" presId="urn:microsoft.com/office/officeart/2005/8/layout/hList9"/>
    <dgm:cxn modelId="{53701EEA-FADB-4D2C-A63B-D1109323E984}" type="presParOf" srcId="{50E50317-2E37-4C05-AAAE-29AA3D949387}" destId="{A306C244-7DAB-4414-928E-2F7DE5C580E0}" srcOrd="6" destOrd="0" presId="urn:microsoft.com/office/officeart/2005/8/layout/hList9"/>
    <dgm:cxn modelId="{C8D4CCA1-5950-4FCF-B67F-4A7BD5D2E028}" type="presParOf" srcId="{A306C244-7DAB-4414-928E-2F7DE5C580E0}" destId="{DEE2C371-2BE7-4E44-9324-7C243BF3F554}" srcOrd="0" destOrd="0" presId="urn:microsoft.com/office/officeart/2005/8/layout/hList9"/>
    <dgm:cxn modelId="{D4391A19-A0C5-44CF-8835-2035BB7007FC}" type="presParOf" srcId="{A306C244-7DAB-4414-928E-2F7DE5C580E0}" destId="{95CEAE07-0FAC-4FD8-A17E-1B3BF2513449}" srcOrd="1" destOrd="0" presId="urn:microsoft.com/office/officeart/2005/8/layout/hList9"/>
    <dgm:cxn modelId="{9EA5A155-192B-4BAB-A41F-669CDFE117A2}" type="presParOf" srcId="{95CEAE07-0FAC-4FD8-A17E-1B3BF2513449}" destId="{84546D44-6564-4163-93F3-F6EB57260F51}" srcOrd="0" destOrd="0" presId="urn:microsoft.com/office/officeart/2005/8/layout/hList9"/>
    <dgm:cxn modelId="{71925D70-70D9-41A5-8EBD-034781F556E7}" type="presParOf" srcId="{95CEAE07-0FAC-4FD8-A17E-1B3BF2513449}" destId="{3CEC0F79-A245-4CFB-B86E-030BA865C89D}" srcOrd="1" destOrd="0" presId="urn:microsoft.com/office/officeart/2005/8/layout/hList9"/>
    <dgm:cxn modelId="{1D203628-85A2-4DCE-A0E1-0F7AE52044C2}" type="presParOf" srcId="{A306C244-7DAB-4414-928E-2F7DE5C580E0}" destId="{F5CE4AC9-08E8-4BB6-B41D-72539298B8EF}" srcOrd="2" destOrd="0" presId="urn:microsoft.com/office/officeart/2005/8/layout/hList9"/>
    <dgm:cxn modelId="{AF05151E-F02F-47E1-8478-72AABCFBEEAE}" type="presParOf" srcId="{F5CE4AC9-08E8-4BB6-B41D-72539298B8EF}" destId="{7F1D9FC2-7C6C-489D-9496-74289AB369FF}" srcOrd="0" destOrd="0" presId="urn:microsoft.com/office/officeart/2005/8/layout/hList9"/>
    <dgm:cxn modelId="{606D90C7-D1CB-49F9-9004-D2E2BEE0B8F9}" type="presParOf" srcId="{F5CE4AC9-08E8-4BB6-B41D-72539298B8EF}" destId="{7FE6B2C5-EAF0-4711-A46F-1EE88BAAB7E4}" srcOrd="1" destOrd="0" presId="urn:microsoft.com/office/officeart/2005/8/layout/hList9"/>
    <dgm:cxn modelId="{5E7ED4EC-F430-4E0D-9D0E-018EB8039062}" type="presParOf" srcId="{50E50317-2E37-4C05-AAAE-29AA3D949387}" destId="{7000A9CF-06E3-47CB-8214-969F76AFB7D0}" srcOrd="7" destOrd="0" presId="urn:microsoft.com/office/officeart/2005/8/layout/hList9"/>
    <dgm:cxn modelId="{C91AA377-C258-4F80-8AE6-FC88B6AB09ED}" type="presParOf" srcId="{50E50317-2E37-4C05-AAAE-29AA3D949387}" destId="{B0A85DE0-A465-4E62-BE11-F496298272EC}"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23E5B72-D601-471B-ACCB-E518B416DE62}"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pl-PL"/>
        </a:p>
      </dgm:t>
    </dgm:pt>
    <dgm:pt modelId="{788B3FF4-4B1D-43AB-B16D-7E690DCBD688}">
      <dgm:prSet phldrT="[Tekst]"/>
      <dgm:spPr/>
      <dgm:t>
        <a:bodyPr/>
        <a:lstStyle/>
        <a:p>
          <a:r>
            <a:rPr lang="pl-PL" dirty="0"/>
            <a:t>Materialne</a:t>
          </a:r>
        </a:p>
      </dgm:t>
    </dgm:pt>
    <dgm:pt modelId="{BDBB08AD-AF8C-4340-8E11-EF17526B1E52}" type="parTrans" cxnId="{7875C809-593F-40FE-8851-798F8706B29E}">
      <dgm:prSet/>
      <dgm:spPr/>
      <dgm:t>
        <a:bodyPr/>
        <a:lstStyle/>
        <a:p>
          <a:endParaRPr lang="pl-PL"/>
        </a:p>
      </dgm:t>
    </dgm:pt>
    <dgm:pt modelId="{5BA90CC5-E462-40CB-86F4-A37F536610A1}" type="sibTrans" cxnId="{7875C809-593F-40FE-8851-798F8706B29E}">
      <dgm:prSet/>
      <dgm:spPr/>
      <dgm:t>
        <a:bodyPr/>
        <a:lstStyle/>
        <a:p>
          <a:endParaRPr lang="pl-PL"/>
        </a:p>
      </dgm:t>
    </dgm:pt>
    <dgm:pt modelId="{C31B175A-C112-4299-BA57-EB559BAF6954}">
      <dgm:prSet phldrT="[Tekst]"/>
      <dgm:spPr/>
      <dgm:t>
        <a:bodyPr/>
        <a:lstStyle/>
        <a:p>
          <a:r>
            <a:rPr lang="pl-PL" dirty="0"/>
            <a:t>Decydowanie o dopuszczalności postępowania karnego i stanowienie warunków ponoszenia odpowiedzialności karnej (np. popełnienie czynu zabronionego)</a:t>
          </a:r>
        </a:p>
      </dgm:t>
    </dgm:pt>
    <dgm:pt modelId="{C0E657BA-391B-46E4-98BB-F09183187EB0}" type="parTrans" cxnId="{C657943A-5824-43F5-93F4-2441979F702D}">
      <dgm:prSet/>
      <dgm:spPr/>
      <dgm:t>
        <a:bodyPr/>
        <a:lstStyle/>
        <a:p>
          <a:endParaRPr lang="pl-PL"/>
        </a:p>
      </dgm:t>
    </dgm:pt>
    <dgm:pt modelId="{E3256665-A4A3-462E-A6DC-CE83BD83A6A5}" type="sibTrans" cxnId="{C657943A-5824-43F5-93F4-2441979F702D}">
      <dgm:prSet/>
      <dgm:spPr/>
      <dgm:t>
        <a:bodyPr/>
        <a:lstStyle/>
        <a:p>
          <a:endParaRPr lang="pl-PL"/>
        </a:p>
      </dgm:t>
    </dgm:pt>
    <dgm:pt modelId="{3D4371BB-CB5E-4DB9-86C5-7113E8C98377}">
      <dgm:prSet phldrT="[Tekst]"/>
      <dgm:spPr/>
      <dgm:t>
        <a:bodyPr/>
        <a:lstStyle/>
        <a:p>
          <a:r>
            <a:rPr lang="pl-PL" dirty="0"/>
            <a:t>Formalne</a:t>
          </a:r>
        </a:p>
      </dgm:t>
    </dgm:pt>
    <dgm:pt modelId="{83456AD7-C919-4F2A-9F2A-D287D018AA0A}" type="parTrans" cxnId="{732AF037-B7FA-4BE4-BAEB-7D736BA93A55}">
      <dgm:prSet/>
      <dgm:spPr/>
      <dgm:t>
        <a:bodyPr/>
        <a:lstStyle/>
        <a:p>
          <a:endParaRPr lang="pl-PL"/>
        </a:p>
      </dgm:t>
    </dgm:pt>
    <dgm:pt modelId="{9F98CED1-0262-446E-B28C-D4277A35EDAE}" type="sibTrans" cxnId="{732AF037-B7FA-4BE4-BAEB-7D736BA93A55}">
      <dgm:prSet/>
      <dgm:spPr/>
      <dgm:t>
        <a:bodyPr/>
        <a:lstStyle/>
        <a:p>
          <a:endParaRPr lang="pl-PL"/>
        </a:p>
      </dgm:t>
    </dgm:pt>
    <dgm:pt modelId="{475C34A2-2992-48C3-B5EC-A8115FE4A75C}">
      <dgm:prSet phldrT="[Tekst]"/>
      <dgm:spPr/>
      <dgm:t>
        <a:bodyPr/>
        <a:lstStyle/>
        <a:p>
          <a:r>
            <a:rPr lang="pl-PL" dirty="0"/>
            <a:t>Warunkują formalny byt procesu </a:t>
          </a:r>
        </a:p>
      </dgm:t>
    </dgm:pt>
    <dgm:pt modelId="{EE946AE0-77D9-41A8-94D6-8EC6BAACD4C2}" type="parTrans" cxnId="{6AA9EC87-6CB9-4F83-B5E1-240A43AA4009}">
      <dgm:prSet/>
      <dgm:spPr/>
      <dgm:t>
        <a:bodyPr/>
        <a:lstStyle/>
        <a:p>
          <a:endParaRPr lang="pl-PL"/>
        </a:p>
      </dgm:t>
    </dgm:pt>
    <dgm:pt modelId="{BC250DA4-8F5C-477A-AD58-F89E5CAB7D12}" type="sibTrans" cxnId="{6AA9EC87-6CB9-4F83-B5E1-240A43AA4009}">
      <dgm:prSet/>
      <dgm:spPr/>
      <dgm:t>
        <a:bodyPr/>
        <a:lstStyle/>
        <a:p>
          <a:endParaRPr lang="pl-PL"/>
        </a:p>
      </dgm:t>
    </dgm:pt>
    <dgm:pt modelId="{98BAA412-6D2D-4CA2-AE57-94D930A6E741}">
      <dgm:prSet phldrT="[Tekst]"/>
      <dgm:spPr/>
      <dgm:t>
        <a:bodyPr/>
        <a:lstStyle/>
        <a:p>
          <a:r>
            <a:rPr lang="pl-PL" b="1" u="sng" dirty="0"/>
            <a:t>Art. 17 par. 1 pkt 5 oraz pkt 7 – 121</a:t>
          </a:r>
        </a:p>
      </dgm:t>
    </dgm:pt>
    <dgm:pt modelId="{D8029EEC-EA72-4B5A-B4E3-CC4EFEBE3D8F}" type="parTrans" cxnId="{B3C4EDE3-35AE-4FC0-B2F3-B9C7BA784F1F}">
      <dgm:prSet/>
      <dgm:spPr/>
      <dgm:t>
        <a:bodyPr/>
        <a:lstStyle/>
        <a:p>
          <a:endParaRPr lang="pl-PL"/>
        </a:p>
      </dgm:t>
    </dgm:pt>
    <dgm:pt modelId="{2DC7A7BF-A751-44A3-84DF-21F206674C2E}" type="sibTrans" cxnId="{B3C4EDE3-35AE-4FC0-B2F3-B9C7BA784F1F}">
      <dgm:prSet/>
      <dgm:spPr/>
      <dgm:t>
        <a:bodyPr/>
        <a:lstStyle/>
        <a:p>
          <a:endParaRPr lang="pl-PL"/>
        </a:p>
      </dgm:t>
    </dgm:pt>
    <dgm:pt modelId="{F779DE79-3123-437D-BEBB-F4EFB170BE24}">
      <dgm:prSet phldrT="[Tekst]"/>
      <dgm:spPr/>
      <dgm:t>
        <a:bodyPr/>
        <a:lstStyle/>
        <a:p>
          <a:r>
            <a:rPr lang="pl-PL" b="1" u="sng" dirty="0"/>
            <a:t>Art. 17 par. 1 – 4 i art. 6 k.p.k.</a:t>
          </a:r>
        </a:p>
      </dgm:t>
    </dgm:pt>
    <dgm:pt modelId="{63D0A05A-9C63-4588-8CAA-EA65938C4343}" type="parTrans" cxnId="{605A687B-2F9D-448E-9F6A-50C9474EB8FD}">
      <dgm:prSet/>
      <dgm:spPr/>
    </dgm:pt>
    <dgm:pt modelId="{000760CF-2DE6-45F8-833C-AEFD2FC0D44A}" type="sibTrans" cxnId="{605A687B-2F9D-448E-9F6A-50C9474EB8FD}">
      <dgm:prSet/>
      <dgm:spPr/>
    </dgm:pt>
    <dgm:pt modelId="{171AC696-374B-4BF3-88F5-7723B237E2DD}" type="pres">
      <dgm:prSet presAssocID="{523E5B72-D601-471B-ACCB-E518B416DE62}" presName="linearFlow" presStyleCnt="0">
        <dgm:presLayoutVars>
          <dgm:dir/>
          <dgm:animLvl val="lvl"/>
          <dgm:resizeHandles/>
        </dgm:presLayoutVars>
      </dgm:prSet>
      <dgm:spPr/>
    </dgm:pt>
    <dgm:pt modelId="{A434D44F-E6C2-4FAD-9F69-2E3298631639}" type="pres">
      <dgm:prSet presAssocID="{788B3FF4-4B1D-43AB-B16D-7E690DCBD688}" presName="compositeNode" presStyleCnt="0">
        <dgm:presLayoutVars>
          <dgm:bulletEnabled val="1"/>
        </dgm:presLayoutVars>
      </dgm:prSet>
      <dgm:spPr/>
    </dgm:pt>
    <dgm:pt modelId="{65C42C3C-6002-40F3-BC0D-2659649CF624}" type="pres">
      <dgm:prSet presAssocID="{788B3FF4-4B1D-43AB-B16D-7E690DCBD688}" presName="image" presStyleLbl="fgImgPlace1" presStyleIdx="0" presStyleCnt="2"/>
      <dgm:spPr/>
    </dgm:pt>
    <dgm:pt modelId="{4D26B355-D1E0-42B8-A0E8-B0DA52F552CB}" type="pres">
      <dgm:prSet presAssocID="{788B3FF4-4B1D-43AB-B16D-7E690DCBD688}" presName="childNode" presStyleLbl="node1" presStyleIdx="0" presStyleCnt="2">
        <dgm:presLayoutVars>
          <dgm:bulletEnabled val="1"/>
        </dgm:presLayoutVars>
      </dgm:prSet>
      <dgm:spPr/>
    </dgm:pt>
    <dgm:pt modelId="{C2CFFFFA-9B24-4620-822D-24B94C86FF13}" type="pres">
      <dgm:prSet presAssocID="{788B3FF4-4B1D-43AB-B16D-7E690DCBD688}" presName="parentNode" presStyleLbl="revTx" presStyleIdx="0" presStyleCnt="2">
        <dgm:presLayoutVars>
          <dgm:chMax val="0"/>
          <dgm:bulletEnabled val="1"/>
        </dgm:presLayoutVars>
      </dgm:prSet>
      <dgm:spPr/>
    </dgm:pt>
    <dgm:pt modelId="{85DC1E41-B4ED-4CDD-BEB8-0DF1C9319343}" type="pres">
      <dgm:prSet presAssocID="{5BA90CC5-E462-40CB-86F4-A37F536610A1}" presName="sibTrans" presStyleCnt="0"/>
      <dgm:spPr/>
    </dgm:pt>
    <dgm:pt modelId="{BA7E99EC-7132-460C-B268-96C33472E85D}" type="pres">
      <dgm:prSet presAssocID="{3D4371BB-CB5E-4DB9-86C5-7113E8C98377}" presName="compositeNode" presStyleCnt="0">
        <dgm:presLayoutVars>
          <dgm:bulletEnabled val="1"/>
        </dgm:presLayoutVars>
      </dgm:prSet>
      <dgm:spPr/>
    </dgm:pt>
    <dgm:pt modelId="{56CBC4E5-95B8-4C24-A8AB-E1BFE67ABBBF}" type="pres">
      <dgm:prSet presAssocID="{3D4371BB-CB5E-4DB9-86C5-7113E8C98377}" presName="image" presStyleLbl="fgImgPlace1" presStyleIdx="1" presStyleCnt="2"/>
      <dgm:spPr/>
    </dgm:pt>
    <dgm:pt modelId="{27AAB853-7E83-478A-926E-968F0C3D0D33}" type="pres">
      <dgm:prSet presAssocID="{3D4371BB-CB5E-4DB9-86C5-7113E8C98377}" presName="childNode" presStyleLbl="node1" presStyleIdx="1" presStyleCnt="2">
        <dgm:presLayoutVars>
          <dgm:bulletEnabled val="1"/>
        </dgm:presLayoutVars>
      </dgm:prSet>
      <dgm:spPr/>
    </dgm:pt>
    <dgm:pt modelId="{FA17E760-C382-4ED6-9AD6-237D79C7321F}" type="pres">
      <dgm:prSet presAssocID="{3D4371BB-CB5E-4DB9-86C5-7113E8C98377}" presName="parentNode" presStyleLbl="revTx" presStyleIdx="1" presStyleCnt="2">
        <dgm:presLayoutVars>
          <dgm:chMax val="0"/>
          <dgm:bulletEnabled val="1"/>
        </dgm:presLayoutVars>
      </dgm:prSet>
      <dgm:spPr/>
    </dgm:pt>
  </dgm:ptLst>
  <dgm:cxnLst>
    <dgm:cxn modelId="{2517CE07-1666-4FA2-B1E1-D5DAEB0407D1}" type="presOf" srcId="{523E5B72-D601-471B-ACCB-E518B416DE62}" destId="{171AC696-374B-4BF3-88F5-7723B237E2DD}" srcOrd="0" destOrd="0" presId="urn:microsoft.com/office/officeart/2005/8/layout/hList2"/>
    <dgm:cxn modelId="{7875C809-593F-40FE-8851-798F8706B29E}" srcId="{523E5B72-D601-471B-ACCB-E518B416DE62}" destId="{788B3FF4-4B1D-43AB-B16D-7E690DCBD688}" srcOrd="0" destOrd="0" parTransId="{BDBB08AD-AF8C-4340-8E11-EF17526B1E52}" sibTransId="{5BA90CC5-E462-40CB-86F4-A37F536610A1}"/>
    <dgm:cxn modelId="{1C586612-7A10-4C2D-ADA0-932E277939BB}" type="presOf" srcId="{475C34A2-2992-48C3-B5EC-A8115FE4A75C}" destId="{27AAB853-7E83-478A-926E-968F0C3D0D33}" srcOrd="0" destOrd="0" presId="urn:microsoft.com/office/officeart/2005/8/layout/hList2"/>
    <dgm:cxn modelId="{031FDD17-FB85-42A0-BADB-E40B29DAE45C}" type="presOf" srcId="{788B3FF4-4B1D-43AB-B16D-7E690DCBD688}" destId="{C2CFFFFA-9B24-4620-822D-24B94C86FF13}" srcOrd="0" destOrd="0" presId="urn:microsoft.com/office/officeart/2005/8/layout/hList2"/>
    <dgm:cxn modelId="{B2BAA037-4192-44A1-B6A6-52B86D2EBFDA}" type="presOf" srcId="{F779DE79-3123-437D-BEBB-F4EFB170BE24}" destId="{4D26B355-D1E0-42B8-A0E8-B0DA52F552CB}" srcOrd="0" destOrd="1" presId="urn:microsoft.com/office/officeart/2005/8/layout/hList2"/>
    <dgm:cxn modelId="{732AF037-B7FA-4BE4-BAEB-7D736BA93A55}" srcId="{523E5B72-D601-471B-ACCB-E518B416DE62}" destId="{3D4371BB-CB5E-4DB9-86C5-7113E8C98377}" srcOrd="1" destOrd="0" parTransId="{83456AD7-C919-4F2A-9F2A-D287D018AA0A}" sibTransId="{9F98CED1-0262-446E-B28C-D4277A35EDAE}"/>
    <dgm:cxn modelId="{C657943A-5824-43F5-93F4-2441979F702D}" srcId="{788B3FF4-4B1D-43AB-B16D-7E690DCBD688}" destId="{C31B175A-C112-4299-BA57-EB559BAF6954}" srcOrd="0" destOrd="0" parTransId="{C0E657BA-391B-46E4-98BB-F09183187EB0}" sibTransId="{E3256665-A4A3-462E-A6DC-CE83BD83A6A5}"/>
    <dgm:cxn modelId="{C5C81247-A4C7-4F8B-8528-D6372820DFFC}" type="presOf" srcId="{3D4371BB-CB5E-4DB9-86C5-7113E8C98377}" destId="{FA17E760-C382-4ED6-9AD6-237D79C7321F}" srcOrd="0" destOrd="0" presId="urn:microsoft.com/office/officeart/2005/8/layout/hList2"/>
    <dgm:cxn modelId="{605A687B-2F9D-448E-9F6A-50C9474EB8FD}" srcId="{788B3FF4-4B1D-43AB-B16D-7E690DCBD688}" destId="{F779DE79-3123-437D-BEBB-F4EFB170BE24}" srcOrd="1" destOrd="0" parTransId="{63D0A05A-9C63-4588-8CAA-EA65938C4343}" sibTransId="{000760CF-2DE6-45F8-833C-AEFD2FC0D44A}"/>
    <dgm:cxn modelId="{6AA9EC87-6CB9-4F83-B5E1-240A43AA4009}" srcId="{3D4371BB-CB5E-4DB9-86C5-7113E8C98377}" destId="{475C34A2-2992-48C3-B5EC-A8115FE4A75C}" srcOrd="0" destOrd="0" parTransId="{EE946AE0-77D9-41A8-94D6-8EC6BAACD4C2}" sibTransId="{BC250DA4-8F5C-477A-AD58-F89E5CAB7D12}"/>
    <dgm:cxn modelId="{8319309C-3F59-44E4-B72F-F02B61F695D1}" type="presOf" srcId="{C31B175A-C112-4299-BA57-EB559BAF6954}" destId="{4D26B355-D1E0-42B8-A0E8-B0DA52F552CB}" srcOrd="0" destOrd="0" presId="urn:microsoft.com/office/officeart/2005/8/layout/hList2"/>
    <dgm:cxn modelId="{B3C4EDE3-35AE-4FC0-B2F3-B9C7BA784F1F}" srcId="{3D4371BB-CB5E-4DB9-86C5-7113E8C98377}" destId="{98BAA412-6D2D-4CA2-AE57-94D930A6E741}" srcOrd="1" destOrd="0" parTransId="{D8029EEC-EA72-4B5A-B4E3-CC4EFEBE3D8F}" sibTransId="{2DC7A7BF-A751-44A3-84DF-21F206674C2E}"/>
    <dgm:cxn modelId="{D51FC8FF-FEB1-45AA-9B32-A90E0781CAA5}" type="presOf" srcId="{98BAA412-6D2D-4CA2-AE57-94D930A6E741}" destId="{27AAB853-7E83-478A-926E-968F0C3D0D33}" srcOrd="0" destOrd="1" presId="urn:microsoft.com/office/officeart/2005/8/layout/hList2"/>
    <dgm:cxn modelId="{B2257D93-64C1-44E8-A330-FFAB14C80088}" type="presParOf" srcId="{171AC696-374B-4BF3-88F5-7723B237E2DD}" destId="{A434D44F-E6C2-4FAD-9F69-2E3298631639}" srcOrd="0" destOrd="0" presId="urn:microsoft.com/office/officeart/2005/8/layout/hList2"/>
    <dgm:cxn modelId="{EDE9BD97-D31D-4039-8C69-C420F578991E}" type="presParOf" srcId="{A434D44F-E6C2-4FAD-9F69-2E3298631639}" destId="{65C42C3C-6002-40F3-BC0D-2659649CF624}" srcOrd="0" destOrd="0" presId="urn:microsoft.com/office/officeart/2005/8/layout/hList2"/>
    <dgm:cxn modelId="{C9F282CE-AE4B-48AA-B87D-507F05A8C234}" type="presParOf" srcId="{A434D44F-E6C2-4FAD-9F69-2E3298631639}" destId="{4D26B355-D1E0-42B8-A0E8-B0DA52F552CB}" srcOrd="1" destOrd="0" presId="urn:microsoft.com/office/officeart/2005/8/layout/hList2"/>
    <dgm:cxn modelId="{B8D731B0-7813-453D-9129-EC091BD899D8}" type="presParOf" srcId="{A434D44F-E6C2-4FAD-9F69-2E3298631639}" destId="{C2CFFFFA-9B24-4620-822D-24B94C86FF13}" srcOrd="2" destOrd="0" presId="urn:microsoft.com/office/officeart/2005/8/layout/hList2"/>
    <dgm:cxn modelId="{75F2922A-AC87-4A07-BA1C-EB9960CE8AAA}" type="presParOf" srcId="{171AC696-374B-4BF3-88F5-7723B237E2DD}" destId="{85DC1E41-B4ED-4CDD-BEB8-0DF1C9319343}" srcOrd="1" destOrd="0" presId="urn:microsoft.com/office/officeart/2005/8/layout/hList2"/>
    <dgm:cxn modelId="{E8478B3E-A5A1-4C68-9ABD-5ED5B0AB00BF}" type="presParOf" srcId="{171AC696-374B-4BF3-88F5-7723B237E2DD}" destId="{BA7E99EC-7132-460C-B268-96C33472E85D}" srcOrd="2" destOrd="0" presId="urn:microsoft.com/office/officeart/2005/8/layout/hList2"/>
    <dgm:cxn modelId="{B7036016-DCF5-442D-A34C-D8BFE1AD5725}" type="presParOf" srcId="{BA7E99EC-7132-460C-B268-96C33472E85D}" destId="{56CBC4E5-95B8-4C24-A8AB-E1BFE67ABBBF}" srcOrd="0" destOrd="0" presId="urn:microsoft.com/office/officeart/2005/8/layout/hList2"/>
    <dgm:cxn modelId="{D510C25A-2029-47C8-AC0D-B0CE20D777A5}" type="presParOf" srcId="{BA7E99EC-7132-460C-B268-96C33472E85D}" destId="{27AAB853-7E83-478A-926E-968F0C3D0D33}" srcOrd="1" destOrd="0" presId="urn:microsoft.com/office/officeart/2005/8/layout/hList2"/>
    <dgm:cxn modelId="{0335B3EB-0A6F-468F-816E-F4172158238F}" type="presParOf" srcId="{BA7E99EC-7132-460C-B268-96C33472E85D}" destId="{FA17E760-C382-4ED6-9AD6-237D79C7321F}"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6C7BBD-58BC-4B65-8D12-7848AFAB8962}">
      <dsp:nvSpPr>
        <dsp:cNvPr id="0" name=""/>
        <dsp:cNvSpPr/>
      </dsp:nvSpPr>
      <dsp:spPr>
        <a:xfrm>
          <a:off x="0" y="0"/>
          <a:ext cx="9140666" cy="11301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pl-PL" sz="2300" kern="1200" dirty="0"/>
            <a:t>Przesłanki procesowe</a:t>
          </a:r>
        </a:p>
      </dsp:txBody>
      <dsp:txXfrm>
        <a:off x="33101" y="33101"/>
        <a:ext cx="7921155" cy="1063939"/>
      </dsp:txXfrm>
    </dsp:sp>
    <dsp:sp modelId="{3BE4B5D1-6EAB-4735-9CF1-170A50CD943C}">
      <dsp:nvSpPr>
        <dsp:cNvPr id="0" name=""/>
        <dsp:cNvSpPr/>
      </dsp:nvSpPr>
      <dsp:spPr>
        <a:xfrm>
          <a:off x="806529" y="1318497"/>
          <a:ext cx="9140666" cy="11301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pl-PL" sz="2300" b="0" i="1" kern="1200" dirty="0"/>
            <a:t>okoliczności warunkujące wszczęcie i prowadzenie postępowania karnego – J. Skorupka</a:t>
          </a:r>
          <a:endParaRPr lang="pl-PL" sz="2300" kern="1200" dirty="0"/>
        </a:p>
      </dsp:txBody>
      <dsp:txXfrm>
        <a:off x="839630" y="1351598"/>
        <a:ext cx="7533343" cy="1063939"/>
      </dsp:txXfrm>
    </dsp:sp>
    <dsp:sp modelId="{21307C7B-AE17-4660-ACB6-00C83B2D80F8}">
      <dsp:nvSpPr>
        <dsp:cNvPr id="0" name=""/>
        <dsp:cNvSpPr/>
      </dsp:nvSpPr>
      <dsp:spPr>
        <a:xfrm>
          <a:off x="1613058" y="2636995"/>
          <a:ext cx="9140666" cy="11301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pl-PL" sz="2300" b="0" i="1" kern="1200" dirty="0"/>
            <a:t>Określone stany prawne i faktyczne, z którymi prawo karne procesowe łączy dopuszczalność albo niedopuszczalność postępowania – M. Cieślak</a:t>
          </a:r>
          <a:endParaRPr lang="pl-PL" sz="2300" kern="1200" dirty="0"/>
        </a:p>
      </dsp:txBody>
      <dsp:txXfrm>
        <a:off x="1646159" y="2670096"/>
        <a:ext cx="7533343" cy="1063939"/>
      </dsp:txXfrm>
    </dsp:sp>
    <dsp:sp modelId="{4BD0F12A-99D0-4414-AA92-63872D3735C6}">
      <dsp:nvSpPr>
        <dsp:cNvPr id="0" name=""/>
        <dsp:cNvSpPr/>
      </dsp:nvSpPr>
      <dsp:spPr>
        <a:xfrm>
          <a:off x="8406074" y="857023"/>
          <a:ext cx="734591" cy="73459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pl-PL" sz="3500" kern="1200"/>
        </a:p>
      </dsp:txBody>
      <dsp:txXfrm>
        <a:off x="8571357" y="857023"/>
        <a:ext cx="404025" cy="552780"/>
      </dsp:txXfrm>
    </dsp:sp>
    <dsp:sp modelId="{753D6E48-0728-44EB-83A2-DCC96AA8BBF6}">
      <dsp:nvSpPr>
        <dsp:cNvPr id="0" name=""/>
        <dsp:cNvSpPr/>
      </dsp:nvSpPr>
      <dsp:spPr>
        <a:xfrm>
          <a:off x="9212603" y="2167987"/>
          <a:ext cx="734591" cy="73459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pl-PL" sz="3500" kern="1200"/>
        </a:p>
      </dsp:txBody>
      <dsp:txXfrm>
        <a:off x="9377886" y="2167987"/>
        <a:ext cx="404025" cy="55278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FB8CBE-AB50-4B88-8A38-DE7AE98781CB}">
      <dsp:nvSpPr>
        <dsp:cNvPr id="0" name=""/>
        <dsp:cNvSpPr/>
      </dsp:nvSpPr>
      <dsp:spPr>
        <a:xfrm>
          <a:off x="1233" y="2809"/>
          <a:ext cx="10751257" cy="11330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ctr" defTabSz="2266950">
            <a:lnSpc>
              <a:spcPct val="90000"/>
            </a:lnSpc>
            <a:spcBef>
              <a:spcPct val="0"/>
            </a:spcBef>
            <a:spcAft>
              <a:spcPct val="35000"/>
            </a:spcAft>
            <a:buNone/>
          </a:pPr>
          <a:r>
            <a:rPr lang="pl-PL" sz="5100" kern="1200" dirty="0"/>
            <a:t>Przesłanki materialne</a:t>
          </a:r>
        </a:p>
      </dsp:txBody>
      <dsp:txXfrm>
        <a:off x="34420" y="35996"/>
        <a:ext cx="10684883" cy="1066710"/>
      </dsp:txXfrm>
    </dsp:sp>
    <dsp:sp modelId="{5C9E63D9-192B-4BE2-8C9C-EB2A833D9F18}">
      <dsp:nvSpPr>
        <dsp:cNvPr id="0" name=""/>
        <dsp:cNvSpPr/>
      </dsp:nvSpPr>
      <dsp:spPr>
        <a:xfrm>
          <a:off x="1233" y="1317026"/>
          <a:ext cx="7023054" cy="11330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ctr" defTabSz="2266950">
            <a:lnSpc>
              <a:spcPct val="90000"/>
            </a:lnSpc>
            <a:spcBef>
              <a:spcPct val="0"/>
            </a:spcBef>
            <a:spcAft>
              <a:spcPct val="35000"/>
            </a:spcAft>
            <a:buNone/>
          </a:pPr>
          <a:r>
            <a:rPr lang="pl-PL" sz="5100" kern="1200" dirty="0"/>
            <a:t>uniewinnienia</a:t>
          </a:r>
        </a:p>
      </dsp:txBody>
      <dsp:txXfrm>
        <a:off x="34420" y="1350213"/>
        <a:ext cx="6956680" cy="1066710"/>
      </dsp:txXfrm>
    </dsp:sp>
    <dsp:sp modelId="{8928800B-739D-4A98-ADAA-49E3D5C77090}">
      <dsp:nvSpPr>
        <dsp:cNvPr id="0" name=""/>
        <dsp:cNvSpPr/>
      </dsp:nvSpPr>
      <dsp:spPr>
        <a:xfrm>
          <a:off x="1233" y="2631243"/>
          <a:ext cx="3439301" cy="11330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dirty="0"/>
            <a:t>Brak faktycznych podstaw oskarżenia (art. 17 par. 1 pkt 1 k.p.k.)</a:t>
          </a:r>
        </a:p>
      </dsp:txBody>
      <dsp:txXfrm>
        <a:off x="34420" y="2664430"/>
        <a:ext cx="3372927" cy="1066710"/>
      </dsp:txXfrm>
    </dsp:sp>
    <dsp:sp modelId="{41781A02-9F55-48C8-B257-92745841CF90}">
      <dsp:nvSpPr>
        <dsp:cNvPr id="0" name=""/>
        <dsp:cNvSpPr/>
      </dsp:nvSpPr>
      <dsp:spPr>
        <a:xfrm>
          <a:off x="3584986" y="2631243"/>
          <a:ext cx="3439301" cy="11330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dirty="0"/>
            <a:t>Brak przestępności czynu (art. 17 par. 1 pkt 2 k.p.k.)</a:t>
          </a:r>
        </a:p>
      </dsp:txBody>
      <dsp:txXfrm>
        <a:off x="3618173" y="2664430"/>
        <a:ext cx="3372927" cy="1066710"/>
      </dsp:txXfrm>
    </dsp:sp>
    <dsp:sp modelId="{74030E6F-CA05-4057-B995-8DB628B28F07}">
      <dsp:nvSpPr>
        <dsp:cNvPr id="0" name=""/>
        <dsp:cNvSpPr/>
      </dsp:nvSpPr>
      <dsp:spPr>
        <a:xfrm>
          <a:off x="7313189" y="1317026"/>
          <a:ext cx="3439301" cy="11330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ctr" defTabSz="2266950">
            <a:lnSpc>
              <a:spcPct val="90000"/>
            </a:lnSpc>
            <a:spcBef>
              <a:spcPct val="0"/>
            </a:spcBef>
            <a:spcAft>
              <a:spcPct val="35000"/>
            </a:spcAft>
            <a:buNone/>
          </a:pPr>
          <a:r>
            <a:rPr lang="pl-PL" sz="5100" kern="1200" dirty="0"/>
            <a:t>umorzenia</a:t>
          </a:r>
        </a:p>
      </dsp:txBody>
      <dsp:txXfrm>
        <a:off x="7346376" y="1350213"/>
        <a:ext cx="3372927" cy="1066710"/>
      </dsp:txXfrm>
    </dsp:sp>
    <dsp:sp modelId="{40069E38-6A81-4E15-8D32-A5C022021294}">
      <dsp:nvSpPr>
        <dsp:cNvPr id="0" name=""/>
        <dsp:cNvSpPr/>
      </dsp:nvSpPr>
      <dsp:spPr>
        <a:xfrm>
          <a:off x="7313189" y="2631243"/>
          <a:ext cx="3439301" cy="11330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dirty="0"/>
            <a:t>Art. 17 par. 1 pkt 3 – 4 k.p.k., abolicja, immunitety materialne</a:t>
          </a:r>
        </a:p>
      </dsp:txBody>
      <dsp:txXfrm>
        <a:off x="7346376" y="2664430"/>
        <a:ext cx="3372927" cy="106671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0AE0AB-3047-4EAE-B7F1-3F70C1D090BA}">
      <dsp:nvSpPr>
        <dsp:cNvPr id="0" name=""/>
        <dsp:cNvSpPr/>
      </dsp:nvSpPr>
      <dsp:spPr>
        <a:xfrm>
          <a:off x="0" y="1094929"/>
          <a:ext cx="10753725" cy="126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9DB194-4EFC-4F46-A2F7-913D92EF3F80}">
      <dsp:nvSpPr>
        <dsp:cNvPr id="0" name=""/>
        <dsp:cNvSpPr/>
      </dsp:nvSpPr>
      <dsp:spPr>
        <a:xfrm>
          <a:off x="537161" y="0"/>
          <a:ext cx="9135456" cy="111592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526" tIns="0" rIns="284526" bIns="0" numCol="1" spcCol="1270" anchor="ctr" anchorCtr="0">
          <a:noAutofit/>
        </a:bodyPr>
        <a:lstStyle/>
        <a:p>
          <a:pPr marL="0" lvl="0" indent="0" algn="l" defTabSz="1111250">
            <a:lnSpc>
              <a:spcPct val="90000"/>
            </a:lnSpc>
            <a:spcBef>
              <a:spcPct val="0"/>
            </a:spcBef>
            <a:spcAft>
              <a:spcPct val="35000"/>
            </a:spcAft>
            <a:buNone/>
          </a:pPr>
          <a:r>
            <a:rPr lang="pl-PL" sz="2500" b="1" kern="1200" dirty="0"/>
            <a:t>REGUŁA 1: </a:t>
          </a:r>
          <a:r>
            <a:rPr lang="pl-PL" sz="2500" b="0" kern="1200" dirty="0"/>
            <a:t>wszystkie przesłanki stanowią podstawę umorzenia postępowania, o ile pociągają za sobą identyczne konsekwencje procesowe</a:t>
          </a:r>
          <a:endParaRPr lang="pl-PL" sz="2500" b="1" kern="1200" dirty="0"/>
        </a:p>
      </dsp:txBody>
      <dsp:txXfrm>
        <a:off x="591636" y="54475"/>
        <a:ext cx="9026506" cy="1006973"/>
      </dsp:txXfrm>
    </dsp:sp>
    <dsp:sp modelId="{C7E29892-CB2E-4486-B448-FDAFF7C463F7}">
      <dsp:nvSpPr>
        <dsp:cNvPr id="0" name=""/>
        <dsp:cNvSpPr/>
      </dsp:nvSpPr>
      <dsp:spPr>
        <a:xfrm>
          <a:off x="0" y="1955387"/>
          <a:ext cx="10753725" cy="126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9200D0E-0084-4BD7-91B5-BA13256EF688}">
      <dsp:nvSpPr>
        <dsp:cNvPr id="0" name=""/>
        <dsp:cNvSpPr/>
      </dsp:nvSpPr>
      <dsp:spPr>
        <a:xfrm>
          <a:off x="550412" y="1247929"/>
          <a:ext cx="9135456" cy="7812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526" tIns="0" rIns="284526" bIns="0" numCol="1" spcCol="1270" anchor="ctr" anchorCtr="0">
          <a:noAutofit/>
        </a:bodyPr>
        <a:lstStyle/>
        <a:p>
          <a:pPr marL="0" lvl="0" indent="0" algn="l" defTabSz="1111250">
            <a:lnSpc>
              <a:spcPct val="90000"/>
            </a:lnSpc>
            <a:spcBef>
              <a:spcPct val="0"/>
            </a:spcBef>
            <a:spcAft>
              <a:spcPct val="35000"/>
            </a:spcAft>
            <a:buNone/>
          </a:pPr>
          <a:r>
            <a:rPr lang="pl-PL" sz="2500" b="1" kern="1200" dirty="0"/>
            <a:t>REGUŁA 2: </a:t>
          </a:r>
          <a:r>
            <a:rPr lang="pl-PL" sz="2500" b="0" kern="1200" dirty="0"/>
            <a:t>w razie zbiegu przesłanki materialnej z formalną, prymat ma przesłanka formalna</a:t>
          </a:r>
          <a:endParaRPr lang="pl-PL" sz="2500" kern="1200" dirty="0"/>
        </a:p>
      </dsp:txBody>
      <dsp:txXfrm>
        <a:off x="588550" y="1286067"/>
        <a:ext cx="9059180" cy="704982"/>
      </dsp:txXfrm>
    </dsp:sp>
    <dsp:sp modelId="{E9B5719D-1973-4DE5-A183-557C30C8A34A}">
      <dsp:nvSpPr>
        <dsp:cNvPr id="0" name=""/>
        <dsp:cNvSpPr/>
      </dsp:nvSpPr>
      <dsp:spPr>
        <a:xfrm>
          <a:off x="0" y="3588331"/>
          <a:ext cx="10753725" cy="126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E010544-5357-4C7F-85F8-F73F52E75009}">
      <dsp:nvSpPr>
        <dsp:cNvPr id="0" name=""/>
        <dsp:cNvSpPr/>
      </dsp:nvSpPr>
      <dsp:spPr>
        <a:xfrm>
          <a:off x="537161" y="2213393"/>
          <a:ext cx="9135456" cy="155374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526" tIns="0" rIns="284526" bIns="0" numCol="1" spcCol="1270" anchor="ctr" anchorCtr="0">
          <a:noAutofit/>
        </a:bodyPr>
        <a:lstStyle/>
        <a:p>
          <a:pPr marL="0" lvl="0" indent="0" algn="l" defTabSz="1111250">
            <a:lnSpc>
              <a:spcPct val="90000"/>
            </a:lnSpc>
            <a:spcBef>
              <a:spcPct val="0"/>
            </a:spcBef>
            <a:spcAft>
              <a:spcPct val="35000"/>
            </a:spcAft>
            <a:buNone/>
          </a:pPr>
          <a:r>
            <a:rPr lang="pl-PL" sz="2500" b="1" kern="1200" dirty="0"/>
            <a:t>REGUŁA 3: </a:t>
          </a:r>
          <a:r>
            <a:rPr lang="pl-PL" sz="2500" b="0" kern="1200" dirty="0"/>
            <a:t>zbieg negatywnych przesłanek względnych i bezwzględnych powoduje zawsze umorzenie na podstawie tych drugich przesłanek, albowiem dotyczą one dopuszczalności procesu w każdym układzie procesowym</a:t>
          </a:r>
          <a:endParaRPr lang="pl-PL" sz="2500" kern="1200" dirty="0"/>
        </a:p>
      </dsp:txBody>
      <dsp:txXfrm>
        <a:off x="613008" y="2289240"/>
        <a:ext cx="8983762" cy="140204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CBCBF8-90A7-4460-B9F4-C54D42928114}">
      <dsp:nvSpPr>
        <dsp:cNvPr id="0" name=""/>
        <dsp:cNvSpPr/>
      </dsp:nvSpPr>
      <dsp:spPr>
        <a:xfrm>
          <a:off x="2540453" y="700757"/>
          <a:ext cx="5086020" cy="1536664"/>
        </a:xfrm>
        <a:custGeom>
          <a:avLst/>
          <a:gdLst/>
          <a:ahLst/>
          <a:cxnLst/>
          <a:rect l="0" t="0" r="0" b="0"/>
          <a:pathLst>
            <a:path>
              <a:moveTo>
                <a:pt x="0" y="1536664"/>
              </a:moveTo>
              <a:lnTo>
                <a:pt x="2543010" y="1536664"/>
              </a:lnTo>
              <a:lnTo>
                <a:pt x="2543010" y="0"/>
              </a:lnTo>
              <a:lnTo>
                <a:pt x="5086020"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pl-PL" sz="1300" kern="1200"/>
        </a:p>
      </dsp:txBody>
      <dsp:txXfrm>
        <a:off x="4950636" y="1336262"/>
        <a:ext cx="265654" cy="265654"/>
      </dsp:txXfrm>
    </dsp:sp>
    <dsp:sp modelId="{150A3569-39B3-4D47-B0A5-729952991297}">
      <dsp:nvSpPr>
        <dsp:cNvPr id="0" name=""/>
        <dsp:cNvSpPr/>
      </dsp:nvSpPr>
      <dsp:spPr>
        <a:xfrm>
          <a:off x="2540453" y="2237421"/>
          <a:ext cx="2827237" cy="1306226"/>
        </a:xfrm>
        <a:custGeom>
          <a:avLst/>
          <a:gdLst/>
          <a:ahLst/>
          <a:cxnLst/>
          <a:rect l="0" t="0" r="0" b="0"/>
          <a:pathLst>
            <a:path>
              <a:moveTo>
                <a:pt x="0" y="0"/>
              </a:moveTo>
              <a:lnTo>
                <a:pt x="1413618" y="0"/>
              </a:lnTo>
              <a:lnTo>
                <a:pt x="1413618" y="1306226"/>
              </a:lnTo>
              <a:lnTo>
                <a:pt x="2827237" y="130622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3876212" y="2812674"/>
        <a:ext cx="155720" cy="155720"/>
      </dsp:txXfrm>
    </dsp:sp>
    <dsp:sp modelId="{FEA562D3-01D3-4A5F-AC8E-6B8E467384A1}">
      <dsp:nvSpPr>
        <dsp:cNvPr id="0" name=""/>
        <dsp:cNvSpPr/>
      </dsp:nvSpPr>
      <dsp:spPr>
        <a:xfrm>
          <a:off x="2540453" y="2237421"/>
          <a:ext cx="358450" cy="1106628"/>
        </a:xfrm>
        <a:custGeom>
          <a:avLst/>
          <a:gdLst/>
          <a:ahLst/>
          <a:cxnLst/>
          <a:rect l="0" t="0" r="0" b="0"/>
          <a:pathLst>
            <a:path>
              <a:moveTo>
                <a:pt x="0" y="0"/>
              </a:moveTo>
              <a:lnTo>
                <a:pt x="179225" y="0"/>
              </a:lnTo>
              <a:lnTo>
                <a:pt x="179225" y="1106628"/>
              </a:lnTo>
              <a:lnTo>
                <a:pt x="358450" y="110662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2690597" y="2761654"/>
        <a:ext cx="58161" cy="58161"/>
      </dsp:txXfrm>
    </dsp:sp>
    <dsp:sp modelId="{9C019B40-F97C-4EEA-B095-0A65580F0B70}">
      <dsp:nvSpPr>
        <dsp:cNvPr id="0" name=""/>
        <dsp:cNvSpPr/>
      </dsp:nvSpPr>
      <dsp:spPr>
        <a:xfrm>
          <a:off x="2540453" y="2191701"/>
          <a:ext cx="3584912" cy="91440"/>
        </a:xfrm>
        <a:custGeom>
          <a:avLst/>
          <a:gdLst/>
          <a:ahLst/>
          <a:cxnLst/>
          <a:rect l="0" t="0" r="0" b="0"/>
          <a:pathLst>
            <a:path>
              <a:moveTo>
                <a:pt x="0" y="45720"/>
              </a:moveTo>
              <a:lnTo>
                <a:pt x="1792456" y="45720"/>
              </a:lnTo>
              <a:lnTo>
                <a:pt x="1792456" y="103570"/>
              </a:lnTo>
              <a:lnTo>
                <a:pt x="3584912" y="10357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pl-PL" sz="1300" kern="1200"/>
        </a:p>
      </dsp:txBody>
      <dsp:txXfrm>
        <a:off x="4243275" y="2147787"/>
        <a:ext cx="179268" cy="179268"/>
      </dsp:txXfrm>
    </dsp:sp>
    <dsp:sp modelId="{4EC07C69-5737-4B6D-8516-F79002240FE3}">
      <dsp:nvSpPr>
        <dsp:cNvPr id="0" name=""/>
        <dsp:cNvSpPr/>
      </dsp:nvSpPr>
      <dsp:spPr>
        <a:xfrm>
          <a:off x="2540453" y="1653850"/>
          <a:ext cx="360094" cy="583570"/>
        </a:xfrm>
        <a:custGeom>
          <a:avLst/>
          <a:gdLst/>
          <a:ahLst/>
          <a:cxnLst/>
          <a:rect l="0" t="0" r="0" b="0"/>
          <a:pathLst>
            <a:path>
              <a:moveTo>
                <a:pt x="0" y="583570"/>
              </a:moveTo>
              <a:lnTo>
                <a:pt x="180047" y="583570"/>
              </a:lnTo>
              <a:lnTo>
                <a:pt x="180047" y="0"/>
              </a:lnTo>
              <a:lnTo>
                <a:pt x="360094"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2703357" y="1928492"/>
        <a:ext cx="34286" cy="34286"/>
      </dsp:txXfrm>
    </dsp:sp>
    <dsp:sp modelId="{4E852B17-881B-4318-B905-30FE9CEB63E4}">
      <dsp:nvSpPr>
        <dsp:cNvPr id="0" name=""/>
        <dsp:cNvSpPr/>
      </dsp:nvSpPr>
      <dsp:spPr>
        <a:xfrm>
          <a:off x="2540453" y="1118357"/>
          <a:ext cx="4172704" cy="1119064"/>
        </a:xfrm>
        <a:custGeom>
          <a:avLst/>
          <a:gdLst/>
          <a:ahLst/>
          <a:cxnLst/>
          <a:rect l="0" t="0" r="0" b="0"/>
          <a:pathLst>
            <a:path>
              <a:moveTo>
                <a:pt x="0" y="1119064"/>
              </a:moveTo>
              <a:lnTo>
                <a:pt x="2086352" y="1119064"/>
              </a:lnTo>
              <a:lnTo>
                <a:pt x="2086352" y="0"/>
              </a:lnTo>
              <a:lnTo>
                <a:pt x="4172704"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pl-PL" sz="1300" kern="1200"/>
        </a:p>
      </dsp:txBody>
      <dsp:txXfrm>
        <a:off x="4518801" y="1569885"/>
        <a:ext cx="216007" cy="216007"/>
      </dsp:txXfrm>
    </dsp:sp>
    <dsp:sp modelId="{1985C3B7-6DAB-43E0-882A-5E040EF57EF3}">
      <dsp:nvSpPr>
        <dsp:cNvPr id="0" name=""/>
        <dsp:cNvSpPr/>
      </dsp:nvSpPr>
      <dsp:spPr>
        <a:xfrm>
          <a:off x="2540453" y="625506"/>
          <a:ext cx="381521" cy="1611915"/>
        </a:xfrm>
        <a:custGeom>
          <a:avLst/>
          <a:gdLst/>
          <a:ahLst/>
          <a:cxnLst/>
          <a:rect l="0" t="0" r="0" b="0"/>
          <a:pathLst>
            <a:path>
              <a:moveTo>
                <a:pt x="0" y="1611915"/>
              </a:moveTo>
              <a:lnTo>
                <a:pt x="190760" y="1611915"/>
              </a:lnTo>
              <a:lnTo>
                <a:pt x="190760" y="0"/>
              </a:lnTo>
              <a:lnTo>
                <a:pt x="381521"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l-PL" sz="600" kern="1200"/>
        </a:p>
      </dsp:txBody>
      <dsp:txXfrm>
        <a:off x="2689802" y="1390052"/>
        <a:ext cx="82822" cy="82822"/>
      </dsp:txXfrm>
    </dsp:sp>
    <dsp:sp modelId="{51B71252-9143-4160-A8E2-6E234157F217}">
      <dsp:nvSpPr>
        <dsp:cNvPr id="0" name=""/>
        <dsp:cNvSpPr/>
      </dsp:nvSpPr>
      <dsp:spPr>
        <a:xfrm>
          <a:off x="2540453" y="192813"/>
          <a:ext cx="2059810" cy="2044607"/>
        </a:xfrm>
        <a:custGeom>
          <a:avLst/>
          <a:gdLst/>
          <a:ahLst/>
          <a:cxnLst/>
          <a:rect l="0" t="0" r="0" b="0"/>
          <a:pathLst>
            <a:path>
              <a:moveTo>
                <a:pt x="0" y="2044607"/>
              </a:moveTo>
              <a:lnTo>
                <a:pt x="1029905" y="2044607"/>
              </a:lnTo>
              <a:lnTo>
                <a:pt x="1029905" y="0"/>
              </a:lnTo>
              <a:lnTo>
                <a:pt x="2059810"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3497801" y="1142560"/>
        <a:ext cx="145114" cy="145114"/>
      </dsp:txXfrm>
    </dsp:sp>
    <dsp:sp modelId="{5170D7FB-EF75-4C3E-BE1E-E5A6B7D66F1B}">
      <dsp:nvSpPr>
        <dsp:cNvPr id="0" name=""/>
        <dsp:cNvSpPr/>
      </dsp:nvSpPr>
      <dsp:spPr>
        <a:xfrm rot="16200000">
          <a:off x="1332831" y="2044607"/>
          <a:ext cx="2029617" cy="3856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pl-PL" sz="1700" kern="1200" dirty="0"/>
            <a:t>Wypadki niepodlegania </a:t>
          </a:r>
        </a:p>
      </dsp:txBody>
      <dsp:txXfrm>
        <a:off x="1332831" y="2044607"/>
        <a:ext cx="2029617" cy="385627"/>
      </dsp:txXfrm>
    </dsp:sp>
    <dsp:sp modelId="{D998834A-F598-47FA-A2CB-0C985217C31E}">
      <dsp:nvSpPr>
        <dsp:cNvPr id="0" name=""/>
        <dsp:cNvSpPr/>
      </dsp:nvSpPr>
      <dsp:spPr>
        <a:xfrm>
          <a:off x="4600263" y="0"/>
          <a:ext cx="1264857" cy="3856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pl-PL" sz="800" kern="1200" dirty="0"/>
            <a:t>Osoby korzystające z immunitetu </a:t>
          </a:r>
          <a:r>
            <a:rPr lang="pl-PL" sz="800" kern="1200" dirty="0" err="1"/>
            <a:t>dyplomatyznego</a:t>
          </a:r>
          <a:r>
            <a:rPr lang="pl-PL" sz="800" kern="1200" dirty="0"/>
            <a:t> (art. 578 k.p.k.)</a:t>
          </a:r>
        </a:p>
      </dsp:txBody>
      <dsp:txXfrm>
        <a:off x="4600263" y="0"/>
        <a:ext cx="1264857" cy="385627"/>
      </dsp:txXfrm>
    </dsp:sp>
    <dsp:sp modelId="{01EE08A9-276B-41BB-9D86-342774BDB6D7}">
      <dsp:nvSpPr>
        <dsp:cNvPr id="0" name=""/>
        <dsp:cNvSpPr/>
      </dsp:nvSpPr>
      <dsp:spPr>
        <a:xfrm>
          <a:off x="2921974" y="432692"/>
          <a:ext cx="1264857" cy="3856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pl-PL" sz="800" kern="1200" dirty="0"/>
            <a:t>Prezydent RP</a:t>
          </a:r>
        </a:p>
      </dsp:txBody>
      <dsp:txXfrm>
        <a:off x="2921974" y="432692"/>
        <a:ext cx="1264857" cy="385627"/>
      </dsp:txXfrm>
    </dsp:sp>
    <dsp:sp modelId="{070EDEC8-04A7-4521-8E9E-1B7B10842E35}">
      <dsp:nvSpPr>
        <dsp:cNvPr id="0" name=""/>
        <dsp:cNvSpPr/>
      </dsp:nvSpPr>
      <dsp:spPr>
        <a:xfrm>
          <a:off x="6713158" y="925543"/>
          <a:ext cx="1264857" cy="3856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pl-PL" sz="800" kern="1200" dirty="0"/>
            <a:t>Immunitet konsularny</a:t>
          </a:r>
        </a:p>
      </dsp:txBody>
      <dsp:txXfrm>
        <a:off x="6713158" y="925543"/>
        <a:ext cx="1264857" cy="385627"/>
      </dsp:txXfrm>
    </dsp:sp>
    <dsp:sp modelId="{46D24401-5150-4593-8FBF-A4B5FBBBA2BB}">
      <dsp:nvSpPr>
        <dsp:cNvPr id="0" name=""/>
        <dsp:cNvSpPr/>
      </dsp:nvSpPr>
      <dsp:spPr>
        <a:xfrm>
          <a:off x="2900548" y="1461037"/>
          <a:ext cx="1264857" cy="3856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pl-PL" sz="800" kern="1200" dirty="0"/>
            <a:t>Posłowie i senatorowie</a:t>
          </a:r>
        </a:p>
      </dsp:txBody>
      <dsp:txXfrm>
        <a:off x="2900548" y="1461037"/>
        <a:ext cx="1264857" cy="385627"/>
      </dsp:txXfrm>
    </dsp:sp>
    <dsp:sp modelId="{297E7233-8448-489F-BFE3-EEE9B1D8DABA}">
      <dsp:nvSpPr>
        <dsp:cNvPr id="0" name=""/>
        <dsp:cNvSpPr/>
      </dsp:nvSpPr>
      <dsp:spPr>
        <a:xfrm>
          <a:off x="6125366" y="2102458"/>
          <a:ext cx="1725809" cy="3856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pl-PL" sz="800" kern="1200" dirty="0"/>
            <a:t>Prokuratorzy, adwokaci i radcowie prawni oraz rzecznicy patentowi</a:t>
          </a:r>
        </a:p>
      </dsp:txBody>
      <dsp:txXfrm>
        <a:off x="6125366" y="2102458"/>
        <a:ext cx="1725809" cy="385627"/>
      </dsp:txXfrm>
    </dsp:sp>
    <dsp:sp modelId="{E2736630-A28B-4E26-B3A0-A3713FB8B434}">
      <dsp:nvSpPr>
        <dsp:cNvPr id="0" name=""/>
        <dsp:cNvSpPr/>
      </dsp:nvSpPr>
      <dsp:spPr>
        <a:xfrm>
          <a:off x="2898903" y="2985714"/>
          <a:ext cx="1685511" cy="71666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pl-PL" sz="800" kern="1200" dirty="0"/>
            <a:t>Eurodeputowani</a:t>
          </a:r>
        </a:p>
      </dsp:txBody>
      <dsp:txXfrm>
        <a:off x="2898903" y="2985714"/>
        <a:ext cx="1685511" cy="716669"/>
      </dsp:txXfrm>
    </dsp:sp>
    <dsp:sp modelId="{D462F77E-4154-433D-8507-76B813F95754}">
      <dsp:nvSpPr>
        <dsp:cNvPr id="0" name=""/>
        <dsp:cNvSpPr/>
      </dsp:nvSpPr>
      <dsp:spPr>
        <a:xfrm>
          <a:off x="5367691" y="3182755"/>
          <a:ext cx="2053218" cy="72178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pl-PL" sz="800" kern="1200" dirty="0"/>
            <a:t>Sędziowie i prokuratorzy</a:t>
          </a:r>
        </a:p>
      </dsp:txBody>
      <dsp:txXfrm>
        <a:off x="5367691" y="3182755"/>
        <a:ext cx="2053218" cy="721786"/>
      </dsp:txXfrm>
    </dsp:sp>
    <dsp:sp modelId="{03A17911-42D5-4C6D-B202-3C6F1A4FAC31}">
      <dsp:nvSpPr>
        <dsp:cNvPr id="0" name=""/>
        <dsp:cNvSpPr/>
      </dsp:nvSpPr>
      <dsp:spPr>
        <a:xfrm>
          <a:off x="7626473" y="470418"/>
          <a:ext cx="2106089" cy="46067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pl-PL" sz="800" kern="1200" dirty="0"/>
            <a:t>Podległość sądom wojskowym</a:t>
          </a:r>
        </a:p>
      </dsp:txBody>
      <dsp:txXfrm>
        <a:off x="7626473" y="470418"/>
        <a:ext cx="2106089" cy="46067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A59ECD-24CD-4C38-8405-D7490DC4CD66}">
      <dsp:nvSpPr>
        <dsp:cNvPr id="0" name=""/>
        <dsp:cNvSpPr/>
      </dsp:nvSpPr>
      <dsp:spPr>
        <a:xfrm>
          <a:off x="0" y="0"/>
          <a:ext cx="1075372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B873AE-BE5E-43F0-8B11-32FFD14D5DE3}">
      <dsp:nvSpPr>
        <dsp:cNvPr id="0" name=""/>
        <dsp:cNvSpPr/>
      </dsp:nvSpPr>
      <dsp:spPr>
        <a:xfrm>
          <a:off x="0" y="0"/>
          <a:ext cx="10753725" cy="1883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pl-PL" sz="2700" kern="1200" dirty="0"/>
            <a:t>Kategorie immunitetów formalnych o charakterze względnym (podlegające uchyleniu):</a:t>
          </a:r>
        </a:p>
      </dsp:txBody>
      <dsp:txXfrm>
        <a:off x="0" y="0"/>
        <a:ext cx="10753725" cy="1883092"/>
      </dsp:txXfrm>
    </dsp:sp>
    <dsp:sp modelId="{89B5B4BB-D44A-4AF2-9E07-1C046D303606}">
      <dsp:nvSpPr>
        <dsp:cNvPr id="0" name=""/>
        <dsp:cNvSpPr/>
      </dsp:nvSpPr>
      <dsp:spPr>
        <a:xfrm>
          <a:off x="0" y="1883092"/>
          <a:ext cx="1075372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71FF7E-2A26-4C13-BD38-D8B2F0AEC822}">
      <dsp:nvSpPr>
        <dsp:cNvPr id="0" name=""/>
        <dsp:cNvSpPr/>
      </dsp:nvSpPr>
      <dsp:spPr>
        <a:xfrm>
          <a:off x="0" y="1883092"/>
          <a:ext cx="10753725" cy="18830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pl-PL" sz="2700" kern="1200" dirty="0"/>
            <a:t>Posłowie i senatorowie, Prezydent RP, europosłowie, sędziowie, prokuratorzy, sędziowie TK, członkowie TS, Prezes NIK, wiceprezesi, dyrektor generalny NIK i kontrolerzy NIK, RPO, RPD, GIODO, Prezes IPN, immunitet dyplomatyczny, immunitet konsularny, immunitet organów UE</a:t>
          </a:r>
        </a:p>
      </dsp:txBody>
      <dsp:txXfrm>
        <a:off x="0" y="1883092"/>
        <a:ext cx="10753725" cy="188309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2DBA07-7F15-4AEE-A95D-E0C12469A2C3}">
      <dsp:nvSpPr>
        <dsp:cNvPr id="0" name=""/>
        <dsp:cNvSpPr/>
      </dsp:nvSpPr>
      <dsp:spPr>
        <a:xfrm>
          <a:off x="3360" y="47576"/>
          <a:ext cx="3276525" cy="103557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just" defTabSz="977900">
            <a:lnSpc>
              <a:spcPct val="90000"/>
            </a:lnSpc>
            <a:spcBef>
              <a:spcPct val="0"/>
            </a:spcBef>
            <a:spcAft>
              <a:spcPct val="35000"/>
            </a:spcAft>
            <a:buNone/>
          </a:pPr>
          <a:r>
            <a:rPr lang="pl-PL" sz="2200" kern="1200" dirty="0"/>
            <a:t>Abolicja</a:t>
          </a:r>
        </a:p>
      </dsp:txBody>
      <dsp:txXfrm>
        <a:off x="3360" y="47576"/>
        <a:ext cx="3276525" cy="1035574"/>
      </dsp:txXfrm>
    </dsp:sp>
    <dsp:sp modelId="{BFB8F06B-2262-43F1-80EC-72A403483606}">
      <dsp:nvSpPr>
        <dsp:cNvPr id="0" name=""/>
        <dsp:cNvSpPr/>
      </dsp:nvSpPr>
      <dsp:spPr>
        <a:xfrm>
          <a:off x="3360" y="1083151"/>
          <a:ext cx="3276525" cy="263545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just" defTabSz="977900">
            <a:lnSpc>
              <a:spcPct val="90000"/>
            </a:lnSpc>
            <a:spcBef>
              <a:spcPct val="0"/>
            </a:spcBef>
            <a:spcAft>
              <a:spcPct val="15000"/>
            </a:spcAft>
            <a:buChar char="•"/>
          </a:pPr>
          <a:r>
            <a:rPr lang="pl-PL" sz="2200" kern="1200" dirty="0"/>
            <a:t>Generalny akt łaski</a:t>
          </a:r>
        </a:p>
      </dsp:txBody>
      <dsp:txXfrm>
        <a:off x="3360" y="1083151"/>
        <a:ext cx="3276525" cy="2635457"/>
      </dsp:txXfrm>
    </dsp:sp>
    <dsp:sp modelId="{A9BCE44E-C195-4101-B7B7-ED880E92B92B}">
      <dsp:nvSpPr>
        <dsp:cNvPr id="0" name=""/>
        <dsp:cNvSpPr/>
      </dsp:nvSpPr>
      <dsp:spPr>
        <a:xfrm>
          <a:off x="3738599" y="47576"/>
          <a:ext cx="3276525" cy="103557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just" defTabSz="977900">
            <a:lnSpc>
              <a:spcPct val="90000"/>
            </a:lnSpc>
            <a:spcBef>
              <a:spcPct val="0"/>
            </a:spcBef>
            <a:spcAft>
              <a:spcPct val="35000"/>
            </a:spcAft>
            <a:buNone/>
          </a:pPr>
          <a:r>
            <a:rPr lang="pl-PL" sz="2200" kern="1200" dirty="0"/>
            <a:t>Zastrzeżenie w postępowaniu ekstradycyjnym</a:t>
          </a:r>
        </a:p>
      </dsp:txBody>
      <dsp:txXfrm>
        <a:off x="3738599" y="47576"/>
        <a:ext cx="3276525" cy="1035574"/>
      </dsp:txXfrm>
    </dsp:sp>
    <dsp:sp modelId="{768F5116-7D4A-47FD-9667-0DB2EA2CC59C}">
      <dsp:nvSpPr>
        <dsp:cNvPr id="0" name=""/>
        <dsp:cNvSpPr/>
      </dsp:nvSpPr>
      <dsp:spPr>
        <a:xfrm>
          <a:off x="3738599" y="1083151"/>
          <a:ext cx="3276525" cy="263545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just" defTabSz="977900">
            <a:lnSpc>
              <a:spcPct val="90000"/>
            </a:lnSpc>
            <a:spcBef>
              <a:spcPct val="0"/>
            </a:spcBef>
            <a:spcAft>
              <a:spcPct val="15000"/>
            </a:spcAft>
            <a:buChar char="•"/>
          </a:pPr>
          <a:r>
            <a:rPr lang="pl-PL" sz="2200" kern="1200" dirty="0"/>
            <a:t>Postępowanie może toczyć się tylko co do przestępstw, co do których nastąpiło wydanie</a:t>
          </a:r>
        </a:p>
      </dsp:txBody>
      <dsp:txXfrm>
        <a:off x="3738599" y="1083151"/>
        <a:ext cx="3276525" cy="2635457"/>
      </dsp:txXfrm>
    </dsp:sp>
    <dsp:sp modelId="{A3B6091F-1A6C-4D02-B14F-E7FC00AE011E}">
      <dsp:nvSpPr>
        <dsp:cNvPr id="0" name=""/>
        <dsp:cNvSpPr/>
      </dsp:nvSpPr>
      <dsp:spPr>
        <a:xfrm>
          <a:off x="7473838" y="47576"/>
          <a:ext cx="3276525" cy="103557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just" defTabSz="977900">
            <a:lnSpc>
              <a:spcPct val="90000"/>
            </a:lnSpc>
            <a:spcBef>
              <a:spcPct val="0"/>
            </a:spcBef>
            <a:spcAft>
              <a:spcPct val="35000"/>
            </a:spcAft>
            <a:buNone/>
          </a:pPr>
          <a:r>
            <a:rPr lang="pl-PL" sz="2200" kern="1200" dirty="0"/>
            <a:t>Brak zgody państwa wydającego na ściganie za dany czyn</a:t>
          </a:r>
        </a:p>
      </dsp:txBody>
      <dsp:txXfrm>
        <a:off x="7473838" y="47576"/>
        <a:ext cx="3276525" cy="1035574"/>
      </dsp:txXfrm>
    </dsp:sp>
    <dsp:sp modelId="{51D3AF82-9A29-46F0-A4E1-63316404A80B}">
      <dsp:nvSpPr>
        <dsp:cNvPr id="0" name=""/>
        <dsp:cNvSpPr/>
      </dsp:nvSpPr>
      <dsp:spPr>
        <a:xfrm>
          <a:off x="7473838" y="1083151"/>
          <a:ext cx="3276525" cy="263545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just" defTabSz="977900">
            <a:lnSpc>
              <a:spcPct val="90000"/>
            </a:lnSpc>
            <a:spcBef>
              <a:spcPct val="0"/>
            </a:spcBef>
            <a:spcAft>
              <a:spcPct val="15000"/>
            </a:spcAft>
            <a:buChar char="•"/>
          </a:pPr>
          <a:r>
            <a:rPr lang="pl-PL" sz="2200" kern="1200" dirty="0"/>
            <a:t>Niedopuszczalność prowadzenia postępowania w sprawie o ten czyn</a:t>
          </a:r>
        </a:p>
        <a:p>
          <a:pPr marL="228600" lvl="1" indent="-228600" algn="just" defTabSz="977900">
            <a:lnSpc>
              <a:spcPct val="90000"/>
            </a:lnSpc>
            <a:spcBef>
              <a:spcPct val="0"/>
            </a:spcBef>
            <a:spcAft>
              <a:spcPct val="15000"/>
            </a:spcAft>
            <a:buChar char="•"/>
          </a:pPr>
          <a:r>
            <a:rPr lang="pl-PL" sz="2200" kern="1200" dirty="0"/>
            <a:t>* chyba, że nastąpi zrzeczenie się zasady specjalności przez samego oskarżonego</a:t>
          </a:r>
        </a:p>
      </dsp:txBody>
      <dsp:txXfrm>
        <a:off x="7473838" y="1083151"/>
        <a:ext cx="3276525" cy="263545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2DBA07-7F15-4AEE-A95D-E0C12469A2C3}">
      <dsp:nvSpPr>
        <dsp:cNvPr id="0" name=""/>
        <dsp:cNvSpPr/>
      </dsp:nvSpPr>
      <dsp:spPr>
        <a:xfrm>
          <a:off x="0" y="304469"/>
          <a:ext cx="10753725" cy="1123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158496" rIns="277368" bIns="158496" numCol="1" spcCol="1270" anchor="ctr" anchorCtr="0">
          <a:noAutofit/>
        </a:bodyPr>
        <a:lstStyle/>
        <a:p>
          <a:pPr marL="0" lvl="0" indent="0" algn="just" defTabSz="1733550">
            <a:lnSpc>
              <a:spcPct val="90000"/>
            </a:lnSpc>
            <a:spcBef>
              <a:spcPct val="0"/>
            </a:spcBef>
            <a:spcAft>
              <a:spcPct val="35000"/>
            </a:spcAft>
            <a:buNone/>
          </a:pPr>
          <a:r>
            <a:rPr lang="pl-PL" sz="3900" kern="1200" dirty="0"/>
            <a:t>Konsumpcja skargi publicznej</a:t>
          </a:r>
        </a:p>
      </dsp:txBody>
      <dsp:txXfrm>
        <a:off x="0" y="304469"/>
        <a:ext cx="10753725" cy="1123200"/>
      </dsp:txXfrm>
    </dsp:sp>
    <dsp:sp modelId="{BFB8F06B-2262-43F1-80EC-72A403483606}">
      <dsp:nvSpPr>
        <dsp:cNvPr id="0" name=""/>
        <dsp:cNvSpPr/>
      </dsp:nvSpPr>
      <dsp:spPr>
        <a:xfrm>
          <a:off x="0" y="1427669"/>
          <a:ext cx="10753725" cy="203404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8026" tIns="208026" rIns="277368" bIns="312039" numCol="1" spcCol="1270" anchor="t" anchorCtr="0">
          <a:noAutofit/>
        </a:bodyPr>
        <a:lstStyle/>
        <a:p>
          <a:pPr marL="285750" lvl="1" indent="-285750" algn="just" defTabSz="1733550">
            <a:lnSpc>
              <a:spcPct val="90000"/>
            </a:lnSpc>
            <a:spcBef>
              <a:spcPct val="0"/>
            </a:spcBef>
            <a:spcAft>
              <a:spcPct val="15000"/>
            </a:spcAft>
            <a:buChar char="•"/>
          </a:pPr>
          <a:r>
            <a:rPr lang="pl-PL" sz="3900" kern="1200" dirty="0"/>
            <a:t>Prokurator po umorzeniu postępowania przygotowawczego wniesienie skargę do sądu bez uprzedniego podjęcia lub wznowienia postępowania</a:t>
          </a:r>
        </a:p>
      </dsp:txBody>
      <dsp:txXfrm>
        <a:off x="0" y="1427669"/>
        <a:ext cx="10753725" cy="20340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D0CC6-2981-47A1-B289-EC2F74D1026B}">
      <dsp:nvSpPr>
        <dsp:cNvPr id="0" name=""/>
        <dsp:cNvSpPr/>
      </dsp:nvSpPr>
      <dsp:spPr>
        <a:xfrm>
          <a:off x="23893" y="1536"/>
          <a:ext cx="1950687" cy="9753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pl-PL" sz="2200" kern="1200" dirty="0"/>
            <a:t>Przesłanki procesowe</a:t>
          </a:r>
        </a:p>
      </dsp:txBody>
      <dsp:txXfrm>
        <a:off x="52460" y="30103"/>
        <a:ext cx="1893553" cy="918209"/>
      </dsp:txXfrm>
    </dsp:sp>
    <dsp:sp modelId="{6364E95C-937F-4C85-92BB-1547DB42706E}">
      <dsp:nvSpPr>
        <dsp:cNvPr id="0" name=""/>
        <dsp:cNvSpPr/>
      </dsp:nvSpPr>
      <dsp:spPr>
        <a:xfrm>
          <a:off x="218962" y="976880"/>
          <a:ext cx="195068" cy="818859"/>
        </a:xfrm>
        <a:custGeom>
          <a:avLst/>
          <a:gdLst/>
          <a:ahLst/>
          <a:cxnLst/>
          <a:rect l="0" t="0" r="0" b="0"/>
          <a:pathLst>
            <a:path>
              <a:moveTo>
                <a:pt x="0" y="0"/>
              </a:moveTo>
              <a:lnTo>
                <a:pt x="0" y="818859"/>
              </a:lnTo>
              <a:lnTo>
                <a:pt x="195068" y="81885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7BF2F5-D2AD-4174-844B-5591E9FDCC5F}">
      <dsp:nvSpPr>
        <dsp:cNvPr id="0" name=""/>
        <dsp:cNvSpPr/>
      </dsp:nvSpPr>
      <dsp:spPr>
        <a:xfrm>
          <a:off x="414031" y="1220716"/>
          <a:ext cx="4094462" cy="11500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just" defTabSz="755650">
            <a:lnSpc>
              <a:spcPct val="90000"/>
            </a:lnSpc>
            <a:spcBef>
              <a:spcPct val="0"/>
            </a:spcBef>
            <a:spcAft>
              <a:spcPct val="35000"/>
            </a:spcAft>
            <a:buNone/>
          </a:pPr>
          <a:r>
            <a:rPr lang="pl-PL" sz="1700" kern="1200" dirty="0"/>
            <a:t>Przesłanki o charakterze merytorycznym</a:t>
          </a:r>
        </a:p>
      </dsp:txBody>
      <dsp:txXfrm>
        <a:off x="447715" y="1254400"/>
        <a:ext cx="4027094" cy="1082679"/>
      </dsp:txXfrm>
    </dsp:sp>
    <dsp:sp modelId="{54DDC4C1-50D0-4C4B-A575-0F99AD3CA771}">
      <dsp:nvSpPr>
        <dsp:cNvPr id="0" name=""/>
        <dsp:cNvSpPr/>
      </dsp:nvSpPr>
      <dsp:spPr>
        <a:xfrm>
          <a:off x="218962" y="976880"/>
          <a:ext cx="195068" cy="2212743"/>
        </a:xfrm>
        <a:custGeom>
          <a:avLst/>
          <a:gdLst/>
          <a:ahLst/>
          <a:cxnLst/>
          <a:rect l="0" t="0" r="0" b="0"/>
          <a:pathLst>
            <a:path>
              <a:moveTo>
                <a:pt x="0" y="0"/>
              </a:moveTo>
              <a:lnTo>
                <a:pt x="0" y="2212743"/>
              </a:lnTo>
              <a:lnTo>
                <a:pt x="195068" y="2212743"/>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D9367F-02A0-4CA6-AF63-42FDBAE502AA}">
      <dsp:nvSpPr>
        <dsp:cNvPr id="0" name=""/>
        <dsp:cNvSpPr/>
      </dsp:nvSpPr>
      <dsp:spPr>
        <a:xfrm>
          <a:off x="414031" y="2614600"/>
          <a:ext cx="4094462" cy="115004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pl-PL" sz="1700" kern="1200" dirty="0"/>
            <a:t>Okoliczności określone w art. 17 § 1 pkt 1 – 4 k.p.k. </a:t>
          </a:r>
        </a:p>
      </dsp:txBody>
      <dsp:txXfrm>
        <a:off x="447715" y="2648284"/>
        <a:ext cx="4027094" cy="1082679"/>
      </dsp:txXfrm>
    </dsp:sp>
    <dsp:sp modelId="{9F501BBB-35C8-4D02-A4FE-DC642D452B9F}">
      <dsp:nvSpPr>
        <dsp:cNvPr id="0" name=""/>
        <dsp:cNvSpPr/>
      </dsp:nvSpPr>
      <dsp:spPr>
        <a:xfrm>
          <a:off x="4606028" y="1536"/>
          <a:ext cx="1950687" cy="9753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pl-PL" sz="2200" kern="1200" dirty="0"/>
            <a:t>Warunki dopuszczalności procesu</a:t>
          </a:r>
        </a:p>
      </dsp:txBody>
      <dsp:txXfrm>
        <a:off x="4634595" y="30103"/>
        <a:ext cx="1893553" cy="918209"/>
      </dsp:txXfrm>
    </dsp:sp>
    <dsp:sp modelId="{775DF1E5-A60E-43D0-BFDC-ED3D000CDCD7}">
      <dsp:nvSpPr>
        <dsp:cNvPr id="0" name=""/>
        <dsp:cNvSpPr/>
      </dsp:nvSpPr>
      <dsp:spPr>
        <a:xfrm>
          <a:off x="4801097" y="976880"/>
          <a:ext cx="195068" cy="852421"/>
        </a:xfrm>
        <a:custGeom>
          <a:avLst/>
          <a:gdLst/>
          <a:ahLst/>
          <a:cxnLst/>
          <a:rect l="0" t="0" r="0" b="0"/>
          <a:pathLst>
            <a:path>
              <a:moveTo>
                <a:pt x="0" y="0"/>
              </a:moveTo>
              <a:lnTo>
                <a:pt x="0" y="852421"/>
              </a:lnTo>
              <a:lnTo>
                <a:pt x="195068" y="852421"/>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E7548E-D943-4B50-8E68-E2009AC1CD24}">
      <dsp:nvSpPr>
        <dsp:cNvPr id="0" name=""/>
        <dsp:cNvSpPr/>
      </dsp:nvSpPr>
      <dsp:spPr>
        <a:xfrm>
          <a:off x="4996166" y="1220716"/>
          <a:ext cx="3700876" cy="121717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just" defTabSz="755650">
            <a:lnSpc>
              <a:spcPct val="90000"/>
            </a:lnSpc>
            <a:spcBef>
              <a:spcPct val="0"/>
            </a:spcBef>
            <a:spcAft>
              <a:spcPct val="35000"/>
            </a:spcAft>
            <a:buNone/>
          </a:pPr>
          <a:r>
            <a:rPr lang="pl-PL" sz="1700" kern="1200" dirty="0"/>
            <a:t>okoliczność, która  pozwala na wszczęcie, kontynuowanie oraz orzekanie o odpowiedzialności karnej oskarżonego</a:t>
          </a:r>
        </a:p>
      </dsp:txBody>
      <dsp:txXfrm>
        <a:off x="5031816" y="1256366"/>
        <a:ext cx="3629576" cy="1145870"/>
      </dsp:txXfrm>
    </dsp:sp>
    <dsp:sp modelId="{C23361EF-B22F-46A7-84F5-39D38B9221ED}">
      <dsp:nvSpPr>
        <dsp:cNvPr id="0" name=""/>
        <dsp:cNvSpPr/>
      </dsp:nvSpPr>
      <dsp:spPr>
        <a:xfrm>
          <a:off x="4801097" y="976880"/>
          <a:ext cx="195068" cy="2216347"/>
        </a:xfrm>
        <a:custGeom>
          <a:avLst/>
          <a:gdLst/>
          <a:ahLst/>
          <a:cxnLst/>
          <a:rect l="0" t="0" r="0" b="0"/>
          <a:pathLst>
            <a:path>
              <a:moveTo>
                <a:pt x="0" y="0"/>
              </a:moveTo>
              <a:lnTo>
                <a:pt x="0" y="2216347"/>
              </a:lnTo>
              <a:lnTo>
                <a:pt x="195068" y="221634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DFE055-B819-453E-8F36-F148CE0C5559}">
      <dsp:nvSpPr>
        <dsp:cNvPr id="0" name=""/>
        <dsp:cNvSpPr/>
      </dsp:nvSpPr>
      <dsp:spPr>
        <a:xfrm>
          <a:off x="4996166" y="2681723"/>
          <a:ext cx="5733664" cy="10230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just" defTabSz="755650">
            <a:lnSpc>
              <a:spcPct val="90000"/>
            </a:lnSpc>
            <a:spcBef>
              <a:spcPct val="0"/>
            </a:spcBef>
            <a:spcAft>
              <a:spcPct val="35000"/>
            </a:spcAft>
            <a:buNone/>
          </a:pPr>
          <a:r>
            <a:rPr lang="pl-PL" sz="1700" kern="1200" dirty="0"/>
            <a:t>okoliczności określone w art. 17 § 1 pkt 5–10 KPK, a spośród okoliczności objętych zakresem art. 17 § 1 pkt 11 KPK tylko takie, które stanowią przeszkodę do wszczęcia i prowadzenia procesu, u podstaw których nie leży merytoryczna ocena sprawy</a:t>
          </a:r>
        </a:p>
      </dsp:txBody>
      <dsp:txXfrm>
        <a:off x="5026129" y="2711686"/>
        <a:ext cx="5673738" cy="9630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FC5D34-5EE4-43D1-BC04-5AC628D2E8A0}">
      <dsp:nvSpPr>
        <dsp:cNvPr id="0" name=""/>
        <dsp:cNvSpPr/>
      </dsp:nvSpPr>
      <dsp:spPr>
        <a:xfrm>
          <a:off x="430149" y="503507"/>
          <a:ext cx="10323576" cy="3226117"/>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5157" tIns="205740" rIns="205740" bIns="205740" numCol="1" spcCol="1270" anchor="ctr" anchorCtr="0">
          <a:noAutofit/>
        </a:bodyPr>
        <a:lstStyle/>
        <a:p>
          <a:pPr marL="0" lvl="0" indent="0" algn="l" defTabSz="2400300">
            <a:lnSpc>
              <a:spcPct val="90000"/>
            </a:lnSpc>
            <a:spcBef>
              <a:spcPct val="0"/>
            </a:spcBef>
            <a:spcAft>
              <a:spcPct val="35000"/>
            </a:spcAft>
            <a:buNone/>
          </a:pPr>
          <a:r>
            <a:rPr lang="pl-PL" sz="5400" kern="1200" dirty="0"/>
            <a:t>O odpowiedzialności karnej oskarżonego można decydować jedynie w procesie </a:t>
          </a:r>
          <a:r>
            <a:rPr lang="pl-PL" sz="5400" b="1" u="sng" kern="1200" dirty="0"/>
            <a:t>prawnie dopuszczalnym. </a:t>
          </a:r>
          <a:endParaRPr lang="pl-PL" sz="5400" kern="1200" dirty="0"/>
        </a:p>
      </dsp:txBody>
      <dsp:txXfrm>
        <a:off x="430149" y="503507"/>
        <a:ext cx="10323576" cy="3226117"/>
      </dsp:txXfrm>
    </dsp:sp>
    <dsp:sp modelId="{2F193731-87F5-4B31-A960-30C35232686D}">
      <dsp:nvSpPr>
        <dsp:cNvPr id="0" name=""/>
        <dsp:cNvSpPr/>
      </dsp:nvSpPr>
      <dsp:spPr>
        <a:xfrm>
          <a:off x="0" y="37512"/>
          <a:ext cx="2258282" cy="338742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85C660-0C23-4EDF-A0E9-A8ABD16EB3D7}">
      <dsp:nvSpPr>
        <dsp:cNvPr id="0" name=""/>
        <dsp:cNvSpPr/>
      </dsp:nvSpPr>
      <dsp:spPr>
        <a:xfrm>
          <a:off x="0" y="126517"/>
          <a:ext cx="10753725" cy="1904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pl-PL" sz="3700" b="0" i="1" kern="1200" dirty="0"/>
            <a:t>stany faktyczne i prawne, warunkujące poszczególne czynności procesowe, np. przesłanki tymczasowego aresztowania, przeszukania, kontroli i utrwalania rozmów, itd.</a:t>
          </a:r>
          <a:endParaRPr lang="pl-PL" sz="3700" b="0" i="0" kern="1200" dirty="0"/>
        </a:p>
      </dsp:txBody>
      <dsp:txXfrm>
        <a:off x="92983" y="219500"/>
        <a:ext cx="10567759" cy="1718794"/>
      </dsp:txXfrm>
    </dsp:sp>
    <dsp:sp modelId="{178C4884-19F3-4797-8749-35211DCB86B5}">
      <dsp:nvSpPr>
        <dsp:cNvPr id="0" name=""/>
        <dsp:cNvSpPr/>
      </dsp:nvSpPr>
      <dsp:spPr>
        <a:xfrm>
          <a:off x="0" y="2031277"/>
          <a:ext cx="10753725" cy="1608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31" tIns="46990" rIns="263144" bIns="46990" numCol="1" spcCol="1270" anchor="t" anchorCtr="0">
          <a:noAutofit/>
        </a:bodyPr>
        <a:lstStyle/>
        <a:p>
          <a:pPr marL="285750" lvl="1" indent="-285750" algn="just" defTabSz="1289050">
            <a:lnSpc>
              <a:spcPct val="90000"/>
            </a:lnSpc>
            <a:spcBef>
              <a:spcPct val="0"/>
            </a:spcBef>
            <a:spcAft>
              <a:spcPct val="20000"/>
            </a:spcAft>
            <a:buChar char="•"/>
          </a:pPr>
          <a:r>
            <a:rPr lang="pl-PL" sz="2900" i="0" kern="1200" dirty="0"/>
            <a:t>Np. przesłanką przeprowadzenia przeszukania jest: „cel w postaci zatrzymania albo przymusowego doprowadzenia osoby podejrzanej, a także w celu znalezienia rzeczy mogących stanowić dowód w sprawie lub podlegających zajęciu w postępowaniu karnym”</a:t>
          </a:r>
        </a:p>
      </dsp:txBody>
      <dsp:txXfrm>
        <a:off x="0" y="2031277"/>
        <a:ext cx="10753725" cy="160839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F65FFC-7AF8-4657-8BAD-8CA310DAD36B}">
      <dsp:nvSpPr>
        <dsp:cNvPr id="0" name=""/>
        <dsp:cNvSpPr/>
      </dsp:nvSpPr>
      <dsp:spPr>
        <a:xfrm>
          <a:off x="4704754" y="912"/>
          <a:ext cx="1344215" cy="873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Pozytywne/negatywne</a:t>
          </a:r>
        </a:p>
      </dsp:txBody>
      <dsp:txXfrm>
        <a:off x="4747406" y="43564"/>
        <a:ext cx="1258911" cy="788436"/>
      </dsp:txXfrm>
    </dsp:sp>
    <dsp:sp modelId="{09F036AA-D923-41B8-BC95-F1D19B0DF7A4}">
      <dsp:nvSpPr>
        <dsp:cNvPr id="0" name=""/>
        <dsp:cNvSpPr/>
      </dsp:nvSpPr>
      <dsp:spPr>
        <a:xfrm>
          <a:off x="3931076" y="437782"/>
          <a:ext cx="2891571" cy="2891571"/>
        </a:xfrm>
        <a:custGeom>
          <a:avLst/>
          <a:gdLst/>
          <a:ahLst/>
          <a:cxnLst/>
          <a:rect l="0" t="0" r="0" b="0"/>
          <a:pathLst>
            <a:path>
              <a:moveTo>
                <a:pt x="2127611" y="170869"/>
              </a:moveTo>
              <a:arcTo wR="1445785" hR="1445785" stAng="17888273" swAng="263030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1DFCDB0-70EF-4184-99DD-1B5D4CFF3FB1}">
      <dsp:nvSpPr>
        <dsp:cNvPr id="0" name=""/>
        <dsp:cNvSpPr/>
      </dsp:nvSpPr>
      <dsp:spPr>
        <a:xfrm>
          <a:off x="6150540" y="1446698"/>
          <a:ext cx="1344215" cy="873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Ogólne/ szczególne</a:t>
          </a:r>
        </a:p>
      </dsp:txBody>
      <dsp:txXfrm>
        <a:off x="6193192" y="1489350"/>
        <a:ext cx="1258911" cy="788436"/>
      </dsp:txXfrm>
    </dsp:sp>
    <dsp:sp modelId="{2E781A9F-0821-4592-A7D2-7CB286947F6F}">
      <dsp:nvSpPr>
        <dsp:cNvPr id="0" name=""/>
        <dsp:cNvSpPr/>
      </dsp:nvSpPr>
      <dsp:spPr>
        <a:xfrm>
          <a:off x="3931076" y="437782"/>
          <a:ext cx="2891571" cy="2891571"/>
        </a:xfrm>
        <a:custGeom>
          <a:avLst/>
          <a:gdLst/>
          <a:ahLst/>
          <a:cxnLst/>
          <a:rect l="0" t="0" r="0" b="0"/>
          <a:pathLst>
            <a:path>
              <a:moveTo>
                <a:pt x="2820625" y="1893127"/>
              </a:moveTo>
              <a:arcTo wR="1445785" hR="1445785" stAng="1081422" swAng="263030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6E0631A-AD06-405F-9940-DFB6C73CA16B}">
      <dsp:nvSpPr>
        <dsp:cNvPr id="0" name=""/>
        <dsp:cNvSpPr/>
      </dsp:nvSpPr>
      <dsp:spPr>
        <a:xfrm>
          <a:off x="4704754" y="2892484"/>
          <a:ext cx="1344215" cy="873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Względne/ bezwzględne</a:t>
          </a:r>
        </a:p>
      </dsp:txBody>
      <dsp:txXfrm>
        <a:off x="4747406" y="2935136"/>
        <a:ext cx="1258911" cy="788436"/>
      </dsp:txXfrm>
    </dsp:sp>
    <dsp:sp modelId="{1D15A6E4-43D0-401A-807B-CD18BF9BD019}">
      <dsp:nvSpPr>
        <dsp:cNvPr id="0" name=""/>
        <dsp:cNvSpPr/>
      </dsp:nvSpPr>
      <dsp:spPr>
        <a:xfrm>
          <a:off x="3931076" y="437782"/>
          <a:ext cx="2891571" cy="2891571"/>
        </a:xfrm>
        <a:custGeom>
          <a:avLst/>
          <a:gdLst/>
          <a:ahLst/>
          <a:cxnLst/>
          <a:rect l="0" t="0" r="0" b="0"/>
          <a:pathLst>
            <a:path>
              <a:moveTo>
                <a:pt x="763960" y="2720702"/>
              </a:moveTo>
              <a:arcTo wR="1445785" hR="1445785" stAng="7088273" swAng="263030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DBB314E-EBA1-4FE5-BAAD-7875E3501AE8}">
      <dsp:nvSpPr>
        <dsp:cNvPr id="0" name=""/>
        <dsp:cNvSpPr/>
      </dsp:nvSpPr>
      <dsp:spPr>
        <a:xfrm>
          <a:off x="3258968" y="1446698"/>
          <a:ext cx="1344215" cy="873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pl-PL" sz="1000" kern="1200" dirty="0"/>
            <a:t>Materialne/formalne</a:t>
          </a:r>
        </a:p>
      </dsp:txBody>
      <dsp:txXfrm>
        <a:off x="3301620" y="1489350"/>
        <a:ext cx="1258911" cy="788436"/>
      </dsp:txXfrm>
    </dsp:sp>
    <dsp:sp modelId="{BC304689-6510-4775-8CAB-7897393E4BC0}">
      <dsp:nvSpPr>
        <dsp:cNvPr id="0" name=""/>
        <dsp:cNvSpPr/>
      </dsp:nvSpPr>
      <dsp:spPr>
        <a:xfrm>
          <a:off x="3931076" y="437782"/>
          <a:ext cx="2891571" cy="2891571"/>
        </a:xfrm>
        <a:custGeom>
          <a:avLst/>
          <a:gdLst/>
          <a:ahLst/>
          <a:cxnLst/>
          <a:rect l="0" t="0" r="0" b="0"/>
          <a:pathLst>
            <a:path>
              <a:moveTo>
                <a:pt x="70946" y="998444"/>
              </a:moveTo>
              <a:arcTo wR="1445785" hR="1445785" stAng="11881422" swAng="263030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6E8FCD-5592-40BE-A65C-FC8CF49E6398}">
      <dsp:nvSpPr>
        <dsp:cNvPr id="0" name=""/>
        <dsp:cNvSpPr/>
      </dsp:nvSpPr>
      <dsp:spPr>
        <a:xfrm>
          <a:off x="2869060" y="628883"/>
          <a:ext cx="2351064" cy="15681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0904" rIns="120904" bIns="120904" numCol="1" spcCol="1270" anchor="ctr" anchorCtr="0">
          <a:noAutofit/>
        </a:bodyPr>
        <a:lstStyle/>
        <a:p>
          <a:pPr marL="0" lvl="0" indent="0" algn="l" defTabSz="755650">
            <a:lnSpc>
              <a:spcPct val="90000"/>
            </a:lnSpc>
            <a:spcBef>
              <a:spcPct val="0"/>
            </a:spcBef>
            <a:spcAft>
              <a:spcPct val="35000"/>
            </a:spcAft>
            <a:buNone/>
          </a:pPr>
          <a:r>
            <a:rPr lang="pl-PL" sz="1700" kern="1200" dirty="0"/>
            <a:t>Okoliczności, które warunkują dopuszczalność wszczęcia i prowadzenia postępowania</a:t>
          </a:r>
        </a:p>
      </dsp:txBody>
      <dsp:txXfrm>
        <a:off x="3245230" y="628883"/>
        <a:ext cx="1974894" cy="1568160"/>
      </dsp:txXfrm>
    </dsp:sp>
    <dsp:sp modelId="{FCC3D909-F821-43A7-BBB4-E666EB26C1F0}">
      <dsp:nvSpPr>
        <dsp:cNvPr id="0" name=""/>
        <dsp:cNvSpPr/>
      </dsp:nvSpPr>
      <dsp:spPr>
        <a:xfrm>
          <a:off x="2869060" y="2197043"/>
          <a:ext cx="2351064" cy="15681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0904" rIns="120904" bIns="120904" numCol="1" spcCol="1270" anchor="ctr" anchorCtr="0">
          <a:noAutofit/>
        </a:bodyPr>
        <a:lstStyle/>
        <a:p>
          <a:pPr marL="0" lvl="0" indent="0" algn="l" defTabSz="755650">
            <a:lnSpc>
              <a:spcPct val="90000"/>
            </a:lnSpc>
            <a:spcBef>
              <a:spcPct val="0"/>
            </a:spcBef>
            <a:spcAft>
              <a:spcPct val="35000"/>
            </a:spcAft>
            <a:buNone/>
          </a:pPr>
          <a:r>
            <a:rPr lang="pl-PL" sz="1700" kern="1200" dirty="0"/>
            <a:t>Np. podleganie jurysdykcji polskich sądów karnych</a:t>
          </a:r>
        </a:p>
      </dsp:txBody>
      <dsp:txXfrm>
        <a:off x="3245230" y="2197043"/>
        <a:ext cx="1974894" cy="1568160"/>
      </dsp:txXfrm>
    </dsp:sp>
    <dsp:sp modelId="{304997DC-0FE2-4BE3-B353-65FBAC3BF13B}">
      <dsp:nvSpPr>
        <dsp:cNvPr id="0" name=""/>
        <dsp:cNvSpPr/>
      </dsp:nvSpPr>
      <dsp:spPr>
        <a:xfrm>
          <a:off x="1615159" y="1933"/>
          <a:ext cx="1567376" cy="156737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pl-PL" sz="2000" kern="1200" dirty="0"/>
            <a:t>pozytywne</a:t>
          </a:r>
        </a:p>
      </dsp:txBody>
      <dsp:txXfrm>
        <a:off x="1844696" y="231470"/>
        <a:ext cx="1108302" cy="1108302"/>
      </dsp:txXfrm>
    </dsp:sp>
    <dsp:sp modelId="{84546D44-6564-4163-93F3-F6EB57260F51}">
      <dsp:nvSpPr>
        <dsp:cNvPr id="0" name=""/>
        <dsp:cNvSpPr/>
      </dsp:nvSpPr>
      <dsp:spPr>
        <a:xfrm>
          <a:off x="6787501" y="628883"/>
          <a:ext cx="2351064" cy="15681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0904" rIns="120904" bIns="120904" numCol="1" spcCol="1270" anchor="ctr" anchorCtr="0">
          <a:noAutofit/>
        </a:bodyPr>
        <a:lstStyle/>
        <a:p>
          <a:pPr marL="0" lvl="0" indent="0" algn="l" defTabSz="755650">
            <a:lnSpc>
              <a:spcPct val="90000"/>
            </a:lnSpc>
            <a:spcBef>
              <a:spcPct val="0"/>
            </a:spcBef>
            <a:spcAft>
              <a:spcPct val="35000"/>
            </a:spcAft>
            <a:buNone/>
          </a:pPr>
          <a:r>
            <a:rPr lang="pl-PL" sz="1700" kern="1200" dirty="0"/>
            <a:t>Okoliczności powodujące niedopuszczalność postępowania</a:t>
          </a:r>
        </a:p>
      </dsp:txBody>
      <dsp:txXfrm>
        <a:off x="7163671" y="628883"/>
        <a:ext cx="1974894" cy="1568160"/>
      </dsp:txXfrm>
    </dsp:sp>
    <dsp:sp modelId="{7F1D9FC2-7C6C-489D-9496-74289AB369FF}">
      <dsp:nvSpPr>
        <dsp:cNvPr id="0" name=""/>
        <dsp:cNvSpPr/>
      </dsp:nvSpPr>
      <dsp:spPr>
        <a:xfrm>
          <a:off x="6787501" y="2197043"/>
          <a:ext cx="2351064" cy="15681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20904" rIns="120904" bIns="120904" numCol="1" spcCol="1270" anchor="ctr" anchorCtr="0">
          <a:noAutofit/>
        </a:bodyPr>
        <a:lstStyle/>
        <a:p>
          <a:pPr marL="0" lvl="0" indent="0" algn="l" defTabSz="755650">
            <a:lnSpc>
              <a:spcPct val="90000"/>
            </a:lnSpc>
            <a:spcBef>
              <a:spcPct val="0"/>
            </a:spcBef>
            <a:spcAft>
              <a:spcPct val="35000"/>
            </a:spcAft>
            <a:buNone/>
          </a:pPr>
          <a:r>
            <a:rPr lang="pl-PL" sz="1700" kern="1200" dirty="0"/>
            <a:t>Np. Śmierć oskarżonego</a:t>
          </a:r>
        </a:p>
      </dsp:txBody>
      <dsp:txXfrm>
        <a:off x="7163671" y="2197043"/>
        <a:ext cx="1974894" cy="1568160"/>
      </dsp:txXfrm>
    </dsp:sp>
    <dsp:sp modelId="{B0A85DE0-A465-4E62-BE11-F496298272EC}">
      <dsp:nvSpPr>
        <dsp:cNvPr id="0" name=""/>
        <dsp:cNvSpPr/>
      </dsp:nvSpPr>
      <dsp:spPr>
        <a:xfrm>
          <a:off x="5533600" y="1933"/>
          <a:ext cx="1567376" cy="156737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pl-PL" sz="2000" kern="1200" dirty="0"/>
            <a:t>negatywne</a:t>
          </a:r>
        </a:p>
      </dsp:txBody>
      <dsp:txXfrm>
        <a:off x="5763137" y="231470"/>
        <a:ext cx="1108302" cy="110830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6E8FCD-5592-40BE-A65C-FC8CF49E6398}">
      <dsp:nvSpPr>
        <dsp:cNvPr id="0" name=""/>
        <dsp:cNvSpPr/>
      </dsp:nvSpPr>
      <dsp:spPr>
        <a:xfrm>
          <a:off x="2869060" y="628883"/>
          <a:ext cx="2351064" cy="15681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pl-PL" sz="1600" kern="1200" dirty="0"/>
            <a:t>Warunkują proces prowadzony w każdym trybie</a:t>
          </a:r>
        </a:p>
      </dsp:txBody>
      <dsp:txXfrm>
        <a:off x="3245230" y="628883"/>
        <a:ext cx="1974894" cy="1568160"/>
      </dsp:txXfrm>
    </dsp:sp>
    <dsp:sp modelId="{FCC3D909-F821-43A7-BBB4-E666EB26C1F0}">
      <dsp:nvSpPr>
        <dsp:cNvPr id="0" name=""/>
        <dsp:cNvSpPr/>
      </dsp:nvSpPr>
      <dsp:spPr>
        <a:xfrm>
          <a:off x="2869060" y="2197043"/>
          <a:ext cx="2351064" cy="15681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pl-PL" sz="1600" kern="1200" dirty="0"/>
            <a:t>- Pozostawanie oskarżonego przy życiu,</a:t>
          </a:r>
        </a:p>
        <a:p>
          <a:pPr marL="0" lvl="0" indent="0" algn="l" defTabSz="711200">
            <a:lnSpc>
              <a:spcPct val="90000"/>
            </a:lnSpc>
            <a:spcBef>
              <a:spcPct val="0"/>
            </a:spcBef>
            <a:spcAft>
              <a:spcPct val="35000"/>
            </a:spcAft>
            <a:buNone/>
          </a:pPr>
          <a:r>
            <a:rPr lang="pl-PL" sz="1600" kern="1200" dirty="0"/>
            <a:t>- Podleganie orzecznictwu polskich sądów</a:t>
          </a:r>
        </a:p>
      </dsp:txBody>
      <dsp:txXfrm>
        <a:off x="3245230" y="2197043"/>
        <a:ext cx="1974894" cy="1568160"/>
      </dsp:txXfrm>
    </dsp:sp>
    <dsp:sp modelId="{304997DC-0FE2-4BE3-B353-65FBAC3BF13B}">
      <dsp:nvSpPr>
        <dsp:cNvPr id="0" name=""/>
        <dsp:cNvSpPr/>
      </dsp:nvSpPr>
      <dsp:spPr>
        <a:xfrm>
          <a:off x="1615159" y="1933"/>
          <a:ext cx="1567376" cy="156737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pl-PL" sz="2000" kern="1200" dirty="0"/>
            <a:t>ogólne</a:t>
          </a:r>
        </a:p>
      </dsp:txBody>
      <dsp:txXfrm>
        <a:off x="1844696" y="231470"/>
        <a:ext cx="1108302" cy="1108302"/>
      </dsp:txXfrm>
    </dsp:sp>
    <dsp:sp modelId="{84546D44-6564-4163-93F3-F6EB57260F51}">
      <dsp:nvSpPr>
        <dsp:cNvPr id="0" name=""/>
        <dsp:cNvSpPr/>
      </dsp:nvSpPr>
      <dsp:spPr>
        <a:xfrm>
          <a:off x="6787501" y="628883"/>
          <a:ext cx="2351064" cy="15681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pl-PL" sz="1600" kern="1200" dirty="0"/>
            <a:t>Warunkując szczególny tryb postępowania lub odmianę procesu</a:t>
          </a:r>
        </a:p>
      </dsp:txBody>
      <dsp:txXfrm>
        <a:off x="7163671" y="628883"/>
        <a:ext cx="1974894" cy="1568160"/>
      </dsp:txXfrm>
    </dsp:sp>
    <dsp:sp modelId="{7F1D9FC2-7C6C-489D-9496-74289AB369FF}">
      <dsp:nvSpPr>
        <dsp:cNvPr id="0" name=""/>
        <dsp:cNvSpPr/>
      </dsp:nvSpPr>
      <dsp:spPr>
        <a:xfrm>
          <a:off x="6787501" y="2197043"/>
          <a:ext cx="2351064" cy="15681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pl-PL" sz="1600" kern="1200" dirty="0"/>
            <a:t>Np. „okoliczności sprawy nie budzą wątpliwości” – przesłanka postępowania nakazowego</a:t>
          </a:r>
        </a:p>
      </dsp:txBody>
      <dsp:txXfrm>
        <a:off x="7163671" y="2197043"/>
        <a:ext cx="1974894" cy="1568160"/>
      </dsp:txXfrm>
    </dsp:sp>
    <dsp:sp modelId="{B0A85DE0-A465-4E62-BE11-F496298272EC}">
      <dsp:nvSpPr>
        <dsp:cNvPr id="0" name=""/>
        <dsp:cNvSpPr/>
      </dsp:nvSpPr>
      <dsp:spPr>
        <a:xfrm>
          <a:off x="5533600" y="1933"/>
          <a:ext cx="1567376" cy="156737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pl-PL" sz="2000" kern="1200" dirty="0"/>
            <a:t>szczególne</a:t>
          </a:r>
        </a:p>
      </dsp:txBody>
      <dsp:txXfrm>
        <a:off x="5763137" y="231470"/>
        <a:ext cx="1108302" cy="110830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6E8FCD-5592-40BE-A65C-FC8CF49E6398}">
      <dsp:nvSpPr>
        <dsp:cNvPr id="0" name=""/>
        <dsp:cNvSpPr/>
      </dsp:nvSpPr>
      <dsp:spPr>
        <a:xfrm>
          <a:off x="2869060" y="628883"/>
          <a:ext cx="2351064" cy="15681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pl-PL" sz="1600" kern="1200" dirty="0"/>
            <a:t>Warunkują dopuszczalność postępowania w każdym układzie procesowym przeciwko danej osobie. </a:t>
          </a:r>
        </a:p>
      </dsp:txBody>
      <dsp:txXfrm>
        <a:off x="3245230" y="628883"/>
        <a:ext cx="1974894" cy="1568160"/>
      </dsp:txXfrm>
    </dsp:sp>
    <dsp:sp modelId="{FCC3D909-F821-43A7-BBB4-E666EB26C1F0}">
      <dsp:nvSpPr>
        <dsp:cNvPr id="0" name=""/>
        <dsp:cNvSpPr/>
      </dsp:nvSpPr>
      <dsp:spPr>
        <a:xfrm>
          <a:off x="2869060" y="2197043"/>
          <a:ext cx="2351064" cy="15681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pl-PL" sz="1600" kern="1200" dirty="0"/>
            <a:t>- Znikomy stopień społecznej szkodliwości czynu, </a:t>
          </a:r>
        </a:p>
        <a:p>
          <a:pPr marL="0" lvl="0" indent="0" algn="l" defTabSz="711200">
            <a:lnSpc>
              <a:spcPct val="90000"/>
            </a:lnSpc>
            <a:spcBef>
              <a:spcPct val="0"/>
            </a:spcBef>
            <a:spcAft>
              <a:spcPct val="35000"/>
            </a:spcAft>
            <a:buNone/>
          </a:pPr>
          <a:r>
            <a:rPr lang="pl-PL" sz="1600" kern="1200" dirty="0"/>
            <a:t>- Niepopełnienie czynu</a:t>
          </a:r>
        </a:p>
      </dsp:txBody>
      <dsp:txXfrm>
        <a:off x="3245230" y="2197043"/>
        <a:ext cx="1974894" cy="1568160"/>
      </dsp:txXfrm>
    </dsp:sp>
    <dsp:sp modelId="{304997DC-0FE2-4BE3-B353-65FBAC3BF13B}">
      <dsp:nvSpPr>
        <dsp:cNvPr id="0" name=""/>
        <dsp:cNvSpPr/>
      </dsp:nvSpPr>
      <dsp:spPr>
        <a:xfrm>
          <a:off x="1615159" y="1933"/>
          <a:ext cx="1567376" cy="156737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pl-PL" sz="1700" kern="1200" dirty="0"/>
            <a:t>bezwzględne</a:t>
          </a:r>
        </a:p>
      </dsp:txBody>
      <dsp:txXfrm>
        <a:off x="1844696" y="231470"/>
        <a:ext cx="1108302" cy="1108302"/>
      </dsp:txXfrm>
    </dsp:sp>
    <dsp:sp modelId="{84546D44-6564-4163-93F3-F6EB57260F51}">
      <dsp:nvSpPr>
        <dsp:cNvPr id="0" name=""/>
        <dsp:cNvSpPr/>
      </dsp:nvSpPr>
      <dsp:spPr>
        <a:xfrm>
          <a:off x="6787501" y="628883"/>
          <a:ext cx="2351064" cy="15681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pl-PL" sz="1600" kern="1200" dirty="0"/>
            <a:t>Warunkują dopuszczalność postępowania w określonym układzie procesowym</a:t>
          </a:r>
        </a:p>
      </dsp:txBody>
      <dsp:txXfrm>
        <a:off x="7163671" y="628883"/>
        <a:ext cx="1974894" cy="1568160"/>
      </dsp:txXfrm>
    </dsp:sp>
    <dsp:sp modelId="{7F1D9FC2-7C6C-489D-9496-74289AB369FF}">
      <dsp:nvSpPr>
        <dsp:cNvPr id="0" name=""/>
        <dsp:cNvSpPr/>
      </dsp:nvSpPr>
      <dsp:spPr>
        <a:xfrm>
          <a:off x="6787501" y="2197043"/>
          <a:ext cx="2351064" cy="15681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pl-PL" sz="1600" kern="1200" dirty="0"/>
            <a:t>- Brak wniosku o ściganie, </a:t>
          </a:r>
        </a:p>
        <a:p>
          <a:pPr marL="0" lvl="0" indent="0" algn="l" defTabSz="711200">
            <a:lnSpc>
              <a:spcPct val="90000"/>
            </a:lnSpc>
            <a:spcBef>
              <a:spcPct val="0"/>
            </a:spcBef>
            <a:spcAft>
              <a:spcPct val="35000"/>
            </a:spcAft>
            <a:buNone/>
          </a:pPr>
          <a:r>
            <a:rPr lang="pl-PL" sz="1600" kern="1200" dirty="0"/>
            <a:t>- Trwanie immunitetu formalnego</a:t>
          </a:r>
        </a:p>
      </dsp:txBody>
      <dsp:txXfrm>
        <a:off x="7163671" y="2197043"/>
        <a:ext cx="1974894" cy="1568160"/>
      </dsp:txXfrm>
    </dsp:sp>
    <dsp:sp modelId="{B0A85DE0-A465-4E62-BE11-F496298272EC}">
      <dsp:nvSpPr>
        <dsp:cNvPr id="0" name=""/>
        <dsp:cNvSpPr/>
      </dsp:nvSpPr>
      <dsp:spPr>
        <a:xfrm>
          <a:off x="5533600" y="1933"/>
          <a:ext cx="1567376" cy="156737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pl-PL" sz="1700" kern="1200" dirty="0"/>
            <a:t>względne</a:t>
          </a:r>
        </a:p>
      </dsp:txBody>
      <dsp:txXfrm>
        <a:off x="5763137" y="231470"/>
        <a:ext cx="1108302" cy="11083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CFFFFA-9B24-4620-822D-24B94C86FF13}">
      <dsp:nvSpPr>
        <dsp:cNvPr id="0" name=""/>
        <dsp:cNvSpPr/>
      </dsp:nvSpPr>
      <dsp:spPr>
        <a:xfrm rot="16200000">
          <a:off x="-1053135" y="1983020"/>
          <a:ext cx="2938366" cy="621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48197" bIns="0" numCol="1" spcCol="1270" anchor="t" anchorCtr="0">
          <a:noAutofit/>
        </a:bodyPr>
        <a:lstStyle/>
        <a:p>
          <a:pPr marL="0" lvl="0" indent="0" algn="r" defTabSz="2044700">
            <a:lnSpc>
              <a:spcPct val="90000"/>
            </a:lnSpc>
            <a:spcBef>
              <a:spcPct val="0"/>
            </a:spcBef>
            <a:spcAft>
              <a:spcPct val="35000"/>
            </a:spcAft>
            <a:buNone/>
          </a:pPr>
          <a:r>
            <a:rPr lang="pl-PL" sz="4600" kern="1200" dirty="0"/>
            <a:t>Materialne</a:t>
          </a:r>
        </a:p>
      </dsp:txBody>
      <dsp:txXfrm>
        <a:off x="-1053135" y="1983020"/>
        <a:ext cx="2938366" cy="621577"/>
      </dsp:txXfrm>
    </dsp:sp>
    <dsp:sp modelId="{4D26B355-D1E0-42B8-A0E8-B0DA52F552CB}">
      <dsp:nvSpPr>
        <dsp:cNvPr id="0" name=""/>
        <dsp:cNvSpPr/>
      </dsp:nvSpPr>
      <dsp:spPr>
        <a:xfrm>
          <a:off x="726836" y="824626"/>
          <a:ext cx="4116539" cy="293836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548197" rIns="192024" bIns="192024" numCol="1" spcCol="1270" anchor="t" anchorCtr="0">
          <a:noAutofit/>
        </a:bodyPr>
        <a:lstStyle/>
        <a:p>
          <a:pPr marL="228600" lvl="1" indent="-228600" algn="l" defTabSz="933450">
            <a:lnSpc>
              <a:spcPct val="90000"/>
            </a:lnSpc>
            <a:spcBef>
              <a:spcPct val="0"/>
            </a:spcBef>
            <a:spcAft>
              <a:spcPct val="15000"/>
            </a:spcAft>
            <a:buChar char="•"/>
          </a:pPr>
          <a:r>
            <a:rPr lang="pl-PL" sz="2100" kern="1200" dirty="0"/>
            <a:t>Decydowanie o dopuszczalności postępowania karnego i stanowienie warunków ponoszenia odpowiedzialności karnej (np. popełnienie czynu zabronionego)</a:t>
          </a:r>
        </a:p>
        <a:p>
          <a:pPr marL="228600" lvl="1" indent="-228600" algn="l" defTabSz="933450">
            <a:lnSpc>
              <a:spcPct val="90000"/>
            </a:lnSpc>
            <a:spcBef>
              <a:spcPct val="0"/>
            </a:spcBef>
            <a:spcAft>
              <a:spcPct val="15000"/>
            </a:spcAft>
            <a:buChar char="•"/>
          </a:pPr>
          <a:r>
            <a:rPr lang="pl-PL" sz="2100" b="1" u="sng" kern="1200" dirty="0"/>
            <a:t>Art. 17 par. 1 – 4 i art. 6 k.p.k.</a:t>
          </a:r>
        </a:p>
      </dsp:txBody>
      <dsp:txXfrm>
        <a:off x="726836" y="824626"/>
        <a:ext cx="4116539" cy="2938366"/>
      </dsp:txXfrm>
    </dsp:sp>
    <dsp:sp modelId="{65C42C3C-6002-40F3-BC0D-2659649CF624}">
      <dsp:nvSpPr>
        <dsp:cNvPr id="0" name=""/>
        <dsp:cNvSpPr/>
      </dsp:nvSpPr>
      <dsp:spPr>
        <a:xfrm>
          <a:off x="105259" y="4143"/>
          <a:ext cx="1243155" cy="1243155"/>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A17E760-C382-4ED6-9AD6-237D79C7321F}">
      <dsp:nvSpPr>
        <dsp:cNvPr id="0" name=""/>
        <dsp:cNvSpPr/>
      </dsp:nvSpPr>
      <dsp:spPr>
        <a:xfrm rot="16200000">
          <a:off x="4751953" y="1983020"/>
          <a:ext cx="2938366" cy="621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48197" bIns="0" numCol="1" spcCol="1270" anchor="t" anchorCtr="0">
          <a:noAutofit/>
        </a:bodyPr>
        <a:lstStyle/>
        <a:p>
          <a:pPr marL="0" lvl="0" indent="0" algn="r" defTabSz="2044700">
            <a:lnSpc>
              <a:spcPct val="90000"/>
            </a:lnSpc>
            <a:spcBef>
              <a:spcPct val="0"/>
            </a:spcBef>
            <a:spcAft>
              <a:spcPct val="35000"/>
            </a:spcAft>
            <a:buNone/>
          </a:pPr>
          <a:r>
            <a:rPr lang="pl-PL" sz="4600" kern="1200" dirty="0"/>
            <a:t>Formalne</a:t>
          </a:r>
        </a:p>
      </dsp:txBody>
      <dsp:txXfrm>
        <a:off x="4751953" y="1983020"/>
        <a:ext cx="2938366" cy="621577"/>
      </dsp:txXfrm>
    </dsp:sp>
    <dsp:sp modelId="{27AAB853-7E83-478A-926E-968F0C3D0D33}">
      <dsp:nvSpPr>
        <dsp:cNvPr id="0" name=""/>
        <dsp:cNvSpPr/>
      </dsp:nvSpPr>
      <dsp:spPr>
        <a:xfrm>
          <a:off x="6531925" y="824626"/>
          <a:ext cx="4116539" cy="293836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548197" rIns="192024" bIns="192024" numCol="1" spcCol="1270" anchor="t" anchorCtr="0">
          <a:noAutofit/>
        </a:bodyPr>
        <a:lstStyle/>
        <a:p>
          <a:pPr marL="228600" lvl="1" indent="-228600" algn="l" defTabSz="933450">
            <a:lnSpc>
              <a:spcPct val="90000"/>
            </a:lnSpc>
            <a:spcBef>
              <a:spcPct val="0"/>
            </a:spcBef>
            <a:spcAft>
              <a:spcPct val="15000"/>
            </a:spcAft>
            <a:buChar char="•"/>
          </a:pPr>
          <a:r>
            <a:rPr lang="pl-PL" sz="2100" kern="1200" dirty="0"/>
            <a:t>Warunkują formalny byt procesu </a:t>
          </a:r>
        </a:p>
        <a:p>
          <a:pPr marL="228600" lvl="1" indent="-228600" algn="l" defTabSz="933450">
            <a:lnSpc>
              <a:spcPct val="90000"/>
            </a:lnSpc>
            <a:spcBef>
              <a:spcPct val="0"/>
            </a:spcBef>
            <a:spcAft>
              <a:spcPct val="15000"/>
            </a:spcAft>
            <a:buChar char="•"/>
          </a:pPr>
          <a:r>
            <a:rPr lang="pl-PL" sz="2100" b="1" u="sng" kern="1200" dirty="0"/>
            <a:t>Art. 17 par. 1 pkt 5 oraz pkt 7 – 121</a:t>
          </a:r>
        </a:p>
      </dsp:txBody>
      <dsp:txXfrm>
        <a:off x="6531925" y="824626"/>
        <a:ext cx="4116539" cy="2938366"/>
      </dsp:txXfrm>
    </dsp:sp>
    <dsp:sp modelId="{56CBC4E5-95B8-4C24-A8AB-E1BFE67ABBBF}">
      <dsp:nvSpPr>
        <dsp:cNvPr id="0" name=""/>
        <dsp:cNvSpPr/>
      </dsp:nvSpPr>
      <dsp:spPr>
        <a:xfrm>
          <a:off x="5910348" y="4143"/>
          <a:ext cx="1243155" cy="1243155"/>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pl-PL"/>
              <a:t>Kliknij, aby edytować styl</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BD5550B9-A87B-4DFC-BD09-8A541B360307}" type="datetimeFigureOut">
              <a:rPr lang="pl-PL" smtClean="0"/>
              <a:t>2019-03-13</a:t>
            </a:fld>
            <a:endParaRPr lang="pl-PL"/>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pl-PL"/>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1A341622-702F-4932-9441-EF91DD3210D7}" type="slidenum">
              <a:rPr lang="pl-PL" smtClean="0"/>
              <a:t>‹#›</a:t>
            </a:fld>
            <a:endParaRPr lang="pl-PL"/>
          </a:p>
        </p:txBody>
      </p:sp>
    </p:spTree>
    <p:extLst>
      <p:ext uri="{BB962C8B-B14F-4D97-AF65-F5344CB8AC3E}">
        <p14:creationId xmlns:p14="http://schemas.microsoft.com/office/powerpoint/2010/main" val="3576554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D5550B9-A87B-4DFC-BD09-8A541B360307}" type="datetimeFigureOut">
              <a:rPr lang="pl-PL" smtClean="0"/>
              <a:t>2019-03-13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4064828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D5550B9-A87B-4DFC-BD09-8A541B360307}" type="datetimeFigureOut">
              <a:rPr lang="pl-PL" smtClean="0"/>
              <a:t>2019-03-13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4271903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D5550B9-A87B-4DFC-BD09-8A541B360307}" type="datetimeFigureOut">
              <a:rPr lang="pl-PL" smtClean="0"/>
              <a:t>2019-03-13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267914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pl-PL"/>
              <a:t>Kliknij, aby edytować styl</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D5550B9-A87B-4DFC-BD09-8A541B360307}" type="datetimeFigureOut">
              <a:rPr lang="pl-PL" smtClean="0"/>
              <a:t>2019-03-13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1755392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D5550B9-A87B-4DFC-BD09-8A541B360307}" type="datetimeFigureOut">
              <a:rPr lang="pl-PL" smtClean="0"/>
              <a:t>2019-03-13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4181639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D5550B9-A87B-4DFC-BD09-8A541B360307}" type="datetimeFigureOut">
              <a:rPr lang="pl-PL" smtClean="0"/>
              <a:t>2019-03-13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2561513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D5550B9-A87B-4DFC-BD09-8A541B360307}" type="datetimeFigureOut">
              <a:rPr lang="pl-PL" smtClean="0"/>
              <a:t>2019-03-13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3569429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5550B9-A87B-4DFC-BD09-8A541B360307}" type="datetimeFigureOut">
              <a:rPr lang="pl-PL" smtClean="0"/>
              <a:t>2019-03-13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672012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pl-PL"/>
              <a:t>Kliknij, aby edytować styl</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pl-PL"/>
              <a:t>Edytuj style wzorca tekstu</a:t>
            </a:r>
          </a:p>
        </p:txBody>
      </p:sp>
      <p:sp>
        <p:nvSpPr>
          <p:cNvPr id="5" name="Date Placeholder 4"/>
          <p:cNvSpPr>
            <a:spLocks noGrp="1"/>
          </p:cNvSpPr>
          <p:nvPr>
            <p:ph type="dt" sz="half" idx="10"/>
          </p:nvPr>
        </p:nvSpPr>
        <p:spPr/>
        <p:txBody>
          <a:bodyPr/>
          <a:lstStyle/>
          <a:p>
            <a:fld id="{BD5550B9-A87B-4DFC-BD09-8A541B360307}" type="datetimeFigureOut">
              <a:rPr lang="pl-PL" smtClean="0"/>
              <a:t>2019-03-13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1A341622-702F-4932-9441-EF91DD3210D7}" type="slidenum">
              <a:rPr lang="pl-PL" smtClean="0"/>
              <a:t>‹#›</a:t>
            </a:fld>
            <a:endParaRPr lang="pl-PL"/>
          </a:p>
        </p:txBody>
      </p:sp>
    </p:spTree>
    <p:extLst>
      <p:ext uri="{BB962C8B-B14F-4D97-AF65-F5344CB8AC3E}">
        <p14:creationId xmlns:p14="http://schemas.microsoft.com/office/powerpoint/2010/main" val="2641468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BD5550B9-A87B-4DFC-BD09-8A541B360307}" type="datetimeFigureOut">
              <a:rPr lang="pl-PL" smtClean="0"/>
              <a:t>2019-03-13</a:t>
            </a:fld>
            <a:endParaRPr lang="pl-PL"/>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1A341622-702F-4932-9441-EF91DD3210D7}" type="slidenum">
              <a:rPr lang="pl-PL" smtClean="0"/>
              <a:t>‹#›</a:t>
            </a:fld>
            <a:endParaRPr lang="pl-PL"/>
          </a:p>
        </p:txBody>
      </p:sp>
    </p:spTree>
    <p:extLst>
      <p:ext uri="{BB962C8B-B14F-4D97-AF65-F5344CB8AC3E}">
        <p14:creationId xmlns:p14="http://schemas.microsoft.com/office/powerpoint/2010/main" val="201092254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BD5550B9-A87B-4DFC-BD09-8A541B360307}" type="datetimeFigureOut">
              <a:rPr lang="pl-PL" smtClean="0"/>
              <a:t>2019-03-13</a:t>
            </a:fld>
            <a:endParaRPr lang="pl-PL"/>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pl-PL"/>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1A341622-702F-4932-9441-EF91DD3210D7}" type="slidenum">
              <a:rPr lang="pl-PL" smtClean="0"/>
              <a:t>‹#›</a:t>
            </a:fld>
            <a:endParaRPr lang="pl-PL"/>
          </a:p>
        </p:txBody>
      </p:sp>
    </p:spTree>
    <p:extLst>
      <p:ext uri="{BB962C8B-B14F-4D97-AF65-F5344CB8AC3E}">
        <p14:creationId xmlns:p14="http://schemas.microsoft.com/office/powerpoint/2010/main" val="15632657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2" Type="http://schemas.openxmlformats.org/officeDocument/2006/relationships/hyperlink" Target="https://sip.legalis.pl/document-view.seam?documentId=mrswglrtgy3donrrgq3t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sip.lex.pl/#/jurisprudence/521261308/1/ii-kk-201-11-wyrok-sadu-najwyzszego?cm=URELATION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sip.lex.pl/#/jurisprudence/522685221/1/iv-kk-602-18-smierc-oskarzonego-jako-negatywna-przeslanka-procesowa-wyrok-sadu-najwyzszego?cm=URELATION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sip.lex.pl/#/search-hypertext/16798683_art(104)_1?pit=2019-03-12"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hyperlink" Target="https://sip.lex.pl/#/search-hypertext/16798685_art(17)_4?pit=2019-03-13"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EA086D-D163-40A2-A02C-795366150D14}"/>
              </a:ext>
            </a:extLst>
          </p:cNvPr>
          <p:cNvSpPr>
            <a:spLocks noGrp="1"/>
          </p:cNvSpPr>
          <p:nvPr>
            <p:ph type="ctrTitle"/>
          </p:nvPr>
        </p:nvSpPr>
        <p:spPr/>
        <p:txBody>
          <a:bodyPr>
            <a:normAutofit fontScale="90000"/>
          </a:bodyPr>
          <a:lstStyle/>
          <a:p>
            <a:pPr algn="ctr"/>
            <a:r>
              <a:rPr lang="pl-PL" dirty="0"/>
              <a:t>Podstawy procesu karnego – administracja</a:t>
            </a:r>
            <a:br>
              <a:rPr lang="pl-PL" dirty="0"/>
            </a:br>
            <a:r>
              <a:rPr lang="pl-PL" dirty="0"/>
              <a:t>Przesłanki procesowe</a:t>
            </a:r>
          </a:p>
        </p:txBody>
      </p:sp>
      <p:sp>
        <p:nvSpPr>
          <p:cNvPr id="3" name="Podtytuł 2">
            <a:extLst>
              <a:ext uri="{FF2B5EF4-FFF2-40B4-BE49-F238E27FC236}">
                <a16:creationId xmlns:a16="http://schemas.microsoft.com/office/drawing/2014/main" id="{D33A84D0-836B-4DA9-AC5B-1A0424E9D833}"/>
              </a:ext>
            </a:extLst>
          </p:cNvPr>
          <p:cNvSpPr>
            <a:spLocks noGrp="1"/>
          </p:cNvSpPr>
          <p:nvPr>
            <p:ph type="subTitle" idx="1"/>
          </p:nvPr>
        </p:nvSpPr>
        <p:spPr/>
        <p:txBody>
          <a:bodyPr>
            <a:normAutofit/>
          </a:bodyPr>
          <a:lstStyle/>
          <a:p>
            <a:endParaRPr lang="pl-PL" dirty="0"/>
          </a:p>
          <a:p>
            <a:pPr algn="ctr"/>
            <a:r>
              <a:rPr lang="pl-PL" dirty="0"/>
              <a:t>mgr Michał Basa, Katedra Postępowania Karnego WPAE </a:t>
            </a:r>
            <a:r>
              <a:rPr lang="pl-PL" dirty="0" err="1"/>
              <a:t>UWr</a:t>
            </a:r>
            <a:endParaRPr lang="pl-PL" dirty="0"/>
          </a:p>
        </p:txBody>
      </p:sp>
    </p:spTree>
    <p:extLst>
      <p:ext uri="{BB962C8B-B14F-4D97-AF65-F5344CB8AC3E}">
        <p14:creationId xmlns:p14="http://schemas.microsoft.com/office/powerpoint/2010/main" val="3256512546"/>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051788-E451-4F07-9739-E7B7E9660965}"/>
              </a:ext>
            </a:extLst>
          </p:cNvPr>
          <p:cNvSpPr>
            <a:spLocks noGrp="1"/>
          </p:cNvSpPr>
          <p:nvPr>
            <p:ph type="title"/>
          </p:nvPr>
        </p:nvSpPr>
        <p:spPr/>
        <p:txBody>
          <a:bodyPr/>
          <a:lstStyle/>
          <a:p>
            <a:r>
              <a:rPr lang="pl-PL" dirty="0"/>
              <a:t>Przesłanki materialne i formalne</a:t>
            </a:r>
          </a:p>
        </p:txBody>
      </p:sp>
      <p:graphicFrame>
        <p:nvGraphicFramePr>
          <p:cNvPr id="4" name="Symbol zastępczy zawartości 3">
            <a:extLst>
              <a:ext uri="{FF2B5EF4-FFF2-40B4-BE49-F238E27FC236}">
                <a16:creationId xmlns:a16="http://schemas.microsoft.com/office/drawing/2014/main" id="{F5B211C8-2207-4D44-9106-7B440BDFAFA7}"/>
              </a:ext>
            </a:extLst>
          </p:cNvPr>
          <p:cNvGraphicFramePr>
            <a:graphicFrameLocks noGrp="1"/>
          </p:cNvGraphicFramePr>
          <p:nvPr>
            <p:ph idx="1"/>
            <p:extLst>
              <p:ext uri="{D42A27DB-BD31-4B8C-83A1-F6EECF244321}">
                <p14:modId xmlns:p14="http://schemas.microsoft.com/office/powerpoint/2010/main" val="1363048210"/>
              </p:ext>
            </p:extLst>
          </p:nvPr>
        </p:nvGraphicFramePr>
        <p:xfrm>
          <a:off x="676275" y="2011363"/>
          <a:ext cx="10753725" cy="376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7007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5CD53C-B0D8-46EA-8627-A6E322A190C7}"/>
              </a:ext>
            </a:extLst>
          </p:cNvPr>
          <p:cNvSpPr>
            <a:spLocks noGrp="1"/>
          </p:cNvSpPr>
          <p:nvPr>
            <p:ph type="title"/>
          </p:nvPr>
        </p:nvSpPr>
        <p:spPr/>
        <p:txBody>
          <a:bodyPr/>
          <a:lstStyle/>
          <a:p>
            <a:r>
              <a:rPr lang="pl-PL" dirty="0"/>
              <a:t>Podział przesłanek materialnych</a:t>
            </a:r>
          </a:p>
        </p:txBody>
      </p:sp>
      <p:graphicFrame>
        <p:nvGraphicFramePr>
          <p:cNvPr id="4" name="Symbol zastępczy zawartości 3">
            <a:extLst>
              <a:ext uri="{FF2B5EF4-FFF2-40B4-BE49-F238E27FC236}">
                <a16:creationId xmlns:a16="http://schemas.microsoft.com/office/drawing/2014/main" id="{094A5CC5-7F77-4064-8DBF-EC9921ACE335}"/>
              </a:ext>
            </a:extLst>
          </p:cNvPr>
          <p:cNvGraphicFramePr>
            <a:graphicFrameLocks noGrp="1"/>
          </p:cNvGraphicFramePr>
          <p:nvPr>
            <p:ph idx="1"/>
            <p:extLst>
              <p:ext uri="{D42A27DB-BD31-4B8C-83A1-F6EECF244321}">
                <p14:modId xmlns:p14="http://schemas.microsoft.com/office/powerpoint/2010/main" val="278985503"/>
              </p:ext>
            </p:extLst>
          </p:nvPr>
        </p:nvGraphicFramePr>
        <p:xfrm>
          <a:off x="676275" y="2011363"/>
          <a:ext cx="10753725" cy="376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58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A6E27A-A8BD-4FAB-961E-FDB5E2BCB8A0}"/>
              </a:ext>
            </a:extLst>
          </p:cNvPr>
          <p:cNvSpPr>
            <a:spLocks noGrp="1"/>
          </p:cNvSpPr>
          <p:nvPr>
            <p:ph type="title"/>
          </p:nvPr>
        </p:nvSpPr>
        <p:spPr/>
        <p:txBody>
          <a:bodyPr/>
          <a:lstStyle/>
          <a:p>
            <a:r>
              <a:rPr lang="pl-PL" dirty="0"/>
              <a:t>Zagadnienie zbiegu przesłanek procesowych</a:t>
            </a:r>
          </a:p>
        </p:txBody>
      </p:sp>
      <p:graphicFrame>
        <p:nvGraphicFramePr>
          <p:cNvPr id="4" name="Symbol zastępczy zawartości 3">
            <a:extLst>
              <a:ext uri="{FF2B5EF4-FFF2-40B4-BE49-F238E27FC236}">
                <a16:creationId xmlns:a16="http://schemas.microsoft.com/office/drawing/2014/main" id="{1A884953-F49C-4F96-B096-DF36634176F7}"/>
              </a:ext>
            </a:extLst>
          </p:cNvPr>
          <p:cNvGraphicFramePr>
            <a:graphicFrameLocks noGrp="1"/>
          </p:cNvGraphicFramePr>
          <p:nvPr>
            <p:ph idx="1"/>
            <p:extLst>
              <p:ext uri="{D42A27DB-BD31-4B8C-83A1-F6EECF244321}">
                <p14:modId xmlns:p14="http://schemas.microsoft.com/office/powerpoint/2010/main" val="927231937"/>
              </p:ext>
            </p:extLst>
          </p:nvPr>
        </p:nvGraphicFramePr>
        <p:xfrm>
          <a:off x="676275" y="2011363"/>
          <a:ext cx="10753725" cy="376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218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01A21C-CD66-4D87-9AC6-83A67A1FCE13}"/>
              </a:ext>
            </a:extLst>
          </p:cNvPr>
          <p:cNvSpPr>
            <a:spLocks noGrp="1"/>
          </p:cNvSpPr>
          <p:nvPr>
            <p:ph type="title"/>
          </p:nvPr>
        </p:nvSpPr>
        <p:spPr/>
        <p:txBody>
          <a:bodyPr/>
          <a:lstStyle/>
          <a:p>
            <a:r>
              <a:rPr lang="pl-PL" dirty="0"/>
              <a:t>Brak faktycznych podstaw oskarżenia </a:t>
            </a:r>
          </a:p>
        </p:txBody>
      </p:sp>
      <p:sp>
        <p:nvSpPr>
          <p:cNvPr id="3" name="Symbol zastępczy zawartości 2">
            <a:extLst>
              <a:ext uri="{FF2B5EF4-FFF2-40B4-BE49-F238E27FC236}">
                <a16:creationId xmlns:a16="http://schemas.microsoft.com/office/drawing/2014/main" id="{7D9015C9-654B-46C1-93C8-5F3CDD552149}"/>
              </a:ext>
            </a:extLst>
          </p:cNvPr>
          <p:cNvSpPr>
            <a:spLocks noGrp="1"/>
          </p:cNvSpPr>
          <p:nvPr>
            <p:ph idx="1"/>
          </p:nvPr>
        </p:nvSpPr>
        <p:spPr/>
        <p:txBody>
          <a:bodyPr/>
          <a:lstStyle/>
          <a:p>
            <a:r>
              <a:rPr lang="pl-PL" dirty="0"/>
              <a:t>Art. 17 [Przesłanki procesowe] </a:t>
            </a:r>
          </a:p>
          <a:p>
            <a:r>
              <a:rPr lang="pl-PL" dirty="0"/>
              <a:t>§ 1. Nie wszczyna się postępowania, a wszczęte umarza, gdy: </a:t>
            </a:r>
          </a:p>
          <a:p>
            <a:r>
              <a:rPr lang="pl-PL" dirty="0"/>
              <a:t>1) czynu nie popełniono albo brak jest danych dostatecznie uzasadniających podejrzenie jego popełnienia;</a:t>
            </a:r>
          </a:p>
          <a:p>
            <a:r>
              <a:rPr lang="pl-PL" dirty="0"/>
              <a:t>Niepopełnienie czynu albo brak danych dostatecznie uzasadniających podejrzenie jego popełnienia (art. 17 § 1 pkt 1 KPK) to stan braku tzw. faktycznej podstawy procesu.</a:t>
            </a:r>
          </a:p>
          <a:p>
            <a:r>
              <a:rPr lang="pl-PL" b="1" dirty="0">
                <a:hlinkClick r:id="rId2"/>
              </a:rPr>
              <a:t>WO-116/16 - postanowienie WSD KIRP z dnia 04-10-2016</a:t>
            </a:r>
            <a:br>
              <a:rPr lang="pl-PL" dirty="0"/>
            </a:br>
            <a:endParaRPr lang="pl-PL" dirty="0"/>
          </a:p>
        </p:txBody>
      </p:sp>
    </p:spTree>
    <p:extLst>
      <p:ext uri="{BB962C8B-B14F-4D97-AF65-F5344CB8AC3E}">
        <p14:creationId xmlns:p14="http://schemas.microsoft.com/office/powerpoint/2010/main" val="2701315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DBE1AE-4982-4782-9EC1-1B6BBC9AB0B2}"/>
              </a:ext>
            </a:extLst>
          </p:cNvPr>
          <p:cNvSpPr>
            <a:spLocks noGrp="1"/>
          </p:cNvSpPr>
          <p:nvPr>
            <p:ph type="title"/>
          </p:nvPr>
        </p:nvSpPr>
        <p:spPr/>
        <p:txBody>
          <a:bodyPr>
            <a:normAutofit fontScale="90000"/>
          </a:bodyPr>
          <a:lstStyle/>
          <a:p>
            <a:pPr algn="just"/>
            <a:r>
              <a:rPr lang="pl-PL" dirty="0"/>
              <a:t>Brak ustawowych znamion czyn zabronionego lub niepopełnienie przestępstwa</a:t>
            </a:r>
          </a:p>
        </p:txBody>
      </p:sp>
      <p:sp>
        <p:nvSpPr>
          <p:cNvPr id="4" name="Symbol zastępczy tekstu 3">
            <a:extLst>
              <a:ext uri="{FF2B5EF4-FFF2-40B4-BE49-F238E27FC236}">
                <a16:creationId xmlns:a16="http://schemas.microsoft.com/office/drawing/2014/main" id="{1B89E795-C708-41E2-A045-9310F03F2CF0}"/>
              </a:ext>
            </a:extLst>
          </p:cNvPr>
          <p:cNvSpPr>
            <a:spLocks noGrp="1"/>
          </p:cNvSpPr>
          <p:nvPr>
            <p:ph type="body" idx="1"/>
          </p:nvPr>
        </p:nvSpPr>
        <p:spPr/>
        <p:txBody>
          <a:bodyPr/>
          <a:lstStyle/>
          <a:p>
            <a:pPr algn="just"/>
            <a:r>
              <a:rPr lang="pl-PL" dirty="0"/>
              <a:t>Brak ustawowych znamion</a:t>
            </a:r>
          </a:p>
        </p:txBody>
      </p:sp>
      <p:sp>
        <p:nvSpPr>
          <p:cNvPr id="5" name="Symbol zastępczy zawartości 4">
            <a:extLst>
              <a:ext uri="{FF2B5EF4-FFF2-40B4-BE49-F238E27FC236}">
                <a16:creationId xmlns:a16="http://schemas.microsoft.com/office/drawing/2014/main" id="{95DBE41E-74F0-4CFB-B76E-219CB832BAB2}"/>
              </a:ext>
            </a:extLst>
          </p:cNvPr>
          <p:cNvSpPr>
            <a:spLocks noGrp="1"/>
          </p:cNvSpPr>
          <p:nvPr>
            <p:ph sz="half" idx="2"/>
          </p:nvPr>
        </p:nvSpPr>
        <p:spPr/>
        <p:txBody>
          <a:bodyPr>
            <a:normAutofit fontScale="92500" lnSpcReduction="10000"/>
          </a:bodyPr>
          <a:lstStyle/>
          <a:p>
            <a:pPr algn="just"/>
            <a:r>
              <a:rPr lang="pl-PL" dirty="0"/>
              <a:t>- mowa o sytuacji, w której wprawdzie miało miejsce zdarzenie historyczne, aczkolwiek w procesie subsumpcji nie da się go podciągnąć pod zestaw przedmiotowych i podmiotowych znamion czynu zabronionego</a:t>
            </a:r>
          </a:p>
          <a:p>
            <a:pPr algn="just"/>
            <a:r>
              <a:rPr lang="pl-PL" dirty="0"/>
              <a:t>- np. nieumyślny zabór cudzej rzeczy ruchomej, </a:t>
            </a:r>
          </a:p>
          <a:p>
            <a:pPr algn="just"/>
            <a:r>
              <a:rPr lang="pl-PL" dirty="0"/>
              <a:t>- jazda konno w stanie nietrzeźwości po drodze prywatnej</a:t>
            </a:r>
          </a:p>
        </p:txBody>
      </p:sp>
      <p:sp>
        <p:nvSpPr>
          <p:cNvPr id="6" name="Symbol zastępczy tekstu 5">
            <a:extLst>
              <a:ext uri="{FF2B5EF4-FFF2-40B4-BE49-F238E27FC236}">
                <a16:creationId xmlns:a16="http://schemas.microsoft.com/office/drawing/2014/main" id="{C1282A78-2227-4B7F-83C9-108E62E07064}"/>
              </a:ext>
            </a:extLst>
          </p:cNvPr>
          <p:cNvSpPr>
            <a:spLocks noGrp="1"/>
          </p:cNvSpPr>
          <p:nvPr>
            <p:ph type="body" sz="quarter" idx="3"/>
          </p:nvPr>
        </p:nvSpPr>
        <p:spPr/>
        <p:txBody>
          <a:bodyPr/>
          <a:lstStyle/>
          <a:p>
            <a:pPr algn="just"/>
            <a:r>
              <a:rPr lang="pl-PL" dirty="0"/>
              <a:t>Ustawa stanowi, że sprawca „nie popełnia przestępstwa”</a:t>
            </a:r>
          </a:p>
        </p:txBody>
      </p:sp>
      <p:sp>
        <p:nvSpPr>
          <p:cNvPr id="7" name="Symbol zastępczy zawartości 6">
            <a:extLst>
              <a:ext uri="{FF2B5EF4-FFF2-40B4-BE49-F238E27FC236}">
                <a16:creationId xmlns:a16="http://schemas.microsoft.com/office/drawing/2014/main" id="{26C9AD61-A4EC-492B-B85A-6254FB65F3DA}"/>
              </a:ext>
            </a:extLst>
          </p:cNvPr>
          <p:cNvSpPr>
            <a:spLocks noGrp="1"/>
          </p:cNvSpPr>
          <p:nvPr>
            <p:ph sz="quarter" idx="4"/>
          </p:nvPr>
        </p:nvSpPr>
        <p:spPr/>
        <p:txBody>
          <a:bodyPr>
            <a:normAutofit fontScale="92500" lnSpcReduction="10000"/>
          </a:bodyPr>
          <a:lstStyle/>
          <a:p>
            <a:pPr algn="just"/>
            <a:r>
              <a:rPr lang="pl-PL" dirty="0"/>
              <a:t>- kontratypy (obrona konieczna, stan wyższej konieczności, ryzyko nowatorskie), </a:t>
            </a:r>
          </a:p>
          <a:p>
            <a:pPr algn="just"/>
            <a:r>
              <a:rPr lang="pl-PL" dirty="0"/>
              <a:t>- okoliczności wyłączające winę (postaci błędu, niepoczytalność, stan wyższej konieczności), </a:t>
            </a:r>
          </a:p>
          <a:p>
            <a:pPr algn="just"/>
            <a:r>
              <a:rPr lang="pl-PL" dirty="0"/>
              <a:t>- kontratypy części szczególnej (art. 157a par. 2 k.k.)</a:t>
            </a:r>
          </a:p>
        </p:txBody>
      </p:sp>
    </p:spTree>
    <p:extLst>
      <p:ext uri="{BB962C8B-B14F-4D97-AF65-F5344CB8AC3E}">
        <p14:creationId xmlns:p14="http://schemas.microsoft.com/office/powerpoint/2010/main" val="740706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D515D0-42A6-4E39-934C-9356101552B2}"/>
              </a:ext>
            </a:extLst>
          </p:cNvPr>
          <p:cNvSpPr>
            <a:spLocks noGrp="1"/>
          </p:cNvSpPr>
          <p:nvPr>
            <p:ph type="title"/>
          </p:nvPr>
        </p:nvSpPr>
        <p:spPr/>
        <p:txBody>
          <a:bodyPr/>
          <a:lstStyle/>
          <a:p>
            <a:r>
              <a:rPr lang="pl-PL" dirty="0"/>
              <a:t>Znikomy stopień społecznej szkodliwości czynu</a:t>
            </a:r>
          </a:p>
        </p:txBody>
      </p:sp>
      <p:sp>
        <p:nvSpPr>
          <p:cNvPr id="7" name="Symbol zastępczy zawartości 6">
            <a:extLst>
              <a:ext uri="{FF2B5EF4-FFF2-40B4-BE49-F238E27FC236}">
                <a16:creationId xmlns:a16="http://schemas.microsoft.com/office/drawing/2014/main" id="{17A89F72-7B97-4B1F-9E4B-97A6A41E677C}"/>
              </a:ext>
            </a:extLst>
          </p:cNvPr>
          <p:cNvSpPr>
            <a:spLocks noGrp="1"/>
          </p:cNvSpPr>
          <p:nvPr>
            <p:ph idx="1"/>
          </p:nvPr>
        </p:nvSpPr>
        <p:spPr/>
        <p:txBody>
          <a:bodyPr>
            <a:normAutofit fontScale="92500" lnSpcReduction="10000"/>
          </a:bodyPr>
          <a:lstStyle/>
          <a:p>
            <a:pPr algn="just"/>
            <a:r>
              <a:rPr lang="pl-PL" b="1" dirty="0"/>
              <a:t>Art.  1.  [Struktura przestępstwa. Warunki odpowiedzialności]</a:t>
            </a:r>
          </a:p>
          <a:p>
            <a:pPr algn="just"/>
            <a:r>
              <a:rPr lang="pl-PL" b="1" dirty="0"/>
              <a:t>§  2. </a:t>
            </a:r>
            <a:r>
              <a:rPr lang="pl-PL" dirty="0"/>
              <a:t>Nie stanowi przestępstwa czyn zabroniony, którego społeczna szkodliwość jest znikoma.</a:t>
            </a:r>
          </a:p>
          <a:p>
            <a:pPr algn="just"/>
            <a:r>
              <a:rPr lang="pl-PL" dirty="0"/>
              <a:t>- ocena stopnia społecznej szkodliwości musi być zrelatywizowana do elementów tego pojęcia, o których mowa w przepisie art. 115 par. 2 k.k., </a:t>
            </a:r>
          </a:p>
          <a:p>
            <a:pPr algn="just"/>
            <a:r>
              <a:rPr lang="pl-PL" b="1" dirty="0"/>
              <a:t>Art.  115.  [Słowniczek wyrażeń ustawowych]</a:t>
            </a:r>
          </a:p>
          <a:p>
            <a:pPr algn="just"/>
            <a:r>
              <a:rPr lang="pl-PL" b="1" dirty="0"/>
              <a:t>§  2. </a:t>
            </a:r>
            <a:r>
              <a:rPr lang="pl-PL" dirty="0"/>
              <a:t>Przy ocenie stopnia społecznej szkodliwości czynu sąd bierze pod uwagę rodzaj i charakter naruszonego dobra, rozmiary wyrządzonej lub grożącej szkody, sposób i okoliczności popełnienia czynu, wagę naruszonych przez sprawcę obowiązków, jak również postać zamiaru, motywację sprawcy, rodzaj naruszonych reguł ostrożności i stopień ich naruszenia.</a:t>
            </a:r>
          </a:p>
          <a:p>
            <a:pPr marL="0" indent="0" algn="just">
              <a:buNone/>
            </a:pPr>
            <a:br>
              <a:rPr lang="pl-PL" dirty="0"/>
            </a:br>
            <a:endParaRPr lang="pl-PL" dirty="0"/>
          </a:p>
        </p:txBody>
      </p:sp>
    </p:spTree>
    <p:extLst>
      <p:ext uri="{BB962C8B-B14F-4D97-AF65-F5344CB8AC3E}">
        <p14:creationId xmlns:p14="http://schemas.microsoft.com/office/powerpoint/2010/main" val="3537187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D515D0-42A6-4E39-934C-9356101552B2}"/>
              </a:ext>
            </a:extLst>
          </p:cNvPr>
          <p:cNvSpPr>
            <a:spLocks noGrp="1"/>
          </p:cNvSpPr>
          <p:nvPr>
            <p:ph type="title"/>
          </p:nvPr>
        </p:nvSpPr>
        <p:spPr/>
        <p:txBody>
          <a:bodyPr/>
          <a:lstStyle/>
          <a:p>
            <a:r>
              <a:rPr lang="pl-PL" dirty="0"/>
              <a:t>Znikomy stopień społecznej szkodliwości czynu</a:t>
            </a:r>
          </a:p>
        </p:txBody>
      </p:sp>
      <p:sp>
        <p:nvSpPr>
          <p:cNvPr id="7" name="Symbol zastępczy zawartości 6">
            <a:extLst>
              <a:ext uri="{FF2B5EF4-FFF2-40B4-BE49-F238E27FC236}">
                <a16:creationId xmlns:a16="http://schemas.microsoft.com/office/drawing/2014/main" id="{17A89F72-7B97-4B1F-9E4B-97A6A41E677C}"/>
              </a:ext>
            </a:extLst>
          </p:cNvPr>
          <p:cNvSpPr>
            <a:spLocks noGrp="1"/>
          </p:cNvSpPr>
          <p:nvPr>
            <p:ph idx="1"/>
          </p:nvPr>
        </p:nvSpPr>
        <p:spPr/>
        <p:txBody>
          <a:bodyPr>
            <a:normAutofit lnSpcReduction="10000"/>
          </a:bodyPr>
          <a:lstStyle/>
          <a:p>
            <a:r>
              <a:rPr lang="pl-PL" dirty="0">
                <a:hlinkClick r:id="rId2">
                  <a:extLst>
                    <a:ext uri="{A12FA001-AC4F-418D-AE19-62706E023703}">
                      <ahyp:hlinkClr xmlns:ahyp="http://schemas.microsoft.com/office/drawing/2018/hyperlinkcolor" val="tx"/>
                    </a:ext>
                  </a:extLst>
                </a:hlinkClick>
              </a:rPr>
              <a:t>II KK 201/11 - Wyrok Sądu Najwyższego</a:t>
            </a:r>
            <a:r>
              <a:rPr lang="pl-PL" dirty="0"/>
              <a:t>, OSNKW 2012/6/60 - wyrok z dnia 15 lutego 2012 r.</a:t>
            </a:r>
          </a:p>
          <a:p>
            <a:pPr algn="just"/>
            <a:r>
              <a:rPr lang="pl-PL" dirty="0"/>
              <a:t>Prawomocne postanowienie prokuratora o umorzeniu postępowania przygotowawczego wydane na podstawie art. 17 § 1 pkt 3 k.p.k., w którym stwierdzono popełnienie przez oznaczoną osobę czynu o znamionach określonych w ustawie karnej, ale o znikomym stopniu społecznej szkodliwości, </a:t>
            </a:r>
            <a:r>
              <a:rPr lang="pl-PL" b="1" u="sng" dirty="0"/>
              <a:t>stwarza stan rzeczy osądzonej w rozumieniu art. 17 § 1 pkt 7 k.p.k. również wtedy, gdy przed wydaniem tego postanowienia osobie tej ani nie przedstawiono zarzutów, ani nie przesłuchano jej w charakterze podejrzanego, dopuszczając się obrazy art. 313 k.p.k.</a:t>
            </a:r>
          </a:p>
          <a:p>
            <a:br>
              <a:rPr lang="pl-PL" dirty="0"/>
            </a:br>
            <a:br>
              <a:rPr lang="pl-PL" dirty="0"/>
            </a:br>
            <a:endParaRPr lang="pl-PL" dirty="0"/>
          </a:p>
        </p:txBody>
      </p:sp>
    </p:spTree>
    <p:extLst>
      <p:ext uri="{BB962C8B-B14F-4D97-AF65-F5344CB8AC3E}">
        <p14:creationId xmlns:p14="http://schemas.microsoft.com/office/powerpoint/2010/main" val="1651945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BD3E3A-D199-4A14-B3EC-1DA6BD376AB6}"/>
              </a:ext>
            </a:extLst>
          </p:cNvPr>
          <p:cNvSpPr>
            <a:spLocks noGrp="1"/>
          </p:cNvSpPr>
          <p:nvPr>
            <p:ph type="title"/>
          </p:nvPr>
        </p:nvSpPr>
        <p:spPr/>
        <p:txBody>
          <a:bodyPr/>
          <a:lstStyle/>
          <a:p>
            <a:r>
              <a:rPr lang="pl-PL" dirty="0"/>
              <a:t>Klauzula niepodlegania karze</a:t>
            </a:r>
          </a:p>
        </p:txBody>
      </p:sp>
      <p:sp>
        <p:nvSpPr>
          <p:cNvPr id="3" name="Symbol zastępczy zawartości 2">
            <a:extLst>
              <a:ext uri="{FF2B5EF4-FFF2-40B4-BE49-F238E27FC236}">
                <a16:creationId xmlns:a16="http://schemas.microsoft.com/office/drawing/2014/main" id="{31A96B49-6611-4D33-A3BC-6D741B6ED1BA}"/>
              </a:ext>
            </a:extLst>
          </p:cNvPr>
          <p:cNvSpPr>
            <a:spLocks noGrp="1"/>
          </p:cNvSpPr>
          <p:nvPr>
            <p:ph idx="1"/>
          </p:nvPr>
        </p:nvSpPr>
        <p:spPr/>
        <p:txBody>
          <a:bodyPr>
            <a:normAutofit fontScale="92500" lnSpcReduction="10000"/>
          </a:bodyPr>
          <a:lstStyle/>
          <a:p>
            <a:pPr algn="just"/>
            <a:r>
              <a:rPr lang="pl-PL" dirty="0"/>
              <a:t>- mowa o przypadkach, o których mowa w ustawie karnomaterialnej, </a:t>
            </a:r>
          </a:p>
          <a:p>
            <a:pPr algn="just"/>
            <a:r>
              <a:rPr lang="pl-PL" dirty="0"/>
              <a:t>- 31 przypadków w kodeksie karnym, w tym m. in.: dobrowolne odstąpienie od dokonania, bądź zapobiegnięcie skutkowi stanowiącemu znamię przestępstwa, dobrowolne odstąpienie od przygotowania, czynny żal współdziałającego, przekroczenie granic obrony koniecznej w świetle art. 25 par. 2a k.k.  i inne.</a:t>
            </a:r>
          </a:p>
          <a:p>
            <a:pPr algn="just"/>
            <a:r>
              <a:rPr lang="pl-PL" i="1" dirty="0"/>
              <a:t>Ustanowienie przez ustawodawcę odrębnej przesłanki procesowej o charakterze materialnym, jaka zawarta została w art. 17 § 1 pkt 4 k.p.k., wyklucza możliwość uznania, iż tego rodzaju ujawniona w sprawie okoliczność objęta jest jednocześnie, jako kolejna przesłanka uniemożliwiająca wszczęcie i prowadzenie postępowania, desygnatem art. 17 § 1 pkt 11 k.p.k.</a:t>
            </a:r>
          </a:p>
          <a:p>
            <a:pPr algn="just"/>
            <a:r>
              <a:rPr lang="pl-PL" b="1" u="sng" dirty="0"/>
              <a:t>III KO 68/11 - Postanowienie Sądu Najwyższego LEX nr 1055034 - postanowienie z dnia 16 listopada 2011 r. </a:t>
            </a:r>
            <a:br>
              <a:rPr lang="pl-PL" b="1" u="sng" dirty="0"/>
            </a:br>
            <a:r>
              <a:rPr lang="pl-PL" b="1" u="sng" dirty="0"/>
              <a:t> </a:t>
            </a:r>
          </a:p>
        </p:txBody>
      </p:sp>
    </p:spTree>
    <p:extLst>
      <p:ext uri="{BB962C8B-B14F-4D97-AF65-F5344CB8AC3E}">
        <p14:creationId xmlns:p14="http://schemas.microsoft.com/office/powerpoint/2010/main" val="762889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89658E-4FA4-4CA5-BAA8-3D2981E85B44}"/>
              </a:ext>
            </a:extLst>
          </p:cNvPr>
          <p:cNvSpPr>
            <a:spLocks noGrp="1"/>
          </p:cNvSpPr>
          <p:nvPr>
            <p:ph type="title"/>
          </p:nvPr>
        </p:nvSpPr>
        <p:spPr/>
        <p:txBody>
          <a:bodyPr/>
          <a:lstStyle/>
          <a:p>
            <a:r>
              <a:rPr lang="pl-PL" dirty="0"/>
              <a:t>Śmierć oskarżonego</a:t>
            </a:r>
          </a:p>
        </p:txBody>
      </p:sp>
      <p:sp>
        <p:nvSpPr>
          <p:cNvPr id="3" name="Symbol zastępczy zawartości 2">
            <a:extLst>
              <a:ext uri="{FF2B5EF4-FFF2-40B4-BE49-F238E27FC236}">
                <a16:creationId xmlns:a16="http://schemas.microsoft.com/office/drawing/2014/main" id="{94B7BA15-A949-468A-A8A2-14715E1F1070}"/>
              </a:ext>
            </a:extLst>
          </p:cNvPr>
          <p:cNvSpPr>
            <a:spLocks noGrp="1"/>
          </p:cNvSpPr>
          <p:nvPr>
            <p:ph idx="1"/>
          </p:nvPr>
        </p:nvSpPr>
        <p:spPr/>
        <p:txBody>
          <a:bodyPr>
            <a:normAutofit/>
          </a:bodyPr>
          <a:lstStyle/>
          <a:p>
            <a:r>
              <a:rPr lang="pl-PL" dirty="0"/>
              <a:t>- śmierć w rozumieniu fizycznym – najczęściej jest dowodem jest odpis aktu stanu cywilnego (aktu zgonu), </a:t>
            </a:r>
          </a:p>
          <a:p>
            <a:r>
              <a:rPr lang="pl-PL" i="1" dirty="0"/>
              <a:t>Śmierć oskarżonego zawsze stoi na przeszkodzie prowadzeniu postępowania karnego i skutkuje, co do zasady, zgodnie z unormowaniem art. 17 § 1 k.p.k., umorzeniem postępowania karnego w każdej jego fazie.</a:t>
            </a:r>
          </a:p>
          <a:p>
            <a:r>
              <a:rPr lang="pl-PL" dirty="0">
                <a:hlinkClick r:id="rId2">
                  <a:extLst>
                    <a:ext uri="{A12FA001-AC4F-418D-AE19-62706E023703}">
                      <ahyp:hlinkClr xmlns:ahyp="http://schemas.microsoft.com/office/drawing/2018/hyperlinkcolor" val="tx"/>
                    </a:ext>
                  </a:extLst>
                </a:hlinkClick>
              </a:rPr>
              <a:t>IV KK 602/18, Śmierć oskarżonego jako negatywna przesłanka procesowa. - Wyrok Sądu Najwyższego</a:t>
            </a:r>
            <a:r>
              <a:rPr lang="pl-PL" dirty="0"/>
              <a:t> LEX nr 2591525 - wyrok z dnia 13 grudnia 2018 r.</a:t>
            </a:r>
          </a:p>
          <a:p>
            <a:br>
              <a:rPr lang="pl-PL" dirty="0"/>
            </a:br>
            <a:br>
              <a:rPr lang="pl-PL" dirty="0"/>
            </a:br>
            <a:endParaRPr lang="pl-PL" dirty="0"/>
          </a:p>
        </p:txBody>
      </p:sp>
    </p:spTree>
    <p:extLst>
      <p:ext uri="{BB962C8B-B14F-4D97-AF65-F5344CB8AC3E}">
        <p14:creationId xmlns:p14="http://schemas.microsoft.com/office/powerpoint/2010/main" val="2991983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FA5DCD-110D-4F3A-8711-EDF4A091DD55}"/>
              </a:ext>
            </a:extLst>
          </p:cNvPr>
          <p:cNvSpPr>
            <a:spLocks noGrp="1"/>
          </p:cNvSpPr>
          <p:nvPr>
            <p:ph type="title"/>
          </p:nvPr>
        </p:nvSpPr>
        <p:spPr/>
        <p:txBody>
          <a:bodyPr/>
          <a:lstStyle/>
          <a:p>
            <a:r>
              <a:rPr lang="pl-PL" dirty="0"/>
              <a:t>Śmierć oskarżonego</a:t>
            </a:r>
          </a:p>
        </p:txBody>
      </p:sp>
      <p:sp>
        <p:nvSpPr>
          <p:cNvPr id="3" name="Symbol zastępczy zawartości 2">
            <a:extLst>
              <a:ext uri="{FF2B5EF4-FFF2-40B4-BE49-F238E27FC236}">
                <a16:creationId xmlns:a16="http://schemas.microsoft.com/office/drawing/2014/main" id="{A21260E7-09E0-4D2C-87AC-6182256484DC}"/>
              </a:ext>
            </a:extLst>
          </p:cNvPr>
          <p:cNvSpPr>
            <a:spLocks noGrp="1"/>
          </p:cNvSpPr>
          <p:nvPr>
            <p:ph idx="1"/>
          </p:nvPr>
        </p:nvSpPr>
        <p:spPr>
          <a:xfrm>
            <a:off x="657224" y="1801396"/>
            <a:ext cx="10753725" cy="4557071"/>
          </a:xfrm>
        </p:spPr>
        <p:txBody>
          <a:bodyPr>
            <a:normAutofit lnSpcReduction="10000"/>
          </a:bodyPr>
          <a:lstStyle/>
          <a:p>
            <a:pPr algn="just"/>
            <a:r>
              <a:rPr lang="pl-PL" i="1" dirty="0"/>
              <a:t>Fakt śmierci oskarżonego skutkuje bowiem co do zasady - zgodnie z normą art. 17 § 1 k.p.k. - umorzeniem postępowania karnego w każdej jego fazie (wyjątkiem jest sytuacja, gdy po rozpoczęciu przewodu sądowego istnieją podstawy do stwierdzenia okoliczności wymienionych w art. 17 § 1 punkty 1 i 2 k.p.k. - art. 414 § 1 k.p.k.), </a:t>
            </a:r>
            <a:r>
              <a:rPr lang="pl-PL" b="1" i="1" u="sng" dirty="0"/>
              <a:t>a zatem, skoro okoliczność ta nastąpiła przed datą uprawomocnienia się wyroku skazującego, to zaistniało uchybienie określone w art. 439 § 1 pkt 9 k.p.k. w zw. z art. 17 § 1 pkt 5 k.p.k., które winno skutkować uchyleniem wyroku sądu I instancji i umorzeniem postępowania</a:t>
            </a:r>
            <a:r>
              <a:rPr lang="pl-PL" i="1" dirty="0"/>
              <a:t>, niezależnie od tego, czy było ono znane sądowi II instancji. </a:t>
            </a:r>
            <a:r>
              <a:rPr lang="pl-PL" b="1" i="1" u="sng" dirty="0"/>
              <a:t>Jedynie w sytuacji, gdyby sąd odwoławczy zmienił wyrok i uniewinnił oskarżonego z uwagi na okoliczności wymienione w art. 17 § 1 punkty 1 lub 2 k.p.k., to ujawnienie faktu śmierci oskarżonego w dacie orzeczenia tego sądu nie stanowiłoby powodu do uchylenia wyroku i umorzenia postępowania (art. 439 § 2 k.p.k.).</a:t>
            </a:r>
          </a:p>
          <a:p>
            <a:r>
              <a:rPr lang="pl-PL" b="1" u="sng" dirty="0"/>
              <a:t>V KK 321/14, Skutki procesowe śmierci oskarżonego przed datą uprawomocnienia się wyroku skazującego. - Wyrok Sądu Najwyższego LEX nr 1541269 - wyrok z dnia 25 listopada 2014 r.</a:t>
            </a:r>
          </a:p>
        </p:txBody>
      </p:sp>
    </p:spTree>
    <p:extLst>
      <p:ext uri="{BB962C8B-B14F-4D97-AF65-F5344CB8AC3E}">
        <p14:creationId xmlns:p14="http://schemas.microsoft.com/office/powerpoint/2010/main" val="2622056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48E668-71D7-4DED-AC44-7DEC833E4A7A}"/>
              </a:ext>
            </a:extLst>
          </p:cNvPr>
          <p:cNvSpPr>
            <a:spLocks noGrp="1"/>
          </p:cNvSpPr>
          <p:nvPr>
            <p:ph type="title"/>
          </p:nvPr>
        </p:nvSpPr>
        <p:spPr/>
        <p:txBody>
          <a:bodyPr/>
          <a:lstStyle/>
          <a:p>
            <a:pPr algn="ctr"/>
            <a:r>
              <a:rPr lang="pl-PL" dirty="0"/>
              <a:t>Przesłanki procesowe - definicja</a:t>
            </a:r>
          </a:p>
        </p:txBody>
      </p:sp>
      <p:graphicFrame>
        <p:nvGraphicFramePr>
          <p:cNvPr id="4" name="Symbol zastępczy zawartości 3">
            <a:extLst>
              <a:ext uri="{FF2B5EF4-FFF2-40B4-BE49-F238E27FC236}">
                <a16:creationId xmlns:a16="http://schemas.microsoft.com/office/drawing/2014/main" id="{2949E18D-347B-40AD-B1F5-B4BC6AE4DC1C}"/>
              </a:ext>
            </a:extLst>
          </p:cNvPr>
          <p:cNvGraphicFramePr>
            <a:graphicFrameLocks noGrp="1"/>
          </p:cNvGraphicFramePr>
          <p:nvPr>
            <p:ph idx="1"/>
            <p:extLst>
              <p:ext uri="{D42A27DB-BD31-4B8C-83A1-F6EECF244321}">
                <p14:modId xmlns:p14="http://schemas.microsoft.com/office/powerpoint/2010/main" val="2931382501"/>
              </p:ext>
            </p:extLst>
          </p:nvPr>
        </p:nvGraphicFramePr>
        <p:xfrm>
          <a:off x="676275" y="2011363"/>
          <a:ext cx="10753725" cy="376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64193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331DA3-70C3-43EF-8D3D-7EF54E68E79E}"/>
              </a:ext>
            </a:extLst>
          </p:cNvPr>
          <p:cNvSpPr>
            <a:spLocks noGrp="1"/>
          </p:cNvSpPr>
          <p:nvPr>
            <p:ph type="title"/>
          </p:nvPr>
        </p:nvSpPr>
        <p:spPr/>
        <p:txBody>
          <a:bodyPr/>
          <a:lstStyle/>
          <a:p>
            <a:r>
              <a:rPr lang="pl-PL" dirty="0"/>
              <a:t>Przedawnienie karalności</a:t>
            </a:r>
          </a:p>
        </p:txBody>
      </p:sp>
      <p:sp>
        <p:nvSpPr>
          <p:cNvPr id="3" name="Symbol zastępczy zawartości 2">
            <a:extLst>
              <a:ext uri="{FF2B5EF4-FFF2-40B4-BE49-F238E27FC236}">
                <a16:creationId xmlns:a16="http://schemas.microsoft.com/office/drawing/2014/main" id="{1462E69D-9E5C-46C3-967A-69A101A8E8EB}"/>
              </a:ext>
            </a:extLst>
          </p:cNvPr>
          <p:cNvSpPr>
            <a:spLocks noGrp="1"/>
          </p:cNvSpPr>
          <p:nvPr>
            <p:ph idx="1"/>
          </p:nvPr>
        </p:nvSpPr>
        <p:spPr/>
        <p:txBody>
          <a:bodyPr>
            <a:normAutofit fontScale="92500" lnSpcReduction="20000"/>
          </a:bodyPr>
          <a:lstStyle/>
          <a:p>
            <a:r>
              <a:rPr lang="pl-PL" dirty="0"/>
              <a:t>- przesłanka o charakterze mieszanym – </a:t>
            </a:r>
            <a:r>
              <a:rPr lang="pl-PL" dirty="0" err="1"/>
              <a:t>materialno</a:t>
            </a:r>
            <a:r>
              <a:rPr lang="pl-PL" dirty="0"/>
              <a:t> – procesowym </a:t>
            </a:r>
          </a:p>
          <a:p>
            <a:r>
              <a:rPr lang="pl-PL" dirty="0"/>
              <a:t>- o przedawnieniu karalności czynu decydują przepisy k.k., </a:t>
            </a:r>
          </a:p>
          <a:p>
            <a:r>
              <a:rPr lang="pl-PL" b="1" dirty="0"/>
              <a:t>Art.  101.  [Ustanie karalności]</a:t>
            </a:r>
          </a:p>
          <a:p>
            <a:r>
              <a:rPr lang="pl-PL" b="1" dirty="0"/>
              <a:t>§  1. </a:t>
            </a:r>
            <a:r>
              <a:rPr lang="pl-PL" dirty="0"/>
              <a:t>Karalność przestępstwa ustaje, jeżeli od czasu jego popełnienia upłynęło lat:</a:t>
            </a:r>
          </a:p>
          <a:p>
            <a:r>
              <a:rPr lang="pl-PL" dirty="0"/>
              <a:t>1)30 - gdy czyn stanowi zbrodnię zabójstwa;</a:t>
            </a:r>
          </a:p>
          <a:p>
            <a:r>
              <a:rPr lang="pl-PL" dirty="0"/>
              <a:t>2)20 - gdy czyn stanowi inną zbrodnię;</a:t>
            </a:r>
          </a:p>
          <a:p>
            <a:r>
              <a:rPr lang="pl-PL" dirty="0"/>
              <a:t>2a)15 - gdy czyn stanowi występek zagrożony karą pozbawienia wolności przekraczającą 5 lat;</a:t>
            </a:r>
          </a:p>
          <a:p>
            <a:r>
              <a:rPr lang="pl-PL" dirty="0"/>
              <a:t>3)10 - gdy czyn stanowi występek zagrożony karą pozbawienia wolności przekraczającą 3 lata;</a:t>
            </a:r>
          </a:p>
          <a:p>
            <a:r>
              <a:rPr lang="pl-PL" dirty="0"/>
              <a:t>4)5 - gdy chodzi o pozostałe występki;</a:t>
            </a:r>
          </a:p>
          <a:p>
            <a:r>
              <a:rPr lang="pl-PL" dirty="0"/>
              <a:t>5)(uchylony).</a:t>
            </a:r>
          </a:p>
          <a:p>
            <a:endParaRPr lang="pl-PL" dirty="0"/>
          </a:p>
        </p:txBody>
      </p:sp>
    </p:spTree>
    <p:extLst>
      <p:ext uri="{BB962C8B-B14F-4D97-AF65-F5344CB8AC3E}">
        <p14:creationId xmlns:p14="http://schemas.microsoft.com/office/powerpoint/2010/main" val="28707028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331DA3-70C3-43EF-8D3D-7EF54E68E79E}"/>
              </a:ext>
            </a:extLst>
          </p:cNvPr>
          <p:cNvSpPr>
            <a:spLocks noGrp="1"/>
          </p:cNvSpPr>
          <p:nvPr>
            <p:ph type="title"/>
          </p:nvPr>
        </p:nvSpPr>
        <p:spPr/>
        <p:txBody>
          <a:bodyPr/>
          <a:lstStyle/>
          <a:p>
            <a:r>
              <a:rPr lang="pl-PL" dirty="0"/>
              <a:t>Przedawnienie karalności</a:t>
            </a:r>
          </a:p>
        </p:txBody>
      </p:sp>
      <p:sp>
        <p:nvSpPr>
          <p:cNvPr id="3" name="Symbol zastępczy zawartości 2">
            <a:extLst>
              <a:ext uri="{FF2B5EF4-FFF2-40B4-BE49-F238E27FC236}">
                <a16:creationId xmlns:a16="http://schemas.microsoft.com/office/drawing/2014/main" id="{1462E69D-9E5C-46C3-967A-69A101A8E8EB}"/>
              </a:ext>
            </a:extLst>
          </p:cNvPr>
          <p:cNvSpPr>
            <a:spLocks noGrp="1"/>
          </p:cNvSpPr>
          <p:nvPr>
            <p:ph idx="1"/>
          </p:nvPr>
        </p:nvSpPr>
        <p:spPr>
          <a:xfrm>
            <a:off x="676656" y="2011680"/>
            <a:ext cx="10753725" cy="4346787"/>
          </a:xfrm>
        </p:spPr>
        <p:txBody>
          <a:bodyPr>
            <a:normAutofit lnSpcReduction="10000"/>
          </a:bodyPr>
          <a:lstStyle/>
          <a:p>
            <a:pPr algn="just"/>
            <a:r>
              <a:rPr lang="pl-PL" b="1" dirty="0"/>
              <a:t>Art.  104.  [Spoczywanie biegu przedawnienia]</a:t>
            </a:r>
          </a:p>
          <a:p>
            <a:pPr algn="just"/>
            <a:r>
              <a:rPr lang="pl-PL" b="1" dirty="0"/>
              <a:t>§  1. </a:t>
            </a:r>
            <a:r>
              <a:rPr lang="pl-PL" dirty="0"/>
              <a:t>Przedawnienie nie biegnie, jeżeli przepis </a:t>
            </a:r>
            <a:r>
              <a:rPr lang="pl-PL" dirty="0">
                <a:hlinkClick r:id="rId2"/>
              </a:rPr>
              <a:t>ustawy</a:t>
            </a:r>
            <a:r>
              <a:rPr lang="pl-PL" dirty="0"/>
              <a:t> nie pozwala na wszczęcie lub dalsze prowadzenie postępowania karnego; nie dotyczy to jednak braku wniosku albo oskarżenia prywatnego.</a:t>
            </a:r>
          </a:p>
          <a:p>
            <a:pPr algn="just"/>
            <a:r>
              <a:rPr lang="pl-PL" b="1" dirty="0"/>
              <a:t>Art.  105.  [Wyłączenie przedawnienia]</a:t>
            </a:r>
          </a:p>
          <a:p>
            <a:pPr algn="just"/>
            <a:r>
              <a:rPr lang="pl-PL" b="1" dirty="0"/>
              <a:t>§  1. </a:t>
            </a:r>
            <a:r>
              <a:rPr lang="pl-PL" dirty="0"/>
              <a:t>Przepisów art. 101-103 nie stosuje się do zbrodni przeciwko pokojowi, ludzkości i przestępstw wojennych.</a:t>
            </a:r>
          </a:p>
          <a:p>
            <a:pPr algn="just"/>
            <a:r>
              <a:rPr lang="pl-PL" b="1" dirty="0"/>
              <a:t>§  2. </a:t>
            </a:r>
            <a:r>
              <a:rPr lang="pl-PL" dirty="0"/>
              <a:t>Przepisów art. 101-103 nie stosuje się również do umyślnego przestępstwa: zabójstwa, ciężkiego uszkodzenia ciała, ciężkiego uszczerbku na zdrowiu lub pozbawienia wolności łączonego ze szczególnym udręczeniem, popełnionego przez funkcjonariusza publicznego w związku z pełnieniem obowiązków służbowych.</a:t>
            </a:r>
            <a:br>
              <a:rPr lang="pl-PL" dirty="0"/>
            </a:br>
            <a:endParaRPr lang="pl-PL" dirty="0"/>
          </a:p>
        </p:txBody>
      </p:sp>
    </p:spTree>
    <p:extLst>
      <p:ext uri="{BB962C8B-B14F-4D97-AF65-F5344CB8AC3E}">
        <p14:creationId xmlns:p14="http://schemas.microsoft.com/office/powerpoint/2010/main" val="4162106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331DA3-70C3-43EF-8D3D-7EF54E68E79E}"/>
              </a:ext>
            </a:extLst>
          </p:cNvPr>
          <p:cNvSpPr>
            <a:spLocks noGrp="1"/>
          </p:cNvSpPr>
          <p:nvPr>
            <p:ph type="title"/>
          </p:nvPr>
        </p:nvSpPr>
        <p:spPr/>
        <p:txBody>
          <a:bodyPr/>
          <a:lstStyle/>
          <a:p>
            <a:r>
              <a:rPr lang="pl-PL" dirty="0"/>
              <a:t>Przedawnienie karalności</a:t>
            </a:r>
          </a:p>
        </p:txBody>
      </p:sp>
      <p:sp>
        <p:nvSpPr>
          <p:cNvPr id="3" name="Symbol zastępczy zawartości 2">
            <a:extLst>
              <a:ext uri="{FF2B5EF4-FFF2-40B4-BE49-F238E27FC236}">
                <a16:creationId xmlns:a16="http://schemas.microsoft.com/office/drawing/2014/main" id="{1462E69D-9E5C-46C3-967A-69A101A8E8EB}"/>
              </a:ext>
            </a:extLst>
          </p:cNvPr>
          <p:cNvSpPr>
            <a:spLocks noGrp="1"/>
          </p:cNvSpPr>
          <p:nvPr>
            <p:ph idx="1"/>
          </p:nvPr>
        </p:nvSpPr>
        <p:spPr>
          <a:xfrm>
            <a:off x="676656" y="2011680"/>
            <a:ext cx="10753725" cy="4346787"/>
          </a:xfrm>
        </p:spPr>
        <p:txBody>
          <a:bodyPr>
            <a:normAutofit/>
          </a:bodyPr>
          <a:lstStyle/>
          <a:p>
            <a:pPr algn="just"/>
            <a:r>
              <a:rPr lang="pl-PL" i="1" dirty="0"/>
              <a:t>Ujemna przesłanka określona w art. 17 § 1 pkt 6 k.p.k. ma charakter materialnoprawny i wyklucza ukaranie sprawcy. Oznaczać to musi, że jej stwierdzenie w stosunku do typu czynu zabronionego określonego w przepisie zbiegającym się kumulatywnie z innym przepisem mającym zastosowanie na podstawie art. 11 § 2 k.k. do czynu sprawcy, wyklucza możliwość skazana na podstawie tego przepisu, co powinno mieć ten skutek, że przepis ten powinien zostać wyeliminowany z podstawy skazania.</a:t>
            </a:r>
          </a:p>
          <a:p>
            <a:pPr algn="just"/>
            <a:br>
              <a:rPr lang="pl-PL" b="1" u="sng" dirty="0"/>
            </a:br>
            <a:r>
              <a:rPr lang="pl-PL" b="1" u="sng" dirty="0"/>
              <a:t>II </a:t>
            </a:r>
            <a:r>
              <a:rPr lang="pl-PL" b="1" u="sng" dirty="0" err="1"/>
              <a:t>AKa</a:t>
            </a:r>
            <a:r>
              <a:rPr lang="pl-PL" b="1" u="sng" dirty="0"/>
              <a:t> 88/15, Stwierdzenie ujemnej przesłanki procesowej z art. 17 § 1 pkt 6 k.p.k. w stosunku do typu czynu zabronionego określonego w przepisie zbiegającym się kumulatywnie z innym przepisem mającym zastosowanie na podstawie art. 11 § 2 k.k. do czynu sprawcy. - Wyrok Sądu Apelacyjnego we Wrocławiu LEX nr 1755252 - wyrok z dnia 6 maja 2015 r</a:t>
            </a:r>
          </a:p>
        </p:txBody>
      </p:sp>
    </p:spTree>
    <p:extLst>
      <p:ext uri="{BB962C8B-B14F-4D97-AF65-F5344CB8AC3E}">
        <p14:creationId xmlns:p14="http://schemas.microsoft.com/office/powerpoint/2010/main" val="1357995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531569-DF22-4913-BF2D-DF9B19D4BF36}"/>
              </a:ext>
            </a:extLst>
          </p:cNvPr>
          <p:cNvSpPr>
            <a:spLocks noGrp="1"/>
          </p:cNvSpPr>
          <p:nvPr>
            <p:ph type="title"/>
          </p:nvPr>
        </p:nvSpPr>
        <p:spPr/>
        <p:txBody>
          <a:bodyPr/>
          <a:lstStyle/>
          <a:p>
            <a:r>
              <a:rPr lang="pl-PL" dirty="0"/>
              <a:t>Powaga rzeczy osądzonej lub zawisłość sporu</a:t>
            </a:r>
          </a:p>
        </p:txBody>
      </p:sp>
      <p:sp>
        <p:nvSpPr>
          <p:cNvPr id="4" name="Symbol zastępczy zawartości 3">
            <a:extLst>
              <a:ext uri="{FF2B5EF4-FFF2-40B4-BE49-F238E27FC236}">
                <a16:creationId xmlns:a16="http://schemas.microsoft.com/office/drawing/2014/main" id="{EFF5F8C2-92C4-4986-B0F4-CFC00454FBD2}"/>
              </a:ext>
            </a:extLst>
          </p:cNvPr>
          <p:cNvSpPr>
            <a:spLocks noGrp="1"/>
          </p:cNvSpPr>
          <p:nvPr>
            <p:ph sz="half" idx="1"/>
          </p:nvPr>
        </p:nvSpPr>
        <p:spPr/>
        <p:txBody>
          <a:bodyPr>
            <a:normAutofit lnSpcReduction="10000"/>
          </a:bodyPr>
          <a:lstStyle/>
          <a:p>
            <a:pPr algn="just"/>
            <a:r>
              <a:rPr lang="pl-PL" dirty="0"/>
              <a:t>Powaga rzeczy osądzonej:</a:t>
            </a:r>
          </a:p>
          <a:p>
            <a:pPr algn="just"/>
            <a:r>
              <a:rPr lang="pl-PL" dirty="0"/>
              <a:t>1. prowadzenie kolejnego postępowania o ontologicznie ten sam czyn przed tym samym lub innym organem procesowym, </a:t>
            </a:r>
          </a:p>
          <a:p>
            <a:pPr algn="just"/>
            <a:r>
              <a:rPr lang="pl-PL" dirty="0"/>
              <a:t>2. II K 23/13 (wyrok SN z 19 lutego 2013 r.) – skazanie za czyn ciągły stoi na przeszkodzie ponownemu postępowaniu o później ujawnione zachowania, będące elementami tego czynu, które nie były przedmiotem uprzedniego osądzenia. </a:t>
            </a:r>
          </a:p>
        </p:txBody>
      </p:sp>
      <p:sp>
        <p:nvSpPr>
          <p:cNvPr id="5" name="Symbol zastępczy zawartości 4">
            <a:extLst>
              <a:ext uri="{FF2B5EF4-FFF2-40B4-BE49-F238E27FC236}">
                <a16:creationId xmlns:a16="http://schemas.microsoft.com/office/drawing/2014/main" id="{C2337E18-11B7-4CC1-BD02-1D78A1658877}"/>
              </a:ext>
            </a:extLst>
          </p:cNvPr>
          <p:cNvSpPr>
            <a:spLocks noGrp="1"/>
          </p:cNvSpPr>
          <p:nvPr>
            <p:ph sz="half" idx="2"/>
          </p:nvPr>
        </p:nvSpPr>
        <p:spPr/>
        <p:txBody>
          <a:bodyPr>
            <a:normAutofit lnSpcReduction="10000"/>
          </a:bodyPr>
          <a:lstStyle/>
          <a:p>
            <a:pPr algn="just"/>
            <a:r>
              <a:rPr lang="pl-PL" dirty="0"/>
              <a:t>Zawisłość prawna sporu:</a:t>
            </a:r>
          </a:p>
          <a:p>
            <a:pPr algn="just"/>
            <a:r>
              <a:rPr lang="pl-PL" dirty="0"/>
              <a:t>1. toczy się postępowanie o ten sam (w znaczeniu ontologicznym czyn), </a:t>
            </a:r>
          </a:p>
          <a:p>
            <a:pPr algn="just"/>
            <a:r>
              <a:rPr lang="pl-PL" dirty="0"/>
              <a:t>2. postępowanie „toczy się” z momentem wydania postanowienia o wszczęciu postępowania przygotowawczego, </a:t>
            </a:r>
          </a:p>
          <a:p>
            <a:pPr algn="just"/>
            <a:r>
              <a:rPr lang="pl-PL" dirty="0"/>
              <a:t>3. umarza się postępowanie później wszczęte </a:t>
            </a:r>
          </a:p>
        </p:txBody>
      </p:sp>
    </p:spTree>
    <p:extLst>
      <p:ext uri="{BB962C8B-B14F-4D97-AF65-F5344CB8AC3E}">
        <p14:creationId xmlns:p14="http://schemas.microsoft.com/office/powerpoint/2010/main" val="2287327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531569-DF22-4913-BF2D-DF9B19D4BF36}"/>
              </a:ext>
            </a:extLst>
          </p:cNvPr>
          <p:cNvSpPr>
            <a:spLocks noGrp="1"/>
          </p:cNvSpPr>
          <p:nvPr>
            <p:ph type="title"/>
          </p:nvPr>
        </p:nvSpPr>
        <p:spPr/>
        <p:txBody>
          <a:bodyPr/>
          <a:lstStyle/>
          <a:p>
            <a:r>
              <a:rPr lang="pl-PL" dirty="0"/>
              <a:t>Powaga rzeczy osądzonej lub zawisłość sporu</a:t>
            </a:r>
          </a:p>
        </p:txBody>
      </p:sp>
      <p:sp>
        <p:nvSpPr>
          <p:cNvPr id="4" name="Symbol zastępczy zawartości 3">
            <a:extLst>
              <a:ext uri="{FF2B5EF4-FFF2-40B4-BE49-F238E27FC236}">
                <a16:creationId xmlns:a16="http://schemas.microsoft.com/office/drawing/2014/main" id="{EFF5F8C2-92C4-4986-B0F4-CFC00454FBD2}"/>
              </a:ext>
            </a:extLst>
          </p:cNvPr>
          <p:cNvSpPr>
            <a:spLocks noGrp="1"/>
          </p:cNvSpPr>
          <p:nvPr>
            <p:ph idx="1"/>
          </p:nvPr>
        </p:nvSpPr>
        <p:spPr/>
        <p:txBody>
          <a:bodyPr>
            <a:normAutofit fontScale="92500" lnSpcReduction="10000"/>
          </a:bodyPr>
          <a:lstStyle/>
          <a:p>
            <a:pPr algn="just"/>
            <a:r>
              <a:rPr lang="pl-PL" dirty="0"/>
              <a:t>Art. 17. [Negatywne przesłanki procesowe] </a:t>
            </a:r>
          </a:p>
          <a:p>
            <a:pPr algn="just"/>
            <a:r>
              <a:rPr lang="pl-PL" dirty="0"/>
              <a:t>§ 1. Nie wszczyna się postępowania, a wszczęte umarza, gdy: </a:t>
            </a:r>
          </a:p>
          <a:p>
            <a:pPr algn="just"/>
            <a:r>
              <a:rPr lang="pl-PL" dirty="0"/>
              <a:t>7) postępowanie karne co do tego samego czynu tej samej osoby zostało prawomocnie zakończone albo wcześniej wszczęte toczy się;</a:t>
            </a:r>
          </a:p>
          <a:p>
            <a:pPr algn="just"/>
            <a:r>
              <a:rPr lang="pl-PL" dirty="0"/>
              <a:t>Konwencja wykonawcza do układu z </a:t>
            </a:r>
            <a:r>
              <a:rPr lang="pl-PL" dirty="0" err="1"/>
              <a:t>Schoengen</a:t>
            </a:r>
            <a:r>
              <a:rPr lang="pl-PL" dirty="0"/>
              <a:t>: </a:t>
            </a:r>
          </a:p>
          <a:p>
            <a:pPr algn="just"/>
            <a:r>
              <a:rPr lang="pl-PL" b="1" dirty="0"/>
              <a:t>Artykuł  54</a:t>
            </a:r>
          </a:p>
          <a:p>
            <a:pPr algn="just"/>
            <a:r>
              <a:rPr lang="pl-PL" dirty="0"/>
              <a:t>Osoba, której proces zakończył się wydaniem prawomocnego wyroku na obszarze jednej Umawiającej się Strony, nie może być ścigana na obszarze innej Umawiającej się Strony za ten sam czyn, pod warunkiem że została nałożona i wykonana kara lub jest ona w trakcie wykonywania, lub nie może być już wykonana na mocy przepisów prawnych skazującej Umawiającej się Strony.</a:t>
            </a:r>
          </a:p>
          <a:p>
            <a:pPr algn="just"/>
            <a:endParaRPr lang="pl-PL" dirty="0"/>
          </a:p>
          <a:p>
            <a:pPr algn="just"/>
            <a:endParaRPr lang="pl-PL" dirty="0"/>
          </a:p>
        </p:txBody>
      </p:sp>
    </p:spTree>
    <p:extLst>
      <p:ext uri="{BB962C8B-B14F-4D97-AF65-F5344CB8AC3E}">
        <p14:creationId xmlns:p14="http://schemas.microsoft.com/office/powerpoint/2010/main" val="2615311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90B53E-9E23-4E80-A9A9-5D232FF0ED6F}"/>
              </a:ext>
            </a:extLst>
          </p:cNvPr>
          <p:cNvSpPr>
            <a:spLocks noGrp="1"/>
          </p:cNvSpPr>
          <p:nvPr>
            <p:ph type="title"/>
          </p:nvPr>
        </p:nvSpPr>
        <p:spPr/>
        <p:txBody>
          <a:bodyPr/>
          <a:lstStyle/>
          <a:p>
            <a:r>
              <a:rPr lang="pl-PL" dirty="0"/>
              <a:t>Niepodleganie orzecznictwu polskich sądów karnych</a:t>
            </a:r>
          </a:p>
        </p:txBody>
      </p:sp>
      <p:sp>
        <p:nvSpPr>
          <p:cNvPr id="3" name="Symbol zastępczy zawartości 2">
            <a:extLst>
              <a:ext uri="{FF2B5EF4-FFF2-40B4-BE49-F238E27FC236}">
                <a16:creationId xmlns:a16="http://schemas.microsoft.com/office/drawing/2014/main" id="{2916806A-E6FE-45AC-9A1A-91A7278FE451}"/>
              </a:ext>
            </a:extLst>
          </p:cNvPr>
          <p:cNvSpPr>
            <a:spLocks noGrp="1"/>
          </p:cNvSpPr>
          <p:nvPr>
            <p:ph idx="1"/>
          </p:nvPr>
        </p:nvSpPr>
        <p:spPr/>
        <p:txBody>
          <a:bodyPr/>
          <a:lstStyle/>
          <a:p>
            <a:pPr algn="just"/>
            <a:endParaRPr lang="pl-PL" i="1" dirty="0"/>
          </a:p>
          <a:p>
            <a:pPr algn="just"/>
            <a:endParaRPr lang="pl-PL" i="1" dirty="0"/>
          </a:p>
          <a:p>
            <a:pPr algn="just"/>
            <a:r>
              <a:rPr lang="pl-PL" i="1" dirty="0"/>
              <a:t>„choć omawiana przeszkoda procesowa ujęta została wyraźnie od strony podmiotowej (wyłączenie pewnej kategorii sprawców), to jednak nie sposób nie zauważyć, że niepodleganie sprawcy orzecznictwu polskich sądów karnych może wynikać zarówno z przymiotów samego sprawcy, jak i z faktu, że sprawca taki dopuścił się czynu, co do którego orzekanie nie następuje przed sądami karnymi”</a:t>
            </a:r>
          </a:p>
          <a:p>
            <a:pPr algn="just"/>
            <a:r>
              <a:rPr lang="pl-PL" dirty="0"/>
              <a:t>J</a:t>
            </a:r>
            <a:r>
              <a:rPr lang="pl-PL" i="1" dirty="0"/>
              <a:t>. </a:t>
            </a:r>
            <a:r>
              <a:rPr lang="pl-PL" dirty="0"/>
              <a:t>Skorupka (red.), </a:t>
            </a:r>
            <a:r>
              <a:rPr lang="pl-PL" i="1" dirty="0"/>
              <a:t>Kodeks Postępowania Karnego. Komentarz, </a:t>
            </a:r>
            <a:r>
              <a:rPr lang="pl-PL" dirty="0" err="1"/>
              <a:t>legalis</a:t>
            </a:r>
            <a:r>
              <a:rPr lang="pl-PL" dirty="0"/>
              <a:t> 2017.</a:t>
            </a:r>
            <a:r>
              <a:rPr lang="pl-PL" i="1" dirty="0"/>
              <a:t> </a:t>
            </a:r>
          </a:p>
        </p:txBody>
      </p:sp>
    </p:spTree>
    <p:extLst>
      <p:ext uri="{BB962C8B-B14F-4D97-AF65-F5344CB8AC3E}">
        <p14:creationId xmlns:p14="http://schemas.microsoft.com/office/powerpoint/2010/main" val="41869219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90B53E-9E23-4E80-A9A9-5D232FF0ED6F}"/>
              </a:ext>
            </a:extLst>
          </p:cNvPr>
          <p:cNvSpPr>
            <a:spLocks noGrp="1"/>
          </p:cNvSpPr>
          <p:nvPr>
            <p:ph type="title"/>
          </p:nvPr>
        </p:nvSpPr>
        <p:spPr/>
        <p:txBody>
          <a:bodyPr>
            <a:normAutofit fontScale="90000"/>
          </a:bodyPr>
          <a:lstStyle/>
          <a:p>
            <a:r>
              <a:rPr lang="pl-PL" dirty="0"/>
              <a:t>Niepodleganie orzecznictwu polskich sądów karnych – w zakresie </a:t>
            </a:r>
            <a:r>
              <a:rPr lang="pl-PL" b="1" u="sng" dirty="0"/>
              <a:t>immunitetów materialnych</a:t>
            </a:r>
          </a:p>
        </p:txBody>
      </p:sp>
      <p:graphicFrame>
        <p:nvGraphicFramePr>
          <p:cNvPr id="4" name="Symbol zastępczy zawartości 3">
            <a:extLst>
              <a:ext uri="{FF2B5EF4-FFF2-40B4-BE49-F238E27FC236}">
                <a16:creationId xmlns:a16="http://schemas.microsoft.com/office/drawing/2014/main" id="{6234FEAE-D15D-4103-9451-B3B1A99C5D57}"/>
              </a:ext>
            </a:extLst>
          </p:cNvPr>
          <p:cNvGraphicFramePr>
            <a:graphicFrameLocks noGrp="1"/>
          </p:cNvGraphicFramePr>
          <p:nvPr>
            <p:ph idx="1"/>
            <p:extLst>
              <p:ext uri="{D42A27DB-BD31-4B8C-83A1-F6EECF244321}">
                <p14:modId xmlns:p14="http://schemas.microsoft.com/office/powerpoint/2010/main" val="3082112969"/>
              </p:ext>
            </p:extLst>
          </p:nvPr>
        </p:nvGraphicFramePr>
        <p:xfrm>
          <a:off x="676656" y="2011680"/>
          <a:ext cx="10753725" cy="45034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04251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B926A7-06C2-4CC3-9E6E-433CDB919141}"/>
              </a:ext>
            </a:extLst>
          </p:cNvPr>
          <p:cNvSpPr>
            <a:spLocks noGrp="1"/>
          </p:cNvSpPr>
          <p:nvPr>
            <p:ph type="title"/>
          </p:nvPr>
        </p:nvSpPr>
        <p:spPr/>
        <p:txBody>
          <a:bodyPr/>
          <a:lstStyle/>
          <a:p>
            <a:r>
              <a:rPr lang="pl-PL" dirty="0"/>
              <a:t>Brak skargi uprawnionego oskarżyciela</a:t>
            </a:r>
          </a:p>
        </p:txBody>
      </p:sp>
      <p:sp>
        <p:nvSpPr>
          <p:cNvPr id="3" name="Symbol zastępczy zawartości 2">
            <a:extLst>
              <a:ext uri="{FF2B5EF4-FFF2-40B4-BE49-F238E27FC236}">
                <a16:creationId xmlns:a16="http://schemas.microsoft.com/office/drawing/2014/main" id="{D0CFD5B8-8443-4052-82F4-37312F28921A}"/>
              </a:ext>
            </a:extLst>
          </p:cNvPr>
          <p:cNvSpPr>
            <a:spLocks noGrp="1"/>
          </p:cNvSpPr>
          <p:nvPr>
            <p:ph idx="1"/>
          </p:nvPr>
        </p:nvSpPr>
        <p:spPr/>
        <p:txBody>
          <a:bodyPr/>
          <a:lstStyle/>
          <a:p>
            <a:pPr algn="just"/>
            <a:r>
              <a:rPr lang="pl-PL" dirty="0"/>
              <a:t>- w postępowaniu karnym obowiązuje zasada skargowości:</a:t>
            </a:r>
          </a:p>
          <a:p>
            <a:pPr algn="just"/>
            <a:r>
              <a:rPr lang="pl-PL" dirty="0"/>
              <a:t>- przesłanka o charakterze względnym, </a:t>
            </a:r>
          </a:p>
          <a:p>
            <a:pPr algn="just"/>
            <a:r>
              <a:rPr lang="pl-PL" dirty="0"/>
              <a:t>-  możliwa do konwalidacji,</a:t>
            </a:r>
          </a:p>
          <a:p>
            <a:pPr algn="just"/>
            <a:r>
              <a:rPr lang="pl-PL" b="1" dirty="0"/>
              <a:t>Art.  14.  [Zasada skargowości]</a:t>
            </a:r>
          </a:p>
          <a:p>
            <a:pPr algn="just"/>
            <a:r>
              <a:rPr lang="pl-PL" b="1" dirty="0"/>
              <a:t>§  1. </a:t>
            </a:r>
            <a:r>
              <a:rPr lang="pl-PL" dirty="0"/>
              <a:t>Wszczęcie postępowania sądowego następuje na żądanie uprawnionego oskarżyciela lub innego uprawnionego podmiotu.</a:t>
            </a:r>
          </a:p>
          <a:p>
            <a:pPr algn="just"/>
            <a:br>
              <a:rPr lang="pl-PL" dirty="0"/>
            </a:br>
            <a:endParaRPr lang="pl-PL" dirty="0"/>
          </a:p>
        </p:txBody>
      </p:sp>
    </p:spTree>
    <p:extLst>
      <p:ext uri="{BB962C8B-B14F-4D97-AF65-F5344CB8AC3E}">
        <p14:creationId xmlns:p14="http://schemas.microsoft.com/office/powerpoint/2010/main" val="30271056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FB272F-856E-4B81-A3A6-4ED6F7B4402E}"/>
              </a:ext>
            </a:extLst>
          </p:cNvPr>
          <p:cNvSpPr>
            <a:spLocks noGrp="1"/>
          </p:cNvSpPr>
          <p:nvPr>
            <p:ph type="title"/>
          </p:nvPr>
        </p:nvSpPr>
        <p:spPr/>
        <p:txBody>
          <a:bodyPr/>
          <a:lstStyle/>
          <a:p>
            <a:r>
              <a:rPr lang="pl-PL" dirty="0"/>
              <a:t>Brak zezwolenia na ściganie -  </a:t>
            </a:r>
            <a:r>
              <a:rPr lang="pl-PL" b="1" u="sng" dirty="0"/>
              <a:t>w zakresie immunitetów formalnych</a:t>
            </a:r>
          </a:p>
        </p:txBody>
      </p:sp>
      <p:graphicFrame>
        <p:nvGraphicFramePr>
          <p:cNvPr id="5" name="Symbol zastępczy zawartości 4">
            <a:extLst>
              <a:ext uri="{FF2B5EF4-FFF2-40B4-BE49-F238E27FC236}">
                <a16:creationId xmlns:a16="http://schemas.microsoft.com/office/drawing/2014/main" id="{3761B97D-294C-4BB3-8491-0C5B7C9198E7}"/>
              </a:ext>
            </a:extLst>
          </p:cNvPr>
          <p:cNvGraphicFramePr>
            <a:graphicFrameLocks noGrp="1"/>
          </p:cNvGraphicFramePr>
          <p:nvPr>
            <p:ph idx="1"/>
            <p:extLst>
              <p:ext uri="{D42A27DB-BD31-4B8C-83A1-F6EECF244321}">
                <p14:modId xmlns:p14="http://schemas.microsoft.com/office/powerpoint/2010/main" val="3879773350"/>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54204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D34545-EEF8-483A-AF0D-B187AA79B602}"/>
              </a:ext>
            </a:extLst>
          </p:cNvPr>
          <p:cNvSpPr>
            <a:spLocks noGrp="1"/>
          </p:cNvSpPr>
          <p:nvPr>
            <p:ph type="title"/>
          </p:nvPr>
        </p:nvSpPr>
        <p:spPr/>
        <p:txBody>
          <a:bodyPr/>
          <a:lstStyle/>
          <a:p>
            <a:r>
              <a:rPr lang="pl-PL" dirty="0"/>
              <a:t>Brak wniosku o ściganie pochodzącego od osoby uprawnionej</a:t>
            </a:r>
          </a:p>
        </p:txBody>
      </p:sp>
      <p:sp>
        <p:nvSpPr>
          <p:cNvPr id="3" name="Symbol zastępczy zawartości 2">
            <a:extLst>
              <a:ext uri="{FF2B5EF4-FFF2-40B4-BE49-F238E27FC236}">
                <a16:creationId xmlns:a16="http://schemas.microsoft.com/office/drawing/2014/main" id="{A54867AE-DC87-44C2-B634-332A017BAD11}"/>
              </a:ext>
            </a:extLst>
          </p:cNvPr>
          <p:cNvSpPr>
            <a:spLocks noGrp="1"/>
          </p:cNvSpPr>
          <p:nvPr>
            <p:ph idx="1"/>
          </p:nvPr>
        </p:nvSpPr>
        <p:spPr/>
        <p:txBody>
          <a:bodyPr>
            <a:normAutofit fontScale="92500" lnSpcReduction="20000"/>
          </a:bodyPr>
          <a:lstStyle/>
          <a:p>
            <a:pPr algn="just"/>
            <a:r>
              <a:rPr lang="pl-PL" b="1" dirty="0"/>
              <a:t>Art.  12.  [Ściganie na wniosek pokrzywdzonego]</a:t>
            </a:r>
          </a:p>
          <a:p>
            <a:pPr algn="just"/>
            <a:r>
              <a:rPr lang="pl-PL" b="1" dirty="0"/>
              <a:t>§  1. </a:t>
            </a:r>
            <a:r>
              <a:rPr lang="pl-PL" dirty="0"/>
              <a:t>W sprawach o przestępstwa ścigane na wniosek postępowanie z chwilą złożenia wniosku toczy się z urzędu. Organ ścigania poucza osobę uprawnioną do złożenia wniosku o przysługującym jej uprawnieniu.</a:t>
            </a:r>
          </a:p>
          <a:p>
            <a:pPr algn="just"/>
            <a:r>
              <a:rPr lang="pl-PL" b="1" dirty="0"/>
              <a:t>§  2. </a:t>
            </a:r>
            <a:r>
              <a:rPr lang="pl-PL" dirty="0"/>
              <a:t>W razie złożenia wniosku o ściganie niektórych tylko sprawców obowiązek ścigania obejmuje również inne osoby, których czyny pozostają w ścisłym związku z czynem osoby wskazanej we wniosku, o czym należy uprzedzić składającego wniosek. Przepisu tego nie stosuje się do najbliższych osoby składającej wniosek.</a:t>
            </a:r>
          </a:p>
          <a:p>
            <a:pPr algn="just"/>
            <a:r>
              <a:rPr lang="pl-PL" b="1" dirty="0"/>
              <a:t>§  3. </a:t>
            </a:r>
            <a:r>
              <a:rPr lang="pl-PL" dirty="0"/>
              <a:t>Wniosek może być cofnięty w postępowaniu przygotowawczym za zgodą prokuratora, a w postępowaniu sądowym za zgodą sądu - do rozpoczęcia przewodu sądowego na pierwszej rozprawie głównej. Ponowne złożenie wniosku jest niedopuszczalne.</a:t>
            </a:r>
          </a:p>
          <a:p>
            <a:pPr algn="just"/>
            <a:br>
              <a:rPr lang="pl-PL" dirty="0"/>
            </a:br>
            <a:endParaRPr lang="pl-PL" dirty="0"/>
          </a:p>
        </p:txBody>
      </p:sp>
    </p:spTree>
    <p:extLst>
      <p:ext uri="{BB962C8B-B14F-4D97-AF65-F5344CB8AC3E}">
        <p14:creationId xmlns:p14="http://schemas.microsoft.com/office/powerpoint/2010/main" val="1902628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37948A-785E-4613-8F6E-24774E95DC1B}"/>
              </a:ext>
            </a:extLst>
          </p:cNvPr>
          <p:cNvSpPr>
            <a:spLocks noGrp="1"/>
          </p:cNvSpPr>
          <p:nvPr>
            <p:ph type="title"/>
          </p:nvPr>
        </p:nvSpPr>
        <p:spPr/>
        <p:txBody>
          <a:bodyPr/>
          <a:lstStyle/>
          <a:p>
            <a:r>
              <a:rPr lang="pl-PL" dirty="0"/>
              <a:t>Przesłanki, a warunki dopuszczalności</a:t>
            </a:r>
          </a:p>
        </p:txBody>
      </p:sp>
      <p:graphicFrame>
        <p:nvGraphicFramePr>
          <p:cNvPr id="4" name="Symbol zastępczy zawartości 3">
            <a:extLst>
              <a:ext uri="{FF2B5EF4-FFF2-40B4-BE49-F238E27FC236}">
                <a16:creationId xmlns:a16="http://schemas.microsoft.com/office/drawing/2014/main" id="{A9DB3FD5-3AB8-4D88-A8A1-6660D75E0830}"/>
              </a:ext>
            </a:extLst>
          </p:cNvPr>
          <p:cNvGraphicFramePr>
            <a:graphicFrameLocks noGrp="1"/>
          </p:cNvGraphicFramePr>
          <p:nvPr>
            <p:ph idx="1"/>
            <p:extLst>
              <p:ext uri="{D42A27DB-BD31-4B8C-83A1-F6EECF244321}">
                <p14:modId xmlns:p14="http://schemas.microsoft.com/office/powerpoint/2010/main" val="4292678715"/>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081853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D34545-EEF8-483A-AF0D-B187AA79B602}"/>
              </a:ext>
            </a:extLst>
          </p:cNvPr>
          <p:cNvSpPr>
            <a:spLocks noGrp="1"/>
          </p:cNvSpPr>
          <p:nvPr>
            <p:ph type="title"/>
          </p:nvPr>
        </p:nvSpPr>
        <p:spPr/>
        <p:txBody>
          <a:bodyPr/>
          <a:lstStyle/>
          <a:p>
            <a:r>
              <a:rPr lang="pl-PL" dirty="0"/>
              <a:t>Brak wniosku o ściganie pochodzącego od osoby uprawnionej</a:t>
            </a:r>
          </a:p>
        </p:txBody>
      </p:sp>
      <p:sp>
        <p:nvSpPr>
          <p:cNvPr id="3" name="Symbol zastępczy zawartości 2">
            <a:extLst>
              <a:ext uri="{FF2B5EF4-FFF2-40B4-BE49-F238E27FC236}">
                <a16:creationId xmlns:a16="http://schemas.microsoft.com/office/drawing/2014/main" id="{A54867AE-DC87-44C2-B634-332A017BAD11}"/>
              </a:ext>
            </a:extLst>
          </p:cNvPr>
          <p:cNvSpPr>
            <a:spLocks noGrp="1"/>
          </p:cNvSpPr>
          <p:nvPr>
            <p:ph idx="1"/>
          </p:nvPr>
        </p:nvSpPr>
        <p:spPr/>
        <p:txBody>
          <a:bodyPr>
            <a:normAutofit fontScale="85000" lnSpcReduction="10000"/>
          </a:bodyPr>
          <a:lstStyle/>
          <a:p>
            <a:pPr algn="just"/>
            <a:r>
              <a:rPr lang="pl-PL" b="1" dirty="0"/>
              <a:t>Art.  17.  [Negatywne przesłanki procesowe]</a:t>
            </a:r>
          </a:p>
          <a:p>
            <a:pPr algn="just"/>
            <a:r>
              <a:rPr lang="pl-PL" b="1" dirty="0"/>
              <a:t>§  2. </a:t>
            </a:r>
            <a:r>
              <a:rPr lang="pl-PL" dirty="0"/>
              <a:t>Do chwili otrzymania wniosku lub zezwolenia władzy, od których </a:t>
            </a:r>
            <a:r>
              <a:rPr lang="pl-PL" dirty="0">
                <a:hlinkClick r:id="rId2"/>
              </a:rPr>
              <a:t>ustawa</a:t>
            </a:r>
            <a:r>
              <a:rPr lang="pl-PL" dirty="0"/>
              <a:t> uzależnia ściganie, </a:t>
            </a:r>
            <a:r>
              <a:rPr lang="pl-PL" b="1" u="sng" dirty="0"/>
              <a:t>organy procesowe dokonują tylko czynności niecierpiących zwłoki w celu zabezpieczenia śladów i dowodów, </a:t>
            </a:r>
            <a:r>
              <a:rPr lang="pl-PL" dirty="0"/>
              <a:t>a także czynności zmierzających do wyjaśnienia, czy wniosek będzie złożony lub zezwolenie będzie wydane.</a:t>
            </a:r>
          </a:p>
          <a:p>
            <a:pPr algn="just"/>
            <a:r>
              <a:rPr lang="pl-PL" dirty="0"/>
              <a:t>Co, jeśli w toku przewodu sądowego pokrzywdzona wyjdzie za mąż za oskarżonego?</a:t>
            </a:r>
          </a:p>
          <a:p>
            <a:pPr algn="just"/>
            <a:r>
              <a:rPr lang="pl-PL" dirty="0"/>
              <a:t>W wypadku ustalenia w toku postępowania sądowego dotyczącego </a:t>
            </a:r>
            <a:r>
              <a:rPr lang="pl-PL" b="1" dirty="0"/>
              <a:t>przestępstw względnie wnioskowych</a:t>
            </a:r>
            <a:r>
              <a:rPr lang="pl-PL" dirty="0"/>
              <a:t>, że sprawca przestępstwa stał się dla pokrzywdzonego osobą najbliższą, konieczne jest zwrócenie się do pokrzywdzonego o złożenie oświadczenia, czy składa wniosek o ściganie, a w razie braku wniosku, postępowanie należy umorzyć. Zaniechanie tych działań prowadzi do zaistnienia bezwzględnej przyczyny odwoławczej z art. 439 § 1 pkt 9 w zw. z art. 17 § 1 pkt 10 KPK (zob. wyr. SN z 27.8.2008 r., II KK </a:t>
            </a:r>
            <a:r>
              <a:rPr lang="nn-NO" dirty="0"/>
              <a:t>56/08, OSNKW 2008, Nr 11, poz. 94, s. 63).</a:t>
            </a:r>
            <a:endParaRPr lang="pl-PL" dirty="0"/>
          </a:p>
          <a:p>
            <a:pPr algn="just"/>
            <a:r>
              <a:rPr lang="pl-PL" dirty="0"/>
              <a:t>J</a:t>
            </a:r>
            <a:r>
              <a:rPr lang="pl-PL" i="1" dirty="0"/>
              <a:t>. </a:t>
            </a:r>
            <a:r>
              <a:rPr lang="pl-PL" dirty="0"/>
              <a:t>Skorupka (red.), </a:t>
            </a:r>
            <a:r>
              <a:rPr lang="pl-PL" i="1" dirty="0"/>
              <a:t>Kodeks Postępowania Karnego. Komentarz, </a:t>
            </a:r>
            <a:r>
              <a:rPr lang="pl-PL" dirty="0" err="1"/>
              <a:t>legalis</a:t>
            </a:r>
            <a:r>
              <a:rPr lang="pl-PL" dirty="0"/>
              <a:t> 2017.</a:t>
            </a:r>
            <a:r>
              <a:rPr lang="pl-PL" i="1" dirty="0"/>
              <a:t> </a:t>
            </a:r>
          </a:p>
          <a:p>
            <a:pPr algn="just"/>
            <a:endParaRPr lang="pl-PL" dirty="0"/>
          </a:p>
        </p:txBody>
      </p:sp>
    </p:spTree>
    <p:extLst>
      <p:ext uri="{BB962C8B-B14F-4D97-AF65-F5344CB8AC3E}">
        <p14:creationId xmlns:p14="http://schemas.microsoft.com/office/powerpoint/2010/main" val="21456733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AA6468-49C4-4BDF-90B5-751068878CE0}"/>
              </a:ext>
            </a:extLst>
          </p:cNvPr>
          <p:cNvSpPr>
            <a:spLocks noGrp="1"/>
          </p:cNvSpPr>
          <p:nvPr>
            <p:ph type="title"/>
          </p:nvPr>
        </p:nvSpPr>
        <p:spPr/>
        <p:txBody>
          <a:bodyPr/>
          <a:lstStyle/>
          <a:p>
            <a:r>
              <a:rPr lang="pl-PL" dirty="0"/>
              <a:t>Inne okoliczności wyłączające ściganie</a:t>
            </a:r>
          </a:p>
        </p:txBody>
      </p:sp>
      <p:graphicFrame>
        <p:nvGraphicFramePr>
          <p:cNvPr id="4" name="Symbol zastępczy zawartości 3">
            <a:extLst>
              <a:ext uri="{FF2B5EF4-FFF2-40B4-BE49-F238E27FC236}">
                <a16:creationId xmlns:a16="http://schemas.microsoft.com/office/drawing/2014/main" id="{FD35E11C-C5E0-46F3-9CC4-4A07DCD2F4B0}"/>
              </a:ext>
            </a:extLst>
          </p:cNvPr>
          <p:cNvGraphicFramePr>
            <a:graphicFrameLocks noGrp="1"/>
          </p:cNvGraphicFramePr>
          <p:nvPr>
            <p:ph idx="1"/>
            <p:extLst>
              <p:ext uri="{D42A27DB-BD31-4B8C-83A1-F6EECF244321}">
                <p14:modId xmlns:p14="http://schemas.microsoft.com/office/powerpoint/2010/main" val="4015105426"/>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48662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AA6468-49C4-4BDF-90B5-751068878CE0}"/>
              </a:ext>
            </a:extLst>
          </p:cNvPr>
          <p:cNvSpPr>
            <a:spLocks noGrp="1"/>
          </p:cNvSpPr>
          <p:nvPr>
            <p:ph type="title"/>
          </p:nvPr>
        </p:nvSpPr>
        <p:spPr/>
        <p:txBody>
          <a:bodyPr/>
          <a:lstStyle/>
          <a:p>
            <a:r>
              <a:rPr lang="pl-PL" dirty="0"/>
              <a:t>Inne okoliczności wyłączające ściganie</a:t>
            </a:r>
          </a:p>
        </p:txBody>
      </p:sp>
      <p:graphicFrame>
        <p:nvGraphicFramePr>
          <p:cNvPr id="4" name="Symbol zastępczy zawartości 3">
            <a:extLst>
              <a:ext uri="{FF2B5EF4-FFF2-40B4-BE49-F238E27FC236}">
                <a16:creationId xmlns:a16="http://schemas.microsoft.com/office/drawing/2014/main" id="{FD35E11C-C5E0-46F3-9CC4-4A07DCD2F4B0}"/>
              </a:ext>
            </a:extLst>
          </p:cNvPr>
          <p:cNvGraphicFramePr>
            <a:graphicFrameLocks noGrp="1"/>
          </p:cNvGraphicFramePr>
          <p:nvPr>
            <p:ph idx="1"/>
            <p:extLst>
              <p:ext uri="{D42A27DB-BD31-4B8C-83A1-F6EECF244321}">
                <p14:modId xmlns:p14="http://schemas.microsoft.com/office/powerpoint/2010/main" val="2821546515"/>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77272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567E2A-6E8C-4835-8578-3859E8D24BFF}"/>
              </a:ext>
            </a:extLst>
          </p:cNvPr>
          <p:cNvSpPr>
            <a:spLocks noGrp="1"/>
          </p:cNvSpPr>
          <p:nvPr>
            <p:ph type="title"/>
          </p:nvPr>
        </p:nvSpPr>
        <p:spPr/>
        <p:txBody>
          <a:bodyPr/>
          <a:lstStyle/>
          <a:p>
            <a:r>
              <a:rPr lang="pl-PL" dirty="0"/>
              <a:t>Źródła:</a:t>
            </a:r>
          </a:p>
        </p:txBody>
      </p:sp>
      <p:sp>
        <p:nvSpPr>
          <p:cNvPr id="5" name="Symbol zastępczy zawartości 4">
            <a:extLst>
              <a:ext uri="{FF2B5EF4-FFF2-40B4-BE49-F238E27FC236}">
                <a16:creationId xmlns:a16="http://schemas.microsoft.com/office/drawing/2014/main" id="{B655C496-8BF1-4A0D-9ECD-24EB2EF58308}"/>
              </a:ext>
            </a:extLst>
          </p:cNvPr>
          <p:cNvSpPr>
            <a:spLocks noGrp="1"/>
          </p:cNvSpPr>
          <p:nvPr>
            <p:ph idx="1"/>
          </p:nvPr>
        </p:nvSpPr>
        <p:spPr/>
        <p:txBody>
          <a:bodyPr/>
          <a:lstStyle/>
          <a:p>
            <a:r>
              <a:rPr lang="pl-PL" dirty="0"/>
              <a:t>S. Waltoś, P. Hofmański (red.), </a:t>
            </a:r>
            <a:r>
              <a:rPr lang="pl-PL" i="1" dirty="0"/>
              <a:t>Proces Karny. Zarys systemu, </a:t>
            </a:r>
            <a:r>
              <a:rPr lang="pl-PL" dirty="0"/>
              <a:t>Warszawa 2018 r., </a:t>
            </a:r>
          </a:p>
          <a:p>
            <a:r>
              <a:rPr lang="pl-PL" dirty="0"/>
              <a:t>J. Skorupka (red.), </a:t>
            </a:r>
            <a:r>
              <a:rPr lang="pl-PL" i="1" dirty="0"/>
              <a:t>Proces Karny</a:t>
            </a:r>
            <a:r>
              <a:rPr lang="pl-PL" dirty="0"/>
              <a:t>, Warszawa 2017, </a:t>
            </a:r>
          </a:p>
          <a:p>
            <a:r>
              <a:rPr lang="pl-PL" dirty="0"/>
              <a:t>J. Skorupka (red.), </a:t>
            </a:r>
            <a:r>
              <a:rPr lang="pl-PL" i="1" dirty="0"/>
              <a:t>Kodeks Postępowania Karnego. Komentarz</a:t>
            </a:r>
            <a:r>
              <a:rPr lang="pl-PL" dirty="0"/>
              <a:t>, </a:t>
            </a:r>
            <a:r>
              <a:rPr lang="pl-PL" dirty="0" err="1"/>
              <a:t>legalis</a:t>
            </a:r>
            <a:r>
              <a:rPr lang="pl-PL"/>
              <a:t> 2017.</a:t>
            </a:r>
            <a:endParaRPr lang="pl-PL" dirty="0"/>
          </a:p>
          <a:p>
            <a:r>
              <a:rPr lang="pl-PL" dirty="0"/>
              <a:t> </a:t>
            </a:r>
          </a:p>
        </p:txBody>
      </p:sp>
    </p:spTree>
    <p:extLst>
      <p:ext uri="{BB962C8B-B14F-4D97-AF65-F5344CB8AC3E}">
        <p14:creationId xmlns:p14="http://schemas.microsoft.com/office/powerpoint/2010/main" val="2197961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DE0D88-5571-4B87-886C-7108392CFD90}"/>
              </a:ext>
            </a:extLst>
          </p:cNvPr>
          <p:cNvSpPr>
            <a:spLocks noGrp="1"/>
          </p:cNvSpPr>
          <p:nvPr>
            <p:ph type="title"/>
          </p:nvPr>
        </p:nvSpPr>
        <p:spPr/>
        <p:txBody>
          <a:bodyPr/>
          <a:lstStyle/>
          <a:p>
            <a:pPr algn="ctr"/>
            <a:r>
              <a:rPr lang="pl-PL" dirty="0"/>
              <a:t>Złota myśl</a:t>
            </a:r>
          </a:p>
        </p:txBody>
      </p:sp>
      <p:graphicFrame>
        <p:nvGraphicFramePr>
          <p:cNvPr id="4" name="Symbol zastępczy zawartości 3">
            <a:extLst>
              <a:ext uri="{FF2B5EF4-FFF2-40B4-BE49-F238E27FC236}">
                <a16:creationId xmlns:a16="http://schemas.microsoft.com/office/drawing/2014/main" id="{689A7B8F-2270-430D-8AA8-886DE046423E}"/>
              </a:ext>
            </a:extLst>
          </p:cNvPr>
          <p:cNvGraphicFramePr>
            <a:graphicFrameLocks noGrp="1"/>
          </p:cNvGraphicFramePr>
          <p:nvPr>
            <p:ph idx="1"/>
            <p:extLst>
              <p:ext uri="{D42A27DB-BD31-4B8C-83A1-F6EECF244321}">
                <p14:modId xmlns:p14="http://schemas.microsoft.com/office/powerpoint/2010/main" val="1263861610"/>
              </p:ext>
            </p:extLst>
          </p:nvPr>
        </p:nvGraphicFramePr>
        <p:xfrm>
          <a:off x="676275" y="2011363"/>
          <a:ext cx="10753725" cy="376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8867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625574A-0AAB-4E23-9E05-F25DD4B1432A}"/>
              </a:ext>
            </a:extLst>
          </p:cNvPr>
          <p:cNvSpPr>
            <a:spLocks noGrp="1"/>
          </p:cNvSpPr>
          <p:nvPr>
            <p:ph type="title"/>
          </p:nvPr>
        </p:nvSpPr>
        <p:spPr/>
        <p:txBody>
          <a:bodyPr/>
          <a:lstStyle/>
          <a:p>
            <a:r>
              <a:rPr lang="pl-PL" dirty="0"/>
              <a:t>Zagadnienie przesłanek czynności procesowych</a:t>
            </a:r>
          </a:p>
        </p:txBody>
      </p:sp>
      <p:graphicFrame>
        <p:nvGraphicFramePr>
          <p:cNvPr id="4" name="Symbol zastępczy zawartości 3">
            <a:extLst>
              <a:ext uri="{FF2B5EF4-FFF2-40B4-BE49-F238E27FC236}">
                <a16:creationId xmlns:a16="http://schemas.microsoft.com/office/drawing/2014/main" id="{787C97FD-AF30-46DF-8974-398B8D480C11}"/>
              </a:ext>
            </a:extLst>
          </p:cNvPr>
          <p:cNvGraphicFramePr>
            <a:graphicFrameLocks noGrp="1"/>
          </p:cNvGraphicFramePr>
          <p:nvPr>
            <p:ph idx="1"/>
            <p:extLst>
              <p:ext uri="{D42A27DB-BD31-4B8C-83A1-F6EECF244321}">
                <p14:modId xmlns:p14="http://schemas.microsoft.com/office/powerpoint/2010/main" val="149034805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2609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DDA452E-5F0B-4CF4-936C-C4C79552AD96}"/>
              </a:ext>
            </a:extLst>
          </p:cNvPr>
          <p:cNvSpPr>
            <a:spLocks noGrp="1"/>
          </p:cNvSpPr>
          <p:nvPr>
            <p:ph type="title"/>
          </p:nvPr>
        </p:nvSpPr>
        <p:spPr/>
        <p:txBody>
          <a:bodyPr/>
          <a:lstStyle/>
          <a:p>
            <a:r>
              <a:rPr lang="pl-PL" dirty="0"/>
              <a:t>Podział przesłanek</a:t>
            </a:r>
          </a:p>
        </p:txBody>
      </p:sp>
      <p:graphicFrame>
        <p:nvGraphicFramePr>
          <p:cNvPr id="5" name="Symbol zastępczy zawartości 4">
            <a:extLst>
              <a:ext uri="{FF2B5EF4-FFF2-40B4-BE49-F238E27FC236}">
                <a16:creationId xmlns:a16="http://schemas.microsoft.com/office/drawing/2014/main" id="{9D1241F5-80C9-454A-8CB0-4AE090BC41BF}"/>
              </a:ext>
            </a:extLst>
          </p:cNvPr>
          <p:cNvGraphicFramePr>
            <a:graphicFrameLocks noGrp="1"/>
          </p:cNvGraphicFramePr>
          <p:nvPr>
            <p:ph idx="1"/>
            <p:extLst>
              <p:ext uri="{D42A27DB-BD31-4B8C-83A1-F6EECF244321}">
                <p14:modId xmlns:p14="http://schemas.microsoft.com/office/powerpoint/2010/main" val="1117099139"/>
              </p:ext>
            </p:extLst>
          </p:nvPr>
        </p:nvGraphicFramePr>
        <p:xfrm>
          <a:off x="676275" y="2011363"/>
          <a:ext cx="10753725" cy="376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3587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40DC54-5998-4A0B-B19D-204B8A049E5E}"/>
              </a:ext>
            </a:extLst>
          </p:cNvPr>
          <p:cNvSpPr>
            <a:spLocks noGrp="1"/>
          </p:cNvSpPr>
          <p:nvPr>
            <p:ph type="title"/>
          </p:nvPr>
        </p:nvSpPr>
        <p:spPr/>
        <p:txBody>
          <a:bodyPr/>
          <a:lstStyle/>
          <a:p>
            <a:r>
              <a:rPr lang="pl-PL" dirty="0"/>
              <a:t>Przesłanki pozytywne i negatywne</a:t>
            </a:r>
          </a:p>
        </p:txBody>
      </p:sp>
      <p:graphicFrame>
        <p:nvGraphicFramePr>
          <p:cNvPr id="4" name="Symbol zastępczy zawartości 3">
            <a:extLst>
              <a:ext uri="{FF2B5EF4-FFF2-40B4-BE49-F238E27FC236}">
                <a16:creationId xmlns:a16="http://schemas.microsoft.com/office/drawing/2014/main" id="{C3A6E73F-0B7A-4236-B75A-140655160CBC}"/>
              </a:ext>
            </a:extLst>
          </p:cNvPr>
          <p:cNvGraphicFramePr>
            <a:graphicFrameLocks noGrp="1"/>
          </p:cNvGraphicFramePr>
          <p:nvPr>
            <p:ph idx="1"/>
            <p:extLst>
              <p:ext uri="{D42A27DB-BD31-4B8C-83A1-F6EECF244321}">
                <p14:modId xmlns:p14="http://schemas.microsoft.com/office/powerpoint/2010/main" val="1414915470"/>
              </p:ext>
            </p:extLst>
          </p:nvPr>
        </p:nvGraphicFramePr>
        <p:xfrm>
          <a:off x="676275" y="2011363"/>
          <a:ext cx="10753725" cy="376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5899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40DC54-5998-4A0B-B19D-204B8A049E5E}"/>
              </a:ext>
            </a:extLst>
          </p:cNvPr>
          <p:cNvSpPr>
            <a:spLocks noGrp="1"/>
          </p:cNvSpPr>
          <p:nvPr>
            <p:ph type="title"/>
          </p:nvPr>
        </p:nvSpPr>
        <p:spPr/>
        <p:txBody>
          <a:bodyPr/>
          <a:lstStyle/>
          <a:p>
            <a:r>
              <a:rPr lang="pl-PL" dirty="0"/>
              <a:t>Przesłanki ogólne i szczególne</a:t>
            </a:r>
          </a:p>
        </p:txBody>
      </p:sp>
      <p:graphicFrame>
        <p:nvGraphicFramePr>
          <p:cNvPr id="4" name="Symbol zastępczy zawartości 3">
            <a:extLst>
              <a:ext uri="{FF2B5EF4-FFF2-40B4-BE49-F238E27FC236}">
                <a16:creationId xmlns:a16="http://schemas.microsoft.com/office/drawing/2014/main" id="{C3A6E73F-0B7A-4236-B75A-140655160CBC}"/>
              </a:ext>
            </a:extLst>
          </p:cNvPr>
          <p:cNvGraphicFramePr>
            <a:graphicFrameLocks noGrp="1"/>
          </p:cNvGraphicFramePr>
          <p:nvPr>
            <p:ph idx="1"/>
            <p:extLst>
              <p:ext uri="{D42A27DB-BD31-4B8C-83A1-F6EECF244321}">
                <p14:modId xmlns:p14="http://schemas.microsoft.com/office/powerpoint/2010/main" val="2731982990"/>
              </p:ext>
            </p:extLst>
          </p:nvPr>
        </p:nvGraphicFramePr>
        <p:xfrm>
          <a:off x="676275" y="2011363"/>
          <a:ext cx="10753725" cy="376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6431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40DC54-5998-4A0B-B19D-204B8A049E5E}"/>
              </a:ext>
            </a:extLst>
          </p:cNvPr>
          <p:cNvSpPr>
            <a:spLocks noGrp="1"/>
          </p:cNvSpPr>
          <p:nvPr>
            <p:ph type="title"/>
          </p:nvPr>
        </p:nvSpPr>
        <p:spPr/>
        <p:txBody>
          <a:bodyPr/>
          <a:lstStyle/>
          <a:p>
            <a:r>
              <a:rPr lang="pl-PL" dirty="0"/>
              <a:t>Przesłanki bezwzględne i względne</a:t>
            </a:r>
          </a:p>
        </p:txBody>
      </p:sp>
      <p:graphicFrame>
        <p:nvGraphicFramePr>
          <p:cNvPr id="4" name="Symbol zastępczy zawartości 3">
            <a:extLst>
              <a:ext uri="{FF2B5EF4-FFF2-40B4-BE49-F238E27FC236}">
                <a16:creationId xmlns:a16="http://schemas.microsoft.com/office/drawing/2014/main" id="{C3A6E73F-0B7A-4236-B75A-140655160CBC}"/>
              </a:ext>
            </a:extLst>
          </p:cNvPr>
          <p:cNvGraphicFramePr>
            <a:graphicFrameLocks noGrp="1"/>
          </p:cNvGraphicFramePr>
          <p:nvPr>
            <p:ph idx="1"/>
            <p:extLst>
              <p:ext uri="{D42A27DB-BD31-4B8C-83A1-F6EECF244321}">
                <p14:modId xmlns:p14="http://schemas.microsoft.com/office/powerpoint/2010/main" val="4185828036"/>
              </p:ext>
            </p:extLst>
          </p:nvPr>
        </p:nvGraphicFramePr>
        <p:xfrm>
          <a:off x="676275" y="2011363"/>
          <a:ext cx="10753725" cy="376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8772182"/>
      </p:ext>
    </p:extLst>
  </p:cSld>
  <p:clrMapOvr>
    <a:masterClrMapping/>
  </p:clrMapOvr>
</p:sld>
</file>

<file path=ppt/theme/theme1.xml><?xml version="1.0" encoding="utf-8"?>
<a:theme xmlns:a="http://schemas.openxmlformats.org/drawingml/2006/main" name="Wielkomiejski">
  <a:themeElements>
    <a:clrScheme name="Wielkomiejski">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Niestandardowy 1">
      <a:majorFont>
        <a:latin typeface="Garamond"/>
        <a:ea typeface=""/>
        <a:cs typeface=""/>
      </a:majorFont>
      <a:minorFont>
        <a:latin typeface="Garamond"/>
        <a:ea typeface=""/>
        <a:cs typeface=""/>
      </a:minorFont>
    </a:fontScheme>
    <a:fmtScheme name="Wielkomiejski">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Override1.xml><?xml version="1.0" encoding="utf-8"?>
<a:themeOverride xmlns:a="http://schemas.openxmlformats.org/drawingml/2006/main">
  <a:clrScheme name="Wielkomiejski">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themeOverride>
</file>

<file path=docProps/app.xml><?xml version="1.0" encoding="utf-8"?>
<Properties xmlns="http://schemas.openxmlformats.org/officeDocument/2006/extended-properties" xmlns:vt="http://schemas.openxmlformats.org/officeDocument/2006/docPropsVTypes">
  <TotalTime>133</TotalTime>
  <Words>1879</Words>
  <Application>Microsoft Office PowerPoint</Application>
  <PresentationFormat>Panoramiczny</PresentationFormat>
  <Paragraphs>193</Paragraphs>
  <Slides>33</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33</vt:i4>
      </vt:variant>
    </vt:vector>
  </HeadingPairs>
  <TitlesOfParts>
    <vt:vector size="36" baseType="lpstr">
      <vt:lpstr>Arial</vt:lpstr>
      <vt:lpstr>Garamond</vt:lpstr>
      <vt:lpstr>Wielkomiejski</vt:lpstr>
      <vt:lpstr>Podstawy procesu karnego – administracja Przesłanki procesowe</vt:lpstr>
      <vt:lpstr>Przesłanki procesowe - definicja</vt:lpstr>
      <vt:lpstr>Przesłanki, a warunki dopuszczalności</vt:lpstr>
      <vt:lpstr>Złota myśl</vt:lpstr>
      <vt:lpstr>Zagadnienie przesłanek czynności procesowych</vt:lpstr>
      <vt:lpstr>Podział przesłanek</vt:lpstr>
      <vt:lpstr>Przesłanki pozytywne i negatywne</vt:lpstr>
      <vt:lpstr>Przesłanki ogólne i szczególne</vt:lpstr>
      <vt:lpstr>Przesłanki bezwzględne i względne</vt:lpstr>
      <vt:lpstr>Przesłanki materialne i formalne</vt:lpstr>
      <vt:lpstr>Podział przesłanek materialnych</vt:lpstr>
      <vt:lpstr>Zagadnienie zbiegu przesłanek procesowych</vt:lpstr>
      <vt:lpstr>Brak faktycznych podstaw oskarżenia </vt:lpstr>
      <vt:lpstr>Brak ustawowych znamion czyn zabronionego lub niepopełnienie przestępstwa</vt:lpstr>
      <vt:lpstr>Znikomy stopień społecznej szkodliwości czynu</vt:lpstr>
      <vt:lpstr>Znikomy stopień społecznej szkodliwości czynu</vt:lpstr>
      <vt:lpstr>Klauzula niepodlegania karze</vt:lpstr>
      <vt:lpstr>Śmierć oskarżonego</vt:lpstr>
      <vt:lpstr>Śmierć oskarżonego</vt:lpstr>
      <vt:lpstr>Przedawnienie karalności</vt:lpstr>
      <vt:lpstr>Przedawnienie karalności</vt:lpstr>
      <vt:lpstr>Przedawnienie karalności</vt:lpstr>
      <vt:lpstr>Powaga rzeczy osądzonej lub zawisłość sporu</vt:lpstr>
      <vt:lpstr>Powaga rzeczy osądzonej lub zawisłość sporu</vt:lpstr>
      <vt:lpstr>Niepodleganie orzecznictwu polskich sądów karnych</vt:lpstr>
      <vt:lpstr>Niepodleganie orzecznictwu polskich sądów karnych – w zakresie immunitetów materialnych</vt:lpstr>
      <vt:lpstr>Brak skargi uprawnionego oskarżyciela</vt:lpstr>
      <vt:lpstr>Brak zezwolenia na ściganie -  w zakresie immunitetów formalnych</vt:lpstr>
      <vt:lpstr>Brak wniosku o ściganie pochodzącego od osoby uprawnionej</vt:lpstr>
      <vt:lpstr>Brak wniosku o ściganie pochodzącego od osoby uprawnionej</vt:lpstr>
      <vt:lpstr>Inne okoliczności wyłączające ściganie</vt:lpstr>
      <vt:lpstr>Inne okoliczności wyłączające ściganie</vt:lpstr>
      <vt:lpstr>Źródła: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procesu karnego – administracja Przesłanki procesowe</dc:title>
  <dc:creator>Michał Basa</dc:creator>
  <cp:lastModifiedBy>Ja</cp:lastModifiedBy>
  <cp:revision>14</cp:revision>
  <dcterms:created xsi:type="dcterms:W3CDTF">2019-03-04T14:45:55Z</dcterms:created>
  <dcterms:modified xsi:type="dcterms:W3CDTF">2019-03-13T13:26:00Z</dcterms:modified>
</cp:coreProperties>
</file>