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399" r:id="rId3"/>
    <p:sldId id="336" r:id="rId4"/>
    <p:sldId id="338" r:id="rId5"/>
    <p:sldId id="339" r:id="rId6"/>
    <p:sldId id="340" r:id="rId7"/>
    <p:sldId id="342" r:id="rId8"/>
    <p:sldId id="412" r:id="rId9"/>
    <p:sldId id="413" r:id="rId10"/>
    <p:sldId id="414" r:id="rId11"/>
    <p:sldId id="415" r:id="rId12"/>
    <p:sldId id="416" r:id="rId13"/>
    <p:sldId id="417" r:id="rId14"/>
    <p:sldId id="418" r:id="rId15"/>
    <p:sldId id="419" r:id="rId16"/>
    <p:sldId id="400" r:id="rId17"/>
    <p:sldId id="257" r:id="rId18"/>
    <p:sldId id="395" r:id="rId19"/>
    <p:sldId id="396" r:id="rId20"/>
    <p:sldId id="397" r:id="rId21"/>
    <p:sldId id="398" r:id="rId22"/>
    <p:sldId id="265" r:id="rId23"/>
    <p:sldId id="264" r:id="rId24"/>
    <p:sldId id="268" r:id="rId25"/>
    <p:sldId id="378" r:id="rId26"/>
    <p:sldId id="392" r:id="rId27"/>
    <p:sldId id="393" r:id="rId28"/>
    <p:sldId id="391" r:id="rId29"/>
    <p:sldId id="379" r:id="rId30"/>
    <p:sldId id="380" r:id="rId31"/>
    <p:sldId id="386" r:id="rId32"/>
    <p:sldId id="381" r:id="rId33"/>
    <p:sldId id="383" r:id="rId34"/>
    <p:sldId id="384" r:id="rId35"/>
    <p:sldId id="387" r:id="rId36"/>
    <p:sldId id="388" r:id="rId37"/>
    <p:sldId id="269" r:id="rId38"/>
    <p:sldId id="270" r:id="rId39"/>
    <p:sldId id="271" r:id="rId40"/>
    <p:sldId id="267" r:id="rId41"/>
    <p:sldId id="262" r:id="rId42"/>
    <p:sldId id="258" r:id="rId43"/>
    <p:sldId id="261" r:id="rId44"/>
    <p:sldId id="275" r:id="rId45"/>
    <p:sldId id="389" r:id="rId46"/>
    <p:sldId id="390" r:id="rId47"/>
    <p:sldId id="259" r:id="rId48"/>
    <p:sldId id="260" r:id="rId49"/>
    <p:sldId id="401" r:id="rId50"/>
    <p:sldId id="402" r:id="rId51"/>
    <p:sldId id="403" r:id="rId52"/>
    <p:sldId id="404" r:id="rId53"/>
    <p:sldId id="266" r:id="rId54"/>
    <p:sldId id="272" r:id="rId55"/>
    <p:sldId id="394" r:id="rId56"/>
    <p:sldId id="273" r:id="rId57"/>
    <p:sldId id="274" r:id="rId58"/>
    <p:sldId id="359" r:id="rId59"/>
    <p:sldId id="360" r:id="rId60"/>
    <p:sldId id="361" r:id="rId61"/>
    <p:sldId id="362" r:id="rId62"/>
    <p:sldId id="405" r:id="rId63"/>
    <p:sldId id="276" r:id="rId64"/>
    <p:sldId id="406" r:id="rId65"/>
    <p:sldId id="277" r:id="rId66"/>
    <p:sldId id="363" r:id="rId67"/>
    <p:sldId id="364" r:id="rId68"/>
    <p:sldId id="385" r:id="rId69"/>
    <p:sldId id="407" r:id="rId70"/>
    <p:sldId id="408" r:id="rId71"/>
    <p:sldId id="365" r:id="rId72"/>
    <p:sldId id="374" r:id="rId73"/>
    <p:sldId id="366" r:id="rId74"/>
    <p:sldId id="368" r:id="rId75"/>
    <p:sldId id="369" r:id="rId76"/>
    <p:sldId id="370" r:id="rId77"/>
    <p:sldId id="371" r:id="rId78"/>
    <p:sldId id="373" r:id="rId79"/>
    <p:sldId id="375" r:id="rId80"/>
    <p:sldId id="376" r:id="rId81"/>
    <p:sldId id="372" r:id="rId82"/>
    <p:sldId id="377" r:id="rId83"/>
    <p:sldId id="409" r:id="rId84"/>
    <p:sldId id="410" r:id="rId85"/>
    <p:sldId id="279" r:id="rId86"/>
    <p:sldId id="301" r:id="rId87"/>
    <p:sldId id="280" r:id="rId88"/>
    <p:sldId id="411" r:id="rId8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15" autoAdjust="0"/>
    <p:restoredTop sz="94660"/>
  </p:normalViewPr>
  <p:slideViewPr>
    <p:cSldViewPr snapToGrid="0">
      <p:cViewPr varScale="1">
        <p:scale>
          <a:sx n="62" d="100"/>
          <a:sy n="62" d="100"/>
        </p:scale>
        <p:origin x="5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iagrams/_rels/data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svg"/><Relationship Id="rId1" Type="http://schemas.openxmlformats.org/officeDocument/2006/relationships/image" Target="../media/image19.png"/></Relationships>
</file>

<file path=ppt/diagrams/_rels/data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svg"/><Relationship Id="rId1" Type="http://schemas.openxmlformats.org/officeDocument/2006/relationships/image" Target="../media/image19.png"/></Relationships>
</file>

<file path=ppt/diagrams/_rels/drawing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svg"/><Relationship Id="rId1" Type="http://schemas.openxmlformats.org/officeDocument/2006/relationships/image" Target="../media/image19.png"/></Relationships>
</file>

<file path=ppt/diagrams/_rels/drawing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svg"/><Relationship Id="rId1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CFCB65-BBA3-4D78-B2E6-5E9BE76A57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CD09376-0CBD-4EF8-824C-804EBD6B3848}">
      <dgm:prSet phldrT="[Tekst]"/>
      <dgm:spPr/>
      <dgm:t>
        <a:bodyPr/>
        <a:lstStyle/>
        <a:p>
          <a:r>
            <a:rPr lang="pl-PL" dirty="0"/>
            <a:t>Zasadą prawa karnego jest stosowanie:</a:t>
          </a:r>
        </a:p>
      </dgm:t>
    </dgm:pt>
    <dgm:pt modelId="{3497B0CB-20BF-4AC2-9162-1EDC6F8C086E}" type="parTrans" cxnId="{31686825-1E5F-4CE5-8492-5EA6A9F6C2C5}">
      <dgm:prSet/>
      <dgm:spPr/>
      <dgm:t>
        <a:bodyPr/>
        <a:lstStyle/>
        <a:p>
          <a:endParaRPr lang="pl-PL"/>
        </a:p>
      </dgm:t>
    </dgm:pt>
    <dgm:pt modelId="{3B7D6F47-B057-4995-A7C7-11595C52CF62}" type="sibTrans" cxnId="{31686825-1E5F-4CE5-8492-5EA6A9F6C2C5}">
      <dgm:prSet/>
      <dgm:spPr/>
      <dgm:t>
        <a:bodyPr/>
        <a:lstStyle/>
        <a:p>
          <a:endParaRPr lang="pl-PL"/>
        </a:p>
      </dgm:t>
    </dgm:pt>
    <dgm:pt modelId="{145586F0-243F-4EDC-9C7B-B1EA6D3BA14B}">
      <dgm:prSet phldrT="[Tekst]"/>
      <dgm:spPr/>
      <dgm:t>
        <a:bodyPr/>
        <a:lstStyle/>
        <a:p>
          <a:r>
            <a:rPr lang="pl-PL" dirty="0"/>
            <a:t>A) ustawy starej</a:t>
          </a:r>
        </a:p>
      </dgm:t>
    </dgm:pt>
    <dgm:pt modelId="{F4FA3FED-0608-4090-9705-E665843DAA26}" type="parTrans" cxnId="{B933AAFF-6082-4FDE-9D6B-5DB25B67D9D9}">
      <dgm:prSet/>
      <dgm:spPr/>
      <dgm:t>
        <a:bodyPr/>
        <a:lstStyle/>
        <a:p>
          <a:endParaRPr lang="pl-PL"/>
        </a:p>
      </dgm:t>
    </dgm:pt>
    <dgm:pt modelId="{B1208F39-BC6A-4FBB-9BB7-EBDFA009A23D}" type="sibTrans" cxnId="{B933AAFF-6082-4FDE-9D6B-5DB25B67D9D9}">
      <dgm:prSet/>
      <dgm:spPr/>
      <dgm:t>
        <a:bodyPr/>
        <a:lstStyle/>
        <a:p>
          <a:endParaRPr lang="pl-PL"/>
        </a:p>
      </dgm:t>
    </dgm:pt>
    <dgm:pt modelId="{DBD753F2-7F94-402B-9690-778E4C377577}">
      <dgm:prSet phldrT="[Tekst]"/>
      <dgm:spPr/>
      <dgm:t>
        <a:bodyPr/>
        <a:lstStyle/>
        <a:p>
          <a:r>
            <a:rPr lang="pl-PL" dirty="0"/>
            <a:t>B) ustawy nowej</a:t>
          </a:r>
        </a:p>
      </dgm:t>
    </dgm:pt>
    <dgm:pt modelId="{07C09951-D9A6-45B2-B9B2-7CAB2510FE96}" type="parTrans" cxnId="{7744F9AF-1207-4A7F-BD38-463A1FEFBF61}">
      <dgm:prSet/>
      <dgm:spPr/>
      <dgm:t>
        <a:bodyPr/>
        <a:lstStyle/>
        <a:p>
          <a:endParaRPr lang="pl-PL"/>
        </a:p>
      </dgm:t>
    </dgm:pt>
    <dgm:pt modelId="{A4D74206-6ABC-4DBD-A1CC-C000D61F4C44}" type="sibTrans" cxnId="{7744F9AF-1207-4A7F-BD38-463A1FEFBF61}">
      <dgm:prSet/>
      <dgm:spPr/>
      <dgm:t>
        <a:bodyPr/>
        <a:lstStyle/>
        <a:p>
          <a:endParaRPr lang="pl-PL"/>
        </a:p>
      </dgm:t>
    </dgm:pt>
    <dgm:pt modelId="{77CA2EB3-83EC-44B2-B548-2E6786D05A25}">
      <dgm:prSet phldrT="[Tekst]"/>
      <dgm:spPr/>
      <dgm:t>
        <a:bodyPr/>
        <a:lstStyle/>
        <a:p>
          <a:r>
            <a:rPr lang="pl-PL" dirty="0"/>
            <a:t>C) konglomeratu ustawy starej i nowej jeśli jest względniejsza dla sprawcy</a:t>
          </a:r>
        </a:p>
      </dgm:t>
    </dgm:pt>
    <dgm:pt modelId="{9F37F642-4188-41E1-A466-B4EBB2101707}" type="parTrans" cxnId="{F96B44E1-8626-46CB-A5AD-8E82D609CAC8}">
      <dgm:prSet/>
      <dgm:spPr/>
      <dgm:t>
        <a:bodyPr/>
        <a:lstStyle/>
        <a:p>
          <a:endParaRPr lang="pl-PL"/>
        </a:p>
      </dgm:t>
    </dgm:pt>
    <dgm:pt modelId="{5653EDBC-F3EA-4C3C-A2C4-53F6B56ACC5B}" type="sibTrans" cxnId="{F96B44E1-8626-46CB-A5AD-8E82D609CAC8}">
      <dgm:prSet/>
      <dgm:spPr/>
      <dgm:t>
        <a:bodyPr/>
        <a:lstStyle/>
        <a:p>
          <a:endParaRPr lang="pl-PL"/>
        </a:p>
      </dgm:t>
    </dgm:pt>
    <dgm:pt modelId="{2C574BCE-5BBD-4C2F-A32E-BBF465651E80}">
      <dgm:prSet phldrT="[Tekst]"/>
      <dgm:spPr/>
      <dgm:t>
        <a:bodyPr/>
        <a:lstStyle/>
        <a:p>
          <a:r>
            <a:rPr lang="pl-PL" dirty="0"/>
            <a:t>D) ustawy nowej, jeśli jest względniejsza dla sprawcy</a:t>
          </a:r>
        </a:p>
      </dgm:t>
    </dgm:pt>
    <dgm:pt modelId="{CE2DF1FC-8BD4-4910-A596-FAC34D84CD0D}" type="parTrans" cxnId="{55920EDC-6A4A-471C-B8B8-9C71945AA452}">
      <dgm:prSet/>
      <dgm:spPr/>
      <dgm:t>
        <a:bodyPr/>
        <a:lstStyle/>
        <a:p>
          <a:endParaRPr lang="pl-PL"/>
        </a:p>
      </dgm:t>
    </dgm:pt>
    <dgm:pt modelId="{C7FC0E4D-D71A-4AE0-8977-26D26991C26D}" type="sibTrans" cxnId="{55920EDC-6A4A-471C-B8B8-9C71945AA452}">
      <dgm:prSet/>
      <dgm:spPr/>
      <dgm:t>
        <a:bodyPr/>
        <a:lstStyle/>
        <a:p>
          <a:endParaRPr lang="pl-PL"/>
        </a:p>
      </dgm:t>
    </dgm:pt>
    <dgm:pt modelId="{88DCA8F3-20D9-48B3-BBBC-935FA3E58110}" type="pres">
      <dgm:prSet presAssocID="{98CFCB65-BBA3-4D78-B2E6-5E9BE76A5702}" presName="vert0" presStyleCnt="0">
        <dgm:presLayoutVars>
          <dgm:dir/>
          <dgm:animOne val="branch"/>
          <dgm:animLvl val="lvl"/>
        </dgm:presLayoutVars>
      </dgm:prSet>
      <dgm:spPr/>
    </dgm:pt>
    <dgm:pt modelId="{DA773C26-CC25-46A0-9F2A-2823CC6D95D7}" type="pres">
      <dgm:prSet presAssocID="{BCD09376-0CBD-4EF8-824C-804EBD6B3848}" presName="thickLine" presStyleLbl="alignNode1" presStyleIdx="0" presStyleCnt="1"/>
      <dgm:spPr/>
    </dgm:pt>
    <dgm:pt modelId="{D18CB1B0-EB9C-4BC6-B7FC-876EB91E20F8}" type="pres">
      <dgm:prSet presAssocID="{BCD09376-0CBD-4EF8-824C-804EBD6B3848}" presName="horz1" presStyleCnt="0"/>
      <dgm:spPr/>
    </dgm:pt>
    <dgm:pt modelId="{9026A718-8E26-4F8E-876C-8897A53927EF}" type="pres">
      <dgm:prSet presAssocID="{BCD09376-0CBD-4EF8-824C-804EBD6B3848}" presName="tx1" presStyleLbl="revTx" presStyleIdx="0" presStyleCnt="5"/>
      <dgm:spPr/>
    </dgm:pt>
    <dgm:pt modelId="{E8151734-7B14-465F-8067-80477742335D}" type="pres">
      <dgm:prSet presAssocID="{BCD09376-0CBD-4EF8-824C-804EBD6B3848}" presName="vert1" presStyleCnt="0"/>
      <dgm:spPr/>
    </dgm:pt>
    <dgm:pt modelId="{20292066-7592-4D31-994E-9E634CE5F467}" type="pres">
      <dgm:prSet presAssocID="{145586F0-243F-4EDC-9C7B-B1EA6D3BA14B}" presName="vertSpace2a" presStyleCnt="0"/>
      <dgm:spPr/>
    </dgm:pt>
    <dgm:pt modelId="{0254F7F7-F7FB-4B93-A9B6-44100D3CEE35}" type="pres">
      <dgm:prSet presAssocID="{145586F0-243F-4EDC-9C7B-B1EA6D3BA14B}" presName="horz2" presStyleCnt="0"/>
      <dgm:spPr/>
    </dgm:pt>
    <dgm:pt modelId="{E264E3C1-A899-4B39-81E4-34C071342526}" type="pres">
      <dgm:prSet presAssocID="{145586F0-243F-4EDC-9C7B-B1EA6D3BA14B}" presName="horzSpace2" presStyleCnt="0"/>
      <dgm:spPr/>
    </dgm:pt>
    <dgm:pt modelId="{8091E17B-55C3-4ACD-9ACD-F5DBC7289AEF}" type="pres">
      <dgm:prSet presAssocID="{145586F0-243F-4EDC-9C7B-B1EA6D3BA14B}" presName="tx2" presStyleLbl="revTx" presStyleIdx="1" presStyleCnt="5"/>
      <dgm:spPr/>
    </dgm:pt>
    <dgm:pt modelId="{5F0D7E69-B831-4E80-B89B-171FEC2D6033}" type="pres">
      <dgm:prSet presAssocID="{145586F0-243F-4EDC-9C7B-B1EA6D3BA14B}" presName="vert2" presStyleCnt="0"/>
      <dgm:spPr/>
    </dgm:pt>
    <dgm:pt modelId="{51D1AA07-3922-457F-9DBF-D4ACE16AC75B}" type="pres">
      <dgm:prSet presAssocID="{145586F0-243F-4EDC-9C7B-B1EA6D3BA14B}" presName="thinLine2b" presStyleLbl="callout" presStyleIdx="0" presStyleCnt="4"/>
      <dgm:spPr/>
    </dgm:pt>
    <dgm:pt modelId="{6050CBBE-08BC-4534-BB7C-50411F9578CA}" type="pres">
      <dgm:prSet presAssocID="{145586F0-243F-4EDC-9C7B-B1EA6D3BA14B}" presName="vertSpace2b" presStyleCnt="0"/>
      <dgm:spPr/>
    </dgm:pt>
    <dgm:pt modelId="{6B2FF2B2-FA07-4C79-96D0-4C1B530AC926}" type="pres">
      <dgm:prSet presAssocID="{DBD753F2-7F94-402B-9690-778E4C377577}" presName="horz2" presStyleCnt="0"/>
      <dgm:spPr/>
    </dgm:pt>
    <dgm:pt modelId="{D010D3DD-1308-4786-8C1D-900832AD7426}" type="pres">
      <dgm:prSet presAssocID="{DBD753F2-7F94-402B-9690-778E4C377577}" presName="horzSpace2" presStyleCnt="0"/>
      <dgm:spPr/>
    </dgm:pt>
    <dgm:pt modelId="{29CD38D4-B3A6-496B-BADA-A401463E4580}" type="pres">
      <dgm:prSet presAssocID="{DBD753F2-7F94-402B-9690-778E4C377577}" presName="tx2" presStyleLbl="revTx" presStyleIdx="2" presStyleCnt="5"/>
      <dgm:spPr/>
    </dgm:pt>
    <dgm:pt modelId="{71B20CCF-B095-403C-9F99-9C6FA4B84801}" type="pres">
      <dgm:prSet presAssocID="{DBD753F2-7F94-402B-9690-778E4C377577}" presName="vert2" presStyleCnt="0"/>
      <dgm:spPr/>
    </dgm:pt>
    <dgm:pt modelId="{207957E3-A6C5-408E-94CC-E3DD2A564EA3}" type="pres">
      <dgm:prSet presAssocID="{DBD753F2-7F94-402B-9690-778E4C377577}" presName="thinLine2b" presStyleLbl="callout" presStyleIdx="1" presStyleCnt="4"/>
      <dgm:spPr/>
    </dgm:pt>
    <dgm:pt modelId="{043774B8-4F5C-4740-A7B6-1832770B0031}" type="pres">
      <dgm:prSet presAssocID="{DBD753F2-7F94-402B-9690-778E4C377577}" presName="vertSpace2b" presStyleCnt="0"/>
      <dgm:spPr/>
    </dgm:pt>
    <dgm:pt modelId="{8D2B027B-DB2C-4DD0-B8C2-1AEAB076E9CE}" type="pres">
      <dgm:prSet presAssocID="{77CA2EB3-83EC-44B2-B548-2E6786D05A25}" presName="horz2" presStyleCnt="0"/>
      <dgm:spPr/>
    </dgm:pt>
    <dgm:pt modelId="{E4D9E675-4C81-42A9-B760-82B119D15D25}" type="pres">
      <dgm:prSet presAssocID="{77CA2EB3-83EC-44B2-B548-2E6786D05A25}" presName="horzSpace2" presStyleCnt="0"/>
      <dgm:spPr/>
    </dgm:pt>
    <dgm:pt modelId="{C1C19F88-D28B-4BD8-B959-6356B38A9390}" type="pres">
      <dgm:prSet presAssocID="{77CA2EB3-83EC-44B2-B548-2E6786D05A25}" presName="tx2" presStyleLbl="revTx" presStyleIdx="3" presStyleCnt="5"/>
      <dgm:spPr/>
    </dgm:pt>
    <dgm:pt modelId="{B33B9646-B9D7-446F-8FCA-00B68E94F255}" type="pres">
      <dgm:prSet presAssocID="{77CA2EB3-83EC-44B2-B548-2E6786D05A25}" presName="vert2" presStyleCnt="0"/>
      <dgm:spPr/>
    </dgm:pt>
    <dgm:pt modelId="{786EB7A2-CD21-41C8-889B-F3A357C2267D}" type="pres">
      <dgm:prSet presAssocID="{77CA2EB3-83EC-44B2-B548-2E6786D05A25}" presName="thinLine2b" presStyleLbl="callout" presStyleIdx="2" presStyleCnt="4"/>
      <dgm:spPr/>
    </dgm:pt>
    <dgm:pt modelId="{8FF37C19-71A9-4003-98E4-B6CD1CF7DA05}" type="pres">
      <dgm:prSet presAssocID="{77CA2EB3-83EC-44B2-B548-2E6786D05A25}" presName="vertSpace2b" presStyleCnt="0"/>
      <dgm:spPr/>
    </dgm:pt>
    <dgm:pt modelId="{7B2C1D45-8F00-4FB1-963D-60DEC70E949D}" type="pres">
      <dgm:prSet presAssocID="{2C574BCE-5BBD-4C2F-A32E-BBF465651E80}" presName="horz2" presStyleCnt="0"/>
      <dgm:spPr/>
    </dgm:pt>
    <dgm:pt modelId="{BD417E36-5BA9-41CC-93EE-E2D2CE85E0F0}" type="pres">
      <dgm:prSet presAssocID="{2C574BCE-5BBD-4C2F-A32E-BBF465651E80}" presName="horzSpace2" presStyleCnt="0"/>
      <dgm:spPr/>
    </dgm:pt>
    <dgm:pt modelId="{F1DA3B30-1CC7-41AD-8694-8CC6BD398585}" type="pres">
      <dgm:prSet presAssocID="{2C574BCE-5BBD-4C2F-A32E-BBF465651E80}" presName="tx2" presStyleLbl="revTx" presStyleIdx="4" presStyleCnt="5"/>
      <dgm:spPr/>
    </dgm:pt>
    <dgm:pt modelId="{593F7301-094D-495F-8FF1-B0536B303EB7}" type="pres">
      <dgm:prSet presAssocID="{2C574BCE-5BBD-4C2F-A32E-BBF465651E80}" presName="vert2" presStyleCnt="0"/>
      <dgm:spPr/>
    </dgm:pt>
    <dgm:pt modelId="{28F3BA2B-8BAA-4DAE-824A-E325BA46016B}" type="pres">
      <dgm:prSet presAssocID="{2C574BCE-5BBD-4C2F-A32E-BBF465651E80}" presName="thinLine2b" presStyleLbl="callout" presStyleIdx="3" presStyleCnt="4"/>
      <dgm:spPr/>
    </dgm:pt>
    <dgm:pt modelId="{C5C8DACB-8613-4105-80CA-DE479B3907BF}" type="pres">
      <dgm:prSet presAssocID="{2C574BCE-5BBD-4C2F-A32E-BBF465651E80}" presName="vertSpace2b" presStyleCnt="0"/>
      <dgm:spPr/>
    </dgm:pt>
  </dgm:ptLst>
  <dgm:cxnLst>
    <dgm:cxn modelId="{31686825-1E5F-4CE5-8492-5EA6A9F6C2C5}" srcId="{98CFCB65-BBA3-4D78-B2E6-5E9BE76A5702}" destId="{BCD09376-0CBD-4EF8-824C-804EBD6B3848}" srcOrd="0" destOrd="0" parTransId="{3497B0CB-20BF-4AC2-9162-1EDC6F8C086E}" sibTransId="{3B7D6F47-B057-4995-A7C7-11595C52CF62}"/>
    <dgm:cxn modelId="{141CD927-C98E-4E46-A335-D1668395D900}" type="presOf" srcId="{DBD753F2-7F94-402B-9690-778E4C377577}" destId="{29CD38D4-B3A6-496B-BADA-A401463E4580}" srcOrd="0" destOrd="0" presId="urn:microsoft.com/office/officeart/2008/layout/LinedList"/>
    <dgm:cxn modelId="{68A7A32D-3EDE-433C-90DF-E6F26FD2991A}" type="presOf" srcId="{2C574BCE-5BBD-4C2F-A32E-BBF465651E80}" destId="{F1DA3B30-1CC7-41AD-8694-8CC6BD398585}" srcOrd="0" destOrd="0" presId="urn:microsoft.com/office/officeart/2008/layout/LinedList"/>
    <dgm:cxn modelId="{0D610A89-056D-45A3-88A8-FCE39F6AC2A2}" type="presOf" srcId="{98CFCB65-BBA3-4D78-B2E6-5E9BE76A5702}" destId="{88DCA8F3-20D9-48B3-BBBC-935FA3E58110}" srcOrd="0" destOrd="0" presId="urn:microsoft.com/office/officeart/2008/layout/LinedList"/>
    <dgm:cxn modelId="{147E759A-675E-45FC-91F7-CA773D8DD784}" type="presOf" srcId="{145586F0-243F-4EDC-9C7B-B1EA6D3BA14B}" destId="{8091E17B-55C3-4ACD-9ACD-F5DBC7289AEF}" srcOrd="0" destOrd="0" presId="urn:microsoft.com/office/officeart/2008/layout/LinedList"/>
    <dgm:cxn modelId="{D8A707A6-5E5C-447B-927A-85ADEA0E89AE}" type="presOf" srcId="{77CA2EB3-83EC-44B2-B548-2E6786D05A25}" destId="{C1C19F88-D28B-4BD8-B959-6356B38A9390}" srcOrd="0" destOrd="0" presId="urn:microsoft.com/office/officeart/2008/layout/LinedList"/>
    <dgm:cxn modelId="{7744F9AF-1207-4A7F-BD38-463A1FEFBF61}" srcId="{BCD09376-0CBD-4EF8-824C-804EBD6B3848}" destId="{DBD753F2-7F94-402B-9690-778E4C377577}" srcOrd="1" destOrd="0" parTransId="{07C09951-D9A6-45B2-B9B2-7CAB2510FE96}" sibTransId="{A4D74206-6ABC-4DBD-A1CC-C000D61F4C44}"/>
    <dgm:cxn modelId="{746C32C6-7EFC-4C93-BE1C-1EBC662AAD2A}" type="presOf" srcId="{BCD09376-0CBD-4EF8-824C-804EBD6B3848}" destId="{9026A718-8E26-4F8E-876C-8897A53927EF}" srcOrd="0" destOrd="0" presId="urn:microsoft.com/office/officeart/2008/layout/LinedList"/>
    <dgm:cxn modelId="{55920EDC-6A4A-471C-B8B8-9C71945AA452}" srcId="{BCD09376-0CBD-4EF8-824C-804EBD6B3848}" destId="{2C574BCE-5BBD-4C2F-A32E-BBF465651E80}" srcOrd="3" destOrd="0" parTransId="{CE2DF1FC-8BD4-4910-A596-FAC34D84CD0D}" sibTransId="{C7FC0E4D-D71A-4AE0-8977-26D26991C26D}"/>
    <dgm:cxn modelId="{F96B44E1-8626-46CB-A5AD-8E82D609CAC8}" srcId="{BCD09376-0CBD-4EF8-824C-804EBD6B3848}" destId="{77CA2EB3-83EC-44B2-B548-2E6786D05A25}" srcOrd="2" destOrd="0" parTransId="{9F37F642-4188-41E1-A466-B4EBB2101707}" sibTransId="{5653EDBC-F3EA-4C3C-A2C4-53F6B56ACC5B}"/>
    <dgm:cxn modelId="{B933AAFF-6082-4FDE-9D6B-5DB25B67D9D9}" srcId="{BCD09376-0CBD-4EF8-824C-804EBD6B3848}" destId="{145586F0-243F-4EDC-9C7B-B1EA6D3BA14B}" srcOrd="0" destOrd="0" parTransId="{F4FA3FED-0608-4090-9705-E665843DAA26}" sibTransId="{B1208F39-BC6A-4FBB-9BB7-EBDFA009A23D}"/>
    <dgm:cxn modelId="{9184D842-9A75-4833-9CF3-3C4492468650}" type="presParOf" srcId="{88DCA8F3-20D9-48B3-BBBC-935FA3E58110}" destId="{DA773C26-CC25-46A0-9F2A-2823CC6D95D7}" srcOrd="0" destOrd="0" presId="urn:microsoft.com/office/officeart/2008/layout/LinedList"/>
    <dgm:cxn modelId="{F1AA8290-AF64-43AD-8560-B934D9EE074A}" type="presParOf" srcId="{88DCA8F3-20D9-48B3-BBBC-935FA3E58110}" destId="{D18CB1B0-EB9C-4BC6-B7FC-876EB91E20F8}" srcOrd="1" destOrd="0" presId="urn:microsoft.com/office/officeart/2008/layout/LinedList"/>
    <dgm:cxn modelId="{B4D54617-81B7-4566-8DC1-AADC9ABBEB01}" type="presParOf" srcId="{D18CB1B0-EB9C-4BC6-B7FC-876EB91E20F8}" destId="{9026A718-8E26-4F8E-876C-8897A53927EF}" srcOrd="0" destOrd="0" presId="urn:microsoft.com/office/officeart/2008/layout/LinedList"/>
    <dgm:cxn modelId="{C52F2EC4-F25D-4A4F-916D-972BF8AB9098}" type="presParOf" srcId="{D18CB1B0-EB9C-4BC6-B7FC-876EB91E20F8}" destId="{E8151734-7B14-465F-8067-80477742335D}" srcOrd="1" destOrd="0" presId="urn:microsoft.com/office/officeart/2008/layout/LinedList"/>
    <dgm:cxn modelId="{CB5BCCA4-88C1-40C1-8174-D2367474993B}" type="presParOf" srcId="{E8151734-7B14-465F-8067-80477742335D}" destId="{20292066-7592-4D31-994E-9E634CE5F467}" srcOrd="0" destOrd="0" presId="urn:microsoft.com/office/officeart/2008/layout/LinedList"/>
    <dgm:cxn modelId="{D1C4A5FB-CFC2-4183-9331-CE4FBE8D284C}" type="presParOf" srcId="{E8151734-7B14-465F-8067-80477742335D}" destId="{0254F7F7-F7FB-4B93-A9B6-44100D3CEE35}" srcOrd="1" destOrd="0" presId="urn:microsoft.com/office/officeart/2008/layout/LinedList"/>
    <dgm:cxn modelId="{018C7864-6429-49B7-8643-639EE3879D23}" type="presParOf" srcId="{0254F7F7-F7FB-4B93-A9B6-44100D3CEE35}" destId="{E264E3C1-A899-4B39-81E4-34C071342526}" srcOrd="0" destOrd="0" presId="urn:microsoft.com/office/officeart/2008/layout/LinedList"/>
    <dgm:cxn modelId="{EC5FD59C-17B8-46DD-B9B3-6B1B5EEB4695}" type="presParOf" srcId="{0254F7F7-F7FB-4B93-A9B6-44100D3CEE35}" destId="{8091E17B-55C3-4ACD-9ACD-F5DBC7289AEF}" srcOrd="1" destOrd="0" presId="urn:microsoft.com/office/officeart/2008/layout/LinedList"/>
    <dgm:cxn modelId="{C53B0FAC-C0FA-49C9-8176-C2D088FB224D}" type="presParOf" srcId="{0254F7F7-F7FB-4B93-A9B6-44100D3CEE35}" destId="{5F0D7E69-B831-4E80-B89B-171FEC2D6033}" srcOrd="2" destOrd="0" presId="urn:microsoft.com/office/officeart/2008/layout/LinedList"/>
    <dgm:cxn modelId="{398CD8F1-A3A9-4E6E-B20A-A776D3F6569A}" type="presParOf" srcId="{E8151734-7B14-465F-8067-80477742335D}" destId="{51D1AA07-3922-457F-9DBF-D4ACE16AC75B}" srcOrd="2" destOrd="0" presId="urn:microsoft.com/office/officeart/2008/layout/LinedList"/>
    <dgm:cxn modelId="{03F54923-E665-4A5B-82CB-88F54B0B39C4}" type="presParOf" srcId="{E8151734-7B14-465F-8067-80477742335D}" destId="{6050CBBE-08BC-4534-BB7C-50411F9578CA}" srcOrd="3" destOrd="0" presId="urn:microsoft.com/office/officeart/2008/layout/LinedList"/>
    <dgm:cxn modelId="{D176E2D0-1E7F-4332-BAF6-A4D50F435F0E}" type="presParOf" srcId="{E8151734-7B14-465F-8067-80477742335D}" destId="{6B2FF2B2-FA07-4C79-96D0-4C1B530AC926}" srcOrd="4" destOrd="0" presId="urn:microsoft.com/office/officeart/2008/layout/LinedList"/>
    <dgm:cxn modelId="{D6069569-4252-4738-94CD-448498D09152}" type="presParOf" srcId="{6B2FF2B2-FA07-4C79-96D0-4C1B530AC926}" destId="{D010D3DD-1308-4786-8C1D-900832AD7426}" srcOrd="0" destOrd="0" presId="urn:microsoft.com/office/officeart/2008/layout/LinedList"/>
    <dgm:cxn modelId="{DF4A69E1-CDAB-4D98-BE22-DD48435B4DAF}" type="presParOf" srcId="{6B2FF2B2-FA07-4C79-96D0-4C1B530AC926}" destId="{29CD38D4-B3A6-496B-BADA-A401463E4580}" srcOrd="1" destOrd="0" presId="urn:microsoft.com/office/officeart/2008/layout/LinedList"/>
    <dgm:cxn modelId="{1CC330DB-34B3-4BFD-9B16-C133C220EEE8}" type="presParOf" srcId="{6B2FF2B2-FA07-4C79-96D0-4C1B530AC926}" destId="{71B20CCF-B095-403C-9F99-9C6FA4B84801}" srcOrd="2" destOrd="0" presId="urn:microsoft.com/office/officeart/2008/layout/LinedList"/>
    <dgm:cxn modelId="{6147E24A-7194-4751-AE55-974036B0361C}" type="presParOf" srcId="{E8151734-7B14-465F-8067-80477742335D}" destId="{207957E3-A6C5-408E-94CC-E3DD2A564EA3}" srcOrd="5" destOrd="0" presId="urn:microsoft.com/office/officeart/2008/layout/LinedList"/>
    <dgm:cxn modelId="{E37E43A7-B1FB-4702-8D42-8927684FB92A}" type="presParOf" srcId="{E8151734-7B14-465F-8067-80477742335D}" destId="{043774B8-4F5C-4740-A7B6-1832770B0031}" srcOrd="6" destOrd="0" presId="urn:microsoft.com/office/officeart/2008/layout/LinedList"/>
    <dgm:cxn modelId="{C1653ED0-5E58-45E7-A49A-741C4280E815}" type="presParOf" srcId="{E8151734-7B14-465F-8067-80477742335D}" destId="{8D2B027B-DB2C-4DD0-B8C2-1AEAB076E9CE}" srcOrd="7" destOrd="0" presId="urn:microsoft.com/office/officeart/2008/layout/LinedList"/>
    <dgm:cxn modelId="{3F7E6558-192A-412A-8A5E-2494221A327B}" type="presParOf" srcId="{8D2B027B-DB2C-4DD0-B8C2-1AEAB076E9CE}" destId="{E4D9E675-4C81-42A9-B760-82B119D15D25}" srcOrd="0" destOrd="0" presId="urn:microsoft.com/office/officeart/2008/layout/LinedList"/>
    <dgm:cxn modelId="{52C696EA-8DA3-46CC-BEA0-A5AD7F13D210}" type="presParOf" srcId="{8D2B027B-DB2C-4DD0-B8C2-1AEAB076E9CE}" destId="{C1C19F88-D28B-4BD8-B959-6356B38A9390}" srcOrd="1" destOrd="0" presId="urn:microsoft.com/office/officeart/2008/layout/LinedList"/>
    <dgm:cxn modelId="{42409273-1403-43CC-8248-C5D5085A0A0E}" type="presParOf" srcId="{8D2B027B-DB2C-4DD0-B8C2-1AEAB076E9CE}" destId="{B33B9646-B9D7-446F-8FCA-00B68E94F255}" srcOrd="2" destOrd="0" presId="urn:microsoft.com/office/officeart/2008/layout/LinedList"/>
    <dgm:cxn modelId="{9DE67450-56F0-41DB-9811-53EB144AF714}" type="presParOf" srcId="{E8151734-7B14-465F-8067-80477742335D}" destId="{786EB7A2-CD21-41C8-889B-F3A357C2267D}" srcOrd="8" destOrd="0" presId="urn:microsoft.com/office/officeart/2008/layout/LinedList"/>
    <dgm:cxn modelId="{D31CFBFF-84EB-4B80-AB03-48864A75C026}" type="presParOf" srcId="{E8151734-7B14-465F-8067-80477742335D}" destId="{8FF37C19-71A9-4003-98E4-B6CD1CF7DA05}" srcOrd="9" destOrd="0" presId="urn:microsoft.com/office/officeart/2008/layout/LinedList"/>
    <dgm:cxn modelId="{BDFB489F-948E-4AB5-B437-A5B1ACB156A3}" type="presParOf" srcId="{E8151734-7B14-465F-8067-80477742335D}" destId="{7B2C1D45-8F00-4FB1-963D-60DEC70E949D}" srcOrd="10" destOrd="0" presId="urn:microsoft.com/office/officeart/2008/layout/LinedList"/>
    <dgm:cxn modelId="{7FD65926-6A33-4824-9FD5-33937194A1C5}" type="presParOf" srcId="{7B2C1D45-8F00-4FB1-963D-60DEC70E949D}" destId="{BD417E36-5BA9-41CC-93EE-E2D2CE85E0F0}" srcOrd="0" destOrd="0" presId="urn:microsoft.com/office/officeart/2008/layout/LinedList"/>
    <dgm:cxn modelId="{E66C794D-2E7F-4C9A-B33B-824E73823AE9}" type="presParOf" srcId="{7B2C1D45-8F00-4FB1-963D-60DEC70E949D}" destId="{F1DA3B30-1CC7-41AD-8694-8CC6BD398585}" srcOrd="1" destOrd="0" presId="urn:microsoft.com/office/officeart/2008/layout/LinedList"/>
    <dgm:cxn modelId="{22C861DA-8900-471F-A2FD-998B591E264A}" type="presParOf" srcId="{7B2C1D45-8F00-4FB1-963D-60DEC70E949D}" destId="{593F7301-094D-495F-8FF1-B0536B303EB7}" srcOrd="2" destOrd="0" presId="urn:microsoft.com/office/officeart/2008/layout/LinedList"/>
    <dgm:cxn modelId="{83FBA691-8BB5-4D5A-A5D4-01DBDDADB65D}" type="presParOf" srcId="{E8151734-7B14-465F-8067-80477742335D}" destId="{28F3BA2B-8BAA-4DAE-824A-E325BA46016B}" srcOrd="11" destOrd="0" presId="urn:microsoft.com/office/officeart/2008/layout/LinedList"/>
    <dgm:cxn modelId="{303B6C9C-A9CE-43E3-8100-ECC9FC1C7140}" type="presParOf" srcId="{E8151734-7B14-465F-8067-80477742335D}" destId="{C5C8DACB-8613-4105-80CA-DE479B3907BF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2969E46-64AD-4DA0-8505-72137019AE43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4CD2811C-0A25-407E-83D7-EF5002136691}">
      <dgm:prSet phldrT="[Tekst]"/>
      <dgm:spPr/>
      <dgm:t>
        <a:bodyPr/>
        <a:lstStyle/>
        <a:p>
          <a:r>
            <a:rPr lang="pl-PL" dirty="0"/>
            <a:t>Model parlamentarny (podporządkowanie Prokuratury parlamentowi) - Węgry</a:t>
          </a:r>
          <a:endParaRPr lang="en-GB" dirty="0"/>
        </a:p>
      </dgm:t>
    </dgm:pt>
    <dgm:pt modelId="{9BB1C1C0-695D-4FF6-A274-ACD24D59C746}" type="parTrans" cxnId="{DDD113D5-F4BA-4EB6-9BAA-372CD3CE382C}">
      <dgm:prSet/>
      <dgm:spPr/>
      <dgm:t>
        <a:bodyPr/>
        <a:lstStyle/>
        <a:p>
          <a:endParaRPr lang="en-GB"/>
        </a:p>
      </dgm:t>
    </dgm:pt>
    <dgm:pt modelId="{6671676B-0F74-4DA1-B1C4-4407BC214B27}" type="sibTrans" cxnId="{DDD113D5-F4BA-4EB6-9BAA-372CD3CE382C}">
      <dgm:prSet/>
      <dgm:spPr/>
      <dgm:t>
        <a:bodyPr/>
        <a:lstStyle/>
        <a:p>
          <a:endParaRPr lang="en-GB"/>
        </a:p>
      </dgm:t>
    </dgm:pt>
    <dgm:pt modelId="{9CE975D3-7B0D-445B-B93E-14C898F0E2AE}">
      <dgm:prSet phldrT="[Tekst]"/>
      <dgm:spPr/>
      <dgm:t>
        <a:bodyPr/>
        <a:lstStyle/>
        <a:p>
          <a:r>
            <a:rPr lang="pl-PL" dirty="0"/>
            <a:t>Prokuratura jako organ w pełni niezależny (Słowenia)</a:t>
          </a:r>
          <a:endParaRPr lang="en-GB" dirty="0"/>
        </a:p>
      </dgm:t>
    </dgm:pt>
    <dgm:pt modelId="{F4FB8FAB-0CCC-420A-823B-B0CF123ECA4D}" type="parTrans" cxnId="{CEBC1DF5-877F-4DC6-934F-C7DD1ECA0B11}">
      <dgm:prSet/>
      <dgm:spPr/>
      <dgm:t>
        <a:bodyPr/>
        <a:lstStyle/>
        <a:p>
          <a:endParaRPr lang="en-GB"/>
        </a:p>
      </dgm:t>
    </dgm:pt>
    <dgm:pt modelId="{4C81E134-8848-491A-991E-391434CA31AB}" type="sibTrans" cxnId="{CEBC1DF5-877F-4DC6-934F-C7DD1ECA0B11}">
      <dgm:prSet/>
      <dgm:spPr/>
      <dgm:t>
        <a:bodyPr/>
        <a:lstStyle/>
        <a:p>
          <a:endParaRPr lang="en-GB"/>
        </a:p>
      </dgm:t>
    </dgm:pt>
    <dgm:pt modelId="{BF3577B1-4A7A-4032-8E65-DF8B3E032C43}">
      <dgm:prSet phldrT="[Tekst]"/>
      <dgm:spPr/>
      <dgm:t>
        <a:bodyPr/>
        <a:lstStyle/>
        <a:p>
          <a:r>
            <a:rPr lang="pl-PL" dirty="0"/>
            <a:t>Model klasyczny - Prokuratura w strukturze władzy wykonawczej (USA)</a:t>
          </a:r>
          <a:endParaRPr lang="en-GB" dirty="0"/>
        </a:p>
      </dgm:t>
    </dgm:pt>
    <dgm:pt modelId="{82BFA81B-2B15-4269-A566-E2000755C79A}" type="parTrans" cxnId="{407F1982-CB03-4049-80DE-FDA584BFEAE9}">
      <dgm:prSet/>
      <dgm:spPr/>
      <dgm:t>
        <a:bodyPr/>
        <a:lstStyle/>
        <a:p>
          <a:endParaRPr lang="en-GB"/>
        </a:p>
      </dgm:t>
    </dgm:pt>
    <dgm:pt modelId="{BCD7B11D-E2A5-4F9B-A872-11A441906533}" type="sibTrans" cxnId="{407F1982-CB03-4049-80DE-FDA584BFEAE9}">
      <dgm:prSet/>
      <dgm:spPr/>
      <dgm:t>
        <a:bodyPr/>
        <a:lstStyle/>
        <a:p>
          <a:endParaRPr lang="en-GB"/>
        </a:p>
      </dgm:t>
    </dgm:pt>
    <dgm:pt modelId="{418397DB-E456-429A-B4FE-1544C43E4986}">
      <dgm:prSet phldrT="[Tekst]"/>
      <dgm:spPr/>
      <dgm:t>
        <a:bodyPr/>
        <a:lstStyle/>
        <a:p>
          <a:r>
            <a:rPr lang="pl-PL" dirty="0"/>
            <a:t>Model podporządkowania głowie państwa (Belgia)</a:t>
          </a:r>
          <a:endParaRPr lang="en-GB" dirty="0"/>
        </a:p>
      </dgm:t>
    </dgm:pt>
    <dgm:pt modelId="{54F1E184-E005-4695-96B2-00E407E872E7}" type="parTrans" cxnId="{E9E9B4B1-54FC-45D9-BCF3-65DACEFED637}">
      <dgm:prSet/>
      <dgm:spPr/>
      <dgm:t>
        <a:bodyPr/>
        <a:lstStyle/>
        <a:p>
          <a:endParaRPr lang="en-GB"/>
        </a:p>
      </dgm:t>
    </dgm:pt>
    <dgm:pt modelId="{D65A3146-A764-42D5-B03C-D4CABDCE9FB8}" type="sibTrans" cxnId="{E9E9B4B1-54FC-45D9-BCF3-65DACEFED637}">
      <dgm:prSet/>
      <dgm:spPr/>
      <dgm:t>
        <a:bodyPr/>
        <a:lstStyle/>
        <a:p>
          <a:endParaRPr lang="en-GB"/>
        </a:p>
      </dgm:t>
    </dgm:pt>
    <dgm:pt modelId="{3396C1FB-7DF6-42F3-9AC5-7D449B6D5297}" type="pres">
      <dgm:prSet presAssocID="{A2969E46-64AD-4DA0-8505-72137019AE43}" presName="Name0" presStyleCnt="0">
        <dgm:presLayoutVars>
          <dgm:dir/>
          <dgm:resizeHandles val="exact"/>
        </dgm:presLayoutVars>
      </dgm:prSet>
      <dgm:spPr/>
    </dgm:pt>
    <dgm:pt modelId="{9B01AB33-9847-49FC-98E0-3996C37AC092}" type="pres">
      <dgm:prSet presAssocID="{A2969E46-64AD-4DA0-8505-72137019AE43}" presName="fgShape" presStyleLbl="fgShp" presStyleIdx="0" presStyleCnt="1"/>
      <dgm:spPr/>
    </dgm:pt>
    <dgm:pt modelId="{3FCBDEAF-E330-408B-9D51-F09FB3B5A941}" type="pres">
      <dgm:prSet presAssocID="{A2969E46-64AD-4DA0-8505-72137019AE43}" presName="linComp" presStyleCnt="0"/>
      <dgm:spPr/>
    </dgm:pt>
    <dgm:pt modelId="{3643610F-4095-4130-8806-8346C576056E}" type="pres">
      <dgm:prSet presAssocID="{4CD2811C-0A25-407E-83D7-EF5002136691}" presName="compNode" presStyleCnt="0"/>
      <dgm:spPr/>
    </dgm:pt>
    <dgm:pt modelId="{07968015-D7C3-4B63-9404-5B6EDD73BD74}" type="pres">
      <dgm:prSet presAssocID="{4CD2811C-0A25-407E-83D7-EF5002136691}" presName="bkgdShape" presStyleLbl="node1" presStyleIdx="0" presStyleCnt="4"/>
      <dgm:spPr/>
    </dgm:pt>
    <dgm:pt modelId="{0498043C-9FFA-4F5D-9EAD-0619C4303AE3}" type="pres">
      <dgm:prSet presAssocID="{4CD2811C-0A25-407E-83D7-EF5002136691}" presName="nodeTx" presStyleLbl="node1" presStyleIdx="0" presStyleCnt="4">
        <dgm:presLayoutVars>
          <dgm:bulletEnabled val="1"/>
        </dgm:presLayoutVars>
      </dgm:prSet>
      <dgm:spPr/>
    </dgm:pt>
    <dgm:pt modelId="{EDEEFAC8-88A1-401D-B762-11F0CE6A9A13}" type="pres">
      <dgm:prSet presAssocID="{4CD2811C-0A25-407E-83D7-EF5002136691}" presName="invisiNode" presStyleLbl="node1" presStyleIdx="0" presStyleCnt="4"/>
      <dgm:spPr/>
    </dgm:pt>
    <dgm:pt modelId="{679BB944-8137-4BC7-AAB4-BB8A82AED32E}" type="pres">
      <dgm:prSet presAssocID="{4CD2811C-0A25-407E-83D7-EF5002136691}" presName="imagNode" presStyleLbl="fgImgPlace1" presStyleIdx="0" presStyleCnt="4"/>
      <dgm:spPr/>
    </dgm:pt>
    <dgm:pt modelId="{E31F40E1-0B68-462A-805E-EC0EE931728F}" type="pres">
      <dgm:prSet presAssocID="{6671676B-0F74-4DA1-B1C4-4407BC214B27}" presName="sibTrans" presStyleLbl="sibTrans2D1" presStyleIdx="0" presStyleCnt="0"/>
      <dgm:spPr/>
    </dgm:pt>
    <dgm:pt modelId="{2682FA50-B0E3-4AE0-8502-1D59380AC679}" type="pres">
      <dgm:prSet presAssocID="{9CE975D3-7B0D-445B-B93E-14C898F0E2AE}" presName="compNode" presStyleCnt="0"/>
      <dgm:spPr/>
    </dgm:pt>
    <dgm:pt modelId="{C3AB88B9-C5A3-4840-8DD4-EECE238CF8B5}" type="pres">
      <dgm:prSet presAssocID="{9CE975D3-7B0D-445B-B93E-14C898F0E2AE}" presName="bkgdShape" presStyleLbl="node1" presStyleIdx="1" presStyleCnt="4"/>
      <dgm:spPr/>
    </dgm:pt>
    <dgm:pt modelId="{65F1DE4F-0BAA-4246-859B-DE29FA482739}" type="pres">
      <dgm:prSet presAssocID="{9CE975D3-7B0D-445B-B93E-14C898F0E2AE}" presName="nodeTx" presStyleLbl="node1" presStyleIdx="1" presStyleCnt="4">
        <dgm:presLayoutVars>
          <dgm:bulletEnabled val="1"/>
        </dgm:presLayoutVars>
      </dgm:prSet>
      <dgm:spPr/>
    </dgm:pt>
    <dgm:pt modelId="{DACADDB1-06D3-40F9-9EF0-2703EDBACBDC}" type="pres">
      <dgm:prSet presAssocID="{9CE975D3-7B0D-445B-B93E-14C898F0E2AE}" presName="invisiNode" presStyleLbl="node1" presStyleIdx="1" presStyleCnt="4"/>
      <dgm:spPr/>
    </dgm:pt>
    <dgm:pt modelId="{15F6E775-FDB2-4BC7-9B25-FE0F5D078C52}" type="pres">
      <dgm:prSet presAssocID="{9CE975D3-7B0D-445B-B93E-14C898F0E2AE}" presName="imagNode" presStyleLbl="fgImgPlace1" presStyleIdx="1" presStyleCnt="4"/>
      <dgm:spPr/>
    </dgm:pt>
    <dgm:pt modelId="{EBE06E21-D645-4290-837B-941606F156B1}" type="pres">
      <dgm:prSet presAssocID="{4C81E134-8848-491A-991E-391434CA31AB}" presName="sibTrans" presStyleLbl="sibTrans2D1" presStyleIdx="0" presStyleCnt="0"/>
      <dgm:spPr/>
    </dgm:pt>
    <dgm:pt modelId="{C57D4E7B-6E85-44A4-A075-0D92CA873FB7}" type="pres">
      <dgm:prSet presAssocID="{418397DB-E456-429A-B4FE-1544C43E4986}" presName="compNode" presStyleCnt="0"/>
      <dgm:spPr/>
    </dgm:pt>
    <dgm:pt modelId="{6777CC93-8779-420E-B2AB-43F93D5BCA1B}" type="pres">
      <dgm:prSet presAssocID="{418397DB-E456-429A-B4FE-1544C43E4986}" presName="bkgdShape" presStyleLbl="node1" presStyleIdx="2" presStyleCnt="4"/>
      <dgm:spPr/>
    </dgm:pt>
    <dgm:pt modelId="{C4DC1F1B-9879-438C-9A9D-F820495FB67E}" type="pres">
      <dgm:prSet presAssocID="{418397DB-E456-429A-B4FE-1544C43E4986}" presName="nodeTx" presStyleLbl="node1" presStyleIdx="2" presStyleCnt="4">
        <dgm:presLayoutVars>
          <dgm:bulletEnabled val="1"/>
        </dgm:presLayoutVars>
      </dgm:prSet>
      <dgm:spPr/>
    </dgm:pt>
    <dgm:pt modelId="{07D06342-F4DE-4B20-9929-29527305E025}" type="pres">
      <dgm:prSet presAssocID="{418397DB-E456-429A-B4FE-1544C43E4986}" presName="invisiNode" presStyleLbl="node1" presStyleIdx="2" presStyleCnt="4"/>
      <dgm:spPr/>
    </dgm:pt>
    <dgm:pt modelId="{57239F9B-ED97-4A63-97CC-56C405AC1B3E}" type="pres">
      <dgm:prSet presAssocID="{418397DB-E456-429A-B4FE-1544C43E4986}" presName="imagNode" presStyleLbl="fgImgPlace1" presStyleIdx="2" presStyleCnt="4"/>
      <dgm:spPr/>
    </dgm:pt>
    <dgm:pt modelId="{6E5B29A2-DC6C-485E-9224-D90CAB17B984}" type="pres">
      <dgm:prSet presAssocID="{D65A3146-A764-42D5-B03C-D4CABDCE9FB8}" presName="sibTrans" presStyleLbl="sibTrans2D1" presStyleIdx="0" presStyleCnt="0"/>
      <dgm:spPr/>
    </dgm:pt>
    <dgm:pt modelId="{75B60634-BBD3-43D5-9812-29BDD0A50B32}" type="pres">
      <dgm:prSet presAssocID="{BF3577B1-4A7A-4032-8E65-DF8B3E032C43}" presName="compNode" presStyleCnt="0"/>
      <dgm:spPr/>
    </dgm:pt>
    <dgm:pt modelId="{3D47A424-1F60-48FF-B568-427692B07376}" type="pres">
      <dgm:prSet presAssocID="{BF3577B1-4A7A-4032-8E65-DF8B3E032C43}" presName="bkgdShape" presStyleLbl="node1" presStyleIdx="3" presStyleCnt="4"/>
      <dgm:spPr/>
    </dgm:pt>
    <dgm:pt modelId="{248CE68F-A1A7-419E-9D01-7239DC8CCF2F}" type="pres">
      <dgm:prSet presAssocID="{BF3577B1-4A7A-4032-8E65-DF8B3E032C43}" presName="nodeTx" presStyleLbl="node1" presStyleIdx="3" presStyleCnt="4">
        <dgm:presLayoutVars>
          <dgm:bulletEnabled val="1"/>
        </dgm:presLayoutVars>
      </dgm:prSet>
      <dgm:spPr/>
    </dgm:pt>
    <dgm:pt modelId="{5090552E-2DDA-4A70-9E8E-4BBDD5630805}" type="pres">
      <dgm:prSet presAssocID="{BF3577B1-4A7A-4032-8E65-DF8B3E032C43}" presName="invisiNode" presStyleLbl="node1" presStyleIdx="3" presStyleCnt="4"/>
      <dgm:spPr/>
    </dgm:pt>
    <dgm:pt modelId="{8AA41E3A-7501-414E-A090-EF0B7EFEF0A8}" type="pres">
      <dgm:prSet presAssocID="{BF3577B1-4A7A-4032-8E65-DF8B3E032C43}" presName="imagNode" presStyleLbl="fgImgPlace1" presStyleIdx="3" presStyleCnt="4"/>
      <dgm:spPr/>
    </dgm:pt>
  </dgm:ptLst>
  <dgm:cxnLst>
    <dgm:cxn modelId="{3B079D1C-CA3E-44BE-A286-8EF99DAC0686}" type="presOf" srcId="{BF3577B1-4A7A-4032-8E65-DF8B3E032C43}" destId="{248CE68F-A1A7-419E-9D01-7239DC8CCF2F}" srcOrd="1" destOrd="0" presId="urn:microsoft.com/office/officeart/2005/8/layout/hList7"/>
    <dgm:cxn modelId="{BF45F52F-0554-4DB6-99C7-E8131EDEA399}" type="presOf" srcId="{418397DB-E456-429A-B4FE-1544C43E4986}" destId="{6777CC93-8779-420E-B2AB-43F93D5BCA1B}" srcOrd="0" destOrd="0" presId="urn:microsoft.com/office/officeart/2005/8/layout/hList7"/>
    <dgm:cxn modelId="{A4BEA234-37AE-4D9F-95A6-16DB2AD72148}" type="presOf" srcId="{4CD2811C-0A25-407E-83D7-EF5002136691}" destId="{0498043C-9FFA-4F5D-9EAD-0619C4303AE3}" srcOrd="1" destOrd="0" presId="urn:microsoft.com/office/officeart/2005/8/layout/hList7"/>
    <dgm:cxn modelId="{52685938-3C34-4C8D-9C4C-5BF3B7B20E38}" type="presOf" srcId="{9CE975D3-7B0D-445B-B93E-14C898F0E2AE}" destId="{65F1DE4F-0BAA-4246-859B-DE29FA482739}" srcOrd="1" destOrd="0" presId="urn:microsoft.com/office/officeart/2005/8/layout/hList7"/>
    <dgm:cxn modelId="{FEED715F-80FE-4DF2-AF87-51DC1890772B}" type="presOf" srcId="{BF3577B1-4A7A-4032-8E65-DF8B3E032C43}" destId="{3D47A424-1F60-48FF-B568-427692B07376}" srcOrd="0" destOrd="0" presId="urn:microsoft.com/office/officeart/2005/8/layout/hList7"/>
    <dgm:cxn modelId="{3363B56E-A35C-4A99-94CF-4B5AEF598922}" type="presOf" srcId="{A2969E46-64AD-4DA0-8505-72137019AE43}" destId="{3396C1FB-7DF6-42F3-9AC5-7D449B6D5297}" srcOrd="0" destOrd="0" presId="urn:microsoft.com/office/officeart/2005/8/layout/hList7"/>
    <dgm:cxn modelId="{407F1982-CB03-4049-80DE-FDA584BFEAE9}" srcId="{A2969E46-64AD-4DA0-8505-72137019AE43}" destId="{BF3577B1-4A7A-4032-8E65-DF8B3E032C43}" srcOrd="3" destOrd="0" parTransId="{82BFA81B-2B15-4269-A566-E2000755C79A}" sibTransId="{BCD7B11D-E2A5-4F9B-A872-11A441906533}"/>
    <dgm:cxn modelId="{74634C83-48B1-4423-82BC-953574B7BFBF}" type="presOf" srcId="{6671676B-0F74-4DA1-B1C4-4407BC214B27}" destId="{E31F40E1-0B68-462A-805E-EC0EE931728F}" srcOrd="0" destOrd="0" presId="urn:microsoft.com/office/officeart/2005/8/layout/hList7"/>
    <dgm:cxn modelId="{672AFF99-B658-4CA2-ACB9-27194ABFCD4B}" type="presOf" srcId="{4CD2811C-0A25-407E-83D7-EF5002136691}" destId="{07968015-D7C3-4B63-9404-5B6EDD73BD74}" srcOrd="0" destOrd="0" presId="urn:microsoft.com/office/officeart/2005/8/layout/hList7"/>
    <dgm:cxn modelId="{E9E9B4B1-54FC-45D9-BCF3-65DACEFED637}" srcId="{A2969E46-64AD-4DA0-8505-72137019AE43}" destId="{418397DB-E456-429A-B4FE-1544C43E4986}" srcOrd="2" destOrd="0" parTransId="{54F1E184-E005-4695-96B2-00E407E872E7}" sibTransId="{D65A3146-A764-42D5-B03C-D4CABDCE9FB8}"/>
    <dgm:cxn modelId="{DDD113D5-F4BA-4EB6-9BAA-372CD3CE382C}" srcId="{A2969E46-64AD-4DA0-8505-72137019AE43}" destId="{4CD2811C-0A25-407E-83D7-EF5002136691}" srcOrd="0" destOrd="0" parTransId="{9BB1C1C0-695D-4FF6-A274-ACD24D59C746}" sibTransId="{6671676B-0F74-4DA1-B1C4-4407BC214B27}"/>
    <dgm:cxn modelId="{7767ABEB-BE94-484C-94ED-9ED000F80A3E}" type="presOf" srcId="{D65A3146-A764-42D5-B03C-D4CABDCE9FB8}" destId="{6E5B29A2-DC6C-485E-9224-D90CAB17B984}" srcOrd="0" destOrd="0" presId="urn:microsoft.com/office/officeart/2005/8/layout/hList7"/>
    <dgm:cxn modelId="{CEBC1DF5-877F-4DC6-934F-C7DD1ECA0B11}" srcId="{A2969E46-64AD-4DA0-8505-72137019AE43}" destId="{9CE975D3-7B0D-445B-B93E-14C898F0E2AE}" srcOrd="1" destOrd="0" parTransId="{F4FB8FAB-0CCC-420A-823B-B0CF123ECA4D}" sibTransId="{4C81E134-8848-491A-991E-391434CA31AB}"/>
    <dgm:cxn modelId="{6C6DDDF7-B2AB-4FD5-93F0-F74CA11499C9}" type="presOf" srcId="{4C81E134-8848-491A-991E-391434CA31AB}" destId="{EBE06E21-D645-4290-837B-941606F156B1}" srcOrd="0" destOrd="0" presId="urn:microsoft.com/office/officeart/2005/8/layout/hList7"/>
    <dgm:cxn modelId="{35F84DF9-64F4-4BE2-828A-B42D33F75FF1}" type="presOf" srcId="{9CE975D3-7B0D-445B-B93E-14C898F0E2AE}" destId="{C3AB88B9-C5A3-4840-8DD4-EECE238CF8B5}" srcOrd="0" destOrd="0" presId="urn:microsoft.com/office/officeart/2005/8/layout/hList7"/>
    <dgm:cxn modelId="{C8C9B0FD-D6B6-4767-8706-C2289FD7D5B1}" type="presOf" srcId="{418397DB-E456-429A-B4FE-1544C43E4986}" destId="{C4DC1F1B-9879-438C-9A9D-F820495FB67E}" srcOrd="1" destOrd="0" presId="urn:microsoft.com/office/officeart/2005/8/layout/hList7"/>
    <dgm:cxn modelId="{8DDCFCCD-826A-4537-8A08-02E383AC4242}" type="presParOf" srcId="{3396C1FB-7DF6-42F3-9AC5-7D449B6D5297}" destId="{9B01AB33-9847-49FC-98E0-3996C37AC092}" srcOrd="0" destOrd="0" presId="urn:microsoft.com/office/officeart/2005/8/layout/hList7"/>
    <dgm:cxn modelId="{1610E7E2-29C8-4AB8-AE8E-1E963A9D8576}" type="presParOf" srcId="{3396C1FB-7DF6-42F3-9AC5-7D449B6D5297}" destId="{3FCBDEAF-E330-408B-9D51-F09FB3B5A941}" srcOrd="1" destOrd="0" presId="urn:microsoft.com/office/officeart/2005/8/layout/hList7"/>
    <dgm:cxn modelId="{94C35701-BADC-4915-B166-7DB380DC7960}" type="presParOf" srcId="{3FCBDEAF-E330-408B-9D51-F09FB3B5A941}" destId="{3643610F-4095-4130-8806-8346C576056E}" srcOrd="0" destOrd="0" presId="urn:microsoft.com/office/officeart/2005/8/layout/hList7"/>
    <dgm:cxn modelId="{313034B1-F85F-4897-B23C-0B5ED9C4084D}" type="presParOf" srcId="{3643610F-4095-4130-8806-8346C576056E}" destId="{07968015-D7C3-4B63-9404-5B6EDD73BD74}" srcOrd="0" destOrd="0" presId="urn:microsoft.com/office/officeart/2005/8/layout/hList7"/>
    <dgm:cxn modelId="{1C5EA18F-B9D4-4432-9D4B-A99779635F95}" type="presParOf" srcId="{3643610F-4095-4130-8806-8346C576056E}" destId="{0498043C-9FFA-4F5D-9EAD-0619C4303AE3}" srcOrd="1" destOrd="0" presId="urn:microsoft.com/office/officeart/2005/8/layout/hList7"/>
    <dgm:cxn modelId="{66A94F62-34D7-4A3C-9D3F-2DB06EF3CEC6}" type="presParOf" srcId="{3643610F-4095-4130-8806-8346C576056E}" destId="{EDEEFAC8-88A1-401D-B762-11F0CE6A9A13}" srcOrd="2" destOrd="0" presId="urn:microsoft.com/office/officeart/2005/8/layout/hList7"/>
    <dgm:cxn modelId="{89160782-064B-4F81-AD90-E9490A247EA5}" type="presParOf" srcId="{3643610F-4095-4130-8806-8346C576056E}" destId="{679BB944-8137-4BC7-AAB4-BB8A82AED32E}" srcOrd="3" destOrd="0" presId="urn:microsoft.com/office/officeart/2005/8/layout/hList7"/>
    <dgm:cxn modelId="{89C11E51-C73C-464C-A4FD-FD5646BB16E8}" type="presParOf" srcId="{3FCBDEAF-E330-408B-9D51-F09FB3B5A941}" destId="{E31F40E1-0B68-462A-805E-EC0EE931728F}" srcOrd="1" destOrd="0" presId="urn:microsoft.com/office/officeart/2005/8/layout/hList7"/>
    <dgm:cxn modelId="{3D6A10B2-B0C1-442F-AECA-FF9F1FCEA0F6}" type="presParOf" srcId="{3FCBDEAF-E330-408B-9D51-F09FB3B5A941}" destId="{2682FA50-B0E3-4AE0-8502-1D59380AC679}" srcOrd="2" destOrd="0" presId="urn:microsoft.com/office/officeart/2005/8/layout/hList7"/>
    <dgm:cxn modelId="{3EE9FDBA-DDAD-4EAB-9E0C-864439BB5471}" type="presParOf" srcId="{2682FA50-B0E3-4AE0-8502-1D59380AC679}" destId="{C3AB88B9-C5A3-4840-8DD4-EECE238CF8B5}" srcOrd="0" destOrd="0" presId="urn:microsoft.com/office/officeart/2005/8/layout/hList7"/>
    <dgm:cxn modelId="{9FD07402-34C8-43BD-ABE9-6974583A7FF5}" type="presParOf" srcId="{2682FA50-B0E3-4AE0-8502-1D59380AC679}" destId="{65F1DE4F-0BAA-4246-859B-DE29FA482739}" srcOrd="1" destOrd="0" presId="urn:microsoft.com/office/officeart/2005/8/layout/hList7"/>
    <dgm:cxn modelId="{054480DE-13DB-4A79-A7EB-EF441731E10D}" type="presParOf" srcId="{2682FA50-B0E3-4AE0-8502-1D59380AC679}" destId="{DACADDB1-06D3-40F9-9EF0-2703EDBACBDC}" srcOrd="2" destOrd="0" presId="urn:microsoft.com/office/officeart/2005/8/layout/hList7"/>
    <dgm:cxn modelId="{F70D46A2-C221-4B62-9D8B-A0364B5582B6}" type="presParOf" srcId="{2682FA50-B0E3-4AE0-8502-1D59380AC679}" destId="{15F6E775-FDB2-4BC7-9B25-FE0F5D078C52}" srcOrd="3" destOrd="0" presId="urn:microsoft.com/office/officeart/2005/8/layout/hList7"/>
    <dgm:cxn modelId="{7BF8C00B-06EA-47BD-BBE8-E6CAF39F3711}" type="presParOf" srcId="{3FCBDEAF-E330-408B-9D51-F09FB3B5A941}" destId="{EBE06E21-D645-4290-837B-941606F156B1}" srcOrd="3" destOrd="0" presId="urn:microsoft.com/office/officeart/2005/8/layout/hList7"/>
    <dgm:cxn modelId="{DE2FEC48-85AF-4AD1-B285-5AE071000BEC}" type="presParOf" srcId="{3FCBDEAF-E330-408B-9D51-F09FB3B5A941}" destId="{C57D4E7B-6E85-44A4-A075-0D92CA873FB7}" srcOrd="4" destOrd="0" presId="urn:microsoft.com/office/officeart/2005/8/layout/hList7"/>
    <dgm:cxn modelId="{0F086BEC-434C-4CDE-B2AE-0BA045D7BA11}" type="presParOf" srcId="{C57D4E7B-6E85-44A4-A075-0D92CA873FB7}" destId="{6777CC93-8779-420E-B2AB-43F93D5BCA1B}" srcOrd="0" destOrd="0" presId="urn:microsoft.com/office/officeart/2005/8/layout/hList7"/>
    <dgm:cxn modelId="{AEF6C19F-723E-4E68-8D52-B2E92E37BF2B}" type="presParOf" srcId="{C57D4E7B-6E85-44A4-A075-0D92CA873FB7}" destId="{C4DC1F1B-9879-438C-9A9D-F820495FB67E}" srcOrd="1" destOrd="0" presId="urn:microsoft.com/office/officeart/2005/8/layout/hList7"/>
    <dgm:cxn modelId="{31E767F3-3A59-4EA1-9136-6A0C8F973D9F}" type="presParOf" srcId="{C57D4E7B-6E85-44A4-A075-0D92CA873FB7}" destId="{07D06342-F4DE-4B20-9929-29527305E025}" srcOrd="2" destOrd="0" presId="urn:microsoft.com/office/officeart/2005/8/layout/hList7"/>
    <dgm:cxn modelId="{BFAD7A10-F7CE-4660-A403-C0EACF5C0307}" type="presParOf" srcId="{C57D4E7B-6E85-44A4-A075-0D92CA873FB7}" destId="{57239F9B-ED97-4A63-97CC-56C405AC1B3E}" srcOrd="3" destOrd="0" presId="urn:microsoft.com/office/officeart/2005/8/layout/hList7"/>
    <dgm:cxn modelId="{22049347-6FA8-4160-83D5-3E118481F141}" type="presParOf" srcId="{3FCBDEAF-E330-408B-9D51-F09FB3B5A941}" destId="{6E5B29A2-DC6C-485E-9224-D90CAB17B984}" srcOrd="5" destOrd="0" presId="urn:microsoft.com/office/officeart/2005/8/layout/hList7"/>
    <dgm:cxn modelId="{72BCF947-CE13-46D9-8526-63EFE6FCD6AF}" type="presParOf" srcId="{3FCBDEAF-E330-408B-9D51-F09FB3B5A941}" destId="{75B60634-BBD3-43D5-9812-29BDD0A50B32}" srcOrd="6" destOrd="0" presId="urn:microsoft.com/office/officeart/2005/8/layout/hList7"/>
    <dgm:cxn modelId="{6C5273F4-C584-4194-A9E1-1426CC1EF639}" type="presParOf" srcId="{75B60634-BBD3-43D5-9812-29BDD0A50B32}" destId="{3D47A424-1F60-48FF-B568-427692B07376}" srcOrd="0" destOrd="0" presId="urn:microsoft.com/office/officeart/2005/8/layout/hList7"/>
    <dgm:cxn modelId="{EADB334C-B152-49DD-A694-0EA56A52C1B3}" type="presParOf" srcId="{75B60634-BBD3-43D5-9812-29BDD0A50B32}" destId="{248CE68F-A1A7-419E-9D01-7239DC8CCF2F}" srcOrd="1" destOrd="0" presId="urn:microsoft.com/office/officeart/2005/8/layout/hList7"/>
    <dgm:cxn modelId="{D0F4DBA4-EDD0-48D3-9FDB-9590E4B5EC6C}" type="presParOf" srcId="{75B60634-BBD3-43D5-9812-29BDD0A50B32}" destId="{5090552E-2DDA-4A70-9E8E-4BBDD5630805}" srcOrd="2" destOrd="0" presId="urn:microsoft.com/office/officeart/2005/8/layout/hList7"/>
    <dgm:cxn modelId="{2BE54566-9962-427E-B37E-0C659E57BF42}" type="presParOf" srcId="{75B60634-BBD3-43D5-9812-29BDD0A50B32}" destId="{8AA41E3A-7501-414E-A090-EF0B7EFEF0A8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6EA075E-9313-4B02-8FE9-E49F5813433C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60F93D78-A4D3-448E-BCF4-A625C5353C13}">
      <dgm:prSet phldrT="[Tekst]"/>
      <dgm:spPr/>
      <dgm:t>
        <a:bodyPr/>
        <a:lstStyle/>
        <a:p>
          <a:r>
            <a:rPr lang="pl-PL" dirty="0"/>
            <a:t>Proces karny powszechny:</a:t>
          </a:r>
        </a:p>
        <a:p>
          <a:r>
            <a:rPr lang="pl-PL" dirty="0"/>
            <a:t>1. Sądy Rejonowe, </a:t>
          </a:r>
        </a:p>
        <a:p>
          <a:r>
            <a:rPr lang="pl-PL" dirty="0"/>
            <a:t>2. Sądy Okręgowe, </a:t>
          </a:r>
        </a:p>
        <a:p>
          <a:r>
            <a:rPr lang="pl-PL" dirty="0"/>
            <a:t>3. Sądy Apelacyjne, </a:t>
          </a:r>
        </a:p>
        <a:p>
          <a:r>
            <a:rPr lang="pl-PL" dirty="0"/>
            <a:t>4. Sąd Najwyższy</a:t>
          </a:r>
        </a:p>
      </dgm:t>
    </dgm:pt>
    <dgm:pt modelId="{ACA536D5-F38B-449F-B70F-7EE937CFD96D}" type="parTrans" cxnId="{AA4545DA-EC49-44B5-83F5-1266E2B919B2}">
      <dgm:prSet/>
      <dgm:spPr/>
      <dgm:t>
        <a:bodyPr/>
        <a:lstStyle/>
        <a:p>
          <a:endParaRPr lang="pl-PL"/>
        </a:p>
      </dgm:t>
    </dgm:pt>
    <dgm:pt modelId="{850FE098-9B18-4D2C-868A-F2DACCA1DDC0}" type="sibTrans" cxnId="{AA4545DA-EC49-44B5-83F5-1266E2B919B2}">
      <dgm:prSet/>
      <dgm:spPr/>
      <dgm:t>
        <a:bodyPr/>
        <a:lstStyle/>
        <a:p>
          <a:endParaRPr lang="pl-PL"/>
        </a:p>
      </dgm:t>
    </dgm:pt>
    <dgm:pt modelId="{EC143EC8-6579-4629-A480-902393938E15}">
      <dgm:prSet phldrT="[Tekst]"/>
      <dgm:spPr/>
      <dgm:t>
        <a:bodyPr/>
        <a:lstStyle/>
        <a:p>
          <a:r>
            <a:rPr lang="pl-PL" dirty="0"/>
            <a:t>Proces karny specjalny:</a:t>
          </a:r>
        </a:p>
        <a:p>
          <a:r>
            <a:rPr lang="pl-PL" dirty="0"/>
            <a:t>1. Wojskowy sąd garnizonowy,</a:t>
          </a:r>
        </a:p>
        <a:p>
          <a:r>
            <a:rPr lang="pl-PL" dirty="0"/>
            <a:t>2. Wojskowy sąd okręgowy</a:t>
          </a:r>
        </a:p>
        <a:p>
          <a:r>
            <a:rPr lang="pl-PL" dirty="0"/>
            <a:t>3. Trybunał Stanu</a:t>
          </a:r>
        </a:p>
      </dgm:t>
    </dgm:pt>
    <dgm:pt modelId="{8666CD78-1A7D-4C3A-8BC9-4DEB2DC8571B}" type="parTrans" cxnId="{B6940AE9-F7F7-431E-AF55-DD20AF620ECF}">
      <dgm:prSet/>
      <dgm:spPr/>
      <dgm:t>
        <a:bodyPr/>
        <a:lstStyle/>
        <a:p>
          <a:endParaRPr lang="pl-PL"/>
        </a:p>
      </dgm:t>
    </dgm:pt>
    <dgm:pt modelId="{27135DD1-4B57-4AA6-B63D-F8BFA489985A}" type="sibTrans" cxnId="{B6940AE9-F7F7-431E-AF55-DD20AF620ECF}">
      <dgm:prSet/>
      <dgm:spPr/>
      <dgm:t>
        <a:bodyPr/>
        <a:lstStyle/>
        <a:p>
          <a:endParaRPr lang="pl-PL"/>
        </a:p>
      </dgm:t>
    </dgm:pt>
    <dgm:pt modelId="{73C1E31A-41D0-4AB6-8B07-074C597A63E8}" type="pres">
      <dgm:prSet presAssocID="{76EA075E-9313-4B02-8FE9-E49F5813433C}" presName="Name0" presStyleCnt="0">
        <dgm:presLayoutVars>
          <dgm:dir/>
          <dgm:resizeHandles val="exact"/>
        </dgm:presLayoutVars>
      </dgm:prSet>
      <dgm:spPr/>
    </dgm:pt>
    <dgm:pt modelId="{04F09274-4C07-45B8-8320-09BF09F0AD52}" type="pres">
      <dgm:prSet presAssocID="{76EA075E-9313-4B02-8FE9-E49F5813433C}" presName="fgShape" presStyleLbl="fgShp" presStyleIdx="0" presStyleCnt="1"/>
      <dgm:spPr/>
    </dgm:pt>
    <dgm:pt modelId="{29A8D6D0-DD2C-4238-A5DB-395417F6C031}" type="pres">
      <dgm:prSet presAssocID="{76EA075E-9313-4B02-8FE9-E49F5813433C}" presName="linComp" presStyleCnt="0"/>
      <dgm:spPr/>
    </dgm:pt>
    <dgm:pt modelId="{66EF3B9D-CA64-4D6C-8758-9A033AAB1272}" type="pres">
      <dgm:prSet presAssocID="{60F93D78-A4D3-448E-BCF4-A625C5353C13}" presName="compNode" presStyleCnt="0"/>
      <dgm:spPr/>
    </dgm:pt>
    <dgm:pt modelId="{ADB2BA53-3157-4E7C-814A-54B53A3C2229}" type="pres">
      <dgm:prSet presAssocID="{60F93D78-A4D3-448E-BCF4-A625C5353C13}" presName="bkgdShape" presStyleLbl="node1" presStyleIdx="0" presStyleCnt="2" custLinFactNeighborX="-87" custLinFactNeighborY="-677"/>
      <dgm:spPr/>
    </dgm:pt>
    <dgm:pt modelId="{BF7AAEE0-AFA0-4DD1-9EF8-F72772ADA5E6}" type="pres">
      <dgm:prSet presAssocID="{60F93D78-A4D3-448E-BCF4-A625C5353C13}" presName="nodeTx" presStyleLbl="node1" presStyleIdx="0" presStyleCnt="2">
        <dgm:presLayoutVars>
          <dgm:bulletEnabled val="1"/>
        </dgm:presLayoutVars>
      </dgm:prSet>
      <dgm:spPr/>
    </dgm:pt>
    <dgm:pt modelId="{8256FA9C-A450-4A22-AECE-E50235BB7AA7}" type="pres">
      <dgm:prSet presAssocID="{60F93D78-A4D3-448E-BCF4-A625C5353C13}" presName="invisiNode" presStyleLbl="node1" presStyleIdx="0" presStyleCnt="2"/>
      <dgm:spPr/>
    </dgm:pt>
    <dgm:pt modelId="{9D05BCE4-2BC9-4915-AD02-56FC77CE44AB}" type="pres">
      <dgm:prSet presAssocID="{60F93D78-A4D3-448E-BCF4-A625C5353C13}" presName="imagNode" presStyleLbl="fgImgPlace1" presStyleIdx="0" presStyleCnt="2"/>
      <dgm:spPr/>
    </dgm:pt>
    <dgm:pt modelId="{88CA4E10-98A4-4444-A99B-E4C68C1A78BC}" type="pres">
      <dgm:prSet presAssocID="{850FE098-9B18-4D2C-868A-F2DACCA1DDC0}" presName="sibTrans" presStyleLbl="sibTrans2D1" presStyleIdx="0" presStyleCnt="0"/>
      <dgm:spPr/>
    </dgm:pt>
    <dgm:pt modelId="{F31AD1AC-E407-48CE-9B4E-5F59186ECCCA}" type="pres">
      <dgm:prSet presAssocID="{EC143EC8-6579-4629-A480-902393938E15}" presName="compNode" presStyleCnt="0"/>
      <dgm:spPr/>
    </dgm:pt>
    <dgm:pt modelId="{07F6193F-7A63-425D-A590-F6B29D9087DF}" type="pres">
      <dgm:prSet presAssocID="{EC143EC8-6579-4629-A480-902393938E15}" presName="bkgdShape" presStyleLbl="node1" presStyleIdx="1" presStyleCnt="2" custLinFactNeighborX="-1490" custLinFactNeighborY="-1009"/>
      <dgm:spPr/>
    </dgm:pt>
    <dgm:pt modelId="{B0CB4444-8DF4-42F7-BAF0-92C36506307B}" type="pres">
      <dgm:prSet presAssocID="{EC143EC8-6579-4629-A480-902393938E15}" presName="nodeTx" presStyleLbl="node1" presStyleIdx="1" presStyleCnt="2">
        <dgm:presLayoutVars>
          <dgm:bulletEnabled val="1"/>
        </dgm:presLayoutVars>
      </dgm:prSet>
      <dgm:spPr/>
    </dgm:pt>
    <dgm:pt modelId="{ED2BB2A8-ABB3-4837-9C45-0A088875EEBC}" type="pres">
      <dgm:prSet presAssocID="{EC143EC8-6579-4629-A480-902393938E15}" presName="invisiNode" presStyleLbl="node1" presStyleIdx="1" presStyleCnt="2"/>
      <dgm:spPr/>
    </dgm:pt>
    <dgm:pt modelId="{3128317A-4F1B-4F83-ADBE-730C3C673845}" type="pres">
      <dgm:prSet presAssocID="{EC143EC8-6579-4629-A480-902393938E15}" presName="imagNode" presStyleLbl="fgImgPlace1" presStyleIdx="1" presStyleCnt="2"/>
      <dgm:spPr/>
    </dgm:pt>
  </dgm:ptLst>
  <dgm:cxnLst>
    <dgm:cxn modelId="{9D03356C-8FCC-4562-BE7A-7406891EC7D6}" type="presOf" srcId="{EC143EC8-6579-4629-A480-902393938E15}" destId="{07F6193F-7A63-425D-A590-F6B29D9087DF}" srcOrd="0" destOrd="0" presId="urn:microsoft.com/office/officeart/2005/8/layout/hList7"/>
    <dgm:cxn modelId="{1096D77A-AEED-4DD0-B830-43655EA48DFE}" type="presOf" srcId="{60F93D78-A4D3-448E-BCF4-A625C5353C13}" destId="{BF7AAEE0-AFA0-4DD1-9EF8-F72772ADA5E6}" srcOrd="1" destOrd="0" presId="urn:microsoft.com/office/officeart/2005/8/layout/hList7"/>
    <dgm:cxn modelId="{16877483-029F-4B6A-9EB7-7CCECFD08820}" type="presOf" srcId="{850FE098-9B18-4D2C-868A-F2DACCA1DDC0}" destId="{88CA4E10-98A4-4444-A99B-E4C68C1A78BC}" srcOrd="0" destOrd="0" presId="urn:microsoft.com/office/officeart/2005/8/layout/hList7"/>
    <dgm:cxn modelId="{A66A0FB4-18E5-41CD-A492-96304738B702}" type="presOf" srcId="{60F93D78-A4D3-448E-BCF4-A625C5353C13}" destId="{ADB2BA53-3157-4E7C-814A-54B53A3C2229}" srcOrd="0" destOrd="0" presId="urn:microsoft.com/office/officeart/2005/8/layout/hList7"/>
    <dgm:cxn modelId="{8CC23EB7-AFA3-4A04-9351-11EA795A68D8}" type="presOf" srcId="{EC143EC8-6579-4629-A480-902393938E15}" destId="{B0CB4444-8DF4-42F7-BAF0-92C36506307B}" srcOrd="1" destOrd="0" presId="urn:microsoft.com/office/officeart/2005/8/layout/hList7"/>
    <dgm:cxn modelId="{6C7BDAD9-B192-4DFF-9595-7BAA1D46C4D8}" type="presOf" srcId="{76EA075E-9313-4B02-8FE9-E49F5813433C}" destId="{73C1E31A-41D0-4AB6-8B07-074C597A63E8}" srcOrd="0" destOrd="0" presId="urn:microsoft.com/office/officeart/2005/8/layout/hList7"/>
    <dgm:cxn modelId="{AA4545DA-EC49-44B5-83F5-1266E2B919B2}" srcId="{76EA075E-9313-4B02-8FE9-E49F5813433C}" destId="{60F93D78-A4D3-448E-BCF4-A625C5353C13}" srcOrd="0" destOrd="0" parTransId="{ACA536D5-F38B-449F-B70F-7EE937CFD96D}" sibTransId="{850FE098-9B18-4D2C-868A-F2DACCA1DDC0}"/>
    <dgm:cxn modelId="{B6940AE9-F7F7-431E-AF55-DD20AF620ECF}" srcId="{76EA075E-9313-4B02-8FE9-E49F5813433C}" destId="{EC143EC8-6579-4629-A480-902393938E15}" srcOrd="1" destOrd="0" parTransId="{8666CD78-1A7D-4C3A-8BC9-4DEB2DC8571B}" sibTransId="{27135DD1-4B57-4AA6-B63D-F8BFA489985A}"/>
    <dgm:cxn modelId="{6660BD2D-ED40-434D-98C9-9CA8C613970D}" type="presParOf" srcId="{73C1E31A-41D0-4AB6-8B07-074C597A63E8}" destId="{04F09274-4C07-45B8-8320-09BF09F0AD52}" srcOrd="0" destOrd="0" presId="urn:microsoft.com/office/officeart/2005/8/layout/hList7"/>
    <dgm:cxn modelId="{7A361CA7-818E-4273-A05F-C6A551E94D20}" type="presParOf" srcId="{73C1E31A-41D0-4AB6-8B07-074C597A63E8}" destId="{29A8D6D0-DD2C-4238-A5DB-395417F6C031}" srcOrd="1" destOrd="0" presId="urn:microsoft.com/office/officeart/2005/8/layout/hList7"/>
    <dgm:cxn modelId="{949EAC2D-3A79-4926-8FB0-C72B844D8609}" type="presParOf" srcId="{29A8D6D0-DD2C-4238-A5DB-395417F6C031}" destId="{66EF3B9D-CA64-4D6C-8758-9A033AAB1272}" srcOrd="0" destOrd="0" presId="urn:microsoft.com/office/officeart/2005/8/layout/hList7"/>
    <dgm:cxn modelId="{4DC1DED4-12E2-4F96-994B-4C1CD0388104}" type="presParOf" srcId="{66EF3B9D-CA64-4D6C-8758-9A033AAB1272}" destId="{ADB2BA53-3157-4E7C-814A-54B53A3C2229}" srcOrd="0" destOrd="0" presId="urn:microsoft.com/office/officeart/2005/8/layout/hList7"/>
    <dgm:cxn modelId="{4B8D240C-122F-4B9A-B874-B8048380F905}" type="presParOf" srcId="{66EF3B9D-CA64-4D6C-8758-9A033AAB1272}" destId="{BF7AAEE0-AFA0-4DD1-9EF8-F72772ADA5E6}" srcOrd="1" destOrd="0" presId="urn:microsoft.com/office/officeart/2005/8/layout/hList7"/>
    <dgm:cxn modelId="{F969D913-7D0F-47F7-8CEE-4C848A022EE6}" type="presParOf" srcId="{66EF3B9D-CA64-4D6C-8758-9A033AAB1272}" destId="{8256FA9C-A450-4A22-AECE-E50235BB7AA7}" srcOrd="2" destOrd="0" presId="urn:microsoft.com/office/officeart/2005/8/layout/hList7"/>
    <dgm:cxn modelId="{D0C6EFBE-55CA-4223-8762-CB60333755F4}" type="presParOf" srcId="{66EF3B9D-CA64-4D6C-8758-9A033AAB1272}" destId="{9D05BCE4-2BC9-4915-AD02-56FC77CE44AB}" srcOrd="3" destOrd="0" presId="urn:microsoft.com/office/officeart/2005/8/layout/hList7"/>
    <dgm:cxn modelId="{49824C10-3209-4639-B235-0D8BC4369532}" type="presParOf" srcId="{29A8D6D0-DD2C-4238-A5DB-395417F6C031}" destId="{88CA4E10-98A4-4444-A99B-E4C68C1A78BC}" srcOrd="1" destOrd="0" presId="urn:microsoft.com/office/officeart/2005/8/layout/hList7"/>
    <dgm:cxn modelId="{1BB69DA3-6326-43DA-BE84-361CC75D84D0}" type="presParOf" srcId="{29A8D6D0-DD2C-4238-A5DB-395417F6C031}" destId="{F31AD1AC-E407-48CE-9B4E-5F59186ECCCA}" srcOrd="2" destOrd="0" presId="urn:microsoft.com/office/officeart/2005/8/layout/hList7"/>
    <dgm:cxn modelId="{AAD989E2-2E68-4561-BE85-ACE251F1543B}" type="presParOf" srcId="{F31AD1AC-E407-48CE-9B4E-5F59186ECCCA}" destId="{07F6193F-7A63-425D-A590-F6B29D9087DF}" srcOrd="0" destOrd="0" presId="urn:microsoft.com/office/officeart/2005/8/layout/hList7"/>
    <dgm:cxn modelId="{01878ED7-C1F8-4E2C-B431-F4C5E2AB0FF1}" type="presParOf" srcId="{F31AD1AC-E407-48CE-9B4E-5F59186ECCCA}" destId="{B0CB4444-8DF4-42F7-BAF0-92C36506307B}" srcOrd="1" destOrd="0" presId="urn:microsoft.com/office/officeart/2005/8/layout/hList7"/>
    <dgm:cxn modelId="{F5F5347F-0629-4346-AA45-31DC319A5AA6}" type="presParOf" srcId="{F31AD1AC-E407-48CE-9B4E-5F59186ECCCA}" destId="{ED2BB2A8-ABB3-4837-9C45-0A088875EEBC}" srcOrd="2" destOrd="0" presId="urn:microsoft.com/office/officeart/2005/8/layout/hList7"/>
    <dgm:cxn modelId="{2C63461B-54FB-4C01-A3FE-6E5BB6C01CFA}" type="presParOf" srcId="{F31AD1AC-E407-48CE-9B4E-5F59186ECCCA}" destId="{3128317A-4F1B-4F83-ADBE-730C3C67384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0133864-92B1-4D9F-9682-2FAD3260CF8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CD2A3AA-4177-40AC-9A04-6E20DE892155}">
      <dgm:prSet phldrT="[Tekst]"/>
      <dgm:spPr/>
      <dgm:t>
        <a:bodyPr/>
        <a:lstStyle/>
        <a:p>
          <a:r>
            <a:rPr lang="pl-PL" dirty="0"/>
            <a:t>Przedmiot procesu karnego</a:t>
          </a:r>
        </a:p>
      </dgm:t>
    </dgm:pt>
    <dgm:pt modelId="{FDDD78FA-E48E-4A8E-AAC3-D4B9BD8D9F3E}" type="parTrans" cxnId="{BF3C355D-DD7A-44B4-9088-C69837D2048A}">
      <dgm:prSet/>
      <dgm:spPr/>
      <dgm:t>
        <a:bodyPr/>
        <a:lstStyle/>
        <a:p>
          <a:endParaRPr lang="pl-PL"/>
        </a:p>
      </dgm:t>
    </dgm:pt>
    <dgm:pt modelId="{49689849-866C-4350-A5E6-7E704A2684E7}" type="sibTrans" cxnId="{BF3C355D-DD7A-44B4-9088-C69837D2048A}">
      <dgm:prSet/>
      <dgm:spPr/>
      <dgm:t>
        <a:bodyPr/>
        <a:lstStyle/>
        <a:p>
          <a:endParaRPr lang="pl-PL"/>
        </a:p>
      </dgm:t>
    </dgm:pt>
    <dgm:pt modelId="{F74FA6AB-A52B-4D47-97E6-66AA1771B9FD}">
      <dgm:prSet phldrT="[Tekst]"/>
      <dgm:spPr/>
      <dgm:t>
        <a:bodyPr/>
        <a:lstStyle/>
        <a:p>
          <a:r>
            <a:rPr lang="pl-PL" b="1" u="sng" dirty="0"/>
            <a:t>Rozstrzygnięcie o odpowiedzialności karnej oskarżonego</a:t>
          </a:r>
        </a:p>
      </dgm:t>
    </dgm:pt>
    <dgm:pt modelId="{27265A49-01E5-4409-B329-74CE99398EA4}" type="parTrans" cxnId="{EEFEF0DB-BFD2-4078-AD7F-CDC0BFEC99DB}">
      <dgm:prSet/>
      <dgm:spPr/>
      <dgm:t>
        <a:bodyPr/>
        <a:lstStyle/>
        <a:p>
          <a:endParaRPr lang="pl-PL"/>
        </a:p>
      </dgm:t>
    </dgm:pt>
    <dgm:pt modelId="{3EE47FC4-F806-4B60-AFF5-D1E108AEF118}" type="sibTrans" cxnId="{EEFEF0DB-BFD2-4078-AD7F-CDC0BFEC99DB}">
      <dgm:prSet/>
      <dgm:spPr/>
      <dgm:t>
        <a:bodyPr/>
        <a:lstStyle/>
        <a:p>
          <a:endParaRPr lang="pl-PL"/>
        </a:p>
      </dgm:t>
    </dgm:pt>
    <dgm:pt modelId="{4BCA951B-7C5E-4B70-A73C-1460E72D4C0D}">
      <dgm:prSet phldrT="[Tekst]"/>
      <dgm:spPr/>
      <dgm:t>
        <a:bodyPr/>
        <a:lstStyle/>
        <a:p>
          <a:r>
            <a:rPr lang="pl-PL" dirty="0"/>
            <a:t>Akcja cywilna (uboczny)</a:t>
          </a:r>
        </a:p>
      </dgm:t>
    </dgm:pt>
    <dgm:pt modelId="{8D558A1B-34D7-4810-8649-88AACE4F868E}" type="parTrans" cxnId="{02E1FA95-F143-4779-8BE2-FC6350BD98EA}">
      <dgm:prSet/>
      <dgm:spPr/>
      <dgm:t>
        <a:bodyPr/>
        <a:lstStyle/>
        <a:p>
          <a:endParaRPr lang="pl-PL"/>
        </a:p>
      </dgm:t>
    </dgm:pt>
    <dgm:pt modelId="{2410E9E7-3D5F-4608-9B7A-9ADDF0AC7C68}" type="sibTrans" cxnId="{02E1FA95-F143-4779-8BE2-FC6350BD98EA}">
      <dgm:prSet/>
      <dgm:spPr/>
      <dgm:t>
        <a:bodyPr/>
        <a:lstStyle/>
        <a:p>
          <a:endParaRPr lang="pl-PL"/>
        </a:p>
      </dgm:t>
    </dgm:pt>
    <dgm:pt modelId="{DFE9C850-3687-46A2-9AC3-E799FF65D65D}" type="pres">
      <dgm:prSet presAssocID="{50133864-92B1-4D9F-9682-2FAD3260CF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3C17ED2-FC60-4BD7-BBAD-F4218B0CD909}" type="pres">
      <dgm:prSet presAssocID="{8CD2A3AA-4177-40AC-9A04-6E20DE892155}" presName="hierRoot1" presStyleCnt="0">
        <dgm:presLayoutVars>
          <dgm:hierBranch val="init"/>
        </dgm:presLayoutVars>
      </dgm:prSet>
      <dgm:spPr/>
    </dgm:pt>
    <dgm:pt modelId="{33280ECB-E5C1-42A8-B279-F01A517C800D}" type="pres">
      <dgm:prSet presAssocID="{8CD2A3AA-4177-40AC-9A04-6E20DE892155}" presName="rootComposite1" presStyleCnt="0"/>
      <dgm:spPr/>
    </dgm:pt>
    <dgm:pt modelId="{7A78CF40-D846-49AE-A6EA-AF0537339369}" type="pres">
      <dgm:prSet presAssocID="{8CD2A3AA-4177-40AC-9A04-6E20DE892155}" presName="rootText1" presStyleLbl="node0" presStyleIdx="0" presStyleCnt="1">
        <dgm:presLayoutVars>
          <dgm:chPref val="3"/>
        </dgm:presLayoutVars>
      </dgm:prSet>
      <dgm:spPr/>
    </dgm:pt>
    <dgm:pt modelId="{FE84A6CA-D7AE-4907-B7C2-796170F7E35E}" type="pres">
      <dgm:prSet presAssocID="{8CD2A3AA-4177-40AC-9A04-6E20DE892155}" presName="rootConnector1" presStyleLbl="node1" presStyleIdx="0" presStyleCnt="0"/>
      <dgm:spPr/>
    </dgm:pt>
    <dgm:pt modelId="{59C78019-2579-483A-A359-91843354C1C9}" type="pres">
      <dgm:prSet presAssocID="{8CD2A3AA-4177-40AC-9A04-6E20DE892155}" presName="hierChild2" presStyleCnt="0"/>
      <dgm:spPr/>
    </dgm:pt>
    <dgm:pt modelId="{77542292-9248-4A74-ABF6-1027F444C56F}" type="pres">
      <dgm:prSet presAssocID="{27265A49-01E5-4409-B329-74CE99398EA4}" presName="Name37" presStyleLbl="parChTrans1D2" presStyleIdx="0" presStyleCnt="2"/>
      <dgm:spPr/>
    </dgm:pt>
    <dgm:pt modelId="{E51F0DA6-3C5E-4195-B889-27A71F84EE6D}" type="pres">
      <dgm:prSet presAssocID="{F74FA6AB-A52B-4D47-97E6-66AA1771B9FD}" presName="hierRoot2" presStyleCnt="0">
        <dgm:presLayoutVars>
          <dgm:hierBranch val="init"/>
        </dgm:presLayoutVars>
      </dgm:prSet>
      <dgm:spPr/>
    </dgm:pt>
    <dgm:pt modelId="{8AB1AC28-569A-47E2-AD20-6F431FDC0A29}" type="pres">
      <dgm:prSet presAssocID="{F74FA6AB-A52B-4D47-97E6-66AA1771B9FD}" presName="rootComposite" presStyleCnt="0"/>
      <dgm:spPr/>
    </dgm:pt>
    <dgm:pt modelId="{C67A4BBC-00F2-47B8-9BCF-8A24E0A352EC}" type="pres">
      <dgm:prSet presAssocID="{F74FA6AB-A52B-4D47-97E6-66AA1771B9FD}" presName="rootText" presStyleLbl="node2" presStyleIdx="0" presStyleCnt="2">
        <dgm:presLayoutVars>
          <dgm:chPref val="3"/>
        </dgm:presLayoutVars>
      </dgm:prSet>
      <dgm:spPr/>
    </dgm:pt>
    <dgm:pt modelId="{CF813B93-04F3-453B-9686-68E9F7D2A73A}" type="pres">
      <dgm:prSet presAssocID="{F74FA6AB-A52B-4D47-97E6-66AA1771B9FD}" presName="rootConnector" presStyleLbl="node2" presStyleIdx="0" presStyleCnt="2"/>
      <dgm:spPr/>
    </dgm:pt>
    <dgm:pt modelId="{7E86EDE1-893C-4686-8D08-8A1C482555B7}" type="pres">
      <dgm:prSet presAssocID="{F74FA6AB-A52B-4D47-97E6-66AA1771B9FD}" presName="hierChild4" presStyleCnt="0"/>
      <dgm:spPr/>
    </dgm:pt>
    <dgm:pt modelId="{7458D938-F4E1-4673-AD04-E9BEA2A37A82}" type="pres">
      <dgm:prSet presAssocID="{F74FA6AB-A52B-4D47-97E6-66AA1771B9FD}" presName="hierChild5" presStyleCnt="0"/>
      <dgm:spPr/>
    </dgm:pt>
    <dgm:pt modelId="{BA1D7609-D557-4D59-9843-1E5FEE6FFAEB}" type="pres">
      <dgm:prSet presAssocID="{8D558A1B-34D7-4810-8649-88AACE4F868E}" presName="Name37" presStyleLbl="parChTrans1D2" presStyleIdx="1" presStyleCnt="2"/>
      <dgm:spPr/>
    </dgm:pt>
    <dgm:pt modelId="{18D8862C-B83A-4068-9F40-78422C9B22B2}" type="pres">
      <dgm:prSet presAssocID="{4BCA951B-7C5E-4B70-A73C-1460E72D4C0D}" presName="hierRoot2" presStyleCnt="0">
        <dgm:presLayoutVars>
          <dgm:hierBranch val="init"/>
        </dgm:presLayoutVars>
      </dgm:prSet>
      <dgm:spPr/>
    </dgm:pt>
    <dgm:pt modelId="{EDCC1556-B739-430C-B5E2-E1386F85AAB6}" type="pres">
      <dgm:prSet presAssocID="{4BCA951B-7C5E-4B70-A73C-1460E72D4C0D}" presName="rootComposite" presStyleCnt="0"/>
      <dgm:spPr/>
    </dgm:pt>
    <dgm:pt modelId="{E6345A95-9688-4E95-9941-F73156000E5E}" type="pres">
      <dgm:prSet presAssocID="{4BCA951B-7C5E-4B70-A73C-1460E72D4C0D}" presName="rootText" presStyleLbl="node2" presStyleIdx="1" presStyleCnt="2">
        <dgm:presLayoutVars>
          <dgm:chPref val="3"/>
        </dgm:presLayoutVars>
      </dgm:prSet>
      <dgm:spPr/>
    </dgm:pt>
    <dgm:pt modelId="{73655D4B-B59A-4F8A-B71E-B156042C7F65}" type="pres">
      <dgm:prSet presAssocID="{4BCA951B-7C5E-4B70-A73C-1460E72D4C0D}" presName="rootConnector" presStyleLbl="node2" presStyleIdx="1" presStyleCnt="2"/>
      <dgm:spPr/>
    </dgm:pt>
    <dgm:pt modelId="{C6559DD2-CB8C-4596-B87A-B9EEE542BC6D}" type="pres">
      <dgm:prSet presAssocID="{4BCA951B-7C5E-4B70-A73C-1460E72D4C0D}" presName="hierChild4" presStyleCnt="0"/>
      <dgm:spPr/>
    </dgm:pt>
    <dgm:pt modelId="{2827FE38-A533-44FB-AC63-740E919E1450}" type="pres">
      <dgm:prSet presAssocID="{4BCA951B-7C5E-4B70-A73C-1460E72D4C0D}" presName="hierChild5" presStyleCnt="0"/>
      <dgm:spPr/>
    </dgm:pt>
    <dgm:pt modelId="{FBE2B07F-1832-4DDD-8F47-6B39CFA328A7}" type="pres">
      <dgm:prSet presAssocID="{8CD2A3AA-4177-40AC-9A04-6E20DE892155}" presName="hierChild3" presStyleCnt="0"/>
      <dgm:spPr/>
    </dgm:pt>
  </dgm:ptLst>
  <dgm:cxnLst>
    <dgm:cxn modelId="{4DD38805-DF5F-46CB-9EA8-B4B96FD10C37}" type="presOf" srcId="{4BCA951B-7C5E-4B70-A73C-1460E72D4C0D}" destId="{E6345A95-9688-4E95-9941-F73156000E5E}" srcOrd="0" destOrd="0" presId="urn:microsoft.com/office/officeart/2005/8/layout/orgChart1"/>
    <dgm:cxn modelId="{0B0E9310-E502-49AF-B012-6A5C1D558D4E}" type="presOf" srcId="{8D558A1B-34D7-4810-8649-88AACE4F868E}" destId="{BA1D7609-D557-4D59-9843-1E5FEE6FFAEB}" srcOrd="0" destOrd="0" presId="urn:microsoft.com/office/officeart/2005/8/layout/orgChart1"/>
    <dgm:cxn modelId="{256AB51E-5EDC-4D8E-948B-B106D05F091C}" type="presOf" srcId="{F74FA6AB-A52B-4D47-97E6-66AA1771B9FD}" destId="{CF813B93-04F3-453B-9686-68E9F7D2A73A}" srcOrd="1" destOrd="0" presId="urn:microsoft.com/office/officeart/2005/8/layout/orgChart1"/>
    <dgm:cxn modelId="{73E81724-9A60-4160-8642-61CE4AE39A7F}" type="presOf" srcId="{50133864-92B1-4D9F-9682-2FAD3260CF8A}" destId="{DFE9C850-3687-46A2-9AC3-E799FF65D65D}" srcOrd="0" destOrd="0" presId="urn:microsoft.com/office/officeart/2005/8/layout/orgChart1"/>
    <dgm:cxn modelId="{BF3C355D-DD7A-44B4-9088-C69837D2048A}" srcId="{50133864-92B1-4D9F-9682-2FAD3260CF8A}" destId="{8CD2A3AA-4177-40AC-9A04-6E20DE892155}" srcOrd="0" destOrd="0" parTransId="{FDDD78FA-E48E-4A8E-AAC3-D4B9BD8D9F3E}" sibTransId="{49689849-866C-4350-A5E6-7E704A2684E7}"/>
    <dgm:cxn modelId="{9B4E8A5E-BEBA-48A1-9E45-8E2FC5DC4482}" type="presOf" srcId="{8CD2A3AA-4177-40AC-9A04-6E20DE892155}" destId="{7A78CF40-D846-49AE-A6EA-AF0537339369}" srcOrd="0" destOrd="0" presId="urn:microsoft.com/office/officeart/2005/8/layout/orgChart1"/>
    <dgm:cxn modelId="{D1FCDD73-D356-4544-8874-3AB3129FE365}" type="presOf" srcId="{27265A49-01E5-4409-B329-74CE99398EA4}" destId="{77542292-9248-4A74-ABF6-1027F444C56F}" srcOrd="0" destOrd="0" presId="urn:microsoft.com/office/officeart/2005/8/layout/orgChart1"/>
    <dgm:cxn modelId="{02E1FA95-F143-4779-8BE2-FC6350BD98EA}" srcId="{8CD2A3AA-4177-40AC-9A04-6E20DE892155}" destId="{4BCA951B-7C5E-4B70-A73C-1460E72D4C0D}" srcOrd="1" destOrd="0" parTransId="{8D558A1B-34D7-4810-8649-88AACE4F868E}" sibTransId="{2410E9E7-3D5F-4608-9B7A-9ADDF0AC7C68}"/>
    <dgm:cxn modelId="{09DA71C8-096D-4F59-966F-D304D0DF7E3B}" type="presOf" srcId="{F74FA6AB-A52B-4D47-97E6-66AA1771B9FD}" destId="{C67A4BBC-00F2-47B8-9BCF-8A24E0A352EC}" srcOrd="0" destOrd="0" presId="urn:microsoft.com/office/officeart/2005/8/layout/orgChart1"/>
    <dgm:cxn modelId="{155814CC-8191-4B4F-8715-64C1CE0C9CC8}" type="presOf" srcId="{8CD2A3AA-4177-40AC-9A04-6E20DE892155}" destId="{FE84A6CA-D7AE-4907-B7C2-796170F7E35E}" srcOrd="1" destOrd="0" presId="urn:microsoft.com/office/officeart/2005/8/layout/orgChart1"/>
    <dgm:cxn modelId="{EEFEF0DB-BFD2-4078-AD7F-CDC0BFEC99DB}" srcId="{8CD2A3AA-4177-40AC-9A04-6E20DE892155}" destId="{F74FA6AB-A52B-4D47-97E6-66AA1771B9FD}" srcOrd="0" destOrd="0" parTransId="{27265A49-01E5-4409-B329-74CE99398EA4}" sibTransId="{3EE47FC4-F806-4B60-AFF5-D1E108AEF118}"/>
    <dgm:cxn modelId="{D0D0C2FB-07A5-4131-A203-066038F5A94D}" type="presOf" srcId="{4BCA951B-7C5E-4B70-A73C-1460E72D4C0D}" destId="{73655D4B-B59A-4F8A-B71E-B156042C7F65}" srcOrd="1" destOrd="0" presId="urn:microsoft.com/office/officeart/2005/8/layout/orgChart1"/>
    <dgm:cxn modelId="{BB90CCEF-DA16-463C-A03D-657E15B2E6DD}" type="presParOf" srcId="{DFE9C850-3687-46A2-9AC3-E799FF65D65D}" destId="{A3C17ED2-FC60-4BD7-BBAD-F4218B0CD909}" srcOrd="0" destOrd="0" presId="urn:microsoft.com/office/officeart/2005/8/layout/orgChart1"/>
    <dgm:cxn modelId="{18BD47F7-6310-40AC-BB7B-57C9E7CBE7B4}" type="presParOf" srcId="{A3C17ED2-FC60-4BD7-BBAD-F4218B0CD909}" destId="{33280ECB-E5C1-42A8-B279-F01A517C800D}" srcOrd="0" destOrd="0" presId="urn:microsoft.com/office/officeart/2005/8/layout/orgChart1"/>
    <dgm:cxn modelId="{2803F8B0-BEB3-4012-A178-C5FD5E9E9650}" type="presParOf" srcId="{33280ECB-E5C1-42A8-B279-F01A517C800D}" destId="{7A78CF40-D846-49AE-A6EA-AF0537339369}" srcOrd="0" destOrd="0" presId="urn:microsoft.com/office/officeart/2005/8/layout/orgChart1"/>
    <dgm:cxn modelId="{44F59BD3-4CA6-43AC-8B3A-17DF1554695D}" type="presParOf" srcId="{33280ECB-E5C1-42A8-B279-F01A517C800D}" destId="{FE84A6CA-D7AE-4907-B7C2-796170F7E35E}" srcOrd="1" destOrd="0" presId="urn:microsoft.com/office/officeart/2005/8/layout/orgChart1"/>
    <dgm:cxn modelId="{E37D0A9F-7281-40F1-B64C-724F78846281}" type="presParOf" srcId="{A3C17ED2-FC60-4BD7-BBAD-F4218B0CD909}" destId="{59C78019-2579-483A-A359-91843354C1C9}" srcOrd="1" destOrd="0" presId="urn:microsoft.com/office/officeart/2005/8/layout/orgChart1"/>
    <dgm:cxn modelId="{B1F85FAD-25DE-4AEB-B7E3-BDE9E4F8BC56}" type="presParOf" srcId="{59C78019-2579-483A-A359-91843354C1C9}" destId="{77542292-9248-4A74-ABF6-1027F444C56F}" srcOrd="0" destOrd="0" presId="urn:microsoft.com/office/officeart/2005/8/layout/orgChart1"/>
    <dgm:cxn modelId="{1D50E393-8497-42DD-ACDF-B1A94B990972}" type="presParOf" srcId="{59C78019-2579-483A-A359-91843354C1C9}" destId="{E51F0DA6-3C5E-4195-B889-27A71F84EE6D}" srcOrd="1" destOrd="0" presId="urn:microsoft.com/office/officeart/2005/8/layout/orgChart1"/>
    <dgm:cxn modelId="{D27CF834-E08A-46A2-A8C3-DE09D75DB8CE}" type="presParOf" srcId="{E51F0DA6-3C5E-4195-B889-27A71F84EE6D}" destId="{8AB1AC28-569A-47E2-AD20-6F431FDC0A29}" srcOrd="0" destOrd="0" presId="urn:microsoft.com/office/officeart/2005/8/layout/orgChart1"/>
    <dgm:cxn modelId="{0BCAE295-F937-4958-BC39-FD5C6802165E}" type="presParOf" srcId="{8AB1AC28-569A-47E2-AD20-6F431FDC0A29}" destId="{C67A4BBC-00F2-47B8-9BCF-8A24E0A352EC}" srcOrd="0" destOrd="0" presId="urn:microsoft.com/office/officeart/2005/8/layout/orgChart1"/>
    <dgm:cxn modelId="{199B3625-D3E8-4C32-A25F-D8215740E65A}" type="presParOf" srcId="{8AB1AC28-569A-47E2-AD20-6F431FDC0A29}" destId="{CF813B93-04F3-453B-9686-68E9F7D2A73A}" srcOrd="1" destOrd="0" presId="urn:microsoft.com/office/officeart/2005/8/layout/orgChart1"/>
    <dgm:cxn modelId="{41977B61-D316-4620-B55F-3320C5D6E2B5}" type="presParOf" srcId="{E51F0DA6-3C5E-4195-B889-27A71F84EE6D}" destId="{7E86EDE1-893C-4686-8D08-8A1C482555B7}" srcOrd="1" destOrd="0" presId="urn:microsoft.com/office/officeart/2005/8/layout/orgChart1"/>
    <dgm:cxn modelId="{542031BA-CA9F-4449-8764-D748C1066336}" type="presParOf" srcId="{E51F0DA6-3C5E-4195-B889-27A71F84EE6D}" destId="{7458D938-F4E1-4673-AD04-E9BEA2A37A82}" srcOrd="2" destOrd="0" presId="urn:microsoft.com/office/officeart/2005/8/layout/orgChart1"/>
    <dgm:cxn modelId="{F3AF85F4-A855-4C09-BF88-5EFF8CC1C10B}" type="presParOf" srcId="{59C78019-2579-483A-A359-91843354C1C9}" destId="{BA1D7609-D557-4D59-9843-1E5FEE6FFAEB}" srcOrd="2" destOrd="0" presId="urn:microsoft.com/office/officeart/2005/8/layout/orgChart1"/>
    <dgm:cxn modelId="{C07EECCE-F203-4961-B84C-8DA74F4ACB24}" type="presParOf" srcId="{59C78019-2579-483A-A359-91843354C1C9}" destId="{18D8862C-B83A-4068-9F40-78422C9B22B2}" srcOrd="3" destOrd="0" presId="urn:microsoft.com/office/officeart/2005/8/layout/orgChart1"/>
    <dgm:cxn modelId="{40D1ED1B-7EFE-428B-9574-166BB25F0E66}" type="presParOf" srcId="{18D8862C-B83A-4068-9F40-78422C9B22B2}" destId="{EDCC1556-B739-430C-B5E2-E1386F85AAB6}" srcOrd="0" destOrd="0" presId="urn:microsoft.com/office/officeart/2005/8/layout/orgChart1"/>
    <dgm:cxn modelId="{8F308B80-8F73-4F37-833F-41EB73C2C725}" type="presParOf" srcId="{EDCC1556-B739-430C-B5E2-E1386F85AAB6}" destId="{E6345A95-9688-4E95-9941-F73156000E5E}" srcOrd="0" destOrd="0" presId="urn:microsoft.com/office/officeart/2005/8/layout/orgChart1"/>
    <dgm:cxn modelId="{DE29A2BA-C694-4F5D-8857-D6326FCAFF47}" type="presParOf" srcId="{EDCC1556-B739-430C-B5E2-E1386F85AAB6}" destId="{73655D4B-B59A-4F8A-B71E-B156042C7F65}" srcOrd="1" destOrd="0" presId="urn:microsoft.com/office/officeart/2005/8/layout/orgChart1"/>
    <dgm:cxn modelId="{BCAA825B-7E0E-4035-AF77-C40797BF16CF}" type="presParOf" srcId="{18D8862C-B83A-4068-9F40-78422C9B22B2}" destId="{C6559DD2-CB8C-4596-B87A-B9EEE542BC6D}" srcOrd="1" destOrd="0" presId="urn:microsoft.com/office/officeart/2005/8/layout/orgChart1"/>
    <dgm:cxn modelId="{9AEEBF6A-B57B-40DF-A449-9DDEE44721FD}" type="presParOf" srcId="{18D8862C-B83A-4068-9F40-78422C9B22B2}" destId="{2827FE38-A533-44FB-AC63-740E919E1450}" srcOrd="2" destOrd="0" presId="urn:microsoft.com/office/officeart/2005/8/layout/orgChart1"/>
    <dgm:cxn modelId="{E8D14EB8-3AEC-4263-969B-550D54C8851B}" type="presParOf" srcId="{A3C17ED2-FC60-4BD7-BBAD-F4218B0CD909}" destId="{FBE2B07F-1832-4DDD-8F47-6B39CFA328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DDBDB2F-B0AF-4C80-9E13-8B678CB9A415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EE5E9F9-CE2E-4292-AB2B-A73F6440B190}">
      <dgm:prSet custT="1"/>
      <dgm:spPr/>
      <dgm:t>
        <a:bodyPr/>
        <a:lstStyle/>
        <a:p>
          <a:r>
            <a:rPr lang="pl-PL" sz="2000" dirty="0"/>
            <a:t>Osiągnięcie sprawiedliwości karnomaterialnej </a:t>
          </a:r>
        </a:p>
      </dgm:t>
    </dgm:pt>
    <dgm:pt modelId="{784F9EC9-6701-4BE4-B300-2CFE7A50E37A}" type="parTrans" cxnId="{1F1BB809-EF4E-4603-96BF-44308334A145}">
      <dgm:prSet/>
      <dgm:spPr/>
      <dgm:t>
        <a:bodyPr/>
        <a:lstStyle/>
        <a:p>
          <a:endParaRPr lang="pl-PL"/>
        </a:p>
      </dgm:t>
    </dgm:pt>
    <dgm:pt modelId="{2883A37C-D282-4B56-B359-2AE476A012A4}" type="sibTrans" cxnId="{1F1BB809-EF4E-4603-96BF-44308334A145}">
      <dgm:prSet/>
      <dgm:spPr/>
      <dgm:t>
        <a:bodyPr/>
        <a:lstStyle/>
        <a:p>
          <a:endParaRPr lang="pl-PL"/>
        </a:p>
      </dgm:t>
    </dgm:pt>
    <dgm:pt modelId="{C2D81A2A-7FF2-4C25-BA02-6DBED1F000BB}">
      <dgm:prSet/>
      <dgm:spPr/>
      <dgm:t>
        <a:bodyPr/>
        <a:lstStyle/>
        <a:p>
          <a:r>
            <a:rPr lang="pl-PL" dirty="0"/>
            <a:t>Osiągnięcie sprawiedliwości proceduralnej</a:t>
          </a:r>
        </a:p>
      </dgm:t>
    </dgm:pt>
    <dgm:pt modelId="{921144AA-237F-4655-9872-E3184EDEE4C8}" type="parTrans" cxnId="{22A8D373-E8E5-4144-BBD4-1BA3FED937BA}">
      <dgm:prSet/>
      <dgm:spPr/>
      <dgm:t>
        <a:bodyPr/>
        <a:lstStyle/>
        <a:p>
          <a:endParaRPr lang="pl-PL"/>
        </a:p>
      </dgm:t>
    </dgm:pt>
    <dgm:pt modelId="{6DFBCAC9-CDBA-4D74-83F7-8BE04E76DF7C}" type="sibTrans" cxnId="{22A8D373-E8E5-4144-BBD4-1BA3FED937BA}">
      <dgm:prSet/>
      <dgm:spPr/>
      <dgm:t>
        <a:bodyPr/>
        <a:lstStyle/>
        <a:p>
          <a:endParaRPr lang="pl-PL"/>
        </a:p>
      </dgm:t>
    </dgm:pt>
    <dgm:pt modelId="{CF4F8232-E6D5-4378-A0C5-35C7A0EA5C3D}" type="pres">
      <dgm:prSet presAssocID="{1DDBDB2F-B0AF-4C80-9E13-8B678CB9A415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10F546FA-16F7-4FAE-B54B-7B1C97309243}" type="pres">
      <dgm:prSet presAssocID="{1DDBDB2F-B0AF-4C80-9E13-8B678CB9A415}" presName="cycle" presStyleCnt="0"/>
      <dgm:spPr/>
    </dgm:pt>
    <dgm:pt modelId="{346758AA-06C1-4B8B-ABFE-6AF9AF747CC4}" type="pres">
      <dgm:prSet presAssocID="{1DDBDB2F-B0AF-4C80-9E13-8B678CB9A415}" presName="centerShape" presStyleCnt="0"/>
      <dgm:spPr/>
    </dgm:pt>
    <dgm:pt modelId="{F04160B0-AD94-45BF-859D-280801DF1EA0}" type="pres">
      <dgm:prSet presAssocID="{1DDBDB2F-B0AF-4C80-9E13-8B678CB9A415}" presName="connSite" presStyleLbl="node1" presStyleIdx="0" presStyleCnt="3"/>
      <dgm:spPr/>
    </dgm:pt>
    <dgm:pt modelId="{22DCF6ED-EADC-4F09-BB14-A070C0FA22D3}" type="pres">
      <dgm:prSet presAssocID="{1DDBDB2F-B0AF-4C80-9E13-8B678CB9A415}" presName="visible" presStyleLbl="node1" presStyleIdx="0" presStyleCnt="3"/>
      <dgm:spPr/>
    </dgm:pt>
    <dgm:pt modelId="{AB912A2B-BA57-4B7B-B6AF-0A047470B613}" type="pres">
      <dgm:prSet presAssocID="{784F9EC9-6701-4BE4-B300-2CFE7A50E37A}" presName="Name25" presStyleLbl="parChTrans1D1" presStyleIdx="0" presStyleCnt="2"/>
      <dgm:spPr/>
    </dgm:pt>
    <dgm:pt modelId="{A727D59F-FE9F-49D2-B4E9-81C568BE6093}" type="pres">
      <dgm:prSet presAssocID="{5EE5E9F9-CE2E-4292-AB2B-A73F6440B190}" presName="node" presStyleCnt="0"/>
      <dgm:spPr/>
    </dgm:pt>
    <dgm:pt modelId="{D5229AE7-43FD-4109-ABC0-9996D48F7BED}" type="pres">
      <dgm:prSet presAssocID="{5EE5E9F9-CE2E-4292-AB2B-A73F6440B190}" presName="parentNode" presStyleLbl="node1" presStyleIdx="1" presStyleCnt="3" custScaleX="224971" custScaleY="177383" custLinFactX="100000" custLinFactNeighborX="178382" custLinFactNeighborY="-1208">
        <dgm:presLayoutVars>
          <dgm:chMax val="1"/>
          <dgm:bulletEnabled val="1"/>
        </dgm:presLayoutVars>
      </dgm:prSet>
      <dgm:spPr/>
    </dgm:pt>
    <dgm:pt modelId="{6F86AE7D-C2D8-44E5-9CA4-263B7FC39D28}" type="pres">
      <dgm:prSet presAssocID="{5EE5E9F9-CE2E-4292-AB2B-A73F6440B190}" presName="childNode" presStyleLbl="revTx" presStyleIdx="0" presStyleCnt="0">
        <dgm:presLayoutVars>
          <dgm:bulletEnabled val="1"/>
        </dgm:presLayoutVars>
      </dgm:prSet>
      <dgm:spPr/>
    </dgm:pt>
    <dgm:pt modelId="{9DC3F685-1F39-4AB4-92D9-86A8873D8DD3}" type="pres">
      <dgm:prSet presAssocID="{921144AA-237F-4655-9872-E3184EDEE4C8}" presName="Name25" presStyleLbl="parChTrans1D1" presStyleIdx="1" presStyleCnt="2"/>
      <dgm:spPr/>
    </dgm:pt>
    <dgm:pt modelId="{1764BC36-9BF8-4DEC-8DAD-43437DFD57B1}" type="pres">
      <dgm:prSet presAssocID="{C2D81A2A-7FF2-4C25-BA02-6DBED1F000BB}" presName="node" presStyleCnt="0"/>
      <dgm:spPr/>
    </dgm:pt>
    <dgm:pt modelId="{39C66B2F-FDA0-4E93-B5E8-2334C8CD1A2C}" type="pres">
      <dgm:prSet presAssocID="{C2D81A2A-7FF2-4C25-BA02-6DBED1F000BB}" presName="parentNode" presStyleLbl="node1" presStyleIdx="2" presStyleCnt="3" custScaleX="196238" custScaleY="154803" custLinFactX="100000" custLinFactNeighborX="121590" custLinFactNeighborY="34169">
        <dgm:presLayoutVars>
          <dgm:chMax val="1"/>
          <dgm:bulletEnabled val="1"/>
        </dgm:presLayoutVars>
      </dgm:prSet>
      <dgm:spPr/>
    </dgm:pt>
    <dgm:pt modelId="{66AA18CB-D726-4328-B63A-C63879D5032B}" type="pres">
      <dgm:prSet presAssocID="{C2D81A2A-7FF2-4C25-BA02-6DBED1F000BB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1F1BB809-EF4E-4603-96BF-44308334A145}" srcId="{1DDBDB2F-B0AF-4C80-9E13-8B678CB9A415}" destId="{5EE5E9F9-CE2E-4292-AB2B-A73F6440B190}" srcOrd="0" destOrd="0" parTransId="{784F9EC9-6701-4BE4-B300-2CFE7A50E37A}" sibTransId="{2883A37C-D282-4B56-B359-2AE476A012A4}"/>
    <dgm:cxn modelId="{C55CBC5E-E3CF-41CC-A967-061B67D9ABE2}" type="presOf" srcId="{1DDBDB2F-B0AF-4C80-9E13-8B678CB9A415}" destId="{CF4F8232-E6D5-4378-A0C5-35C7A0EA5C3D}" srcOrd="0" destOrd="0" presId="urn:microsoft.com/office/officeart/2005/8/layout/radial2"/>
    <dgm:cxn modelId="{22A8D373-E8E5-4144-BBD4-1BA3FED937BA}" srcId="{1DDBDB2F-B0AF-4C80-9E13-8B678CB9A415}" destId="{C2D81A2A-7FF2-4C25-BA02-6DBED1F000BB}" srcOrd="1" destOrd="0" parTransId="{921144AA-237F-4655-9872-E3184EDEE4C8}" sibTransId="{6DFBCAC9-CDBA-4D74-83F7-8BE04E76DF7C}"/>
    <dgm:cxn modelId="{267A1795-A43F-44A5-BBF4-2AA37D8DA5FE}" type="presOf" srcId="{921144AA-237F-4655-9872-E3184EDEE4C8}" destId="{9DC3F685-1F39-4AB4-92D9-86A8873D8DD3}" srcOrd="0" destOrd="0" presId="urn:microsoft.com/office/officeart/2005/8/layout/radial2"/>
    <dgm:cxn modelId="{F67CB8D0-FFF9-47B4-AD5F-58ADB0877FB2}" type="presOf" srcId="{C2D81A2A-7FF2-4C25-BA02-6DBED1F000BB}" destId="{39C66B2F-FDA0-4E93-B5E8-2334C8CD1A2C}" srcOrd="0" destOrd="0" presId="urn:microsoft.com/office/officeart/2005/8/layout/radial2"/>
    <dgm:cxn modelId="{C4FB70F8-EC06-4626-A739-80799719D98F}" type="presOf" srcId="{784F9EC9-6701-4BE4-B300-2CFE7A50E37A}" destId="{AB912A2B-BA57-4B7B-B6AF-0A047470B613}" srcOrd="0" destOrd="0" presId="urn:microsoft.com/office/officeart/2005/8/layout/radial2"/>
    <dgm:cxn modelId="{C0ACE7FB-F7D8-4DA9-BD71-85C6621D9874}" type="presOf" srcId="{5EE5E9F9-CE2E-4292-AB2B-A73F6440B190}" destId="{D5229AE7-43FD-4109-ABC0-9996D48F7BED}" srcOrd="0" destOrd="0" presId="urn:microsoft.com/office/officeart/2005/8/layout/radial2"/>
    <dgm:cxn modelId="{C8A80828-6BEF-40EA-A3F0-20FCC63854A7}" type="presParOf" srcId="{CF4F8232-E6D5-4378-A0C5-35C7A0EA5C3D}" destId="{10F546FA-16F7-4FAE-B54B-7B1C97309243}" srcOrd="0" destOrd="0" presId="urn:microsoft.com/office/officeart/2005/8/layout/radial2"/>
    <dgm:cxn modelId="{0E9193C3-8902-4BC6-B369-19274B693F68}" type="presParOf" srcId="{10F546FA-16F7-4FAE-B54B-7B1C97309243}" destId="{346758AA-06C1-4B8B-ABFE-6AF9AF747CC4}" srcOrd="0" destOrd="0" presId="urn:microsoft.com/office/officeart/2005/8/layout/radial2"/>
    <dgm:cxn modelId="{05A14647-AF96-4AC4-954F-6BADF836767D}" type="presParOf" srcId="{346758AA-06C1-4B8B-ABFE-6AF9AF747CC4}" destId="{F04160B0-AD94-45BF-859D-280801DF1EA0}" srcOrd="0" destOrd="0" presId="urn:microsoft.com/office/officeart/2005/8/layout/radial2"/>
    <dgm:cxn modelId="{1C9F9DAC-B42A-44CB-B436-0C3232392821}" type="presParOf" srcId="{346758AA-06C1-4B8B-ABFE-6AF9AF747CC4}" destId="{22DCF6ED-EADC-4F09-BB14-A070C0FA22D3}" srcOrd="1" destOrd="0" presId="urn:microsoft.com/office/officeart/2005/8/layout/radial2"/>
    <dgm:cxn modelId="{926CDDEE-F789-495F-857B-38A9FDA4E024}" type="presParOf" srcId="{10F546FA-16F7-4FAE-B54B-7B1C97309243}" destId="{AB912A2B-BA57-4B7B-B6AF-0A047470B613}" srcOrd="1" destOrd="0" presId="urn:microsoft.com/office/officeart/2005/8/layout/radial2"/>
    <dgm:cxn modelId="{64D39232-B214-4C11-81CF-1A459E9B4979}" type="presParOf" srcId="{10F546FA-16F7-4FAE-B54B-7B1C97309243}" destId="{A727D59F-FE9F-49D2-B4E9-81C568BE6093}" srcOrd="2" destOrd="0" presId="urn:microsoft.com/office/officeart/2005/8/layout/radial2"/>
    <dgm:cxn modelId="{1A0B6D7A-9DE4-4107-80BE-C7573A076184}" type="presParOf" srcId="{A727D59F-FE9F-49D2-B4E9-81C568BE6093}" destId="{D5229AE7-43FD-4109-ABC0-9996D48F7BED}" srcOrd="0" destOrd="0" presId="urn:microsoft.com/office/officeart/2005/8/layout/radial2"/>
    <dgm:cxn modelId="{090422CE-DB8B-46D5-90C8-880585E118CE}" type="presParOf" srcId="{A727D59F-FE9F-49D2-B4E9-81C568BE6093}" destId="{6F86AE7D-C2D8-44E5-9CA4-263B7FC39D28}" srcOrd="1" destOrd="0" presId="urn:microsoft.com/office/officeart/2005/8/layout/radial2"/>
    <dgm:cxn modelId="{D209B140-DC32-4A75-BE97-EA96379EDA28}" type="presParOf" srcId="{10F546FA-16F7-4FAE-B54B-7B1C97309243}" destId="{9DC3F685-1F39-4AB4-92D9-86A8873D8DD3}" srcOrd="3" destOrd="0" presId="urn:microsoft.com/office/officeart/2005/8/layout/radial2"/>
    <dgm:cxn modelId="{5FE2657E-A1EA-4DBB-A75A-E114CDC0C90F}" type="presParOf" srcId="{10F546FA-16F7-4FAE-B54B-7B1C97309243}" destId="{1764BC36-9BF8-4DEC-8DAD-43437DFD57B1}" srcOrd="4" destOrd="0" presId="urn:microsoft.com/office/officeart/2005/8/layout/radial2"/>
    <dgm:cxn modelId="{C5FD8D7D-68DE-4C03-B715-8692B87B49E7}" type="presParOf" srcId="{1764BC36-9BF8-4DEC-8DAD-43437DFD57B1}" destId="{39C66B2F-FDA0-4E93-B5E8-2334C8CD1A2C}" srcOrd="0" destOrd="0" presId="urn:microsoft.com/office/officeart/2005/8/layout/radial2"/>
    <dgm:cxn modelId="{35138799-C185-425F-96F1-88368FC1033D}" type="presParOf" srcId="{1764BC36-9BF8-4DEC-8DAD-43437DFD57B1}" destId="{66AA18CB-D726-4328-B63A-C63879D5032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B1B3876-3D01-4C6F-A969-B9B7F293B2EC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42EF514C-0F0C-4544-AC8A-B6CE41563541}">
      <dgm:prSet phldrT="[Tekst]"/>
      <dgm:spPr/>
      <dgm:t>
        <a:bodyPr/>
        <a:lstStyle/>
        <a:p>
          <a:r>
            <a:rPr lang="pl-PL" dirty="0"/>
            <a:t>Przedmiotowe- </a:t>
          </a:r>
          <a:r>
            <a:rPr lang="pl-PL" i="1" dirty="0"/>
            <a:t>w jakiej sprawie?</a:t>
          </a:r>
        </a:p>
      </dgm:t>
    </dgm:pt>
    <dgm:pt modelId="{A621D873-4CD1-4FE3-BC20-230E9710CD32}" type="parTrans" cxnId="{CA99FFE9-0D0B-4C65-9330-ED231456A0AC}">
      <dgm:prSet/>
      <dgm:spPr/>
      <dgm:t>
        <a:bodyPr/>
        <a:lstStyle/>
        <a:p>
          <a:endParaRPr lang="pl-PL"/>
        </a:p>
      </dgm:t>
    </dgm:pt>
    <dgm:pt modelId="{2E80F129-9399-45FE-90D3-67674361D02C}" type="sibTrans" cxnId="{CA99FFE9-0D0B-4C65-9330-ED231456A0AC}">
      <dgm:prSet/>
      <dgm:spPr/>
      <dgm:t>
        <a:bodyPr/>
        <a:lstStyle/>
        <a:p>
          <a:endParaRPr lang="pl-PL"/>
        </a:p>
      </dgm:t>
    </dgm:pt>
    <dgm:pt modelId="{2F662870-9F01-4580-BDE8-9C687BF3EC0E}">
      <dgm:prSet phldrT="[Tekst]"/>
      <dgm:spPr/>
      <dgm:t>
        <a:bodyPr/>
        <a:lstStyle/>
        <a:p>
          <a:r>
            <a:rPr lang="pl-PL" dirty="0"/>
            <a:t>Podmiotowe- </a:t>
          </a:r>
          <a:r>
            <a:rPr lang="pl-PL" i="1" dirty="0"/>
            <a:t>wobec kogo?</a:t>
          </a:r>
        </a:p>
      </dgm:t>
    </dgm:pt>
    <dgm:pt modelId="{09EB161C-A148-483D-8F8F-19E167EF9BBD}" type="parTrans" cxnId="{9960E764-C74E-4614-B838-A4E803F5F0CE}">
      <dgm:prSet/>
      <dgm:spPr/>
      <dgm:t>
        <a:bodyPr/>
        <a:lstStyle/>
        <a:p>
          <a:endParaRPr lang="pl-PL"/>
        </a:p>
      </dgm:t>
    </dgm:pt>
    <dgm:pt modelId="{E7ECF0B0-965C-464E-95EC-D7C8928FECDB}" type="sibTrans" cxnId="{9960E764-C74E-4614-B838-A4E803F5F0CE}">
      <dgm:prSet/>
      <dgm:spPr/>
      <dgm:t>
        <a:bodyPr/>
        <a:lstStyle/>
        <a:p>
          <a:endParaRPr lang="pl-PL"/>
        </a:p>
      </dgm:t>
    </dgm:pt>
    <dgm:pt modelId="{A706A266-A6B2-4ED6-AEF9-350EE9E9B49B}">
      <dgm:prSet phldrT="[Tekst]"/>
      <dgm:spPr/>
      <dgm:t>
        <a:bodyPr/>
        <a:lstStyle/>
        <a:p>
          <a:r>
            <a:rPr lang="pl-PL" dirty="0"/>
            <a:t>Temporalne- </a:t>
          </a:r>
          <a:r>
            <a:rPr lang="pl-PL" i="1" dirty="0"/>
            <a:t>kiedy?</a:t>
          </a:r>
        </a:p>
      </dgm:t>
    </dgm:pt>
    <dgm:pt modelId="{77ACDC36-C589-44B6-BBE7-BE68130F2B51}" type="parTrans" cxnId="{8B16842F-4552-47F7-8C5A-E054E84631EB}">
      <dgm:prSet/>
      <dgm:spPr/>
      <dgm:t>
        <a:bodyPr/>
        <a:lstStyle/>
        <a:p>
          <a:endParaRPr lang="pl-PL"/>
        </a:p>
      </dgm:t>
    </dgm:pt>
    <dgm:pt modelId="{86CBA23C-1827-423E-A871-F60F55FF3B3B}" type="sibTrans" cxnId="{8B16842F-4552-47F7-8C5A-E054E84631EB}">
      <dgm:prSet/>
      <dgm:spPr/>
      <dgm:t>
        <a:bodyPr/>
        <a:lstStyle/>
        <a:p>
          <a:endParaRPr lang="pl-PL"/>
        </a:p>
      </dgm:t>
    </dgm:pt>
    <dgm:pt modelId="{A255960C-C8C1-4B74-BAF0-EEA71D0A5FD9}" type="pres">
      <dgm:prSet presAssocID="{CB1B3876-3D01-4C6F-A969-B9B7F293B2EC}" presName="compositeShape" presStyleCnt="0">
        <dgm:presLayoutVars>
          <dgm:dir/>
          <dgm:resizeHandles/>
        </dgm:presLayoutVars>
      </dgm:prSet>
      <dgm:spPr/>
    </dgm:pt>
    <dgm:pt modelId="{56C7492A-E97B-4666-B637-DFA2CFC8F11A}" type="pres">
      <dgm:prSet presAssocID="{CB1B3876-3D01-4C6F-A969-B9B7F293B2EC}" presName="pyramid" presStyleLbl="node1" presStyleIdx="0" presStyleCnt="1"/>
      <dgm:spPr/>
    </dgm:pt>
    <dgm:pt modelId="{FB3EB298-E572-4D52-8517-2EEA09E9C64C}" type="pres">
      <dgm:prSet presAssocID="{CB1B3876-3D01-4C6F-A969-B9B7F293B2EC}" presName="theList" presStyleCnt="0"/>
      <dgm:spPr/>
    </dgm:pt>
    <dgm:pt modelId="{9D0F8053-70B7-46B1-A147-12EA4409672F}" type="pres">
      <dgm:prSet presAssocID="{42EF514C-0F0C-4544-AC8A-B6CE41563541}" presName="aNode" presStyleLbl="fgAcc1" presStyleIdx="0" presStyleCnt="3">
        <dgm:presLayoutVars>
          <dgm:bulletEnabled val="1"/>
        </dgm:presLayoutVars>
      </dgm:prSet>
      <dgm:spPr/>
    </dgm:pt>
    <dgm:pt modelId="{6AEF1CD7-D06D-4614-A1F5-2A7D1DD2A418}" type="pres">
      <dgm:prSet presAssocID="{42EF514C-0F0C-4544-AC8A-B6CE41563541}" presName="aSpace" presStyleCnt="0"/>
      <dgm:spPr/>
    </dgm:pt>
    <dgm:pt modelId="{298BFFF1-B298-4C3E-8574-1FD4EDB1D7FE}" type="pres">
      <dgm:prSet presAssocID="{2F662870-9F01-4580-BDE8-9C687BF3EC0E}" presName="aNode" presStyleLbl="fgAcc1" presStyleIdx="1" presStyleCnt="3">
        <dgm:presLayoutVars>
          <dgm:bulletEnabled val="1"/>
        </dgm:presLayoutVars>
      </dgm:prSet>
      <dgm:spPr/>
    </dgm:pt>
    <dgm:pt modelId="{5F306742-AAF7-49D9-B039-C57C3263B922}" type="pres">
      <dgm:prSet presAssocID="{2F662870-9F01-4580-BDE8-9C687BF3EC0E}" presName="aSpace" presStyleCnt="0"/>
      <dgm:spPr/>
    </dgm:pt>
    <dgm:pt modelId="{261AD1E5-56CA-416D-9905-F207BC6006FF}" type="pres">
      <dgm:prSet presAssocID="{A706A266-A6B2-4ED6-AEF9-350EE9E9B49B}" presName="aNode" presStyleLbl="fgAcc1" presStyleIdx="2" presStyleCnt="3">
        <dgm:presLayoutVars>
          <dgm:bulletEnabled val="1"/>
        </dgm:presLayoutVars>
      </dgm:prSet>
      <dgm:spPr/>
    </dgm:pt>
    <dgm:pt modelId="{F670FDB0-9481-4955-BEE5-DADF182BA75D}" type="pres">
      <dgm:prSet presAssocID="{A706A266-A6B2-4ED6-AEF9-350EE9E9B49B}" presName="aSpace" presStyleCnt="0"/>
      <dgm:spPr/>
    </dgm:pt>
  </dgm:ptLst>
  <dgm:cxnLst>
    <dgm:cxn modelId="{1914C91C-19F7-4FCA-98D6-66FB237F701E}" type="presOf" srcId="{CB1B3876-3D01-4C6F-A969-B9B7F293B2EC}" destId="{A255960C-C8C1-4B74-BAF0-EEA71D0A5FD9}" srcOrd="0" destOrd="0" presId="urn:microsoft.com/office/officeart/2005/8/layout/pyramid2"/>
    <dgm:cxn modelId="{8B16842F-4552-47F7-8C5A-E054E84631EB}" srcId="{CB1B3876-3D01-4C6F-A969-B9B7F293B2EC}" destId="{A706A266-A6B2-4ED6-AEF9-350EE9E9B49B}" srcOrd="2" destOrd="0" parTransId="{77ACDC36-C589-44B6-BBE7-BE68130F2B51}" sibTransId="{86CBA23C-1827-423E-A871-F60F55FF3B3B}"/>
    <dgm:cxn modelId="{9960E764-C74E-4614-B838-A4E803F5F0CE}" srcId="{CB1B3876-3D01-4C6F-A969-B9B7F293B2EC}" destId="{2F662870-9F01-4580-BDE8-9C687BF3EC0E}" srcOrd="1" destOrd="0" parTransId="{09EB161C-A148-483D-8F8F-19E167EF9BBD}" sibTransId="{E7ECF0B0-965C-464E-95EC-D7C8928FECDB}"/>
    <dgm:cxn modelId="{4798706D-2C7D-4891-9AF0-0E48566BE45F}" type="presOf" srcId="{A706A266-A6B2-4ED6-AEF9-350EE9E9B49B}" destId="{261AD1E5-56CA-416D-9905-F207BC6006FF}" srcOrd="0" destOrd="0" presId="urn:microsoft.com/office/officeart/2005/8/layout/pyramid2"/>
    <dgm:cxn modelId="{5EA9C7B8-A9BA-43AD-9443-B152ED4762F1}" type="presOf" srcId="{42EF514C-0F0C-4544-AC8A-B6CE41563541}" destId="{9D0F8053-70B7-46B1-A147-12EA4409672F}" srcOrd="0" destOrd="0" presId="urn:microsoft.com/office/officeart/2005/8/layout/pyramid2"/>
    <dgm:cxn modelId="{544F79C5-5A00-4D16-B7D0-9DD79F50264C}" type="presOf" srcId="{2F662870-9F01-4580-BDE8-9C687BF3EC0E}" destId="{298BFFF1-B298-4C3E-8574-1FD4EDB1D7FE}" srcOrd="0" destOrd="0" presId="urn:microsoft.com/office/officeart/2005/8/layout/pyramid2"/>
    <dgm:cxn modelId="{CA99FFE9-0D0B-4C65-9330-ED231456A0AC}" srcId="{CB1B3876-3D01-4C6F-A969-B9B7F293B2EC}" destId="{42EF514C-0F0C-4544-AC8A-B6CE41563541}" srcOrd="0" destOrd="0" parTransId="{A621D873-4CD1-4FE3-BC20-230E9710CD32}" sibTransId="{2E80F129-9399-45FE-90D3-67674361D02C}"/>
    <dgm:cxn modelId="{CD482A43-BEB7-41BB-B03C-434BC8680F1A}" type="presParOf" srcId="{A255960C-C8C1-4B74-BAF0-EEA71D0A5FD9}" destId="{56C7492A-E97B-4666-B637-DFA2CFC8F11A}" srcOrd="0" destOrd="0" presId="urn:microsoft.com/office/officeart/2005/8/layout/pyramid2"/>
    <dgm:cxn modelId="{9006B4A3-D057-4AF9-BD20-A94BB69DBFEE}" type="presParOf" srcId="{A255960C-C8C1-4B74-BAF0-EEA71D0A5FD9}" destId="{FB3EB298-E572-4D52-8517-2EEA09E9C64C}" srcOrd="1" destOrd="0" presId="urn:microsoft.com/office/officeart/2005/8/layout/pyramid2"/>
    <dgm:cxn modelId="{58B76234-F993-4645-B0B0-85D440DDF413}" type="presParOf" srcId="{FB3EB298-E572-4D52-8517-2EEA09E9C64C}" destId="{9D0F8053-70B7-46B1-A147-12EA4409672F}" srcOrd="0" destOrd="0" presId="urn:microsoft.com/office/officeart/2005/8/layout/pyramid2"/>
    <dgm:cxn modelId="{C07F0E07-796A-4F69-8E31-9CA3D6FED4E8}" type="presParOf" srcId="{FB3EB298-E572-4D52-8517-2EEA09E9C64C}" destId="{6AEF1CD7-D06D-4614-A1F5-2A7D1DD2A418}" srcOrd="1" destOrd="0" presId="urn:microsoft.com/office/officeart/2005/8/layout/pyramid2"/>
    <dgm:cxn modelId="{2E5B3A80-FBE1-474F-ABFC-4EDB2B453296}" type="presParOf" srcId="{FB3EB298-E572-4D52-8517-2EEA09E9C64C}" destId="{298BFFF1-B298-4C3E-8574-1FD4EDB1D7FE}" srcOrd="2" destOrd="0" presId="urn:microsoft.com/office/officeart/2005/8/layout/pyramid2"/>
    <dgm:cxn modelId="{61AAB4C3-911A-44D1-B280-60C442A3D63C}" type="presParOf" srcId="{FB3EB298-E572-4D52-8517-2EEA09E9C64C}" destId="{5F306742-AAF7-49D9-B039-C57C3263B922}" srcOrd="3" destOrd="0" presId="urn:microsoft.com/office/officeart/2005/8/layout/pyramid2"/>
    <dgm:cxn modelId="{4AFE5B5B-80B2-4C45-8B40-8989A88A50B3}" type="presParOf" srcId="{FB3EB298-E572-4D52-8517-2EEA09E9C64C}" destId="{261AD1E5-56CA-416D-9905-F207BC6006FF}" srcOrd="4" destOrd="0" presId="urn:microsoft.com/office/officeart/2005/8/layout/pyramid2"/>
    <dgm:cxn modelId="{CC112DD8-84FF-414C-9C18-EB0DE6056BF3}" type="presParOf" srcId="{FB3EB298-E572-4D52-8517-2EEA09E9C64C}" destId="{F670FDB0-9481-4955-BEE5-DADF182BA75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B33C59B-E67C-4178-B938-31C3ED5FC93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AB27752B-8A46-46AF-9AF7-D930D269B8A9}">
      <dgm:prSet/>
      <dgm:spPr/>
      <dgm:t>
        <a:bodyPr/>
        <a:lstStyle/>
        <a:p>
          <a:r>
            <a:rPr lang="pl-PL" dirty="0"/>
            <a:t>Funkcje procesowe to aspekty wypełniania przez strony i uczestników procesu podstawowych przejawów procesowej działalności: </a:t>
          </a:r>
          <a:endParaRPr lang="en-GB" dirty="0"/>
        </a:p>
      </dgm:t>
    </dgm:pt>
    <dgm:pt modelId="{5FA921A8-8886-4076-8E91-C6A538D711C1}" type="parTrans" cxnId="{67ED5DBF-1F27-45EF-B0ED-37681C22EF08}">
      <dgm:prSet/>
      <dgm:spPr/>
      <dgm:t>
        <a:bodyPr/>
        <a:lstStyle/>
        <a:p>
          <a:endParaRPr lang="en-GB"/>
        </a:p>
      </dgm:t>
    </dgm:pt>
    <dgm:pt modelId="{CA3680E5-AB79-4939-9548-5FD6779EA604}" type="sibTrans" cxnId="{67ED5DBF-1F27-45EF-B0ED-37681C22EF08}">
      <dgm:prSet/>
      <dgm:spPr/>
      <dgm:t>
        <a:bodyPr/>
        <a:lstStyle/>
        <a:p>
          <a:endParaRPr lang="en-GB"/>
        </a:p>
      </dgm:t>
    </dgm:pt>
    <dgm:pt modelId="{55FF90AC-9EC0-437E-A3E7-629C9D5200DF}">
      <dgm:prSet/>
      <dgm:spPr/>
      <dgm:t>
        <a:bodyPr/>
        <a:lstStyle/>
        <a:p>
          <a:r>
            <a:rPr lang="pl-PL">
              <a:sym typeface="Wingdings" panose="05000000000000000000" pitchFamily="2" charset="2"/>
            </a:rPr>
            <a:t></a:t>
          </a:r>
          <a:r>
            <a:rPr lang="pl-PL"/>
            <a:t> funkcja obrony – oskarżony, obrońca, </a:t>
          </a:r>
          <a:endParaRPr lang="en-GB"/>
        </a:p>
      </dgm:t>
    </dgm:pt>
    <dgm:pt modelId="{9CC6B21A-9FE5-44E9-8C34-0AF5BC246BEB}" type="parTrans" cxnId="{1612C024-3A36-4C9E-8716-92E61AD4CE8F}">
      <dgm:prSet/>
      <dgm:spPr/>
      <dgm:t>
        <a:bodyPr/>
        <a:lstStyle/>
        <a:p>
          <a:endParaRPr lang="en-GB"/>
        </a:p>
      </dgm:t>
    </dgm:pt>
    <dgm:pt modelId="{C4EBB417-A322-4097-AE38-83C3ADAB69E7}" type="sibTrans" cxnId="{1612C024-3A36-4C9E-8716-92E61AD4CE8F}">
      <dgm:prSet/>
      <dgm:spPr/>
      <dgm:t>
        <a:bodyPr/>
        <a:lstStyle/>
        <a:p>
          <a:endParaRPr lang="en-GB"/>
        </a:p>
      </dgm:t>
    </dgm:pt>
    <dgm:pt modelId="{DD96DAED-E99B-4513-B4F7-09B091222EFA}">
      <dgm:prSet/>
      <dgm:spPr/>
      <dgm:t>
        <a:bodyPr/>
        <a:lstStyle/>
        <a:p>
          <a:r>
            <a:rPr lang="pl-PL">
              <a:sym typeface="Wingdings" panose="05000000000000000000" pitchFamily="2" charset="2"/>
            </a:rPr>
            <a:t></a:t>
          </a:r>
          <a:r>
            <a:rPr lang="pl-PL"/>
            <a:t> funkcja ścigania/ oskarżania – organ ścigania/ prokurator lub nieprokuratorski oskarżyciel/ oskarżyciel prywatny/ posiłkowy </a:t>
          </a:r>
          <a:endParaRPr lang="en-GB"/>
        </a:p>
      </dgm:t>
    </dgm:pt>
    <dgm:pt modelId="{575BC5E1-9ADD-4BD0-8E12-B9C40A445293}" type="parTrans" cxnId="{9F528A1D-4B6E-434A-9505-2AF858BE1274}">
      <dgm:prSet/>
      <dgm:spPr/>
      <dgm:t>
        <a:bodyPr/>
        <a:lstStyle/>
        <a:p>
          <a:endParaRPr lang="en-GB"/>
        </a:p>
      </dgm:t>
    </dgm:pt>
    <dgm:pt modelId="{747F91B6-4C8A-4707-B3FB-7E278A01BD7A}" type="sibTrans" cxnId="{9F528A1D-4B6E-434A-9505-2AF858BE1274}">
      <dgm:prSet/>
      <dgm:spPr/>
      <dgm:t>
        <a:bodyPr/>
        <a:lstStyle/>
        <a:p>
          <a:endParaRPr lang="en-GB"/>
        </a:p>
      </dgm:t>
    </dgm:pt>
    <dgm:pt modelId="{3CC61846-35D9-4BF7-990E-45C9131DBA6E}">
      <dgm:prSet/>
      <dgm:spPr/>
      <dgm:t>
        <a:bodyPr/>
        <a:lstStyle/>
        <a:p>
          <a:r>
            <a:rPr lang="pl-PL">
              <a:sym typeface="Wingdings" panose="05000000000000000000" pitchFamily="2" charset="2"/>
            </a:rPr>
            <a:t></a:t>
          </a:r>
          <a:r>
            <a:rPr lang="pl-PL"/>
            <a:t> funkcja rozstrzygania  - sąd</a:t>
          </a:r>
          <a:endParaRPr lang="en-GB"/>
        </a:p>
      </dgm:t>
    </dgm:pt>
    <dgm:pt modelId="{1945877C-B6F5-4C15-BA35-0B68C385BA5B}" type="parTrans" cxnId="{254ECF47-821D-4BEC-A61B-BE967F557996}">
      <dgm:prSet/>
      <dgm:spPr/>
      <dgm:t>
        <a:bodyPr/>
        <a:lstStyle/>
        <a:p>
          <a:endParaRPr lang="en-GB"/>
        </a:p>
      </dgm:t>
    </dgm:pt>
    <dgm:pt modelId="{83EDD06D-8868-4BAC-8E3D-B543C3D89DAA}" type="sibTrans" cxnId="{254ECF47-821D-4BEC-A61B-BE967F557996}">
      <dgm:prSet/>
      <dgm:spPr/>
      <dgm:t>
        <a:bodyPr/>
        <a:lstStyle/>
        <a:p>
          <a:endParaRPr lang="en-GB"/>
        </a:p>
      </dgm:t>
    </dgm:pt>
    <dgm:pt modelId="{549C26CB-FF67-4084-9027-1F6A777EE387}" type="pres">
      <dgm:prSet presAssocID="{2B33C59B-E67C-4178-B938-31C3ED5FC93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21AC088-ADD8-45B1-A93B-03EEB92A0381}" type="pres">
      <dgm:prSet presAssocID="{AB27752B-8A46-46AF-9AF7-D930D269B8A9}" presName="circle1" presStyleLbl="node1" presStyleIdx="0" presStyleCnt="4"/>
      <dgm:spPr/>
    </dgm:pt>
    <dgm:pt modelId="{5B32C169-BD07-48A4-A490-F4C58743E341}" type="pres">
      <dgm:prSet presAssocID="{AB27752B-8A46-46AF-9AF7-D930D269B8A9}" presName="space" presStyleCnt="0"/>
      <dgm:spPr/>
    </dgm:pt>
    <dgm:pt modelId="{C73DA45A-44ED-460D-9A22-1338576DB692}" type="pres">
      <dgm:prSet presAssocID="{AB27752B-8A46-46AF-9AF7-D930D269B8A9}" presName="rect1" presStyleLbl="alignAcc1" presStyleIdx="0" presStyleCnt="4"/>
      <dgm:spPr/>
    </dgm:pt>
    <dgm:pt modelId="{9B681C0D-1A2F-410B-948E-8FABFE9C0624}" type="pres">
      <dgm:prSet presAssocID="{55FF90AC-9EC0-437E-A3E7-629C9D5200DF}" presName="vertSpace2" presStyleLbl="node1" presStyleIdx="0" presStyleCnt="4"/>
      <dgm:spPr/>
    </dgm:pt>
    <dgm:pt modelId="{69A2F006-DD54-497F-B17A-1647EFA8B2D1}" type="pres">
      <dgm:prSet presAssocID="{55FF90AC-9EC0-437E-A3E7-629C9D5200DF}" presName="circle2" presStyleLbl="node1" presStyleIdx="1" presStyleCnt="4"/>
      <dgm:spPr/>
    </dgm:pt>
    <dgm:pt modelId="{9435595A-9A5D-4018-969F-0734AD80081C}" type="pres">
      <dgm:prSet presAssocID="{55FF90AC-9EC0-437E-A3E7-629C9D5200DF}" presName="rect2" presStyleLbl="alignAcc1" presStyleIdx="1" presStyleCnt="4"/>
      <dgm:spPr/>
    </dgm:pt>
    <dgm:pt modelId="{62ED38CC-C1DA-473C-B97A-D13AD54A70E8}" type="pres">
      <dgm:prSet presAssocID="{DD96DAED-E99B-4513-B4F7-09B091222EFA}" presName="vertSpace3" presStyleLbl="node1" presStyleIdx="1" presStyleCnt="4"/>
      <dgm:spPr/>
    </dgm:pt>
    <dgm:pt modelId="{3151ADD8-C0FA-4AAE-A317-C78FD4BAF666}" type="pres">
      <dgm:prSet presAssocID="{DD96DAED-E99B-4513-B4F7-09B091222EFA}" presName="circle3" presStyleLbl="node1" presStyleIdx="2" presStyleCnt="4"/>
      <dgm:spPr/>
    </dgm:pt>
    <dgm:pt modelId="{340E3042-4590-41A9-8284-77C2FE302827}" type="pres">
      <dgm:prSet presAssocID="{DD96DAED-E99B-4513-B4F7-09B091222EFA}" presName="rect3" presStyleLbl="alignAcc1" presStyleIdx="2" presStyleCnt="4"/>
      <dgm:spPr/>
    </dgm:pt>
    <dgm:pt modelId="{75831C9A-19F2-4D29-A196-A3BF02ACA839}" type="pres">
      <dgm:prSet presAssocID="{3CC61846-35D9-4BF7-990E-45C9131DBA6E}" presName="vertSpace4" presStyleLbl="node1" presStyleIdx="2" presStyleCnt="4"/>
      <dgm:spPr/>
    </dgm:pt>
    <dgm:pt modelId="{1B3453B5-ABDD-4D54-B4C4-ED43FC0923E8}" type="pres">
      <dgm:prSet presAssocID="{3CC61846-35D9-4BF7-990E-45C9131DBA6E}" presName="circle4" presStyleLbl="node1" presStyleIdx="3" presStyleCnt="4"/>
      <dgm:spPr/>
    </dgm:pt>
    <dgm:pt modelId="{B887CB94-AD61-4417-B4FF-90956E553ADF}" type="pres">
      <dgm:prSet presAssocID="{3CC61846-35D9-4BF7-990E-45C9131DBA6E}" presName="rect4" presStyleLbl="alignAcc1" presStyleIdx="3" presStyleCnt="4"/>
      <dgm:spPr/>
    </dgm:pt>
    <dgm:pt modelId="{046D9305-63EB-4B86-816B-66484FAC514B}" type="pres">
      <dgm:prSet presAssocID="{AB27752B-8A46-46AF-9AF7-D930D269B8A9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5F21F567-C835-4513-9A86-8E233F5D8019}" type="pres">
      <dgm:prSet presAssocID="{55FF90AC-9EC0-437E-A3E7-629C9D5200DF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9532E33E-299B-4E7F-89EE-BA7FA7EE341B}" type="pres">
      <dgm:prSet presAssocID="{DD96DAED-E99B-4513-B4F7-09B091222EFA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6319B0DE-8FB8-4A38-ACB5-18E3F94733C8}" type="pres">
      <dgm:prSet presAssocID="{3CC61846-35D9-4BF7-990E-45C9131DBA6E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F84F1B12-1536-4484-9A76-EA36ED4A3389}" type="presOf" srcId="{DD96DAED-E99B-4513-B4F7-09B091222EFA}" destId="{340E3042-4590-41A9-8284-77C2FE302827}" srcOrd="0" destOrd="0" presId="urn:microsoft.com/office/officeart/2005/8/layout/target3"/>
    <dgm:cxn modelId="{65728013-B3CD-4CBB-AC6E-B153E95F6E3F}" type="presOf" srcId="{55FF90AC-9EC0-437E-A3E7-629C9D5200DF}" destId="{9435595A-9A5D-4018-969F-0734AD80081C}" srcOrd="0" destOrd="0" presId="urn:microsoft.com/office/officeart/2005/8/layout/target3"/>
    <dgm:cxn modelId="{AF6CD814-9586-4AE7-A6B7-458A0A731117}" type="presOf" srcId="{55FF90AC-9EC0-437E-A3E7-629C9D5200DF}" destId="{5F21F567-C835-4513-9A86-8E233F5D8019}" srcOrd="1" destOrd="0" presId="urn:microsoft.com/office/officeart/2005/8/layout/target3"/>
    <dgm:cxn modelId="{7C9E3E19-6423-47D2-852F-6B92CC65E426}" type="presOf" srcId="{2B33C59B-E67C-4178-B938-31C3ED5FC938}" destId="{549C26CB-FF67-4084-9027-1F6A777EE387}" srcOrd="0" destOrd="0" presId="urn:microsoft.com/office/officeart/2005/8/layout/target3"/>
    <dgm:cxn modelId="{F21AF419-A765-4DBD-9FA5-9C0AD64DF34D}" type="presOf" srcId="{3CC61846-35D9-4BF7-990E-45C9131DBA6E}" destId="{B887CB94-AD61-4417-B4FF-90956E553ADF}" srcOrd="0" destOrd="0" presId="urn:microsoft.com/office/officeart/2005/8/layout/target3"/>
    <dgm:cxn modelId="{9F528A1D-4B6E-434A-9505-2AF858BE1274}" srcId="{2B33C59B-E67C-4178-B938-31C3ED5FC938}" destId="{DD96DAED-E99B-4513-B4F7-09B091222EFA}" srcOrd="2" destOrd="0" parTransId="{575BC5E1-9ADD-4BD0-8E12-B9C40A445293}" sibTransId="{747F91B6-4C8A-4707-B3FB-7E278A01BD7A}"/>
    <dgm:cxn modelId="{588CA71F-480F-4FA3-8112-511FF577CBBA}" type="presOf" srcId="{DD96DAED-E99B-4513-B4F7-09B091222EFA}" destId="{9532E33E-299B-4E7F-89EE-BA7FA7EE341B}" srcOrd="1" destOrd="0" presId="urn:microsoft.com/office/officeart/2005/8/layout/target3"/>
    <dgm:cxn modelId="{1612C024-3A36-4C9E-8716-92E61AD4CE8F}" srcId="{2B33C59B-E67C-4178-B938-31C3ED5FC938}" destId="{55FF90AC-9EC0-437E-A3E7-629C9D5200DF}" srcOrd="1" destOrd="0" parTransId="{9CC6B21A-9FE5-44E9-8C34-0AF5BC246BEB}" sibTransId="{C4EBB417-A322-4097-AE38-83C3ADAB69E7}"/>
    <dgm:cxn modelId="{254ECF47-821D-4BEC-A61B-BE967F557996}" srcId="{2B33C59B-E67C-4178-B938-31C3ED5FC938}" destId="{3CC61846-35D9-4BF7-990E-45C9131DBA6E}" srcOrd="3" destOrd="0" parTransId="{1945877C-B6F5-4C15-BA35-0B68C385BA5B}" sibTransId="{83EDD06D-8868-4BAC-8E3D-B543C3D89DAA}"/>
    <dgm:cxn modelId="{F0E4817D-CC3D-4C2F-805E-7899A8CC6E53}" type="presOf" srcId="{AB27752B-8A46-46AF-9AF7-D930D269B8A9}" destId="{046D9305-63EB-4B86-816B-66484FAC514B}" srcOrd="1" destOrd="0" presId="urn:microsoft.com/office/officeart/2005/8/layout/target3"/>
    <dgm:cxn modelId="{BF60119C-B4E0-4789-9B84-572D3A3A5389}" type="presOf" srcId="{3CC61846-35D9-4BF7-990E-45C9131DBA6E}" destId="{6319B0DE-8FB8-4A38-ACB5-18E3F94733C8}" srcOrd="1" destOrd="0" presId="urn:microsoft.com/office/officeart/2005/8/layout/target3"/>
    <dgm:cxn modelId="{67ED5DBF-1F27-45EF-B0ED-37681C22EF08}" srcId="{2B33C59B-E67C-4178-B938-31C3ED5FC938}" destId="{AB27752B-8A46-46AF-9AF7-D930D269B8A9}" srcOrd="0" destOrd="0" parTransId="{5FA921A8-8886-4076-8E91-C6A538D711C1}" sibTransId="{CA3680E5-AB79-4939-9548-5FD6779EA604}"/>
    <dgm:cxn modelId="{F1C906C5-B671-4D33-8EEA-D36705DCC655}" type="presOf" srcId="{AB27752B-8A46-46AF-9AF7-D930D269B8A9}" destId="{C73DA45A-44ED-460D-9A22-1338576DB692}" srcOrd="0" destOrd="0" presId="urn:microsoft.com/office/officeart/2005/8/layout/target3"/>
    <dgm:cxn modelId="{DF104B0B-58F7-439F-A96E-033786B31FB7}" type="presParOf" srcId="{549C26CB-FF67-4084-9027-1F6A777EE387}" destId="{D21AC088-ADD8-45B1-A93B-03EEB92A0381}" srcOrd="0" destOrd="0" presId="urn:microsoft.com/office/officeart/2005/8/layout/target3"/>
    <dgm:cxn modelId="{A39D18A1-712A-4B47-87A5-833045748753}" type="presParOf" srcId="{549C26CB-FF67-4084-9027-1F6A777EE387}" destId="{5B32C169-BD07-48A4-A490-F4C58743E341}" srcOrd="1" destOrd="0" presId="urn:microsoft.com/office/officeart/2005/8/layout/target3"/>
    <dgm:cxn modelId="{E7226201-93D4-4EAB-ADDA-46DF329D0800}" type="presParOf" srcId="{549C26CB-FF67-4084-9027-1F6A777EE387}" destId="{C73DA45A-44ED-460D-9A22-1338576DB692}" srcOrd="2" destOrd="0" presId="urn:microsoft.com/office/officeart/2005/8/layout/target3"/>
    <dgm:cxn modelId="{56A73D28-B735-46F7-AAF2-8CEFE87F765F}" type="presParOf" srcId="{549C26CB-FF67-4084-9027-1F6A777EE387}" destId="{9B681C0D-1A2F-410B-948E-8FABFE9C0624}" srcOrd="3" destOrd="0" presId="urn:microsoft.com/office/officeart/2005/8/layout/target3"/>
    <dgm:cxn modelId="{ABE4A7E6-D4B6-42E2-B024-300C4EB016DA}" type="presParOf" srcId="{549C26CB-FF67-4084-9027-1F6A777EE387}" destId="{69A2F006-DD54-497F-B17A-1647EFA8B2D1}" srcOrd="4" destOrd="0" presId="urn:microsoft.com/office/officeart/2005/8/layout/target3"/>
    <dgm:cxn modelId="{87A6868C-F46A-48F7-AE11-530C09A3C49C}" type="presParOf" srcId="{549C26CB-FF67-4084-9027-1F6A777EE387}" destId="{9435595A-9A5D-4018-969F-0734AD80081C}" srcOrd="5" destOrd="0" presId="urn:microsoft.com/office/officeart/2005/8/layout/target3"/>
    <dgm:cxn modelId="{B150B2C0-4F6C-440E-84EA-C43953069588}" type="presParOf" srcId="{549C26CB-FF67-4084-9027-1F6A777EE387}" destId="{62ED38CC-C1DA-473C-B97A-D13AD54A70E8}" srcOrd="6" destOrd="0" presId="urn:microsoft.com/office/officeart/2005/8/layout/target3"/>
    <dgm:cxn modelId="{617B8C7D-E9DC-4F01-9D11-FA595A642F47}" type="presParOf" srcId="{549C26CB-FF67-4084-9027-1F6A777EE387}" destId="{3151ADD8-C0FA-4AAE-A317-C78FD4BAF666}" srcOrd="7" destOrd="0" presId="urn:microsoft.com/office/officeart/2005/8/layout/target3"/>
    <dgm:cxn modelId="{44391D84-258E-4E3F-97C1-40251494C11A}" type="presParOf" srcId="{549C26CB-FF67-4084-9027-1F6A777EE387}" destId="{340E3042-4590-41A9-8284-77C2FE302827}" srcOrd="8" destOrd="0" presId="urn:microsoft.com/office/officeart/2005/8/layout/target3"/>
    <dgm:cxn modelId="{E8633BAE-A231-4427-8701-B9926C6F7016}" type="presParOf" srcId="{549C26CB-FF67-4084-9027-1F6A777EE387}" destId="{75831C9A-19F2-4D29-A196-A3BF02ACA839}" srcOrd="9" destOrd="0" presId="urn:microsoft.com/office/officeart/2005/8/layout/target3"/>
    <dgm:cxn modelId="{0DB36CA7-0AB1-44B3-9209-2AFCB113B183}" type="presParOf" srcId="{549C26CB-FF67-4084-9027-1F6A777EE387}" destId="{1B3453B5-ABDD-4D54-B4C4-ED43FC0923E8}" srcOrd="10" destOrd="0" presId="urn:microsoft.com/office/officeart/2005/8/layout/target3"/>
    <dgm:cxn modelId="{4D042ECB-A7C9-4CB8-A446-572C1EB7689D}" type="presParOf" srcId="{549C26CB-FF67-4084-9027-1F6A777EE387}" destId="{B887CB94-AD61-4417-B4FF-90956E553ADF}" srcOrd="11" destOrd="0" presId="urn:microsoft.com/office/officeart/2005/8/layout/target3"/>
    <dgm:cxn modelId="{F9B4296A-82CE-469D-82A7-9414330D1164}" type="presParOf" srcId="{549C26CB-FF67-4084-9027-1F6A777EE387}" destId="{046D9305-63EB-4B86-816B-66484FAC514B}" srcOrd="12" destOrd="0" presId="urn:microsoft.com/office/officeart/2005/8/layout/target3"/>
    <dgm:cxn modelId="{C2D93F16-6E65-46D2-B769-D61D81C27FC9}" type="presParOf" srcId="{549C26CB-FF67-4084-9027-1F6A777EE387}" destId="{5F21F567-C835-4513-9A86-8E233F5D8019}" srcOrd="13" destOrd="0" presId="urn:microsoft.com/office/officeart/2005/8/layout/target3"/>
    <dgm:cxn modelId="{69C17E20-C9E2-4A81-8877-EC72D2C4B918}" type="presParOf" srcId="{549C26CB-FF67-4084-9027-1F6A777EE387}" destId="{9532E33E-299B-4E7F-89EE-BA7FA7EE341B}" srcOrd="14" destOrd="0" presId="urn:microsoft.com/office/officeart/2005/8/layout/target3"/>
    <dgm:cxn modelId="{5329B34D-F298-45D5-B222-E0056F242DEE}" type="presParOf" srcId="{549C26CB-FF67-4084-9027-1F6A777EE387}" destId="{6319B0DE-8FB8-4A38-ACB5-18E3F94733C8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8CA73B0-133A-43B6-8A7A-00D3BC8BD0C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D34356D-CBE8-458F-93A3-4A0473E6C5B6}">
      <dgm:prSet phldrT="[Tekst]"/>
      <dgm:spPr/>
      <dgm:t>
        <a:bodyPr/>
        <a:lstStyle/>
        <a:p>
          <a:r>
            <a:rPr lang="pl-PL" dirty="0"/>
            <a:t>Postępowanie przygotowawcze</a:t>
          </a:r>
        </a:p>
      </dgm:t>
    </dgm:pt>
    <dgm:pt modelId="{249656EF-73DF-4B9A-91E1-75B70046344C}" type="parTrans" cxnId="{424E11FA-B318-4E6B-B48C-08696936ABE2}">
      <dgm:prSet/>
      <dgm:spPr/>
      <dgm:t>
        <a:bodyPr/>
        <a:lstStyle/>
        <a:p>
          <a:endParaRPr lang="pl-PL"/>
        </a:p>
      </dgm:t>
    </dgm:pt>
    <dgm:pt modelId="{9BE35641-E2B7-4D55-B93E-58C569BE8C7F}" type="sibTrans" cxnId="{424E11FA-B318-4E6B-B48C-08696936ABE2}">
      <dgm:prSet/>
      <dgm:spPr/>
      <dgm:t>
        <a:bodyPr/>
        <a:lstStyle/>
        <a:p>
          <a:endParaRPr lang="pl-PL"/>
        </a:p>
      </dgm:t>
    </dgm:pt>
    <dgm:pt modelId="{5C05DCEF-EEDB-4A3F-8B80-7D3B54550D5D}">
      <dgm:prSet phldrT="[Tekst]"/>
      <dgm:spPr/>
      <dgm:t>
        <a:bodyPr/>
        <a:lstStyle/>
        <a:p>
          <a:r>
            <a:rPr lang="pl-PL" dirty="0"/>
            <a:t>Postępowanie jurysdykcyjne</a:t>
          </a:r>
        </a:p>
      </dgm:t>
    </dgm:pt>
    <dgm:pt modelId="{878EF751-F2D8-4C60-93DE-36FE1542270A}" type="parTrans" cxnId="{ACB5B60D-E8CC-4E52-9125-0AB706F0447F}">
      <dgm:prSet/>
      <dgm:spPr/>
      <dgm:t>
        <a:bodyPr/>
        <a:lstStyle/>
        <a:p>
          <a:endParaRPr lang="pl-PL"/>
        </a:p>
      </dgm:t>
    </dgm:pt>
    <dgm:pt modelId="{7F860838-8B7F-44BA-8B2F-E15022B36062}" type="sibTrans" cxnId="{ACB5B60D-E8CC-4E52-9125-0AB706F0447F}">
      <dgm:prSet/>
      <dgm:spPr/>
      <dgm:t>
        <a:bodyPr/>
        <a:lstStyle/>
        <a:p>
          <a:endParaRPr lang="pl-PL"/>
        </a:p>
      </dgm:t>
    </dgm:pt>
    <dgm:pt modelId="{9E641D13-D450-43A2-B614-502F007DA198}">
      <dgm:prSet phldrT="[Tekst]"/>
      <dgm:spPr/>
      <dgm:t>
        <a:bodyPr/>
        <a:lstStyle/>
        <a:p>
          <a:r>
            <a:rPr lang="pl-PL" dirty="0"/>
            <a:t>Postępowanie wykonawcze</a:t>
          </a:r>
        </a:p>
      </dgm:t>
    </dgm:pt>
    <dgm:pt modelId="{3202FEDA-91F2-4E04-80E4-91FDFCB58029}" type="parTrans" cxnId="{E1A8B179-EF82-4445-84FF-9B2213ADB022}">
      <dgm:prSet/>
      <dgm:spPr/>
      <dgm:t>
        <a:bodyPr/>
        <a:lstStyle/>
        <a:p>
          <a:endParaRPr lang="pl-PL"/>
        </a:p>
      </dgm:t>
    </dgm:pt>
    <dgm:pt modelId="{1AAB7AF8-84EC-4858-8CC0-F9E18473CACE}" type="sibTrans" cxnId="{E1A8B179-EF82-4445-84FF-9B2213ADB022}">
      <dgm:prSet/>
      <dgm:spPr/>
      <dgm:t>
        <a:bodyPr/>
        <a:lstStyle/>
        <a:p>
          <a:endParaRPr lang="pl-PL"/>
        </a:p>
      </dgm:t>
    </dgm:pt>
    <dgm:pt modelId="{748EDBE7-816E-46A8-B2E3-16CD8B075D35}" type="pres">
      <dgm:prSet presAssocID="{58CA73B0-133A-43B6-8A7A-00D3BC8BD0C1}" presName="Name0" presStyleCnt="0">
        <dgm:presLayoutVars>
          <dgm:dir/>
          <dgm:resizeHandles val="exact"/>
        </dgm:presLayoutVars>
      </dgm:prSet>
      <dgm:spPr/>
    </dgm:pt>
    <dgm:pt modelId="{D1696EF6-C6C0-4517-B0FA-C3B7710DB2D0}" type="pres">
      <dgm:prSet presAssocID="{BD34356D-CBE8-458F-93A3-4A0473E6C5B6}" presName="node" presStyleLbl="node1" presStyleIdx="0" presStyleCnt="3" custLinFactX="-90683" custLinFactNeighborX="-100000" custLinFactNeighborY="-4071">
        <dgm:presLayoutVars>
          <dgm:bulletEnabled val="1"/>
        </dgm:presLayoutVars>
      </dgm:prSet>
      <dgm:spPr/>
    </dgm:pt>
    <dgm:pt modelId="{CA1F898B-A8AC-4DC2-B775-008E7C51B21D}" type="pres">
      <dgm:prSet presAssocID="{9BE35641-E2B7-4D55-B93E-58C569BE8C7F}" presName="sibTrans" presStyleLbl="sibTrans2D1" presStyleIdx="0" presStyleCnt="2"/>
      <dgm:spPr/>
    </dgm:pt>
    <dgm:pt modelId="{60ABD22C-69A9-476B-B5DD-C5B964F92B0A}" type="pres">
      <dgm:prSet presAssocID="{9BE35641-E2B7-4D55-B93E-58C569BE8C7F}" presName="connectorText" presStyleLbl="sibTrans2D1" presStyleIdx="0" presStyleCnt="2"/>
      <dgm:spPr/>
    </dgm:pt>
    <dgm:pt modelId="{872139FA-F8C5-4A6B-895A-2FFE7405DD7A}" type="pres">
      <dgm:prSet presAssocID="{5C05DCEF-EEDB-4A3F-8B80-7D3B54550D5D}" presName="node" presStyleLbl="node1" presStyleIdx="1" presStyleCnt="3">
        <dgm:presLayoutVars>
          <dgm:bulletEnabled val="1"/>
        </dgm:presLayoutVars>
      </dgm:prSet>
      <dgm:spPr/>
    </dgm:pt>
    <dgm:pt modelId="{0765420B-4822-4C0D-8818-2BA7C119E59C}" type="pres">
      <dgm:prSet presAssocID="{7F860838-8B7F-44BA-8B2F-E15022B36062}" presName="sibTrans" presStyleLbl="sibTrans2D1" presStyleIdx="1" presStyleCnt="2"/>
      <dgm:spPr/>
    </dgm:pt>
    <dgm:pt modelId="{8E0C5AD3-98C4-4D61-A79B-65EE590798B5}" type="pres">
      <dgm:prSet presAssocID="{7F860838-8B7F-44BA-8B2F-E15022B36062}" presName="connectorText" presStyleLbl="sibTrans2D1" presStyleIdx="1" presStyleCnt="2"/>
      <dgm:spPr/>
    </dgm:pt>
    <dgm:pt modelId="{0A48F830-6BED-4D71-BE4A-E1BF9E89A523}" type="pres">
      <dgm:prSet presAssocID="{9E641D13-D450-43A2-B614-502F007DA198}" presName="node" presStyleLbl="node1" presStyleIdx="2" presStyleCnt="3" custLinFactNeighborX="4612" custLinFactNeighborY="82833">
        <dgm:presLayoutVars>
          <dgm:bulletEnabled val="1"/>
        </dgm:presLayoutVars>
      </dgm:prSet>
      <dgm:spPr/>
    </dgm:pt>
  </dgm:ptLst>
  <dgm:cxnLst>
    <dgm:cxn modelId="{ACB5B60D-E8CC-4E52-9125-0AB706F0447F}" srcId="{58CA73B0-133A-43B6-8A7A-00D3BC8BD0C1}" destId="{5C05DCEF-EEDB-4A3F-8B80-7D3B54550D5D}" srcOrd="1" destOrd="0" parTransId="{878EF751-F2D8-4C60-93DE-36FE1542270A}" sibTransId="{7F860838-8B7F-44BA-8B2F-E15022B36062}"/>
    <dgm:cxn modelId="{ADE9F00D-5ED9-494A-81B5-2DAC25551B9B}" type="presOf" srcId="{9BE35641-E2B7-4D55-B93E-58C569BE8C7F}" destId="{60ABD22C-69A9-476B-B5DD-C5B964F92B0A}" srcOrd="1" destOrd="0" presId="urn:microsoft.com/office/officeart/2005/8/layout/process1"/>
    <dgm:cxn modelId="{D350DF14-8291-4836-8158-20B0544CAABA}" type="presOf" srcId="{7F860838-8B7F-44BA-8B2F-E15022B36062}" destId="{8E0C5AD3-98C4-4D61-A79B-65EE590798B5}" srcOrd="1" destOrd="0" presId="urn:microsoft.com/office/officeart/2005/8/layout/process1"/>
    <dgm:cxn modelId="{095EFA19-C205-47E9-A746-C46D96BF4214}" type="presOf" srcId="{58CA73B0-133A-43B6-8A7A-00D3BC8BD0C1}" destId="{748EDBE7-816E-46A8-B2E3-16CD8B075D35}" srcOrd="0" destOrd="0" presId="urn:microsoft.com/office/officeart/2005/8/layout/process1"/>
    <dgm:cxn modelId="{170F6C56-9195-4FD1-A1FF-499F0DA62648}" type="presOf" srcId="{7F860838-8B7F-44BA-8B2F-E15022B36062}" destId="{0765420B-4822-4C0D-8818-2BA7C119E59C}" srcOrd="0" destOrd="0" presId="urn:microsoft.com/office/officeart/2005/8/layout/process1"/>
    <dgm:cxn modelId="{E1A8B179-EF82-4445-84FF-9B2213ADB022}" srcId="{58CA73B0-133A-43B6-8A7A-00D3BC8BD0C1}" destId="{9E641D13-D450-43A2-B614-502F007DA198}" srcOrd="2" destOrd="0" parTransId="{3202FEDA-91F2-4E04-80E4-91FDFCB58029}" sibTransId="{1AAB7AF8-84EC-4858-8CC0-F9E18473CACE}"/>
    <dgm:cxn modelId="{3FF9DE86-B010-49F2-AD63-6665481EC874}" type="presOf" srcId="{9E641D13-D450-43A2-B614-502F007DA198}" destId="{0A48F830-6BED-4D71-BE4A-E1BF9E89A523}" srcOrd="0" destOrd="0" presId="urn:microsoft.com/office/officeart/2005/8/layout/process1"/>
    <dgm:cxn modelId="{803BC78F-DB4C-45D2-AEB5-BBA3EF179291}" type="presOf" srcId="{BD34356D-CBE8-458F-93A3-4A0473E6C5B6}" destId="{D1696EF6-C6C0-4517-B0FA-C3B7710DB2D0}" srcOrd="0" destOrd="0" presId="urn:microsoft.com/office/officeart/2005/8/layout/process1"/>
    <dgm:cxn modelId="{CB0FD4BD-F2D4-4FD9-9803-151A6CB5F252}" type="presOf" srcId="{5C05DCEF-EEDB-4A3F-8B80-7D3B54550D5D}" destId="{872139FA-F8C5-4A6B-895A-2FFE7405DD7A}" srcOrd="0" destOrd="0" presId="urn:microsoft.com/office/officeart/2005/8/layout/process1"/>
    <dgm:cxn modelId="{424E11FA-B318-4E6B-B48C-08696936ABE2}" srcId="{58CA73B0-133A-43B6-8A7A-00D3BC8BD0C1}" destId="{BD34356D-CBE8-458F-93A3-4A0473E6C5B6}" srcOrd="0" destOrd="0" parTransId="{249656EF-73DF-4B9A-91E1-75B70046344C}" sibTransId="{9BE35641-E2B7-4D55-B93E-58C569BE8C7F}"/>
    <dgm:cxn modelId="{D4F4BDFC-F256-4AD1-A59D-7C468985EB60}" type="presOf" srcId="{9BE35641-E2B7-4D55-B93E-58C569BE8C7F}" destId="{CA1F898B-A8AC-4DC2-B775-008E7C51B21D}" srcOrd="0" destOrd="0" presId="urn:microsoft.com/office/officeart/2005/8/layout/process1"/>
    <dgm:cxn modelId="{19D9E709-5A15-4E02-86CC-8873A0072985}" type="presParOf" srcId="{748EDBE7-816E-46A8-B2E3-16CD8B075D35}" destId="{D1696EF6-C6C0-4517-B0FA-C3B7710DB2D0}" srcOrd="0" destOrd="0" presId="urn:microsoft.com/office/officeart/2005/8/layout/process1"/>
    <dgm:cxn modelId="{ABF23908-3748-4864-988D-3F7AD9EFB17C}" type="presParOf" srcId="{748EDBE7-816E-46A8-B2E3-16CD8B075D35}" destId="{CA1F898B-A8AC-4DC2-B775-008E7C51B21D}" srcOrd="1" destOrd="0" presId="urn:microsoft.com/office/officeart/2005/8/layout/process1"/>
    <dgm:cxn modelId="{DDFB076C-B788-4044-9754-01EAA8646EB5}" type="presParOf" srcId="{CA1F898B-A8AC-4DC2-B775-008E7C51B21D}" destId="{60ABD22C-69A9-476B-B5DD-C5B964F92B0A}" srcOrd="0" destOrd="0" presId="urn:microsoft.com/office/officeart/2005/8/layout/process1"/>
    <dgm:cxn modelId="{475E006F-CBE5-4301-9600-E696420EB981}" type="presParOf" srcId="{748EDBE7-816E-46A8-B2E3-16CD8B075D35}" destId="{872139FA-F8C5-4A6B-895A-2FFE7405DD7A}" srcOrd="2" destOrd="0" presId="urn:microsoft.com/office/officeart/2005/8/layout/process1"/>
    <dgm:cxn modelId="{CFC84FF4-1E26-458F-99BB-15070409023C}" type="presParOf" srcId="{748EDBE7-816E-46A8-B2E3-16CD8B075D35}" destId="{0765420B-4822-4C0D-8818-2BA7C119E59C}" srcOrd="3" destOrd="0" presId="urn:microsoft.com/office/officeart/2005/8/layout/process1"/>
    <dgm:cxn modelId="{F8A6EB07-C671-4BA0-B488-B4150296F415}" type="presParOf" srcId="{0765420B-4822-4C0D-8818-2BA7C119E59C}" destId="{8E0C5AD3-98C4-4D61-A79B-65EE590798B5}" srcOrd="0" destOrd="0" presId="urn:microsoft.com/office/officeart/2005/8/layout/process1"/>
    <dgm:cxn modelId="{6F04241D-7DA5-4C5D-A9D7-D44BC1A30E9B}" type="presParOf" srcId="{748EDBE7-816E-46A8-B2E3-16CD8B075D35}" destId="{0A48F830-6BED-4D71-BE4A-E1BF9E89A52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179BF96-BE40-454A-BF17-ECBDB09F40C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5AF776D-2359-474F-ABDD-1981C5308BEC}">
      <dgm:prSet phldrT="[Tekst]"/>
      <dgm:spPr/>
      <dgm:t>
        <a:bodyPr/>
        <a:lstStyle/>
        <a:p>
          <a:r>
            <a:rPr lang="pl-PL" b="1" u="sng" dirty="0"/>
            <a:t>Postępowanie przygotowawcze (śledztwo/ dochodzenie)</a:t>
          </a:r>
        </a:p>
      </dgm:t>
    </dgm:pt>
    <dgm:pt modelId="{76638A2E-309F-4849-A60A-543E549753A8}" type="parTrans" cxnId="{672430DB-D1E1-4D3A-9354-7A5621710820}">
      <dgm:prSet/>
      <dgm:spPr/>
      <dgm:t>
        <a:bodyPr/>
        <a:lstStyle/>
        <a:p>
          <a:endParaRPr lang="pl-PL"/>
        </a:p>
      </dgm:t>
    </dgm:pt>
    <dgm:pt modelId="{BA71996C-8221-4347-A95F-09F59952D4B9}" type="sibTrans" cxnId="{672430DB-D1E1-4D3A-9354-7A5621710820}">
      <dgm:prSet/>
      <dgm:spPr/>
      <dgm:t>
        <a:bodyPr/>
        <a:lstStyle/>
        <a:p>
          <a:endParaRPr lang="pl-PL"/>
        </a:p>
      </dgm:t>
    </dgm:pt>
    <dgm:pt modelId="{33F8C031-5AAE-4AE4-B4CC-45FDDD606EC1}">
      <dgm:prSet phldrT="[Tekst]"/>
      <dgm:spPr/>
      <dgm:t>
        <a:bodyPr/>
        <a:lstStyle/>
        <a:p>
          <a:r>
            <a:rPr lang="pl-PL" dirty="0"/>
            <a:t>Oddanie pod sąd</a:t>
          </a:r>
        </a:p>
      </dgm:t>
    </dgm:pt>
    <dgm:pt modelId="{BC6E39D0-2137-491D-948A-2DA0EE86A884}" type="parTrans" cxnId="{E45E02DF-AB30-4482-89D4-7E4F3DC0C5AB}">
      <dgm:prSet/>
      <dgm:spPr/>
      <dgm:t>
        <a:bodyPr/>
        <a:lstStyle/>
        <a:p>
          <a:endParaRPr lang="pl-PL"/>
        </a:p>
      </dgm:t>
    </dgm:pt>
    <dgm:pt modelId="{A379EBB9-9831-4F8F-BA89-E54163CF4115}" type="sibTrans" cxnId="{E45E02DF-AB30-4482-89D4-7E4F3DC0C5AB}">
      <dgm:prSet/>
      <dgm:spPr/>
      <dgm:t>
        <a:bodyPr/>
        <a:lstStyle/>
        <a:p>
          <a:endParaRPr lang="pl-PL"/>
        </a:p>
      </dgm:t>
    </dgm:pt>
    <dgm:pt modelId="{779859D4-5B03-4D38-9A0F-3BDA83CA0E3F}">
      <dgm:prSet phldrT="[Tekst]"/>
      <dgm:spPr/>
      <dgm:t>
        <a:bodyPr/>
        <a:lstStyle/>
        <a:p>
          <a:r>
            <a:rPr lang="pl-PL" b="1" u="sng" dirty="0"/>
            <a:t>Postępowanie jurysdykcyjne</a:t>
          </a:r>
        </a:p>
      </dgm:t>
    </dgm:pt>
    <dgm:pt modelId="{E66ADF90-D35A-4B8D-A3C3-594DA6E70E43}" type="parTrans" cxnId="{FEBFCD81-0158-4AFB-8BE0-20F48458D4EA}">
      <dgm:prSet/>
      <dgm:spPr/>
      <dgm:t>
        <a:bodyPr/>
        <a:lstStyle/>
        <a:p>
          <a:endParaRPr lang="pl-PL"/>
        </a:p>
      </dgm:t>
    </dgm:pt>
    <dgm:pt modelId="{91189352-F63E-4126-ACBD-EA87EB0709AA}" type="sibTrans" cxnId="{FEBFCD81-0158-4AFB-8BE0-20F48458D4EA}">
      <dgm:prSet/>
      <dgm:spPr/>
      <dgm:t>
        <a:bodyPr/>
        <a:lstStyle/>
        <a:p>
          <a:endParaRPr lang="pl-PL"/>
        </a:p>
      </dgm:t>
    </dgm:pt>
    <dgm:pt modelId="{62230F26-E528-4E8E-AFA0-F3D3FF658322}" type="pres">
      <dgm:prSet presAssocID="{4179BF96-BE40-454A-BF17-ECBDB09F40CC}" presName="Name0" presStyleCnt="0">
        <dgm:presLayoutVars>
          <dgm:dir/>
          <dgm:resizeHandles val="exact"/>
        </dgm:presLayoutVars>
      </dgm:prSet>
      <dgm:spPr/>
    </dgm:pt>
    <dgm:pt modelId="{593D6EC3-B7A1-46A3-8F89-0CBEF0E95A07}" type="pres">
      <dgm:prSet presAssocID="{F5AF776D-2359-474F-ABDD-1981C5308BEC}" presName="node" presStyleLbl="node1" presStyleIdx="0" presStyleCnt="3" custLinFactNeighborX="9698" custLinFactNeighborY="1796">
        <dgm:presLayoutVars>
          <dgm:bulletEnabled val="1"/>
        </dgm:presLayoutVars>
      </dgm:prSet>
      <dgm:spPr/>
    </dgm:pt>
    <dgm:pt modelId="{8E1ADF54-0966-4E99-8E90-B85164A6F4C5}" type="pres">
      <dgm:prSet presAssocID="{BA71996C-8221-4347-A95F-09F59952D4B9}" presName="sibTrans" presStyleLbl="sibTrans2D1" presStyleIdx="0" presStyleCnt="2" custScaleX="237499" custLinFactNeighborX="-8698" custLinFactNeighborY="50865"/>
      <dgm:spPr/>
    </dgm:pt>
    <dgm:pt modelId="{C7F3FD63-F045-4EE6-B5B3-3033034E2D9D}" type="pres">
      <dgm:prSet presAssocID="{BA71996C-8221-4347-A95F-09F59952D4B9}" presName="connectorText" presStyleLbl="sibTrans2D1" presStyleIdx="0" presStyleCnt="2"/>
      <dgm:spPr/>
    </dgm:pt>
    <dgm:pt modelId="{1E523C97-8EA4-4587-AB15-93AB5531DA37}" type="pres">
      <dgm:prSet presAssocID="{33F8C031-5AAE-4AE4-B4CC-45FDDD606EC1}" presName="node" presStyleLbl="node1" presStyleIdx="1" presStyleCnt="3" custLinFactNeighborX="-37070" custLinFactNeighborY="-81772">
        <dgm:presLayoutVars>
          <dgm:bulletEnabled val="1"/>
        </dgm:presLayoutVars>
      </dgm:prSet>
      <dgm:spPr/>
    </dgm:pt>
    <dgm:pt modelId="{91F630F8-99EE-4A22-BCD7-88B6A1571645}" type="pres">
      <dgm:prSet presAssocID="{A379EBB9-9831-4F8F-BA89-E54163CF4115}" presName="sibTrans" presStyleLbl="sibTrans2D1" presStyleIdx="1" presStyleCnt="2" custScaleX="222614" custLinFactNeighborX="-4529" custLinFactNeighborY="587"/>
      <dgm:spPr/>
    </dgm:pt>
    <dgm:pt modelId="{33F5D0B9-A4C5-4AAC-8F4F-873F94C30FBE}" type="pres">
      <dgm:prSet presAssocID="{A379EBB9-9831-4F8F-BA89-E54163CF4115}" presName="connectorText" presStyleLbl="sibTrans2D1" presStyleIdx="1" presStyleCnt="2"/>
      <dgm:spPr/>
    </dgm:pt>
    <dgm:pt modelId="{5709B456-DC78-4BDE-A4A5-6ED621BB2F60}" type="pres">
      <dgm:prSet presAssocID="{779859D4-5B03-4D38-9A0F-3BDA83CA0E3F}" presName="node" presStyleLbl="node1" presStyleIdx="2" presStyleCnt="3" custLinFactNeighborX="-40910" custLinFactNeighborY="-1859">
        <dgm:presLayoutVars>
          <dgm:bulletEnabled val="1"/>
        </dgm:presLayoutVars>
      </dgm:prSet>
      <dgm:spPr/>
    </dgm:pt>
  </dgm:ptLst>
  <dgm:cxnLst>
    <dgm:cxn modelId="{6E1BDA0A-8189-4E5F-A245-E34057FA05A3}" type="presOf" srcId="{A379EBB9-9831-4F8F-BA89-E54163CF4115}" destId="{33F5D0B9-A4C5-4AAC-8F4F-873F94C30FBE}" srcOrd="1" destOrd="0" presId="urn:microsoft.com/office/officeart/2005/8/layout/process1"/>
    <dgm:cxn modelId="{EF248C10-4CB8-491B-A381-45255FB482B7}" type="presOf" srcId="{4179BF96-BE40-454A-BF17-ECBDB09F40CC}" destId="{62230F26-E528-4E8E-AFA0-F3D3FF658322}" srcOrd="0" destOrd="0" presId="urn:microsoft.com/office/officeart/2005/8/layout/process1"/>
    <dgm:cxn modelId="{42A66636-206F-4D94-8760-08EC8D61A186}" type="presOf" srcId="{BA71996C-8221-4347-A95F-09F59952D4B9}" destId="{8E1ADF54-0966-4E99-8E90-B85164A6F4C5}" srcOrd="0" destOrd="0" presId="urn:microsoft.com/office/officeart/2005/8/layout/process1"/>
    <dgm:cxn modelId="{EA56653C-1C5A-4E9D-AD3C-B5F1D09F0BBF}" type="presOf" srcId="{F5AF776D-2359-474F-ABDD-1981C5308BEC}" destId="{593D6EC3-B7A1-46A3-8F89-0CBEF0E95A07}" srcOrd="0" destOrd="0" presId="urn:microsoft.com/office/officeart/2005/8/layout/process1"/>
    <dgm:cxn modelId="{89B7A045-4C79-4E16-A7FA-93E0ACBE06E6}" type="presOf" srcId="{A379EBB9-9831-4F8F-BA89-E54163CF4115}" destId="{91F630F8-99EE-4A22-BCD7-88B6A1571645}" srcOrd="0" destOrd="0" presId="urn:microsoft.com/office/officeart/2005/8/layout/process1"/>
    <dgm:cxn modelId="{5A3BD86B-F56E-433F-A33F-D9EA87520CF7}" type="presOf" srcId="{33F8C031-5AAE-4AE4-B4CC-45FDDD606EC1}" destId="{1E523C97-8EA4-4587-AB15-93AB5531DA37}" srcOrd="0" destOrd="0" presId="urn:microsoft.com/office/officeart/2005/8/layout/process1"/>
    <dgm:cxn modelId="{A4970F53-EDE3-4259-8B5A-6B18FE35F237}" type="presOf" srcId="{BA71996C-8221-4347-A95F-09F59952D4B9}" destId="{C7F3FD63-F045-4EE6-B5B3-3033034E2D9D}" srcOrd="1" destOrd="0" presId="urn:microsoft.com/office/officeart/2005/8/layout/process1"/>
    <dgm:cxn modelId="{52A8077E-F18D-4978-8FE8-B1E877E14C70}" type="presOf" srcId="{779859D4-5B03-4D38-9A0F-3BDA83CA0E3F}" destId="{5709B456-DC78-4BDE-A4A5-6ED621BB2F60}" srcOrd="0" destOrd="0" presId="urn:microsoft.com/office/officeart/2005/8/layout/process1"/>
    <dgm:cxn modelId="{FEBFCD81-0158-4AFB-8BE0-20F48458D4EA}" srcId="{4179BF96-BE40-454A-BF17-ECBDB09F40CC}" destId="{779859D4-5B03-4D38-9A0F-3BDA83CA0E3F}" srcOrd="2" destOrd="0" parTransId="{E66ADF90-D35A-4B8D-A3C3-594DA6E70E43}" sibTransId="{91189352-F63E-4126-ACBD-EA87EB0709AA}"/>
    <dgm:cxn modelId="{672430DB-D1E1-4D3A-9354-7A5621710820}" srcId="{4179BF96-BE40-454A-BF17-ECBDB09F40CC}" destId="{F5AF776D-2359-474F-ABDD-1981C5308BEC}" srcOrd="0" destOrd="0" parTransId="{76638A2E-309F-4849-A60A-543E549753A8}" sibTransId="{BA71996C-8221-4347-A95F-09F59952D4B9}"/>
    <dgm:cxn modelId="{E45E02DF-AB30-4482-89D4-7E4F3DC0C5AB}" srcId="{4179BF96-BE40-454A-BF17-ECBDB09F40CC}" destId="{33F8C031-5AAE-4AE4-B4CC-45FDDD606EC1}" srcOrd="1" destOrd="0" parTransId="{BC6E39D0-2137-491D-948A-2DA0EE86A884}" sibTransId="{A379EBB9-9831-4F8F-BA89-E54163CF4115}"/>
    <dgm:cxn modelId="{E8631DA5-CEEA-4A37-9F2B-AF837C16BBEF}" type="presParOf" srcId="{62230F26-E528-4E8E-AFA0-F3D3FF658322}" destId="{593D6EC3-B7A1-46A3-8F89-0CBEF0E95A07}" srcOrd="0" destOrd="0" presId="urn:microsoft.com/office/officeart/2005/8/layout/process1"/>
    <dgm:cxn modelId="{AC0B7FC5-4EE2-4238-B76B-E45A02F1C18E}" type="presParOf" srcId="{62230F26-E528-4E8E-AFA0-F3D3FF658322}" destId="{8E1ADF54-0966-4E99-8E90-B85164A6F4C5}" srcOrd="1" destOrd="0" presId="urn:microsoft.com/office/officeart/2005/8/layout/process1"/>
    <dgm:cxn modelId="{94F357B5-DB24-4C66-878C-B455BC293FD9}" type="presParOf" srcId="{8E1ADF54-0966-4E99-8E90-B85164A6F4C5}" destId="{C7F3FD63-F045-4EE6-B5B3-3033034E2D9D}" srcOrd="0" destOrd="0" presId="urn:microsoft.com/office/officeart/2005/8/layout/process1"/>
    <dgm:cxn modelId="{04461977-20BE-4E4C-B29F-500B5E191AE0}" type="presParOf" srcId="{62230F26-E528-4E8E-AFA0-F3D3FF658322}" destId="{1E523C97-8EA4-4587-AB15-93AB5531DA37}" srcOrd="2" destOrd="0" presId="urn:microsoft.com/office/officeart/2005/8/layout/process1"/>
    <dgm:cxn modelId="{B625CF34-964E-4045-8C88-C16F53629700}" type="presParOf" srcId="{62230F26-E528-4E8E-AFA0-F3D3FF658322}" destId="{91F630F8-99EE-4A22-BCD7-88B6A1571645}" srcOrd="3" destOrd="0" presId="urn:microsoft.com/office/officeart/2005/8/layout/process1"/>
    <dgm:cxn modelId="{0266267B-9F11-4387-ADF5-DF29F6F64DD1}" type="presParOf" srcId="{91F630F8-99EE-4A22-BCD7-88B6A1571645}" destId="{33F5D0B9-A4C5-4AAC-8F4F-873F94C30FBE}" srcOrd="0" destOrd="0" presId="urn:microsoft.com/office/officeart/2005/8/layout/process1"/>
    <dgm:cxn modelId="{0F6A576D-EC5A-4B2A-8DEE-75D5F0A6C81A}" type="presParOf" srcId="{62230F26-E528-4E8E-AFA0-F3D3FF658322}" destId="{5709B456-DC78-4BDE-A4A5-6ED621BB2F6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B934613-6A32-4518-A2C1-B35052C073BF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C648897E-EE2C-49F0-B799-CA005E785450}">
      <dgm:prSet phldrT="[Tekst]"/>
      <dgm:spPr/>
      <dgm:t>
        <a:bodyPr/>
        <a:lstStyle/>
        <a:p>
          <a:r>
            <a:rPr lang="pl-PL" dirty="0"/>
            <a:t>Powzięcie przez organy ścigania wiadomości o przestępstwie:</a:t>
          </a:r>
        </a:p>
        <a:p>
          <a:r>
            <a:rPr lang="pl-PL" dirty="0"/>
            <a:t>- Z urzędu, </a:t>
          </a:r>
        </a:p>
        <a:p>
          <a:r>
            <a:rPr lang="pl-PL" dirty="0"/>
            <a:t>- Z zawiadomienia</a:t>
          </a:r>
        </a:p>
      </dgm:t>
    </dgm:pt>
    <dgm:pt modelId="{A6B09D50-48A1-4645-99F6-4893451F4F6D}" type="parTrans" cxnId="{530532E3-C0FF-4090-9980-811C94A0D67D}">
      <dgm:prSet/>
      <dgm:spPr/>
      <dgm:t>
        <a:bodyPr/>
        <a:lstStyle/>
        <a:p>
          <a:endParaRPr lang="en-US"/>
        </a:p>
      </dgm:t>
    </dgm:pt>
    <dgm:pt modelId="{34C5F16D-358E-4249-A735-D133F954A33E}" type="sibTrans" cxnId="{530532E3-C0FF-4090-9980-811C94A0D67D}">
      <dgm:prSet/>
      <dgm:spPr/>
      <dgm:t>
        <a:bodyPr/>
        <a:lstStyle/>
        <a:p>
          <a:endParaRPr lang="en-US"/>
        </a:p>
      </dgm:t>
    </dgm:pt>
    <dgm:pt modelId="{E1822A69-CB50-4AD4-AD92-AB3007FEAB52}">
      <dgm:prSet phldrT="[Tekst]"/>
      <dgm:spPr/>
      <dgm:t>
        <a:bodyPr/>
        <a:lstStyle/>
        <a:p>
          <a:r>
            <a:rPr lang="pl-PL" dirty="0"/>
            <a:t>Prowadzenie czynności postępowania przygotowawczego</a:t>
          </a:r>
          <a:endParaRPr lang="en-US" dirty="0"/>
        </a:p>
      </dgm:t>
    </dgm:pt>
    <dgm:pt modelId="{0B800270-8DFF-4787-A946-5B7C7068F5DB}" type="parTrans" cxnId="{BFFC2618-4139-48AD-94E0-779E7C7C6BB0}">
      <dgm:prSet/>
      <dgm:spPr/>
      <dgm:t>
        <a:bodyPr/>
        <a:lstStyle/>
        <a:p>
          <a:endParaRPr lang="en-US"/>
        </a:p>
      </dgm:t>
    </dgm:pt>
    <dgm:pt modelId="{DE0D5879-B671-4DCA-B9D3-7D91DAB4E1DE}" type="sibTrans" cxnId="{BFFC2618-4139-48AD-94E0-779E7C7C6BB0}">
      <dgm:prSet/>
      <dgm:spPr/>
      <dgm:t>
        <a:bodyPr/>
        <a:lstStyle/>
        <a:p>
          <a:endParaRPr lang="en-US"/>
        </a:p>
      </dgm:t>
    </dgm:pt>
    <dgm:pt modelId="{CB025A40-28EC-45A0-ACE4-DB1025E2CC69}">
      <dgm:prSet phldrT="[Tekst]"/>
      <dgm:spPr/>
      <dgm:t>
        <a:bodyPr/>
        <a:lstStyle/>
        <a:p>
          <a:r>
            <a:rPr lang="pl-PL" dirty="0"/>
            <a:t>*przeprowadzenie czynności sprawdzających (art. 307 k.p.k.)</a:t>
          </a:r>
          <a:endParaRPr lang="en-US" dirty="0"/>
        </a:p>
      </dgm:t>
    </dgm:pt>
    <dgm:pt modelId="{E3829867-82F9-42AF-B89F-2ADBB6EEEBB8}" type="parTrans" cxnId="{FB681DBF-E562-4951-B9EB-D1853D09AC81}">
      <dgm:prSet/>
      <dgm:spPr/>
      <dgm:t>
        <a:bodyPr/>
        <a:lstStyle/>
        <a:p>
          <a:endParaRPr lang="en-US"/>
        </a:p>
      </dgm:t>
    </dgm:pt>
    <dgm:pt modelId="{6661D7BC-960A-43BD-B036-6BFCCCD81768}" type="sibTrans" cxnId="{FB681DBF-E562-4951-B9EB-D1853D09AC81}">
      <dgm:prSet/>
      <dgm:spPr/>
      <dgm:t>
        <a:bodyPr/>
        <a:lstStyle/>
        <a:p>
          <a:endParaRPr lang="en-US"/>
        </a:p>
      </dgm:t>
    </dgm:pt>
    <dgm:pt modelId="{BA3F3B92-F6C9-41B1-A03A-3D816FFF927D}">
      <dgm:prSet phldrT="[Tekst]"/>
      <dgm:spPr/>
      <dgm:t>
        <a:bodyPr/>
        <a:lstStyle/>
        <a:p>
          <a:r>
            <a:rPr lang="pl-PL" dirty="0"/>
            <a:t>*przeprowadzenie czynności w niezbędnym zakresie (art. 308 k.p.k.)</a:t>
          </a:r>
          <a:endParaRPr lang="en-US" dirty="0"/>
        </a:p>
      </dgm:t>
    </dgm:pt>
    <dgm:pt modelId="{FD3B2A96-33D5-47FC-BC1A-9B579A31BD18}" type="parTrans" cxnId="{08EB1E38-ADA5-427B-88A6-AD2E6EF94B6E}">
      <dgm:prSet/>
      <dgm:spPr/>
      <dgm:t>
        <a:bodyPr/>
        <a:lstStyle/>
        <a:p>
          <a:endParaRPr lang="en-US"/>
        </a:p>
      </dgm:t>
    </dgm:pt>
    <dgm:pt modelId="{D330C955-E0FF-48CE-ABDE-7EF04D4D1FE8}" type="sibTrans" cxnId="{08EB1E38-ADA5-427B-88A6-AD2E6EF94B6E}">
      <dgm:prSet/>
      <dgm:spPr/>
      <dgm:t>
        <a:bodyPr/>
        <a:lstStyle/>
        <a:p>
          <a:endParaRPr lang="en-US"/>
        </a:p>
      </dgm:t>
    </dgm:pt>
    <dgm:pt modelId="{21F479F6-C3AD-4436-BF38-8A31AA68CA21}">
      <dgm:prSet phldrT="[Tekst]"/>
      <dgm:spPr/>
      <dgm:t>
        <a:bodyPr/>
        <a:lstStyle/>
        <a:p>
          <a:r>
            <a:rPr lang="pl-PL" dirty="0"/>
            <a:t>Wydanie postanowienia o wszczęciu postępowania przygotowawczego – dochodzenie/śledztwo)</a:t>
          </a:r>
          <a:endParaRPr lang="en-US" dirty="0"/>
        </a:p>
      </dgm:t>
    </dgm:pt>
    <dgm:pt modelId="{8DF445A2-B693-420B-A38C-3EC6D3A844F8}" type="parTrans" cxnId="{FB04BE2B-66D3-4B2C-91F5-00A8DBEAD9A3}">
      <dgm:prSet/>
      <dgm:spPr/>
      <dgm:t>
        <a:bodyPr/>
        <a:lstStyle/>
        <a:p>
          <a:endParaRPr lang="en-US"/>
        </a:p>
      </dgm:t>
    </dgm:pt>
    <dgm:pt modelId="{71543EF4-8760-4F5E-83AE-A2EEEC7F66A6}" type="sibTrans" cxnId="{FB04BE2B-66D3-4B2C-91F5-00A8DBEAD9A3}">
      <dgm:prSet/>
      <dgm:spPr/>
      <dgm:t>
        <a:bodyPr/>
        <a:lstStyle/>
        <a:p>
          <a:endParaRPr lang="en-US"/>
        </a:p>
      </dgm:t>
    </dgm:pt>
    <dgm:pt modelId="{3297957A-78B9-47D1-A1C6-3B176CFD612B}" type="pres">
      <dgm:prSet presAssocID="{9B934613-6A32-4518-A2C1-B35052C073BF}" presName="CompostProcess" presStyleCnt="0">
        <dgm:presLayoutVars>
          <dgm:dir/>
          <dgm:resizeHandles val="exact"/>
        </dgm:presLayoutVars>
      </dgm:prSet>
      <dgm:spPr/>
    </dgm:pt>
    <dgm:pt modelId="{AF72C626-20B6-44F7-9DA2-CADCFA1AE72A}" type="pres">
      <dgm:prSet presAssocID="{9B934613-6A32-4518-A2C1-B35052C073BF}" presName="arrow" presStyleLbl="bgShp" presStyleIdx="0" presStyleCnt="1"/>
      <dgm:spPr/>
    </dgm:pt>
    <dgm:pt modelId="{F768DF06-93CF-46D6-9149-52DE8EFA9048}" type="pres">
      <dgm:prSet presAssocID="{9B934613-6A32-4518-A2C1-B35052C073BF}" presName="linearProcess" presStyleCnt="0"/>
      <dgm:spPr/>
    </dgm:pt>
    <dgm:pt modelId="{1BA7E48A-6060-4984-ACF6-35D323D863FB}" type="pres">
      <dgm:prSet presAssocID="{C648897E-EE2C-49F0-B799-CA005E785450}" presName="textNode" presStyleLbl="node1" presStyleIdx="0" presStyleCnt="5">
        <dgm:presLayoutVars>
          <dgm:bulletEnabled val="1"/>
        </dgm:presLayoutVars>
      </dgm:prSet>
      <dgm:spPr/>
    </dgm:pt>
    <dgm:pt modelId="{1C282198-662B-4F34-B062-138FA76D9EE0}" type="pres">
      <dgm:prSet presAssocID="{34C5F16D-358E-4249-A735-D133F954A33E}" presName="sibTrans" presStyleCnt="0"/>
      <dgm:spPr/>
    </dgm:pt>
    <dgm:pt modelId="{D0025289-8E8F-40A1-A0DA-737C87374E0B}" type="pres">
      <dgm:prSet presAssocID="{CB025A40-28EC-45A0-ACE4-DB1025E2CC69}" presName="textNode" presStyleLbl="node1" presStyleIdx="1" presStyleCnt="5">
        <dgm:presLayoutVars>
          <dgm:bulletEnabled val="1"/>
        </dgm:presLayoutVars>
      </dgm:prSet>
      <dgm:spPr/>
    </dgm:pt>
    <dgm:pt modelId="{DBD0B515-57B5-4007-BE20-4237C3C4062E}" type="pres">
      <dgm:prSet presAssocID="{6661D7BC-960A-43BD-B036-6BFCCCD81768}" presName="sibTrans" presStyleCnt="0"/>
      <dgm:spPr/>
    </dgm:pt>
    <dgm:pt modelId="{8E70CED7-12AD-455C-AD95-D987CFF2A53A}" type="pres">
      <dgm:prSet presAssocID="{BA3F3B92-F6C9-41B1-A03A-3D816FFF927D}" presName="textNode" presStyleLbl="node1" presStyleIdx="2" presStyleCnt="5">
        <dgm:presLayoutVars>
          <dgm:bulletEnabled val="1"/>
        </dgm:presLayoutVars>
      </dgm:prSet>
      <dgm:spPr/>
    </dgm:pt>
    <dgm:pt modelId="{D969D3C8-EB00-4B23-A289-06EAEB082ABF}" type="pres">
      <dgm:prSet presAssocID="{D330C955-E0FF-48CE-ABDE-7EF04D4D1FE8}" presName="sibTrans" presStyleCnt="0"/>
      <dgm:spPr/>
    </dgm:pt>
    <dgm:pt modelId="{825D0557-FEA3-4AEE-B7A8-B5370F5BE93B}" type="pres">
      <dgm:prSet presAssocID="{21F479F6-C3AD-4436-BF38-8A31AA68CA21}" presName="textNode" presStyleLbl="node1" presStyleIdx="3" presStyleCnt="5">
        <dgm:presLayoutVars>
          <dgm:bulletEnabled val="1"/>
        </dgm:presLayoutVars>
      </dgm:prSet>
      <dgm:spPr/>
    </dgm:pt>
    <dgm:pt modelId="{1CB40456-E7B8-439E-8577-006BA8E31E4B}" type="pres">
      <dgm:prSet presAssocID="{71543EF4-8760-4F5E-83AE-A2EEEC7F66A6}" presName="sibTrans" presStyleCnt="0"/>
      <dgm:spPr/>
    </dgm:pt>
    <dgm:pt modelId="{322FBD5B-9EEC-4821-A87F-9387164741B8}" type="pres">
      <dgm:prSet presAssocID="{E1822A69-CB50-4AD4-AD92-AB3007FEAB52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8C7DE107-01F6-40DC-AB10-9503337E5B90}" type="presOf" srcId="{21F479F6-C3AD-4436-BF38-8A31AA68CA21}" destId="{825D0557-FEA3-4AEE-B7A8-B5370F5BE93B}" srcOrd="0" destOrd="0" presId="urn:microsoft.com/office/officeart/2005/8/layout/hProcess9"/>
    <dgm:cxn modelId="{BFFC2618-4139-48AD-94E0-779E7C7C6BB0}" srcId="{9B934613-6A32-4518-A2C1-B35052C073BF}" destId="{E1822A69-CB50-4AD4-AD92-AB3007FEAB52}" srcOrd="4" destOrd="0" parTransId="{0B800270-8DFF-4787-A946-5B7C7068F5DB}" sibTransId="{DE0D5879-B671-4DCA-B9D3-7D91DAB4E1DE}"/>
    <dgm:cxn modelId="{FB04BE2B-66D3-4B2C-91F5-00A8DBEAD9A3}" srcId="{9B934613-6A32-4518-A2C1-B35052C073BF}" destId="{21F479F6-C3AD-4436-BF38-8A31AA68CA21}" srcOrd="3" destOrd="0" parTransId="{8DF445A2-B693-420B-A38C-3EC6D3A844F8}" sibTransId="{71543EF4-8760-4F5E-83AE-A2EEEC7F66A6}"/>
    <dgm:cxn modelId="{08EB1E38-ADA5-427B-88A6-AD2E6EF94B6E}" srcId="{9B934613-6A32-4518-A2C1-B35052C073BF}" destId="{BA3F3B92-F6C9-41B1-A03A-3D816FFF927D}" srcOrd="2" destOrd="0" parTransId="{FD3B2A96-33D5-47FC-BC1A-9B579A31BD18}" sibTransId="{D330C955-E0FF-48CE-ABDE-7EF04D4D1FE8}"/>
    <dgm:cxn modelId="{400E163A-C20B-4CBC-9F05-143C889167E6}" type="presOf" srcId="{9B934613-6A32-4518-A2C1-B35052C073BF}" destId="{3297957A-78B9-47D1-A1C6-3B176CFD612B}" srcOrd="0" destOrd="0" presId="urn:microsoft.com/office/officeart/2005/8/layout/hProcess9"/>
    <dgm:cxn modelId="{C73E7298-4FCE-4346-B704-7ED77275C4A3}" type="presOf" srcId="{E1822A69-CB50-4AD4-AD92-AB3007FEAB52}" destId="{322FBD5B-9EEC-4821-A87F-9387164741B8}" srcOrd="0" destOrd="0" presId="urn:microsoft.com/office/officeart/2005/8/layout/hProcess9"/>
    <dgm:cxn modelId="{F143C299-C2A1-488F-8C90-6F8B3A228E1D}" type="presOf" srcId="{CB025A40-28EC-45A0-ACE4-DB1025E2CC69}" destId="{D0025289-8E8F-40A1-A0DA-737C87374E0B}" srcOrd="0" destOrd="0" presId="urn:microsoft.com/office/officeart/2005/8/layout/hProcess9"/>
    <dgm:cxn modelId="{AD7B0CAB-E5CF-4FF8-8285-A9A36E9AFADF}" type="presOf" srcId="{C648897E-EE2C-49F0-B799-CA005E785450}" destId="{1BA7E48A-6060-4984-ACF6-35D323D863FB}" srcOrd="0" destOrd="0" presId="urn:microsoft.com/office/officeart/2005/8/layout/hProcess9"/>
    <dgm:cxn modelId="{FB681DBF-E562-4951-B9EB-D1853D09AC81}" srcId="{9B934613-6A32-4518-A2C1-B35052C073BF}" destId="{CB025A40-28EC-45A0-ACE4-DB1025E2CC69}" srcOrd="1" destOrd="0" parTransId="{E3829867-82F9-42AF-B89F-2ADBB6EEEBB8}" sibTransId="{6661D7BC-960A-43BD-B036-6BFCCCD81768}"/>
    <dgm:cxn modelId="{530532E3-C0FF-4090-9980-811C94A0D67D}" srcId="{9B934613-6A32-4518-A2C1-B35052C073BF}" destId="{C648897E-EE2C-49F0-B799-CA005E785450}" srcOrd="0" destOrd="0" parTransId="{A6B09D50-48A1-4645-99F6-4893451F4F6D}" sibTransId="{34C5F16D-358E-4249-A735-D133F954A33E}"/>
    <dgm:cxn modelId="{651F84FF-FDB7-497E-AEF4-731AEF285A6B}" type="presOf" srcId="{BA3F3B92-F6C9-41B1-A03A-3D816FFF927D}" destId="{8E70CED7-12AD-455C-AD95-D987CFF2A53A}" srcOrd="0" destOrd="0" presId="urn:microsoft.com/office/officeart/2005/8/layout/hProcess9"/>
    <dgm:cxn modelId="{325555D8-CB6A-466F-A797-C7C5AB1AAD8A}" type="presParOf" srcId="{3297957A-78B9-47D1-A1C6-3B176CFD612B}" destId="{AF72C626-20B6-44F7-9DA2-CADCFA1AE72A}" srcOrd="0" destOrd="0" presId="urn:microsoft.com/office/officeart/2005/8/layout/hProcess9"/>
    <dgm:cxn modelId="{F5C09964-B296-4D75-B06F-9B95CA27D57D}" type="presParOf" srcId="{3297957A-78B9-47D1-A1C6-3B176CFD612B}" destId="{F768DF06-93CF-46D6-9149-52DE8EFA9048}" srcOrd="1" destOrd="0" presId="urn:microsoft.com/office/officeart/2005/8/layout/hProcess9"/>
    <dgm:cxn modelId="{44C708EC-A960-45FB-8A8D-4AF187B96C8E}" type="presParOf" srcId="{F768DF06-93CF-46D6-9149-52DE8EFA9048}" destId="{1BA7E48A-6060-4984-ACF6-35D323D863FB}" srcOrd="0" destOrd="0" presId="urn:microsoft.com/office/officeart/2005/8/layout/hProcess9"/>
    <dgm:cxn modelId="{D299687B-5978-4B0B-B89A-9C25FE8F554F}" type="presParOf" srcId="{F768DF06-93CF-46D6-9149-52DE8EFA9048}" destId="{1C282198-662B-4F34-B062-138FA76D9EE0}" srcOrd="1" destOrd="0" presId="urn:microsoft.com/office/officeart/2005/8/layout/hProcess9"/>
    <dgm:cxn modelId="{81132221-55F7-4732-B843-AB8789775AB0}" type="presParOf" srcId="{F768DF06-93CF-46D6-9149-52DE8EFA9048}" destId="{D0025289-8E8F-40A1-A0DA-737C87374E0B}" srcOrd="2" destOrd="0" presId="urn:microsoft.com/office/officeart/2005/8/layout/hProcess9"/>
    <dgm:cxn modelId="{25970455-FD89-4CF7-9E7E-DCD493BCFAA9}" type="presParOf" srcId="{F768DF06-93CF-46D6-9149-52DE8EFA9048}" destId="{DBD0B515-57B5-4007-BE20-4237C3C4062E}" srcOrd="3" destOrd="0" presId="urn:microsoft.com/office/officeart/2005/8/layout/hProcess9"/>
    <dgm:cxn modelId="{82F7C4B6-72EB-42BC-9421-3B5855A46F9D}" type="presParOf" srcId="{F768DF06-93CF-46D6-9149-52DE8EFA9048}" destId="{8E70CED7-12AD-455C-AD95-D987CFF2A53A}" srcOrd="4" destOrd="0" presId="urn:microsoft.com/office/officeart/2005/8/layout/hProcess9"/>
    <dgm:cxn modelId="{13536E57-CC04-4009-A961-2649CE829DA8}" type="presParOf" srcId="{F768DF06-93CF-46D6-9149-52DE8EFA9048}" destId="{D969D3C8-EB00-4B23-A289-06EAEB082ABF}" srcOrd="5" destOrd="0" presId="urn:microsoft.com/office/officeart/2005/8/layout/hProcess9"/>
    <dgm:cxn modelId="{91FE822B-2B81-4FCA-9EEE-94E6751EB84A}" type="presParOf" srcId="{F768DF06-93CF-46D6-9149-52DE8EFA9048}" destId="{825D0557-FEA3-4AEE-B7A8-B5370F5BE93B}" srcOrd="6" destOrd="0" presId="urn:microsoft.com/office/officeart/2005/8/layout/hProcess9"/>
    <dgm:cxn modelId="{CE80CF4F-BB28-4B38-A1A8-76B0C40AAB1D}" type="presParOf" srcId="{F768DF06-93CF-46D6-9149-52DE8EFA9048}" destId="{1CB40456-E7B8-439E-8577-006BA8E31E4B}" srcOrd="7" destOrd="0" presId="urn:microsoft.com/office/officeart/2005/8/layout/hProcess9"/>
    <dgm:cxn modelId="{EA44B3E0-4EFF-475C-BE9E-2D4FD637E9F8}" type="presParOf" srcId="{F768DF06-93CF-46D6-9149-52DE8EFA9048}" destId="{322FBD5B-9EEC-4821-A87F-9387164741B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B934613-6A32-4518-A2C1-B35052C073BF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C648897E-EE2C-49F0-B799-CA005E785450}">
      <dgm:prSet phldrT="[Tekst]"/>
      <dgm:spPr/>
      <dgm:t>
        <a:bodyPr/>
        <a:lstStyle/>
        <a:p>
          <a:r>
            <a:rPr lang="pl-PL" dirty="0"/>
            <a:t>Wydanie i ogłoszenie postanowienia o przedstawieniu zarzutów/przesłuchanie w charakterze podejrzanego z poinformowaniem o treści zarzutu</a:t>
          </a:r>
        </a:p>
      </dgm:t>
    </dgm:pt>
    <dgm:pt modelId="{A6B09D50-48A1-4645-99F6-4893451F4F6D}" type="parTrans" cxnId="{530532E3-C0FF-4090-9980-811C94A0D67D}">
      <dgm:prSet/>
      <dgm:spPr/>
      <dgm:t>
        <a:bodyPr/>
        <a:lstStyle/>
        <a:p>
          <a:endParaRPr lang="en-US"/>
        </a:p>
      </dgm:t>
    </dgm:pt>
    <dgm:pt modelId="{34C5F16D-358E-4249-A735-D133F954A33E}" type="sibTrans" cxnId="{530532E3-C0FF-4090-9980-811C94A0D67D}">
      <dgm:prSet/>
      <dgm:spPr/>
      <dgm:t>
        <a:bodyPr/>
        <a:lstStyle/>
        <a:p>
          <a:endParaRPr lang="en-US"/>
        </a:p>
      </dgm:t>
    </dgm:pt>
    <dgm:pt modelId="{E1822A69-CB50-4AD4-AD92-AB3007FEAB52}">
      <dgm:prSet phldrT="[Tekst]"/>
      <dgm:spPr/>
      <dgm:t>
        <a:bodyPr/>
        <a:lstStyle/>
        <a:p>
          <a:r>
            <a:rPr lang="pl-PL" dirty="0"/>
            <a:t>*wyrokowanie na posiedzeniu</a:t>
          </a:r>
          <a:endParaRPr lang="en-US" dirty="0"/>
        </a:p>
      </dgm:t>
    </dgm:pt>
    <dgm:pt modelId="{0B800270-8DFF-4787-A946-5B7C7068F5DB}" type="parTrans" cxnId="{BFFC2618-4139-48AD-94E0-779E7C7C6BB0}">
      <dgm:prSet/>
      <dgm:spPr/>
      <dgm:t>
        <a:bodyPr/>
        <a:lstStyle/>
        <a:p>
          <a:endParaRPr lang="en-US"/>
        </a:p>
      </dgm:t>
    </dgm:pt>
    <dgm:pt modelId="{DE0D5879-B671-4DCA-B9D3-7D91DAB4E1DE}" type="sibTrans" cxnId="{BFFC2618-4139-48AD-94E0-779E7C7C6BB0}">
      <dgm:prSet/>
      <dgm:spPr/>
      <dgm:t>
        <a:bodyPr/>
        <a:lstStyle/>
        <a:p>
          <a:endParaRPr lang="en-US"/>
        </a:p>
      </dgm:t>
    </dgm:pt>
    <dgm:pt modelId="{CB025A40-28EC-45A0-ACE4-DB1025E2CC69}">
      <dgm:prSet phldrT="[Tekst]"/>
      <dgm:spPr/>
      <dgm:t>
        <a:bodyPr/>
        <a:lstStyle/>
        <a:p>
          <a:r>
            <a:rPr lang="pl-PL" dirty="0"/>
            <a:t>Wydanie postanowienia o zamknięciu śledztwa/dochodzenia* </a:t>
          </a:r>
          <a:endParaRPr lang="en-US" dirty="0"/>
        </a:p>
      </dgm:t>
    </dgm:pt>
    <dgm:pt modelId="{E3829867-82F9-42AF-B89F-2ADBB6EEEBB8}" type="parTrans" cxnId="{FB681DBF-E562-4951-B9EB-D1853D09AC81}">
      <dgm:prSet/>
      <dgm:spPr/>
      <dgm:t>
        <a:bodyPr/>
        <a:lstStyle/>
        <a:p>
          <a:endParaRPr lang="en-US"/>
        </a:p>
      </dgm:t>
    </dgm:pt>
    <dgm:pt modelId="{6661D7BC-960A-43BD-B036-6BFCCCD81768}" type="sibTrans" cxnId="{FB681DBF-E562-4951-B9EB-D1853D09AC81}">
      <dgm:prSet/>
      <dgm:spPr/>
      <dgm:t>
        <a:bodyPr/>
        <a:lstStyle/>
        <a:p>
          <a:endParaRPr lang="en-US"/>
        </a:p>
      </dgm:t>
    </dgm:pt>
    <dgm:pt modelId="{BA3F3B92-F6C9-41B1-A03A-3D816FFF927D}">
      <dgm:prSet phldrT="[Tekst]"/>
      <dgm:spPr/>
      <dgm:t>
        <a:bodyPr/>
        <a:lstStyle/>
        <a:p>
          <a:r>
            <a:rPr lang="pl-PL" dirty="0"/>
            <a:t>Skierowanie do sądu skargi inicjującej postępowanie sądowe</a:t>
          </a:r>
          <a:endParaRPr lang="en-US" dirty="0"/>
        </a:p>
      </dgm:t>
    </dgm:pt>
    <dgm:pt modelId="{FD3B2A96-33D5-47FC-BC1A-9B579A31BD18}" type="parTrans" cxnId="{08EB1E38-ADA5-427B-88A6-AD2E6EF94B6E}">
      <dgm:prSet/>
      <dgm:spPr/>
      <dgm:t>
        <a:bodyPr/>
        <a:lstStyle/>
        <a:p>
          <a:endParaRPr lang="en-US"/>
        </a:p>
      </dgm:t>
    </dgm:pt>
    <dgm:pt modelId="{D330C955-E0FF-48CE-ABDE-7EF04D4D1FE8}" type="sibTrans" cxnId="{08EB1E38-ADA5-427B-88A6-AD2E6EF94B6E}">
      <dgm:prSet/>
      <dgm:spPr/>
      <dgm:t>
        <a:bodyPr/>
        <a:lstStyle/>
        <a:p>
          <a:endParaRPr lang="en-US"/>
        </a:p>
      </dgm:t>
    </dgm:pt>
    <dgm:pt modelId="{21F479F6-C3AD-4436-BF38-8A31AA68CA21}">
      <dgm:prSet phldrT="[Tekst]"/>
      <dgm:spPr/>
      <dgm:t>
        <a:bodyPr/>
        <a:lstStyle/>
        <a:p>
          <a:r>
            <a:rPr lang="pl-PL" dirty="0"/>
            <a:t>Formalna i merytoryczna kontrola skargi inicjującej postępowanie sądowe</a:t>
          </a:r>
          <a:endParaRPr lang="en-US" dirty="0"/>
        </a:p>
      </dgm:t>
    </dgm:pt>
    <dgm:pt modelId="{8DF445A2-B693-420B-A38C-3EC6D3A844F8}" type="parTrans" cxnId="{FB04BE2B-66D3-4B2C-91F5-00A8DBEAD9A3}">
      <dgm:prSet/>
      <dgm:spPr/>
      <dgm:t>
        <a:bodyPr/>
        <a:lstStyle/>
        <a:p>
          <a:endParaRPr lang="en-US"/>
        </a:p>
      </dgm:t>
    </dgm:pt>
    <dgm:pt modelId="{71543EF4-8760-4F5E-83AE-A2EEEC7F66A6}" type="sibTrans" cxnId="{FB04BE2B-66D3-4B2C-91F5-00A8DBEAD9A3}">
      <dgm:prSet/>
      <dgm:spPr/>
      <dgm:t>
        <a:bodyPr/>
        <a:lstStyle/>
        <a:p>
          <a:endParaRPr lang="en-US"/>
        </a:p>
      </dgm:t>
    </dgm:pt>
    <dgm:pt modelId="{3297957A-78B9-47D1-A1C6-3B176CFD612B}" type="pres">
      <dgm:prSet presAssocID="{9B934613-6A32-4518-A2C1-B35052C073BF}" presName="CompostProcess" presStyleCnt="0">
        <dgm:presLayoutVars>
          <dgm:dir/>
          <dgm:resizeHandles val="exact"/>
        </dgm:presLayoutVars>
      </dgm:prSet>
      <dgm:spPr/>
    </dgm:pt>
    <dgm:pt modelId="{AF72C626-20B6-44F7-9DA2-CADCFA1AE72A}" type="pres">
      <dgm:prSet presAssocID="{9B934613-6A32-4518-A2C1-B35052C073BF}" presName="arrow" presStyleLbl="bgShp" presStyleIdx="0" presStyleCnt="1"/>
      <dgm:spPr/>
    </dgm:pt>
    <dgm:pt modelId="{F768DF06-93CF-46D6-9149-52DE8EFA9048}" type="pres">
      <dgm:prSet presAssocID="{9B934613-6A32-4518-A2C1-B35052C073BF}" presName="linearProcess" presStyleCnt="0"/>
      <dgm:spPr/>
    </dgm:pt>
    <dgm:pt modelId="{1BA7E48A-6060-4984-ACF6-35D323D863FB}" type="pres">
      <dgm:prSet presAssocID="{C648897E-EE2C-49F0-B799-CA005E785450}" presName="textNode" presStyleLbl="node1" presStyleIdx="0" presStyleCnt="5">
        <dgm:presLayoutVars>
          <dgm:bulletEnabled val="1"/>
        </dgm:presLayoutVars>
      </dgm:prSet>
      <dgm:spPr/>
    </dgm:pt>
    <dgm:pt modelId="{1C282198-662B-4F34-B062-138FA76D9EE0}" type="pres">
      <dgm:prSet presAssocID="{34C5F16D-358E-4249-A735-D133F954A33E}" presName="sibTrans" presStyleCnt="0"/>
      <dgm:spPr/>
    </dgm:pt>
    <dgm:pt modelId="{D0025289-8E8F-40A1-A0DA-737C87374E0B}" type="pres">
      <dgm:prSet presAssocID="{CB025A40-28EC-45A0-ACE4-DB1025E2CC69}" presName="textNode" presStyleLbl="node1" presStyleIdx="1" presStyleCnt="5">
        <dgm:presLayoutVars>
          <dgm:bulletEnabled val="1"/>
        </dgm:presLayoutVars>
      </dgm:prSet>
      <dgm:spPr/>
    </dgm:pt>
    <dgm:pt modelId="{DBD0B515-57B5-4007-BE20-4237C3C4062E}" type="pres">
      <dgm:prSet presAssocID="{6661D7BC-960A-43BD-B036-6BFCCCD81768}" presName="sibTrans" presStyleCnt="0"/>
      <dgm:spPr/>
    </dgm:pt>
    <dgm:pt modelId="{8E70CED7-12AD-455C-AD95-D987CFF2A53A}" type="pres">
      <dgm:prSet presAssocID="{BA3F3B92-F6C9-41B1-A03A-3D816FFF927D}" presName="textNode" presStyleLbl="node1" presStyleIdx="2" presStyleCnt="5">
        <dgm:presLayoutVars>
          <dgm:bulletEnabled val="1"/>
        </dgm:presLayoutVars>
      </dgm:prSet>
      <dgm:spPr/>
    </dgm:pt>
    <dgm:pt modelId="{D969D3C8-EB00-4B23-A289-06EAEB082ABF}" type="pres">
      <dgm:prSet presAssocID="{D330C955-E0FF-48CE-ABDE-7EF04D4D1FE8}" presName="sibTrans" presStyleCnt="0"/>
      <dgm:spPr/>
    </dgm:pt>
    <dgm:pt modelId="{825D0557-FEA3-4AEE-B7A8-B5370F5BE93B}" type="pres">
      <dgm:prSet presAssocID="{21F479F6-C3AD-4436-BF38-8A31AA68CA21}" presName="textNode" presStyleLbl="node1" presStyleIdx="3" presStyleCnt="5">
        <dgm:presLayoutVars>
          <dgm:bulletEnabled val="1"/>
        </dgm:presLayoutVars>
      </dgm:prSet>
      <dgm:spPr/>
    </dgm:pt>
    <dgm:pt modelId="{1CB40456-E7B8-439E-8577-006BA8E31E4B}" type="pres">
      <dgm:prSet presAssocID="{71543EF4-8760-4F5E-83AE-A2EEEC7F66A6}" presName="sibTrans" presStyleCnt="0"/>
      <dgm:spPr/>
    </dgm:pt>
    <dgm:pt modelId="{322FBD5B-9EEC-4821-A87F-9387164741B8}" type="pres">
      <dgm:prSet presAssocID="{E1822A69-CB50-4AD4-AD92-AB3007FEAB52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8C7DE107-01F6-40DC-AB10-9503337E5B90}" type="presOf" srcId="{21F479F6-C3AD-4436-BF38-8A31AA68CA21}" destId="{825D0557-FEA3-4AEE-B7A8-B5370F5BE93B}" srcOrd="0" destOrd="0" presId="urn:microsoft.com/office/officeart/2005/8/layout/hProcess9"/>
    <dgm:cxn modelId="{BFFC2618-4139-48AD-94E0-779E7C7C6BB0}" srcId="{9B934613-6A32-4518-A2C1-B35052C073BF}" destId="{E1822A69-CB50-4AD4-AD92-AB3007FEAB52}" srcOrd="4" destOrd="0" parTransId="{0B800270-8DFF-4787-A946-5B7C7068F5DB}" sibTransId="{DE0D5879-B671-4DCA-B9D3-7D91DAB4E1DE}"/>
    <dgm:cxn modelId="{FB04BE2B-66D3-4B2C-91F5-00A8DBEAD9A3}" srcId="{9B934613-6A32-4518-A2C1-B35052C073BF}" destId="{21F479F6-C3AD-4436-BF38-8A31AA68CA21}" srcOrd="3" destOrd="0" parTransId="{8DF445A2-B693-420B-A38C-3EC6D3A844F8}" sibTransId="{71543EF4-8760-4F5E-83AE-A2EEEC7F66A6}"/>
    <dgm:cxn modelId="{08EB1E38-ADA5-427B-88A6-AD2E6EF94B6E}" srcId="{9B934613-6A32-4518-A2C1-B35052C073BF}" destId="{BA3F3B92-F6C9-41B1-A03A-3D816FFF927D}" srcOrd="2" destOrd="0" parTransId="{FD3B2A96-33D5-47FC-BC1A-9B579A31BD18}" sibTransId="{D330C955-E0FF-48CE-ABDE-7EF04D4D1FE8}"/>
    <dgm:cxn modelId="{400E163A-C20B-4CBC-9F05-143C889167E6}" type="presOf" srcId="{9B934613-6A32-4518-A2C1-B35052C073BF}" destId="{3297957A-78B9-47D1-A1C6-3B176CFD612B}" srcOrd="0" destOrd="0" presId="urn:microsoft.com/office/officeart/2005/8/layout/hProcess9"/>
    <dgm:cxn modelId="{C73E7298-4FCE-4346-B704-7ED77275C4A3}" type="presOf" srcId="{E1822A69-CB50-4AD4-AD92-AB3007FEAB52}" destId="{322FBD5B-9EEC-4821-A87F-9387164741B8}" srcOrd="0" destOrd="0" presId="urn:microsoft.com/office/officeart/2005/8/layout/hProcess9"/>
    <dgm:cxn modelId="{F143C299-C2A1-488F-8C90-6F8B3A228E1D}" type="presOf" srcId="{CB025A40-28EC-45A0-ACE4-DB1025E2CC69}" destId="{D0025289-8E8F-40A1-A0DA-737C87374E0B}" srcOrd="0" destOrd="0" presId="urn:microsoft.com/office/officeart/2005/8/layout/hProcess9"/>
    <dgm:cxn modelId="{AD7B0CAB-E5CF-4FF8-8285-A9A36E9AFADF}" type="presOf" srcId="{C648897E-EE2C-49F0-B799-CA005E785450}" destId="{1BA7E48A-6060-4984-ACF6-35D323D863FB}" srcOrd="0" destOrd="0" presId="urn:microsoft.com/office/officeart/2005/8/layout/hProcess9"/>
    <dgm:cxn modelId="{FB681DBF-E562-4951-B9EB-D1853D09AC81}" srcId="{9B934613-6A32-4518-A2C1-B35052C073BF}" destId="{CB025A40-28EC-45A0-ACE4-DB1025E2CC69}" srcOrd="1" destOrd="0" parTransId="{E3829867-82F9-42AF-B89F-2ADBB6EEEBB8}" sibTransId="{6661D7BC-960A-43BD-B036-6BFCCCD81768}"/>
    <dgm:cxn modelId="{530532E3-C0FF-4090-9980-811C94A0D67D}" srcId="{9B934613-6A32-4518-A2C1-B35052C073BF}" destId="{C648897E-EE2C-49F0-B799-CA005E785450}" srcOrd="0" destOrd="0" parTransId="{A6B09D50-48A1-4645-99F6-4893451F4F6D}" sibTransId="{34C5F16D-358E-4249-A735-D133F954A33E}"/>
    <dgm:cxn modelId="{651F84FF-FDB7-497E-AEF4-731AEF285A6B}" type="presOf" srcId="{BA3F3B92-F6C9-41B1-A03A-3D816FFF927D}" destId="{8E70CED7-12AD-455C-AD95-D987CFF2A53A}" srcOrd="0" destOrd="0" presId="urn:microsoft.com/office/officeart/2005/8/layout/hProcess9"/>
    <dgm:cxn modelId="{325555D8-CB6A-466F-A797-C7C5AB1AAD8A}" type="presParOf" srcId="{3297957A-78B9-47D1-A1C6-3B176CFD612B}" destId="{AF72C626-20B6-44F7-9DA2-CADCFA1AE72A}" srcOrd="0" destOrd="0" presId="urn:microsoft.com/office/officeart/2005/8/layout/hProcess9"/>
    <dgm:cxn modelId="{F5C09964-B296-4D75-B06F-9B95CA27D57D}" type="presParOf" srcId="{3297957A-78B9-47D1-A1C6-3B176CFD612B}" destId="{F768DF06-93CF-46D6-9149-52DE8EFA9048}" srcOrd="1" destOrd="0" presId="urn:microsoft.com/office/officeart/2005/8/layout/hProcess9"/>
    <dgm:cxn modelId="{44C708EC-A960-45FB-8A8D-4AF187B96C8E}" type="presParOf" srcId="{F768DF06-93CF-46D6-9149-52DE8EFA9048}" destId="{1BA7E48A-6060-4984-ACF6-35D323D863FB}" srcOrd="0" destOrd="0" presId="urn:microsoft.com/office/officeart/2005/8/layout/hProcess9"/>
    <dgm:cxn modelId="{D299687B-5978-4B0B-B89A-9C25FE8F554F}" type="presParOf" srcId="{F768DF06-93CF-46D6-9149-52DE8EFA9048}" destId="{1C282198-662B-4F34-B062-138FA76D9EE0}" srcOrd="1" destOrd="0" presId="urn:microsoft.com/office/officeart/2005/8/layout/hProcess9"/>
    <dgm:cxn modelId="{81132221-55F7-4732-B843-AB8789775AB0}" type="presParOf" srcId="{F768DF06-93CF-46D6-9149-52DE8EFA9048}" destId="{D0025289-8E8F-40A1-A0DA-737C87374E0B}" srcOrd="2" destOrd="0" presId="urn:microsoft.com/office/officeart/2005/8/layout/hProcess9"/>
    <dgm:cxn modelId="{25970455-FD89-4CF7-9E7E-DCD493BCFAA9}" type="presParOf" srcId="{F768DF06-93CF-46D6-9149-52DE8EFA9048}" destId="{DBD0B515-57B5-4007-BE20-4237C3C4062E}" srcOrd="3" destOrd="0" presId="urn:microsoft.com/office/officeart/2005/8/layout/hProcess9"/>
    <dgm:cxn modelId="{82F7C4B6-72EB-42BC-9421-3B5855A46F9D}" type="presParOf" srcId="{F768DF06-93CF-46D6-9149-52DE8EFA9048}" destId="{8E70CED7-12AD-455C-AD95-D987CFF2A53A}" srcOrd="4" destOrd="0" presId="urn:microsoft.com/office/officeart/2005/8/layout/hProcess9"/>
    <dgm:cxn modelId="{13536E57-CC04-4009-A961-2649CE829DA8}" type="presParOf" srcId="{F768DF06-93CF-46D6-9149-52DE8EFA9048}" destId="{D969D3C8-EB00-4B23-A289-06EAEB082ABF}" srcOrd="5" destOrd="0" presId="urn:microsoft.com/office/officeart/2005/8/layout/hProcess9"/>
    <dgm:cxn modelId="{91FE822B-2B81-4FCA-9EEE-94E6751EB84A}" type="presParOf" srcId="{F768DF06-93CF-46D6-9149-52DE8EFA9048}" destId="{825D0557-FEA3-4AEE-B7A8-B5370F5BE93B}" srcOrd="6" destOrd="0" presId="urn:microsoft.com/office/officeart/2005/8/layout/hProcess9"/>
    <dgm:cxn modelId="{CE80CF4F-BB28-4B38-A1A8-76B0C40AAB1D}" type="presParOf" srcId="{F768DF06-93CF-46D6-9149-52DE8EFA9048}" destId="{1CB40456-E7B8-439E-8577-006BA8E31E4B}" srcOrd="7" destOrd="0" presId="urn:microsoft.com/office/officeart/2005/8/layout/hProcess9"/>
    <dgm:cxn modelId="{EA44B3E0-4EFF-475C-BE9E-2D4FD637E9F8}" type="presParOf" srcId="{F768DF06-93CF-46D6-9149-52DE8EFA9048}" destId="{322FBD5B-9EEC-4821-A87F-9387164741B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CFCB65-BBA3-4D78-B2E6-5E9BE76A57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CD09376-0CBD-4EF8-824C-804EBD6B3848}">
      <dgm:prSet phldrT="[Tekst]"/>
      <dgm:spPr/>
      <dgm:t>
        <a:bodyPr/>
        <a:lstStyle/>
        <a:p>
          <a:r>
            <a:rPr lang="pl-PL" dirty="0"/>
            <a:t>Przestępstwo to:</a:t>
          </a:r>
        </a:p>
      </dgm:t>
    </dgm:pt>
    <dgm:pt modelId="{3497B0CB-20BF-4AC2-9162-1EDC6F8C086E}" type="parTrans" cxnId="{31686825-1E5F-4CE5-8492-5EA6A9F6C2C5}">
      <dgm:prSet/>
      <dgm:spPr/>
      <dgm:t>
        <a:bodyPr/>
        <a:lstStyle/>
        <a:p>
          <a:endParaRPr lang="pl-PL"/>
        </a:p>
      </dgm:t>
    </dgm:pt>
    <dgm:pt modelId="{3B7D6F47-B057-4995-A7C7-11595C52CF62}" type="sibTrans" cxnId="{31686825-1E5F-4CE5-8492-5EA6A9F6C2C5}">
      <dgm:prSet/>
      <dgm:spPr/>
      <dgm:t>
        <a:bodyPr/>
        <a:lstStyle/>
        <a:p>
          <a:endParaRPr lang="pl-PL"/>
        </a:p>
      </dgm:t>
    </dgm:pt>
    <dgm:pt modelId="{145586F0-243F-4EDC-9C7B-B1EA6D3BA14B}">
      <dgm:prSet phldrT="[Tekst]"/>
      <dgm:spPr/>
      <dgm:t>
        <a:bodyPr/>
        <a:lstStyle/>
        <a:p>
          <a:r>
            <a:rPr lang="pl-PL" dirty="0"/>
            <a:t>A) inaczej czyn zabroniony</a:t>
          </a:r>
        </a:p>
      </dgm:t>
    </dgm:pt>
    <dgm:pt modelId="{F4FA3FED-0608-4090-9705-E665843DAA26}" type="parTrans" cxnId="{B933AAFF-6082-4FDE-9D6B-5DB25B67D9D9}">
      <dgm:prSet/>
      <dgm:spPr/>
      <dgm:t>
        <a:bodyPr/>
        <a:lstStyle/>
        <a:p>
          <a:endParaRPr lang="pl-PL"/>
        </a:p>
      </dgm:t>
    </dgm:pt>
    <dgm:pt modelId="{B1208F39-BC6A-4FBB-9BB7-EBDFA009A23D}" type="sibTrans" cxnId="{B933AAFF-6082-4FDE-9D6B-5DB25B67D9D9}">
      <dgm:prSet/>
      <dgm:spPr/>
      <dgm:t>
        <a:bodyPr/>
        <a:lstStyle/>
        <a:p>
          <a:endParaRPr lang="pl-PL"/>
        </a:p>
      </dgm:t>
    </dgm:pt>
    <dgm:pt modelId="{DBD753F2-7F94-402B-9690-778E4C377577}">
      <dgm:prSet phldrT="[Tekst]"/>
      <dgm:spPr/>
      <dgm:t>
        <a:bodyPr/>
        <a:lstStyle/>
        <a:p>
          <a:r>
            <a:rPr lang="pl-PL" dirty="0"/>
            <a:t>B) wykroczenie o znacznym ładunku społecznej szkodliwości</a:t>
          </a:r>
        </a:p>
      </dgm:t>
    </dgm:pt>
    <dgm:pt modelId="{07C09951-D9A6-45B2-B9B2-7CAB2510FE96}" type="parTrans" cxnId="{7744F9AF-1207-4A7F-BD38-463A1FEFBF61}">
      <dgm:prSet/>
      <dgm:spPr/>
      <dgm:t>
        <a:bodyPr/>
        <a:lstStyle/>
        <a:p>
          <a:endParaRPr lang="pl-PL"/>
        </a:p>
      </dgm:t>
    </dgm:pt>
    <dgm:pt modelId="{A4D74206-6ABC-4DBD-A1CC-C000D61F4C44}" type="sibTrans" cxnId="{7744F9AF-1207-4A7F-BD38-463A1FEFBF61}">
      <dgm:prSet/>
      <dgm:spPr/>
      <dgm:t>
        <a:bodyPr/>
        <a:lstStyle/>
        <a:p>
          <a:endParaRPr lang="pl-PL"/>
        </a:p>
      </dgm:t>
    </dgm:pt>
    <dgm:pt modelId="{77CA2EB3-83EC-44B2-B548-2E6786D05A25}">
      <dgm:prSet phldrT="[Tekst]"/>
      <dgm:spPr/>
      <dgm:t>
        <a:bodyPr/>
        <a:lstStyle/>
        <a:p>
          <a:r>
            <a:rPr lang="pl-PL" dirty="0"/>
            <a:t>C) czyn, o znamionach określonych w ustawie, obowiązującej w trakcie jego popełnienia, bezprawny, społecznie szkodliwy, zawiniony</a:t>
          </a:r>
        </a:p>
      </dgm:t>
    </dgm:pt>
    <dgm:pt modelId="{9F37F642-4188-41E1-A466-B4EBB2101707}" type="parTrans" cxnId="{F96B44E1-8626-46CB-A5AD-8E82D609CAC8}">
      <dgm:prSet/>
      <dgm:spPr/>
      <dgm:t>
        <a:bodyPr/>
        <a:lstStyle/>
        <a:p>
          <a:endParaRPr lang="pl-PL"/>
        </a:p>
      </dgm:t>
    </dgm:pt>
    <dgm:pt modelId="{5653EDBC-F3EA-4C3C-A2C4-53F6B56ACC5B}" type="sibTrans" cxnId="{F96B44E1-8626-46CB-A5AD-8E82D609CAC8}">
      <dgm:prSet/>
      <dgm:spPr/>
      <dgm:t>
        <a:bodyPr/>
        <a:lstStyle/>
        <a:p>
          <a:endParaRPr lang="pl-PL"/>
        </a:p>
      </dgm:t>
    </dgm:pt>
    <dgm:pt modelId="{2C574BCE-5BBD-4C2F-A32E-BBF465651E80}">
      <dgm:prSet phldrT="[Tekst]"/>
      <dgm:spPr/>
      <dgm:t>
        <a:bodyPr/>
        <a:lstStyle/>
        <a:p>
          <a:r>
            <a:rPr lang="pl-PL" dirty="0"/>
            <a:t>D) czyn, karalny, karygodny i bezprawny.</a:t>
          </a:r>
        </a:p>
      </dgm:t>
    </dgm:pt>
    <dgm:pt modelId="{CE2DF1FC-8BD4-4910-A596-FAC34D84CD0D}" type="parTrans" cxnId="{55920EDC-6A4A-471C-B8B8-9C71945AA452}">
      <dgm:prSet/>
      <dgm:spPr/>
      <dgm:t>
        <a:bodyPr/>
        <a:lstStyle/>
        <a:p>
          <a:endParaRPr lang="pl-PL"/>
        </a:p>
      </dgm:t>
    </dgm:pt>
    <dgm:pt modelId="{C7FC0E4D-D71A-4AE0-8977-26D26991C26D}" type="sibTrans" cxnId="{55920EDC-6A4A-471C-B8B8-9C71945AA452}">
      <dgm:prSet/>
      <dgm:spPr/>
      <dgm:t>
        <a:bodyPr/>
        <a:lstStyle/>
        <a:p>
          <a:endParaRPr lang="pl-PL"/>
        </a:p>
      </dgm:t>
    </dgm:pt>
    <dgm:pt modelId="{88DCA8F3-20D9-48B3-BBBC-935FA3E58110}" type="pres">
      <dgm:prSet presAssocID="{98CFCB65-BBA3-4D78-B2E6-5E9BE76A5702}" presName="vert0" presStyleCnt="0">
        <dgm:presLayoutVars>
          <dgm:dir/>
          <dgm:animOne val="branch"/>
          <dgm:animLvl val="lvl"/>
        </dgm:presLayoutVars>
      </dgm:prSet>
      <dgm:spPr/>
    </dgm:pt>
    <dgm:pt modelId="{DA773C26-CC25-46A0-9F2A-2823CC6D95D7}" type="pres">
      <dgm:prSet presAssocID="{BCD09376-0CBD-4EF8-824C-804EBD6B3848}" presName="thickLine" presStyleLbl="alignNode1" presStyleIdx="0" presStyleCnt="1"/>
      <dgm:spPr/>
    </dgm:pt>
    <dgm:pt modelId="{D18CB1B0-EB9C-4BC6-B7FC-876EB91E20F8}" type="pres">
      <dgm:prSet presAssocID="{BCD09376-0CBD-4EF8-824C-804EBD6B3848}" presName="horz1" presStyleCnt="0"/>
      <dgm:spPr/>
    </dgm:pt>
    <dgm:pt modelId="{9026A718-8E26-4F8E-876C-8897A53927EF}" type="pres">
      <dgm:prSet presAssocID="{BCD09376-0CBD-4EF8-824C-804EBD6B3848}" presName="tx1" presStyleLbl="revTx" presStyleIdx="0" presStyleCnt="5"/>
      <dgm:spPr/>
    </dgm:pt>
    <dgm:pt modelId="{E8151734-7B14-465F-8067-80477742335D}" type="pres">
      <dgm:prSet presAssocID="{BCD09376-0CBD-4EF8-824C-804EBD6B3848}" presName="vert1" presStyleCnt="0"/>
      <dgm:spPr/>
    </dgm:pt>
    <dgm:pt modelId="{20292066-7592-4D31-994E-9E634CE5F467}" type="pres">
      <dgm:prSet presAssocID="{145586F0-243F-4EDC-9C7B-B1EA6D3BA14B}" presName="vertSpace2a" presStyleCnt="0"/>
      <dgm:spPr/>
    </dgm:pt>
    <dgm:pt modelId="{0254F7F7-F7FB-4B93-A9B6-44100D3CEE35}" type="pres">
      <dgm:prSet presAssocID="{145586F0-243F-4EDC-9C7B-B1EA6D3BA14B}" presName="horz2" presStyleCnt="0"/>
      <dgm:spPr/>
    </dgm:pt>
    <dgm:pt modelId="{E264E3C1-A899-4B39-81E4-34C071342526}" type="pres">
      <dgm:prSet presAssocID="{145586F0-243F-4EDC-9C7B-B1EA6D3BA14B}" presName="horzSpace2" presStyleCnt="0"/>
      <dgm:spPr/>
    </dgm:pt>
    <dgm:pt modelId="{8091E17B-55C3-4ACD-9ACD-F5DBC7289AEF}" type="pres">
      <dgm:prSet presAssocID="{145586F0-243F-4EDC-9C7B-B1EA6D3BA14B}" presName="tx2" presStyleLbl="revTx" presStyleIdx="1" presStyleCnt="5"/>
      <dgm:spPr/>
    </dgm:pt>
    <dgm:pt modelId="{5F0D7E69-B831-4E80-B89B-171FEC2D6033}" type="pres">
      <dgm:prSet presAssocID="{145586F0-243F-4EDC-9C7B-B1EA6D3BA14B}" presName="vert2" presStyleCnt="0"/>
      <dgm:spPr/>
    </dgm:pt>
    <dgm:pt modelId="{51D1AA07-3922-457F-9DBF-D4ACE16AC75B}" type="pres">
      <dgm:prSet presAssocID="{145586F0-243F-4EDC-9C7B-B1EA6D3BA14B}" presName="thinLine2b" presStyleLbl="callout" presStyleIdx="0" presStyleCnt="4"/>
      <dgm:spPr/>
    </dgm:pt>
    <dgm:pt modelId="{6050CBBE-08BC-4534-BB7C-50411F9578CA}" type="pres">
      <dgm:prSet presAssocID="{145586F0-243F-4EDC-9C7B-B1EA6D3BA14B}" presName="vertSpace2b" presStyleCnt="0"/>
      <dgm:spPr/>
    </dgm:pt>
    <dgm:pt modelId="{6B2FF2B2-FA07-4C79-96D0-4C1B530AC926}" type="pres">
      <dgm:prSet presAssocID="{DBD753F2-7F94-402B-9690-778E4C377577}" presName="horz2" presStyleCnt="0"/>
      <dgm:spPr/>
    </dgm:pt>
    <dgm:pt modelId="{D010D3DD-1308-4786-8C1D-900832AD7426}" type="pres">
      <dgm:prSet presAssocID="{DBD753F2-7F94-402B-9690-778E4C377577}" presName="horzSpace2" presStyleCnt="0"/>
      <dgm:spPr/>
    </dgm:pt>
    <dgm:pt modelId="{29CD38D4-B3A6-496B-BADA-A401463E4580}" type="pres">
      <dgm:prSet presAssocID="{DBD753F2-7F94-402B-9690-778E4C377577}" presName="tx2" presStyleLbl="revTx" presStyleIdx="2" presStyleCnt="5"/>
      <dgm:spPr/>
    </dgm:pt>
    <dgm:pt modelId="{71B20CCF-B095-403C-9F99-9C6FA4B84801}" type="pres">
      <dgm:prSet presAssocID="{DBD753F2-7F94-402B-9690-778E4C377577}" presName="vert2" presStyleCnt="0"/>
      <dgm:spPr/>
    </dgm:pt>
    <dgm:pt modelId="{207957E3-A6C5-408E-94CC-E3DD2A564EA3}" type="pres">
      <dgm:prSet presAssocID="{DBD753F2-7F94-402B-9690-778E4C377577}" presName="thinLine2b" presStyleLbl="callout" presStyleIdx="1" presStyleCnt="4"/>
      <dgm:spPr/>
    </dgm:pt>
    <dgm:pt modelId="{043774B8-4F5C-4740-A7B6-1832770B0031}" type="pres">
      <dgm:prSet presAssocID="{DBD753F2-7F94-402B-9690-778E4C377577}" presName="vertSpace2b" presStyleCnt="0"/>
      <dgm:spPr/>
    </dgm:pt>
    <dgm:pt modelId="{8D2B027B-DB2C-4DD0-B8C2-1AEAB076E9CE}" type="pres">
      <dgm:prSet presAssocID="{77CA2EB3-83EC-44B2-B548-2E6786D05A25}" presName="horz2" presStyleCnt="0"/>
      <dgm:spPr/>
    </dgm:pt>
    <dgm:pt modelId="{E4D9E675-4C81-42A9-B760-82B119D15D25}" type="pres">
      <dgm:prSet presAssocID="{77CA2EB3-83EC-44B2-B548-2E6786D05A25}" presName="horzSpace2" presStyleCnt="0"/>
      <dgm:spPr/>
    </dgm:pt>
    <dgm:pt modelId="{C1C19F88-D28B-4BD8-B959-6356B38A9390}" type="pres">
      <dgm:prSet presAssocID="{77CA2EB3-83EC-44B2-B548-2E6786D05A25}" presName="tx2" presStyleLbl="revTx" presStyleIdx="3" presStyleCnt="5"/>
      <dgm:spPr/>
    </dgm:pt>
    <dgm:pt modelId="{B33B9646-B9D7-446F-8FCA-00B68E94F255}" type="pres">
      <dgm:prSet presAssocID="{77CA2EB3-83EC-44B2-B548-2E6786D05A25}" presName="vert2" presStyleCnt="0"/>
      <dgm:spPr/>
    </dgm:pt>
    <dgm:pt modelId="{786EB7A2-CD21-41C8-889B-F3A357C2267D}" type="pres">
      <dgm:prSet presAssocID="{77CA2EB3-83EC-44B2-B548-2E6786D05A25}" presName="thinLine2b" presStyleLbl="callout" presStyleIdx="2" presStyleCnt="4"/>
      <dgm:spPr/>
    </dgm:pt>
    <dgm:pt modelId="{8FF37C19-71A9-4003-98E4-B6CD1CF7DA05}" type="pres">
      <dgm:prSet presAssocID="{77CA2EB3-83EC-44B2-B548-2E6786D05A25}" presName="vertSpace2b" presStyleCnt="0"/>
      <dgm:spPr/>
    </dgm:pt>
    <dgm:pt modelId="{7B2C1D45-8F00-4FB1-963D-60DEC70E949D}" type="pres">
      <dgm:prSet presAssocID="{2C574BCE-5BBD-4C2F-A32E-BBF465651E80}" presName="horz2" presStyleCnt="0"/>
      <dgm:spPr/>
    </dgm:pt>
    <dgm:pt modelId="{BD417E36-5BA9-41CC-93EE-E2D2CE85E0F0}" type="pres">
      <dgm:prSet presAssocID="{2C574BCE-5BBD-4C2F-A32E-BBF465651E80}" presName="horzSpace2" presStyleCnt="0"/>
      <dgm:spPr/>
    </dgm:pt>
    <dgm:pt modelId="{F1DA3B30-1CC7-41AD-8694-8CC6BD398585}" type="pres">
      <dgm:prSet presAssocID="{2C574BCE-5BBD-4C2F-A32E-BBF465651E80}" presName="tx2" presStyleLbl="revTx" presStyleIdx="4" presStyleCnt="5"/>
      <dgm:spPr/>
    </dgm:pt>
    <dgm:pt modelId="{593F7301-094D-495F-8FF1-B0536B303EB7}" type="pres">
      <dgm:prSet presAssocID="{2C574BCE-5BBD-4C2F-A32E-BBF465651E80}" presName="vert2" presStyleCnt="0"/>
      <dgm:spPr/>
    </dgm:pt>
    <dgm:pt modelId="{28F3BA2B-8BAA-4DAE-824A-E325BA46016B}" type="pres">
      <dgm:prSet presAssocID="{2C574BCE-5BBD-4C2F-A32E-BBF465651E80}" presName="thinLine2b" presStyleLbl="callout" presStyleIdx="3" presStyleCnt="4"/>
      <dgm:spPr/>
    </dgm:pt>
    <dgm:pt modelId="{C5C8DACB-8613-4105-80CA-DE479B3907BF}" type="pres">
      <dgm:prSet presAssocID="{2C574BCE-5BBD-4C2F-A32E-BBF465651E80}" presName="vertSpace2b" presStyleCnt="0"/>
      <dgm:spPr/>
    </dgm:pt>
  </dgm:ptLst>
  <dgm:cxnLst>
    <dgm:cxn modelId="{31686825-1E5F-4CE5-8492-5EA6A9F6C2C5}" srcId="{98CFCB65-BBA3-4D78-B2E6-5E9BE76A5702}" destId="{BCD09376-0CBD-4EF8-824C-804EBD6B3848}" srcOrd="0" destOrd="0" parTransId="{3497B0CB-20BF-4AC2-9162-1EDC6F8C086E}" sibTransId="{3B7D6F47-B057-4995-A7C7-11595C52CF62}"/>
    <dgm:cxn modelId="{141CD927-C98E-4E46-A335-D1668395D900}" type="presOf" srcId="{DBD753F2-7F94-402B-9690-778E4C377577}" destId="{29CD38D4-B3A6-496B-BADA-A401463E4580}" srcOrd="0" destOrd="0" presId="urn:microsoft.com/office/officeart/2008/layout/LinedList"/>
    <dgm:cxn modelId="{68A7A32D-3EDE-433C-90DF-E6F26FD2991A}" type="presOf" srcId="{2C574BCE-5BBD-4C2F-A32E-BBF465651E80}" destId="{F1DA3B30-1CC7-41AD-8694-8CC6BD398585}" srcOrd="0" destOrd="0" presId="urn:microsoft.com/office/officeart/2008/layout/LinedList"/>
    <dgm:cxn modelId="{0D610A89-056D-45A3-88A8-FCE39F6AC2A2}" type="presOf" srcId="{98CFCB65-BBA3-4D78-B2E6-5E9BE76A5702}" destId="{88DCA8F3-20D9-48B3-BBBC-935FA3E58110}" srcOrd="0" destOrd="0" presId="urn:microsoft.com/office/officeart/2008/layout/LinedList"/>
    <dgm:cxn modelId="{147E759A-675E-45FC-91F7-CA773D8DD784}" type="presOf" srcId="{145586F0-243F-4EDC-9C7B-B1EA6D3BA14B}" destId="{8091E17B-55C3-4ACD-9ACD-F5DBC7289AEF}" srcOrd="0" destOrd="0" presId="urn:microsoft.com/office/officeart/2008/layout/LinedList"/>
    <dgm:cxn modelId="{D8A707A6-5E5C-447B-927A-85ADEA0E89AE}" type="presOf" srcId="{77CA2EB3-83EC-44B2-B548-2E6786D05A25}" destId="{C1C19F88-D28B-4BD8-B959-6356B38A9390}" srcOrd="0" destOrd="0" presId="urn:microsoft.com/office/officeart/2008/layout/LinedList"/>
    <dgm:cxn modelId="{7744F9AF-1207-4A7F-BD38-463A1FEFBF61}" srcId="{BCD09376-0CBD-4EF8-824C-804EBD6B3848}" destId="{DBD753F2-7F94-402B-9690-778E4C377577}" srcOrd="1" destOrd="0" parTransId="{07C09951-D9A6-45B2-B9B2-7CAB2510FE96}" sibTransId="{A4D74206-6ABC-4DBD-A1CC-C000D61F4C44}"/>
    <dgm:cxn modelId="{746C32C6-7EFC-4C93-BE1C-1EBC662AAD2A}" type="presOf" srcId="{BCD09376-0CBD-4EF8-824C-804EBD6B3848}" destId="{9026A718-8E26-4F8E-876C-8897A53927EF}" srcOrd="0" destOrd="0" presId="urn:microsoft.com/office/officeart/2008/layout/LinedList"/>
    <dgm:cxn modelId="{55920EDC-6A4A-471C-B8B8-9C71945AA452}" srcId="{BCD09376-0CBD-4EF8-824C-804EBD6B3848}" destId="{2C574BCE-5BBD-4C2F-A32E-BBF465651E80}" srcOrd="3" destOrd="0" parTransId="{CE2DF1FC-8BD4-4910-A596-FAC34D84CD0D}" sibTransId="{C7FC0E4D-D71A-4AE0-8977-26D26991C26D}"/>
    <dgm:cxn modelId="{F96B44E1-8626-46CB-A5AD-8E82D609CAC8}" srcId="{BCD09376-0CBD-4EF8-824C-804EBD6B3848}" destId="{77CA2EB3-83EC-44B2-B548-2E6786D05A25}" srcOrd="2" destOrd="0" parTransId="{9F37F642-4188-41E1-A466-B4EBB2101707}" sibTransId="{5653EDBC-F3EA-4C3C-A2C4-53F6B56ACC5B}"/>
    <dgm:cxn modelId="{B933AAFF-6082-4FDE-9D6B-5DB25B67D9D9}" srcId="{BCD09376-0CBD-4EF8-824C-804EBD6B3848}" destId="{145586F0-243F-4EDC-9C7B-B1EA6D3BA14B}" srcOrd="0" destOrd="0" parTransId="{F4FA3FED-0608-4090-9705-E665843DAA26}" sibTransId="{B1208F39-BC6A-4FBB-9BB7-EBDFA009A23D}"/>
    <dgm:cxn modelId="{9184D842-9A75-4833-9CF3-3C4492468650}" type="presParOf" srcId="{88DCA8F3-20D9-48B3-BBBC-935FA3E58110}" destId="{DA773C26-CC25-46A0-9F2A-2823CC6D95D7}" srcOrd="0" destOrd="0" presId="urn:microsoft.com/office/officeart/2008/layout/LinedList"/>
    <dgm:cxn modelId="{F1AA8290-AF64-43AD-8560-B934D9EE074A}" type="presParOf" srcId="{88DCA8F3-20D9-48B3-BBBC-935FA3E58110}" destId="{D18CB1B0-EB9C-4BC6-B7FC-876EB91E20F8}" srcOrd="1" destOrd="0" presId="urn:microsoft.com/office/officeart/2008/layout/LinedList"/>
    <dgm:cxn modelId="{B4D54617-81B7-4566-8DC1-AADC9ABBEB01}" type="presParOf" srcId="{D18CB1B0-EB9C-4BC6-B7FC-876EB91E20F8}" destId="{9026A718-8E26-4F8E-876C-8897A53927EF}" srcOrd="0" destOrd="0" presId="urn:microsoft.com/office/officeart/2008/layout/LinedList"/>
    <dgm:cxn modelId="{C52F2EC4-F25D-4A4F-916D-972BF8AB9098}" type="presParOf" srcId="{D18CB1B0-EB9C-4BC6-B7FC-876EB91E20F8}" destId="{E8151734-7B14-465F-8067-80477742335D}" srcOrd="1" destOrd="0" presId="urn:microsoft.com/office/officeart/2008/layout/LinedList"/>
    <dgm:cxn modelId="{CB5BCCA4-88C1-40C1-8174-D2367474993B}" type="presParOf" srcId="{E8151734-7B14-465F-8067-80477742335D}" destId="{20292066-7592-4D31-994E-9E634CE5F467}" srcOrd="0" destOrd="0" presId="urn:microsoft.com/office/officeart/2008/layout/LinedList"/>
    <dgm:cxn modelId="{D1C4A5FB-CFC2-4183-9331-CE4FBE8D284C}" type="presParOf" srcId="{E8151734-7B14-465F-8067-80477742335D}" destId="{0254F7F7-F7FB-4B93-A9B6-44100D3CEE35}" srcOrd="1" destOrd="0" presId="urn:microsoft.com/office/officeart/2008/layout/LinedList"/>
    <dgm:cxn modelId="{018C7864-6429-49B7-8643-639EE3879D23}" type="presParOf" srcId="{0254F7F7-F7FB-4B93-A9B6-44100D3CEE35}" destId="{E264E3C1-A899-4B39-81E4-34C071342526}" srcOrd="0" destOrd="0" presId="urn:microsoft.com/office/officeart/2008/layout/LinedList"/>
    <dgm:cxn modelId="{EC5FD59C-17B8-46DD-B9B3-6B1B5EEB4695}" type="presParOf" srcId="{0254F7F7-F7FB-4B93-A9B6-44100D3CEE35}" destId="{8091E17B-55C3-4ACD-9ACD-F5DBC7289AEF}" srcOrd="1" destOrd="0" presId="urn:microsoft.com/office/officeart/2008/layout/LinedList"/>
    <dgm:cxn modelId="{C53B0FAC-C0FA-49C9-8176-C2D088FB224D}" type="presParOf" srcId="{0254F7F7-F7FB-4B93-A9B6-44100D3CEE35}" destId="{5F0D7E69-B831-4E80-B89B-171FEC2D6033}" srcOrd="2" destOrd="0" presId="urn:microsoft.com/office/officeart/2008/layout/LinedList"/>
    <dgm:cxn modelId="{398CD8F1-A3A9-4E6E-B20A-A776D3F6569A}" type="presParOf" srcId="{E8151734-7B14-465F-8067-80477742335D}" destId="{51D1AA07-3922-457F-9DBF-D4ACE16AC75B}" srcOrd="2" destOrd="0" presId="urn:microsoft.com/office/officeart/2008/layout/LinedList"/>
    <dgm:cxn modelId="{03F54923-E665-4A5B-82CB-88F54B0B39C4}" type="presParOf" srcId="{E8151734-7B14-465F-8067-80477742335D}" destId="{6050CBBE-08BC-4534-BB7C-50411F9578CA}" srcOrd="3" destOrd="0" presId="urn:microsoft.com/office/officeart/2008/layout/LinedList"/>
    <dgm:cxn modelId="{D176E2D0-1E7F-4332-BAF6-A4D50F435F0E}" type="presParOf" srcId="{E8151734-7B14-465F-8067-80477742335D}" destId="{6B2FF2B2-FA07-4C79-96D0-4C1B530AC926}" srcOrd="4" destOrd="0" presId="urn:microsoft.com/office/officeart/2008/layout/LinedList"/>
    <dgm:cxn modelId="{D6069569-4252-4738-94CD-448498D09152}" type="presParOf" srcId="{6B2FF2B2-FA07-4C79-96D0-4C1B530AC926}" destId="{D010D3DD-1308-4786-8C1D-900832AD7426}" srcOrd="0" destOrd="0" presId="urn:microsoft.com/office/officeart/2008/layout/LinedList"/>
    <dgm:cxn modelId="{DF4A69E1-CDAB-4D98-BE22-DD48435B4DAF}" type="presParOf" srcId="{6B2FF2B2-FA07-4C79-96D0-4C1B530AC926}" destId="{29CD38D4-B3A6-496B-BADA-A401463E4580}" srcOrd="1" destOrd="0" presId="urn:microsoft.com/office/officeart/2008/layout/LinedList"/>
    <dgm:cxn modelId="{1CC330DB-34B3-4BFD-9B16-C133C220EEE8}" type="presParOf" srcId="{6B2FF2B2-FA07-4C79-96D0-4C1B530AC926}" destId="{71B20CCF-B095-403C-9F99-9C6FA4B84801}" srcOrd="2" destOrd="0" presId="urn:microsoft.com/office/officeart/2008/layout/LinedList"/>
    <dgm:cxn modelId="{6147E24A-7194-4751-AE55-974036B0361C}" type="presParOf" srcId="{E8151734-7B14-465F-8067-80477742335D}" destId="{207957E3-A6C5-408E-94CC-E3DD2A564EA3}" srcOrd="5" destOrd="0" presId="urn:microsoft.com/office/officeart/2008/layout/LinedList"/>
    <dgm:cxn modelId="{E37E43A7-B1FB-4702-8D42-8927684FB92A}" type="presParOf" srcId="{E8151734-7B14-465F-8067-80477742335D}" destId="{043774B8-4F5C-4740-A7B6-1832770B0031}" srcOrd="6" destOrd="0" presId="urn:microsoft.com/office/officeart/2008/layout/LinedList"/>
    <dgm:cxn modelId="{C1653ED0-5E58-45E7-A49A-741C4280E815}" type="presParOf" srcId="{E8151734-7B14-465F-8067-80477742335D}" destId="{8D2B027B-DB2C-4DD0-B8C2-1AEAB076E9CE}" srcOrd="7" destOrd="0" presId="urn:microsoft.com/office/officeart/2008/layout/LinedList"/>
    <dgm:cxn modelId="{3F7E6558-192A-412A-8A5E-2494221A327B}" type="presParOf" srcId="{8D2B027B-DB2C-4DD0-B8C2-1AEAB076E9CE}" destId="{E4D9E675-4C81-42A9-B760-82B119D15D25}" srcOrd="0" destOrd="0" presId="urn:microsoft.com/office/officeart/2008/layout/LinedList"/>
    <dgm:cxn modelId="{52C696EA-8DA3-46CC-BEA0-A5AD7F13D210}" type="presParOf" srcId="{8D2B027B-DB2C-4DD0-B8C2-1AEAB076E9CE}" destId="{C1C19F88-D28B-4BD8-B959-6356B38A9390}" srcOrd="1" destOrd="0" presId="urn:microsoft.com/office/officeart/2008/layout/LinedList"/>
    <dgm:cxn modelId="{42409273-1403-43CC-8248-C5D5085A0A0E}" type="presParOf" srcId="{8D2B027B-DB2C-4DD0-B8C2-1AEAB076E9CE}" destId="{B33B9646-B9D7-446F-8FCA-00B68E94F255}" srcOrd="2" destOrd="0" presId="urn:microsoft.com/office/officeart/2008/layout/LinedList"/>
    <dgm:cxn modelId="{9DE67450-56F0-41DB-9811-53EB144AF714}" type="presParOf" srcId="{E8151734-7B14-465F-8067-80477742335D}" destId="{786EB7A2-CD21-41C8-889B-F3A357C2267D}" srcOrd="8" destOrd="0" presId="urn:microsoft.com/office/officeart/2008/layout/LinedList"/>
    <dgm:cxn modelId="{D31CFBFF-84EB-4B80-AB03-48864A75C026}" type="presParOf" srcId="{E8151734-7B14-465F-8067-80477742335D}" destId="{8FF37C19-71A9-4003-98E4-B6CD1CF7DA05}" srcOrd="9" destOrd="0" presId="urn:microsoft.com/office/officeart/2008/layout/LinedList"/>
    <dgm:cxn modelId="{BDFB489F-948E-4AB5-B437-A5B1ACB156A3}" type="presParOf" srcId="{E8151734-7B14-465F-8067-80477742335D}" destId="{7B2C1D45-8F00-4FB1-963D-60DEC70E949D}" srcOrd="10" destOrd="0" presId="urn:microsoft.com/office/officeart/2008/layout/LinedList"/>
    <dgm:cxn modelId="{7FD65926-6A33-4824-9FD5-33937194A1C5}" type="presParOf" srcId="{7B2C1D45-8F00-4FB1-963D-60DEC70E949D}" destId="{BD417E36-5BA9-41CC-93EE-E2D2CE85E0F0}" srcOrd="0" destOrd="0" presId="urn:microsoft.com/office/officeart/2008/layout/LinedList"/>
    <dgm:cxn modelId="{E66C794D-2E7F-4C9A-B33B-824E73823AE9}" type="presParOf" srcId="{7B2C1D45-8F00-4FB1-963D-60DEC70E949D}" destId="{F1DA3B30-1CC7-41AD-8694-8CC6BD398585}" srcOrd="1" destOrd="0" presId="urn:microsoft.com/office/officeart/2008/layout/LinedList"/>
    <dgm:cxn modelId="{22C861DA-8900-471F-A2FD-998B591E264A}" type="presParOf" srcId="{7B2C1D45-8F00-4FB1-963D-60DEC70E949D}" destId="{593F7301-094D-495F-8FF1-B0536B303EB7}" srcOrd="2" destOrd="0" presId="urn:microsoft.com/office/officeart/2008/layout/LinedList"/>
    <dgm:cxn modelId="{83FBA691-8BB5-4D5A-A5D4-01DBDDADB65D}" type="presParOf" srcId="{E8151734-7B14-465F-8067-80477742335D}" destId="{28F3BA2B-8BAA-4DAE-824A-E325BA46016B}" srcOrd="11" destOrd="0" presId="urn:microsoft.com/office/officeart/2008/layout/LinedList"/>
    <dgm:cxn modelId="{303B6C9C-A9CE-43E3-8100-ECC9FC1C7140}" type="presParOf" srcId="{E8151734-7B14-465F-8067-80477742335D}" destId="{C5C8DACB-8613-4105-80CA-DE479B3907BF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B934613-6A32-4518-A2C1-B35052C073BF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C648897E-EE2C-49F0-B799-CA005E785450}">
      <dgm:prSet phldrT="[Tekst]"/>
      <dgm:spPr/>
      <dgm:t>
        <a:bodyPr/>
        <a:lstStyle/>
        <a:p>
          <a:r>
            <a:rPr lang="pl-PL" dirty="0"/>
            <a:t>Skierowanie sprawy na rozprawę</a:t>
          </a:r>
        </a:p>
      </dgm:t>
    </dgm:pt>
    <dgm:pt modelId="{A6B09D50-48A1-4645-99F6-4893451F4F6D}" type="parTrans" cxnId="{530532E3-C0FF-4090-9980-811C94A0D67D}">
      <dgm:prSet/>
      <dgm:spPr/>
      <dgm:t>
        <a:bodyPr/>
        <a:lstStyle/>
        <a:p>
          <a:endParaRPr lang="en-US"/>
        </a:p>
      </dgm:t>
    </dgm:pt>
    <dgm:pt modelId="{34C5F16D-358E-4249-A735-D133F954A33E}" type="sibTrans" cxnId="{530532E3-C0FF-4090-9980-811C94A0D67D}">
      <dgm:prSet/>
      <dgm:spPr/>
      <dgm:t>
        <a:bodyPr/>
        <a:lstStyle/>
        <a:p>
          <a:endParaRPr lang="en-US"/>
        </a:p>
      </dgm:t>
    </dgm:pt>
    <dgm:pt modelId="{E1822A69-CB50-4AD4-AD92-AB3007FEAB52}">
      <dgm:prSet phldrT="[Tekst]"/>
      <dgm:spPr/>
      <dgm:t>
        <a:bodyPr/>
        <a:lstStyle/>
        <a:p>
          <a:r>
            <a:rPr lang="pl-PL" dirty="0"/>
            <a:t>Postępowanie </a:t>
          </a:r>
          <a:r>
            <a:rPr lang="pl-PL" dirty="0" err="1"/>
            <a:t>międzyinstancyjne</a:t>
          </a:r>
          <a:endParaRPr lang="en-US" dirty="0"/>
        </a:p>
      </dgm:t>
    </dgm:pt>
    <dgm:pt modelId="{0B800270-8DFF-4787-A946-5B7C7068F5DB}" type="parTrans" cxnId="{BFFC2618-4139-48AD-94E0-779E7C7C6BB0}">
      <dgm:prSet/>
      <dgm:spPr/>
      <dgm:t>
        <a:bodyPr/>
        <a:lstStyle/>
        <a:p>
          <a:endParaRPr lang="en-US"/>
        </a:p>
      </dgm:t>
    </dgm:pt>
    <dgm:pt modelId="{DE0D5879-B671-4DCA-B9D3-7D91DAB4E1DE}" type="sibTrans" cxnId="{BFFC2618-4139-48AD-94E0-779E7C7C6BB0}">
      <dgm:prSet/>
      <dgm:spPr/>
      <dgm:t>
        <a:bodyPr/>
        <a:lstStyle/>
        <a:p>
          <a:endParaRPr lang="en-US"/>
        </a:p>
      </dgm:t>
    </dgm:pt>
    <dgm:pt modelId="{CB025A40-28EC-45A0-ACE4-DB1025E2CC69}">
      <dgm:prSet phldrT="[Tekst]"/>
      <dgm:spPr/>
      <dgm:t>
        <a:bodyPr/>
        <a:lstStyle/>
        <a:p>
          <a:r>
            <a:rPr lang="pl-PL" dirty="0"/>
            <a:t>Rozprawa główna</a:t>
          </a:r>
          <a:endParaRPr lang="en-US" dirty="0"/>
        </a:p>
      </dgm:t>
    </dgm:pt>
    <dgm:pt modelId="{E3829867-82F9-42AF-B89F-2ADBB6EEEBB8}" type="parTrans" cxnId="{FB681DBF-E562-4951-B9EB-D1853D09AC81}">
      <dgm:prSet/>
      <dgm:spPr/>
      <dgm:t>
        <a:bodyPr/>
        <a:lstStyle/>
        <a:p>
          <a:endParaRPr lang="en-US"/>
        </a:p>
      </dgm:t>
    </dgm:pt>
    <dgm:pt modelId="{6661D7BC-960A-43BD-B036-6BFCCCD81768}" type="sibTrans" cxnId="{FB681DBF-E562-4951-B9EB-D1853D09AC81}">
      <dgm:prSet/>
      <dgm:spPr/>
      <dgm:t>
        <a:bodyPr/>
        <a:lstStyle/>
        <a:p>
          <a:endParaRPr lang="en-US"/>
        </a:p>
      </dgm:t>
    </dgm:pt>
    <dgm:pt modelId="{BA3F3B92-F6C9-41B1-A03A-3D816FFF927D}">
      <dgm:prSet phldrT="[Tekst]"/>
      <dgm:spPr/>
      <dgm:t>
        <a:bodyPr/>
        <a:lstStyle/>
        <a:p>
          <a:r>
            <a:rPr lang="pl-PL" dirty="0"/>
            <a:t>Wyrokowanie </a:t>
          </a:r>
          <a:endParaRPr lang="en-US" dirty="0"/>
        </a:p>
      </dgm:t>
    </dgm:pt>
    <dgm:pt modelId="{FD3B2A96-33D5-47FC-BC1A-9B579A31BD18}" type="parTrans" cxnId="{08EB1E38-ADA5-427B-88A6-AD2E6EF94B6E}">
      <dgm:prSet/>
      <dgm:spPr/>
      <dgm:t>
        <a:bodyPr/>
        <a:lstStyle/>
        <a:p>
          <a:endParaRPr lang="en-US"/>
        </a:p>
      </dgm:t>
    </dgm:pt>
    <dgm:pt modelId="{D330C955-E0FF-48CE-ABDE-7EF04D4D1FE8}" type="sibTrans" cxnId="{08EB1E38-ADA5-427B-88A6-AD2E6EF94B6E}">
      <dgm:prSet/>
      <dgm:spPr/>
      <dgm:t>
        <a:bodyPr/>
        <a:lstStyle/>
        <a:p>
          <a:endParaRPr lang="en-US"/>
        </a:p>
      </dgm:t>
    </dgm:pt>
    <dgm:pt modelId="{21F479F6-C3AD-4436-BF38-8A31AA68CA21}">
      <dgm:prSet phldrT="[Tekst]"/>
      <dgm:spPr/>
      <dgm:t>
        <a:bodyPr/>
        <a:lstStyle/>
        <a:p>
          <a:r>
            <a:rPr lang="pl-PL" dirty="0"/>
            <a:t>Wniesienie środka zaskarżenia</a:t>
          </a:r>
          <a:endParaRPr lang="en-US" dirty="0"/>
        </a:p>
      </dgm:t>
    </dgm:pt>
    <dgm:pt modelId="{8DF445A2-B693-420B-A38C-3EC6D3A844F8}" type="parTrans" cxnId="{FB04BE2B-66D3-4B2C-91F5-00A8DBEAD9A3}">
      <dgm:prSet/>
      <dgm:spPr/>
      <dgm:t>
        <a:bodyPr/>
        <a:lstStyle/>
        <a:p>
          <a:endParaRPr lang="en-US"/>
        </a:p>
      </dgm:t>
    </dgm:pt>
    <dgm:pt modelId="{71543EF4-8760-4F5E-83AE-A2EEEC7F66A6}" type="sibTrans" cxnId="{FB04BE2B-66D3-4B2C-91F5-00A8DBEAD9A3}">
      <dgm:prSet/>
      <dgm:spPr/>
      <dgm:t>
        <a:bodyPr/>
        <a:lstStyle/>
        <a:p>
          <a:endParaRPr lang="en-US"/>
        </a:p>
      </dgm:t>
    </dgm:pt>
    <dgm:pt modelId="{3297957A-78B9-47D1-A1C6-3B176CFD612B}" type="pres">
      <dgm:prSet presAssocID="{9B934613-6A32-4518-A2C1-B35052C073BF}" presName="CompostProcess" presStyleCnt="0">
        <dgm:presLayoutVars>
          <dgm:dir/>
          <dgm:resizeHandles val="exact"/>
        </dgm:presLayoutVars>
      </dgm:prSet>
      <dgm:spPr/>
    </dgm:pt>
    <dgm:pt modelId="{AF72C626-20B6-44F7-9DA2-CADCFA1AE72A}" type="pres">
      <dgm:prSet presAssocID="{9B934613-6A32-4518-A2C1-B35052C073BF}" presName="arrow" presStyleLbl="bgShp" presStyleIdx="0" presStyleCnt="1"/>
      <dgm:spPr/>
    </dgm:pt>
    <dgm:pt modelId="{F768DF06-93CF-46D6-9149-52DE8EFA9048}" type="pres">
      <dgm:prSet presAssocID="{9B934613-6A32-4518-A2C1-B35052C073BF}" presName="linearProcess" presStyleCnt="0"/>
      <dgm:spPr/>
    </dgm:pt>
    <dgm:pt modelId="{1BA7E48A-6060-4984-ACF6-35D323D863FB}" type="pres">
      <dgm:prSet presAssocID="{C648897E-EE2C-49F0-B799-CA005E785450}" presName="textNode" presStyleLbl="node1" presStyleIdx="0" presStyleCnt="5" custLinFactNeighborX="21356" custLinFactNeighborY="-535">
        <dgm:presLayoutVars>
          <dgm:bulletEnabled val="1"/>
        </dgm:presLayoutVars>
      </dgm:prSet>
      <dgm:spPr/>
    </dgm:pt>
    <dgm:pt modelId="{1C282198-662B-4F34-B062-138FA76D9EE0}" type="pres">
      <dgm:prSet presAssocID="{34C5F16D-358E-4249-A735-D133F954A33E}" presName="sibTrans" presStyleCnt="0"/>
      <dgm:spPr/>
    </dgm:pt>
    <dgm:pt modelId="{D0025289-8E8F-40A1-A0DA-737C87374E0B}" type="pres">
      <dgm:prSet presAssocID="{CB025A40-28EC-45A0-ACE4-DB1025E2CC69}" presName="textNode" presStyleLbl="node1" presStyleIdx="1" presStyleCnt="5">
        <dgm:presLayoutVars>
          <dgm:bulletEnabled val="1"/>
        </dgm:presLayoutVars>
      </dgm:prSet>
      <dgm:spPr/>
    </dgm:pt>
    <dgm:pt modelId="{DBD0B515-57B5-4007-BE20-4237C3C4062E}" type="pres">
      <dgm:prSet presAssocID="{6661D7BC-960A-43BD-B036-6BFCCCD81768}" presName="sibTrans" presStyleCnt="0"/>
      <dgm:spPr/>
    </dgm:pt>
    <dgm:pt modelId="{8E70CED7-12AD-455C-AD95-D987CFF2A53A}" type="pres">
      <dgm:prSet presAssocID="{BA3F3B92-F6C9-41B1-A03A-3D816FFF927D}" presName="textNode" presStyleLbl="node1" presStyleIdx="2" presStyleCnt="5">
        <dgm:presLayoutVars>
          <dgm:bulletEnabled val="1"/>
        </dgm:presLayoutVars>
      </dgm:prSet>
      <dgm:spPr/>
    </dgm:pt>
    <dgm:pt modelId="{D969D3C8-EB00-4B23-A289-06EAEB082ABF}" type="pres">
      <dgm:prSet presAssocID="{D330C955-E0FF-48CE-ABDE-7EF04D4D1FE8}" presName="sibTrans" presStyleCnt="0"/>
      <dgm:spPr/>
    </dgm:pt>
    <dgm:pt modelId="{825D0557-FEA3-4AEE-B7A8-B5370F5BE93B}" type="pres">
      <dgm:prSet presAssocID="{21F479F6-C3AD-4436-BF38-8A31AA68CA21}" presName="textNode" presStyleLbl="node1" presStyleIdx="3" presStyleCnt="5">
        <dgm:presLayoutVars>
          <dgm:bulletEnabled val="1"/>
        </dgm:presLayoutVars>
      </dgm:prSet>
      <dgm:spPr/>
    </dgm:pt>
    <dgm:pt modelId="{1CB40456-E7B8-439E-8577-006BA8E31E4B}" type="pres">
      <dgm:prSet presAssocID="{71543EF4-8760-4F5E-83AE-A2EEEC7F66A6}" presName="sibTrans" presStyleCnt="0"/>
      <dgm:spPr/>
    </dgm:pt>
    <dgm:pt modelId="{322FBD5B-9EEC-4821-A87F-9387164741B8}" type="pres">
      <dgm:prSet presAssocID="{E1822A69-CB50-4AD4-AD92-AB3007FEAB52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8C7DE107-01F6-40DC-AB10-9503337E5B90}" type="presOf" srcId="{21F479F6-C3AD-4436-BF38-8A31AA68CA21}" destId="{825D0557-FEA3-4AEE-B7A8-B5370F5BE93B}" srcOrd="0" destOrd="0" presId="urn:microsoft.com/office/officeart/2005/8/layout/hProcess9"/>
    <dgm:cxn modelId="{BFFC2618-4139-48AD-94E0-779E7C7C6BB0}" srcId="{9B934613-6A32-4518-A2C1-B35052C073BF}" destId="{E1822A69-CB50-4AD4-AD92-AB3007FEAB52}" srcOrd="4" destOrd="0" parTransId="{0B800270-8DFF-4787-A946-5B7C7068F5DB}" sibTransId="{DE0D5879-B671-4DCA-B9D3-7D91DAB4E1DE}"/>
    <dgm:cxn modelId="{FB04BE2B-66D3-4B2C-91F5-00A8DBEAD9A3}" srcId="{9B934613-6A32-4518-A2C1-B35052C073BF}" destId="{21F479F6-C3AD-4436-BF38-8A31AA68CA21}" srcOrd="3" destOrd="0" parTransId="{8DF445A2-B693-420B-A38C-3EC6D3A844F8}" sibTransId="{71543EF4-8760-4F5E-83AE-A2EEEC7F66A6}"/>
    <dgm:cxn modelId="{08EB1E38-ADA5-427B-88A6-AD2E6EF94B6E}" srcId="{9B934613-6A32-4518-A2C1-B35052C073BF}" destId="{BA3F3B92-F6C9-41B1-A03A-3D816FFF927D}" srcOrd="2" destOrd="0" parTransId="{FD3B2A96-33D5-47FC-BC1A-9B579A31BD18}" sibTransId="{D330C955-E0FF-48CE-ABDE-7EF04D4D1FE8}"/>
    <dgm:cxn modelId="{400E163A-C20B-4CBC-9F05-143C889167E6}" type="presOf" srcId="{9B934613-6A32-4518-A2C1-B35052C073BF}" destId="{3297957A-78B9-47D1-A1C6-3B176CFD612B}" srcOrd="0" destOrd="0" presId="urn:microsoft.com/office/officeart/2005/8/layout/hProcess9"/>
    <dgm:cxn modelId="{C73E7298-4FCE-4346-B704-7ED77275C4A3}" type="presOf" srcId="{E1822A69-CB50-4AD4-AD92-AB3007FEAB52}" destId="{322FBD5B-9EEC-4821-A87F-9387164741B8}" srcOrd="0" destOrd="0" presId="urn:microsoft.com/office/officeart/2005/8/layout/hProcess9"/>
    <dgm:cxn modelId="{F143C299-C2A1-488F-8C90-6F8B3A228E1D}" type="presOf" srcId="{CB025A40-28EC-45A0-ACE4-DB1025E2CC69}" destId="{D0025289-8E8F-40A1-A0DA-737C87374E0B}" srcOrd="0" destOrd="0" presId="urn:microsoft.com/office/officeart/2005/8/layout/hProcess9"/>
    <dgm:cxn modelId="{AD7B0CAB-E5CF-4FF8-8285-A9A36E9AFADF}" type="presOf" srcId="{C648897E-EE2C-49F0-B799-CA005E785450}" destId="{1BA7E48A-6060-4984-ACF6-35D323D863FB}" srcOrd="0" destOrd="0" presId="urn:microsoft.com/office/officeart/2005/8/layout/hProcess9"/>
    <dgm:cxn modelId="{FB681DBF-E562-4951-B9EB-D1853D09AC81}" srcId="{9B934613-6A32-4518-A2C1-B35052C073BF}" destId="{CB025A40-28EC-45A0-ACE4-DB1025E2CC69}" srcOrd="1" destOrd="0" parTransId="{E3829867-82F9-42AF-B89F-2ADBB6EEEBB8}" sibTransId="{6661D7BC-960A-43BD-B036-6BFCCCD81768}"/>
    <dgm:cxn modelId="{530532E3-C0FF-4090-9980-811C94A0D67D}" srcId="{9B934613-6A32-4518-A2C1-B35052C073BF}" destId="{C648897E-EE2C-49F0-B799-CA005E785450}" srcOrd="0" destOrd="0" parTransId="{A6B09D50-48A1-4645-99F6-4893451F4F6D}" sibTransId="{34C5F16D-358E-4249-A735-D133F954A33E}"/>
    <dgm:cxn modelId="{651F84FF-FDB7-497E-AEF4-731AEF285A6B}" type="presOf" srcId="{BA3F3B92-F6C9-41B1-A03A-3D816FFF927D}" destId="{8E70CED7-12AD-455C-AD95-D987CFF2A53A}" srcOrd="0" destOrd="0" presId="urn:microsoft.com/office/officeart/2005/8/layout/hProcess9"/>
    <dgm:cxn modelId="{325555D8-CB6A-466F-A797-C7C5AB1AAD8A}" type="presParOf" srcId="{3297957A-78B9-47D1-A1C6-3B176CFD612B}" destId="{AF72C626-20B6-44F7-9DA2-CADCFA1AE72A}" srcOrd="0" destOrd="0" presId="urn:microsoft.com/office/officeart/2005/8/layout/hProcess9"/>
    <dgm:cxn modelId="{F5C09964-B296-4D75-B06F-9B95CA27D57D}" type="presParOf" srcId="{3297957A-78B9-47D1-A1C6-3B176CFD612B}" destId="{F768DF06-93CF-46D6-9149-52DE8EFA9048}" srcOrd="1" destOrd="0" presId="urn:microsoft.com/office/officeart/2005/8/layout/hProcess9"/>
    <dgm:cxn modelId="{44C708EC-A960-45FB-8A8D-4AF187B96C8E}" type="presParOf" srcId="{F768DF06-93CF-46D6-9149-52DE8EFA9048}" destId="{1BA7E48A-6060-4984-ACF6-35D323D863FB}" srcOrd="0" destOrd="0" presId="urn:microsoft.com/office/officeart/2005/8/layout/hProcess9"/>
    <dgm:cxn modelId="{D299687B-5978-4B0B-B89A-9C25FE8F554F}" type="presParOf" srcId="{F768DF06-93CF-46D6-9149-52DE8EFA9048}" destId="{1C282198-662B-4F34-B062-138FA76D9EE0}" srcOrd="1" destOrd="0" presId="urn:microsoft.com/office/officeart/2005/8/layout/hProcess9"/>
    <dgm:cxn modelId="{81132221-55F7-4732-B843-AB8789775AB0}" type="presParOf" srcId="{F768DF06-93CF-46D6-9149-52DE8EFA9048}" destId="{D0025289-8E8F-40A1-A0DA-737C87374E0B}" srcOrd="2" destOrd="0" presId="urn:microsoft.com/office/officeart/2005/8/layout/hProcess9"/>
    <dgm:cxn modelId="{25970455-FD89-4CF7-9E7E-DCD493BCFAA9}" type="presParOf" srcId="{F768DF06-93CF-46D6-9149-52DE8EFA9048}" destId="{DBD0B515-57B5-4007-BE20-4237C3C4062E}" srcOrd="3" destOrd="0" presId="urn:microsoft.com/office/officeart/2005/8/layout/hProcess9"/>
    <dgm:cxn modelId="{82F7C4B6-72EB-42BC-9421-3B5855A46F9D}" type="presParOf" srcId="{F768DF06-93CF-46D6-9149-52DE8EFA9048}" destId="{8E70CED7-12AD-455C-AD95-D987CFF2A53A}" srcOrd="4" destOrd="0" presId="urn:microsoft.com/office/officeart/2005/8/layout/hProcess9"/>
    <dgm:cxn modelId="{13536E57-CC04-4009-A961-2649CE829DA8}" type="presParOf" srcId="{F768DF06-93CF-46D6-9149-52DE8EFA9048}" destId="{D969D3C8-EB00-4B23-A289-06EAEB082ABF}" srcOrd="5" destOrd="0" presId="urn:microsoft.com/office/officeart/2005/8/layout/hProcess9"/>
    <dgm:cxn modelId="{91FE822B-2B81-4FCA-9EEE-94E6751EB84A}" type="presParOf" srcId="{F768DF06-93CF-46D6-9149-52DE8EFA9048}" destId="{825D0557-FEA3-4AEE-B7A8-B5370F5BE93B}" srcOrd="6" destOrd="0" presId="urn:microsoft.com/office/officeart/2005/8/layout/hProcess9"/>
    <dgm:cxn modelId="{CE80CF4F-BB28-4B38-A1A8-76B0C40AAB1D}" type="presParOf" srcId="{F768DF06-93CF-46D6-9149-52DE8EFA9048}" destId="{1CB40456-E7B8-439E-8577-006BA8E31E4B}" srcOrd="7" destOrd="0" presId="urn:microsoft.com/office/officeart/2005/8/layout/hProcess9"/>
    <dgm:cxn modelId="{EA44B3E0-4EFF-475C-BE9E-2D4FD637E9F8}" type="presParOf" srcId="{F768DF06-93CF-46D6-9149-52DE8EFA9048}" destId="{322FBD5B-9EEC-4821-A87F-9387164741B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B934613-6A32-4518-A2C1-B35052C073BF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C648897E-EE2C-49F0-B799-CA005E785450}">
      <dgm:prSet phldrT="[Tekst]"/>
      <dgm:spPr/>
      <dgm:t>
        <a:bodyPr/>
        <a:lstStyle/>
        <a:p>
          <a:r>
            <a:rPr lang="pl-PL" dirty="0"/>
            <a:t>Kontrola formalna środka zaskarżenia</a:t>
          </a:r>
        </a:p>
      </dgm:t>
    </dgm:pt>
    <dgm:pt modelId="{A6B09D50-48A1-4645-99F6-4893451F4F6D}" type="parTrans" cxnId="{530532E3-C0FF-4090-9980-811C94A0D67D}">
      <dgm:prSet/>
      <dgm:spPr/>
      <dgm:t>
        <a:bodyPr/>
        <a:lstStyle/>
        <a:p>
          <a:endParaRPr lang="en-US"/>
        </a:p>
      </dgm:t>
    </dgm:pt>
    <dgm:pt modelId="{34C5F16D-358E-4249-A735-D133F954A33E}" type="sibTrans" cxnId="{530532E3-C0FF-4090-9980-811C94A0D67D}">
      <dgm:prSet/>
      <dgm:spPr/>
      <dgm:t>
        <a:bodyPr/>
        <a:lstStyle/>
        <a:p>
          <a:endParaRPr lang="en-US"/>
        </a:p>
      </dgm:t>
    </dgm:pt>
    <dgm:pt modelId="{E1822A69-CB50-4AD4-AD92-AB3007FEAB52}">
      <dgm:prSet phldrT="[Tekst]"/>
      <dgm:spPr/>
      <dgm:t>
        <a:bodyPr/>
        <a:lstStyle/>
        <a:p>
          <a:r>
            <a:rPr lang="pl-PL" dirty="0"/>
            <a:t>Postępowanie </a:t>
          </a:r>
          <a:r>
            <a:rPr lang="pl-PL" dirty="0" err="1"/>
            <a:t>międzyinstancyjne</a:t>
          </a:r>
          <a:endParaRPr lang="en-US" dirty="0"/>
        </a:p>
      </dgm:t>
    </dgm:pt>
    <dgm:pt modelId="{0B800270-8DFF-4787-A946-5B7C7068F5DB}" type="parTrans" cxnId="{BFFC2618-4139-48AD-94E0-779E7C7C6BB0}">
      <dgm:prSet/>
      <dgm:spPr/>
      <dgm:t>
        <a:bodyPr/>
        <a:lstStyle/>
        <a:p>
          <a:endParaRPr lang="en-US"/>
        </a:p>
      </dgm:t>
    </dgm:pt>
    <dgm:pt modelId="{DE0D5879-B671-4DCA-B9D3-7D91DAB4E1DE}" type="sibTrans" cxnId="{BFFC2618-4139-48AD-94E0-779E7C7C6BB0}">
      <dgm:prSet/>
      <dgm:spPr/>
      <dgm:t>
        <a:bodyPr/>
        <a:lstStyle/>
        <a:p>
          <a:endParaRPr lang="en-US"/>
        </a:p>
      </dgm:t>
    </dgm:pt>
    <dgm:pt modelId="{CB025A40-28EC-45A0-ACE4-DB1025E2CC69}">
      <dgm:prSet phldrT="[Tekst]"/>
      <dgm:spPr/>
      <dgm:t>
        <a:bodyPr/>
        <a:lstStyle/>
        <a:p>
          <a:r>
            <a:rPr lang="pl-PL" dirty="0"/>
            <a:t>Rozprawa apelacyjna</a:t>
          </a:r>
          <a:endParaRPr lang="en-US" dirty="0"/>
        </a:p>
      </dgm:t>
    </dgm:pt>
    <dgm:pt modelId="{E3829867-82F9-42AF-B89F-2ADBB6EEEBB8}" type="parTrans" cxnId="{FB681DBF-E562-4951-B9EB-D1853D09AC81}">
      <dgm:prSet/>
      <dgm:spPr/>
      <dgm:t>
        <a:bodyPr/>
        <a:lstStyle/>
        <a:p>
          <a:endParaRPr lang="en-US"/>
        </a:p>
      </dgm:t>
    </dgm:pt>
    <dgm:pt modelId="{6661D7BC-960A-43BD-B036-6BFCCCD81768}" type="sibTrans" cxnId="{FB681DBF-E562-4951-B9EB-D1853D09AC81}">
      <dgm:prSet/>
      <dgm:spPr/>
      <dgm:t>
        <a:bodyPr/>
        <a:lstStyle/>
        <a:p>
          <a:endParaRPr lang="en-US"/>
        </a:p>
      </dgm:t>
    </dgm:pt>
    <dgm:pt modelId="{BA3F3B92-F6C9-41B1-A03A-3D816FFF927D}">
      <dgm:prSet phldrT="[Tekst]"/>
      <dgm:spPr/>
      <dgm:t>
        <a:bodyPr/>
        <a:lstStyle/>
        <a:p>
          <a:r>
            <a:rPr lang="pl-PL" dirty="0"/>
            <a:t>Wyrokowanie </a:t>
          </a:r>
          <a:endParaRPr lang="en-US" dirty="0"/>
        </a:p>
      </dgm:t>
    </dgm:pt>
    <dgm:pt modelId="{FD3B2A96-33D5-47FC-BC1A-9B579A31BD18}" type="parTrans" cxnId="{08EB1E38-ADA5-427B-88A6-AD2E6EF94B6E}">
      <dgm:prSet/>
      <dgm:spPr/>
      <dgm:t>
        <a:bodyPr/>
        <a:lstStyle/>
        <a:p>
          <a:endParaRPr lang="en-US"/>
        </a:p>
      </dgm:t>
    </dgm:pt>
    <dgm:pt modelId="{D330C955-E0FF-48CE-ABDE-7EF04D4D1FE8}" type="sibTrans" cxnId="{08EB1E38-ADA5-427B-88A6-AD2E6EF94B6E}">
      <dgm:prSet/>
      <dgm:spPr/>
      <dgm:t>
        <a:bodyPr/>
        <a:lstStyle/>
        <a:p>
          <a:endParaRPr lang="en-US"/>
        </a:p>
      </dgm:t>
    </dgm:pt>
    <dgm:pt modelId="{21F479F6-C3AD-4436-BF38-8A31AA68CA21}">
      <dgm:prSet phldrT="[Tekst]"/>
      <dgm:spPr/>
      <dgm:t>
        <a:bodyPr/>
        <a:lstStyle/>
        <a:p>
          <a:r>
            <a:rPr lang="pl-PL" dirty="0"/>
            <a:t>*wniesienie i rozpoznanie nadzwyczajnego środka zaskarżenia</a:t>
          </a:r>
          <a:endParaRPr lang="en-US" dirty="0"/>
        </a:p>
      </dgm:t>
    </dgm:pt>
    <dgm:pt modelId="{8DF445A2-B693-420B-A38C-3EC6D3A844F8}" type="parTrans" cxnId="{FB04BE2B-66D3-4B2C-91F5-00A8DBEAD9A3}">
      <dgm:prSet/>
      <dgm:spPr/>
      <dgm:t>
        <a:bodyPr/>
        <a:lstStyle/>
        <a:p>
          <a:endParaRPr lang="en-US"/>
        </a:p>
      </dgm:t>
    </dgm:pt>
    <dgm:pt modelId="{71543EF4-8760-4F5E-83AE-A2EEEC7F66A6}" type="sibTrans" cxnId="{FB04BE2B-66D3-4B2C-91F5-00A8DBEAD9A3}">
      <dgm:prSet/>
      <dgm:spPr/>
      <dgm:t>
        <a:bodyPr/>
        <a:lstStyle/>
        <a:p>
          <a:endParaRPr lang="en-US"/>
        </a:p>
      </dgm:t>
    </dgm:pt>
    <dgm:pt modelId="{3297957A-78B9-47D1-A1C6-3B176CFD612B}" type="pres">
      <dgm:prSet presAssocID="{9B934613-6A32-4518-A2C1-B35052C073BF}" presName="CompostProcess" presStyleCnt="0">
        <dgm:presLayoutVars>
          <dgm:dir/>
          <dgm:resizeHandles val="exact"/>
        </dgm:presLayoutVars>
      </dgm:prSet>
      <dgm:spPr/>
    </dgm:pt>
    <dgm:pt modelId="{AF72C626-20B6-44F7-9DA2-CADCFA1AE72A}" type="pres">
      <dgm:prSet presAssocID="{9B934613-6A32-4518-A2C1-B35052C073BF}" presName="arrow" presStyleLbl="bgShp" presStyleIdx="0" presStyleCnt="1"/>
      <dgm:spPr/>
    </dgm:pt>
    <dgm:pt modelId="{F768DF06-93CF-46D6-9149-52DE8EFA9048}" type="pres">
      <dgm:prSet presAssocID="{9B934613-6A32-4518-A2C1-B35052C073BF}" presName="linearProcess" presStyleCnt="0"/>
      <dgm:spPr/>
    </dgm:pt>
    <dgm:pt modelId="{1BA7E48A-6060-4984-ACF6-35D323D863FB}" type="pres">
      <dgm:prSet presAssocID="{C648897E-EE2C-49F0-B799-CA005E785450}" presName="textNode" presStyleLbl="node1" presStyleIdx="0" presStyleCnt="5" custLinFactNeighborX="21356" custLinFactNeighborY="-535">
        <dgm:presLayoutVars>
          <dgm:bulletEnabled val="1"/>
        </dgm:presLayoutVars>
      </dgm:prSet>
      <dgm:spPr/>
    </dgm:pt>
    <dgm:pt modelId="{1C282198-662B-4F34-B062-138FA76D9EE0}" type="pres">
      <dgm:prSet presAssocID="{34C5F16D-358E-4249-A735-D133F954A33E}" presName="sibTrans" presStyleCnt="0"/>
      <dgm:spPr/>
    </dgm:pt>
    <dgm:pt modelId="{D0025289-8E8F-40A1-A0DA-737C87374E0B}" type="pres">
      <dgm:prSet presAssocID="{CB025A40-28EC-45A0-ACE4-DB1025E2CC69}" presName="textNode" presStyleLbl="node1" presStyleIdx="1" presStyleCnt="5">
        <dgm:presLayoutVars>
          <dgm:bulletEnabled val="1"/>
        </dgm:presLayoutVars>
      </dgm:prSet>
      <dgm:spPr/>
    </dgm:pt>
    <dgm:pt modelId="{DBD0B515-57B5-4007-BE20-4237C3C4062E}" type="pres">
      <dgm:prSet presAssocID="{6661D7BC-960A-43BD-B036-6BFCCCD81768}" presName="sibTrans" presStyleCnt="0"/>
      <dgm:spPr/>
    </dgm:pt>
    <dgm:pt modelId="{8E70CED7-12AD-455C-AD95-D987CFF2A53A}" type="pres">
      <dgm:prSet presAssocID="{BA3F3B92-F6C9-41B1-A03A-3D816FFF927D}" presName="textNode" presStyleLbl="node1" presStyleIdx="2" presStyleCnt="5">
        <dgm:presLayoutVars>
          <dgm:bulletEnabled val="1"/>
        </dgm:presLayoutVars>
      </dgm:prSet>
      <dgm:spPr/>
    </dgm:pt>
    <dgm:pt modelId="{D969D3C8-EB00-4B23-A289-06EAEB082ABF}" type="pres">
      <dgm:prSet presAssocID="{D330C955-E0FF-48CE-ABDE-7EF04D4D1FE8}" presName="sibTrans" presStyleCnt="0"/>
      <dgm:spPr/>
    </dgm:pt>
    <dgm:pt modelId="{825D0557-FEA3-4AEE-B7A8-B5370F5BE93B}" type="pres">
      <dgm:prSet presAssocID="{21F479F6-C3AD-4436-BF38-8A31AA68CA21}" presName="textNode" presStyleLbl="node1" presStyleIdx="3" presStyleCnt="5" custLinFactNeighborX="64243" custLinFactNeighborY="-1835">
        <dgm:presLayoutVars>
          <dgm:bulletEnabled val="1"/>
        </dgm:presLayoutVars>
      </dgm:prSet>
      <dgm:spPr/>
    </dgm:pt>
    <dgm:pt modelId="{1CB40456-E7B8-439E-8577-006BA8E31E4B}" type="pres">
      <dgm:prSet presAssocID="{71543EF4-8760-4F5E-83AE-A2EEEC7F66A6}" presName="sibTrans" presStyleCnt="0"/>
      <dgm:spPr/>
    </dgm:pt>
    <dgm:pt modelId="{322FBD5B-9EEC-4821-A87F-9387164741B8}" type="pres">
      <dgm:prSet presAssocID="{E1822A69-CB50-4AD4-AD92-AB3007FEAB52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8C7DE107-01F6-40DC-AB10-9503337E5B90}" type="presOf" srcId="{21F479F6-C3AD-4436-BF38-8A31AA68CA21}" destId="{825D0557-FEA3-4AEE-B7A8-B5370F5BE93B}" srcOrd="0" destOrd="0" presId="urn:microsoft.com/office/officeart/2005/8/layout/hProcess9"/>
    <dgm:cxn modelId="{BFFC2618-4139-48AD-94E0-779E7C7C6BB0}" srcId="{9B934613-6A32-4518-A2C1-B35052C073BF}" destId="{E1822A69-CB50-4AD4-AD92-AB3007FEAB52}" srcOrd="4" destOrd="0" parTransId="{0B800270-8DFF-4787-A946-5B7C7068F5DB}" sibTransId="{DE0D5879-B671-4DCA-B9D3-7D91DAB4E1DE}"/>
    <dgm:cxn modelId="{FB04BE2B-66D3-4B2C-91F5-00A8DBEAD9A3}" srcId="{9B934613-6A32-4518-A2C1-B35052C073BF}" destId="{21F479F6-C3AD-4436-BF38-8A31AA68CA21}" srcOrd="3" destOrd="0" parTransId="{8DF445A2-B693-420B-A38C-3EC6D3A844F8}" sibTransId="{71543EF4-8760-4F5E-83AE-A2EEEC7F66A6}"/>
    <dgm:cxn modelId="{08EB1E38-ADA5-427B-88A6-AD2E6EF94B6E}" srcId="{9B934613-6A32-4518-A2C1-B35052C073BF}" destId="{BA3F3B92-F6C9-41B1-A03A-3D816FFF927D}" srcOrd="2" destOrd="0" parTransId="{FD3B2A96-33D5-47FC-BC1A-9B579A31BD18}" sibTransId="{D330C955-E0FF-48CE-ABDE-7EF04D4D1FE8}"/>
    <dgm:cxn modelId="{400E163A-C20B-4CBC-9F05-143C889167E6}" type="presOf" srcId="{9B934613-6A32-4518-A2C1-B35052C073BF}" destId="{3297957A-78B9-47D1-A1C6-3B176CFD612B}" srcOrd="0" destOrd="0" presId="urn:microsoft.com/office/officeart/2005/8/layout/hProcess9"/>
    <dgm:cxn modelId="{C73E7298-4FCE-4346-B704-7ED77275C4A3}" type="presOf" srcId="{E1822A69-CB50-4AD4-AD92-AB3007FEAB52}" destId="{322FBD5B-9EEC-4821-A87F-9387164741B8}" srcOrd="0" destOrd="0" presId="urn:microsoft.com/office/officeart/2005/8/layout/hProcess9"/>
    <dgm:cxn modelId="{F143C299-C2A1-488F-8C90-6F8B3A228E1D}" type="presOf" srcId="{CB025A40-28EC-45A0-ACE4-DB1025E2CC69}" destId="{D0025289-8E8F-40A1-A0DA-737C87374E0B}" srcOrd="0" destOrd="0" presId="urn:microsoft.com/office/officeart/2005/8/layout/hProcess9"/>
    <dgm:cxn modelId="{AD7B0CAB-E5CF-4FF8-8285-A9A36E9AFADF}" type="presOf" srcId="{C648897E-EE2C-49F0-B799-CA005E785450}" destId="{1BA7E48A-6060-4984-ACF6-35D323D863FB}" srcOrd="0" destOrd="0" presId="urn:microsoft.com/office/officeart/2005/8/layout/hProcess9"/>
    <dgm:cxn modelId="{FB681DBF-E562-4951-B9EB-D1853D09AC81}" srcId="{9B934613-6A32-4518-A2C1-B35052C073BF}" destId="{CB025A40-28EC-45A0-ACE4-DB1025E2CC69}" srcOrd="1" destOrd="0" parTransId="{E3829867-82F9-42AF-B89F-2ADBB6EEEBB8}" sibTransId="{6661D7BC-960A-43BD-B036-6BFCCCD81768}"/>
    <dgm:cxn modelId="{530532E3-C0FF-4090-9980-811C94A0D67D}" srcId="{9B934613-6A32-4518-A2C1-B35052C073BF}" destId="{C648897E-EE2C-49F0-B799-CA005E785450}" srcOrd="0" destOrd="0" parTransId="{A6B09D50-48A1-4645-99F6-4893451F4F6D}" sibTransId="{34C5F16D-358E-4249-A735-D133F954A33E}"/>
    <dgm:cxn modelId="{651F84FF-FDB7-497E-AEF4-731AEF285A6B}" type="presOf" srcId="{BA3F3B92-F6C9-41B1-A03A-3D816FFF927D}" destId="{8E70CED7-12AD-455C-AD95-D987CFF2A53A}" srcOrd="0" destOrd="0" presId="urn:microsoft.com/office/officeart/2005/8/layout/hProcess9"/>
    <dgm:cxn modelId="{325555D8-CB6A-466F-A797-C7C5AB1AAD8A}" type="presParOf" srcId="{3297957A-78B9-47D1-A1C6-3B176CFD612B}" destId="{AF72C626-20B6-44F7-9DA2-CADCFA1AE72A}" srcOrd="0" destOrd="0" presId="urn:microsoft.com/office/officeart/2005/8/layout/hProcess9"/>
    <dgm:cxn modelId="{F5C09964-B296-4D75-B06F-9B95CA27D57D}" type="presParOf" srcId="{3297957A-78B9-47D1-A1C6-3B176CFD612B}" destId="{F768DF06-93CF-46D6-9149-52DE8EFA9048}" srcOrd="1" destOrd="0" presId="urn:microsoft.com/office/officeart/2005/8/layout/hProcess9"/>
    <dgm:cxn modelId="{44C708EC-A960-45FB-8A8D-4AF187B96C8E}" type="presParOf" srcId="{F768DF06-93CF-46D6-9149-52DE8EFA9048}" destId="{1BA7E48A-6060-4984-ACF6-35D323D863FB}" srcOrd="0" destOrd="0" presId="urn:microsoft.com/office/officeart/2005/8/layout/hProcess9"/>
    <dgm:cxn modelId="{D299687B-5978-4B0B-B89A-9C25FE8F554F}" type="presParOf" srcId="{F768DF06-93CF-46D6-9149-52DE8EFA9048}" destId="{1C282198-662B-4F34-B062-138FA76D9EE0}" srcOrd="1" destOrd="0" presId="urn:microsoft.com/office/officeart/2005/8/layout/hProcess9"/>
    <dgm:cxn modelId="{81132221-55F7-4732-B843-AB8789775AB0}" type="presParOf" srcId="{F768DF06-93CF-46D6-9149-52DE8EFA9048}" destId="{D0025289-8E8F-40A1-A0DA-737C87374E0B}" srcOrd="2" destOrd="0" presId="urn:microsoft.com/office/officeart/2005/8/layout/hProcess9"/>
    <dgm:cxn modelId="{25970455-FD89-4CF7-9E7E-DCD493BCFAA9}" type="presParOf" srcId="{F768DF06-93CF-46D6-9149-52DE8EFA9048}" destId="{DBD0B515-57B5-4007-BE20-4237C3C4062E}" srcOrd="3" destOrd="0" presId="urn:microsoft.com/office/officeart/2005/8/layout/hProcess9"/>
    <dgm:cxn modelId="{82F7C4B6-72EB-42BC-9421-3B5855A46F9D}" type="presParOf" srcId="{F768DF06-93CF-46D6-9149-52DE8EFA9048}" destId="{8E70CED7-12AD-455C-AD95-D987CFF2A53A}" srcOrd="4" destOrd="0" presId="urn:microsoft.com/office/officeart/2005/8/layout/hProcess9"/>
    <dgm:cxn modelId="{13536E57-CC04-4009-A961-2649CE829DA8}" type="presParOf" srcId="{F768DF06-93CF-46D6-9149-52DE8EFA9048}" destId="{D969D3C8-EB00-4B23-A289-06EAEB082ABF}" srcOrd="5" destOrd="0" presId="urn:microsoft.com/office/officeart/2005/8/layout/hProcess9"/>
    <dgm:cxn modelId="{91FE822B-2B81-4FCA-9EEE-94E6751EB84A}" type="presParOf" srcId="{F768DF06-93CF-46D6-9149-52DE8EFA9048}" destId="{825D0557-FEA3-4AEE-B7A8-B5370F5BE93B}" srcOrd="6" destOrd="0" presId="urn:microsoft.com/office/officeart/2005/8/layout/hProcess9"/>
    <dgm:cxn modelId="{CE80CF4F-BB28-4B38-A1A8-76B0C40AAB1D}" type="presParOf" srcId="{F768DF06-93CF-46D6-9149-52DE8EFA9048}" destId="{1CB40456-E7B8-439E-8577-006BA8E31E4B}" srcOrd="7" destOrd="0" presId="urn:microsoft.com/office/officeart/2005/8/layout/hProcess9"/>
    <dgm:cxn modelId="{EA44B3E0-4EFF-475C-BE9E-2D4FD637E9F8}" type="presParOf" srcId="{F768DF06-93CF-46D6-9149-52DE8EFA9048}" destId="{322FBD5B-9EEC-4821-A87F-9387164741B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E692F258-E597-40B1-8F14-835415604CE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C737818-A861-4708-A16A-6DD57037537E}">
      <dgm:prSet phldrT="[Tekst]"/>
      <dgm:spPr/>
      <dgm:t>
        <a:bodyPr/>
        <a:lstStyle/>
        <a:p>
          <a:r>
            <a:rPr lang="pl-PL" dirty="0"/>
            <a:t>Z oskarżenia publicznego (z urzędu)</a:t>
          </a:r>
        </a:p>
      </dgm:t>
    </dgm:pt>
    <dgm:pt modelId="{30AF82CD-A47F-465A-8D6D-ECDA6F37829E}" type="parTrans" cxnId="{3B34DADB-2AC9-4083-8E15-75B99C75AEC4}">
      <dgm:prSet/>
      <dgm:spPr/>
      <dgm:t>
        <a:bodyPr/>
        <a:lstStyle/>
        <a:p>
          <a:endParaRPr lang="pl-PL"/>
        </a:p>
      </dgm:t>
    </dgm:pt>
    <dgm:pt modelId="{59C9B806-7B11-4303-9413-32028128C4F8}" type="sibTrans" cxnId="{3B34DADB-2AC9-4083-8E15-75B99C75AEC4}">
      <dgm:prSet/>
      <dgm:spPr/>
      <dgm:t>
        <a:bodyPr/>
        <a:lstStyle/>
        <a:p>
          <a:endParaRPr lang="pl-PL"/>
        </a:p>
      </dgm:t>
    </dgm:pt>
    <dgm:pt modelId="{8AFFC0AA-3642-4DAE-94FE-3D34D3A7865B}">
      <dgm:prSet phldrT="[Tekst]"/>
      <dgm:spPr/>
      <dgm:t>
        <a:bodyPr/>
        <a:lstStyle/>
        <a:p>
          <a:r>
            <a:rPr lang="pl-PL" dirty="0"/>
            <a:t>Bezwarunkowy- zasada</a:t>
          </a:r>
        </a:p>
      </dgm:t>
    </dgm:pt>
    <dgm:pt modelId="{C0230529-B9AF-44C4-A0D8-5554774A9EB7}" type="parTrans" cxnId="{8B1D7C6A-C53F-4117-95D7-53ADB4F0C304}">
      <dgm:prSet/>
      <dgm:spPr/>
      <dgm:t>
        <a:bodyPr/>
        <a:lstStyle/>
        <a:p>
          <a:endParaRPr lang="pl-PL"/>
        </a:p>
      </dgm:t>
    </dgm:pt>
    <dgm:pt modelId="{C86DD39D-B550-450F-B29B-9F5CD63C3896}" type="sibTrans" cxnId="{8B1D7C6A-C53F-4117-95D7-53ADB4F0C304}">
      <dgm:prSet/>
      <dgm:spPr/>
      <dgm:t>
        <a:bodyPr/>
        <a:lstStyle/>
        <a:p>
          <a:endParaRPr lang="pl-PL"/>
        </a:p>
      </dgm:t>
    </dgm:pt>
    <dgm:pt modelId="{DF67E772-305C-41CF-8501-1493EB2C1DFC}">
      <dgm:prSet phldrT="[Tekst]"/>
      <dgm:spPr/>
      <dgm:t>
        <a:bodyPr/>
        <a:lstStyle/>
        <a:p>
          <a:r>
            <a:rPr lang="pl-PL" dirty="0"/>
            <a:t>Warunkowy- na wniosek:</a:t>
          </a:r>
        </a:p>
        <a:p>
          <a:r>
            <a:rPr lang="pl-PL" dirty="0"/>
            <a:t>a) Wniosek pokrzywdzonego</a:t>
          </a:r>
        </a:p>
        <a:p>
          <a:r>
            <a:rPr lang="pl-PL" dirty="0"/>
            <a:t>b) Zezwolenie na ściganie (immunitety formalne)</a:t>
          </a:r>
        </a:p>
      </dgm:t>
    </dgm:pt>
    <dgm:pt modelId="{9A92B9B7-5B72-4211-A0F6-DAD101EC0CF7}" type="parTrans" cxnId="{83612A48-CCF4-4A15-A9A2-FFC7A721A5EF}">
      <dgm:prSet/>
      <dgm:spPr/>
      <dgm:t>
        <a:bodyPr/>
        <a:lstStyle/>
        <a:p>
          <a:endParaRPr lang="pl-PL"/>
        </a:p>
      </dgm:t>
    </dgm:pt>
    <dgm:pt modelId="{B6D52DFE-0FFA-4F6D-B3EE-0B6517A9608C}" type="sibTrans" cxnId="{83612A48-CCF4-4A15-A9A2-FFC7A721A5EF}">
      <dgm:prSet/>
      <dgm:spPr/>
      <dgm:t>
        <a:bodyPr/>
        <a:lstStyle/>
        <a:p>
          <a:endParaRPr lang="pl-PL"/>
        </a:p>
      </dgm:t>
    </dgm:pt>
    <dgm:pt modelId="{D99F0A57-87DE-4713-B4F3-A3852D96A229}">
      <dgm:prSet phldrT="[Tekst]"/>
      <dgm:spPr/>
      <dgm:t>
        <a:bodyPr/>
        <a:lstStyle/>
        <a:p>
          <a:r>
            <a:rPr lang="pl-PL" dirty="0"/>
            <a:t>Z oskarżenia prywatnego</a:t>
          </a:r>
        </a:p>
      </dgm:t>
    </dgm:pt>
    <dgm:pt modelId="{B3893D9A-EC67-4A89-AE9C-3244904E324D}" type="parTrans" cxnId="{EB16B4DF-58BE-4225-B412-FC23488FFB0D}">
      <dgm:prSet/>
      <dgm:spPr/>
      <dgm:t>
        <a:bodyPr/>
        <a:lstStyle/>
        <a:p>
          <a:endParaRPr lang="pl-PL"/>
        </a:p>
      </dgm:t>
    </dgm:pt>
    <dgm:pt modelId="{F2BEC635-4E23-4E97-BC7F-147D7AB2772E}" type="sibTrans" cxnId="{EB16B4DF-58BE-4225-B412-FC23488FFB0D}">
      <dgm:prSet/>
      <dgm:spPr/>
      <dgm:t>
        <a:bodyPr/>
        <a:lstStyle/>
        <a:p>
          <a:endParaRPr lang="pl-PL"/>
        </a:p>
      </dgm:t>
    </dgm:pt>
    <dgm:pt modelId="{D32A0F44-BC90-430F-9E29-2711F066BB8C}">
      <dgm:prSet phldrT="[Tekst]" custT="1"/>
      <dgm:spPr/>
      <dgm:t>
        <a:bodyPr/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Gill Sans MT" panose="020B0502020104020203"/>
              <a:ea typeface="+mn-ea"/>
              <a:cs typeface="+mn-cs"/>
            </a:rPr>
            <a:t>Typy czynów z art.: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Gill Sans MT" panose="020B0502020104020203"/>
              <a:ea typeface="+mn-ea"/>
              <a:cs typeface="+mn-cs"/>
            </a:rPr>
            <a:t>1. 157 § 4 k.k. – tzw. lekki uszczerbek na zdrowiu i nieumyślne spowodowanie lekkiego i średniego uszczerbku na zdrowiu na szkodę osoby najbliższej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Gill Sans MT" panose="020B0502020104020203"/>
              <a:ea typeface="+mn-ea"/>
              <a:cs typeface="+mn-cs"/>
            </a:rPr>
            <a:t>2. 212 k.k.- zniesławienie,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Gill Sans MT" panose="020B0502020104020203"/>
              <a:ea typeface="+mn-ea"/>
              <a:cs typeface="+mn-cs"/>
            </a:rPr>
            <a:t>3. 216 k.k.- zniewaga,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Gill Sans MT" panose="020B0502020104020203"/>
              <a:ea typeface="+mn-ea"/>
              <a:cs typeface="+mn-cs"/>
            </a:rPr>
            <a:t>4. 217 k.k.- naruszenie nietykalności cielesnej</a:t>
          </a:r>
        </a:p>
      </dgm:t>
    </dgm:pt>
    <dgm:pt modelId="{8AF93B62-4D3A-4715-A4C6-481824EDE474}" type="parTrans" cxnId="{E911E453-C6B0-4139-BD3B-100AE2A8FE3F}">
      <dgm:prSet/>
      <dgm:spPr/>
      <dgm:t>
        <a:bodyPr/>
        <a:lstStyle/>
        <a:p>
          <a:endParaRPr lang="pl-PL"/>
        </a:p>
      </dgm:t>
    </dgm:pt>
    <dgm:pt modelId="{D65D06CE-0085-40F2-BB78-439F34399342}" type="sibTrans" cxnId="{E911E453-C6B0-4139-BD3B-100AE2A8FE3F}">
      <dgm:prSet/>
      <dgm:spPr/>
      <dgm:t>
        <a:bodyPr/>
        <a:lstStyle/>
        <a:p>
          <a:endParaRPr lang="pl-PL"/>
        </a:p>
      </dgm:t>
    </dgm:pt>
    <dgm:pt modelId="{B288C71A-D4FE-4357-8B9A-97AE6E2AD397}">
      <dgm:prSet phldrT="[Tekst]"/>
      <dgm:spPr/>
      <dgm:t>
        <a:bodyPr/>
        <a:lstStyle/>
        <a:p>
          <a:r>
            <a:rPr lang="pl-PL" dirty="0"/>
            <a:t>W wypadku istnienia interesu społecznego, mogą zostać objęte ściganiem z urzędu – art. 60 </a:t>
          </a:r>
          <a:r>
            <a:rPr lang="pl-PL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ckwell" panose="02060603020205020403"/>
              <a:ea typeface="+mn-ea"/>
              <a:cs typeface="+mn-cs"/>
            </a:rPr>
            <a:t>§ 1</a:t>
          </a:r>
          <a:r>
            <a:rPr lang="pl-PL" dirty="0"/>
            <a:t> k.p.k.</a:t>
          </a:r>
        </a:p>
      </dgm:t>
    </dgm:pt>
    <dgm:pt modelId="{D35E41FB-29D7-42E0-9460-32F7875C1C16}" type="parTrans" cxnId="{108C4457-301C-4FC0-8CF2-41A00B56AB42}">
      <dgm:prSet/>
      <dgm:spPr/>
      <dgm:t>
        <a:bodyPr/>
        <a:lstStyle/>
        <a:p>
          <a:endParaRPr lang="pl-PL"/>
        </a:p>
      </dgm:t>
    </dgm:pt>
    <dgm:pt modelId="{59C9A916-1F37-4168-B810-5F6A44D86907}" type="sibTrans" cxnId="{108C4457-301C-4FC0-8CF2-41A00B56AB42}">
      <dgm:prSet/>
      <dgm:spPr/>
      <dgm:t>
        <a:bodyPr/>
        <a:lstStyle/>
        <a:p>
          <a:endParaRPr lang="pl-PL"/>
        </a:p>
      </dgm:t>
    </dgm:pt>
    <dgm:pt modelId="{09F31253-514E-4440-A8E9-0EAC5485D665}" type="pres">
      <dgm:prSet presAssocID="{E692F258-E597-40B1-8F14-835415604CE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5101BF-435D-45A1-A0F7-FC51F6A0F080}" type="pres">
      <dgm:prSet presAssocID="{1C737818-A861-4708-A16A-6DD57037537E}" presName="root" presStyleCnt="0"/>
      <dgm:spPr/>
    </dgm:pt>
    <dgm:pt modelId="{D02E945F-C55C-4181-837C-3CDBE0582267}" type="pres">
      <dgm:prSet presAssocID="{1C737818-A861-4708-A16A-6DD57037537E}" presName="rootComposite" presStyleCnt="0"/>
      <dgm:spPr/>
    </dgm:pt>
    <dgm:pt modelId="{9324544A-76BE-4B48-90B3-246F3E48A9A3}" type="pres">
      <dgm:prSet presAssocID="{1C737818-A861-4708-A16A-6DD57037537E}" presName="rootText" presStyleLbl="node1" presStyleIdx="0" presStyleCnt="2" custLinFactNeighborX="-68810" custLinFactNeighborY="2442"/>
      <dgm:spPr/>
    </dgm:pt>
    <dgm:pt modelId="{B00EDB8E-C540-4387-8F72-5D3CEFEAC3BD}" type="pres">
      <dgm:prSet presAssocID="{1C737818-A861-4708-A16A-6DD57037537E}" presName="rootConnector" presStyleLbl="node1" presStyleIdx="0" presStyleCnt="2"/>
      <dgm:spPr/>
    </dgm:pt>
    <dgm:pt modelId="{3E61EB50-CE39-4646-8C25-2ED4A4C70677}" type="pres">
      <dgm:prSet presAssocID="{1C737818-A861-4708-A16A-6DD57037537E}" presName="childShape" presStyleCnt="0"/>
      <dgm:spPr/>
    </dgm:pt>
    <dgm:pt modelId="{50FB8F26-E017-4DA1-B33C-552012D1F8B8}" type="pres">
      <dgm:prSet presAssocID="{C0230529-B9AF-44C4-A0D8-5554774A9EB7}" presName="Name13" presStyleLbl="parChTrans1D2" presStyleIdx="0" presStyleCnt="4"/>
      <dgm:spPr/>
    </dgm:pt>
    <dgm:pt modelId="{9E59D1D1-8CB6-4F3F-9E86-74214D7D27B7}" type="pres">
      <dgm:prSet presAssocID="{8AFFC0AA-3642-4DAE-94FE-3D34D3A7865B}" presName="childText" presStyleLbl="bgAcc1" presStyleIdx="0" presStyleCnt="4" custScaleX="150838" custScaleY="136529" custLinFactNeighborX="-76664" custLinFactNeighborY="5807">
        <dgm:presLayoutVars>
          <dgm:bulletEnabled val="1"/>
        </dgm:presLayoutVars>
      </dgm:prSet>
      <dgm:spPr/>
    </dgm:pt>
    <dgm:pt modelId="{EFED1D1E-D7C1-4E6E-A4EC-9C860C326D98}" type="pres">
      <dgm:prSet presAssocID="{9A92B9B7-5B72-4211-A0F6-DAD101EC0CF7}" presName="Name13" presStyleLbl="parChTrans1D2" presStyleIdx="1" presStyleCnt="4"/>
      <dgm:spPr/>
    </dgm:pt>
    <dgm:pt modelId="{863E66EA-8C21-4ABD-8097-99EC18A9A250}" type="pres">
      <dgm:prSet presAssocID="{DF67E772-305C-41CF-8501-1493EB2C1DFC}" presName="childText" presStyleLbl="bgAcc1" presStyleIdx="1" presStyleCnt="4" custScaleX="151411" custScaleY="147288" custLinFactNeighborX="-76664" custLinFactNeighborY="-9770">
        <dgm:presLayoutVars>
          <dgm:bulletEnabled val="1"/>
        </dgm:presLayoutVars>
      </dgm:prSet>
      <dgm:spPr/>
    </dgm:pt>
    <dgm:pt modelId="{BCCEBDE1-0443-43E1-8EF0-E241D77687EF}" type="pres">
      <dgm:prSet presAssocID="{D99F0A57-87DE-4713-B4F3-A3852D96A229}" presName="root" presStyleCnt="0"/>
      <dgm:spPr/>
    </dgm:pt>
    <dgm:pt modelId="{D9BFC7AF-0C29-4FD1-8D5F-955B7191BED3}" type="pres">
      <dgm:prSet presAssocID="{D99F0A57-87DE-4713-B4F3-A3852D96A229}" presName="rootComposite" presStyleCnt="0"/>
      <dgm:spPr/>
    </dgm:pt>
    <dgm:pt modelId="{99BEE9A0-290B-4365-AFD9-B2B49B7B1108}" type="pres">
      <dgm:prSet presAssocID="{D99F0A57-87DE-4713-B4F3-A3852D96A229}" presName="rootText" presStyleLbl="node1" presStyleIdx="1" presStyleCnt="2"/>
      <dgm:spPr/>
    </dgm:pt>
    <dgm:pt modelId="{7F4EA121-DA94-47BB-8BF6-D02AC193C1CE}" type="pres">
      <dgm:prSet presAssocID="{D99F0A57-87DE-4713-B4F3-A3852D96A229}" presName="rootConnector" presStyleLbl="node1" presStyleIdx="1" presStyleCnt="2"/>
      <dgm:spPr/>
    </dgm:pt>
    <dgm:pt modelId="{37D54FF3-6626-4E12-BCDA-CE728CECD510}" type="pres">
      <dgm:prSet presAssocID="{D99F0A57-87DE-4713-B4F3-A3852D96A229}" presName="childShape" presStyleCnt="0"/>
      <dgm:spPr/>
    </dgm:pt>
    <dgm:pt modelId="{A1AE29E5-7CF7-4899-B940-5B1152E1CD5F}" type="pres">
      <dgm:prSet presAssocID="{8AF93B62-4D3A-4715-A4C6-481824EDE474}" presName="Name13" presStyleLbl="parChTrans1D2" presStyleIdx="2" presStyleCnt="4"/>
      <dgm:spPr/>
    </dgm:pt>
    <dgm:pt modelId="{AF769F65-F0B8-475F-8C4D-85CB16647B20}" type="pres">
      <dgm:prSet presAssocID="{D32A0F44-BC90-430F-9E29-2711F066BB8C}" presName="childText" presStyleLbl="bgAcc1" presStyleIdx="2" presStyleCnt="4" custScaleX="282845" custScaleY="187638">
        <dgm:presLayoutVars>
          <dgm:bulletEnabled val="1"/>
        </dgm:presLayoutVars>
      </dgm:prSet>
      <dgm:spPr/>
    </dgm:pt>
    <dgm:pt modelId="{5AE6CDF6-180D-4EA2-B5E5-A26A7267CC45}" type="pres">
      <dgm:prSet presAssocID="{D35E41FB-29D7-42E0-9460-32F7875C1C16}" presName="Name13" presStyleLbl="parChTrans1D2" presStyleIdx="3" presStyleCnt="4"/>
      <dgm:spPr/>
    </dgm:pt>
    <dgm:pt modelId="{93CDCAE3-DFCC-498E-BDF5-529C5EDECE32}" type="pres">
      <dgm:prSet presAssocID="{B288C71A-D4FE-4357-8B9A-97AE6E2AD397}" presName="childText" presStyleLbl="bgAcc1" presStyleIdx="3" presStyleCnt="4" custLinFactNeighborX="77858" custLinFactNeighborY="-2318">
        <dgm:presLayoutVars>
          <dgm:bulletEnabled val="1"/>
        </dgm:presLayoutVars>
      </dgm:prSet>
      <dgm:spPr/>
    </dgm:pt>
  </dgm:ptLst>
  <dgm:cxnLst>
    <dgm:cxn modelId="{5F341703-5B46-4E6B-B732-A3E3A5B075A5}" type="presOf" srcId="{D99F0A57-87DE-4713-B4F3-A3852D96A229}" destId="{7F4EA121-DA94-47BB-8BF6-D02AC193C1CE}" srcOrd="1" destOrd="0" presId="urn:microsoft.com/office/officeart/2005/8/layout/hierarchy3"/>
    <dgm:cxn modelId="{B8674716-BA42-4BA2-9253-683D16325371}" type="presOf" srcId="{8AF93B62-4D3A-4715-A4C6-481824EDE474}" destId="{A1AE29E5-7CF7-4899-B940-5B1152E1CD5F}" srcOrd="0" destOrd="0" presId="urn:microsoft.com/office/officeart/2005/8/layout/hierarchy3"/>
    <dgm:cxn modelId="{AE2B3022-30CF-47FC-AEB8-6DF5915C1B9F}" type="presOf" srcId="{1C737818-A861-4708-A16A-6DD57037537E}" destId="{B00EDB8E-C540-4387-8F72-5D3CEFEAC3BD}" srcOrd="1" destOrd="0" presId="urn:microsoft.com/office/officeart/2005/8/layout/hierarchy3"/>
    <dgm:cxn modelId="{51A7D323-62FD-4755-9533-A6C1F3E88CD8}" type="presOf" srcId="{D35E41FB-29D7-42E0-9460-32F7875C1C16}" destId="{5AE6CDF6-180D-4EA2-B5E5-A26A7267CC45}" srcOrd="0" destOrd="0" presId="urn:microsoft.com/office/officeart/2005/8/layout/hierarchy3"/>
    <dgm:cxn modelId="{DA84872D-7343-4E2A-95D6-A56599CAE20F}" type="presOf" srcId="{DF67E772-305C-41CF-8501-1493EB2C1DFC}" destId="{863E66EA-8C21-4ABD-8097-99EC18A9A250}" srcOrd="0" destOrd="0" presId="urn:microsoft.com/office/officeart/2005/8/layout/hierarchy3"/>
    <dgm:cxn modelId="{6D23293E-8B73-4743-A76A-7F62C01E58D7}" type="presOf" srcId="{D32A0F44-BC90-430F-9E29-2711F066BB8C}" destId="{AF769F65-F0B8-475F-8C4D-85CB16647B20}" srcOrd="0" destOrd="0" presId="urn:microsoft.com/office/officeart/2005/8/layout/hierarchy3"/>
    <dgm:cxn modelId="{83612A48-CCF4-4A15-A9A2-FFC7A721A5EF}" srcId="{1C737818-A861-4708-A16A-6DD57037537E}" destId="{DF67E772-305C-41CF-8501-1493EB2C1DFC}" srcOrd="1" destOrd="0" parTransId="{9A92B9B7-5B72-4211-A0F6-DAD101EC0CF7}" sibTransId="{B6D52DFE-0FFA-4F6D-B3EE-0B6517A9608C}"/>
    <dgm:cxn modelId="{8B1D7C6A-C53F-4117-95D7-53ADB4F0C304}" srcId="{1C737818-A861-4708-A16A-6DD57037537E}" destId="{8AFFC0AA-3642-4DAE-94FE-3D34D3A7865B}" srcOrd="0" destOrd="0" parTransId="{C0230529-B9AF-44C4-A0D8-5554774A9EB7}" sibTransId="{C86DD39D-B550-450F-B29B-9F5CD63C3896}"/>
    <dgm:cxn modelId="{E911E453-C6B0-4139-BD3B-100AE2A8FE3F}" srcId="{D99F0A57-87DE-4713-B4F3-A3852D96A229}" destId="{D32A0F44-BC90-430F-9E29-2711F066BB8C}" srcOrd="0" destOrd="0" parTransId="{8AF93B62-4D3A-4715-A4C6-481824EDE474}" sibTransId="{D65D06CE-0085-40F2-BB78-439F34399342}"/>
    <dgm:cxn modelId="{108C4457-301C-4FC0-8CF2-41A00B56AB42}" srcId="{D99F0A57-87DE-4713-B4F3-A3852D96A229}" destId="{B288C71A-D4FE-4357-8B9A-97AE6E2AD397}" srcOrd="1" destOrd="0" parTransId="{D35E41FB-29D7-42E0-9460-32F7875C1C16}" sibTransId="{59C9A916-1F37-4168-B810-5F6A44D86907}"/>
    <dgm:cxn modelId="{09D89484-7E1B-434A-8455-B47A69437E93}" type="presOf" srcId="{C0230529-B9AF-44C4-A0D8-5554774A9EB7}" destId="{50FB8F26-E017-4DA1-B33C-552012D1F8B8}" srcOrd="0" destOrd="0" presId="urn:microsoft.com/office/officeart/2005/8/layout/hierarchy3"/>
    <dgm:cxn modelId="{004746A9-50B0-4076-9EA5-DFE8CDD8B150}" type="presOf" srcId="{9A92B9B7-5B72-4211-A0F6-DAD101EC0CF7}" destId="{EFED1D1E-D7C1-4E6E-A4EC-9C860C326D98}" srcOrd="0" destOrd="0" presId="urn:microsoft.com/office/officeart/2005/8/layout/hierarchy3"/>
    <dgm:cxn modelId="{2F446BC4-84D0-4E57-98E7-84C575F9A932}" type="presOf" srcId="{8AFFC0AA-3642-4DAE-94FE-3D34D3A7865B}" destId="{9E59D1D1-8CB6-4F3F-9E86-74214D7D27B7}" srcOrd="0" destOrd="0" presId="urn:microsoft.com/office/officeart/2005/8/layout/hierarchy3"/>
    <dgm:cxn modelId="{1F41EAC4-8EEE-4782-9BF8-E2ACB9F7C831}" type="presOf" srcId="{D99F0A57-87DE-4713-B4F3-A3852D96A229}" destId="{99BEE9A0-290B-4365-AFD9-B2B49B7B1108}" srcOrd="0" destOrd="0" presId="urn:microsoft.com/office/officeart/2005/8/layout/hierarchy3"/>
    <dgm:cxn modelId="{329F92C5-7DFE-4B95-99DF-1B8651BF5170}" type="presOf" srcId="{E692F258-E597-40B1-8F14-835415604CEF}" destId="{09F31253-514E-4440-A8E9-0EAC5485D665}" srcOrd="0" destOrd="0" presId="urn:microsoft.com/office/officeart/2005/8/layout/hierarchy3"/>
    <dgm:cxn modelId="{7CAE8ECE-BB38-48AC-878A-EFD803C02639}" type="presOf" srcId="{1C737818-A861-4708-A16A-6DD57037537E}" destId="{9324544A-76BE-4B48-90B3-246F3E48A9A3}" srcOrd="0" destOrd="0" presId="urn:microsoft.com/office/officeart/2005/8/layout/hierarchy3"/>
    <dgm:cxn modelId="{3B34DADB-2AC9-4083-8E15-75B99C75AEC4}" srcId="{E692F258-E597-40B1-8F14-835415604CEF}" destId="{1C737818-A861-4708-A16A-6DD57037537E}" srcOrd="0" destOrd="0" parTransId="{30AF82CD-A47F-465A-8D6D-ECDA6F37829E}" sibTransId="{59C9B806-7B11-4303-9413-32028128C4F8}"/>
    <dgm:cxn modelId="{EB16B4DF-58BE-4225-B412-FC23488FFB0D}" srcId="{E692F258-E597-40B1-8F14-835415604CEF}" destId="{D99F0A57-87DE-4713-B4F3-A3852D96A229}" srcOrd="1" destOrd="0" parTransId="{B3893D9A-EC67-4A89-AE9C-3244904E324D}" sibTransId="{F2BEC635-4E23-4E97-BC7F-147D7AB2772E}"/>
    <dgm:cxn modelId="{3CEFE2E1-D454-4B7C-A0B5-DEBF5840A66F}" type="presOf" srcId="{B288C71A-D4FE-4357-8B9A-97AE6E2AD397}" destId="{93CDCAE3-DFCC-498E-BDF5-529C5EDECE32}" srcOrd="0" destOrd="0" presId="urn:microsoft.com/office/officeart/2005/8/layout/hierarchy3"/>
    <dgm:cxn modelId="{938C1807-F68C-477C-8F25-6C7EBEB2A775}" type="presParOf" srcId="{09F31253-514E-4440-A8E9-0EAC5485D665}" destId="{6A5101BF-435D-45A1-A0F7-FC51F6A0F080}" srcOrd="0" destOrd="0" presId="urn:microsoft.com/office/officeart/2005/8/layout/hierarchy3"/>
    <dgm:cxn modelId="{059E01A0-A3D4-463D-A47C-034D168532EB}" type="presParOf" srcId="{6A5101BF-435D-45A1-A0F7-FC51F6A0F080}" destId="{D02E945F-C55C-4181-837C-3CDBE0582267}" srcOrd="0" destOrd="0" presId="urn:microsoft.com/office/officeart/2005/8/layout/hierarchy3"/>
    <dgm:cxn modelId="{E45DC503-57DA-487E-9FB1-3AD874F47395}" type="presParOf" srcId="{D02E945F-C55C-4181-837C-3CDBE0582267}" destId="{9324544A-76BE-4B48-90B3-246F3E48A9A3}" srcOrd="0" destOrd="0" presId="urn:microsoft.com/office/officeart/2005/8/layout/hierarchy3"/>
    <dgm:cxn modelId="{5581145D-B705-411C-A7EB-EA1BC3FF9C2A}" type="presParOf" srcId="{D02E945F-C55C-4181-837C-3CDBE0582267}" destId="{B00EDB8E-C540-4387-8F72-5D3CEFEAC3BD}" srcOrd="1" destOrd="0" presId="urn:microsoft.com/office/officeart/2005/8/layout/hierarchy3"/>
    <dgm:cxn modelId="{7BED3CA6-A4EF-4514-8B25-1A078624AC2F}" type="presParOf" srcId="{6A5101BF-435D-45A1-A0F7-FC51F6A0F080}" destId="{3E61EB50-CE39-4646-8C25-2ED4A4C70677}" srcOrd="1" destOrd="0" presId="urn:microsoft.com/office/officeart/2005/8/layout/hierarchy3"/>
    <dgm:cxn modelId="{F68D1FD2-B756-4E53-B290-EBA02CBF3370}" type="presParOf" srcId="{3E61EB50-CE39-4646-8C25-2ED4A4C70677}" destId="{50FB8F26-E017-4DA1-B33C-552012D1F8B8}" srcOrd="0" destOrd="0" presId="urn:microsoft.com/office/officeart/2005/8/layout/hierarchy3"/>
    <dgm:cxn modelId="{90AF76E3-8742-463F-86A5-F4960AE377B8}" type="presParOf" srcId="{3E61EB50-CE39-4646-8C25-2ED4A4C70677}" destId="{9E59D1D1-8CB6-4F3F-9E86-74214D7D27B7}" srcOrd="1" destOrd="0" presId="urn:microsoft.com/office/officeart/2005/8/layout/hierarchy3"/>
    <dgm:cxn modelId="{785A77C1-4D6E-4378-9137-A63A9B69A83D}" type="presParOf" srcId="{3E61EB50-CE39-4646-8C25-2ED4A4C70677}" destId="{EFED1D1E-D7C1-4E6E-A4EC-9C860C326D98}" srcOrd="2" destOrd="0" presId="urn:microsoft.com/office/officeart/2005/8/layout/hierarchy3"/>
    <dgm:cxn modelId="{A403BB95-EE1D-434A-8BD7-4B621A4707A6}" type="presParOf" srcId="{3E61EB50-CE39-4646-8C25-2ED4A4C70677}" destId="{863E66EA-8C21-4ABD-8097-99EC18A9A250}" srcOrd="3" destOrd="0" presId="urn:microsoft.com/office/officeart/2005/8/layout/hierarchy3"/>
    <dgm:cxn modelId="{EF925940-A72B-4137-8559-4269B31322ED}" type="presParOf" srcId="{09F31253-514E-4440-A8E9-0EAC5485D665}" destId="{BCCEBDE1-0443-43E1-8EF0-E241D77687EF}" srcOrd="1" destOrd="0" presId="urn:microsoft.com/office/officeart/2005/8/layout/hierarchy3"/>
    <dgm:cxn modelId="{8E4EE30C-F382-4336-8297-0D5B9D380BD6}" type="presParOf" srcId="{BCCEBDE1-0443-43E1-8EF0-E241D77687EF}" destId="{D9BFC7AF-0C29-4FD1-8D5F-955B7191BED3}" srcOrd="0" destOrd="0" presId="urn:microsoft.com/office/officeart/2005/8/layout/hierarchy3"/>
    <dgm:cxn modelId="{9FC10765-3DBB-49C2-9677-BB3D052ECDE9}" type="presParOf" srcId="{D9BFC7AF-0C29-4FD1-8D5F-955B7191BED3}" destId="{99BEE9A0-290B-4365-AFD9-B2B49B7B1108}" srcOrd="0" destOrd="0" presId="urn:microsoft.com/office/officeart/2005/8/layout/hierarchy3"/>
    <dgm:cxn modelId="{535D5C6D-6711-42D3-90CA-DD9D9375AA39}" type="presParOf" srcId="{D9BFC7AF-0C29-4FD1-8D5F-955B7191BED3}" destId="{7F4EA121-DA94-47BB-8BF6-D02AC193C1CE}" srcOrd="1" destOrd="0" presId="urn:microsoft.com/office/officeart/2005/8/layout/hierarchy3"/>
    <dgm:cxn modelId="{4370861C-49C4-45A3-A7DD-D834D03C4ABC}" type="presParOf" srcId="{BCCEBDE1-0443-43E1-8EF0-E241D77687EF}" destId="{37D54FF3-6626-4E12-BCDA-CE728CECD510}" srcOrd="1" destOrd="0" presId="urn:microsoft.com/office/officeart/2005/8/layout/hierarchy3"/>
    <dgm:cxn modelId="{FCD3A4AA-B8AC-4830-8D5A-2C7CB0BA8E9F}" type="presParOf" srcId="{37D54FF3-6626-4E12-BCDA-CE728CECD510}" destId="{A1AE29E5-7CF7-4899-B940-5B1152E1CD5F}" srcOrd="0" destOrd="0" presId="urn:microsoft.com/office/officeart/2005/8/layout/hierarchy3"/>
    <dgm:cxn modelId="{6BAC40E5-1BF5-4A7A-ACF4-CE52281B3472}" type="presParOf" srcId="{37D54FF3-6626-4E12-BCDA-CE728CECD510}" destId="{AF769F65-F0B8-475F-8C4D-85CB16647B20}" srcOrd="1" destOrd="0" presId="urn:microsoft.com/office/officeart/2005/8/layout/hierarchy3"/>
    <dgm:cxn modelId="{F76FC21A-0FE3-4892-A11B-32AAD8CAD6D6}" type="presParOf" srcId="{37D54FF3-6626-4E12-BCDA-CE728CECD510}" destId="{5AE6CDF6-180D-4EA2-B5E5-A26A7267CC45}" srcOrd="2" destOrd="0" presId="urn:microsoft.com/office/officeart/2005/8/layout/hierarchy3"/>
    <dgm:cxn modelId="{63D44113-BE31-4DD5-BC52-BB849B0B34BA}" type="presParOf" srcId="{37D54FF3-6626-4E12-BCDA-CE728CECD510}" destId="{93CDCAE3-DFCC-498E-BDF5-529C5EDECE3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97B26C7A-06AB-43D8-9F03-A2D722674A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E1F4A9-F3C7-43A8-83E7-1B5EC5921EB3}">
      <dgm:prSet phldrT="[Tekst]"/>
      <dgm:spPr/>
      <dgm:t>
        <a:bodyPr/>
        <a:lstStyle/>
        <a:p>
          <a:r>
            <a:rPr lang="pl-PL" dirty="0"/>
            <a:t>Wniosek o ściganie (art. 12 par. 1 – 3 k.p.k.)</a:t>
          </a:r>
          <a:endParaRPr lang="en-GB" dirty="0"/>
        </a:p>
      </dgm:t>
    </dgm:pt>
    <dgm:pt modelId="{05B2306B-B72E-4B77-BFA4-B4BCFAE89ED5}" type="parTrans" cxnId="{1E1D7812-7C7C-4A00-A83A-8F10D4A82045}">
      <dgm:prSet/>
      <dgm:spPr/>
      <dgm:t>
        <a:bodyPr/>
        <a:lstStyle/>
        <a:p>
          <a:endParaRPr lang="en-GB"/>
        </a:p>
      </dgm:t>
    </dgm:pt>
    <dgm:pt modelId="{FC850F38-73BF-4D82-BC44-9873E8E6479C}" type="sibTrans" cxnId="{1E1D7812-7C7C-4A00-A83A-8F10D4A82045}">
      <dgm:prSet/>
      <dgm:spPr/>
      <dgm:t>
        <a:bodyPr/>
        <a:lstStyle/>
        <a:p>
          <a:endParaRPr lang="en-GB"/>
        </a:p>
      </dgm:t>
    </dgm:pt>
    <dgm:pt modelId="{48CC229B-C59A-4546-9122-F11E47A08F28}">
      <dgm:prSet phldrT="[Tekst]"/>
      <dgm:spPr/>
      <dgm:t>
        <a:bodyPr/>
        <a:lstStyle/>
        <a:p>
          <a:pPr algn="just"/>
          <a:r>
            <a:rPr lang="pl-PL" dirty="0"/>
            <a:t>Dotyczy przestępstw bezwzględnie wnioskowych – ściganych na wniosek już w typie podstawowym (np. art. 190 k.k.) oraz przestępstw względnie wnioskowych – ściganych na wniosek w typie zmodyfikowanym (np. art. 278 par. 1 i 4 k.k. – kradzież na szkodę osoby </a:t>
          </a:r>
          <a:r>
            <a:rPr lang="pl-PL" dirty="0" err="1"/>
            <a:t>najblizszej</a:t>
          </a:r>
          <a:r>
            <a:rPr lang="pl-PL" dirty="0"/>
            <a:t>)</a:t>
          </a:r>
          <a:endParaRPr lang="en-GB" dirty="0"/>
        </a:p>
      </dgm:t>
    </dgm:pt>
    <dgm:pt modelId="{B03EB4C3-6AE8-42A9-85C4-07637B29A5E0}" type="parTrans" cxnId="{D156F0A3-99A5-4173-AE0E-CA59976FFCFD}">
      <dgm:prSet/>
      <dgm:spPr/>
      <dgm:t>
        <a:bodyPr/>
        <a:lstStyle/>
        <a:p>
          <a:endParaRPr lang="en-GB"/>
        </a:p>
      </dgm:t>
    </dgm:pt>
    <dgm:pt modelId="{6A15F4D6-B6C8-4D5A-9827-D17262083273}" type="sibTrans" cxnId="{D156F0A3-99A5-4173-AE0E-CA59976FFCFD}">
      <dgm:prSet/>
      <dgm:spPr/>
      <dgm:t>
        <a:bodyPr/>
        <a:lstStyle/>
        <a:p>
          <a:endParaRPr lang="en-GB"/>
        </a:p>
      </dgm:t>
    </dgm:pt>
    <dgm:pt modelId="{1B3A1CC6-02C7-40D3-950E-0EA28C2CD493}">
      <dgm:prSet phldrT="[Tekst]"/>
      <dgm:spPr/>
      <dgm:t>
        <a:bodyPr/>
        <a:lstStyle/>
        <a:p>
          <a:r>
            <a:rPr lang="pl-PL" dirty="0"/>
            <a:t>Zezwolenie na ściganie (art. 13 k.p.k.)</a:t>
          </a:r>
          <a:endParaRPr lang="en-GB" dirty="0"/>
        </a:p>
      </dgm:t>
    </dgm:pt>
    <dgm:pt modelId="{B2705DDE-C7D9-417E-8D7F-8819CB6AFB11}" type="parTrans" cxnId="{DE0B43C5-B655-49C3-8C1B-8525C5BA80E8}">
      <dgm:prSet/>
      <dgm:spPr/>
      <dgm:t>
        <a:bodyPr/>
        <a:lstStyle/>
        <a:p>
          <a:endParaRPr lang="en-GB"/>
        </a:p>
      </dgm:t>
    </dgm:pt>
    <dgm:pt modelId="{0A61009D-812C-4302-A6DF-BDB1DBE5C77D}" type="sibTrans" cxnId="{DE0B43C5-B655-49C3-8C1B-8525C5BA80E8}">
      <dgm:prSet/>
      <dgm:spPr/>
      <dgm:t>
        <a:bodyPr/>
        <a:lstStyle/>
        <a:p>
          <a:endParaRPr lang="en-GB"/>
        </a:p>
      </dgm:t>
    </dgm:pt>
    <dgm:pt modelId="{731BC304-831B-4AA8-9086-2780E10BBB60}">
      <dgm:prSet phldrT="[Tekst]"/>
      <dgm:spPr/>
      <dgm:t>
        <a:bodyPr/>
        <a:lstStyle/>
        <a:p>
          <a:r>
            <a:rPr lang="pl-PL" dirty="0"/>
            <a:t>Dotyczy immunitetów formalnych, które zapewniają </a:t>
          </a:r>
          <a:r>
            <a:rPr lang="pl-PL" b="0" i="0" dirty="0"/>
            <a:t>niedopuszczalność wszczęcia i przeprowadzenia postępowania karnego przeciwko sprawcy przestępstwa, bez zgody uprawnionego organu (np. art.  80 PUSP – immunitet sędziowski)</a:t>
          </a:r>
          <a:endParaRPr lang="en-GB" dirty="0"/>
        </a:p>
      </dgm:t>
    </dgm:pt>
    <dgm:pt modelId="{75C4DA49-8AA3-4726-8B1D-DB999EABD34D}" type="parTrans" cxnId="{9A593A9B-CA0A-406C-8F0F-9AD1C7FFF1B6}">
      <dgm:prSet/>
      <dgm:spPr/>
      <dgm:t>
        <a:bodyPr/>
        <a:lstStyle/>
        <a:p>
          <a:endParaRPr lang="en-GB"/>
        </a:p>
      </dgm:t>
    </dgm:pt>
    <dgm:pt modelId="{0DB14F05-A439-45D4-A451-186C1E0B4BB6}" type="sibTrans" cxnId="{9A593A9B-CA0A-406C-8F0F-9AD1C7FFF1B6}">
      <dgm:prSet/>
      <dgm:spPr/>
      <dgm:t>
        <a:bodyPr/>
        <a:lstStyle/>
        <a:p>
          <a:endParaRPr lang="en-GB"/>
        </a:p>
      </dgm:t>
    </dgm:pt>
    <dgm:pt modelId="{622C94DB-2612-49A7-AA90-AC91AF172423}" type="pres">
      <dgm:prSet presAssocID="{97B26C7A-06AB-43D8-9F03-A2D722674A95}" presName="linear" presStyleCnt="0">
        <dgm:presLayoutVars>
          <dgm:animLvl val="lvl"/>
          <dgm:resizeHandles val="exact"/>
        </dgm:presLayoutVars>
      </dgm:prSet>
      <dgm:spPr/>
    </dgm:pt>
    <dgm:pt modelId="{9FA9A571-5D3A-41B1-B6A9-E6C33D1209FC}" type="pres">
      <dgm:prSet presAssocID="{16E1F4A9-F3C7-43A8-83E7-1B5EC5921EB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EE9014F-A407-4DCC-B068-2A0BD60E98BE}" type="pres">
      <dgm:prSet presAssocID="{16E1F4A9-F3C7-43A8-83E7-1B5EC5921EB3}" presName="childText" presStyleLbl="revTx" presStyleIdx="0" presStyleCnt="2">
        <dgm:presLayoutVars>
          <dgm:bulletEnabled val="1"/>
        </dgm:presLayoutVars>
      </dgm:prSet>
      <dgm:spPr/>
    </dgm:pt>
    <dgm:pt modelId="{DEBF8A9A-BD0B-476A-AA74-5923B957C1BA}" type="pres">
      <dgm:prSet presAssocID="{1B3A1CC6-02C7-40D3-950E-0EA28C2CD49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05DBD2A-AE7B-4878-A332-6E02D72D5EA7}" type="pres">
      <dgm:prSet presAssocID="{1B3A1CC6-02C7-40D3-950E-0EA28C2CD49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B691D04-C97E-4E87-AC65-6D3154C18C5D}" type="presOf" srcId="{16E1F4A9-F3C7-43A8-83E7-1B5EC5921EB3}" destId="{9FA9A571-5D3A-41B1-B6A9-E6C33D1209FC}" srcOrd="0" destOrd="0" presId="urn:microsoft.com/office/officeart/2005/8/layout/vList2"/>
    <dgm:cxn modelId="{1E1D7812-7C7C-4A00-A83A-8F10D4A82045}" srcId="{97B26C7A-06AB-43D8-9F03-A2D722674A95}" destId="{16E1F4A9-F3C7-43A8-83E7-1B5EC5921EB3}" srcOrd="0" destOrd="0" parTransId="{05B2306B-B72E-4B77-BFA4-B4BCFAE89ED5}" sibTransId="{FC850F38-73BF-4D82-BC44-9873E8E6479C}"/>
    <dgm:cxn modelId="{7CD8A85D-53FC-44FB-AD17-5BD603A1252C}" type="presOf" srcId="{48CC229B-C59A-4546-9122-F11E47A08F28}" destId="{3EE9014F-A407-4DCC-B068-2A0BD60E98BE}" srcOrd="0" destOrd="0" presId="urn:microsoft.com/office/officeart/2005/8/layout/vList2"/>
    <dgm:cxn modelId="{C0B9CE42-9BD8-4899-A8CF-85F420D36475}" type="presOf" srcId="{1B3A1CC6-02C7-40D3-950E-0EA28C2CD493}" destId="{DEBF8A9A-BD0B-476A-AA74-5923B957C1BA}" srcOrd="0" destOrd="0" presId="urn:microsoft.com/office/officeart/2005/8/layout/vList2"/>
    <dgm:cxn modelId="{EA73C677-EF08-4A23-9ED3-01F66CB86970}" type="presOf" srcId="{731BC304-831B-4AA8-9086-2780E10BBB60}" destId="{205DBD2A-AE7B-4878-A332-6E02D72D5EA7}" srcOrd="0" destOrd="0" presId="urn:microsoft.com/office/officeart/2005/8/layout/vList2"/>
    <dgm:cxn modelId="{9DE53A83-C367-44EE-AD87-300BC80BF6AE}" type="presOf" srcId="{97B26C7A-06AB-43D8-9F03-A2D722674A95}" destId="{622C94DB-2612-49A7-AA90-AC91AF172423}" srcOrd="0" destOrd="0" presId="urn:microsoft.com/office/officeart/2005/8/layout/vList2"/>
    <dgm:cxn modelId="{9A593A9B-CA0A-406C-8F0F-9AD1C7FFF1B6}" srcId="{1B3A1CC6-02C7-40D3-950E-0EA28C2CD493}" destId="{731BC304-831B-4AA8-9086-2780E10BBB60}" srcOrd="0" destOrd="0" parTransId="{75C4DA49-8AA3-4726-8B1D-DB999EABD34D}" sibTransId="{0DB14F05-A439-45D4-A451-186C1E0B4BB6}"/>
    <dgm:cxn modelId="{D156F0A3-99A5-4173-AE0E-CA59976FFCFD}" srcId="{16E1F4A9-F3C7-43A8-83E7-1B5EC5921EB3}" destId="{48CC229B-C59A-4546-9122-F11E47A08F28}" srcOrd="0" destOrd="0" parTransId="{B03EB4C3-6AE8-42A9-85C4-07637B29A5E0}" sibTransId="{6A15F4D6-B6C8-4D5A-9827-D17262083273}"/>
    <dgm:cxn modelId="{DE0B43C5-B655-49C3-8C1B-8525C5BA80E8}" srcId="{97B26C7A-06AB-43D8-9F03-A2D722674A95}" destId="{1B3A1CC6-02C7-40D3-950E-0EA28C2CD493}" srcOrd="1" destOrd="0" parTransId="{B2705DDE-C7D9-417E-8D7F-8819CB6AFB11}" sibTransId="{0A61009D-812C-4302-A6DF-BDB1DBE5C77D}"/>
    <dgm:cxn modelId="{872F1ECB-0FB5-44E2-9F70-EDA50DF6E3FF}" type="presParOf" srcId="{622C94DB-2612-49A7-AA90-AC91AF172423}" destId="{9FA9A571-5D3A-41B1-B6A9-E6C33D1209FC}" srcOrd="0" destOrd="0" presId="urn:microsoft.com/office/officeart/2005/8/layout/vList2"/>
    <dgm:cxn modelId="{EC9715FD-3669-4256-A34C-A23D72233394}" type="presParOf" srcId="{622C94DB-2612-49A7-AA90-AC91AF172423}" destId="{3EE9014F-A407-4DCC-B068-2A0BD60E98BE}" srcOrd="1" destOrd="0" presId="urn:microsoft.com/office/officeart/2005/8/layout/vList2"/>
    <dgm:cxn modelId="{B00C878D-D640-4B7F-A5E9-AB596A7806D0}" type="presParOf" srcId="{622C94DB-2612-49A7-AA90-AC91AF172423}" destId="{DEBF8A9A-BD0B-476A-AA74-5923B957C1BA}" srcOrd="2" destOrd="0" presId="urn:microsoft.com/office/officeart/2005/8/layout/vList2"/>
    <dgm:cxn modelId="{DC2BA6C1-477C-487E-91FA-2A02FA73E88F}" type="presParOf" srcId="{622C94DB-2612-49A7-AA90-AC91AF172423}" destId="{205DBD2A-AE7B-4878-A332-6E02D72D5EA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3C66595-E36D-4692-BCD8-3EFF178D366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A1ACBED-01E4-4ACE-A240-D97D32FD31C1}">
      <dgm:prSet phldrT="[Tekst]" custT="1"/>
      <dgm:spPr/>
      <dgm:t>
        <a:bodyPr/>
        <a:lstStyle/>
        <a:p>
          <a:r>
            <a:rPr lang="pl-PL" sz="1500" kern="1200" dirty="0">
              <a:solidFill>
                <a:prstClr val="white"/>
              </a:solidFill>
              <a:latin typeface="Rockwell" panose="02060603020205020403"/>
              <a:ea typeface="+mn-ea"/>
              <a:cs typeface="+mn-cs"/>
            </a:rPr>
            <a:t>Zasadnicze</a:t>
          </a:r>
        </a:p>
      </dgm:t>
    </dgm:pt>
    <dgm:pt modelId="{59EC4BF4-E94C-4D4A-93B5-9CD9ECDD92F0}" type="parTrans" cxnId="{91BD8F09-5075-44F2-9624-BCBBD42CA10C}">
      <dgm:prSet/>
      <dgm:spPr/>
      <dgm:t>
        <a:bodyPr/>
        <a:lstStyle/>
        <a:p>
          <a:endParaRPr lang="pl-PL"/>
        </a:p>
      </dgm:t>
    </dgm:pt>
    <dgm:pt modelId="{12DC04F3-D000-460A-ABFA-E47602C092BB}" type="sibTrans" cxnId="{91BD8F09-5075-44F2-9624-BCBBD42CA10C}">
      <dgm:prSet/>
      <dgm:spPr/>
      <dgm:t>
        <a:bodyPr/>
        <a:lstStyle/>
        <a:p>
          <a:endParaRPr lang="pl-PL"/>
        </a:p>
      </dgm:t>
    </dgm:pt>
    <dgm:pt modelId="{5AC1D468-1F33-4907-8A17-588307F88A6E}">
      <dgm:prSet phldrT="[Tekst]"/>
      <dgm:spPr/>
      <dgm:t>
        <a:bodyPr/>
        <a:lstStyle/>
        <a:p>
          <a:r>
            <a:rPr lang="pl-PL" dirty="0"/>
            <a:t>Postępowanie karne </a:t>
          </a:r>
          <a:r>
            <a:rPr lang="pl-PL" i="1" dirty="0"/>
            <a:t>sensu stricto</a:t>
          </a:r>
          <a:endParaRPr lang="pl-PL" dirty="0"/>
        </a:p>
      </dgm:t>
    </dgm:pt>
    <dgm:pt modelId="{773AFC90-B419-44C0-BD6C-C0A17B4F341D}" type="parTrans" cxnId="{9236C88F-B548-4958-A9D9-5352AA3FF58D}">
      <dgm:prSet/>
      <dgm:spPr/>
      <dgm:t>
        <a:bodyPr/>
        <a:lstStyle/>
        <a:p>
          <a:endParaRPr lang="pl-PL"/>
        </a:p>
      </dgm:t>
    </dgm:pt>
    <dgm:pt modelId="{309B7F5B-E170-4D6B-9061-DD360768C95D}" type="sibTrans" cxnId="{9236C88F-B548-4958-A9D9-5352AA3FF58D}">
      <dgm:prSet/>
      <dgm:spPr/>
      <dgm:t>
        <a:bodyPr/>
        <a:lstStyle/>
        <a:p>
          <a:endParaRPr lang="pl-PL"/>
        </a:p>
      </dgm:t>
    </dgm:pt>
    <dgm:pt modelId="{2470B9E6-4E74-4B06-8526-1FA15D079C0F}">
      <dgm:prSet phldrT="[Tekst]" phldr="1"/>
      <dgm:spPr/>
      <dgm:t>
        <a:bodyPr/>
        <a:lstStyle/>
        <a:p>
          <a:endParaRPr lang="pl-PL" dirty="0"/>
        </a:p>
      </dgm:t>
    </dgm:pt>
    <dgm:pt modelId="{C8ACFFA7-D3A9-4F2B-92DD-3FA57FABCD5E}" type="parTrans" cxnId="{8C566BDA-206B-4E73-8A60-8780C34D26D1}">
      <dgm:prSet/>
      <dgm:spPr/>
      <dgm:t>
        <a:bodyPr/>
        <a:lstStyle/>
        <a:p>
          <a:endParaRPr lang="pl-PL"/>
        </a:p>
      </dgm:t>
    </dgm:pt>
    <dgm:pt modelId="{B7A95DC6-D469-444C-B6CC-CC3377DE3EE3}" type="sibTrans" cxnId="{8C566BDA-206B-4E73-8A60-8780C34D26D1}">
      <dgm:prSet/>
      <dgm:spPr/>
      <dgm:t>
        <a:bodyPr/>
        <a:lstStyle/>
        <a:p>
          <a:endParaRPr lang="pl-PL"/>
        </a:p>
      </dgm:t>
    </dgm:pt>
    <dgm:pt modelId="{BCD26608-174B-407A-8819-DBAF6E8EDAC3}">
      <dgm:prSet phldrT="[Tekst]" custT="1"/>
      <dgm:spPr/>
      <dgm:t>
        <a:bodyPr/>
        <a:lstStyle/>
        <a:p>
          <a:r>
            <a:rPr lang="pl-PL" sz="1500" dirty="0"/>
            <a:t>Incydentalne</a:t>
          </a:r>
        </a:p>
      </dgm:t>
    </dgm:pt>
    <dgm:pt modelId="{56D7769A-1DBE-45D1-BA2A-E04675484735}" type="parTrans" cxnId="{DCF89320-7DA3-453C-A02C-80D6010BA4EF}">
      <dgm:prSet/>
      <dgm:spPr/>
      <dgm:t>
        <a:bodyPr/>
        <a:lstStyle/>
        <a:p>
          <a:endParaRPr lang="pl-PL"/>
        </a:p>
      </dgm:t>
    </dgm:pt>
    <dgm:pt modelId="{0CB3FF81-01EC-49EB-8030-594DACEC231F}" type="sibTrans" cxnId="{DCF89320-7DA3-453C-A02C-80D6010BA4EF}">
      <dgm:prSet/>
      <dgm:spPr/>
      <dgm:t>
        <a:bodyPr/>
        <a:lstStyle/>
        <a:p>
          <a:endParaRPr lang="pl-PL"/>
        </a:p>
      </dgm:t>
    </dgm:pt>
    <dgm:pt modelId="{343E010B-355C-4A7E-8846-330371E60671}">
      <dgm:prSet phldrT="[Tekst]"/>
      <dgm:spPr/>
      <dgm:t>
        <a:bodyPr/>
        <a:lstStyle/>
        <a:p>
          <a:r>
            <a:rPr lang="pl-PL" dirty="0"/>
            <a:t>Postępowanie w przedmiocie nałożenia kary porządkowej na świadka </a:t>
          </a:r>
        </a:p>
      </dgm:t>
    </dgm:pt>
    <dgm:pt modelId="{DFDA7997-32BD-45C4-9424-646F6B2E0667}" type="parTrans" cxnId="{E81BFE4C-4296-43AA-9CA0-ECF89661CFDC}">
      <dgm:prSet/>
      <dgm:spPr/>
      <dgm:t>
        <a:bodyPr/>
        <a:lstStyle/>
        <a:p>
          <a:endParaRPr lang="pl-PL"/>
        </a:p>
      </dgm:t>
    </dgm:pt>
    <dgm:pt modelId="{AEDFD526-50CC-40AD-A450-F192F802C886}" type="sibTrans" cxnId="{E81BFE4C-4296-43AA-9CA0-ECF89661CFDC}">
      <dgm:prSet/>
      <dgm:spPr/>
      <dgm:t>
        <a:bodyPr/>
        <a:lstStyle/>
        <a:p>
          <a:endParaRPr lang="pl-PL"/>
        </a:p>
      </dgm:t>
    </dgm:pt>
    <dgm:pt modelId="{9106A844-75D4-4322-89BD-7696F01F9DBF}">
      <dgm:prSet phldrT="[Tekst]" phldr="1"/>
      <dgm:spPr/>
      <dgm:t>
        <a:bodyPr/>
        <a:lstStyle/>
        <a:p>
          <a:endParaRPr lang="pl-PL" dirty="0"/>
        </a:p>
      </dgm:t>
    </dgm:pt>
    <dgm:pt modelId="{9FA24CB2-7D64-4419-9BD3-226F49ADEA74}" type="parTrans" cxnId="{8C0C7FC4-AB4A-4EAA-919A-C895B2F7003C}">
      <dgm:prSet/>
      <dgm:spPr/>
      <dgm:t>
        <a:bodyPr/>
        <a:lstStyle/>
        <a:p>
          <a:endParaRPr lang="pl-PL"/>
        </a:p>
      </dgm:t>
    </dgm:pt>
    <dgm:pt modelId="{1DCD5311-599C-4AF8-B1F7-D585B8D1D827}" type="sibTrans" cxnId="{8C0C7FC4-AB4A-4EAA-919A-C895B2F7003C}">
      <dgm:prSet/>
      <dgm:spPr/>
      <dgm:t>
        <a:bodyPr/>
        <a:lstStyle/>
        <a:p>
          <a:endParaRPr lang="pl-PL"/>
        </a:p>
      </dgm:t>
    </dgm:pt>
    <dgm:pt modelId="{0E2F7A26-6CDD-4E34-8FF7-D0CA7B088040}">
      <dgm:prSet phldrT="[Tekst]" custT="1"/>
      <dgm:spPr/>
      <dgm:t>
        <a:bodyPr/>
        <a:lstStyle/>
        <a:p>
          <a:r>
            <a:rPr lang="pl-PL" sz="1500" kern="1200" dirty="0">
              <a:solidFill>
                <a:prstClr val="white"/>
              </a:solidFill>
              <a:latin typeface="Rockwell" panose="02060603020205020403"/>
              <a:ea typeface="+mn-ea"/>
              <a:cs typeface="+mn-cs"/>
            </a:rPr>
            <a:t>Pomocnicze</a:t>
          </a:r>
        </a:p>
      </dgm:t>
    </dgm:pt>
    <dgm:pt modelId="{876BB01B-5D8D-42AD-A6C8-078744C4E3B2}" type="parTrans" cxnId="{7959B1B6-A677-4CC8-B704-600C9FD2550E}">
      <dgm:prSet/>
      <dgm:spPr/>
      <dgm:t>
        <a:bodyPr/>
        <a:lstStyle/>
        <a:p>
          <a:endParaRPr lang="pl-PL"/>
        </a:p>
      </dgm:t>
    </dgm:pt>
    <dgm:pt modelId="{429021C7-2799-4A4F-88CB-A571945CCF94}" type="sibTrans" cxnId="{7959B1B6-A677-4CC8-B704-600C9FD2550E}">
      <dgm:prSet/>
      <dgm:spPr/>
      <dgm:t>
        <a:bodyPr/>
        <a:lstStyle/>
        <a:p>
          <a:endParaRPr lang="pl-PL"/>
        </a:p>
      </dgm:t>
    </dgm:pt>
    <dgm:pt modelId="{BCF57153-32AC-485A-B6B5-A1E2D04C53C6}">
      <dgm:prSet phldrT="[Tekst]"/>
      <dgm:spPr/>
      <dgm:t>
        <a:bodyPr/>
        <a:lstStyle/>
        <a:p>
          <a:r>
            <a:rPr lang="pl-PL" dirty="0"/>
            <a:t>Postępowanie transgraniczne</a:t>
          </a:r>
        </a:p>
      </dgm:t>
    </dgm:pt>
    <dgm:pt modelId="{41B00F45-2242-44EE-8C0C-F460DA4CEDF2}" type="parTrans" cxnId="{CCE6AE25-114E-4A3E-81C0-392FC0FB27CA}">
      <dgm:prSet/>
      <dgm:spPr/>
      <dgm:t>
        <a:bodyPr/>
        <a:lstStyle/>
        <a:p>
          <a:endParaRPr lang="pl-PL"/>
        </a:p>
      </dgm:t>
    </dgm:pt>
    <dgm:pt modelId="{0AEEF8B5-41D1-4578-90FB-BD394D937772}" type="sibTrans" cxnId="{CCE6AE25-114E-4A3E-81C0-392FC0FB27CA}">
      <dgm:prSet/>
      <dgm:spPr/>
      <dgm:t>
        <a:bodyPr/>
        <a:lstStyle/>
        <a:p>
          <a:endParaRPr lang="pl-PL"/>
        </a:p>
      </dgm:t>
    </dgm:pt>
    <dgm:pt modelId="{2E2F551B-D3C1-4458-9D90-89257BC89D02}">
      <dgm:prSet phldrT="[Tekst]"/>
      <dgm:spPr/>
      <dgm:t>
        <a:bodyPr/>
        <a:lstStyle/>
        <a:p>
          <a:r>
            <a:rPr lang="pl-PL" dirty="0"/>
            <a:t>Krajowa pomoc prawna</a:t>
          </a:r>
        </a:p>
      </dgm:t>
    </dgm:pt>
    <dgm:pt modelId="{0777FB61-FD3B-4875-9388-05012CBAC1E3}" type="parTrans" cxnId="{3F6340D5-124A-4683-8F9A-FF540225CC38}">
      <dgm:prSet/>
      <dgm:spPr/>
      <dgm:t>
        <a:bodyPr/>
        <a:lstStyle/>
        <a:p>
          <a:endParaRPr lang="pl-PL"/>
        </a:p>
      </dgm:t>
    </dgm:pt>
    <dgm:pt modelId="{1799053E-ABAC-4294-9EF9-28A7EF4946C9}" type="sibTrans" cxnId="{3F6340D5-124A-4683-8F9A-FF540225CC38}">
      <dgm:prSet/>
      <dgm:spPr/>
      <dgm:t>
        <a:bodyPr/>
        <a:lstStyle/>
        <a:p>
          <a:endParaRPr lang="pl-PL"/>
        </a:p>
      </dgm:t>
    </dgm:pt>
    <dgm:pt modelId="{7CE7FE9B-05A5-4327-8B23-F9D219388708}" type="pres">
      <dgm:prSet presAssocID="{B3C66595-E36D-4692-BCD8-3EFF178D3668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1D129DA7-61C8-4C27-835C-3F854F988379}" type="pres">
      <dgm:prSet presAssocID="{B3C66595-E36D-4692-BCD8-3EFF178D3668}" presName="cycle" presStyleCnt="0"/>
      <dgm:spPr/>
    </dgm:pt>
    <dgm:pt modelId="{C9B3F76C-B6AF-457C-9E33-721E742E492D}" type="pres">
      <dgm:prSet presAssocID="{B3C66595-E36D-4692-BCD8-3EFF178D3668}" presName="centerShape" presStyleCnt="0"/>
      <dgm:spPr/>
    </dgm:pt>
    <dgm:pt modelId="{FC96A7B2-214E-4B43-8DD9-BD8596F90C24}" type="pres">
      <dgm:prSet presAssocID="{B3C66595-E36D-4692-BCD8-3EFF178D3668}" presName="connSite" presStyleLbl="node1" presStyleIdx="0" presStyleCnt="4"/>
      <dgm:spPr/>
    </dgm:pt>
    <dgm:pt modelId="{E9614D7D-C93E-408B-9F77-37F3002F1A67}" type="pres">
      <dgm:prSet presAssocID="{B3C66595-E36D-4692-BCD8-3EFF178D3668}" presName="visible" presStyleLbl="node1" presStyleIdx="0" presStyleCnt="4" custLinFactNeighborX="-9538" custLinFactNeighborY="39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łotek sędziowski"/>
        </a:ext>
      </dgm:extLst>
    </dgm:pt>
    <dgm:pt modelId="{AC77208E-5DCE-4A2F-AFDD-A77F7B028BF4}" type="pres">
      <dgm:prSet presAssocID="{59EC4BF4-E94C-4D4A-93B5-9CD9ECDD92F0}" presName="Name25" presStyleLbl="parChTrans1D1" presStyleIdx="0" presStyleCnt="3"/>
      <dgm:spPr/>
    </dgm:pt>
    <dgm:pt modelId="{6C62E59D-70B9-4CAF-A022-D62EF780B831}" type="pres">
      <dgm:prSet presAssocID="{5A1ACBED-01E4-4ACE-A240-D97D32FD31C1}" presName="node" presStyleCnt="0"/>
      <dgm:spPr/>
    </dgm:pt>
    <dgm:pt modelId="{EF5A7725-6CFB-4CBB-98CA-3165317F6DA7}" type="pres">
      <dgm:prSet presAssocID="{5A1ACBED-01E4-4ACE-A240-D97D32FD31C1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D11D41BD-066D-428C-97D0-1644827B21E4}" type="pres">
      <dgm:prSet presAssocID="{5A1ACBED-01E4-4ACE-A240-D97D32FD31C1}" presName="childNode" presStyleLbl="revTx" presStyleIdx="0" presStyleCnt="3">
        <dgm:presLayoutVars>
          <dgm:bulletEnabled val="1"/>
        </dgm:presLayoutVars>
      </dgm:prSet>
      <dgm:spPr/>
    </dgm:pt>
    <dgm:pt modelId="{3813324D-A965-4878-991A-6E048DBEDDA7}" type="pres">
      <dgm:prSet presAssocID="{56D7769A-1DBE-45D1-BA2A-E04675484735}" presName="Name25" presStyleLbl="parChTrans1D1" presStyleIdx="1" presStyleCnt="3"/>
      <dgm:spPr/>
    </dgm:pt>
    <dgm:pt modelId="{E7FF397F-FFAB-4D13-99A0-D10853A56299}" type="pres">
      <dgm:prSet presAssocID="{BCD26608-174B-407A-8819-DBAF6E8EDAC3}" presName="node" presStyleCnt="0"/>
      <dgm:spPr/>
    </dgm:pt>
    <dgm:pt modelId="{CFE166F6-59F3-4B64-A9EE-1254CF42F8F8}" type="pres">
      <dgm:prSet presAssocID="{BCD26608-174B-407A-8819-DBAF6E8EDAC3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B34D0BED-4A0A-4317-9BBD-1A5854604941}" type="pres">
      <dgm:prSet presAssocID="{BCD26608-174B-407A-8819-DBAF6E8EDAC3}" presName="childNode" presStyleLbl="revTx" presStyleIdx="1" presStyleCnt="3">
        <dgm:presLayoutVars>
          <dgm:bulletEnabled val="1"/>
        </dgm:presLayoutVars>
      </dgm:prSet>
      <dgm:spPr/>
    </dgm:pt>
    <dgm:pt modelId="{88A3D340-1482-4552-8FBD-76CAA5DC6822}" type="pres">
      <dgm:prSet presAssocID="{876BB01B-5D8D-42AD-A6C8-078744C4E3B2}" presName="Name25" presStyleLbl="parChTrans1D1" presStyleIdx="2" presStyleCnt="3"/>
      <dgm:spPr/>
    </dgm:pt>
    <dgm:pt modelId="{7A93BCC6-D1F8-48AD-BF99-03FE8A803353}" type="pres">
      <dgm:prSet presAssocID="{0E2F7A26-6CDD-4E34-8FF7-D0CA7B088040}" presName="node" presStyleCnt="0"/>
      <dgm:spPr/>
    </dgm:pt>
    <dgm:pt modelId="{F23ABE13-7E46-4B9E-90CE-58ED75BA97EB}" type="pres">
      <dgm:prSet presAssocID="{0E2F7A26-6CDD-4E34-8FF7-D0CA7B088040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6E530C37-B020-4E78-ABF1-A2CBE87C776B}" type="pres">
      <dgm:prSet presAssocID="{0E2F7A26-6CDD-4E34-8FF7-D0CA7B088040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91BD8F09-5075-44F2-9624-BCBBD42CA10C}" srcId="{B3C66595-E36D-4692-BCD8-3EFF178D3668}" destId="{5A1ACBED-01E4-4ACE-A240-D97D32FD31C1}" srcOrd="0" destOrd="0" parTransId="{59EC4BF4-E94C-4D4A-93B5-9CD9ECDD92F0}" sibTransId="{12DC04F3-D000-460A-ABFA-E47602C092BB}"/>
    <dgm:cxn modelId="{D6128218-F22C-4E09-A374-F6F4A143142E}" type="presOf" srcId="{343E010B-355C-4A7E-8846-330371E60671}" destId="{B34D0BED-4A0A-4317-9BBD-1A5854604941}" srcOrd="0" destOrd="0" presId="urn:microsoft.com/office/officeart/2005/8/layout/radial2"/>
    <dgm:cxn modelId="{DCF89320-7DA3-453C-A02C-80D6010BA4EF}" srcId="{B3C66595-E36D-4692-BCD8-3EFF178D3668}" destId="{BCD26608-174B-407A-8819-DBAF6E8EDAC3}" srcOrd="1" destOrd="0" parTransId="{56D7769A-1DBE-45D1-BA2A-E04675484735}" sibTransId="{0CB3FF81-01EC-49EB-8030-594DACEC231F}"/>
    <dgm:cxn modelId="{CCE6AE25-114E-4A3E-81C0-392FC0FB27CA}" srcId="{0E2F7A26-6CDD-4E34-8FF7-D0CA7B088040}" destId="{BCF57153-32AC-485A-B6B5-A1E2D04C53C6}" srcOrd="0" destOrd="0" parTransId="{41B00F45-2242-44EE-8C0C-F460DA4CEDF2}" sibTransId="{0AEEF8B5-41D1-4578-90FB-BD394D937772}"/>
    <dgm:cxn modelId="{C5CA4A34-7EE6-4BF0-B0CD-A3F65FEDB6FB}" type="presOf" srcId="{5AC1D468-1F33-4907-8A17-588307F88A6E}" destId="{D11D41BD-066D-428C-97D0-1644827B21E4}" srcOrd="0" destOrd="0" presId="urn:microsoft.com/office/officeart/2005/8/layout/radial2"/>
    <dgm:cxn modelId="{3FBB623E-D929-4D2D-BE21-E68D0A4C38C6}" type="presOf" srcId="{2E2F551B-D3C1-4458-9D90-89257BC89D02}" destId="{6E530C37-B020-4E78-ABF1-A2CBE87C776B}" srcOrd="0" destOrd="1" presId="urn:microsoft.com/office/officeart/2005/8/layout/radial2"/>
    <dgm:cxn modelId="{A9A23741-39AA-491F-9B32-5E36F32173CD}" type="presOf" srcId="{9106A844-75D4-4322-89BD-7696F01F9DBF}" destId="{B34D0BED-4A0A-4317-9BBD-1A5854604941}" srcOrd="0" destOrd="1" presId="urn:microsoft.com/office/officeart/2005/8/layout/radial2"/>
    <dgm:cxn modelId="{E81BFE4C-4296-43AA-9CA0-ECF89661CFDC}" srcId="{BCD26608-174B-407A-8819-DBAF6E8EDAC3}" destId="{343E010B-355C-4A7E-8846-330371E60671}" srcOrd="0" destOrd="0" parTransId="{DFDA7997-32BD-45C4-9424-646F6B2E0667}" sibTransId="{AEDFD526-50CC-40AD-A450-F192F802C886}"/>
    <dgm:cxn modelId="{9236C88F-B548-4958-A9D9-5352AA3FF58D}" srcId="{5A1ACBED-01E4-4ACE-A240-D97D32FD31C1}" destId="{5AC1D468-1F33-4907-8A17-588307F88A6E}" srcOrd="0" destOrd="0" parTransId="{773AFC90-B419-44C0-BD6C-C0A17B4F341D}" sibTransId="{309B7F5B-E170-4D6B-9061-DD360768C95D}"/>
    <dgm:cxn modelId="{65080CA3-83E9-4E9A-A994-34C64CB6E00F}" type="presOf" srcId="{B3C66595-E36D-4692-BCD8-3EFF178D3668}" destId="{7CE7FE9B-05A5-4327-8B23-F9D219388708}" srcOrd="0" destOrd="0" presId="urn:microsoft.com/office/officeart/2005/8/layout/radial2"/>
    <dgm:cxn modelId="{5BA1EAB3-2698-4CA0-B8B9-8E7DB3DC8F81}" type="presOf" srcId="{0E2F7A26-6CDD-4E34-8FF7-D0CA7B088040}" destId="{F23ABE13-7E46-4B9E-90CE-58ED75BA97EB}" srcOrd="0" destOrd="0" presId="urn:microsoft.com/office/officeart/2005/8/layout/radial2"/>
    <dgm:cxn modelId="{7959B1B6-A677-4CC8-B704-600C9FD2550E}" srcId="{B3C66595-E36D-4692-BCD8-3EFF178D3668}" destId="{0E2F7A26-6CDD-4E34-8FF7-D0CA7B088040}" srcOrd="2" destOrd="0" parTransId="{876BB01B-5D8D-42AD-A6C8-078744C4E3B2}" sibTransId="{429021C7-2799-4A4F-88CB-A571945CCF94}"/>
    <dgm:cxn modelId="{9462ADBA-C6D1-4538-B8E1-91E000C813C5}" type="presOf" srcId="{59EC4BF4-E94C-4D4A-93B5-9CD9ECDD92F0}" destId="{AC77208E-5DCE-4A2F-AFDD-A77F7B028BF4}" srcOrd="0" destOrd="0" presId="urn:microsoft.com/office/officeart/2005/8/layout/radial2"/>
    <dgm:cxn modelId="{DA52F4BB-5031-454A-A14A-5AFE46B29062}" type="presOf" srcId="{5A1ACBED-01E4-4ACE-A240-D97D32FD31C1}" destId="{EF5A7725-6CFB-4CBB-98CA-3165317F6DA7}" srcOrd="0" destOrd="0" presId="urn:microsoft.com/office/officeart/2005/8/layout/radial2"/>
    <dgm:cxn modelId="{8C0C7FC4-AB4A-4EAA-919A-C895B2F7003C}" srcId="{BCD26608-174B-407A-8819-DBAF6E8EDAC3}" destId="{9106A844-75D4-4322-89BD-7696F01F9DBF}" srcOrd="1" destOrd="0" parTransId="{9FA24CB2-7D64-4419-9BD3-226F49ADEA74}" sibTransId="{1DCD5311-599C-4AF8-B1F7-D585B8D1D827}"/>
    <dgm:cxn modelId="{473778CF-3084-4352-AA6A-FD9C6BE8FF5A}" type="presOf" srcId="{BCD26608-174B-407A-8819-DBAF6E8EDAC3}" destId="{CFE166F6-59F3-4B64-A9EE-1254CF42F8F8}" srcOrd="0" destOrd="0" presId="urn:microsoft.com/office/officeart/2005/8/layout/radial2"/>
    <dgm:cxn modelId="{EAD855D0-341F-4B13-996F-02654460A51F}" type="presOf" srcId="{876BB01B-5D8D-42AD-A6C8-078744C4E3B2}" destId="{88A3D340-1482-4552-8FBD-76CAA5DC6822}" srcOrd="0" destOrd="0" presId="urn:microsoft.com/office/officeart/2005/8/layout/radial2"/>
    <dgm:cxn modelId="{3F6340D5-124A-4683-8F9A-FF540225CC38}" srcId="{0E2F7A26-6CDD-4E34-8FF7-D0CA7B088040}" destId="{2E2F551B-D3C1-4458-9D90-89257BC89D02}" srcOrd="1" destOrd="0" parTransId="{0777FB61-FD3B-4875-9388-05012CBAC1E3}" sibTransId="{1799053E-ABAC-4294-9EF9-28A7EF4946C9}"/>
    <dgm:cxn modelId="{8C566BDA-206B-4E73-8A60-8780C34D26D1}" srcId="{5A1ACBED-01E4-4ACE-A240-D97D32FD31C1}" destId="{2470B9E6-4E74-4B06-8526-1FA15D079C0F}" srcOrd="1" destOrd="0" parTransId="{C8ACFFA7-D3A9-4F2B-92DD-3FA57FABCD5E}" sibTransId="{B7A95DC6-D469-444C-B6CC-CC3377DE3EE3}"/>
    <dgm:cxn modelId="{AFE4B9EB-DDD5-4A6A-ACB0-8D679BF789F3}" type="presOf" srcId="{2470B9E6-4E74-4B06-8526-1FA15D079C0F}" destId="{D11D41BD-066D-428C-97D0-1644827B21E4}" srcOrd="0" destOrd="1" presId="urn:microsoft.com/office/officeart/2005/8/layout/radial2"/>
    <dgm:cxn modelId="{853AF0F5-2545-4725-BFD2-8FB7F4EAE8DD}" type="presOf" srcId="{56D7769A-1DBE-45D1-BA2A-E04675484735}" destId="{3813324D-A965-4878-991A-6E048DBEDDA7}" srcOrd="0" destOrd="0" presId="urn:microsoft.com/office/officeart/2005/8/layout/radial2"/>
    <dgm:cxn modelId="{79500BFF-3062-4655-BE61-A6E7397254B8}" type="presOf" srcId="{BCF57153-32AC-485A-B6B5-A1E2D04C53C6}" destId="{6E530C37-B020-4E78-ABF1-A2CBE87C776B}" srcOrd="0" destOrd="0" presId="urn:microsoft.com/office/officeart/2005/8/layout/radial2"/>
    <dgm:cxn modelId="{2BCD1184-2B85-42B5-8BF3-955F559DF884}" type="presParOf" srcId="{7CE7FE9B-05A5-4327-8B23-F9D219388708}" destId="{1D129DA7-61C8-4C27-835C-3F854F988379}" srcOrd="0" destOrd="0" presId="urn:microsoft.com/office/officeart/2005/8/layout/radial2"/>
    <dgm:cxn modelId="{8792C9BB-8CC5-491D-97B4-188D41F166D2}" type="presParOf" srcId="{1D129DA7-61C8-4C27-835C-3F854F988379}" destId="{C9B3F76C-B6AF-457C-9E33-721E742E492D}" srcOrd="0" destOrd="0" presId="urn:microsoft.com/office/officeart/2005/8/layout/radial2"/>
    <dgm:cxn modelId="{9398C078-1EE8-4C92-B1E2-C99AE91B1684}" type="presParOf" srcId="{C9B3F76C-B6AF-457C-9E33-721E742E492D}" destId="{FC96A7B2-214E-4B43-8DD9-BD8596F90C24}" srcOrd="0" destOrd="0" presId="urn:microsoft.com/office/officeart/2005/8/layout/radial2"/>
    <dgm:cxn modelId="{0D34DEB5-FC7E-4DA1-A515-0C637640BF7C}" type="presParOf" srcId="{C9B3F76C-B6AF-457C-9E33-721E742E492D}" destId="{E9614D7D-C93E-408B-9F77-37F3002F1A67}" srcOrd="1" destOrd="0" presId="urn:microsoft.com/office/officeart/2005/8/layout/radial2"/>
    <dgm:cxn modelId="{0E3DAC48-76F7-49B8-BBED-38C5CBDD1578}" type="presParOf" srcId="{1D129DA7-61C8-4C27-835C-3F854F988379}" destId="{AC77208E-5DCE-4A2F-AFDD-A77F7B028BF4}" srcOrd="1" destOrd="0" presId="urn:microsoft.com/office/officeart/2005/8/layout/radial2"/>
    <dgm:cxn modelId="{37603056-D476-4825-BEC4-2D4B0B940A55}" type="presParOf" srcId="{1D129DA7-61C8-4C27-835C-3F854F988379}" destId="{6C62E59D-70B9-4CAF-A022-D62EF780B831}" srcOrd="2" destOrd="0" presId="urn:microsoft.com/office/officeart/2005/8/layout/radial2"/>
    <dgm:cxn modelId="{016B77DF-FA42-43B6-9862-A08808867D41}" type="presParOf" srcId="{6C62E59D-70B9-4CAF-A022-D62EF780B831}" destId="{EF5A7725-6CFB-4CBB-98CA-3165317F6DA7}" srcOrd="0" destOrd="0" presId="urn:microsoft.com/office/officeart/2005/8/layout/radial2"/>
    <dgm:cxn modelId="{0EB40C00-5408-4AFA-A81B-E2C6F3F23649}" type="presParOf" srcId="{6C62E59D-70B9-4CAF-A022-D62EF780B831}" destId="{D11D41BD-066D-428C-97D0-1644827B21E4}" srcOrd="1" destOrd="0" presId="urn:microsoft.com/office/officeart/2005/8/layout/radial2"/>
    <dgm:cxn modelId="{F602AA51-E0E6-4AA0-94E5-31DE670E0B93}" type="presParOf" srcId="{1D129DA7-61C8-4C27-835C-3F854F988379}" destId="{3813324D-A965-4878-991A-6E048DBEDDA7}" srcOrd="3" destOrd="0" presId="urn:microsoft.com/office/officeart/2005/8/layout/radial2"/>
    <dgm:cxn modelId="{68FF567B-DF14-4D5C-8D18-0647BB9F0300}" type="presParOf" srcId="{1D129DA7-61C8-4C27-835C-3F854F988379}" destId="{E7FF397F-FFAB-4D13-99A0-D10853A56299}" srcOrd="4" destOrd="0" presId="urn:microsoft.com/office/officeart/2005/8/layout/radial2"/>
    <dgm:cxn modelId="{7381A943-BA65-4700-8392-33C9E521AF12}" type="presParOf" srcId="{E7FF397F-FFAB-4D13-99A0-D10853A56299}" destId="{CFE166F6-59F3-4B64-A9EE-1254CF42F8F8}" srcOrd="0" destOrd="0" presId="urn:microsoft.com/office/officeart/2005/8/layout/radial2"/>
    <dgm:cxn modelId="{95207960-86E8-48D5-A7F3-0750A390D763}" type="presParOf" srcId="{E7FF397F-FFAB-4D13-99A0-D10853A56299}" destId="{B34D0BED-4A0A-4317-9BBD-1A5854604941}" srcOrd="1" destOrd="0" presId="urn:microsoft.com/office/officeart/2005/8/layout/radial2"/>
    <dgm:cxn modelId="{0C3B9552-DCD7-4029-9585-6F73BEBB7E94}" type="presParOf" srcId="{1D129DA7-61C8-4C27-835C-3F854F988379}" destId="{88A3D340-1482-4552-8FBD-76CAA5DC6822}" srcOrd="5" destOrd="0" presId="urn:microsoft.com/office/officeart/2005/8/layout/radial2"/>
    <dgm:cxn modelId="{BB1EB226-30B3-43BF-B50A-5D0684A508D9}" type="presParOf" srcId="{1D129DA7-61C8-4C27-835C-3F854F988379}" destId="{7A93BCC6-D1F8-48AD-BF99-03FE8A803353}" srcOrd="6" destOrd="0" presId="urn:microsoft.com/office/officeart/2005/8/layout/radial2"/>
    <dgm:cxn modelId="{B7314A2E-F7A4-4C8B-8F30-DBAB7A078241}" type="presParOf" srcId="{7A93BCC6-D1F8-48AD-BF99-03FE8A803353}" destId="{F23ABE13-7E46-4B9E-90CE-58ED75BA97EB}" srcOrd="0" destOrd="0" presId="urn:microsoft.com/office/officeart/2005/8/layout/radial2"/>
    <dgm:cxn modelId="{1FECCF49-9FFC-4A2A-9C39-94820F856B40}" type="presParOf" srcId="{7A93BCC6-D1F8-48AD-BF99-03FE8A803353}" destId="{6E530C37-B020-4E78-ABF1-A2CBE87C776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3C66595-E36D-4692-BCD8-3EFF178D366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A1ACBED-01E4-4ACE-A240-D97D32FD31C1}">
      <dgm:prSet phldrT="[Tekst]" custT="1"/>
      <dgm:spPr/>
      <dgm:t>
        <a:bodyPr/>
        <a:lstStyle/>
        <a:p>
          <a:r>
            <a:rPr lang="pl-PL" sz="1500" kern="1200" dirty="0">
              <a:solidFill>
                <a:prstClr val="white"/>
              </a:solidFill>
              <a:latin typeface="Rockwell" panose="02060603020205020403"/>
              <a:ea typeface="+mn-ea"/>
              <a:cs typeface="+mn-cs"/>
            </a:rPr>
            <a:t>Następcze</a:t>
          </a:r>
        </a:p>
      </dgm:t>
    </dgm:pt>
    <dgm:pt modelId="{59EC4BF4-E94C-4D4A-93B5-9CD9ECDD92F0}" type="parTrans" cxnId="{91BD8F09-5075-44F2-9624-BCBBD42CA10C}">
      <dgm:prSet/>
      <dgm:spPr/>
      <dgm:t>
        <a:bodyPr/>
        <a:lstStyle/>
        <a:p>
          <a:endParaRPr lang="pl-PL"/>
        </a:p>
      </dgm:t>
    </dgm:pt>
    <dgm:pt modelId="{12DC04F3-D000-460A-ABFA-E47602C092BB}" type="sibTrans" cxnId="{91BD8F09-5075-44F2-9624-BCBBD42CA10C}">
      <dgm:prSet/>
      <dgm:spPr/>
      <dgm:t>
        <a:bodyPr/>
        <a:lstStyle/>
        <a:p>
          <a:endParaRPr lang="pl-PL"/>
        </a:p>
      </dgm:t>
    </dgm:pt>
    <dgm:pt modelId="{5AC1D468-1F33-4907-8A17-588307F88A6E}">
      <dgm:prSet phldrT="[Tekst]"/>
      <dgm:spPr/>
      <dgm:t>
        <a:bodyPr/>
        <a:lstStyle/>
        <a:p>
          <a:r>
            <a:rPr lang="pl-PL" dirty="0"/>
            <a:t>Odszkodowanie za niesłuszne skazanie, aresztowanie lub zatrzymanie</a:t>
          </a:r>
        </a:p>
      </dgm:t>
    </dgm:pt>
    <dgm:pt modelId="{773AFC90-B419-44C0-BD6C-C0A17B4F341D}" type="parTrans" cxnId="{9236C88F-B548-4958-A9D9-5352AA3FF58D}">
      <dgm:prSet/>
      <dgm:spPr/>
      <dgm:t>
        <a:bodyPr/>
        <a:lstStyle/>
        <a:p>
          <a:endParaRPr lang="pl-PL"/>
        </a:p>
      </dgm:t>
    </dgm:pt>
    <dgm:pt modelId="{309B7F5B-E170-4D6B-9061-DD360768C95D}" type="sibTrans" cxnId="{9236C88F-B548-4958-A9D9-5352AA3FF58D}">
      <dgm:prSet/>
      <dgm:spPr/>
      <dgm:t>
        <a:bodyPr/>
        <a:lstStyle/>
        <a:p>
          <a:endParaRPr lang="pl-PL"/>
        </a:p>
      </dgm:t>
    </dgm:pt>
    <dgm:pt modelId="{2470B9E6-4E74-4B06-8526-1FA15D079C0F}">
      <dgm:prSet phldrT="[Tekst]"/>
      <dgm:spPr/>
      <dgm:t>
        <a:bodyPr/>
        <a:lstStyle/>
        <a:p>
          <a:r>
            <a:rPr lang="pl-PL" dirty="0"/>
            <a:t>Postępowanie ułaskawieniowe</a:t>
          </a:r>
        </a:p>
      </dgm:t>
    </dgm:pt>
    <dgm:pt modelId="{C8ACFFA7-D3A9-4F2B-92DD-3FA57FABCD5E}" type="parTrans" cxnId="{8C566BDA-206B-4E73-8A60-8780C34D26D1}">
      <dgm:prSet/>
      <dgm:spPr/>
      <dgm:t>
        <a:bodyPr/>
        <a:lstStyle/>
        <a:p>
          <a:endParaRPr lang="pl-PL"/>
        </a:p>
      </dgm:t>
    </dgm:pt>
    <dgm:pt modelId="{B7A95DC6-D469-444C-B6CC-CC3377DE3EE3}" type="sibTrans" cxnId="{8C566BDA-206B-4E73-8A60-8780C34D26D1}">
      <dgm:prSet/>
      <dgm:spPr/>
      <dgm:t>
        <a:bodyPr/>
        <a:lstStyle/>
        <a:p>
          <a:endParaRPr lang="pl-PL"/>
        </a:p>
      </dgm:t>
    </dgm:pt>
    <dgm:pt modelId="{BCD26608-174B-407A-8819-DBAF6E8EDAC3}">
      <dgm:prSet phldrT="[Tekst]" custT="1"/>
      <dgm:spPr/>
      <dgm:t>
        <a:bodyPr/>
        <a:lstStyle/>
        <a:p>
          <a:r>
            <a:rPr lang="pl-PL" sz="1500" kern="1200" dirty="0">
              <a:solidFill>
                <a:prstClr val="white"/>
              </a:solidFill>
              <a:latin typeface="Rockwell" panose="02060603020205020403"/>
              <a:ea typeface="+mn-ea"/>
              <a:cs typeface="+mn-cs"/>
            </a:rPr>
            <a:t>Uzupełniające</a:t>
          </a:r>
        </a:p>
      </dgm:t>
    </dgm:pt>
    <dgm:pt modelId="{56D7769A-1DBE-45D1-BA2A-E04675484735}" type="parTrans" cxnId="{DCF89320-7DA3-453C-A02C-80D6010BA4EF}">
      <dgm:prSet/>
      <dgm:spPr/>
      <dgm:t>
        <a:bodyPr/>
        <a:lstStyle/>
        <a:p>
          <a:endParaRPr lang="pl-PL"/>
        </a:p>
      </dgm:t>
    </dgm:pt>
    <dgm:pt modelId="{0CB3FF81-01EC-49EB-8030-594DACEC231F}" type="sibTrans" cxnId="{DCF89320-7DA3-453C-A02C-80D6010BA4EF}">
      <dgm:prSet/>
      <dgm:spPr/>
      <dgm:t>
        <a:bodyPr/>
        <a:lstStyle/>
        <a:p>
          <a:endParaRPr lang="pl-PL"/>
        </a:p>
      </dgm:t>
    </dgm:pt>
    <dgm:pt modelId="{343E010B-355C-4A7E-8846-330371E60671}">
      <dgm:prSet phldrT="[Tekst]"/>
      <dgm:spPr/>
      <dgm:t>
        <a:bodyPr/>
        <a:lstStyle/>
        <a:p>
          <a:r>
            <a:rPr lang="pl-PL" dirty="0"/>
            <a:t>Art. 420 k.p.k.</a:t>
          </a:r>
        </a:p>
      </dgm:t>
    </dgm:pt>
    <dgm:pt modelId="{DFDA7997-32BD-45C4-9424-646F6B2E0667}" type="parTrans" cxnId="{E81BFE4C-4296-43AA-9CA0-ECF89661CFDC}">
      <dgm:prSet/>
      <dgm:spPr/>
      <dgm:t>
        <a:bodyPr/>
        <a:lstStyle/>
        <a:p>
          <a:endParaRPr lang="pl-PL"/>
        </a:p>
      </dgm:t>
    </dgm:pt>
    <dgm:pt modelId="{AEDFD526-50CC-40AD-A450-F192F802C886}" type="sibTrans" cxnId="{E81BFE4C-4296-43AA-9CA0-ECF89661CFDC}">
      <dgm:prSet/>
      <dgm:spPr/>
      <dgm:t>
        <a:bodyPr/>
        <a:lstStyle/>
        <a:p>
          <a:endParaRPr lang="pl-PL"/>
        </a:p>
      </dgm:t>
    </dgm:pt>
    <dgm:pt modelId="{9106A844-75D4-4322-89BD-7696F01F9DBF}">
      <dgm:prSet phldrT="[Tekst]" phldr="1"/>
      <dgm:spPr/>
      <dgm:t>
        <a:bodyPr/>
        <a:lstStyle/>
        <a:p>
          <a:endParaRPr lang="pl-PL" dirty="0"/>
        </a:p>
      </dgm:t>
    </dgm:pt>
    <dgm:pt modelId="{9FA24CB2-7D64-4419-9BD3-226F49ADEA74}" type="parTrans" cxnId="{8C0C7FC4-AB4A-4EAA-919A-C895B2F7003C}">
      <dgm:prSet/>
      <dgm:spPr/>
      <dgm:t>
        <a:bodyPr/>
        <a:lstStyle/>
        <a:p>
          <a:endParaRPr lang="pl-PL"/>
        </a:p>
      </dgm:t>
    </dgm:pt>
    <dgm:pt modelId="{1DCD5311-599C-4AF8-B1F7-D585B8D1D827}" type="sibTrans" cxnId="{8C0C7FC4-AB4A-4EAA-919A-C895B2F7003C}">
      <dgm:prSet/>
      <dgm:spPr/>
      <dgm:t>
        <a:bodyPr/>
        <a:lstStyle/>
        <a:p>
          <a:endParaRPr lang="pl-PL"/>
        </a:p>
      </dgm:t>
    </dgm:pt>
    <dgm:pt modelId="{8B45A87D-F96A-4896-92B7-01F789DDEFC8}">
      <dgm:prSet phldrT="[Tekst]"/>
      <dgm:spPr/>
      <dgm:t>
        <a:bodyPr/>
        <a:lstStyle/>
        <a:p>
          <a:r>
            <a:rPr lang="pl-PL" dirty="0"/>
            <a:t>Postępowanie </a:t>
          </a:r>
          <a:r>
            <a:rPr lang="pl-PL" dirty="0" err="1"/>
            <a:t>ws</a:t>
          </a:r>
          <a:r>
            <a:rPr lang="pl-PL" dirty="0"/>
            <a:t>. wyroku łącznego</a:t>
          </a:r>
        </a:p>
      </dgm:t>
    </dgm:pt>
    <dgm:pt modelId="{7A59B914-5F93-42C9-84D7-2767CDAC42DA}" type="parTrans" cxnId="{04F7D6D4-0D61-4D46-BC6F-D6927037B21B}">
      <dgm:prSet/>
      <dgm:spPr/>
      <dgm:t>
        <a:bodyPr/>
        <a:lstStyle/>
        <a:p>
          <a:endParaRPr lang="pl-PL"/>
        </a:p>
      </dgm:t>
    </dgm:pt>
    <dgm:pt modelId="{EA6A7454-6007-4CFD-A756-0CEE0B961F08}" type="sibTrans" cxnId="{04F7D6D4-0D61-4D46-BC6F-D6927037B21B}">
      <dgm:prSet/>
      <dgm:spPr/>
      <dgm:t>
        <a:bodyPr/>
        <a:lstStyle/>
        <a:p>
          <a:endParaRPr lang="pl-PL"/>
        </a:p>
      </dgm:t>
    </dgm:pt>
    <dgm:pt modelId="{7CE7FE9B-05A5-4327-8B23-F9D219388708}" type="pres">
      <dgm:prSet presAssocID="{B3C66595-E36D-4692-BCD8-3EFF178D3668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1D129DA7-61C8-4C27-835C-3F854F988379}" type="pres">
      <dgm:prSet presAssocID="{B3C66595-E36D-4692-BCD8-3EFF178D3668}" presName="cycle" presStyleCnt="0"/>
      <dgm:spPr/>
    </dgm:pt>
    <dgm:pt modelId="{C9B3F76C-B6AF-457C-9E33-721E742E492D}" type="pres">
      <dgm:prSet presAssocID="{B3C66595-E36D-4692-BCD8-3EFF178D3668}" presName="centerShape" presStyleCnt="0"/>
      <dgm:spPr/>
    </dgm:pt>
    <dgm:pt modelId="{FC96A7B2-214E-4B43-8DD9-BD8596F90C24}" type="pres">
      <dgm:prSet presAssocID="{B3C66595-E36D-4692-BCD8-3EFF178D3668}" presName="connSite" presStyleLbl="node1" presStyleIdx="0" presStyleCnt="3"/>
      <dgm:spPr/>
    </dgm:pt>
    <dgm:pt modelId="{E9614D7D-C93E-408B-9F77-37F3002F1A67}" type="pres">
      <dgm:prSet presAssocID="{B3C66595-E36D-4692-BCD8-3EFF178D3668}" presName="visible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łotek sędziowski"/>
        </a:ext>
      </dgm:extLst>
    </dgm:pt>
    <dgm:pt modelId="{AC77208E-5DCE-4A2F-AFDD-A77F7B028BF4}" type="pres">
      <dgm:prSet presAssocID="{59EC4BF4-E94C-4D4A-93B5-9CD9ECDD92F0}" presName="Name25" presStyleLbl="parChTrans1D1" presStyleIdx="0" presStyleCnt="2"/>
      <dgm:spPr/>
    </dgm:pt>
    <dgm:pt modelId="{6C62E59D-70B9-4CAF-A022-D62EF780B831}" type="pres">
      <dgm:prSet presAssocID="{5A1ACBED-01E4-4ACE-A240-D97D32FD31C1}" presName="node" presStyleCnt="0"/>
      <dgm:spPr/>
    </dgm:pt>
    <dgm:pt modelId="{EF5A7725-6CFB-4CBB-98CA-3165317F6DA7}" type="pres">
      <dgm:prSet presAssocID="{5A1ACBED-01E4-4ACE-A240-D97D32FD31C1}" presName="parentNode" presStyleLbl="node1" presStyleIdx="1" presStyleCnt="3">
        <dgm:presLayoutVars>
          <dgm:chMax val="1"/>
          <dgm:bulletEnabled val="1"/>
        </dgm:presLayoutVars>
      </dgm:prSet>
      <dgm:spPr/>
    </dgm:pt>
    <dgm:pt modelId="{D11D41BD-066D-428C-97D0-1644827B21E4}" type="pres">
      <dgm:prSet presAssocID="{5A1ACBED-01E4-4ACE-A240-D97D32FD31C1}" presName="childNode" presStyleLbl="revTx" presStyleIdx="0" presStyleCnt="2">
        <dgm:presLayoutVars>
          <dgm:bulletEnabled val="1"/>
        </dgm:presLayoutVars>
      </dgm:prSet>
      <dgm:spPr/>
    </dgm:pt>
    <dgm:pt modelId="{3813324D-A965-4878-991A-6E048DBEDDA7}" type="pres">
      <dgm:prSet presAssocID="{56D7769A-1DBE-45D1-BA2A-E04675484735}" presName="Name25" presStyleLbl="parChTrans1D1" presStyleIdx="1" presStyleCnt="2"/>
      <dgm:spPr/>
    </dgm:pt>
    <dgm:pt modelId="{E7FF397F-FFAB-4D13-99A0-D10853A56299}" type="pres">
      <dgm:prSet presAssocID="{BCD26608-174B-407A-8819-DBAF6E8EDAC3}" presName="node" presStyleCnt="0"/>
      <dgm:spPr/>
    </dgm:pt>
    <dgm:pt modelId="{CFE166F6-59F3-4B64-A9EE-1254CF42F8F8}" type="pres">
      <dgm:prSet presAssocID="{BCD26608-174B-407A-8819-DBAF6E8EDAC3}" presName="parentNode" presStyleLbl="node1" presStyleIdx="2" presStyleCnt="3">
        <dgm:presLayoutVars>
          <dgm:chMax val="1"/>
          <dgm:bulletEnabled val="1"/>
        </dgm:presLayoutVars>
      </dgm:prSet>
      <dgm:spPr/>
    </dgm:pt>
    <dgm:pt modelId="{B34D0BED-4A0A-4317-9BBD-1A5854604941}" type="pres">
      <dgm:prSet presAssocID="{BCD26608-174B-407A-8819-DBAF6E8EDAC3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91BD8F09-5075-44F2-9624-BCBBD42CA10C}" srcId="{B3C66595-E36D-4692-BCD8-3EFF178D3668}" destId="{5A1ACBED-01E4-4ACE-A240-D97D32FD31C1}" srcOrd="0" destOrd="0" parTransId="{59EC4BF4-E94C-4D4A-93B5-9CD9ECDD92F0}" sibTransId="{12DC04F3-D000-460A-ABFA-E47602C092BB}"/>
    <dgm:cxn modelId="{D6128218-F22C-4E09-A374-F6F4A143142E}" type="presOf" srcId="{343E010B-355C-4A7E-8846-330371E60671}" destId="{B34D0BED-4A0A-4317-9BBD-1A5854604941}" srcOrd="0" destOrd="0" presId="urn:microsoft.com/office/officeart/2005/8/layout/radial2"/>
    <dgm:cxn modelId="{DCF89320-7DA3-453C-A02C-80D6010BA4EF}" srcId="{B3C66595-E36D-4692-BCD8-3EFF178D3668}" destId="{BCD26608-174B-407A-8819-DBAF6E8EDAC3}" srcOrd="1" destOrd="0" parTransId="{56D7769A-1DBE-45D1-BA2A-E04675484735}" sibTransId="{0CB3FF81-01EC-49EB-8030-594DACEC231F}"/>
    <dgm:cxn modelId="{C5CA4A34-7EE6-4BF0-B0CD-A3F65FEDB6FB}" type="presOf" srcId="{5AC1D468-1F33-4907-8A17-588307F88A6E}" destId="{D11D41BD-066D-428C-97D0-1644827B21E4}" srcOrd="0" destOrd="0" presId="urn:microsoft.com/office/officeart/2005/8/layout/radial2"/>
    <dgm:cxn modelId="{A9A23741-39AA-491F-9B32-5E36F32173CD}" type="presOf" srcId="{9106A844-75D4-4322-89BD-7696F01F9DBF}" destId="{B34D0BED-4A0A-4317-9BBD-1A5854604941}" srcOrd="0" destOrd="1" presId="urn:microsoft.com/office/officeart/2005/8/layout/radial2"/>
    <dgm:cxn modelId="{2C318762-0363-4334-812F-08BE91AC7292}" type="presOf" srcId="{8B45A87D-F96A-4896-92B7-01F789DDEFC8}" destId="{D11D41BD-066D-428C-97D0-1644827B21E4}" srcOrd="0" destOrd="2" presId="urn:microsoft.com/office/officeart/2005/8/layout/radial2"/>
    <dgm:cxn modelId="{E81BFE4C-4296-43AA-9CA0-ECF89661CFDC}" srcId="{BCD26608-174B-407A-8819-DBAF6E8EDAC3}" destId="{343E010B-355C-4A7E-8846-330371E60671}" srcOrd="0" destOrd="0" parTransId="{DFDA7997-32BD-45C4-9424-646F6B2E0667}" sibTransId="{AEDFD526-50CC-40AD-A450-F192F802C886}"/>
    <dgm:cxn modelId="{9236C88F-B548-4958-A9D9-5352AA3FF58D}" srcId="{5A1ACBED-01E4-4ACE-A240-D97D32FD31C1}" destId="{5AC1D468-1F33-4907-8A17-588307F88A6E}" srcOrd="0" destOrd="0" parTransId="{773AFC90-B419-44C0-BD6C-C0A17B4F341D}" sibTransId="{309B7F5B-E170-4D6B-9061-DD360768C95D}"/>
    <dgm:cxn modelId="{65080CA3-83E9-4E9A-A994-34C64CB6E00F}" type="presOf" srcId="{B3C66595-E36D-4692-BCD8-3EFF178D3668}" destId="{7CE7FE9B-05A5-4327-8B23-F9D219388708}" srcOrd="0" destOrd="0" presId="urn:microsoft.com/office/officeart/2005/8/layout/radial2"/>
    <dgm:cxn modelId="{9462ADBA-C6D1-4538-B8E1-91E000C813C5}" type="presOf" srcId="{59EC4BF4-E94C-4D4A-93B5-9CD9ECDD92F0}" destId="{AC77208E-5DCE-4A2F-AFDD-A77F7B028BF4}" srcOrd="0" destOrd="0" presId="urn:microsoft.com/office/officeart/2005/8/layout/radial2"/>
    <dgm:cxn modelId="{DA52F4BB-5031-454A-A14A-5AFE46B29062}" type="presOf" srcId="{5A1ACBED-01E4-4ACE-A240-D97D32FD31C1}" destId="{EF5A7725-6CFB-4CBB-98CA-3165317F6DA7}" srcOrd="0" destOrd="0" presId="urn:microsoft.com/office/officeart/2005/8/layout/radial2"/>
    <dgm:cxn modelId="{8C0C7FC4-AB4A-4EAA-919A-C895B2F7003C}" srcId="{BCD26608-174B-407A-8819-DBAF6E8EDAC3}" destId="{9106A844-75D4-4322-89BD-7696F01F9DBF}" srcOrd="1" destOrd="0" parTransId="{9FA24CB2-7D64-4419-9BD3-226F49ADEA74}" sibTransId="{1DCD5311-599C-4AF8-B1F7-D585B8D1D827}"/>
    <dgm:cxn modelId="{473778CF-3084-4352-AA6A-FD9C6BE8FF5A}" type="presOf" srcId="{BCD26608-174B-407A-8819-DBAF6E8EDAC3}" destId="{CFE166F6-59F3-4B64-A9EE-1254CF42F8F8}" srcOrd="0" destOrd="0" presId="urn:microsoft.com/office/officeart/2005/8/layout/radial2"/>
    <dgm:cxn modelId="{04F7D6D4-0D61-4D46-BC6F-D6927037B21B}" srcId="{5A1ACBED-01E4-4ACE-A240-D97D32FD31C1}" destId="{8B45A87D-F96A-4896-92B7-01F789DDEFC8}" srcOrd="2" destOrd="0" parTransId="{7A59B914-5F93-42C9-84D7-2767CDAC42DA}" sibTransId="{EA6A7454-6007-4CFD-A756-0CEE0B961F08}"/>
    <dgm:cxn modelId="{8C566BDA-206B-4E73-8A60-8780C34D26D1}" srcId="{5A1ACBED-01E4-4ACE-A240-D97D32FD31C1}" destId="{2470B9E6-4E74-4B06-8526-1FA15D079C0F}" srcOrd="1" destOrd="0" parTransId="{C8ACFFA7-D3A9-4F2B-92DD-3FA57FABCD5E}" sibTransId="{B7A95DC6-D469-444C-B6CC-CC3377DE3EE3}"/>
    <dgm:cxn modelId="{AFE4B9EB-DDD5-4A6A-ACB0-8D679BF789F3}" type="presOf" srcId="{2470B9E6-4E74-4B06-8526-1FA15D079C0F}" destId="{D11D41BD-066D-428C-97D0-1644827B21E4}" srcOrd="0" destOrd="1" presId="urn:microsoft.com/office/officeart/2005/8/layout/radial2"/>
    <dgm:cxn modelId="{853AF0F5-2545-4725-BFD2-8FB7F4EAE8DD}" type="presOf" srcId="{56D7769A-1DBE-45D1-BA2A-E04675484735}" destId="{3813324D-A965-4878-991A-6E048DBEDDA7}" srcOrd="0" destOrd="0" presId="urn:microsoft.com/office/officeart/2005/8/layout/radial2"/>
    <dgm:cxn modelId="{2BCD1184-2B85-42B5-8BF3-955F559DF884}" type="presParOf" srcId="{7CE7FE9B-05A5-4327-8B23-F9D219388708}" destId="{1D129DA7-61C8-4C27-835C-3F854F988379}" srcOrd="0" destOrd="0" presId="urn:microsoft.com/office/officeart/2005/8/layout/radial2"/>
    <dgm:cxn modelId="{8792C9BB-8CC5-491D-97B4-188D41F166D2}" type="presParOf" srcId="{1D129DA7-61C8-4C27-835C-3F854F988379}" destId="{C9B3F76C-B6AF-457C-9E33-721E742E492D}" srcOrd="0" destOrd="0" presId="urn:microsoft.com/office/officeart/2005/8/layout/radial2"/>
    <dgm:cxn modelId="{9398C078-1EE8-4C92-B1E2-C99AE91B1684}" type="presParOf" srcId="{C9B3F76C-B6AF-457C-9E33-721E742E492D}" destId="{FC96A7B2-214E-4B43-8DD9-BD8596F90C24}" srcOrd="0" destOrd="0" presId="urn:microsoft.com/office/officeart/2005/8/layout/radial2"/>
    <dgm:cxn modelId="{0D34DEB5-FC7E-4DA1-A515-0C637640BF7C}" type="presParOf" srcId="{C9B3F76C-B6AF-457C-9E33-721E742E492D}" destId="{E9614D7D-C93E-408B-9F77-37F3002F1A67}" srcOrd="1" destOrd="0" presId="urn:microsoft.com/office/officeart/2005/8/layout/radial2"/>
    <dgm:cxn modelId="{0E3DAC48-76F7-49B8-BBED-38C5CBDD1578}" type="presParOf" srcId="{1D129DA7-61C8-4C27-835C-3F854F988379}" destId="{AC77208E-5DCE-4A2F-AFDD-A77F7B028BF4}" srcOrd="1" destOrd="0" presId="urn:microsoft.com/office/officeart/2005/8/layout/radial2"/>
    <dgm:cxn modelId="{37603056-D476-4825-BEC4-2D4B0B940A55}" type="presParOf" srcId="{1D129DA7-61C8-4C27-835C-3F854F988379}" destId="{6C62E59D-70B9-4CAF-A022-D62EF780B831}" srcOrd="2" destOrd="0" presId="urn:microsoft.com/office/officeart/2005/8/layout/radial2"/>
    <dgm:cxn modelId="{016B77DF-FA42-43B6-9862-A08808867D41}" type="presParOf" srcId="{6C62E59D-70B9-4CAF-A022-D62EF780B831}" destId="{EF5A7725-6CFB-4CBB-98CA-3165317F6DA7}" srcOrd="0" destOrd="0" presId="urn:microsoft.com/office/officeart/2005/8/layout/radial2"/>
    <dgm:cxn modelId="{0EB40C00-5408-4AFA-A81B-E2C6F3F23649}" type="presParOf" srcId="{6C62E59D-70B9-4CAF-A022-D62EF780B831}" destId="{D11D41BD-066D-428C-97D0-1644827B21E4}" srcOrd="1" destOrd="0" presId="urn:microsoft.com/office/officeart/2005/8/layout/radial2"/>
    <dgm:cxn modelId="{F602AA51-E0E6-4AA0-94E5-31DE670E0B93}" type="presParOf" srcId="{1D129DA7-61C8-4C27-835C-3F854F988379}" destId="{3813324D-A965-4878-991A-6E048DBEDDA7}" srcOrd="3" destOrd="0" presId="urn:microsoft.com/office/officeart/2005/8/layout/radial2"/>
    <dgm:cxn modelId="{68FF567B-DF14-4D5C-8D18-0647BB9F0300}" type="presParOf" srcId="{1D129DA7-61C8-4C27-835C-3F854F988379}" destId="{E7FF397F-FFAB-4D13-99A0-D10853A56299}" srcOrd="4" destOrd="0" presId="urn:microsoft.com/office/officeart/2005/8/layout/radial2"/>
    <dgm:cxn modelId="{7381A943-BA65-4700-8392-33C9E521AF12}" type="presParOf" srcId="{E7FF397F-FFAB-4D13-99A0-D10853A56299}" destId="{CFE166F6-59F3-4B64-A9EE-1254CF42F8F8}" srcOrd="0" destOrd="0" presId="urn:microsoft.com/office/officeart/2005/8/layout/radial2"/>
    <dgm:cxn modelId="{95207960-86E8-48D5-A7F3-0750A390D763}" type="presParOf" srcId="{E7FF397F-FFAB-4D13-99A0-D10853A56299}" destId="{B34D0BED-4A0A-4317-9BBD-1A5854604941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98CFCB65-BBA3-4D78-B2E6-5E9BE76A57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CD09376-0CBD-4EF8-824C-804EBD6B3848}">
      <dgm:prSet phldrT="[Tekst]"/>
      <dgm:spPr/>
      <dgm:t>
        <a:bodyPr/>
        <a:lstStyle/>
        <a:p>
          <a:r>
            <a:rPr lang="pl-PL" dirty="0"/>
            <a:t>Przedmiotem procesu karnego jest:</a:t>
          </a:r>
        </a:p>
      </dgm:t>
    </dgm:pt>
    <dgm:pt modelId="{3497B0CB-20BF-4AC2-9162-1EDC6F8C086E}" type="parTrans" cxnId="{31686825-1E5F-4CE5-8492-5EA6A9F6C2C5}">
      <dgm:prSet/>
      <dgm:spPr/>
      <dgm:t>
        <a:bodyPr/>
        <a:lstStyle/>
        <a:p>
          <a:endParaRPr lang="pl-PL"/>
        </a:p>
      </dgm:t>
    </dgm:pt>
    <dgm:pt modelId="{3B7D6F47-B057-4995-A7C7-11595C52CF62}" type="sibTrans" cxnId="{31686825-1E5F-4CE5-8492-5EA6A9F6C2C5}">
      <dgm:prSet/>
      <dgm:spPr/>
      <dgm:t>
        <a:bodyPr/>
        <a:lstStyle/>
        <a:p>
          <a:endParaRPr lang="pl-PL"/>
        </a:p>
      </dgm:t>
    </dgm:pt>
    <dgm:pt modelId="{145586F0-243F-4EDC-9C7B-B1EA6D3BA14B}">
      <dgm:prSet phldrT="[Tekst]"/>
      <dgm:spPr/>
      <dgm:t>
        <a:bodyPr/>
        <a:lstStyle/>
        <a:p>
          <a:r>
            <a:rPr lang="pl-PL" dirty="0"/>
            <a:t>A) Izolacja sprawcy od społeczeństwa</a:t>
          </a:r>
        </a:p>
      </dgm:t>
    </dgm:pt>
    <dgm:pt modelId="{F4FA3FED-0608-4090-9705-E665843DAA26}" type="parTrans" cxnId="{B933AAFF-6082-4FDE-9D6B-5DB25B67D9D9}">
      <dgm:prSet/>
      <dgm:spPr/>
      <dgm:t>
        <a:bodyPr/>
        <a:lstStyle/>
        <a:p>
          <a:endParaRPr lang="pl-PL"/>
        </a:p>
      </dgm:t>
    </dgm:pt>
    <dgm:pt modelId="{B1208F39-BC6A-4FBB-9BB7-EBDFA009A23D}" type="sibTrans" cxnId="{B933AAFF-6082-4FDE-9D6B-5DB25B67D9D9}">
      <dgm:prSet/>
      <dgm:spPr/>
      <dgm:t>
        <a:bodyPr/>
        <a:lstStyle/>
        <a:p>
          <a:endParaRPr lang="pl-PL"/>
        </a:p>
      </dgm:t>
    </dgm:pt>
    <dgm:pt modelId="{DBD753F2-7F94-402B-9690-778E4C377577}">
      <dgm:prSet phldrT="[Tekst]"/>
      <dgm:spPr/>
      <dgm:t>
        <a:bodyPr/>
        <a:lstStyle/>
        <a:p>
          <a:r>
            <a:rPr lang="pl-PL" dirty="0"/>
            <a:t>B) Zhańbienie oskarżonego</a:t>
          </a:r>
        </a:p>
      </dgm:t>
    </dgm:pt>
    <dgm:pt modelId="{07C09951-D9A6-45B2-B9B2-7CAB2510FE96}" type="parTrans" cxnId="{7744F9AF-1207-4A7F-BD38-463A1FEFBF61}">
      <dgm:prSet/>
      <dgm:spPr/>
      <dgm:t>
        <a:bodyPr/>
        <a:lstStyle/>
        <a:p>
          <a:endParaRPr lang="pl-PL"/>
        </a:p>
      </dgm:t>
    </dgm:pt>
    <dgm:pt modelId="{A4D74206-6ABC-4DBD-A1CC-C000D61F4C44}" type="sibTrans" cxnId="{7744F9AF-1207-4A7F-BD38-463A1FEFBF61}">
      <dgm:prSet/>
      <dgm:spPr/>
      <dgm:t>
        <a:bodyPr/>
        <a:lstStyle/>
        <a:p>
          <a:endParaRPr lang="pl-PL"/>
        </a:p>
      </dgm:t>
    </dgm:pt>
    <dgm:pt modelId="{77CA2EB3-83EC-44B2-B548-2E6786D05A25}">
      <dgm:prSet phldrT="[Tekst]"/>
      <dgm:spPr/>
      <dgm:t>
        <a:bodyPr/>
        <a:lstStyle/>
        <a:p>
          <a:r>
            <a:rPr lang="pl-PL" dirty="0"/>
            <a:t>C) Rozstrzygnięcie sprawy w rozsądnym terminie</a:t>
          </a:r>
        </a:p>
      </dgm:t>
    </dgm:pt>
    <dgm:pt modelId="{9F37F642-4188-41E1-A466-B4EBB2101707}" type="parTrans" cxnId="{F96B44E1-8626-46CB-A5AD-8E82D609CAC8}">
      <dgm:prSet/>
      <dgm:spPr/>
      <dgm:t>
        <a:bodyPr/>
        <a:lstStyle/>
        <a:p>
          <a:endParaRPr lang="pl-PL"/>
        </a:p>
      </dgm:t>
    </dgm:pt>
    <dgm:pt modelId="{5653EDBC-F3EA-4C3C-A2C4-53F6B56ACC5B}" type="sibTrans" cxnId="{F96B44E1-8626-46CB-A5AD-8E82D609CAC8}">
      <dgm:prSet/>
      <dgm:spPr/>
      <dgm:t>
        <a:bodyPr/>
        <a:lstStyle/>
        <a:p>
          <a:endParaRPr lang="pl-PL"/>
        </a:p>
      </dgm:t>
    </dgm:pt>
    <dgm:pt modelId="{2C574BCE-5BBD-4C2F-A32E-BBF465651E80}">
      <dgm:prSet phldrT="[Tekst]"/>
      <dgm:spPr/>
      <dgm:t>
        <a:bodyPr/>
        <a:lstStyle/>
        <a:p>
          <a:r>
            <a:rPr lang="pl-PL" dirty="0"/>
            <a:t>D) Tworzenie precedensów prawnych (przydatnych przy rozstrzyganiu podobnych spraw w  przyszłości)</a:t>
          </a:r>
        </a:p>
      </dgm:t>
    </dgm:pt>
    <dgm:pt modelId="{CE2DF1FC-8BD4-4910-A596-FAC34D84CD0D}" type="parTrans" cxnId="{55920EDC-6A4A-471C-B8B8-9C71945AA452}">
      <dgm:prSet/>
      <dgm:spPr/>
      <dgm:t>
        <a:bodyPr/>
        <a:lstStyle/>
        <a:p>
          <a:endParaRPr lang="pl-PL"/>
        </a:p>
      </dgm:t>
    </dgm:pt>
    <dgm:pt modelId="{C7FC0E4D-D71A-4AE0-8977-26D26991C26D}" type="sibTrans" cxnId="{55920EDC-6A4A-471C-B8B8-9C71945AA452}">
      <dgm:prSet/>
      <dgm:spPr/>
      <dgm:t>
        <a:bodyPr/>
        <a:lstStyle/>
        <a:p>
          <a:endParaRPr lang="pl-PL"/>
        </a:p>
      </dgm:t>
    </dgm:pt>
    <dgm:pt modelId="{88DCA8F3-20D9-48B3-BBBC-935FA3E58110}" type="pres">
      <dgm:prSet presAssocID="{98CFCB65-BBA3-4D78-B2E6-5E9BE76A5702}" presName="vert0" presStyleCnt="0">
        <dgm:presLayoutVars>
          <dgm:dir/>
          <dgm:animOne val="branch"/>
          <dgm:animLvl val="lvl"/>
        </dgm:presLayoutVars>
      </dgm:prSet>
      <dgm:spPr/>
    </dgm:pt>
    <dgm:pt modelId="{DA773C26-CC25-46A0-9F2A-2823CC6D95D7}" type="pres">
      <dgm:prSet presAssocID="{BCD09376-0CBD-4EF8-824C-804EBD6B3848}" presName="thickLine" presStyleLbl="alignNode1" presStyleIdx="0" presStyleCnt="1"/>
      <dgm:spPr/>
    </dgm:pt>
    <dgm:pt modelId="{D18CB1B0-EB9C-4BC6-B7FC-876EB91E20F8}" type="pres">
      <dgm:prSet presAssocID="{BCD09376-0CBD-4EF8-824C-804EBD6B3848}" presName="horz1" presStyleCnt="0"/>
      <dgm:spPr/>
    </dgm:pt>
    <dgm:pt modelId="{9026A718-8E26-4F8E-876C-8897A53927EF}" type="pres">
      <dgm:prSet presAssocID="{BCD09376-0CBD-4EF8-824C-804EBD6B3848}" presName="tx1" presStyleLbl="revTx" presStyleIdx="0" presStyleCnt="5"/>
      <dgm:spPr/>
    </dgm:pt>
    <dgm:pt modelId="{E8151734-7B14-465F-8067-80477742335D}" type="pres">
      <dgm:prSet presAssocID="{BCD09376-0CBD-4EF8-824C-804EBD6B3848}" presName="vert1" presStyleCnt="0"/>
      <dgm:spPr/>
    </dgm:pt>
    <dgm:pt modelId="{20292066-7592-4D31-994E-9E634CE5F467}" type="pres">
      <dgm:prSet presAssocID="{145586F0-243F-4EDC-9C7B-B1EA6D3BA14B}" presName="vertSpace2a" presStyleCnt="0"/>
      <dgm:spPr/>
    </dgm:pt>
    <dgm:pt modelId="{0254F7F7-F7FB-4B93-A9B6-44100D3CEE35}" type="pres">
      <dgm:prSet presAssocID="{145586F0-243F-4EDC-9C7B-B1EA6D3BA14B}" presName="horz2" presStyleCnt="0"/>
      <dgm:spPr/>
    </dgm:pt>
    <dgm:pt modelId="{E264E3C1-A899-4B39-81E4-34C071342526}" type="pres">
      <dgm:prSet presAssocID="{145586F0-243F-4EDC-9C7B-B1EA6D3BA14B}" presName="horzSpace2" presStyleCnt="0"/>
      <dgm:spPr/>
    </dgm:pt>
    <dgm:pt modelId="{8091E17B-55C3-4ACD-9ACD-F5DBC7289AEF}" type="pres">
      <dgm:prSet presAssocID="{145586F0-243F-4EDC-9C7B-B1EA6D3BA14B}" presName="tx2" presStyleLbl="revTx" presStyleIdx="1" presStyleCnt="5"/>
      <dgm:spPr/>
    </dgm:pt>
    <dgm:pt modelId="{5F0D7E69-B831-4E80-B89B-171FEC2D6033}" type="pres">
      <dgm:prSet presAssocID="{145586F0-243F-4EDC-9C7B-B1EA6D3BA14B}" presName="vert2" presStyleCnt="0"/>
      <dgm:spPr/>
    </dgm:pt>
    <dgm:pt modelId="{51D1AA07-3922-457F-9DBF-D4ACE16AC75B}" type="pres">
      <dgm:prSet presAssocID="{145586F0-243F-4EDC-9C7B-B1EA6D3BA14B}" presName="thinLine2b" presStyleLbl="callout" presStyleIdx="0" presStyleCnt="4"/>
      <dgm:spPr/>
    </dgm:pt>
    <dgm:pt modelId="{6050CBBE-08BC-4534-BB7C-50411F9578CA}" type="pres">
      <dgm:prSet presAssocID="{145586F0-243F-4EDC-9C7B-B1EA6D3BA14B}" presName="vertSpace2b" presStyleCnt="0"/>
      <dgm:spPr/>
    </dgm:pt>
    <dgm:pt modelId="{6B2FF2B2-FA07-4C79-96D0-4C1B530AC926}" type="pres">
      <dgm:prSet presAssocID="{DBD753F2-7F94-402B-9690-778E4C377577}" presName="horz2" presStyleCnt="0"/>
      <dgm:spPr/>
    </dgm:pt>
    <dgm:pt modelId="{D010D3DD-1308-4786-8C1D-900832AD7426}" type="pres">
      <dgm:prSet presAssocID="{DBD753F2-7F94-402B-9690-778E4C377577}" presName="horzSpace2" presStyleCnt="0"/>
      <dgm:spPr/>
    </dgm:pt>
    <dgm:pt modelId="{29CD38D4-B3A6-496B-BADA-A401463E4580}" type="pres">
      <dgm:prSet presAssocID="{DBD753F2-7F94-402B-9690-778E4C377577}" presName="tx2" presStyleLbl="revTx" presStyleIdx="2" presStyleCnt="5"/>
      <dgm:spPr/>
    </dgm:pt>
    <dgm:pt modelId="{71B20CCF-B095-403C-9F99-9C6FA4B84801}" type="pres">
      <dgm:prSet presAssocID="{DBD753F2-7F94-402B-9690-778E4C377577}" presName="vert2" presStyleCnt="0"/>
      <dgm:spPr/>
    </dgm:pt>
    <dgm:pt modelId="{207957E3-A6C5-408E-94CC-E3DD2A564EA3}" type="pres">
      <dgm:prSet presAssocID="{DBD753F2-7F94-402B-9690-778E4C377577}" presName="thinLine2b" presStyleLbl="callout" presStyleIdx="1" presStyleCnt="4"/>
      <dgm:spPr/>
    </dgm:pt>
    <dgm:pt modelId="{043774B8-4F5C-4740-A7B6-1832770B0031}" type="pres">
      <dgm:prSet presAssocID="{DBD753F2-7F94-402B-9690-778E4C377577}" presName="vertSpace2b" presStyleCnt="0"/>
      <dgm:spPr/>
    </dgm:pt>
    <dgm:pt modelId="{8D2B027B-DB2C-4DD0-B8C2-1AEAB076E9CE}" type="pres">
      <dgm:prSet presAssocID="{77CA2EB3-83EC-44B2-B548-2E6786D05A25}" presName="horz2" presStyleCnt="0"/>
      <dgm:spPr/>
    </dgm:pt>
    <dgm:pt modelId="{E4D9E675-4C81-42A9-B760-82B119D15D25}" type="pres">
      <dgm:prSet presAssocID="{77CA2EB3-83EC-44B2-B548-2E6786D05A25}" presName="horzSpace2" presStyleCnt="0"/>
      <dgm:spPr/>
    </dgm:pt>
    <dgm:pt modelId="{C1C19F88-D28B-4BD8-B959-6356B38A9390}" type="pres">
      <dgm:prSet presAssocID="{77CA2EB3-83EC-44B2-B548-2E6786D05A25}" presName="tx2" presStyleLbl="revTx" presStyleIdx="3" presStyleCnt="5"/>
      <dgm:spPr/>
    </dgm:pt>
    <dgm:pt modelId="{B33B9646-B9D7-446F-8FCA-00B68E94F255}" type="pres">
      <dgm:prSet presAssocID="{77CA2EB3-83EC-44B2-B548-2E6786D05A25}" presName="vert2" presStyleCnt="0"/>
      <dgm:spPr/>
    </dgm:pt>
    <dgm:pt modelId="{786EB7A2-CD21-41C8-889B-F3A357C2267D}" type="pres">
      <dgm:prSet presAssocID="{77CA2EB3-83EC-44B2-B548-2E6786D05A25}" presName="thinLine2b" presStyleLbl="callout" presStyleIdx="2" presStyleCnt="4"/>
      <dgm:spPr/>
    </dgm:pt>
    <dgm:pt modelId="{8FF37C19-71A9-4003-98E4-B6CD1CF7DA05}" type="pres">
      <dgm:prSet presAssocID="{77CA2EB3-83EC-44B2-B548-2E6786D05A25}" presName="vertSpace2b" presStyleCnt="0"/>
      <dgm:spPr/>
    </dgm:pt>
    <dgm:pt modelId="{7B2C1D45-8F00-4FB1-963D-60DEC70E949D}" type="pres">
      <dgm:prSet presAssocID="{2C574BCE-5BBD-4C2F-A32E-BBF465651E80}" presName="horz2" presStyleCnt="0"/>
      <dgm:spPr/>
    </dgm:pt>
    <dgm:pt modelId="{BD417E36-5BA9-41CC-93EE-E2D2CE85E0F0}" type="pres">
      <dgm:prSet presAssocID="{2C574BCE-5BBD-4C2F-A32E-BBF465651E80}" presName="horzSpace2" presStyleCnt="0"/>
      <dgm:spPr/>
    </dgm:pt>
    <dgm:pt modelId="{F1DA3B30-1CC7-41AD-8694-8CC6BD398585}" type="pres">
      <dgm:prSet presAssocID="{2C574BCE-5BBD-4C2F-A32E-BBF465651E80}" presName="tx2" presStyleLbl="revTx" presStyleIdx="4" presStyleCnt="5"/>
      <dgm:spPr/>
    </dgm:pt>
    <dgm:pt modelId="{593F7301-094D-495F-8FF1-B0536B303EB7}" type="pres">
      <dgm:prSet presAssocID="{2C574BCE-5BBD-4C2F-A32E-BBF465651E80}" presName="vert2" presStyleCnt="0"/>
      <dgm:spPr/>
    </dgm:pt>
    <dgm:pt modelId="{28F3BA2B-8BAA-4DAE-824A-E325BA46016B}" type="pres">
      <dgm:prSet presAssocID="{2C574BCE-5BBD-4C2F-A32E-BBF465651E80}" presName="thinLine2b" presStyleLbl="callout" presStyleIdx="3" presStyleCnt="4"/>
      <dgm:spPr/>
    </dgm:pt>
    <dgm:pt modelId="{C5C8DACB-8613-4105-80CA-DE479B3907BF}" type="pres">
      <dgm:prSet presAssocID="{2C574BCE-5BBD-4C2F-A32E-BBF465651E80}" presName="vertSpace2b" presStyleCnt="0"/>
      <dgm:spPr/>
    </dgm:pt>
  </dgm:ptLst>
  <dgm:cxnLst>
    <dgm:cxn modelId="{31686825-1E5F-4CE5-8492-5EA6A9F6C2C5}" srcId="{98CFCB65-BBA3-4D78-B2E6-5E9BE76A5702}" destId="{BCD09376-0CBD-4EF8-824C-804EBD6B3848}" srcOrd="0" destOrd="0" parTransId="{3497B0CB-20BF-4AC2-9162-1EDC6F8C086E}" sibTransId="{3B7D6F47-B057-4995-A7C7-11595C52CF62}"/>
    <dgm:cxn modelId="{141CD927-C98E-4E46-A335-D1668395D900}" type="presOf" srcId="{DBD753F2-7F94-402B-9690-778E4C377577}" destId="{29CD38D4-B3A6-496B-BADA-A401463E4580}" srcOrd="0" destOrd="0" presId="urn:microsoft.com/office/officeart/2008/layout/LinedList"/>
    <dgm:cxn modelId="{68A7A32D-3EDE-433C-90DF-E6F26FD2991A}" type="presOf" srcId="{2C574BCE-5BBD-4C2F-A32E-BBF465651E80}" destId="{F1DA3B30-1CC7-41AD-8694-8CC6BD398585}" srcOrd="0" destOrd="0" presId="urn:microsoft.com/office/officeart/2008/layout/LinedList"/>
    <dgm:cxn modelId="{0D610A89-056D-45A3-88A8-FCE39F6AC2A2}" type="presOf" srcId="{98CFCB65-BBA3-4D78-B2E6-5E9BE76A5702}" destId="{88DCA8F3-20D9-48B3-BBBC-935FA3E58110}" srcOrd="0" destOrd="0" presId="urn:microsoft.com/office/officeart/2008/layout/LinedList"/>
    <dgm:cxn modelId="{147E759A-675E-45FC-91F7-CA773D8DD784}" type="presOf" srcId="{145586F0-243F-4EDC-9C7B-B1EA6D3BA14B}" destId="{8091E17B-55C3-4ACD-9ACD-F5DBC7289AEF}" srcOrd="0" destOrd="0" presId="urn:microsoft.com/office/officeart/2008/layout/LinedList"/>
    <dgm:cxn modelId="{D8A707A6-5E5C-447B-927A-85ADEA0E89AE}" type="presOf" srcId="{77CA2EB3-83EC-44B2-B548-2E6786D05A25}" destId="{C1C19F88-D28B-4BD8-B959-6356B38A9390}" srcOrd="0" destOrd="0" presId="urn:microsoft.com/office/officeart/2008/layout/LinedList"/>
    <dgm:cxn modelId="{7744F9AF-1207-4A7F-BD38-463A1FEFBF61}" srcId="{BCD09376-0CBD-4EF8-824C-804EBD6B3848}" destId="{DBD753F2-7F94-402B-9690-778E4C377577}" srcOrd="1" destOrd="0" parTransId="{07C09951-D9A6-45B2-B9B2-7CAB2510FE96}" sibTransId="{A4D74206-6ABC-4DBD-A1CC-C000D61F4C44}"/>
    <dgm:cxn modelId="{746C32C6-7EFC-4C93-BE1C-1EBC662AAD2A}" type="presOf" srcId="{BCD09376-0CBD-4EF8-824C-804EBD6B3848}" destId="{9026A718-8E26-4F8E-876C-8897A53927EF}" srcOrd="0" destOrd="0" presId="urn:microsoft.com/office/officeart/2008/layout/LinedList"/>
    <dgm:cxn modelId="{55920EDC-6A4A-471C-B8B8-9C71945AA452}" srcId="{BCD09376-0CBD-4EF8-824C-804EBD6B3848}" destId="{2C574BCE-5BBD-4C2F-A32E-BBF465651E80}" srcOrd="3" destOrd="0" parTransId="{CE2DF1FC-8BD4-4910-A596-FAC34D84CD0D}" sibTransId="{C7FC0E4D-D71A-4AE0-8977-26D26991C26D}"/>
    <dgm:cxn modelId="{F96B44E1-8626-46CB-A5AD-8E82D609CAC8}" srcId="{BCD09376-0CBD-4EF8-824C-804EBD6B3848}" destId="{77CA2EB3-83EC-44B2-B548-2E6786D05A25}" srcOrd="2" destOrd="0" parTransId="{9F37F642-4188-41E1-A466-B4EBB2101707}" sibTransId="{5653EDBC-F3EA-4C3C-A2C4-53F6B56ACC5B}"/>
    <dgm:cxn modelId="{B933AAFF-6082-4FDE-9D6B-5DB25B67D9D9}" srcId="{BCD09376-0CBD-4EF8-824C-804EBD6B3848}" destId="{145586F0-243F-4EDC-9C7B-B1EA6D3BA14B}" srcOrd="0" destOrd="0" parTransId="{F4FA3FED-0608-4090-9705-E665843DAA26}" sibTransId="{B1208F39-BC6A-4FBB-9BB7-EBDFA009A23D}"/>
    <dgm:cxn modelId="{9184D842-9A75-4833-9CF3-3C4492468650}" type="presParOf" srcId="{88DCA8F3-20D9-48B3-BBBC-935FA3E58110}" destId="{DA773C26-CC25-46A0-9F2A-2823CC6D95D7}" srcOrd="0" destOrd="0" presId="urn:microsoft.com/office/officeart/2008/layout/LinedList"/>
    <dgm:cxn modelId="{F1AA8290-AF64-43AD-8560-B934D9EE074A}" type="presParOf" srcId="{88DCA8F3-20D9-48B3-BBBC-935FA3E58110}" destId="{D18CB1B0-EB9C-4BC6-B7FC-876EB91E20F8}" srcOrd="1" destOrd="0" presId="urn:microsoft.com/office/officeart/2008/layout/LinedList"/>
    <dgm:cxn modelId="{B4D54617-81B7-4566-8DC1-AADC9ABBEB01}" type="presParOf" srcId="{D18CB1B0-EB9C-4BC6-B7FC-876EB91E20F8}" destId="{9026A718-8E26-4F8E-876C-8897A53927EF}" srcOrd="0" destOrd="0" presId="urn:microsoft.com/office/officeart/2008/layout/LinedList"/>
    <dgm:cxn modelId="{C52F2EC4-F25D-4A4F-916D-972BF8AB9098}" type="presParOf" srcId="{D18CB1B0-EB9C-4BC6-B7FC-876EB91E20F8}" destId="{E8151734-7B14-465F-8067-80477742335D}" srcOrd="1" destOrd="0" presId="urn:microsoft.com/office/officeart/2008/layout/LinedList"/>
    <dgm:cxn modelId="{CB5BCCA4-88C1-40C1-8174-D2367474993B}" type="presParOf" srcId="{E8151734-7B14-465F-8067-80477742335D}" destId="{20292066-7592-4D31-994E-9E634CE5F467}" srcOrd="0" destOrd="0" presId="urn:microsoft.com/office/officeart/2008/layout/LinedList"/>
    <dgm:cxn modelId="{D1C4A5FB-CFC2-4183-9331-CE4FBE8D284C}" type="presParOf" srcId="{E8151734-7B14-465F-8067-80477742335D}" destId="{0254F7F7-F7FB-4B93-A9B6-44100D3CEE35}" srcOrd="1" destOrd="0" presId="urn:microsoft.com/office/officeart/2008/layout/LinedList"/>
    <dgm:cxn modelId="{018C7864-6429-49B7-8643-639EE3879D23}" type="presParOf" srcId="{0254F7F7-F7FB-4B93-A9B6-44100D3CEE35}" destId="{E264E3C1-A899-4B39-81E4-34C071342526}" srcOrd="0" destOrd="0" presId="urn:microsoft.com/office/officeart/2008/layout/LinedList"/>
    <dgm:cxn modelId="{EC5FD59C-17B8-46DD-B9B3-6B1B5EEB4695}" type="presParOf" srcId="{0254F7F7-F7FB-4B93-A9B6-44100D3CEE35}" destId="{8091E17B-55C3-4ACD-9ACD-F5DBC7289AEF}" srcOrd="1" destOrd="0" presId="urn:microsoft.com/office/officeart/2008/layout/LinedList"/>
    <dgm:cxn modelId="{C53B0FAC-C0FA-49C9-8176-C2D088FB224D}" type="presParOf" srcId="{0254F7F7-F7FB-4B93-A9B6-44100D3CEE35}" destId="{5F0D7E69-B831-4E80-B89B-171FEC2D6033}" srcOrd="2" destOrd="0" presId="urn:microsoft.com/office/officeart/2008/layout/LinedList"/>
    <dgm:cxn modelId="{398CD8F1-A3A9-4E6E-B20A-A776D3F6569A}" type="presParOf" srcId="{E8151734-7B14-465F-8067-80477742335D}" destId="{51D1AA07-3922-457F-9DBF-D4ACE16AC75B}" srcOrd="2" destOrd="0" presId="urn:microsoft.com/office/officeart/2008/layout/LinedList"/>
    <dgm:cxn modelId="{03F54923-E665-4A5B-82CB-88F54B0B39C4}" type="presParOf" srcId="{E8151734-7B14-465F-8067-80477742335D}" destId="{6050CBBE-08BC-4534-BB7C-50411F9578CA}" srcOrd="3" destOrd="0" presId="urn:microsoft.com/office/officeart/2008/layout/LinedList"/>
    <dgm:cxn modelId="{D176E2D0-1E7F-4332-BAF6-A4D50F435F0E}" type="presParOf" srcId="{E8151734-7B14-465F-8067-80477742335D}" destId="{6B2FF2B2-FA07-4C79-96D0-4C1B530AC926}" srcOrd="4" destOrd="0" presId="urn:microsoft.com/office/officeart/2008/layout/LinedList"/>
    <dgm:cxn modelId="{D6069569-4252-4738-94CD-448498D09152}" type="presParOf" srcId="{6B2FF2B2-FA07-4C79-96D0-4C1B530AC926}" destId="{D010D3DD-1308-4786-8C1D-900832AD7426}" srcOrd="0" destOrd="0" presId="urn:microsoft.com/office/officeart/2008/layout/LinedList"/>
    <dgm:cxn modelId="{DF4A69E1-CDAB-4D98-BE22-DD48435B4DAF}" type="presParOf" srcId="{6B2FF2B2-FA07-4C79-96D0-4C1B530AC926}" destId="{29CD38D4-B3A6-496B-BADA-A401463E4580}" srcOrd="1" destOrd="0" presId="urn:microsoft.com/office/officeart/2008/layout/LinedList"/>
    <dgm:cxn modelId="{1CC330DB-34B3-4BFD-9B16-C133C220EEE8}" type="presParOf" srcId="{6B2FF2B2-FA07-4C79-96D0-4C1B530AC926}" destId="{71B20CCF-B095-403C-9F99-9C6FA4B84801}" srcOrd="2" destOrd="0" presId="urn:microsoft.com/office/officeart/2008/layout/LinedList"/>
    <dgm:cxn modelId="{6147E24A-7194-4751-AE55-974036B0361C}" type="presParOf" srcId="{E8151734-7B14-465F-8067-80477742335D}" destId="{207957E3-A6C5-408E-94CC-E3DD2A564EA3}" srcOrd="5" destOrd="0" presId="urn:microsoft.com/office/officeart/2008/layout/LinedList"/>
    <dgm:cxn modelId="{E37E43A7-B1FB-4702-8D42-8927684FB92A}" type="presParOf" srcId="{E8151734-7B14-465F-8067-80477742335D}" destId="{043774B8-4F5C-4740-A7B6-1832770B0031}" srcOrd="6" destOrd="0" presId="urn:microsoft.com/office/officeart/2008/layout/LinedList"/>
    <dgm:cxn modelId="{C1653ED0-5E58-45E7-A49A-741C4280E815}" type="presParOf" srcId="{E8151734-7B14-465F-8067-80477742335D}" destId="{8D2B027B-DB2C-4DD0-B8C2-1AEAB076E9CE}" srcOrd="7" destOrd="0" presId="urn:microsoft.com/office/officeart/2008/layout/LinedList"/>
    <dgm:cxn modelId="{3F7E6558-192A-412A-8A5E-2494221A327B}" type="presParOf" srcId="{8D2B027B-DB2C-4DD0-B8C2-1AEAB076E9CE}" destId="{E4D9E675-4C81-42A9-B760-82B119D15D25}" srcOrd="0" destOrd="0" presId="urn:microsoft.com/office/officeart/2008/layout/LinedList"/>
    <dgm:cxn modelId="{52C696EA-8DA3-46CC-BEA0-A5AD7F13D210}" type="presParOf" srcId="{8D2B027B-DB2C-4DD0-B8C2-1AEAB076E9CE}" destId="{C1C19F88-D28B-4BD8-B959-6356B38A9390}" srcOrd="1" destOrd="0" presId="urn:microsoft.com/office/officeart/2008/layout/LinedList"/>
    <dgm:cxn modelId="{42409273-1403-43CC-8248-C5D5085A0A0E}" type="presParOf" srcId="{8D2B027B-DB2C-4DD0-B8C2-1AEAB076E9CE}" destId="{B33B9646-B9D7-446F-8FCA-00B68E94F255}" srcOrd="2" destOrd="0" presId="urn:microsoft.com/office/officeart/2008/layout/LinedList"/>
    <dgm:cxn modelId="{9DE67450-56F0-41DB-9811-53EB144AF714}" type="presParOf" srcId="{E8151734-7B14-465F-8067-80477742335D}" destId="{786EB7A2-CD21-41C8-889B-F3A357C2267D}" srcOrd="8" destOrd="0" presId="urn:microsoft.com/office/officeart/2008/layout/LinedList"/>
    <dgm:cxn modelId="{D31CFBFF-84EB-4B80-AB03-48864A75C026}" type="presParOf" srcId="{E8151734-7B14-465F-8067-80477742335D}" destId="{8FF37C19-71A9-4003-98E4-B6CD1CF7DA05}" srcOrd="9" destOrd="0" presId="urn:microsoft.com/office/officeart/2008/layout/LinedList"/>
    <dgm:cxn modelId="{BDFB489F-948E-4AB5-B437-A5B1ACB156A3}" type="presParOf" srcId="{E8151734-7B14-465F-8067-80477742335D}" destId="{7B2C1D45-8F00-4FB1-963D-60DEC70E949D}" srcOrd="10" destOrd="0" presId="urn:microsoft.com/office/officeart/2008/layout/LinedList"/>
    <dgm:cxn modelId="{7FD65926-6A33-4824-9FD5-33937194A1C5}" type="presParOf" srcId="{7B2C1D45-8F00-4FB1-963D-60DEC70E949D}" destId="{BD417E36-5BA9-41CC-93EE-E2D2CE85E0F0}" srcOrd="0" destOrd="0" presId="urn:microsoft.com/office/officeart/2008/layout/LinedList"/>
    <dgm:cxn modelId="{E66C794D-2E7F-4C9A-B33B-824E73823AE9}" type="presParOf" srcId="{7B2C1D45-8F00-4FB1-963D-60DEC70E949D}" destId="{F1DA3B30-1CC7-41AD-8694-8CC6BD398585}" srcOrd="1" destOrd="0" presId="urn:microsoft.com/office/officeart/2008/layout/LinedList"/>
    <dgm:cxn modelId="{22C861DA-8900-471F-A2FD-998B591E264A}" type="presParOf" srcId="{7B2C1D45-8F00-4FB1-963D-60DEC70E949D}" destId="{593F7301-094D-495F-8FF1-B0536B303EB7}" srcOrd="2" destOrd="0" presId="urn:microsoft.com/office/officeart/2008/layout/LinedList"/>
    <dgm:cxn modelId="{83FBA691-8BB5-4D5A-A5D4-01DBDDADB65D}" type="presParOf" srcId="{E8151734-7B14-465F-8067-80477742335D}" destId="{28F3BA2B-8BAA-4DAE-824A-E325BA46016B}" srcOrd="11" destOrd="0" presId="urn:microsoft.com/office/officeart/2008/layout/LinedList"/>
    <dgm:cxn modelId="{303B6C9C-A9CE-43E3-8100-ECC9FC1C7140}" type="presParOf" srcId="{E8151734-7B14-465F-8067-80477742335D}" destId="{C5C8DACB-8613-4105-80CA-DE479B3907BF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98CFCB65-BBA3-4D78-B2E6-5E9BE76A57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CD09376-0CBD-4EF8-824C-804EBD6B3848}">
      <dgm:prSet phldrT="[Tekst]"/>
      <dgm:spPr/>
      <dgm:t>
        <a:bodyPr/>
        <a:lstStyle/>
        <a:p>
          <a:r>
            <a:rPr lang="pl-PL" dirty="0"/>
            <a:t>Z oskarżenia prywatnego ścigane jest:</a:t>
          </a:r>
        </a:p>
      </dgm:t>
    </dgm:pt>
    <dgm:pt modelId="{3497B0CB-20BF-4AC2-9162-1EDC6F8C086E}" type="parTrans" cxnId="{31686825-1E5F-4CE5-8492-5EA6A9F6C2C5}">
      <dgm:prSet/>
      <dgm:spPr/>
      <dgm:t>
        <a:bodyPr/>
        <a:lstStyle/>
        <a:p>
          <a:endParaRPr lang="pl-PL"/>
        </a:p>
      </dgm:t>
    </dgm:pt>
    <dgm:pt modelId="{3B7D6F47-B057-4995-A7C7-11595C52CF62}" type="sibTrans" cxnId="{31686825-1E5F-4CE5-8492-5EA6A9F6C2C5}">
      <dgm:prSet/>
      <dgm:spPr/>
      <dgm:t>
        <a:bodyPr/>
        <a:lstStyle/>
        <a:p>
          <a:endParaRPr lang="pl-PL"/>
        </a:p>
      </dgm:t>
    </dgm:pt>
    <dgm:pt modelId="{145586F0-243F-4EDC-9C7B-B1EA6D3BA14B}">
      <dgm:prSet phldrT="[Tekst]"/>
      <dgm:spPr/>
      <dgm:t>
        <a:bodyPr/>
        <a:lstStyle/>
        <a:p>
          <a:r>
            <a:rPr lang="pl-PL" dirty="0"/>
            <a:t>A) Przestępstwo kradzieży rzeczy ruchomej na szkodę osoby najbliższej</a:t>
          </a:r>
        </a:p>
      </dgm:t>
    </dgm:pt>
    <dgm:pt modelId="{F4FA3FED-0608-4090-9705-E665843DAA26}" type="parTrans" cxnId="{B933AAFF-6082-4FDE-9D6B-5DB25B67D9D9}">
      <dgm:prSet/>
      <dgm:spPr/>
      <dgm:t>
        <a:bodyPr/>
        <a:lstStyle/>
        <a:p>
          <a:endParaRPr lang="pl-PL"/>
        </a:p>
      </dgm:t>
    </dgm:pt>
    <dgm:pt modelId="{B1208F39-BC6A-4FBB-9BB7-EBDFA009A23D}" type="sibTrans" cxnId="{B933AAFF-6082-4FDE-9D6B-5DB25B67D9D9}">
      <dgm:prSet/>
      <dgm:spPr/>
      <dgm:t>
        <a:bodyPr/>
        <a:lstStyle/>
        <a:p>
          <a:endParaRPr lang="pl-PL"/>
        </a:p>
      </dgm:t>
    </dgm:pt>
    <dgm:pt modelId="{DBD753F2-7F94-402B-9690-778E4C377577}">
      <dgm:prSet phldrT="[Tekst]"/>
      <dgm:spPr/>
      <dgm:t>
        <a:bodyPr/>
        <a:lstStyle/>
        <a:p>
          <a:r>
            <a:rPr lang="pl-PL" dirty="0"/>
            <a:t>B) Przestępstwo </a:t>
          </a:r>
          <a:r>
            <a:rPr lang="pl-PL" dirty="0" err="1"/>
            <a:t>mobbingu</a:t>
          </a:r>
          <a:endParaRPr lang="pl-PL" dirty="0"/>
        </a:p>
      </dgm:t>
    </dgm:pt>
    <dgm:pt modelId="{07C09951-D9A6-45B2-B9B2-7CAB2510FE96}" type="parTrans" cxnId="{7744F9AF-1207-4A7F-BD38-463A1FEFBF61}">
      <dgm:prSet/>
      <dgm:spPr/>
      <dgm:t>
        <a:bodyPr/>
        <a:lstStyle/>
        <a:p>
          <a:endParaRPr lang="pl-PL"/>
        </a:p>
      </dgm:t>
    </dgm:pt>
    <dgm:pt modelId="{A4D74206-6ABC-4DBD-A1CC-C000D61F4C44}" type="sibTrans" cxnId="{7744F9AF-1207-4A7F-BD38-463A1FEFBF61}">
      <dgm:prSet/>
      <dgm:spPr/>
      <dgm:t>
        <a:bodyPr/>
        <a:lstStyle/>
        <a:p>
          <a:endParaRPr lang="pl-PL"/>
        </a:p>
      </dgm:t>
    </dgm:pt>
    <dgm:pt modelId="{77CA2EB3-83EC-44B2-B548-2E6786D05A25}">
      <dgm:prSet phldrT="[Tekst]"/>
      <dgm:spPr/>
      <dgm:t>
        <a:bodyPr/>
        <a:lstStyle/>
        <a:p>
          <a:r>
            <a:rPr lang="pl-PL" dirty="0"/>
            <a:t>C) Naruszenie nietykalności cielesnej</a:t>
          </a:r>
        </a:p>
      </dgm:t>
    </dgm:pt>
    <dgm:pt modelId="{9F37F642-4188-41E1-A466-B4EBB2101707}" type="parTrans" cxnId="{F96B44E1-8626-46CB-A5AD-8E82D609CAC8}">
      <dgm:prSet/>
      <dgm:spPr/>
      <dgm:t>
        <a:bodyPr/>
        <a:lstStyle/>
        <a:p>
          <a:endParaRPr lang="pl-PL"/>
        </a:p>
      </dgm:t>
    </dgm:pt>
    <dgm:pt modelId="{5653EDBC-F3EA-4C3C-A2C4-53F6B56ACC5B}" type="sibTrans" cxnId="{F96B44E1-8626-46CB-A5AD-8E82D609CAC8}">
      <dgm:prSet/>
      <dgm:spPr/>
      <dgm:t>
        <a:bodyPr/>
        <a:lstStyle/>
        <a:p>
          <a:endParaRPr lang="pl-PL"/>
        </a:p>
      </dgm:t>
    </dgm:pt>
    <dgm:pt modelId="{2C574BCE-5BBD-4C2F-A32E-BBF465651E80}">
      <dgm:prSet phldrT="[Tekst]"/>
      <dgm:spPr/>
      <dgm:t>
        <a:bodyPr/>
        <a:lstStyle/>
        <a:p>
          <a:r>
            <a:rPr lang="pl-PL" dirty="0"/>
            <a:t>D) Każdy czyn zabroniony przeciwko mieniu, o ile wartość przedmiotu czynności wykonawczej nie przenosi 500 zł</a:t>
          </a:r>
        </a:p>
      </dgm:t>
    </dgm:pt>
    <dgm:pt modelId="{CE2DF1FC-8BD4-4910-A596-FAC34D84CD0D}" type="parTrans" cxnId="{55920EDC-6A4A-471C-B8B8-9C71945AA452}">
      <dgm:prSet/>
      <dgm:spPr/>
      <dgm:t>
        <a:bodyPr/>
        <a:lstStyle/>
        <a:p>
          <a:endParaRPr lang="pl-PL"/>
        </a:p>
      </dgm:t>
    </dgm:pt>
    <dgm:pt modelId="{C7FC0E4D-D71A-4AE0-8977-26D26991C26D}" type="sibTrans" cxnId="{55920EDC-6A4A-471C-B8B8-9C71945AA452}">
      <dgm:prSet/>
      <dgm:spPr/>
      <dgm:t>
        <a:bodyPr/>
        <a:lstStyle/>
        <a:p>
          <a:endParaRPr lang="pl-PL"/>
        </a:p>
      </dgm:t>
    </dgm:pt>
    <dgm:pt modelId="{88DCA8F3-20D9-48B3-BBBC-935FA3E58110}" type="pres">
      <dgm:prSet presAssocID="{98CFCB65-BBA3-4D78-B2E6-5E9BE76A5702}" presName="vert0" presStyleCnt="0">
        <dgm:presLayoutVars>
          <dgm:dir/>
          <dgm:animOne val="branch"/>
          <dgm:animLvl val="lvl"/>
        </dgm:presLayoutVars>
      </dgm:prSet>
      <dgm:spPr/>
    </dgm:pt>
    <dgm:pt modelId="{DA773C26-CC25-46A0-9F2A-2823CC6D95D7}" type="pres">
      <dgm:prSet presAssocID="{BCD09376-0CBD-4EF8-824C-804EBD6B3848}" presName="thickLine" presStyleLbl="alignNode1" presStyleIdx="0" presStyleCnt="1"/>
      <dgm:spPr/>
    </dgm:pt>
    <dgm:pt modelId="{D18CB1B0-EB9C-4BC6-B7FC-876EB91E20F8}" type="pres">
      <dgm:prSet presAssocID="{BCD09376-0CBD-4EF8-824C-804EBD6B3848}" presName="horz1" presStyleCnt="0"/>
      <dgm:spPr/>
    </dgm:pt>
    <dgm:pt modelId="{9026A718-8E26-4F8E-876C-8897A53927EF}" type="pres">
      <dgm:prSet presAssocID="{BCD09376-0CBD-4EF8-824C-804EBD6B3848}" presName="tx1" presStyleLbl="revTx" presStyleIdx="0" presStyleCnt="5"/>
      <dgm:spPr/>
    </dgm:pt>
    <dgm:pt modelId="{E8151734-7B14-465F-8067-80477742335D}" type="pres">
      <dgm:prSet presAssocID="{BCD09376-0CBD-4EF8-824C-804EBD6B3848}" presName="vert1" presStyleCnt="0"/>
      <dgm:spPr/>
    </dgm:pt>
    <dgm:pt modelId="{20292066-7592-4D31-994E-9E634CE5F467}" type="pres">
      <dgm:prSet presAssocID="{145586F0-243F-4EDC-9C7B-B1EA6D3BA14B}" presName="vertSpace2a" presStyleCnt="0"/>
      <dgm:spPr/>
    </dgm:pt>
    <dgm:pt modelId="{0254F7F7-F7FB-4B93-A9B6-44100D3CEE35}" type="pres">
      <dgm:prSet presAssocID="{145586F0-243F-4EDC-9C7B-B1EA6D3BA14B}" presName="horz2" presStyleCnt="0"/>
      <dgm:spPr/>
    </dgm:pt>
    <dgm:pt modelId="{E264E3C1-A899-4B39-81E4-34C071342526}" type="pres">
      <dgm:prSet presAssocID="{145586F0-243F-4EDC-9C7B-B1EA6D3BA14B}" presName="horzSpace2" presStyleCnt="0"/>
      <dgm:spPr/>
    </dgm:pt>
    <dgm:pt modelId="{8091E17B-55C3-4ACD-9ACD-F5DBC7289AEF}" type="pres">
      <dgm:prSet presAssocID="{145586F0-243F-4EDC-9C7B-B1EA6D3BA14B}" presName="tx2" presStyleLbl="revTx" presStyleIdx="1" presStyleCnt="5"/>
      <dgm:spPr/>
    </dgm:pt>
    <dgm:pt modelId="{5F0D7E69-B831-4E80-B89B-171FEC2D6033}" type="pres">
      <dgm:prSet presAssocID="{145586F0-243F-4EDC-9C7B-B1EA6D3BA14B}" presName="vert2" presStyleCnt="0"/>
      <dgm:spPr/>
    </dgm:pt>
    <dgm:pt modelId="{51D1AA07-3922-457F-9DBF-D4ACE16AC75B}" type="pres">
      <dgm:prSet presAssocID="{145586F0-243F-4EDC-9C7B-B1EA6D3BA14B}" presName="thinLine2b" presStyleLbl="callout" presStyleIdx="0" presStyleCnt="4"/>
      <dgm:spPr/>
    </dgm:pt>
    <dgm:pt modelId="{6050CBBE-08BC-4534-BB7C-50411F9578CA}" type="pres">
      <dgm:prSet presAssocID="{145586F0-243F-4EDC-9C7B-B1EA6D3BA14B}" presName="vertSpace2b" presStyleCnt="0"/>
      <dgm:spPr/>
    </dgm:pt>
    <dgm:pt modelId="{6B2FF2B2-FA07-4C79-96D0-4C1B530AC926}" type="pres">
      <dgm:prSet presAssocID="{DBD753F2-7F94-402B-9690-778E4C377577}" presName="horz2" presStyleCnt="0"/>
      <dgm:spPr/>
    </dgm:pt>
    <dgm:pt modelId="{D010D3DD-1308-4786-8C1D-900832AD7426}" type="pres">
      <dgm:prSet presAssocID="{DBD753F2-7F94-402B-9690-778E4C377577}" presName="horzSpace2" presStyleCnt="0"/>
      <dgm:spPr/>
    </dgm:pt>
    <dgm:pt modelId="{29CD38D4-B3A6-496B-BADA-A401463E4580}" type="pres">
      <dgm:prSet presAssocID="{DBD753F2-7F94-402B-9690-778E4C377577}" presName="tx2" presStyleLbl="revTx" presStyleIdx="2" presStyleCnt="5"/>
      <dgm:spPr/>
    </dgm:pt>
    <dgm:pt modelId="{71B20CCF-B095-403C-9F99-9C6FA4B84801}" type="pres">
      <dgm:prSet presAssocID="{DBD753F2-7F94-402B-9690-778E4C377577}" presName="vert2" presStyleCnt="0"/>
      <dgm:spPr/>
    </dgm:pt>
    <dgm:pt modelId="{207957E3-A6C5-408E-94CC-E3DD2A564EA3}" type="pres">
      <dgm:prSet presAssocID="{DBD753F2-7F94-402B-9690-778E4C377577}" presName="thinLine2b" presStyleLbl="callout" presStyleIdx="1" presStyleCnt="4"/>
      <dgm:spPr/>
    </dgm:pt>
    <dgm:pt modelId="{043774B8-4F5C-4740-A7B6-1832770B0031}" type="pres">
      <dgm:prSet presAssocID="{DBD753F2-7F94-402B-9690-778E4C377577}" presName="vertSpace2b" presStyleCnt="0"/>
      <dgm:spPr/>
    </dgm:pt>
    <dgm:pt modelId="{8D2B027B-DB2C-4DD0-B8C2-1AEAB076E9CE}" type="pres">
      <dgm:prSet presAssocID="{77CA2EB3-83EC-44B2-B548-2E6786D05A25}" presName="horz2" presStyleCnt="0"/>
      <dgm:spPr/>
    </dgm:pt>
    <dgm:pt modelId="{E4D9E675-4C81-42A9-B760-82B119D15D25}" type="pres">
      <dgm:prSet presAssocID="{77CA2EB3-83EC-44B2-B548-2E6786D05A25}" presName="horzSpace2" presStyleCnt="0"/>
      <dgm:spPr/>
    </dgm:pt>
    <dgm:pt modelId="{C1C19F88-D28B-4BD8-B959-6356B38A9390}" type="pres">
      <dgm:prSet presAssocID="{77CA2EB3-83EC-44B2-B548-2E6786D05A25}" presName="tx2" presStyleLbl="revTx" presStyleIdx="3" presStyleCnt="5"/>
      <dgm:spPr/>
    </dgm:pt>
    <dgm:pt modelId="{B33B9646-B9D7-446F-8FCA-00B68E94F255}" type="pres">
      <dgm:prSet presAssocID="{77CA2EB3-83EC-44B2-B548-2E6786D05A25}" presName="vert2" presStyleCnt="0"/>
      <dgm:spPr/>
    </dgm:pt>
    <dgm:pt modelId="{786EB7A2-CD21-41C8-889B-F3A357C2267D}" type="pres">
      <dgm:prSet presAssocID="{77CA2EB3-83EC-44B2-B548-2E6786D05A25}" presName="thinLine2b" presStyleLbl="callout" presStyleIdx="2" presStyleCnt="4"/>
      <dgm:spPr/>
    </dgm:pt>
    <dgm:pt modelId="{8FF37C19-71A9-4003-98E4-B6CD1CF7DA05}" type="pres">
      <dgm:prSet presAssocID="{77CA2EB3-83EC-44B2-B548-2E6786D05A25}" presName="vertSpace2b" presStyleCnt="0"/>
      <dgm:spPr/>
    </dgm:pt>
    <dgm:pt modelId="{7B2C1D45-8F00-4FB1-963D-60DEC70E949D}" type="pres">
      <dgm:prSet presAssocID="{2C574BCE-5BBD-4C2F-A32E-BBF465651E80}" presName="horz2" presStyleCnt="0"/>
      <dgm:spPr/>
    </dgm:pt>
    <dgm:pt modelId="{BD417E36-5BA9-41CC-93EE-E2D2CE85E0F0}" type="pres">
      <dgm:prSet presAssocID="{2C574BCE-5BBD-4C2F-A32E-BBF465651E80}" presName="horzSpace2" presStyleCnt="0"/>
      <dgm:spPr/>
    </dgm:pt>
    <dgm:pt modelId="{F1DA3B30-1CC7-41AD-8694-8CC6BD398585}" type="pres">
      <dgm:prSet presAssocID="{2C574BCE-5BBD-4C2F-A32E-BBF465651E80}" presName="tx2" presStyleLbl="revTx" presStyleIdx="4" presStyleCnt="5"/>
      <dgm:spPr/>
    </dgm:pt>
    <dgm:pt modelId="{593F7301-094D-495F-8FF1-B0536B303EB7}" type="pres">
      <dgm:prSet presAssocID="{2C574BCE-5BBD-4C2F-A32E-BBF465651E80}" presName="vert2" presStyleCnt="0"/>
      <dgm:spPr/>
    </dgm:pt>
    <dgm:pt modelId="{28F3BA2B-8BAA-4DAE-824A-E325BA46016B}" type="pres">
      <dgm:prSet presAssocID="{2C574BCE-5BBD-4C2F-A32E-BBF465651E80}" presName="thinLine2b" presStyleLbl="callout" presStyleIdx="3" presStyleCnt="4"/>
      <dgm:spPr/>
    </dgm:pt>
    <dgm:pt modelId="{C5C8DACB-8613-4105-80CA-DE479B3907BF}" type="pres">
      <dgm:prSet presAssocID="{2C574BCE-5BBD-4C2F-A32E-BBF465651E80}" presName="vertSpace2b" presStyleCnt="0"/>
      <dgm:spPr/>
    </dgm:pt>
  </dgm:ptLst>
  <dgm:cxnLst>
    <dgm:cxn modelId="{31686825-1E5F-4CE5-8492-5EA6A9F6C2C5}" srcId="{98CFCB65-BBA3-4D78-B2E6-5E9BE76A5702}" destId="{BCD09376-0CBD-4EF8-824C-804EBD6B3848}" srcOrd="0" destOrd="0" parTransId="{3497B0CB-20BF-4AC2-9162-1EDC6F8C086E}" sibTransId="{3B7D6F47-B057-4995-A7C7-11595C52CF62}"/>
    <dgm:cxn modelId="{141CD927-C98E-4E46-A335-D1668395D900}" type="presOf" srcId="{DBD753F2-7F94-402B-9690-778E4C377577}" destId="{29CD38D4-B3A6-496B-BADA-A401463E4580}" srcOrd="0" destOrd="0" presId="urn:microsoft.com/office/officeart/2008/layout/LinedList"/>
    <dgm:cxn modelId="{68A7A32D-3EDE-433C-90DF-E6F26FD2991A}" type="presOf" srcId="{2C574BCE-5BBD-4C2F-A32E-BBF465651E80}" destId="{F1DA3B30-1CC7-41AD-8694-8CC6BD398585}" srcOrd="0" destOrd="0" presId="urn:microsoft.com/office/officeart/2008/layout/LinedList"/>
    <dgm:cxn modelId="{0D610A89-056D-45A3-88A8-FCE39F6AC2A2}" type="presOf" srcId="{98CFCB65-BBA3-4D78-B2E6-5E9BE76A5702}" destId="{88DCA8F3-20D9-48B3-BBBC-935FA3E58110}" srcOrd="0" destOrd="0" presId="urn:microsoft.com/office/officeart/2008/layout/LinedList"/>
    <dgm:cxn modelId="{147E759A-675E-45FC-91F7-CA773D8DD784}" type="presOf" srcId="{145586F0-243F-4EDC-9C7B-B1EA6D3BA14B}" destId="{8091E17B-55C3-4ACD-9ACD-F5DBC7289AEF}" srcOrd="0" destOrd="0" presId="urn:microsoft.com/office/officeart/2008/layout/LinedList"/>
    <dgm:cxn modelId="{D8A707A6-5E5C-447B-927A-85ADEA0E89AE}" type="presOf" srcId="{77CA2EB3-83EC-44B2-B548-2E6786D05A25}" destId="{C1C19F88-D28B-4BD8-B959-6356B38A9390}" srcOrd="0" destOrd="0" presId="urn:microsoft.com/office/officeart/2008/layout/LinedList"/>
    <dgm:cxn modelId="{7744F9AF-1207-4A7F-BD38-463A1FEFBF61}" srcId="{BCD09376-0CBD-4EF8-824C-804EBD6B3848}" destId="{DBD753F2-7F94-402B-9690-778E4C377577}" srcOrd="1" destOrd="0" parTransId="{07C09951-D9A6-45B2-B9B2-7CAB2510FE96}" sibTransId="{A4D74206-6ABC-4DBD-A1CC-C000D61F4C44}"/>
    <dgm:cxn modelId="{746C32C6-7EFC-4C93-BE1C-1EBC662AAD2A}" type="presOf" srcId="{BCD09376-0CBD-4EF8-824C-804EBD6B3848}" destId="{9026A718-8E26-4F8E-876C-8897A53927EF}" srcOrd="0" destOrd="0" presId="urn:microsoft.com/office/officeart/2008/layout/LinedList"/>
    <dgm:cxn modelId="{55920EDC-6A4A-471C-B8B8-9C71945AA452}" srcId="{BCD09376-0CBD-4EF8-824C-804EBD6B3848}" destId="{2C574BCE-5BBD-4C2F-A32E-BBF465651E80}" srcOrd="3" destOrd="0" parTransId="{CE2DF1FC-8BD4-4910-A596-FAC34D84CD0D}" sibTransId="{C7FC0E4D-D71A-4AE0-8977-26D26991C26D}"/>
    <dgm:cxn modelId="{F96B44E1-8626-46CB-A5AD-8E82D609CAC8}" srcId="{BCD09376-0CBD-4EF8-824C-804EBD6B3848}" destId="{77CA2EB3-83EC-44B2-B548-2E6786D05A25}" srcOrd="2" destOrd="0" parTransId="{9F37F642-4188-41E1-A466-B4EBB2101707}" sibTransId="{5653EDBC-F3EA-4C3C-A2C4-53F6B56ACC5B}"/>
    <dgm:cxn modelId="{B933AAFF-6082-4FDE-9D6B-5DB25B67D9D9}" srcId="{BCD09376-0CBD-4EF8-824C-804EBD6B3848}" destId="{145586F0-243F-4EDC-9C7B-B1EA6D3BA14B}" srcOrd="0" destOrd="0" parTransId="{F4FA3FED-0608-4090-9705-E665843DAA26}" sibTransId="{B1208F39-BC6A-4FBB-9BB7-EBDFA009A23D}"/>
    <dgm:cxn modelId="{9184D842-9A75-4833-9CF3-3C4492468650}" type="presParOf" srcId="{88DCA8F3-20D9-48B3-BBBC-935FA3E58110}" destId="{DA773C26-CC25-46A0-9F2A-2823CC6D95D7}" srcOrd="0" destOrd="0" presId="urn:microsoft.com/office/officeart/2008/layout/LinedList"/>
    <dgm:cxn modelId="{F1AA8290-AF64-43AD-8560-B934D9EE074A}" type="presParOf" srcId="{88DCA8F3-20D9-48B3-BBBC-935FA3E58110}" destId="{D18CB1B0-EB9C-4BC6-B7FC-876EB91E20F8}" srcOrd="1" destOrd="0" presId="urn:microsoft.com/office/officeart/2008/layout/LinedList"/>
    <dgm:cxn modelId="{B4D54617-81B7-4566-8DC1-AADC9ABBEB01}" type="presParOf" srcId="{D18CB1B0-EB9C-4BC6-B7FC-876EB91E20F8}" destId="{9026A718-8E26-4F8E-876C-8897A53927EF}" srcOrd="0" destOrd="0" presId="urn:microsoft.com/office/officeart/2008/layout/LinedList"/>
    <dgm:cxn modelId="{C52F2EC4-F25D-4A4F-916D-972BF8AB9098}" type="presParOf" srcId="{D18CB1B0-EB9C-4BC6-B7FC-876EB91E20F8}" destId="{E8151734-7B14-465F-8067-80477742335D}" srcOrd="1" destOrd="0" presId="urn:microsoft.com/office/officeart/2008/layout/LinedList"/>
    <dgm:cxn modelId="{CB5BCCA4-88C1-40C1-8174-D2367474993B}" type="presParOf" srcId="{E8151734-7B14-465F-8067-80477742335D}" destId="{20292066-7592-4D31-994E-9E634CE5F467}" srcOrd="0" destOrd="0" presId="urn:microsoft.com/office/officeart/2008/layout/LinedList"/>
    <dgm:cxn modelId="{D1C4A5FB-CFC2-4183-9331-CE4FBE8D284C}" type="presParOf" srcId="{E8151734-7B14-465F-8067-80477742335D}" destId="{0254F7F7-F7FB-4B93-A9B6-44100D3CEE35}" srcOrd="1" destOrd="0" presId="urn:microsoft.com/office/officeart/2008/layout/LinedList"/>
    <dgm:cxn modelId="{018C7864-6429-49B7-8643-639EE3879D23}" type="presParOf" srcId="{0254F7F7-F7FB-4B93-A9B6-44100D3CEE35}" destId="{E264E3C1-A899-4B39-81E4-34C071342526}" srcOrd="0" destOrd="0" presId="urn:microsoft.com/office/officeart/2008/layout/LinedList"/>
    <dgm:cxn modelId="{EC5FD59C-17B8-46DD-B9B3-6B1B5EEB4695}" type="presParOf" srcId="{0254F7F7-F7FB-4B93-A9B6-44100D3CEE35}" destId="{8091E17B-55C3-4ACD-9ACD-F5DBC7289AEF}" srcOrd="1" destOrd="0" presId="urn:microsoft.com/office/officeart/2008/layout/LinedList"/>
    <dgm:cxn modelId="{C53B0FAC-C0FA-49C9-8176-C2D088FB224D}" type="presParOf" srcId="{0254F7F7-F7FB-4B93-A9B6-44100D3CEE35}" destId="{5F0D7E69-B831-4E80-B89B-171FEC2D6033}" srcOrd="2" destOrd="0" presId="urn:microsoft.com/office/officeart/2008/layout/LinedList"/>
    <dgm:cxn modelId="{398CD8F1-A3A9-4E6E-B20A-A776D3F6569A}" type="presParOf" srcId="{E8151734-7B14-465F-8067-80477742335D}" destId="{51D1AA07-3922-457F-9DBF-D4ACE16AC75B}" srcOrd="2" destOrd="0" presId="urn:microsoft.com/office/officeart/2008/layout/LinedList"/>
    <dgm:cxn modelId="{03F54923-E665-4A5B-82CB-88F54B0B39C4}" type="presParOf" srcId="{E8151734-7B14-465F-8067-80477742335D}" destId="{6050CBBE-08BC-4534-BB7C-50411F9578CA}" srcOrd="3" destOrd="0" presId="urn:microsoft.com/office/officeart/2008/layout/LinedList"/>
    <dgm:cxn modelId="{D176E2D0-1E7F-4332-BAF6-A4D50F435F0E}" type="presParOf" srcId="{E8151734-7B14-465F-8067-80477742335D}" destId="{6B2FF2B2-FA07-4C79-96D0-4C1B530AC926}" srcOrd="4" destOrd="0" presId="urn:microsoft.com/office/officeart/2008/layout/LinedList"/>
    <dgm:cxn modelId="{D6069569-4252-4738-94CD-448498D09152}" type="presParOf" srcId="{6B2FF2B2-FA07-4C79-96D0-4C1B530AC926}" destId="{D010D3DD-1308-4786-8C1D-900832AD7426}" srcOrd="0" destOrd="0" presId="urn:microsoft.com/office/officeart/2008/layout/LinedList"/>
    <dgm:cxn modelId="{DF4A69E1-CDAB-4D98-BE22-DD48435B4DAF}" type="presParOf" srcId="{6B2FF2B2-FA07-4C79-96D0-4C1B530AC926}" destId="{29CD38D4-B3A6-496B-BADA-A401463E4580}" srcOrd="1" destOrd="0" presId="urn:microsoft.com/office/officeart/2008/layout/LinedList"/>
    <dgm:cxn modelId="{1CC330DB-34B3-4BFD-9B16-C133C220EEE8}" type="presParOf" srcId="{6B2FF2B2-FA07-4C79-96D0-4C1B530AC926}" destId="{71B20CCF-B095-403C-9F99-9C6FA4B84801}" srcOrd="2" destOrd="0" presId="urn:microsoft.com/office/officeart/2008/layout/LinedList"/>
    <dgm:cxn modelId="{6147E24A-7194-4751-AE55-974036B0361C}" type="presParOf" srcId="{E8151734-7B14-465F-8067-80477742335D}" destId="{207957E3-A6C5-408E-94CC-E3DD2A564EA3}" srcOrd="5" destOrd="0" presId="urn:microsoft.com/office/officeart/2008/layout/LinedList"/>
    <dgm:cxn modelId="{E37E43A7-B1FB-4702-8D42-8927684FB92A}" type="presParOf" srcId="{E8151734-7B14-465F-8067-80477742335D}" destId="{043774B8-4F5C-4740-A7B6-1832770B0031}" srcOrd="6" destOrd="0" presId="urn:microsoft.com/office/officeart/2008/layout/LinedList"/>
    <dgm:cxn modelId="{C1653ED0-5E58-45E7-A49A-741C4280E815}" type="presParOf" srcId="{E8151734-7B14-465F-8067-80477742335D}" destId="{8D2B027B-DB2C-4DD0-B8C2-1AEAB076E9CE}" srcOrd="7" destOrd="0" presId="urn:microsoft.com/office/officeart/2008/layout/LinedList"/>
    <dgm:cxn modelId="{3F7E6558-192A-412A-8A5E-2494221A327B}" type="presParOf" srcId="{8D2B027B-DB2C-4DD0-B8C2-1AEAB076E9CE}" destId="{E4D9E675-4C81-42A9-B760-82B119D15D25}" srcOrd="0" destOrd="0" presId="urn:microsoft.com/office/officeart/2008/layout/LinedList"/>
    <dgm:cxn modelId="{52C696EA-8DA3-46CC-BEA0-A5AD7F13D210}" type="presParOf" srcId="{8D2B027B-DB2C-4DD0-B8C2-1AEAB076E9CE}" destId="{C1C19F88-D28B-4BD8-B959-6356B38A9390}" srcOrd="1" destOrd="0" presId="urn:microsoft.com/office/officeart/2008/layout/LinedList"/>
    <dgm:cxn modelId="{42409273-1403-43CC-8248-C5D5085A0A0E}" type="presParOf" srcId="{8D2B027B-DB2C-4DD0-B8C2-1AEAB076E9CE}" destId="{B33B9646-B9D7-446F-8FCA-00B68E94F255}" srcOrd="2" destOrd="0" presId="urn:microsoft.com/office/officeart/2008/layout/LinedList"/>
    <dgm:cxn modelId="{9DE67450-56F0-41DB-9811-53EB144AF714}" type="presParOf" srcId="{E8151734-7B14-465F-8067-80477742335D}" destId="{786EB7A2-CD21-41C8-889B-F3A357C2267D}" srcOrd="8" destOrd="0" presId="urn:microsoft.com/office/officeart/2008/layout/LinedList"/>
    <dgm:cxn modelId="{D31CFBFF-84EB-4B80-AB03-48864A75C026}" type="presParOf" srcId="{E8151734-7B14-465F-8067-80477742335D}" destId="{8FF37C19-71A9-4003-98E4-B6CD1CF7DA05}" srcOrd="9" destOrd="0" presId="urn:microsoft.com/office/officeart/2008/layout/LinedList"/>
    <dgm:cxn modelId="{BDFB489F-948E-4AB5-B437-A5B1ACB156A3}" type="presParOf" srcId="{E8151734-7B14-465F-8067-80477742335D}" destId="{7B2C1D45-8F00-4FB1-963D-60DEC70E949D}" srcOrd="10" destOrd="0" presId="urn:microsoft.com/office/officeart/2008/layout/LinedList"/>
    <dgm:cxn modelId="{7FD65926-6A33-4824-9FD5-33937194A1C5}" type="presParOf" srcId="{7B2C1D45-8F00-4FB1-963D-60DEC70E949D}" destId="{BD417E36-5BA9-41CC-93EE-E2D2CE85E0F0}" srcOrd="0" destOrd="0" presId="urn:microsoft.com/office/officeart/2008/layout/LinedList"/>
    <dgm:cxn modelId="{E66C794D-2E7F-4C9A-B33B-824E73823AE9}" type="presParOf" srcId="{7B2C1D45-8F00-4FB1-963D-60DEC70E949D}" destId="{F1DA3B30-1CC7-41AD-8694-8CC6BD398585}" srcOrd="1" destOrd="0" presId="urn:microsoft.com/office/officeart/2008/layout/LinedList"/>
    <dgm:cxn modelId="{22C861DA-8900-471F-A2FD-998B591E264A}" type="presParOf" srcId="{7B2C1D45-8F00-4FB1-963D-60DEC70E949D}" destId="{593F7301-094D-495F-8FF1-B0536B303EB7}" srcOrd="2" destOrd="0" presId="urn:microsoft.com/office/officeart/2008/layout/LinedList"/>
    <dgm:cxn modelId="{83FBA691-8BB5-4D5A-A5D4-01DBDDADB65D}" type="presParOf" srcId="{E8151734-7B14-465F-8067-80477742335D}" destId="{28F3BA2B-8BAA-4DAE-824A-E325BA46016B}" srcOrd="11" destOrd="0" presId="urn:microsoft.com/office/officeart/2008/layout/LinedList"/>
    <dgm:cxn modelId="{303B6C9C-A9CE-43E3-8100-ECC9FC1C7140}" type="presParOf" srcId="{E8151734-7B14-465F-8067-80477742335D}" destId="{C5C8DACB-8613-4105-80CA-DE479B3907BF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98CFCB65-BBA3-4D78-B2E6-5E9BE76A57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CD09376-0CBD-4EF8-824C-804EBD6B3848}">
      <dgm:prSet phldrT="[Tekst]"/>
      <dgm:spPr/>
      <dgm:t>
        <a:bodyPr/>
        <a:lstStyle/>
        <a:p>
          <a:r>
            <a:rPr lang="pl-PL" dirty="0"/>
            <a:t>Jako oskarżyciela w procesie karnym spotkamy:</a:t>
          </a:r>
        </a:p>
      </dgm:t>
    </dgm:pt>
    <dgm:pt modelId="{3497B0CB-20BF-4AC2-9162-1EDC6F8C086E}" type="parTrans" cxnId="{31686825-1E5F-4CE5-8492-5EA6A9F6C2C5}">
      <dgm:prSet/>
      <dgm:spPr/>
      <dgm:t>
        <a:bodyPr/>
        <a:lstStyle/>
        <a:p>
          <a:endParaRPr lang="pl-PL"/>
        </a:p>
      </dgm:t>
    </dgm:pt>
    <dgm:pt modelId="{3B7D6F47-B057-4995-A7C7-11595C52CF62}" type="sibTrans" cxnId="{31686825-1E5F-4CE5-8492-5EA6A9F6C2C5}">
      <dgm:prSet/>
      <dgm:spPr/>
      <dgm:t>
        <a:bodyPr/>
        <a:lstStyle/>
        <a:p>
          <a:endParaRPr lang="pl-PL"/>
        </a:p>
      </dgm:t>
    </dgm:pt>
    <dgm:pt modelId="{145586F0-243F-4EDC-9C7B-B1EA6D3BA14B}">
      <dgm:prSet phldrT="[Tekst]"/>
      <dgm:spPr/>
      <dgm:t>
        <a:bodyPr/>
        <a:lstStyle/>
        <a:p>
          <a:r>
            <a:rPr lang="pl-PL" dirty="0"/>
            <a:t>A) prokuraturę</a:t>
          </a:r>
        </a:p>
      </dgm:t>
    </dgm:pt>
    <dgm:pt modelId="{F4FA3FED-0608-4090-9705-E665843DAA26}" type="parTrans" cxnId="{B933AAFF-6082-4FDE-9D6B-5DB25B67D9D9}">
      <dgm:prSet/>
      <dgm:spPr/>
      <dgm:t>
        <a:bodyPr/>
        <a:lstStyle/>
        <a:p>
          <a:endParaRPr lang="pl-PL"/>
        </a:p>
      </dgm:t>
    </dgm:pt>
    <dgm:pt modelId="{B1208F39-BC6A-4FBB-9BB7-EBDFA009A23D}" type="sibTrans" cxnId="{B933AAFF-6082-4FDE-9D6B-5DB25B67D9D9}">
      <dgm:prSet/>
      <dgm:spPr/>
      <dgm:t>
        <a:bodyPr/>
        <a:lstStyle/>
        <a:p>
          <a:endParaRPr lang="pl-PL"/>
        </a:p>
      </dgm:t>
    </dgm:pt>
    <dgm:pt modelId="{DBD753F2-7F94-402B-9690-778E4C377577}">
      <dgm:prSet phldrT="[Tekst]"/>
      <dgm:spPr/>
      <dgm:t>
        <a:bodyPr/>
        <a:lstStyle/>
        <a:p>
          <a:r>
            <a:rPr lang="pl-PL" dirty="0"/>
            <a:t>B) prokuratorię</a:t>
          </a:r>
        </a:p>
      </dgm:t>
    </dgm:pt>
    <dgm:pt modelId="{07C09951-D9A6-45B2-B9B2-7CAB2510FE96}" type="parTrans" cxnId="{7744F9AF-1207-4A7F-BD38-463A1FEFBF61}">
      <dgm:prSet/>
      <dgm:spPr/>
      <dgm:t>
        <a:bodyPr/>
        <a:lstStyle/>
        <a:p>
          <a:endParaRPr lang="pl-PL"/>
        </a:p>
      </dgm:t>
    </dgm:pt>
    <dgm:pt modelId="{A4D74206-6ABC-4DBD-A1CC-C000D61F4C44}" type="sibTrans" cxnId="{7744F9AF-1207-4A7F-BD38-463A1FEFBF61}">
      <dgm:prSet/>
      <dgm:spPr/>
      <dgm:t>
        <a:bodyPr/>
        <a:lstStyle/>
        <a:p>
          <a:endParaRPr lang="pl-PL"/>
        </a:p>
      </dgm:t>
    </dgm:pt>
    <dgm:pt modelId="{77CA2EB3-83EC-44B2-B548-2E6786D05A25}">
      <dgm:prSet phldrT="[Tekst]"/>
      <dgm:spPr/>
      <dgm:t>
        <a:bodyPr/>
        <a:lstStyle/>
        <a:p>
          <a:r>
            <a:rPr lang="pl-PL" dirty="0"/>
            <a:t>C) prokuratora</a:t>
          </a:r>
        </a:p>
      </dgm:t>
    </dgm:pt>
    <dgm:pt modelId="{9F37F642-4188-41E1-A466-B4EBB2101707}" type="parTrans" cxnId="{F96B44E1-8626-46CB-A5AD-8E82D609CAC8}">
      <dgm:prSet/>
      <dgm:spPr/>
      <dgm:t>
        <a:bodyPr/>
        <a:lstStyle/>
        <a:p>
          <a:endParaRPr lang="pl-PL"/>
        </a:p>
      </dgm:t>
    </dgm:pt>
    <dgm:pt modelId="{5653EDBC-F3EA-4C3C-A2C4-53F6B56ACC5B}" type="sibTrans" cxnId="{F96B44E1-8626-46CB-A5AD-8E82D609CAC8}">
      <dgm:prSet/>
      <dgm:spPr/>
      <dgm:t>
        <a:bodyPr/>
        <a:lstStyle/>
        <a:p>
          <a:endParaRPr lang="pl-PL"/>
        </a:p>
      </dgm:t>
    </dgm:pt>
    <dgm:pt modelId="{2C574BCE-5BBD-4C2F-A32E-BBF465651E80}">
      <dgm:prSet phldrT="[Tekst]"/>
      <dgm:spPr/>
      <dgm:t>
        <a:bodyPr/>
        <a:lstStyle/>
        <a:p>
          <a:r>
            <a:rPr lang="pl-PL" dirty="0"/>
            <a:t>D) prokurenta</a:t>
          </a:r>
        </a:p>
      </dgm:t>
    </dgm:pt>
    <dgm:pt modelId="{CE2DF1FC-8BD4-4910-A596-FAC34D84CD0D}" type="parTrans" cxnId="{55920EDC-6A4A-471C-B8B8-9C71945AA452}">
      <dgm:prSet/>
      <dgm:spPr/>
      <dgm:t>
        <a:bodyPr/>
        <a:lstStyle/>
        <a:p>
          <a:endParaRPr lang="pl-PL"/>
        </a:p>
      </dgm:t>
    </dgm:pt>
    <dgm:pt modelId="{C7FC0E4D-D71A-4AE0-8977-26D26991C26D}" type="sibTrans" cxnId="{55920EDC-6A4A-471C-B8B8-9C71945AA452}">
      <dgm:prSet/>
      <dgm:spPr/>
      <dgm:t>
        <a:bodyPr/>
        <a:lstStyle/>
        <a:p>
          <a:endParaRPr lang="pl-PL"/>
        </a:p>
      </dgm:t>
    </dgm:pt>
    <dgm:pt modelId="{88DCA8F3-20D9-48B3-BBBC-935FA3E58110}" type="pres">
      <dgm:prSet presAssocID="{98CFCB65-BBA3-4D78-B2E6-5E9BE76A5702}" presName="vert0" presStyleCnt="0">
        <dgm:presLayoutVars>
          <dgm:dir/>
          <dgm:animOne val="branch"/>
          <dgm:animLvl val="lvl"/>
        </dgm:presLayoutVars>
      </dgm:prSet>
      <dgm:spPr/>
    </dgm:pt>
    <dgm:pt modelId="{DA773C26-CC25-46A0-9F2A-2823CC6D95D7}" type="pres">
      <dgm:prSet presAssocID="{BCD09376-0CBD-4EF8-824C-804EBD6B3848}" presName="thickLine" presStyleLbl="alignNode1" presStyleIdx="0" presStyleCnt="1"/>
      <dgm:spPr/>
    </dgm:pt>
    <dgm:pt modelId="{D18CB1B0-EB9C-4BC6-B7FC-876EB91E20F8}" type="pres">
      <dgm:prSet presAssocID="{BCD09376-0CBD-4EF8-824C-804EBD6B3848}" presName="horz1" presStyleCnt="0"/>
      <dgm:spPr/>
    </dgm:pt>
    <dgm:pt modelId="{9026A718-8E26-4F8E-876C-8897A53927EF}" type="pres">
      <dgm:prSet presAssocID="{BCD09376-0CBD-4EF8-824C-804EBD6B3848}" presName="tx1" presStyleLbl="revTx" presStyleIdx="0" presStyleCnt="5"/>
      <dgm:spPr/>
    </dgm:pt>
    <dgm:pt modelId="{E8151734-7B14-465F-8067-80477742335D}" type="pres">
      <dgm:prSet presAssocID="{BCD09376-0CBD-4EF8-824C-804EBD6B3848}" presName="vert1" presStyleCnt="0"/>
      <dgm:spPr/>
    </dgm:pt>
    <dgm:pt modelId="{20292066-7592-4D31-994E-9E634CE5F467}" type="pres">
      <dgm:prSet presAssocID="{145586F0-243F-4EDC-9C7B-B1EA6D3BA14B}" presName="vertSpace2a" presStyleCnt="0"/>
      <dgm:spPr/>
    </dgm:pt>
    <dgm:pt modelId="{0254F7F7-F7FB-4B93-A9B6-44100D3CEE35}" type="pres">
      <dgm:prSet presAssocID="{145586F0-243F-4EDC-9C7B-B1EA6D3BA14B}" presName="horz2" presStyleCnt="0"/>
      <dgm:spPr/>
    </dgm:pt>
    <dgm:pt modelId="{E264E3C1-A899-4B39-81E4-34C071342526}" type="pres">
      <dgm:prSet presAssocID="{145586F0-243F-4EDC-9C7B-B1EA6D3BA14B}" presName="horzSpace2" presStyleCnt="0"/>
      <dgm:spPr/>
    </dgm:pt>
    <dgm:pt modelId="{8091E17B-55C3-4ACD-9ACD-F5DBC7289AEF}" type="pres">
      <dgm:prSet presAssocID="{145586F0-243F-4EDC-9C7B-B1EA6D3BA14B}" presName="tx2" presStyleLbl="revTx" presStyleIdx="1" presStyleCnt="5"/>
      <dgm:spPr/>
    </dgm:pt>
    <dgm:pt modelId="{5F0D7E69-B831-4E80-B89B-171FEC2D6033}" type="pres">
      <dgm:prSet presAssocID="{145586F0-243F-4EDC-9C7B-B1EA6D3BA14B}" presName="vert2" presStyleCnt="0"/>
      <dgm:spPr/>
    </dgm:pt>
    <dgm:pt modelId="{51D1AA07-3922-457F-9DBF-D4ACE16AC75B}" type="pres">
      <dgm:prSet presAssocID="{145586F0-243F-4EDC-9C7B-B1EA6D3BA14B}" presName="thinLine2b" presStyleLbl="callout" presStyleIdx="0" presStyleCnt="4"/>
      <dgm:spPr/>
    </dgm:pt>
    <dgm:pt modelId="{6050CBBE-08BC-4534-BB7C-50411F9578CA}" type="pres">
      <dgm:prSet presAssocID="{145586F0-243F-4EDC-9C7B-B1EA6D3BA14B}" presName="vertSpace2b" presStyleCnt="0"/>
      <dgm:spPr/>
    </dgm:pt>
    <dgm:pt modelId="{6B2FF2B2-FA07-4C79-96D0-4C1B530AC926}" type="pres">
      <dgm:prSet presAssocID="{DBD753F2-7F94-402B-9690-778E4C377577}" presName="horz2" presStyleCnt="0"/>
      <dgm:spPr/>
    </dgm:pt>
    <dgm:pt modelId="{D010D3DD-1308-4786-8C1D-900832AD7426}" type="pres">
      <dgm:prSet presAssocID="{DBD753F2-7F94-402B-9690-778E4C377577}" presName="horzSpace2" presStyleCnt="0"/>
      <dgm:spPr/>
    </dgm:pt>
    <dgm:pt modelId="{29CD38D4-B3A6-496B-BADA-A401463E4580}" type="pres">
      <dgm:prSet presAssocID="{DBD753F2-7F94-402B-9690-778E4C377577}" presName="tx2" presStyleLbl="revTx" presStyleIdx="2" presStyleCnt="5"/>
      <dgm:spPr/>
    </dgm:pt>
    <dgm:pt modelId="{71B20CCF-B095-403C-9F99-9C6FA4B84801}" type="pres">
      <dgm:prSet presAssocID="{DBD753F2-7F94-402B-9690-778E4C377577}" presName="vert2" presStyleCnt="0"/>
      <dgm:spPr/>
    </dgm:pt>
    <dgm:pt modelId="{207957E3-A6C5-408E-94CC-E3DD2A564EA3}" type="pres">
      <dgm:prSet presAssocID="{DBD753F2-7F94-402B-9690-778E4C377577}" presName="thinLine2b" presStyleLbl="callout" presStyleIdx="1" presStyleCnt="4"/>
      <dgm:spPr/>
    </dgm:pt>
    <dgm:pt modelId="{043774B8-4F5C-4740-A7B6-1832770B0031}" type="pres">
      <dgm:prSet presAssocID="{DBD753F2-7F94-402B-9690-778E4C377577}" presName="vertSpace2b" presStyleCnt="0"/>
      <dgm:spPr/>
    </dgm:pt>
    <dgm:pt modelId="{8D2B027B-DB2C-4DD0-B8C2-1AEAB076E9CE}" type="pres">
      <dgm:prSet presAssocID="{77CA2EB3-83EC-44B2-B548-2E6786D05A25}" presName="horz2" presStyleCnt="0"/>
      <dgm:spPr/>
    </dgm:pt>
    <dgm:pt modelId="{E4D9E675-4C81-42A9-B760-82B119D15D25}" type="pres">
      <dgm:prSet presAssocID="{77CA2EB3-83EC-44B2-B548-2E6786D05A25}" presName="horzSpace2" presStyleCnt="0"/>
      <dgm:spPr/>
    </dgm:pt>
    <dgm:pt modelId="{C1C19F88-D28B-4BD8-B959-6356B38A9390}" type="pres">
      <dgm:prSet presAssocID="{77CA2EB3-83EC-44B2-B548-2E6786D05A25}" presName="tx2" presStyleLbl="revTx" presStyleIdx="3" presStyleCnt="5"/>
      <dgm:spPr/>
    </dgm:pt>
    <dgm:pt modelId="{B33B9646-B9D7-446F-8FCA-00B68E94F255}" type="pres">
      <dgm:prSet presAssocID="{77CA2EB3-83EC-44B2-B548-2E6786D05A25}" presName="vert2" presStyleCnt="0"/>
      <dgm:spPr/>
    </dgm:pt>
    <dgm:pt modelId="{786EB7A2-CD21-41C8-889B-F3A357C2267D}" type="pres">
      <dgm:prSet presAssocID="{77CA2EB3-83EC-44B2-B548-2E6786D05A25}" presName="thinLine2b" presStyleLbl="callout" presStyleIdx="2" presStyleCnt="4"/>
      <dgm:spPr/>
    </dgm:pt>
    <dgm:pt modelId="{8FF37C19-71A9-4003-98E4-B6CD1CF7DA05}" type="pres">
      <dgm:prSet presAssocID="{77CA2EB3-83EC-44B2-B548-2E6786D05A25}" presName="vertSpace2b" presStyleCnt="0"/>
      <dgm:spPr/>
    </dgm:pt>
    <dgm:pt modelId="{7B2C1D45-8F00-4FB1-963D-60DEC70E949D}" type="pres">
      <dgm:prSet presAssocID="{2C574BCE-5BBD-4C2F-A32E-BBF465651E80}" presName="horz2" presStyleCnt="0"/>
      <dgm:spPr/>
    </dgm:pt>
    <dgm:pt modelId="{BD417E36-5BA9-41CC-93EE-E2D2CE85E0F0}" type="pres">
      <dgm:prSet presAssocID="{2C574BCE-5BBD-4C2F-A32E-BBF465651E80}" presName="horzSpace2" presStyleCnt="0"/>
      <dgm:spPr/>
    </dgm:pt>
    <dgm:pt modelId="{F1DA3B30-1CC7-41AD-8694-8CC6BD398585}" type="pres">
      <dgm:prSet presAssocID="{2C574BCE-5BBD-4C2F-A32E-BBF465651E80}" presName="tx2" presStyleLbl="revTx" presStyleIdx="4" presStyleCnt="5"/>
      <dgm:spPr/>
    </dgm:pt>
    <dgm:pt modelId="{593F7301-094D-495F-8FF1-B0536B303EB7}" type="pres">
      <dgm:prSet presAssocID="{2C574BCE-5BBD-4C2F-A32E-BBF465651E80}" presName="vert2" presStyleCnt="0"/>
      <dgm:spPr/>
    </dgm:pt>
    <dgm:pt modelId="{28F3BA2B-8BAA-4DAE-824A-E325BA46016B}" type="pres">
      <dgm:prSet presAssocID="{2C574BCE-5BBD-4C2F-A32E-BBF465651E80}" presName="thinLine2b" presStyleLbl="callout" presStyleIdx="3" presStyleCnt="4"/>
      <dgm:spPr/>
    </dgm:pt>
    <dgm:pt modelId="{C5C8DACB-8613-4105-80CA-DE479B3907BF}" type="pres">
      <dgm:prSet presAssocID="{2C574BCE-5BBD-4C2F-A32E-BBF465651E80}" presName="vertSpace2b" presStyleCnt="0"/>
      <dgm:spPr/>
    </dgm:pt>
  </dgm:ptLst>
  <dgm:cxnLst>
    <dgm:cxn modelId="{31686825-1E5F-4CE5-8492-5EA6A9F6C2C5}" srcId="{98CFCB65-BBA3-4D78-B2E6-5E9BE76A5702}" destId="{BCD09376-0CBD-4EF8-824C-804EBD6B3848}" srcOrd="0" destOrd="0" parTransId="{3497B0CB-20BF-4AC2-9162-1EDC6F8C086E}" sibTransId="{3B7D6F47-B057-4995-A7C7-11595C52CF62}"/>
    <dgm:cxn modelId="{141CD927-C98E-4E46-A335-D1668395D900}" type="presOf" srcId="{DBD753F2-7F94-402B-9690-778E4C377577}" destId="{29CD38D4-B3A6-496B-BADA-A401463E4580}" srcOrd="0" destOrd="0" presId="urn:microsoft.com/office/officeart/2008/layout/LinedList"/>
    <dgm:cxn modelId="{68A7A32D-3EDE-433C-90DF-E6F26FD2991A}" type="presOf" srcId="{2C574BCE-5BBD-4C2F-A32E-BBF465651E80}" destId="{F1DA3B30-1CC7-41AD-8694-8CC6BD398585}" srcOrd="0" destOrd="0" presId="urn:microsoft.com/office/officeart/2008/layout/LinedList"/>
    <dgm:cxn modelId="{0D610A89-056D-45A3-88A8-FCE39F6AC2A2}" type="presOf" srcId="{98CFCB65-BBA3-4D78-B2E6-5E9BE76A5702}" destId="{88DCA8F3-20D9-48B3-BBBC-935FA3E58110}" srcOrd="0" destOrd="0" presId="urn:microsoft.com/office/officeart/2008/layout/LinedList"/>
    <dgm:cxn modelId="{147E759A-675E-45FC-91F7-CA773D8DD784}" type="presOf" srcId="{145586F0-243F-4EDC-9C7B-B1EA6D3BA14B}" destId="{8091E17B-55C3-4ACD-9ACD-F5DBC7289AEF}" srcOrd="0" destOrd="0" presId="urn:microsoft.com/office/officeart/2008/layout/LinedList"/>
    <dgm:cxn modelId="{D8A707A6-5E5C-447B-927A-85ADEA0E89AE}" type="presOf" srcId="{77CA2EB3-83EC-44B2-B548-2E6786D05A25}" destId="{C1C19F88-D28B-4BD8-B959-6356B38A9390}" srcOrd="0" destOrd="0" presId="urn:microsoft.com/office/officeart/2008/layout/LinedList"/>
    <dgm:cxn modelId="{7744F9AF-1207-4A7F-BD38-463A1FEFBF61}" srcId="{BCD09376-0CBD-4EF8-824C-804EBD6B3848}" destId="{DBD753F2-7F94-402B-9690-778E4C377577}" srcOrd="1" destOrd="0" parTransId="{07C09951-D9A6-45B2-B9B2-7CAB2510FE96}" sibTransId="{A4D74206-6ABC-4DBD-A1CC-C000D61F4C44}"/>
    <dgm:cxn modelId="{746C32C6-7EFC-4C93-BE1C-1EBC662AAD2A}" type="presOf" srcId="{BCD09376-0CBD-4EF8-824C-804EBD6B3848}" destId="{9026A718-8E26-4F8E-876C-8897A53927EF}" srcOrd="0" destOrd="0" presId="urn:microsoft.com/office/officeart/2008/layout/LinedList"/>
    <dgm:cxn modelId="{55920EDC-6A4A-471C-B8B8-9C71945AA452}" srcId="{BCD09376-0CBD-4EF8-824C-804EBD6B3848}" destId="{2C574BCE-5BBD-4C2F-A32E-BBF465651E80}" srcOrd="3" destOrd="0" parTransId="{CE2DF1FC-8BD4-4910-A596-FAC34D84CD0D}" sibTransId="{C7FC0E4D-D71A-4AE0-8977-26D26991C26D}"/>
    <dgm:cxn modelId="{F96B44E1-8626-46CB-A5AD-8E82D609CAC8}" srcId="{BCD09376-0CBD-4EF8-824C-804EBD6B3848}" destId="{77CA2EB3-83EC-44B2-B548-2E6786D05A25}" srcOrd="2" destOrd="0" parTransId="{9F37F642-4188-41E1-A466-B4EBB2101707}" sibTransId="{5653EDBC-F3EA-4C3C-A2C4-53F6B56ACC5B}"/>
    <dgm:cxn modelId="{B933AAFF-6082-4FDE-9D6B-5DB25B67D9D9}" srcId="{BCD09376-0CBD-4EF8-824C-804EBD6B3848}" destId="{145586F0-243F-4EDC-9C7B-B1EA6D3BA14B}" srcOrd="0" destOrd="0" parTransId="{F4FA3FED-0608-4090-9705-E665843DAA26}" sibTransId="{B1208F39-BC6A-4FBB-9BB7-EBDFA009A23D}"/>
    <dgm:cxn modelId="{9184D842-9A75-4833-9CF3-3C4492468650}" type="presParOf" srcId="{88DCA8F3-20D9-48B3-BBBC-935FA3E58110}" destId="{DA773C26-CC25-46A0-9F2A-2823CC6D95D7}" srcOrd="0" destOrd="0" presId="urn:microsoft.com/office/officeart/2008/layout/LinedList"/>
    <dgm:cxn modelId="{F1AA8290-AF64-43AD-8560-B934D9EE074A}" type="presParOf" srcId="{88DCA8F3-20D9-48B3-BBBC-935FA3E58110}" destId="{D18CB1B0-EB9C-4BC6-B7FC-876EB91E20F8}" srcOrd="1" destOrd="0" presId="urn:microsoft.com/office/officeart/2008/layout/LinedList"/>
    <dgm:cxn modelId="{B4D54617-81B7-4566-8DC1-AADC9ABBEB01}" type="presParOf" srcId="{D18CB1B0-EB9C-4BC6-B7FC-876EB91E20F8}" destId="{9026A718-8E26-4F8E-876C-8897A53927EF}" srcOrd="0" destOrd="0" presId="urn:microsoft.com/office/officeart/2008/layout/LinedList"/>
    <dgm:cxn modelId="{C52F2EC4-F25D-4A4F-916D-972BF8AB9098}" type="presParOf" srcId="{D18CB1B0-EB9C-4BC6-B7FC-876EB91E20F8}" destId="{E8151734-7B14-465F-8067-80477742335D}" srcOrd="1" destOrd="0" presId="urn:microsoft.com/office/officeart/2008/layout/LinedList"/>
    <dgm:cxn modelId="{CB5BCCA4-88C1-40C1-8174-D2367474993B}" type="presParOf" srcId="{E8151734-7B14-465F-8067-80477742335D}" destId="{20292066-7592-4D31-994E-9E634CE5F467}" srcOrd="0" destOrd="0" presId="urn:microsoft.com/office/officeart/2008/layout/LinedList"/>
    <dgm:cxn modelId="{D1C4A5FB-CFC2-4183-9331-CE4FBE8D284C}" type="presParOf" srcId="{E8151734-7B14-465F-8067-80477742335D}" destId="{0254F7F7-F7FB-4B93-A9B6-44100D3CEE35}" srcOrd="1" destOrd="0" presId="urn:microsoft.com/office/officeart/2008/layout/LinedList"/>
    <dgm:cxn modelId="{018C7864-6429-49B7-8643-639EE3879D23}" type="presParOf" srcId="{0254F7F7-F7FB-4B93-A9B6-44100D3CEE35}" destId="{E264E3C1-A899-4B39-81E4-34C071342526}" srcOrd="0" destOrd="0" presId="urn:microsoft.com/office/officeart/2008/layout/LinedList"/>
    <dgm:cxn modelId="{EC5FD59C-17B8-46DD-B9B3-6B1B5EEB4695}" type="presParOf" srcId="{0254F7F7-F7FB-4B93-A9B6-44100D3CEE35}" destId="{8091E17B-55C3-4ACD-9ACD-F5DBC7289AEF}" srcOrd="1" destOrd="0" presId="urn:microsoft.com/office/officeart/2008/layout/LinedList"/>
    <dgm:cxn modelId="{C53B0FAC-C0FA-49C9-8176-C2D088FB224D}" type="presParOf" srcId="{0254F7F7-F7FB-4B93-A9B6-44100D3CEE35}" destId="{5F0D7E69-B831-4E80-B89B-171FEC2D6033}" srcOrd="2" destOrd="0" presId="urn:microsoft.com/office/officeart/2008/layout/LinedList"/>
    <dgm:cxn modelId="{398CD8F1-A3A9-4E6E-B20A-A776D3F6569A}" type="presParOf" srcId="{E8151734-7B14-465F-8067-80477742335D}" destId="{51D1AA07-3922-457F-9DBF-D4ACE16AC75B}" srcOrd="2" destOrd="0" presId="urn:microsoft.com/office/officeart/2008/layout/LinedList"/>
    <dgm:cxn modelId="{03F54923-E665-4A5B-82CB-88F54B0B39C4}" type="presParOf" srcId="{E8151734-7B14-465F-8067-80477742335D}" destId="{6050CBBE-08BC-4534-BB7C-50411F9578CA}" srcOrd="3" destOrd="0" presId="urn:microsoft.com/office/officeart/2008/layout/LinedList"/>
    <dgm:cxn modelId="{D176E2D0-1E7F-4332-BAF6-A4D50F435F0E}" type="presParOf" srcId="{E8151734-7B14-465F-8067-80477742335D}" destId="{6B2FF2B2-FA07-4C79-96D0-4C1B530AC926}" srcOrd="4" destOrd="0" presId="urn:microsoft.com/office/officeart/2008/layout/LinedList"/>
    <dgm:cxn modelId="{D6069569-4252-4738-94CD-448498D09152}" type="presParOf" srcId="{6B2FF2B2-FA07-4C79-96D0-4C1B530AC926}" destId="{D010D3DD-1308-4786-8C1D-900832AD7426}" srcOrd="0" destOrd="0" presId="urn:microsoft.com/office/officeart/2008/layout/LinedList"/>
    <dgm:cxn modelId="{DF4A69E1-CDAB-4D98-BE22-DD48435B4DAF}" type="presParOf" srcId="{6B2FF2B2-FA07-4C79-96D0-4C1B530AC926}" destId="{29CD38D4-B3A6-496B-BADA-A401463E4580}" srcOrd="1" destOrd="0" presId="urn:microsoft.com/office/officeart/2008/layout/LinedList"/>
    <dgm:cxn modelId="{1CC330DB-34B3-4BFD-9B16-C133C220EEE8}" type="presParOf" srcId="{6B2FF2B2-FA07-4C79-96D0-4C1B530AC926}" destId="{71B20CCF-B095-403C-9F99-9C6FA4B84801}" srcOrd="2" destOrd="0" presId="urn:microsoft.com/office/officeart/2008/layout/LinedList"/>
    <dgm:cxn modelId="{6147E24A-7194-4751-AE55-974036B0361C}" type="presParOf" srcId="{E8151734-7B14-465F-8067-80477742335D}" destId="{207957E3-A6C5-408E-94CC-E3DD2A564EA3}" srcOrd="5" destOrd="0" presId="urn:microsoft.com/office/officeart/2008/layout/LinedList"/>
    <dgm:cxn modelId="{E37E43A7-B1FB-4702-8D42-8927684FB92A}" type="presParOf" srcId="{E8151734-7B14-465F-8067-80477742335D}" destId="{043774B8-4F5C-4740-A7B6-1832770B0031}" srcOrd="6" destOrd="0" presId="urn:microsoft.com/office/officeart/2008/layout/LinedList"/>
    <dgm:cxn modelId="{C1653ED0-5E58-45E7-A49A-741C4280E815}" type="presParOf" srcId="{E8151734-7B14-465F-8067-80477742335D}" destId="{8D2B027B-DB2C-4DD0-B8C2-1AEAB076E9CE}" srcOrd="7" destOrd="0" presId="urn:microsoft.com/office/officeart/2008/layout/LinedList"/>
    <dgm:cxn modelId="{3F7E6558-192A-412A-8A5E-2494221A327B}" type="presParOf" srcId="{8D2B027B-DB2C-4DD0-B8C2-1AEAB076E9CE}" destId="{E4D9E675-4C81-42A9-B760-82B119D15D25}" srcOrd="0" destOrd="0" presId="urn:microsoft.com/office/officeart/2008/layout/LinedList"/>
    <dgm:cxn modelId="{52C696EA-8DA3-46CC-BEA0-A5AD7F13D210}" type="presParOf" srcId="{8D2B027B-DB2C-4DD0-B8C2-1AEAB076E9CE}" destId="{C1C19F88-D28B-4BD8-B959-6356B38A9390}" srcOrd="1" destOrd="0" presId="urn:microsoft.com/office/officeart/2008/layout/LinedList"/>
    <dgm:cxn modelId="{42409273-1403-43CC-8248-C5D5085A0A0E}" type="presParOf" srcId="{8D2B027B-DB2C-4DD0-B8C2-1AEAB076E9CE}" destId="{B33B9646-B9D7-446F-8FCA-00B68E94F255}" srcOrd="2" destOrd="0" presId="urn:microsoft.com/office/officeart/2008/layout/LinedList"/>
    <dgm:cxn modelId="{9DE67450-56F0-41DB-9811-53EB144AF714}" type="presParOf" srcId="{E8151734-7B14-465F-8067-80477742335D}" destId="{786EB7A2-CD21-41C8-889B-F3A357C2267D}" srcOrd="8" destOrd="0" presId="urn:microsoft.com/office/officeart/2008/layout/LinedList"/>
    <dgm:cxn modelId="{D31CFBFF-84EB-4B80-AB03-48864A75C026}" type="presParOf" srcId="{E8151734-7B14-465F-8067-80477742335D}" destId="{8FF37C19-71A9-4003-98E4-B6CD1CF7DA05}" srcOrd="9" destOrd="0" presId="urn:microsoft.com/office/officeart/2008/layout/LinedList"/>
    <dgm:cxn modelId="{BDFB489F-948E-4AB5-B437-A5B1ACB156A3}" type="presParOf" srcId="{E8151734-7B14-465F-8067-80477742335D}" destId="{7B2C1D45-8F00-4FB1-963D-60DEC70E949D}" srcOrd="10" destOrd="0" presId="urn:microsoft.com/office/officeart/2008/layout/LinedList"/>
    <dgm:cxn modelId="{7FD65926-6A33-4824-9FD5-33937194A1C5}" type="presParOf" srcId="{7B2C1D45-8F00-4FB1-963D-60DEC70E949D}" destId="{BD417E36-5BA9-41CC-93EE-E2D2CE85E0F0}" srcOrd="0" destOrd="0" presId="urn:microsoft.com/office/officeart/2008/layout/LinedList"/>
    <dgm:cxn modelId="{E66C794D-2E7F-4C9A-B33B-824E73823AE9}" type="presParOf" srcId="{7B2C1D45-8F00-4FB1-963D-60DEC70E949D}" destId="{F1DA3B30-1CC7-41AD-8694-8CC6BD398585}" srcOrd="1" destOrd="0" presId="urn:microsoft.com/office/officeart/2008/layout/LinedList"/>
    <dgm:cxn modelId="{22C861DA-8900-471F-A2FD-998B591E264A}" type="presParOf" srcId="{7B2C1D45-8F00-4FB1-963D-60DEC70E949D}" destId="{593F7301-094D-495F-8FF1-B0536B303EB7}" srcOrd="2" destOrd="0" presId="urn:microsoft.com/office/officeart/2008/layout/LinedList"/>
    <dgm:cxn modelId="{83FBA691-8BB5-4D5A-A5D4-01DBDDADB65D}" type="presParOf" srcId="{E8151734-7B14-465F-8067-80477742335D}" destId="{28F3BA2B-8BAA-4DAE-824A-E325BA46016B}" srcOrd="11" destOrd="0" presId="urn:microsoft.com/office/officeart/2008/layout/LinedList"/>
    <dgm:cxn modelId="{303B6C9C-A9CE-43E3-8100-ECC9FC1C7140}" type="presParOf" srcId="{E8151734-7B14-465F-8067-80477742335D}" destId="{C5C8DACB-8613-4105-80CA-DE479B3907BF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98CFCB65-BBA3-4D78-B2E6-5E9BE76A57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CD09376-0CBD-4EF8-824C-804EBD6B3848}">
      <dgm:prSet phldrT="[Tekst]"/>
      <dgm:spPr/>
      <dgm:t>
        <a:bodyPr/>
        <a:lstStyle/>
        <a:p>
          <a:r>
            <a:rPr lang="pl-PL" dirty="0"/>
            <a:t>Przedmiotem procesu karnego jest:</a:t>
          </a:r>
        </a:p>
      </dgm:t>
    </dgm:pt>
    <dgm:pt modelId="{3497B0CB-20BF-4AC2-9162-1EDC6F8C086E}" type="parTrans" cxnId="{31686825-1E5F-4CE5-8492-5EA6A9F6C2C5}">
      <dgm:prSet/>
      <dgm:spPr/>
      <dgm:t>
        <a:bodyPr/>
        <a:lstStyle/>
        <a:p>
          <a:endParaRPr lang="pl-PL"/>
        </a:p>
      </dgm:t>
    </dgm:pt>
    <dgm:pt modelId="{3B7D6F47-B057-4995-A7C7-11595C52CF62}" type="sibTrans" cxnId="{31686825-1E5F-4CE5-8492-5EA6A9F6C2C5}">
      <dgm:prSet/>
      <dgm:spPr/>
      <dgm:t>
        <a:bodyPr/>
        <a:lstStyle/>
        <a:p>
          <a:endParaRPr lang="pl-PL"/>
        </a:p>
      </dgm:t>
    </dgm:pt>
    <dgm:pt modelId="{145586F0-243F-4EDC-9C7B-B1EA6D3BA14B}">
      <dgm:prSet phldrT="[Tekst]"/>
      <dgm:spPr/>
      <dgm:t>
        <a:bodyPr/>
        <a:lstStyle/>
        <a:p>
          <a:r>
            <a:rPr lang="pl-PL" dirty="0"/>
            <a:t>A) Akcja cywilna</a:t>
          </a:r>
        </a:p>
      </dgm:t>
    </dgm:pt>
    <dgm:pt modelId="{F4FA3FED-0608-4090-9705-E665843DAA26}" type="parTrans" cxnId="{B933AAFF-6082-4FDE-9D6B-5DB25B67D9D9}">
      <dgm:prSet/>
      <dgm:spPr/>
      <dgm:t>
        <a:bodyPr/>
        <a:lstStyle/>
        <a:p>
          <a:endParaRPr lang="pl-PL"/>
        </a:p>
      </dgm:t>
    </dgm:pt>
    <dgm:pt modelId="{B1208F39-BC6A-4FBB-9BB7-EBDFA009A23D}" type="sibTrans" cxnId="{B933AAFF-6082-4FDE-9D6B-5DB25B67D9D9}">
      <dgm:prSet/>
      <dgm:spPr/>
      <dgm:t>
        <a:bodyPr/>
        <a:lstStyle/>
        <a:p>
          <a:endParaRPr lang="pl-PL"/>
        </a:p>
      </dgm:t>
    </dgm:pt>
    <dgm:pt modelId="{DBD753F2-7F94-402B-9690-778E4C377577}">
      <dgm:prSet phldrT="[Tekst]"/>
      <dgm:spPr/>
      <dgm:t>
        <a:bodyPr/>
        <a:lstStyle/>
        <a:p>
          <a:r>
            <a:rPr lang="pl-PL" dirty="0"/>
            <a:t>B) Klasyfikacja skazanych</a:t>
          </a:r>
        </a:p>
      </dgm:t>
    </dgm:pt>
    <dgm:pt modelId="{07C09951-D9A6-45B2-B9B2-7CAB2510FE96}" type="parTrans" cxnId="{7744F9AF-1207-4A7F-BD38-463A1FEFBF61}">
      <dgm:prSet/>
      <dgm:spPr/>
      <dgm:t>
        <a:bodyPr/>
        <a:lstStyle/>
        <a:p>
          <a:endParaRPr lang="pl-PL"/>
        </a:p>
      </dgm:t>
    </dgm:pt>
    <dgm:pt modelId="{A4D74206-6ABC-4DBD-A1CC-C000D61F4C44}" type="sibTrans" cxnId="{7744F9AF-1207-4A7F-BD38-463A1FEFBF61}">
      <dgm:prSet/>
      <dgm:spPr/>
      <dgm:t>
        <a:bodyPr/>
        <a:lstStyle/>
        <a:p>
          <a:endParaRPr lang="pl-PL"/>
        </a:p>
      </dgm:t>
    </dgm:pt>
    <dgm:pt modelId="{77CA2EB3-83EC-44B2-B548-2E6786D05A25}">
      <dgm:prSet phldrT="[Tekst]"/>
      <dgm:spPr/>
      <dgm:t>
        <a:bodyPr/>
        <a:lstStyle/>
        <a:p>
          <a:r>
            <a:rPr lang="pl-PL" dirty="0"/>
            <a:t>C) Tworzenie precedensów</a:t>
          </a:r>
        </a:p>
      </dgm:t>
    </dgm:pt>
    <dgm:pt modelId="{9F37F642-4188-41E1-A466-B4EBB2101707}" type="parTrans" cxnId="{F96B44E1-8626-46CB-A5AD-8E82D609CAC8}">
      <dgm:prSet/>
      <dgm:spPr/>
      <dgm:t>
        <a:bodyPr/>
        <a:lstStyle/>
        <a:p>
          <a:endParaRPr lang="pl-PL"/>
        </a:p>
      </dgm:t>
    </dgm:pt>
    <dgm:pt modelId="{5653EDBC-F3EA-4C3C-A2C4-53F6B56ACC5B}" type="sibTrans" cxnId="{F96B44E1-8626-46CB-A5AD-8E82D609CAC8}">
      <dgm:prSet/>
      <dgm:spPr/>
      <dgm:t>
        <a:bodyPr/>
        <a:lstStyle/>
        <a:p>
          <a:endParaRPr lang="pl-PL"/>
        </a:p>
      </dgm:t>
    </dgm:pt>
    <dgm:pt modelId="{2C574BCE-5BBD-4C2F-A32E-BBF465651E80}">
      <dgm:prSet phldrT="[Tekst]"/>
      <dgm:spPr/>
      <dgm:t>
        <a:bodyPr/>
        <a:lstStyle/>
        <a:p>
          <a:r>
            <a:rPr lang="pl-PL" dirty="0"/>
            <a:t>D) Wykrywanie źródeł przestępczości</a:t>
          </a:r>
        </a:p>
      </dgm:t>
    </dgm:pt>
    <dgm:pt modelId="{CE2DF1FC-8BD4-4910-A596-FAC34D84CD0D}" type="parTrans" cxnId="{55920EDC-6A4A-471C-B8B8-9C71945AA452}">
      <dgm:prSet/>
      <dgm:spPr/>
      <dgm:t>
        <a:bodyPr/>
        <a:lstStyle/>
        <a:p>
          <a:endParaRPr lang="pl-PL"/>
        </a:p>
      </dgm:t>
    </dgm:pt>
    <dgm:pt modelId="{C7FC0E4D-D71A-4AE0-8977-26D26991C26D}" type="sibTrans" cxnId="{55920EDC-6A4A-471C-B8B8-9C71945AA452}">
      <dgm:prSet/>
      <dgm:spPr/>
      <dgm:t>
        <a:bodyPr/>
        <a:lstStyle/>
        <a:p>
          <a:endParaRPr lang="pl-PL"/>
        </a:p>
      </dgm:t>
    </dgm:pt>
    <dgm:pt modelId="{88DCA8F3-20D9-48B3-BBBC-935FA3E58110}" type="pres">
      <dgm:prSet presAssocID="{98CFCB65-BBA3-4D78-B2E6-5E9BE76A5702}" presName="vert0" presStyleCnt="0">
        <dgm:presLayoutVars>
          <dgm:dir/>
          <dgm:animOne val="branch"/>
          <dgm:animLvl val="lvl"/>
        </dgm:presLayoutVars>
      </dgm:prSet>
      <dgm:spPr/>
    </dgm:pt>
    <dgm:pt modelId="{DA773C26-CC25-46A0-9F2A-2823CC6D95D7}" type="pres">
      <dgm:prSet presAssocID="{BCD09376-0CBD-4EF8-824C-804EBD6B3848}" presName="thickLine" presStyleLbl="alignNode1" presStyleIdx="0" presStyleCnt="1"/>
      <dgm:spPr/>
    </dgm:pt>
    <dgm:pt modelId="{D18CB1B0-EB9C-4BC6-B7FC-876EB91E20F8}" type="pres">
      <dgm:prSet presAssocID="{BCD09376-0CBD-4EF8-824C-804EBD6B3848}" presName="horz1" presStyleCnt="0"/>
      <dgm:spPr/>
    </dgm:pt>
    <dgm:pt modelId="{9026A718-8E26-4F8E-876C-8897A53927EF}" type="pres">
      <dgm:prSet presAssocID="{BCD09376-0CBD-4EF8-824C-804EBD6B3848}" presName="tx1" presStyleLbl="revTx" presStyleIdx="0" presStyleCnt="5"/>
      <dgm:spPr/>
    </dgm:pt>
    <dgm:pt modelId="{E8151734-7B14-465F-8067-80477742335D}" type="pres">
      <dgm:prSet presAssocID="{BCD09376-0CBD-4EF8-824C-804EBD6B3848}" presName="vert1" presStyleCnt="0"/>
      <dgm:spPr/>
    </dgm:pt>
    <dgm:pt modelId="{20292066-7592-4D31-994E-9E634CE5F467}" type="pres">
      <dgm:prSet presAssocID="{145586F0-243F-4EDC-9C7B-B1EA6D3BA14B}" presName="vertSpace2a" presStyleCnt="0"/>
      <dgm:spPr/>
    </dgm:pt>
    <dgm:pt modelId="{0254F7F7-F7FB-4B93-A9B6-44100D3CEE35}" type="pres">
      <dgm:prSet presAssocID="{145586F0-243F-4EDC-9C7B-B1EA6D3BA14B}" presName="horz2" presStyleCnt="0"/>
      <dgm:spPr/>
    </dgm:pt>
    <dgm:pt modelId="{E264E3C1-A899-4B39-81E4-34C071342526}" type="pres">
      <dgm:prSet presAssocID="{145586F0-243F-4EDC-9C7B-B1EA6D3BA14B}" presName="horzSpace2" presStyleCnt="0"/>
      <dgm:spPr/>
    </dgm:pt>
    <dgm:pt modelId="{8091E17B-55C3-4ACD-9ACD-F5DBC7289AEF}" type="pres">
      <dgm:prSet presAssocID="{145586F0-243F-4EDC-9C7B-B1EA6D3BA14B}" presName="tx2" presStyleLbl="revTx" presStyleIdx="1" presStyleCnt="5"/>
      <dgm:spPr/>
    </dgm:pt>
    <dgm:pt modelId="{5F0D7E69-B831-4E80-B89B-171FEC2D6033}" type="pres">
      <dgm:prSet presAssocID="{145586F0-243F-4EDC-9C7B-B1EA6D3BA14B}" presName="vert2" presStyleCnt="0"/>
      <dgm:spPr/>
    </dgm:pt>
    <dgm:pt modelId="{51D1AA07-3922-457F-9DBF-D4ACE16AC75B}" type="pres">
      <dgm:prSet presAssocID="{145586F0-243F-4EDC-9C7B-B1EA6D3BA14B}" presName="thinLine2b" presStyleLbl="callout" presStyleIdx="0" presStyleCnt="4"/>
      <dgm:spPr/>
    </dgm:pt>
    <dgm:pt modelId="{6050CBBE-08BC-4534-BB7C-50411F9578CA}" type="pres">
      <dgm:prSet presAssocID="{145586F0-243F-4EDC-9C7B-B1EA6D3BA14B}" presName="vertSpace2b" presStyleCnt="0"/>
      <dgm:spPr/>
    </dgm:pt>
    <dgm:pt modelId="{6B2FF2B2-FA07-4C79-96D0-4C1B530AC926}" type="pres">
      <dgm:prSet presAssocID="{DBD753F2-7F94-402B-9690-778E4C377577}" presName="horz2" presStyleCnt="0"/>
      <dgm:spPr/>
    </dgm:pt>
    <dgm:pt modelId="{D010D3DD-1308-4786-8C1D-900832AD7426}" type="pres">
      <dgm:prSet presAssocID="{DBD753F2-7F94-402B-9690-778E4C377577}" presName="horzSpace2" presStyleCnt="0"/>
      <dgm:spPr/>
    </dgm:pt>
    <dgm:pt modelId="{29CD38D4-B3A6-496B-BADA-A401463E4580}" type="pres">
      <dgm:prSet presAssocID="{DBD753F2-7F94-402B-9690-778E4C377577}" presName="tx2" presStyleLbl="revTx" presStyleIdx="2" presStyleCnt="5"/>
      <dgm:spPr/>
    </dgm:pt>
    <dgm:pt modelId="{71B20CCF-B095-403C-9F99-9C6FA4B84801}" type="pres">
      <dgm:prSet presAssocID="{DBD753F2-7F94-402B-9690-778E4C377577}" presName="vert2" presStyleCnt="0"/>
      <dgm:spPr/>
    </dgm:pt>
    <dgm:pt modelId="{207957E3-A6C5-408E-94CC-E3DD2A564EA3}" type="pres">
      <dgm:prSet presAssocID="{DBD753F2-7F94-402B-9690-778E4C377577}" presName="thinLine2b" presStyleLbl="callout" presStyleIdx="1" presStyleCnt="4"/>
      <dgm:spPr/>
    </dgm:pt>
    <dgm:pt modelId="{043774B8-4F5C-4740-A7B6-1832770B0031}" type="pres">
      <dgm:prSet presAssocID="{DBD753F2-7F94-402B-9690-778E4C377577}" presName="vertSpace2b" presStyleCnt="0"/>
      <dgm:spPr/>
    </dgm:pt>
    <dgm:pt modelId="{8D2B027B-DB2C-4DD0-B8C2-1AEAB076E9CE}" type="pres">
      <dgm:prSet presAssocID="{77CA2EB3-83EC-44B2-B548-2E6786D05A25}" presName="horz2" presStyleCnt="0"/>
      <dgm:spPr/>
    </dgm:pt>
    <dgm:pt modelId="{E4D9E675-4C81-42A9-B760-82B119D15D25}" type="pres">
      <dgm:prSet presAssocID="{77CA2EB3-83EC-44B2-B548-2E6786D05A25}" presName="horzSpace2" presStyleCnt="0"/>
      <dgm:spPr/>
    </dgm:pt>
    <dgm:pt modelId="{C1C19F88-D28B-4BD8-B959-6356B38A9390}" type="pres">
      <dgm:prSet presAssocID="{77CA2EB3-83EC-44B2-B548-2E6786D05A25}" presName="tx2" presStyleLbl="revTx" presStyleIdx="3" presStyleCnt="5"/>
      <dgm:spPr/>
    </dgm:pt>
    <dgm:pt modelId="{B33B9646-B9D7-446F-8FCA-00B68E94F255}" type="pres">
      <dgm:prSet presAssocID="{77CA2EB3-83EC-44B2-B548-2E6786D05A25}" presName="vert2" presStyleCnt="0"/>
      <dgm:spPr/>
    </dgm:pt>
    <dgm:pt modelId="{786EB7A2-CD21-41C8-889B-F3A357C2267D}" type="pres">
      <dgm:prSet presAssocID="{77CA2EB3-83EC-44B2-B548-2E6786D05A25}" presName="thinLine2b" presStyleLbl="callout" presStyleIdx="2" presStyleCnt="4"/>
      <dgm:spPr/>
    </dgm:pt>
    <dgm:pt modelId="{8FF37C19-71A9-4003-98E4-B6CD1CF7DA05}" type="pres">
      <dgm:prSet presAssocID="{77CA2EB3-83EC-44B2-B548-2E6786D05A25}" presName="vertSpace2b" presStyleCnt="0"/>
      <dgm:spPr/>
    </dgm:pt>
    <dgm:pt modelId="{7B2C1D45-8F00-4FB1-963D-60DEC70E949D}" type="pres">
      <dgm:prSet presAssocID="{2C574BCE-5BBD-4C2F-A32E-BBF465651E80}" presName="horz2" presStyleCnt="0"/>
      <dgm:spPr/>
    </dgm:pt>
    <dgm:pt modelId="{BD417E36-5BA9-41CC-93EE-E2D2CE85E0F0}" type="pres">
      <dgm:prSet presAssocID="{2C574BCE-5BBD-4C2F-A32E-BBF465651E80}" presName="horzSpace2" presStyleCnt="0"/>
      <dgm:spPr/>
    </dgm:pt>
    <dgm:pt modelId="{F1DA3B30-1CC7-41AD-8694-8CC6BD398585}" type="pres">
      <dgm:prSet presAssocID="{2C574BCE-5BBD-4C2F-A32E-BBF465651E80}" presName="tx2" presStyleLbl="revTx" presStyleIdx="4" presStyleCnt="5"/>
      <dgm:spPr/>
    </dgm:pt>
    <dgm:pt modelId="{593F7301-094D-495F-8FF1-B0536B303EB7}" type="pres">
      <dgm:prSet presAssocID="{2C574BCE-5BBD-4C2F-A32E-BBF465651E80}" presName="vert2" presStyleCnt="0"/>
      <dgm:spPr/>
    </dgm:pt>
    <dgm:pt modelId="{28F3BA2B-8BAA-4DAE-824A-E325BA46016B}" type="pres">
      <dgm:prSet presAssocID="{2C574BCE-5BBD-4C2F-A32E-BBF465651E80}" presName="thinLine2b" presStyleLbl="callout" presStyleIdx="3" presStyleCnt="4"/>
      <dgm:spPr/>
    </dgm:pt>
    <dgm:pt modelId="{C5C8DACB-8613-4105-80CA-DE479B3907BF}" type="pres">
      <dgm:prSet presAssocID="{2C574BCE-5BBD-4C2F-A32E-BBF465651E80}" presName="vertSpace2b" presStyleCnt="0"/>
      <dgm:spPr/>
    </dgm:pt>
  </dgm:ptLst>
  <dgm:cxnLst>
    <dgm:cxn modelId="{31686825-1E5F-4CE5-8492-5EA6A9F6C2C5}" srcId="{98CFCB65-BBA3-4D78-B2E6-5E9BE76A5702}" destId="{BCD09376-0CBD-4EF8-824C-804EBD6B3848}" srcOrd="0" destOrd="0" parTransId="{3497B0CB-20BF-4AC2-9162-1EDC6F8C086E}" sibTransId="{3B7D6F47-B057-4995-A7C7-11595C52CF62}"/>
    <dgm:cxn modelId="{141CD927-C98E-4E46-A335-D1668395D900}" type="presOf" srcId="{DBD753F2-7F94-402B-9690-778E4C377577}" destId="{29CD38D4-B3A6-496B-BADA-A401463E4580}" srcOrd="0" destOrd="0" presId="urn:microsoft.com/office/officeart/2008/layout/LinedList"/>
    <dgm:cxn modelId="{68A7A32D-3EDE-433C-90DF-E6F26FD2991A}" type="presOf" srcId="{2C574BCE-5BBD-4C2F-A32E-BBF465651E80}" destId="{F1DA3B30-1CC7-41AD-8694-8CC6BD398585}" srcOrd="0" destOrd="0" presId="urn:microsoft.com/office/officeart/2008/layout/LinedList"/>
    <dgm:cxn modelId="{0D610A89-056D-45A3-88A8-FCE39F6AC2A2}" type="presOf" srcId="{98CFCB65-BBA3-4D78-B2E6-5E9BE76A5702}" destId="{88DCA8F3-20D9-48B3-BBBC-935FA3E58110}" srcOrd="0" destOrd="0" presId="urn:microsoft.com/office/officeart/2008/layout/LinedList"/>
    <dgm:cxn modelId="{147E759A-675E-45FC-91F7-CA773D8DD784}" type="presOf" srcId="{145586F0-243F-4EDC-9C7B-B1EA6D3BA14B}" destId="{8091E17B-55C3-4ACD-9ACD-F5DBC7289AEF}" srcOrd="0" destOrd="0" presId="urn:microsoft.com/office/officeart/2008/layout/LinedList"/>
    <dgm:cxn modelId="{D8A707A6-5E5C-447B-927A-85ADEA0E89AE}" type="presOf" srcId="{77CA2EB3-83EC-44B2-B548-2E6786D05A25}" destId="{C1C19F88-D28B-4BD8-B959-6356B38A9390}" srcOrd="0" destOrd="0" presId="urn:microsoft.com/office/officeart/2008/layout/LinedList"/>
    <dgm:cxn modelId="{7744F9AF-1207-4A7F-BD38-463A1FEFBF61}" srcId="{BCD09376-0CBD-4EF8-824C-804EBD6B3848}" destId="{DBD753F2-7F94-402B-9690-778E4C377577}" srcOrd="1" destOrd="0" parTransId="{07C09951-D9A6-45B2-B9B2-7CAB2510FE96}" sibTransId="{A4D74206-6ABC-4DBD-A1CC-C000D61F4C44}"/>
    <dgm:cxn modelId="{746C32C6-7EFC-4C93-BE1C-1EBC662AAD2A}" type="presOf" srcId="{BCD09376-0CBD-4EF8-824C-804EBD6B3848}" destId="{9026A718-8E26-4F8E-876C-8897A53927EF}" srcOrd="0" destOrd="0" presId="urn:microsoft.com/office/officeart/2008/layout/LinedList"/>
    <dgm:cxn modelId="{55920EDC-6A4A-471C-B8B8-9C71945AA452}" srcId="{BCD09376-0CBD-4EF8-824C-804EBD6B3848}" destId="{2C574BCE-5BBD-4C2F-A32E-BBF465651E80}" srcOrd="3" destOrd="0" parTransId="{CE2DF1FC-8BD4-4910-A596-FAC34D84CD0D}" sibTransId="{C7FC0E4D-D71A-4AE0-8977-26D26991C26D}"/>
    <dgm:cxn modelId="{F96B44E1-8626-46CB-A5AD-8E82D609CAC8}" srcId="{BCD09376-0CBD-4EF8-824C-804EBD6B3848}" destId="{77CA2EB3-83EC-44B2-B548-2E6786D05A25}" srcOrd="2" destOrd="0" parTransId="{9F37F642-4188-41E1-A466-B4EBB2101707}" sibTransId="{5653EDBC-F3EA-4C3C-A2C4-53F6B56ACC5B}"/>
    <dgm:cxn modelId="{B933AAFF-6082-4FDE-9D6B-5DB25B67D9D9}" srcId="{BCD09376-0CBD-4EF8-824C-804EBD6B3848}" destId="{145586F0-243F-4EDC-9C7B-B1EA6D3BA14B}" srcOrd="0" destOrd="0" parTransId="{F4FA3FED-0608-4090-9705-E665843DAA26}" sibTransId="{B1208F39-BC6A-4FBB-9BB7-EBDFA009A23D}"/>
    <dgm:cxn modelId="{9184D842-9A75-4833-9CF3-3C4492468650}" type="presParOf" srcId="{88DCA8F3-20D9-48B3-BBBC-935FA3E58110}" destId="{DA773C26-CC25-46A0-9F2A-2823CC6D95D7}" srcOrd="0" destOrd="0" presId="urn:microsoft.com/office/officeart/2008/layout/LinedList"/>
    <dgm:cxn modelId="{F1AA8290-AF64-43AD-8560-B934D9EE074A}" type="presParOf" srcId="{88DCA8F3-20D9-48B3-BBBC-935FA3E58110}" destId="{D18CB1B0-EB9C-4BC6-B7FC-876EB91E20F8}" srcOrd="1" destOrd="0" presId="urn:microsoft.com/office/officeart/2008/layout/LinedList"/>
    <dgm:cxn modelId="{B4D54617-81B7-4566-8DC1-AADC9ABBEB01}" type="presParOf" srcId="{D18CB1B0-EB9C-4BC6-B7FC-876EB91E20F8}" destId="{9026A718-8E26-4F8E-876C-8897A53927EF}" srcOrd="0" destOrd="0" presId="urn:microsoft.com/office/officeart/2008/layout/LinedList"/>
    <dgm:cxn modelId="{C52F2EC4-F25D-4A4F-916D-972BF8AB9098}" type="presParOf" srcId="{D18CB1B0-EB9C-4BC6-B7FC-876EB91E20F8}" destId="{E8151734-7B14-465F-8067-80477742335D}" srcOrd="1" destOrd="0" presId="urn:microsoft.com/office/officeart/2008/layout/LinedList"/>
    <dgm:cxn modelId="{CB5BCCA4-88C1-40C1-8174-D2367474993B}" type="presParOf" srcId="{E8151734-7B14-465F-8067-80477742335D}" destId="{20292066-7592-4D31-994E-9E634CE5F467}" srcOrd="0" destOrd="0" presId="urn:microsoft.com/office/officeart/2008/layout/LinedList"/>
    <dgm:cxn modelId="{D1C4A5FB-CFC2-4183-9331-CE4FBE8D284C}" type="presParOf" srcId="{E8151734-7B14-465F-8067-80477742335D}" destId="{0254F7F7-F7FB-4B93-A9B6-44100D3CEE35}" srcOrd="1" destOrd="0" presId="urn:microsoft.com/office/officeart/2008/layout/LinedList"/>
    <dgm:cxn modelId="{018C7864-6429-49B7-8643-639EE3879D23}" type="presParOf" srcId="{0254F7F7-F7FB-4B93-A9B6-44100D3CEE35}" destId="{E264E3C1-A899-4B39-81E4-34C071342526}" srcOrd="0" destOrd="0" presId="urn:microsoft.com/office/officeart/2008/layout/LinedList"/>
    <dgm:cxn modelId="{EC5FD59C-17B8-46DD-B9B3-6B1B5EEB4695}" type="presParOf" srcId="{0254F7F7-F7FB-4B93-A9B6-44100D3CEE35}" destId="{8091E17B-55C3-4ACD-9ACD-F5DBC7289AEF}" srcOrd="1" destOrd="0" presId="urn:microsoft.com/office/officeart/2008/layout/LinedList"/>
    <dgm:cxn modelId="{C53B0FAC-C0FA-49C9-8176-C2D088FB224D}" type="presParOf" srcId="{0254F7F7-F7FB-4B93-A9B6-44100D3CEE35}" destId="{5F0D7E69-B831-4E80-B89B-171FEC2D6033}" srcOrd="2" destOrd="0" presId="urn:microsoft.com/office/officeart/2008/layout/LinedList"/>
    <dgm:cxn modelId="{398CD8F1-A3A9-4E6E-B20A-A776D3F6569A}" type="presParOf" srcId="{E8151734-7B14-465F-8067-80477742335D}" destId="{51D1AA07-3922-457F-9DBF-D4ACE16AC75B}" srcOrd="2" destOrd="0" presId="urn:microsoft.com/office/officeart/2008/layout/LinedList"/>
    <dgm:cxn modelId="{03F54923-E665-4A5B-82CB-88F54B0B39C4}" type="presParOf" srcId="{E8151734-7B14-465F-8067-80477742335D}" destId="{6050CBBE-08BC-4534-BB7C-50411F9578CA}" srcOrd="3" destOrd="0" presId="urn:microsoft.com/office/officeart/2008/layout/LinedList"/>
    <dgm:cxn modelId="{D176E2D0-1E7F-4332-BAF6-A4D50F435F0E}" type="presParOf" srcId="{E8151734-7B14-465F-8067-80477742335D}" destId="{6B2FF2B2-FA07-4C79-96D0-4C1B530AC926}" srcOrd="4" destOrd="0" presId="urn:microsoft.com/office/officeart/2008/layout/LinedList"/>
    <dgm:cxn modelId="{D6069569-4252-4738-94CD-448498D09152}" type="presParOf" srcId="{6B2FF2B2-FA07-4C79-96D0-4C1B530AC926}" destId="{D010D3DD-1308-4786-8C1D-900832AD7426}" srcOrd="0" destOrd="0" presId="urn:microsoft.com/office/officeart/2008/layout/LinedList"/>
    <dgm:cxn modelId="{DF4A69E1-CDAB-4D98-BE22-DD48435B4DAF}" type="presParOf" srcId="{6B2FF2B2-FA07-4C79-96D0-4C1B530AC926}" destId="{29CD38D4-B3A6-496B-BADA-A401463E4580}" srcOrd="1" destOrd="0" presId="urn:microsoft.com/office/officeart/2008/layout/LinedList"/>
    <dgm:cxn modelId="{1CC330DB-34B3-4BFD-9B16-C133C220EEE8}" type="presParOf" srcId="{6B2FF2B2-FA07-4C79-96D0-4C1B530AC926}" destId="{71B20CCF-B095-403C-9F99-9C6FA4B84801}" srcOrd="2" destOrd="0" presId="urn:microsoft.com/office/officeart/2008/layout/LinedList"/>
    <dgm:cxn modelId="{6147E24A-7194-4751-AE55-974036B0361C}" type="presParOf" srcId="{E8151734-7B14-465F-8067-80477742335D}" destId="{207957E3-A6C5-408E-94CC-E3DD2A564EA3}" srcOrd="5" destOrd="0" presId="urn:microsoft.com/office/officeart/2008/layout/LinedList"/>
    <dgm:cxn modelId="{E37E43A7-B1FB-4702-8D42-8927684FB92A}" type="presParOf" srcId="{E8151734-7B14-465F-8067-80477742335D}" destId="{043774B8-4F5C-4740-A7B6-1832770B0031}" srcOrd="6" destOrd="0" presId="urn:microsoft.com/office/officeart/2008/layout/LinedList"/>
    <dgm:cxn modelId="{C1653ED0-5E58-45E7-A49A-741C4280E815}" type="presParOf" srcId="{E8151734-7B14-465F-8067-80477742335D}" destId="{8D2B027B-DB2C-4DD0-B8C2-1AEAB076E9CE}" srcOrd="7" destOrd="0" presId="urn:microsoft.com/office/officeart/2008/layout/LinedList"/>
    <dgm:cxn modelId="{3F7E6558-192A-412A-8A5E-2494221A327B}" type="presParOf" srcId="{8D2B027B-DB2C-4DD0-B8C2-1AEAB076E9CE}" destId="{E4D9E675-4C81-42A9-B760-82B119D15D25}" srcOrd="0" destOrd="0" presId="urn:microsoft.com/office/officeart/2008/layout/LinedList"/>
    <dgm:cxn modelId="{52C696EA-8DA3-46CC-BEA0-A5AD7F13D210}" type="presParOf" srcId="{8D2B027B-DB2C-4DD0-B8C2-1AEAB076E9CE}" destId="{C1C19F88-D28B-4BD8-B959-6356B38A9390}" srcOrd="1" destOrd="0" presId="urn:microsoft.com/office/officeart/2008/layout/LinedList"/>
    <dgm:cxn modelId="{42409273-1403-43CC-8248-C5D5085A0A0E}" type="presParOf" srcId="{8D2B027B-DB2C-4DD0-B8C2-1AEAB076E9CE}" destId="{B33B9646-B9D7-446F-8FCA-00B68E94F255}" srcOrd="2" destOrd="0" presId="urn:microsoft.com/office/officeart/2008/layout/LinedList"/>
    <dgm:cxn modelId="{9DE67450-56F0-41DB-9811-53EB144AF714}" type="presParOf" srcId="{E8151734-7B14-465F-8067-80477742335D}" destId="{786EB7A2-CD21-41C8-889B-F3A357C2267D}" srcOrd="8" destOrd="0" presId="urn:microsoft.com/office/officeart/2008/layout/LinedList"/>
    <dgm:cxn modelId="{D31CFBFF-84EB-4B80-AB03-48864A75C026}" type="presParOf" srcId="{E8151734-7B14-465F-8067-80477742335D}" destId="{8FF37C19-71A9-4003-98E4-B6CD1CF7DA05}" srcOrd="9" destOrd="0" presId="urn:microsoft.com/office/officeart/2008/layout/LinedList"/>
    <dgm:cxn modelId="{BDFB489F-948E-4AB5-B437-A5B1ACB156A3}" type="presParOf" srcId="{E8151734-7B14-465F-8067-80477742335D}" destId="{7B2C1D45-8F00-4FB1-963D-60DEC70E949D}" srcOrd="10" destOrd="0" presId="urn:microsoft.com/office/officeart/2008/layout/LinedList"/>
    <dgm:cxn modelId="{7FD65926-6A33-4824-9FD5-33937194A1C5}" type="presParOf" srcId="{7B2C1D45-8F00-4FB1-963D-60DEC70E949D}" destId="{BD417E36-5BA9-41CC-93EE-E2D2CE85E0F0}" srcOrd="0" destOrd="0" presId="urn:microsoft.com/office/officeart/2008/layout/LinedList"/>
    <dgm:cxn modelId="{E66C794D-2E7F-4C9A-B33B-824E73823AE9}" type="presParOf" srcId="{7B2C1D45-8F00-4FB1-963D-60DEC70E949D}" destId="{F1DA3B30-1CC7-41AD-8694-8CC6BD398585}" srcOrd="1" destOrd="0" presId="urn:microsoft.com/office/officeart/2008/layout/LinedList"/>
    <dgm:cxn modelId="{22C861DA-8900-471F-A2FD-998B591E264A}" type="presParOf" srcId="{7B2C1D45-8F00-4FB1-963D-60DEC70E949D}" destId="{593F7301-094D-495F-8FF1-B0536B303EB7}" srcOrd="2" destOrd="0" presId="urn:microsoft.com/office/officeart/2008/layout/LinedList"/>
    <dgm:cxn modelId="{83FBA691-8BB5-4D5A-A5D4-01DBDDADB65D}" type="presParOf" srcId="{E8151734-7B14-465F-8067-80477742335D}" destId="{28F3BA2B-8BAA-4DAE-824A-E325BA46016B}" srcOrd="11" destOrd="0" presId="urn:microsoft.com/office/officeart/2008/layout/LinedList"/>
    <dgm:cxn modelId="{303B6C9C-A9CE-43E3-8100-ECC9FC1C7140}" type="presParOf" srcId="{E8151734-7B14-465F-8067-80477742335D}" destId="{C5C8DACB-8613-4105-80CA-DE479B3907BF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CFCB65-BBA3-4D78-B2E6-5E9BE76A57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CD09376-0CBD-4EF8-824C-804EBD6B3848}">
      <dgm:prSet phldrT="[Tekst]"/>
      <dgm:spPr/>
      <dgm:t>
        <a:bodyPr/>
        <a:lstStyle/>
        <a:p>
          <a:r>
            <a:rPr lang="pl-PL" dirty="0"/>
            <a:t>Umyślność to:</a:t>
          </a:r>
        </a:p>
      </dgm:t>
    </dgm:pt>
    <dgm:pt modelId="{3497B0CB-20BF-4AC2-9162-1EDC6F8C086E}" type="parTrans" cxnId="{31686825-1E5F-4CE5-8492-5EA6A9F6C2C5}">
      <dgm:prSet/>
      <dgm:spPr/>
      <dgm:t>
        <a:bodyPr/>
        <a:lstStyle/>
        <a:p>
          <a:endParaRPr lang="pl-PL"/>
        </a:p>
      </dgm:t>
    </dgm:pt>
    <dgm:pt modelId="{3B7D6F47-B057-4995-A7C7-11595C52CF62}" type="sibTrans" cxnId="{31686825-1E5F-4CE5-8492-5EA6A9F6C2C5}">
      <dgm:prSet/>
      <dgm:spPr/>
      <dgm:t>
        <a:bodyPr/>
        <a:lstStyle/>
        <a:p>
          <a:endParaRPr lang="pl-PL"/>
        </a:p>
      </dgm:t>
    </dgm:pt>
    <dgm:pt modelId="{145586F0-243F-4EDC-9C7B-B1EA6D3BA14B}">
      <dgm:prSet phldrT="[Tekst]"/>
      <dgm:spPr/>
      <dgm:t>
        <a:bodyPr/>
        <a:lstStyle/>
        <a:p>
          <a:r>
            <a:rPr lang="pl-PL" dirty="0"/>
            <a:t>A) zaprzeczenie nieumyślności</a:t>
          </a:r>
        </a:p>
      </dgm:t>
    </dgm:pt>
    <dgm:pt modelId="{F4FA3FED-0608-4090-9705-E665843DAA26}" type="parTrans" cxnId="{B933AAFF-6082-4FDE-9D6B-5DB25B67D9D9}">
      <dgm:prSet/>
      <dgm:spPr/>
      <dgm:t>
        <a:bodyPr/>
        <a:lstStyle/>
        <a:p>
          <a:endParaRPr lang="pl-PL"/>
        </a:p>
      </dgm:t>
    </dgm:pt>
    <dgm:pt modelId="{B1208F39-BC6A-4FBB-9BB7-EBDFA009A23D}" type="sibTrans" cxnId="{B933AAFF-6082-4FDE-9D6B-5DB25B67D9D9}">
      <dgm:prSet/>
      <dgm:spPr/>
      <dgm:t>
        <a:bodyPr/>
        <a:lstStyle/>
        <a:p>
          <a:endParaRPr lang="pl-PL"/>
        </a:p>
      </dgm:t>
    </dgm:pt>
    <dgm:pt modelId="{DBD753F2-7F94-402B-9690-778E4C377577}">
      <dgm:prSet phldrT="[Tekst]"/>
      <dgm:spPr/>
      <dgm:t>
        <a:bodyPr/>
        <a:lstStyle/>
        <a:p>
          <a:r>
            <a:rPr lang="pl-PL" dirty="0"/>
            <a:t>B) zamiar</a:t>
          </a:r>
        </a:p>
      </dgm:t>
    </dgm:pt>
    <dgm:pt modelId="{07C09951-D9A6-45B2-B9B2-7CAB2510FE96}" type="parTrans" cxnId="{7744F9AF-1207-4A7F-BD38-463A1FEFBF61}">
      <dgm:prSet/>
      <dgm:spPr/>
      <dgm:t>
        <a:bodyPr/>
        <a:lstStyle/>
        <a:p>
          <a:endParaRPr lang="pl-PL"/>
        </a:p>
      </dgm:t>
    </dgm:pt>
    <dgm:pt modelId="{A4D74206-6ABC-4DBD-A1CC-C000D61F4C44}" type="sibTrans" cxnId="{7744F9AF-1207-4A7F-BD38-463A1FEFBF61}">
      <dgm:prSet/>
      <dgm:spPr/>
      <dgm:t>
        <a:bodyPr/>
        <a:lstStyle/>
        <a:p>
          <a:endParaRPr lang="pl-PL"/>
        </a:p>
      </dgm:t>
    </dgm:pt>
    <dgm:pt modelId="{77CA2EB3-83EC-44B2-B548-2E6786D05A25}">
      <dgm:prSet phldrT="[Tekst]"/>
      <dgm:spPr/>
      <dgm:t>
        <a:bodyPr/>
        <a:lstStyle/>
        <a:p>
          <a:r>
            <a:rPr lang="pl-PL" dirty="0"/>
            <a:t>C) postać zamiaru</a:t>
          </a:r>
        </a:p>
      </dgm:t>
    </dgm:pt>
    <dgm:pt modelId="{9F37F642-4188-41E1-A466-B4EBB2101707}" type="parTrans" cxnId="{F96B44E1-8626-46CB-A5AD-8E82D609CAC8}">
      <dgm:prSet/>
      <dgm:spPr/>
      <dgm:t>
        <a:bodyPr/>
        <a:lstStyle/>
        <a:p>
          <a:endParaRPr lang="pl-PL"/>
        </a:p>
      </dgm:t>
    </dgm:pt>
    <dgm:pt modelId="{5653EDBC-F3EA-4C3C-A2C4-53F6B56ACC5B}" type="sibTrans" cxnId="{F96B44E1-8626-46CB-A5AD-8E82D609CAC8}">
      <dgm:prSet/>
      <dgm:spPr/>
      <dgm:t>
        <a:bodyPr/>
        <a:lstStyle/>
        <a:p>
          <a:endParaRPr lang="pl-PL"/>
        </a:p>
      </dgm:t>
    </dgm:pt>
    <dgm:pt modelId="{2C574BCE-5BBD-4C2F-A32E-BBF465651E80}">
      <dgm:prSet phldrT="[Tekst]"/>
      <dgm:spPr/>
      <dgm:t>
        <a:bodyPr/>
        <a:lstStyle/>
        <a:p>
          <a:r>
            <a:rPr lang="pl-PL" dirty="0"/>
            <a:t>D) co najmniej godzenie się na realizację znamion czynu zabronionego. </a:t>
          </a:r>
        </a:p>
      </dgm:t>
    </dgm:pt>
    <dgm:pt modelId="{CE2DF1FC-8BD4-4910-A596-FAC34D84CD0D}" type="parTrans" cxnId="{55920EDC-6A4A-471C-B8B8-9C71945AA452}">
      <dgm:prSet/>
      <dgm:spPr/>
      <dgm:t>
        <a:bodyPr/>
        <a:lstStyle/>
        <a:p>
          <a:endParaRPr lang="pl-PL"/>
        </a:p>
      </dgm:t>
    </dgm:pt>
    <dgm:pt modelId="{C7FC0E4D-D71A-4AE0-8977-26D26991C26D}" type="sibTrans" cxnId="{55920EDC-6A4A-471C-B8B8-9C71945AA452}">
      <dgm:prSet/>
      <dgm:spPr/>
      <dgm:t>
        <a:bodyPr/>
        <a:lstStyle/>
        <a:p>
          <a:endParaRPr lang="pl-PL"/>
        </a:p>
      </dgm:t>
    </dgm:pt>
    <dgm:pt modelId="{88DCA8F3-20D9-48B3-BBBC-935FA3E58110}" type="pres">
      <dgm:prSet presAssocID="{98CFCB65-BBA3-4D78-B2E6-5E9BE76A5702}" presName="vert0" presStyleCnt="0">
        <dgm:presLayoutVars>
          <dgm:dir/>
          <dgm:animOne val="branch"/>
          <dgm:animLvl val="lvl"/>
        </dgm:presLayoutVars>
      </dgm:prSet>
      <dgm:spPr/>
    </dgm:pt>
    <dgm:pt modelId="{DA773C26-CC25-46A0-9F2A-2823CC6D95D7}" type="pres">
      <dgm:prSet presAssocID="{BCD09376-0CBD-4EF8-824C-804EBD6B3848}" presName="thickLine" presStyleLbl="alignNode1" presStyleIdx="0" presStyleCnt="1"/>
      <dgm:spPr/>
    </dgm:pt>
    <dgm:pt modelId="{D18CB1B0-EB9C-4BC6-B7FC-876EB91E20F8}" type="pres">
      <dgm:prSet presAssocID="{BCD09376-0CBD-4EF8-824C-804EBD6B3848}" presName="horz1" presStyleCnt="0"/>
      <dgm:spPr/>
    </dgm:pt>
    <dgm:pt modelId="{9026A718-8E26-4F8E-876C-8897A53927EF}" type="pres">
      <dgm:prSet presAssocID="{BCD09376-0CBD-4EF8-824C-804EBD6B3848}" presName="tx1" presStyleLbl="revTx" presStyleIdx="0" presStyleCnt="5"/>
      <dgm:spPr/>
    </dgm:pt>
    <dgm:pt modelId="{E8151734-7B14-465F-8067-80477742335D}" type="pres">
      <dgm:prSet presAssocID="{BCD09376-0CBD-4EF8-824C-804EBD6B3848}" presName="vert1" presStyleCnt="0"/>
      <dgm:spPr/>
    </dgm:pt>
    <dgm:pt modelId="{20292066-7592-4D31-994E-9E634CE5F467}" type="pres">
      <dgm:prSet presAssocID="{145586F0-243F-4EDC-9C7B-B1EA6D3BA14B}" presName="vertSpace2a" presStyleCnt="0"/>
      <dgm:spPr/>
    </dgm:pt>
    <dgm:pt modelId="{0254F7F7-F7FB-4B93-A9B6-44100D3CEE35}" type="pres">
      <dgm:prSet presAssocID="{145586F0-243F-4EDC-9C7B-B1EA6D3BA14B}" presName="horz2" presStyleCnt="0"/>
      <dgm:spPr/>
    </dgm:pt>
    <dgm:pt modelId="{E264E3C1-A899-4B39-81E4-34C071342526}" type="pres">
      <dgm:prSet presAssocID="{145586F0-243F-4EDC-9C7B-B1EA6D3BA14B}" presName="horzSpace2" presStyleCnt="0"/>
      <dgm:spPr/>
    </dgm:pt>
    <dgm:pt modelId="{8091E17B-55C3-4ACD-9ACD-F5DBC7289AEF}" type="pres">
      <dgm:prSet presAssocID="{145586F0-243F-4EDC-9C7B-B1EA6D3BA14B}" presName="tx2" presStyleLbl="revTx" presStyleIdx="1" presStyleCnt="5"/>
      <dgm:spPr/>
    </dgm:pt>
    <dgm:pt modelId="{5F0D7E69-B831-4E80-B89B-171FEC2D6033}" type="pres">
      <dgm:prSet presAssocID="{145586F0-243F-4EDC-9C7B-B1EA6D3BA14B}" presName="vert2" presStyleCnt="0"/>
      <dgm:spPr/>
    </dgm:pt>
    <dgm:pt modelId="{51D1AA07-3922-457F-9DBF-D4ACE16AC75B}" type="pres">
      <dgm:prSet presAssocID="{145586F0-243F-4EDC-9C7B-B1EA6D3BA14B}" presName="thinLine2b" presStyleLbl="callout" presStyleIdx="0" presStyleCnt="4"/>
      <dgm:spPr/>
    </dgm:pt>
    <dgm:pt modelId="{6050CBBE-08BC-4534-BB7C-50411F9578CA}" type="pres">
      <dgm:prSet presAssocID="{145586F0-243F-4EDC-9C7B-B1EA6D3BA14B}" presName="vertSpace2b" presStyleCnt="0"/>
      <dgm:spPr/>
    </dgm:pt>
    <dgm:pt modelId="{6B2FF2B2-FA07-4C79-96D0-4C1B530AC926}" type="pres">
      <dgm:prSet presAssocID="{DBD753F2-7F94-402B-9690-778E4C377577}" presName="horz2" presStyleCnt="0"/>
      <dgm:spPr/>
    </dgm:pt>
    <dgm:pt modelId="{D010D3DD-1308-4786-8C1D-900832AD7426}" type="pres">
      <dgm:prSet presAssocID="{DBD753F2-7F94-402B-9690-778E4C377577}" presName="horzSpace2" presStyleCnt="0"/>
      <dgm:spPr/>
    </dgm:pt>
    <dgm:pt modelId="{29CD38D4-B3A6-496B-BADA-A401463E4580}" type="pres">
      <dgm:prSet presAssocID="{DBD753F2-7F94-402B-9690-778E4C377577}" presName="tx2" presStyleLbl="revTx" presStyleIdx="2" presStyleCnt="5"/>
      <dgm:spPr/>
    </dgm:pt>
    <dgm:pt modelId="{71B20CCF-B095-403C-9F99-9C6FA4B84801}" type="pres">
      <dgm:prSet presAssocID="{DBD753F2-7F94-402B-9690-778E4C377577}" presName="vert2" presStyleCnt="0"/>
      <dgm:spPr/>
    </dgm:pt>
    <dgm:pt modelId="{207957E3-A6C5-408E-94CC-E3DD2A564EA3}" type="pres">
      <dgm:prSet presAssocID="{DBD753F2-7F94-402B-9690-778E4C377577}" presName="thinLine2b" presStyleLbl="callout" presStyleIdx="1" presStyleCnt="4"/>
      <dgm:spPr/>
    </dgm:pt>
    <dgm:pt modelId="{043774B8-4F5C-4740-A7B6-1832770B0031}" type="pres">
      <dgm:prSet presAssocID="{DBD753F2-7F94-402B-9690-778E4C377577}" presName="vertSpace2b" presStyleCnt="0"/>
      <dgm:spPr/>
    </dgm:pt>
    <dgm:pt modelId="{8D2B027B-DB2C-4DD0-B8C2-1AEAB076E9CE}" type="pres">
      <dgm:prSet presAssocID="{77CA2EB3-83EC-44B2-B548-2E6786D05A25}" presName="horz2" presStyleCnt="0"/>
      <dgm:spPr/>
    </dgm:pt>
    <dgm:pt modelId="{E4D9E675-4C81-42A9-B760-82B119D15D25}" type="pres">
      <dgm:prSet presAssocID="{77CA2EB3-83EC-44B2-B548-2E6786D05A25}" presName="horzSpace2" presStyleCnt="0"/>
      <dgm:spPr/>
    </dgm:pt>
    <dgm:pt modelId="{C1C19F88-D28B-4BD8-B959-6356B38A9390}" type="pres">
      <dgm:prSet presAssocID="{77CA2EB3-83EC-44B2-B548-2E6786D05A25}" presName="tx2" presStyleLbl="revTx" presStyleIdx="3" presStyleCnt="5"/>
      <dgm:spPr/>
    </dgm:pt>
    <dgm:pt modelId="{B33B9646-B9D7-446F-8FCA-00B68E94F255}" type="pres">
      <dgm:prSet presAssocID="{77CA2EB3-83EC-44B2-B548-2E6786D05A25}" presName="vert2" presStyleCnt="0"/>
      <dgm:spPr/>
    </dgm:pt>
    <dgm:pt modelId="{786EB7A2-CD21-41C8-889B-F3A357C2267D}" type="pres">
      <dgm:prSet presAssocID="{77CA2EB3-83EC-44B2-B548-2E6786D05A25}" presName="thinLine2b" presStyleLbl="callout" presStyleIdx="2" presStyleCnt="4"/>
      <dgm:spPr/>
    </dgm:pt>
    <dgm:pt modelId="{8FF37C19-71A9-4003-98E4-B6CD1CF7DA05}" type="pres">
      <dgm:prSet presAssocID="{77CA2EB3-83EC-44B2-B548-2E6786D05A25}" presName="vertSpace2b" presStyleCnt="0"/>
      <dgm:spPr/>
    </dgm:pt>
    <dgm:pt modelId="{7B2C1D45-8F00-4FB1-963D-60DEC70E949D}" type="pres">
      <dgm:prSet presAssocID="{2C574BCE-5BBD-4C2F-A32E-BBF465651E80}" presName="horz2" presStyleCnt="0"/>
      <dgm:spPr/>
    </dgm:pt>
    <dgm:pt modelId="{BD417E36-5BA9-41CC-93EE-E2D2CE85E0F0}" type="pres">
      <dgm:prSet presAssocID="{2C574BCE-5BBD-4C2F-A32E-BBF465651E80}" presName="horzSpace2" presStyleCnt="0"/>
      <dgm:spPr/>
    </dgm:pt>
    <dgm:pt modelId="{F1DA3B30-1CC7-41AD-8694-8CC6BD398585}" type="pres">
      <dgm:prSet presAssocID="{2C574BCE-5BBD-4C2F-A32E-BBF465651E80}" presName="tx2" presStyleLbl="revTx" presStyleIdx="4" presStyleCnt="5"/>
      <dgm:spPr/>
    </dgm:pt>
    <dgm:pt modelId="{593F7301-094D-495F-8FF1-B0536B303EB7}" type="pres">
      <dgm:prSet presAssocID="{2C574BCE-5BBD-4C2F-A32E-BBF465651E80}" presName="vert2" presStyleCnt="0"/>
      <dgm:spPr/>
    </dgm:pt>
    <dgm:pt modelId="{28F3BA2B-8BAA-4DAE-824A-E325BA46016B}" type="pres">
      <dgm:prSet presAssocID="{2C574BCE-5BBD-4C2F-A32E-BBF465651E80}" presName="thinLine2b" presStyleLbl="callout" presStyleIdx="3" presStyleCnt="4"/>
      <dgm:spPr/>
    </dgm:pt>
    <dgm:pt modelId="{C5C8DACB-8613-4105-80CA-DE479B3907BF}" type="pres">
      <dgm:prSet presAssocID="{2C574BCE-5BBD-4C2F-A32E-BBF465651E80}" presName="vertSpace2b" presStyleCnt="0"/>
      <dgm:spPr/>
    </dgm:pt>
  </dgm:ptLst>
  <dgm:cxnLst>
    <dgm:cxn modelId="{31686825-1E5F-4CE5-8492-5EA6A9F6C2C5}" srcId="{98CFCB65-BBA3-4D78-B2E6-5E9BE76A5702}" destId="{BCD09376-0CBD-4EF8-824C-804EBD6B3848}" srcOrd="0" destOrd="0" parTransId="{3497B0CB-20BF-4AC2-9162-1EDC6F8C086E}" sibTransId="{3B7D6F47-B057-4995-A7C7-11595C52CF62}"/>
    <dgm:cxn modelId="{141CD927-C98E-4E46-A335-D1668395D900}" type="presOf" srcId="{DBD753F2-7F94-402B-9690-778E4C377577}" destId="{29CD38D4-B3A6-496B-BADA-A401463E4580}" srcOrd="0" destOrd="0" presId="urn:microsoft.com/office/officeart/2008/layout/LinedList"/>
    <dgm:cxn modelId="{68A7A32D-3EDE-433C-90DF-E6F26FD2991A}" type="presOf" srcId="{2C574BCE-5BBD-4C2F-A32E-BBF465651E80}" destId="{F1DA3B30-1CC7-41AD-8694-8CC6BD398585}" srcOrd="0" destOrd="0" presId="urn:microsoft.com/office/officeart/2008/layout/LinedList"/>
    <dgm:cxn modelId="{0D610A89-056D-45A3-88A8-FCE39F6AC2A2}" type="presOf" srcId="{98CFCB65-BBA3-4D78-B2E6-5E9BE76A5702}" destId="{88DCA8F3-20D9-48B3-BBBC-935FA3E58110}" srcOrd="0" destOrd="0" presId="urn:microsoft.com/office/officeart/2008/layout/LinedList"/>
    <dgm:cxn modelId="{147E759A-675E-45FC-91F7-CA773D8DD784}" type="presOf" srcId="{145586F0-243F-4EDC-9C7B-B1EA6D3BA14B}" destId="{8091E17B-55C3-4ACD-9ACD-F5DBC7289AEF}" srcOrd="0" destOrd="0" presId="urn:microsoft.com/office/officeart/2008/layout/LinedList"/>
    <dgm:cxn modelId="{D8A707A6-5E5C-447B-927A-85ADEA0E89AE}" type="presOf" srcId="{77CA2EB3-83EC-44B2-B548-2E6786D05A25}" destId="{C1C19F88-D28B-4BD8-B959-6356B38A9390}" srcOrd="0" destOrd="0" presId="urn:microsoft.com/office/officeart/2008/layout/LinedList"/>
    <dgm:cxn modelId="{7744F9AF-1207-4A7F-BD38-463A1FEFBF61}" srcId="{BCD09376-0CBD-4EF8-824C-804EBD6B3848}" destId="{DBD753F2-7F94-402B-9690-778E4C377577}" srcOrd="1" destOrd="0" parTransId="{07C09951-D9A6-45B2-B9B2-7CAB2510FE96}" sibTransId="{A4D74206-6ABC-4DBD-A1CC-C000D61F4C44}"/>
    <dgm:cxn modelId="{746C32C6-7EFC-4C93-BE1C-1EBC662AAD2A}" type="presOf" srcId="{BCD09376-0CBD-4EF8-824C-804EBD6B3848}" destId="{9026A718-8E26-4F8E-876C-8897A53927EF}" srcOrd="0" destOrd="0" presId="urn:microsoft.com/office/officeart/2008/layout/LinedList"/>
    <dgm:cxn modelId="{55920EDC-6A4A-471C-B8B8-9C71945AA452}" srcId="{BCD09376-0CBD-4EF8-824C-804EBD6B3848}" destId="{2C574BCE-5BBD-4C2F-A32E-BBF465651E80}" srcOrd="3" destOrd="0" parTransId="{CE2DF1FC-8BD4-4910-A596-FAC34D84CD0D}" sibTransId="{C7FC0E4D-D71A-4AE0-8977-26D26991C26D}"/>
    <dgm:cxn modelId="{F96B44E1-8626-46CB-A5AD-8E82D609CAC8}" srcId="{BCD09376-0CBD-4EF8-824C-804EBD6B3848}" destId="{77CA2EB3-83EC-44B2-B548-2E6786D05A25}" srcOrd="2" destOrd="0" parTransId="{9F37F642-4188-41E1-A466-B4EBB2101707}" sibTransId="{5653EDBC-F3EA-4C3C-A2C4-53F6B56ACC5B}"/>
    <dgm:cxn modelId="{B933AAFF-6082-4FDE-9D6B-5DB25B67D9D9}" srcId="{BCD09376-0CBD-4EF8-824C-804EBD6B3848}" destId="{145586F0-243F-4EDC-9C7B-B1EA6D3BA14B}" srcOrd="0" destOrd="0" parTransId="{F4FA3FED-0608-4090-9705-E665843DAA26}" sibTransId="{B1208F39-BC6A-4FBB-9BB7-EBDFA009A23D}"/>
    <dgm:cxn modelId="{9184D842-9A75-4833-9CF3-3C4492468650}" type="presParOf" srcId="{88DCA8F3-20D9-48B3-BBBC-935FA3E58110}" destId="{DA773C26-CC25-46A0-9F2A-2823CC6D95D7}" srcOrd="0" destOrd="0" presId="urn:microsoft.com/office/officeart/2008/layout/LinedList"/>
    <dgm:cxn modelId="{F1AA8290-AF64-43AD-8560-B934D9EE074A}" type="presParOf" srcId="{88DCA8F3-20D9-48B3-BBBC-935FA3E58110}" destId="{D18CB1B0-EB9C-4BC6-B7FC-876EB91E20F8}" srcOrd="1" destOrd="0" presId="urn:microsoft.com/office/officeart/2008/layout/LinedList"/>
    <dgm:cxn modelId="{B4D54617-81B7-4566-8DC1-AADC9ABBEB01}" type="presParOf" srcId="{D18CB1B0-EB9C-4BC6-B7FC-876EB91E20F8}" destId="{9026A718-8E26-4F8E-876C-8897A53927EF}" srcOrd="0" destOrd="0" presId="urn:microsoft.com/office/officeart/2008/layout/LinedList"/>
    <dgm:cxn modelId="{C52F2EC4-F25D-4A4F-916D-972BF8AB9098}" type="presParOf" srcId="{D18CB1B0-EB9C-4BC6-B7FC-876EB91E20F8}" destId="{E8151734-7B14-465F-8067-80477742335D}" srcOrd="1" destOrd="0" presId="urn:microsoft.com/office/officeart/2008/layout/LinedList"/>
    <dgm:cxn modelId="{CB5BCCA4-88C1-40C1-8174-D2367474993B}" type="presParOf" srcId="{E8151734-7B14-465F-8067-80477742335D}" destId="{20292066-7592-4D31-994E-9E634CE5F467}" srcOrd="0" destOrd="0" presId="urn:microsoft.com/office/officeart/2008/layout/LinedList"/>
    <dgm:cxn modelId="{D1C4A5FB-CFC2-4183-9331-CE4FBE8D284C}" type="presParOf" srcId="{E8151734-7B14-465F-8067-80477742335D}" destId="{0254F7F7-F7FB-4B93-A9B6-44100D3CEE35}" srcOrd="1" destOrd="0" presId="urn:microsoft.com/office/officeart/2008/layout/LinedList"/>
    <dgm:cxn modelId="{018C7864-6429-49B7-8643-639EE3879D23}" type="presParOf" srcId="{0254F7F7-F7FB-4B93-A9B6-44100D3CEE35}" destId="{E264E3C1-A899-4B39-81E4-34C071342526}" srcOrd="0" destOrd="0" presId="urn:microsoft.com/office/officeart/2008/layout/LinedList"/>
    <dgm:cxn modelId="{EC5FD59C-17B8-46DD-B9B3-6B1B5EEB4695}" type="presParOf" srcId="{0254F7F7-F7FB-4B93-A9B6-44100D3CEE35}" destId="{8091E17B-55C3-4ACD-9ACD-F5DBC7289AEF}" srcOrd="1" destOrd="0" presId="urn:microsoft.com/office/officeart/2008/layout/LinedList"/>
    <dgm:cxn modelId="{C53B0FAC-C0FA-49C9-8176-C2D088FB224D}" type="presParOf" srcId="{0254F7F7-F7FB-4B93-A9B6-44100D3CEE35}" destId="{5F0D7E69-B831-4E80-B89B-171FEC2D6033}" srcOrd="2" destOrd="0" presId="urn:microsoft.com/office/officeart/2008/layout/LinedList"/>
    <dgm:cxn modelId="{398CD8F1-A3A9-4E6E-B20A-A776D3F6569A}" type="presParOf" srcId="{E8151734-7B14-465F-8067-80477742335D}" destId="{51D1AA07-3922-457F-9DBF-D4ACE16AC75B}" srcOrd="2" destOrd="0" presId="urn:microsoft.com/office/officeart/2008/layout/LinedList"/>
    <dgm:cxn modelId="{03F54923-E665-4A5B-82CB-88F54B0B39C4}" type="presParOf" srcId="{E8151734-7B14-465F-8067-80477742335D}" destId="{6050CBBE-08BC-4534-BB7C-50411F9578CA}" srcOrd="3" destOrd="0" presId="urn:microsoft.com/office/officeart/2008/layout/LinedList"/>
    <dgm:cxn modelId="{D176E2D0-1E7F-4332-BAF6-A4D50F435F0E}" type="presParOf" srcId="{E8151734-7B14-465F-8067-80477742335D}" destId="{6B2FF2B2-FA07-4C79-96D0-4C1B530AC926}" srcOrd="4" destOrd="0" presId="urn:microsoft.com/office/officeart/2008/layout/LinedList"/>
    <dgm:cxn modelId="{D6069569-4252-4738-94CD-448498D09152}" type="presParOf" srcId="{6B2FF2B2-FA07-4C79-96D0-4C1B530AC926}" destId="{D010D3DD-1308-4786-8C1D-900832AD7426}" srcOrd="0" destOrd="0" presId="urn:microsoft.com/office/officeart/2008/layout/LinedList"/>
    <dgm:cxn modelId="{DF4A69E1-CDAB-4D98-BE22-DD48435B4DAF}" type="presParOf" srcId="{6B2FF2B2-FA07-4C79-96D0-4C1B530AC926}" destId="{29CD38D4-B3A6-496B-BADA-A401463E4580}" srcOrd="1" destOrd="0" presId="urn:microsoft.com/office/officeart/2008/layout/LinedList"/>
    <dgm:cxn modelId="{1CC330DB-34B3-4BFD-9B16-C133C220EEE8}" type="presParOf" srcId="{6B2FF2B2-FA07-4C79-96D0-4C1B530AC926}" destId="{71B20CCF-B095-403C-9F99-9C6FA4B84801}" srcOrd="2" destOrd="0" presId="urn:microsoft.com/office/officeart/2008/layout/LinedList"/>
    <dgm:cxn modelId="{6147E24A-7194-4751-AE55-974036B0361C}" type="presParOf" srcId="{E8151734-7B14-465F-8067-80477742335D}" destId="{207957E3-A6C5-408E-94CC-E3DD2A564EA3}" srcOrd="5" destOrd="0" presId="urn:microsoft.com/office/officeart/2008/layout/LinedList"/>
    <dgm:cxn modelId="{E37E43A7-B1FB-4702-8D42-8927684FB92A}" type="presParOf" srcId="{E8151734-7B14-465F-8067-80477742335D}" destId="{043774B8-4F5C-4740-A7B6-1832770B0031}" srcOrd="6" destOrd="0" presId="urn:microsoft.com/office/officeart/2008/layout/LinedList"/>
    <dgm:cxn modelId="{C1653ED0-5E58-45E7-A49A-741C4280E815}" type="presParOf" srcId="{E8151734-7B14-465F-8067-80477742335D}" destId="{8D2B027B-DB2C-4DD0-B8C2-1AEAB076E9CE}" srcOrd="7" destOrd="0" presId="urn:microsoft.com/office/officeart/2008/layout/LinedList"/>
    <dgm:cxn modelId="{3F7E6558-192A-412A-8A5E-2494221A327B}" type="presParOf" srcId="{8D2B027B-DB2C-4DD0-B8C2-1AEAB076E9CE}" destId="{E4D9E675-4C81-42A9-B760-82B119D15D25}" srcOrd="0" destOrd="0" presId="urn:microsoft.com/office/officeart/2008/layout/LinedList"/>
    <dgm:cxn modelId="{52C696EA-8DA3-46CC-BEA0-A5AD7F13D210}" type="presParOf" srcId="{8D2B027B-DB2C-4DD0-B8C2-1AEAB076E9CE}" destId="{C1C19F88-D28B-4BD8-B959-6356B38A9390}" srcOrd="1" destOrd="0" presId="urn:microsoft.com/office/officeart/2008/layout/LinedList"/>
    <dgm:cxn modelId="{42409273-1403-43CC-8248-C5D5085A0A0E}" type="presParOf" srcId="{8D2B027B-DB2C-4DD0-B8C2-1AEAB076E9CE}" destId="{B33B9646-B9D7-446F-8FCA-00B68E94F255}" srcOrd="2" destOrd="0" presId="urn:microsoft.com/office/officeart/2008/layout/LinedList"/>
    <dgm:cxn modelId="{9DE67450-56F0-41DB-9811-53EB144AF714}" type="presParOf" srcId="{E8151734-7B14-465F-8067-80477742335D}" destId="{786EB7A2-CD21-41C8-889B-F3A357C2267D}" srcOrd="8" destOrd="0" presId="urn:microsoft.com/office/officeart/2008/layout/LinedList"/>
    <dgm:cxn modelId="{D31CFBFF-84EB-4B80-AB03-48864A75C026}" type="presParOf" srcId="{E8151734-7B14-465F-8067-80477742335D}" destId="{8FF37C19-71A9-4003-98E4-B6CD1CF7DA05}" srcOrd="9" destOrd="0" presId="urn:microsoft.com/office/officeart/2008/layout/LinedList"/>
    <dgm:cxn modelId="{BDFB489F-948E-4AB5-B437-A5B1ACB156A3}" type="presParOf" srcId="{E8151734-7B14-465F-8067-80477742335D}" destId="{7B2C1D45-8F00-4FB1-963D-60DEC70E949D}" srcOrd="10" destOrd="0" presId="urn:microsoft.com/office/officeart/2008/layout/LinedList"/>
    <dgm:cxn modelId="{7FD65926-6A33-4824-9FD5-33937194A1C5}" type="presParOf" srcId="{7B2C1D45-8F00-4FB1-963D-60DEC70E949D}" destId="{BD417E36-5BA9-41CC-93EE-E2D2CE85E0F0}" srcOrd="0" destOrd="0" presId="urn:microsoft.com/office/officeart/2008/layout/LinedList"/>
    <dgm:cxn modelId="{E66C794D-2E7F-4C9A-B33B-824E73823AE9}" type="presParOf" srcId="{7B2C1D45-8F00-4FB1-963D-60DEC70E949D}" destId="{F1DA3B30-1CC7-41AD-8694-8CC6BD398585}" srcOrd="1" destOrd="0" presId="urn:microsoft.com/office/officeart/2008/layout/LinedList"/>
    <dgm:cxn modelId="{22C861DA-8900-471F-A2FD-998B591E264A}" type="presParOf" srcId="{7B2C1D45-8F00-4FB1-963D-60DEC70E949D}" destId="{593F7301-094D-495F-8FF1-B0536B303EB7}" srcOrd="2" destOrd="0" presId="urn:microsoft.com/office/officeart/2008/layout/LinedList"/>
    <dgm:cxn modelId="{83FBA691-8BB5-4D5A-A5D4-01DBDDADB65D}" type="presParOf" srcId="{E8151734-7B14-465F-8067-80477742335D}" destId="{28F3BA2B-8BAA-4DAE-824A-E325BA46016B}" srcOrd="11" destOrd="0" presId="urn:microsoft.com/office/officeart/2008/layout/LinedList"/>
    <dgm:cxn modelId="{303B6C9C-A9CE-43E3-8100-ECC9FC1C7140}" type="presParOf" srcId="{E8151734-7B14-465F-8067-80477742335D}" destId="{C5C8DACB-8613-4105-80CA-DE479B3907BF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DDB365E-252F-462B-8723-44AB13311D7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6A3C52D2-7382-4093-B697-DF0D50F2CFC7}">
      <dgm:prSet/>
      <dgm:spPr/>
      <dgm:t>
        <a:bodyPr/>
        <a:lstStyle/>
        <a:p>
          <a:r>
            <a:rPr lang="pl-PL"/>
            <a:t>Uczestnik procesu – podmiot występujący w procesie karnym w przepisanym mu przez prawo karne procesowe roli </a:t>
          </a:r>
        </a:p>
      </dgm:t>
    </dgm:pt>
    <dgm:pt modelId="{44ED3417-28D1-4C06-84BC-AB711A2C3E4E}" type="parTrans" cxnId="{0250AB50-6746-467C-953C-CDE6E4A80F30}">
      <dgm:prSet/>
      <dgm:spPr/>
      <dgm:t>
        <a:bodyPr/>
        <a:lstStyle/>
        <a:p>
          <a:endParaRPr lang="en-GB"/>
        </a:p>
      </dgm:t>
    </dgm:pt>
    <dgm:pt modelId="{E0CFA269-9BC8-4AC0-A256-43273C869531}" type="sibTrans" cxnId="{0250AB50-6746-467C-953C-CDE6E4A80F30}">
      <dgm:prSet/>
      <dgm:spPr/>
      <dgm:t>
        <a:bodyPr/>
        <a:lstStyle/>
        <a:p>
          <a:endParaRPr lang="en-GB"/>
        </a:p>
      </dgm:t>
    </dgm:pt>
    <dgm:pt modelId="{D16BBED3-4084-4FF3-82B6-DBCA48997A10}" type="pres">
      <dgm:prSet presAssocID="{5DDB365E-252F-462B-8723-44AB13311D7B}" presName="Name0" presStyleCnt="0">
        <dgm:presLayoutVars>
          <dgm:dir/>
          <dgm:resizeHandles val="exact"/>
        </dgm:presLayoutVars>
      </dgm:prSet>
      <dgm:spPr/>
    </dgm:pt>
    <dgm:pt modelId="{7560BCC9-19FF-474E-A8FE-989FFDDB809D}" type="pres">
      <dgm:prSet presAssocID="{5DDB365E-252F-462B-8723-44AB13311D7B}" presName="arrow" presStyleLbl="bgShp" presStyleIdx="0" presStyleCnt="1"/>
      <dgm:spPr/>
    </dgm:pt>
    <dgm:pt modelId="{00EB4E2F-868D-44E9-B765-2DDE15C3C3D6}" type="pres">
      <dgm:prSet presAssocID="{5DDB365E-252F-462B-8723-44AB13311D7B}" presName="points" presStyleCnt="0"/>
      <dgm:spPr/>
    </dgm:pt>
    <dgm:pt modelId="{94BDFCE9-7D5A-4E99-8D28-85967C0F8EB1}" type="pres">
      <dgm:prSet presAssocID="{6A3C52D2-7382-4093-B697-DF0D50F2CFC7}" presName="compositeA" presStyleCnt="0"/>
      <dgm:spPr/>
    </dgm:pt>
    <dgm:pt modelId="{BA5A13B9-D016-479A-961C-D9DECF22CA92}" type="pres">
      <dgm:prSet presAssocID="{6A3C52D2-7382-4093-B697-DF0D50F2CFC7}" presName="textA" presStyleLbl="revTx" presStyleIdx="0" presStyleCnt="1">
        <dgm:presLayoutVars>
          <dgm:bulletEnabled val="1"/>
        </dgm:presLayoutVars>
      </dgm:prSet>
      <dgm:spPr/>
    </dgm:pt>
    <dgm:pt modelId="{6FF6D8FC-E96F-48F8-9261-907C8D74B560}" type="pres">
      <dgm:prSet presAssocID="{6A3C52D2-7382-4093-B697-DF0D50F2CFC7}" presName="circleA" presStyleLbl="node1" presStyleIdx="0" presStyleCnt="1"/>
      <dgm:spPr/>
    </dgm:pt>
    <dgm:pt modelId="{8B63F894-B41C-4C57-99F0-C3F576DF045D}" type="pres">
      <dgm:prSet presAssocID="{6A3C52D2-7382-4093-B697-DF0D50F2CFC7}" presName="spaceA" presStyleCnt="0"/>
      <dgm:spPr/>
    </dgm:pt>
  </dgm:ptLst>
  <dgm:cxnLst>
    <dgm:cxn modelId="{0250AB50-6746-467C-953C-CDE6E4A80F30}" srcId="{5DDB365E-252F-462B-8723-44AB13311D7B}" destId="{6A3C52D2-7382-4093-B697-DF0D50F2CFC7}" srcOrd="0" destOrd="0" parTransId="{44ED3417-28D1-4C06-84BC-AB711A2C3E4E}" sibTransId="{E0CFA269-9BC8-4AC0-A256-43273C869531}"/>
    <dgm:cxn modelId="{64AA1DDB-9ED0-4B20-B417-2A843D481F84}" type="presOf" srcId="{5DDB365E-252F-462B-8723-44AB13311D7B}" destId="{D16BBED3-4084-4FF3-82B6-DBCA48997A10}" srcOrd="0" destOrd="0" presId="urn:microsoft.com/office/officeart/2005/8/layout/hProcess11"/>
    <dgm:cxn modelId="{8EB508F4-0F31-497F-A316-F3A7C9B9A534}" type="presOf" srcId="{6A3C52D2-7382-4093-B697-DF0D50F2CFC7}" destId="{BA5A13B9-D016-479A-961C-D9DECF22CA92}" srcOrd="0" destOrd="0" presId="urn:microsoft.com/office/officeart/2005/8/layout/hProcess11"/>
    <dgm:cxn modelId="{4A004E4C-662A-4F81-8E77-0A374AD44003}" type="presParOf" srcId="{D16BBED3-4084-4FF3-82B6-DBCA48997A10}" destId="{7560BCC9-19FF-474E-A8FE-989FFDDB809D}" srcOrd="0" destOrd="0" presId="urn:microsoft.com/office/officeart/2005/8/layout/hProcess11"/>
    <dgm:cxn modelId="{2DD33B3D-E8C8-4D18-93CC-72633F094923}" type="presParOf" srcId="{D16BBED3-4084-4FF3-82B6-DBCA48997A10}" destId="{00EB4E2F-868D-44E9-B765-2DDE15C3C3D6}" srcOrd="1" destOrd="0" presId="urn:microsoft.com/office/officeart/2005/8/layout/hProcess11"/>
    <dgm:cxn modelId="{14F0F9A3-213D-4951-B563-DB69F0139B90}" type="presParOf" srcId="{00EB4E2F-868D-44E9-B765-2DDE15C3C3D6}" destId="{94BDFCE9-7D5A-4E99-8D28-85967C0F8EB1}" srcOrd="0" destOrd="0" presId="urn:microsoft.com/office/officeart/2005/8/layout/hProcess11"/>
    <dgm:cxn modelId="{4D40DC46-6EBE-4E60-8464-2D99F1D1DBFC}" type="presParOf" srcId="{94BDFCE9-7D5A-4E99-8D28-85967C0F8EB1}" destId="{BA5A13B9-D016-479A-961C-D9DECF22CA92}" srcOrd="0" destOrd="0" presId="urn:microsoft.com/office/officeart/2005/8/layout/hProcess11"/>
    <dgm:cxn modelId="{B6C2A05E-309D-4C1A-9534-D4CE2DF2B610}" type="presParOf" srcId="{94BDFCE9-7D5A-4E99-8D28-85967C0F8EB1}" destId="{6FF6D8FC-E96F-48F8-9261-907C8D74B560}" srcOrd="1" destOrd="0" presId="urn:microsoft.com/office/officeart/2005/8/layout/hProcess11"/>
    <dgm:cxn modelId="{6D36045D-D387-4B2B-940F-FC1F4E6D60BE}" type="presParOf" srcId="{94BDFCE9-7D5A-4E99-8D28-85967C0F8EB1}" destId="{8B63F894-B41C-4C57-99F0-C3F576DF045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8A36D0D4-5991-48E5-8304-1E42F1AFE3F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E871CE8-1B8A-4601-9263-ECEAA6A75C1E}">
      <dgm:prSet phldrT="[Tekst]"/>
      <dgm:spPr/>
      <dgm:t>
        <a:bodyPr/>
        <a:lstStyle/>
        <a:p>
          <a:r>
            <a:rPr lang="pl-PL" dirty="0"/>
            <a:t>Organny procesowe</a:t>
          </a:r>
        </a:p>
      </dgm:t>
    </dgm:pt>
    <dgm:pt modelId="{80ACCFEF-B57D-480C-B929-971DE041F6DB}" type="parTrans" cxnId="{C84120E4-E1A8-48F3-BB94-84B90A297E3C}">
      <dgm:prSet/>
      <dgm:spPr/>
      <dgm:t>
        <a:bodyPr/>
        <a:lstStyle/>
        <a:p>
          <a:endParaRPr lang="pl-PL"/>
        </a:p>
      </dgm:t>
    </dgm:pt>
    <dgm:pt modelId="{EB62104A-442B-46A6-A7AE-9D3295AEE6E6}" type="sibTrans" cxnId="{C84120E4-E1A8-48F3-BB94-84B90A297E3C}">
      <dgm:prSet/>
      <dgm:spPr/>
      <dgm:t>
        <a:bodyPr/>
        <a:lstStyle/>
        <a:p>
          <a:endParaRPr lang="pl-PL"/>
        </a:p>
      </dgm:t>
    </dgm:pt>
    <dgm:pt modelId="{399E4EC0-BDB6-439D-8F1A-376A93A691A6}">
      <dgm:prSet phldrT="[Tekst]"/>
      <dgm:spPr/>
      <dgm:t>
        <a:bodyPr/>
        <a:lstStyle/>
        <a:p>
          <a:r>
            <a:rPr lang="pl-PL" dirty="0"/>
            <a:t>Strony procesowe</a:t>
          </a:r>
        </a:p>
      </dgm:t>
    </dgm:pt>
    <dgm:pt modelId="{647141FA-82AE-45CA-ABCB-12C21BA1835E}" type="parTrans" cxnId="{208182D2-DBCC-48FA-B91B-C3B11E060D21}">
      <dgm:prSet/>
      <dgm:spPr/>
      <dgm:t>
        <a:bodyPr/>
        <a:lstStyle/>
        <a:p>
          <a:endParaRPr lang="pl-PL"/>
        </a:p>
      </dgm:t>
    </dgm:pt>
    <dgm:pt modelId="{E3EA71FC-B924-4A31-8DFE-64F963F4CFD0}" type="sibTrans" cxnId="{208182D2-DBCC-48FA-B91B-C3B11E060D21}">
      <dgm:prSet/>
      <dgm:spPr/>
      <dgm:t>
        <a:bodyPr/>
        <a:lstStyle/>
        <a:p>
          <a:endParaRPr lang="pl-PL"/>
        </a:p>
      </dgm:t>
    </dgm:pt>
    <dgm:pt modelId="{26FDD3AF-2C3E-4914-86C9-2951B6624DA1}">
      <dgm:prSet phldrT="[Tekst]"/>
      <dgm:spPr/>
      <dgm:t>
        <a:bodyPr/>
        <a:lstStyle/>
        <a:p>
          <a:r>
            <a:rPr lang="pl-PL" dirty="0"/>
            <a:t>Reprezentanci stron procesowych</a:t>
          </a:r>
        </a:p>
      </dgm:t>
    </dgm:pt>
    <dgm:pt modelId="{D2051D22-6BC2-4F2C-B6A6-48CEFDF39F00}" type="parTrans" cxnId="{DE4275FC-96CB-48D6-9AC6-CE0B86D5CE01}">
      <dgm:prSet/>
      <dgm:spPr/>
      <dgm:t>
        <a:bodyPr/>
        <a:lstStyle/>
        <a:p>
          <a:endParaRPr lang="pl-PL"/>
        </a:p>
      </dgm:t>
    </dgm:pt>
    <dgm:pt modelId="{63BE2AFB-FFA3-4148-BDBE-BEE627F8E5DB}" type="sibTrans" cxnId="{DE4275FC-96CB-48D6-9AC6-CE0B86D5CE01}">
      <dgm:prSet/>
      <dgm:spPr/>
      <dgm:t>
        <a:bodyPr/>
        <a:lstStyle/>
        <a:p>
          <a:endParaRPr lang="pl-PL"/>
        </a:p>
      </dgm:t>
    </dgm:pt>
    <dgm:pt modelId="{D1B97116-4505-43BB-9EB9-2F67B951C2BC}">
      <dgm:prSet phldrT="[Tekst]"/>
      <dgm:spPr/>
      <dgm:t>
        <a:bodyPr/>
        <a:lstStyle/>
        <a:p>
          <a:r>
            <a:rPr lang="pl-PL" dirty="0"/>
            <a:t>Rzecznicy interesu społecznego</a:t>
          </a:r>
        </a:p>
      </dgm:t>
    </dgm:pt>
    <dgm:pt modelId="{21C446DB-1011-4852-8028-252DF69D1FC8}" type="parTrans" cxnId="{CF1A3C2F-FA83-4D93-BF1B-50B799D8C95C}">
      <dgm:prSet/>
      <dgm:spPr/>
      <dgm:t>
        <a:bodyPr/>
        <a:lstStyle/>
        <a:p>
          <a:endParaRPr lang="pl-PL"/>
        </a:p>
      </dgm:t>
    </dgm:pt>
    <dgm:pt modelId="{90DD1FFF-215F-4F3F-8526-C6EE48E601F6}" type="sibTrans" cxnId="{CF1A3C2F-FA83-4D93-BF1B-50B799D8C95C}">
      <dgm:prSet/>
      <dgm:spPr/>
      <dgm:t>
        <a:bodyPr/>
        <a:lstStyle/>
        <a:p>
          <a:endParaRPr lang="pl-PL"/>
        </a:p>
      </dgm:t>
    </dgm:pt>
    <dgm:pt modelId="{736C8D0C-0EF1-44EA-ACEB-22F80C3F180D}">
      <dgm:prSet phldrT="[Tekst]"/>
      <dgm:spPr/>
      <dgm:t>
        <a:bodyPr/>
        <a:lstStyle/>
        <a:p>
          <a:r>
            <a:rPr lang="pl-PL" dirty="0"/>
            <a:t>Osobowe źródła dowodu</a:t>
          </a:r>
        </a:p>
      </dgm:t>
    </dgm:pt>
    <dgm:pt modelId="{570FCC0E-39BF-46CE-8EB5-1357F977E033}" type="parTrans" cxnId="{0103504C-2637-4741-BD2B-B95C1DB1C60F}">
      <dgm:prSet/>
      <dgm:spPr/>
      <dgm:t>
        <a:bodyPr/>
        <a:lstStyle/>
        <a:p>
          <a:endParaRPr lang="pl-PL"/>
        </a:p>
      </dgm:t>
    </dgm:pt>
    <dgm:pt modelId="{79444EE1-7724-4773-9987-729BD18E73DB}" type="sibTrans" cxnId="{0103504C-2637-4741-BD2B-B95C1DB1C60F}">
      <dgm:prSet/>
      <dgm:spPr/>
      <dgm:t>
        <a:bodyPr/>
        <a:lstStyle/>
        <a:p>
          <a:endParaRPr lang="pl-PL"/>
        </a:p>
      </dgm:t>
    </dgm:pt>
    <dgm:pt modelId="{BE563E8D-A4C3-492D-A669-0B6BB641057B}">
      <dgm:prSet phldrT="[Tekst]"/>
      <dgm:spPr/>
      <dgm:t>
        <a:bodyPr/>
        <a:lstStyle/>
        <a:p>
          <a:r>
            <a:rPr lang="pl-PL" dirty="0"/>
            <a:t>Pomocnicy organów procesowych</a:t>
          </a:r>
        </a:p>
      </dgm:t>
    </dgm:pt>
    <dgm:pt modelId="{EF8D6898-B02C-469A-B27B-BDC34B6923EB}" type="parTrans" cxnId="{B8D28345-9018-4B1F-82E2-077E097E5D61}">
      <dgm:prSet/>
      <dgm:spPr/>
      <dgm:t>
        <a:bodyPr/>
        <a:lstStyle/>
        <a:p>
          <a:endParaRPr lang="pl-PL"/>
        </a:p>
      </dgm:t>
    </dgm:pt>
    <dgm:pt modelId="{94EEB6AF-42E0-456C-9BC2-0F73528B6D17}" type="sibTrans" cxnId="{B8D28345-9018-4B1F-82E2-077E097E5D61}">
      <dgm:prSet/>
      <dgm:spPr/>
      <dgm:t>
        <a:bodyPr/>
        <a:lstStyle/>
        <a:p>
          <a:endParaRPr lang="pl-PL"/>
        </a:p>
      </dgm:t>
    </dgm:pt>
    <dgm:pt modelId="{3F5E73D3-2A60-46C2-887F-53A27DEB0DD4}" type="pres">
      <dgm:prSet presAssocID="{8A36D0D4-5991-48E5-8304-1E42F1AFE3FB}" presName="diagram" presStyleCnt="0">
        <dgm:presLayoutVars>
          <dgm:dir/>
          <dgm:resizeHandles val="exact"/>
        </dgm:presLayoutVars>
      </dgm:prSet>
      <dgm:spPr/>
    </dgm:pt>
    <dgm:pt modelId="{524EE710-83BA-47A0-A2EA-B48694795CEC}" type="pres">
      <dgm:prSet presAssocID="{2E871CE8-1B8A-4601-9263-ECEAA6A75C1E}" presName="node" presStyleLbl="node1" presStyleIdx="0" presStyleCnt="6">
        <dgm:presLayoutVars>
          <dgm:bulletEnabled val="1"/>
        </dgm:presLayoutVars>
      </dgm:prSet>
      <dgm:spPr/>
    </dgm:pt>
    <dgm:pt modelId="{1C09CCBF-087B-4846-8435-82F5035C1765}" type="pres">
      <dgm:prSet presAssocID="{EB62104A-442B-46A6-A7AE-9D3295AEE6E6}" presName="sibTrans" presStyleCnt="0"/>
      <dgm:spPr/>
    </dgm:pt>
    <dgm:pt modelId="{9EE5164D-5E4A-4E09-9BB0-41B2B8BB5B10}" type="pres">
      <dgm:prSet presAssocID="{399E4EC0-BDB6-439D-8F1A-376A93A691A6}" presName="node" presStyleLbl="node1" presStyleIdx="1" presStyleCnt="6">
        <dgm:presLayoutVars>
          <dgm:bulletEnabled val="1"/>
        </dgm:presLayoutVars>
      </dgm:prSet>
      <dgm:spPr/>
    </dgm:pt>
    <dgm:pt modelId="{5281B303-2B11-40C6-883E-0C9D360BDF69}" type="pres">
      <dgm:prSet presAssocID="{E3EA71FC-B924-4A31-8DFE-64F963F4CFD0}" presName="sibTrans" presStyleCnt="0"/>
      <dgm:spPr/>
    </dgm:pt>
    <dgm:pt modelId="{347A94EC-81CB-4619-9088-E77559DE27E8}" type="pres">
      <dgm:prSet presAssocID="{26FDD3AF-2C3E-4914-86C9-2951B6624DA1}" presName="node" presStyleLbl="node1" presStyleIdx="2" presStyleCnt="6">
        <dgm:presLayoutVars>
          <dgm:bulletEnabled val="1"/>
        </dgm:presLayoutVars>
      </dgm:prSet>
      <dgm:spPr/>
    </dgm:pt>
    <dgm:pt modelId="{25D4398B-F6F8-41D3-ACC8-5C48F69BE51F}" type="pres">
      <dgm:prSet presAssocID="{63BE2AFB-FFA3-4148-BDBE-BEE627F8E5DB}" presName="sibTrans" presStyleCnt="0"/>
      <dgm:spPr/>
    </dgm:pt>
    <dgm:pt modelId="{C663B0DD-9B0B-4831-BDF3-3E9310FB6BFA}" type="pres">
      <dgm:prSet presAssocID="{D1B97116-4505-43BB-9EB9-2F67B951C2BC}" presName="node" presStyleLbl="node1" presStyleIdx="3" presStyleCnt="6">
        <dgm:presLayoutVars>
          <dgm:bulletEnabled val="1"/>
        </dgm:presLayoutVars>
      </dgm:prSet>
      <dgm:spPr/>
    </dgm:pt>
    <dgm:pt modelId="{3515547B-2ADF-46B9-B4C1-F8C1859CE98C}" type="pres">
      <dgm:prSet presAssocID="{90DD1FFF-215F-4F3F-8526-C6EE48E601F6}" presName="sibTrans" presStyleCnt="0"/>
      <dgm:spPr/>
    </dgm:pt>
    <dgm:pt modelId="{8B050822-B89C-4929-8BFA-5C008C2F2F86}" type="pres">
      <dgm:prSet presAssocID="{736C8D0C-0EF1-44EA-ACEB-22F80C3F180D}" presName="node" presStyleLbl="node1" presStyleIdx="4" presStyleCnt="6">
        <dgm:presLayoutVars>
          <dgm:bulletEnabled val="1"/>
        </dgm:presLayoutVars>
      </dgm:prSet>
      <dgm:spPr/>
    </dgm:pt>
    <dgm:pt modelId="{EC1EA2FC-E012-4347-96EF-E5F4F81DDE6E}" type="pres">
      <dgm:prSet presAssocID="{79444EE1-7724-4773-9987-729BD18E73DB}" presName="sibTrans" presStyleCnt="0"/>
      <dgm:spPr/>
    </dgm:pt>
    <dgm:pt modelId="{2B2C4EC0-89F9-4475-A2CE-D0FF2BA2F0F8}" type="pres">
      <dgm:prSet presAssocID="{BE563E8D-A4C3-492D-A669-0B6BB641057B}" presName="node" presStyleLbl="node1" presStyleIdx="5" presStyleCnt="6">
        <dgm:presLayoutVars>
          <dgm:bulletEnabled val="1"/>
        </dgm:presLayoutVars>
      </dgm:prSet>
      <dgm:spPr/>
    </dgm:pt>
  </dgm:ptLst>
  <dgm:cxnLst>
    <dgm:cxn modelId="{1FE3A80B-7FCF-4A3D-A705-5E22258BFD3D}" type="presOf" srcId="{8A36D0D4-5991-48E5-8304-1E42F1AFE3FB}" destId="{3F5E73D3-2A60-46C2-887F-53A27DEB0DD4}" srcOrd="0" destOrd="0" presId="urn:microsoft.com/office/officeart/2005/8/layout/default"/>
    <dgm:cxn modelId="{CD404026-D310-4B4A-ADF0-5F865917589E}" type="presOf" srcId="{BE563E8D-A4C3-492D-A669-0B6BB641057B}" destId="{2B2C4EC0-89F9-4475-A2CE-D0FF2BA2F0F8}" srcOrd="0" destOrd="0" presId="urn:microsoft.com/office/officeart/2005/8/layout/default"/>
    <dgm:cxn modelId="{18E25D2C-B573-46FE-A2B2-CE6BE37B4251}" type="presOf" srcId="{736C8D0C-0EF1-44EA-ACEB-22F80C3F180D}" destId="{8B050822-B89C-4929-8BFA-5C008C2F2F86}" srcOrd="0" destOrd="0" presId="urn:microsoft.com/office/officeart/2005/8/layout/default"/>
    <dgm:cxn modelId="{CF1A3C2F-FA83-4D93-BF1B-50B799D8C95C}" srcId="{8A36D0D4-5991-48E5-8304-1E42F1AFE3FB}" destId="{D1B97116-4505-43BB-9EB9-2F67B951C2BC}" srcOrd="3" destOrd="0" parTransId="{21C446DB-1011-4852-8028-252DF69D1FC8}" sibTransId="{90DD1FFF-215F-4F3F-8526-C6EE48E601F6}"/>
    <dgm:cxn modelId="{B8D28345-9018-4B1F-82E2-077E097E5D61}" srcId="{8A36D0D4-5991-48E5-8304-1E42F1AFE3FB}" destId="{BE563E8D-A4C3-492D-A669-0B6BB641057B}" srcOrd="5" destOrd="0" parTransId="{EF8D6898-B02C-469A-B27B-BDC34B6923EB}" sibTransId="{94EEB6AF-42E0-456C-9BC2-0F73528B6D17}"/>
    <dgm:cxn modelId="{0103504C-2637-4741-BD2B-B95C1DB1C60F}" srcId="{8A36D0D4-5991-48E5-8304-1E42F1AFE3FB}" destId="{736C8D0C-0EF1-44EA-ACEB-22F80C3F180D}" srcOrd="4" destOrd="0" parTransId="{570FCC0E-39BF-46CE-8EB5-1357F977E033}" sibTransId="{79444EE1-7724-4773-9987-729BD18E73DB}"/>
    <dgm:cxn modelId="{ED3C444D-AAF7-49FD-BA9D-127FB68D3140}" type="presOf" srcId="{D1B97116-4505-43BB-9EB9-2F67B951C2BC}" destId="{C663B0DD-9B0B-4831-BDF3-3E9310FB6BFA}" srcOrd="0" destOrd="0" presId="urn:microsoft.com/office/officeart/2005/8/layout/default"/>
    <dgm:cxn modelId="{74407B79-CC1E-4359-A1B6-F6CA4DBCBE26}" type="presOf" srcId="{2E871CE8-1B8A-4601-9263-ECEAA6A75C1E}" destId="{524EE710-83BA-47A0-A2EA-B48694795CEC}" srcOrd="0" destOrd="0" presId="urn:microsoft.com/office/officeart/2005/8/layout/default"/>
    <dgm:cxn modelId="{56DC7195-F3C7-4923-8B0C-04B529DDFCBE}" type="presOf" srcId="{26FDD3AF-2C3E-4914-86C9-2951B6624DA1}" destId="{347A94EC-81CB-4619-9088-E77559DE27E8}" srcOrd="0" destOrd="0" presId="urn:microsoft.com/office/officeart/2005/8/layout/default"/>
    <dgm:cxn modelId="{4FC44FAA-0C44-4F29-AC3F-666B2D07D42C}" type="presOf" srcId="{399E4EC0-BDB6-439D-8F1A-376A93A691A6}" destId="{9EE5164D-5E4A-4E09-9BB0-41B2B8BB5B10}" srcOrd="0" destOrd="0" presId="urn:microsoft.com/office/officeart/2005/8/layout/default"/>
    <dgm:cxn modelId="{208182D2-DBCC-48FA-B91B-C3B11E060D21}" srcId="{8A36D0D4-5991-48E5-8304-1E42F1AFE3FB}" destId="{399E4EC0-BDB6-439D-8F1A-376A93A691A6}" srcOrd="1" destOrd="0" parTransId="{647141FA-82AE-45CA-ABCB-12C21BA1835E}" sibTransId="{E3EA71FC-B924-4A31-8DFE-64F963F4CFD0}"/>
    <dgm:cxn modelId="{C84120E4-E1A8-48F3-BB94-84B90A297E3C}" srcId="{8A36D0D4-5991-48E5-8304-1E42F1AFE3FB}" destId="{2E871CE8-1B8A-4601-9263-ECEAA6A75C1E}" srcOrd="0" destOrd="0" parTransId="{80ACCFEF-B57D-480C-B929-971DE041F6DB}" sibTransId="{EB62104A-442B-46A6-A7AE-9D3295AEE6E6}"/>
    <dgm:cxn modelId="{DE4275FC-96CB-48D6-9AC6-CE0B86D5CE01}" srcId="{8A36D0D4-5991-48E5-8304-1E42F1AFE3FB}" destId="{26FDD3AF-2C3E-4914-86C9-2951B6624DA1}" srcOrd="2" destOrd="0" parTransId="{D2051D22-6BC2-4F2C-B6A6-48CEFDF39F00}" sibTransId="{63BE2AFB-FFA3-4148-BDBE-BEE627F8E5DB}"/>
    <dgm:cxn modelId="{B97B67DB-FEA4-4414-9D96-721C5A143483}" type="presParOf" srcId="{3F5E73D3-2A60-46C2-887F-53A27DEB0DD4}" destId="{524EE710-83BA-47A0-A2EA-B48694795CEC}" srcOrd="0" destOrd="0" presId="urn:microsoft.com/office/officeart/2005/8/layout/default"/>
    <dgm:cxn modelId="{F1C11A87-1409-4B37-8CD6-448A29CA7BB0}" type="presParOf" srcId="{3F5E73D3-2A60-46C2-887F-53A27DEB0DD4}" destId="{1C09CCBF-087B-4846-8435-82F5035C1765}" srcOrd="1" destOrd="0" presId="urn:microsoft.com/office/officeart/2005/8/layout/default"/>
    <dgm:cxn modelId="{D51B86DA-CCA2-428B-97AD-9E23931D24F5}" type="presParOf" srcId="{3F5E73D3-2A60-46C2-887F-53A27DEB0DD4}" destId="{9EE5164D-5E4A-4E09-9BB0-41B2B8BB5B10}" srcOrd="2" destOrd="0" presId="urn:microsoft.com/office/officeart/2005/8/layout/default"/>
    <dgm:cxn modelId="{AB3D3E66-1902-454D-BD67-B5F235B59EAA}" type="presParOf" srcId="{3F5E73D3-2A60-46C2-887F-53A27DEB0DD4}" destId="{5281B303-2B11-40C6-883E-0C9D360BDF69}" srcOrd="3" destOrd="0" presId="urn:microsoft.com/office/officeart/2005/8/layout/default"/>
    <dgm:cxn modelId="{6400F9A7-E8D0-4CC6-A377-1C3C46FB1351}" type="presParOf" srcId="{3F5E73D3-2A60-46C2-887F-53A27DEB0DD4}" destId="{347A94EC-81CB-4619-9088-E77559DE27E8}" srcOrd="4" destOrd="0" presId="urn:microsoft.com/office/officeart/2005/8/layout/default"/>
    <dgm:cxn modelId="{3BD872CA-D956-4A4E-99B5-2B322BB59160}" type="presParOf" srcId="{3F5E73D3-2A60-46C2-887F-53A27DEB0DD4}" destId="{25D4398B-F6F8-41D3-ACC8-5C48F69BE51F}" srcOrd="5" destOrd="0" presId="urn:microsoft.com/office/officeart/2005/8/layout/default"/>
    <dgm:cxn modelId="{FC8ED741-0CBC-44B7-A874-9CC5CA16A5B0}" type="presParOf" srcId="{3F5E73D3-2A60-46C2-887F-53A27DEB0DD4}" destId="{C663B0DD-9B0B-4831-BDF3-3E9310FB6BFA}" srcOrd="6" destOrd="0" presId="urn:microsoft.com/office/officeart/2005/8/layout/default"/>
    <dgm:cxn modelId="{A0DEFBB1-2C6F-4FDA-94DD-D7E6118588D1}" type="presParOf" srcId="{3F5E73D3-2A60-46C2-887F-53A27DEB0DD4}" destId="{3515547B-2ADF-46B9-B4C1-F8C1859CE98C}" srcOrd="7" destOrd="0" presId="urn:microsoft.com/office/officeart/2005/8/layout/default"/>
    <dgm:cxn modelId="{89CD05C8-6DDD-4CB3-AD6F-F90305B7E40B}" type="presParOf" srcId="{3F5E73D3-2A60-46C2-887F-53A27DEB0DD4}" destId="{8B050822-B89C-4929-8BFA-5C008C2F2F86}" srcOrd="8" destOrd="0" presId="urn:microsoft.com/office/officeart/2005/8/layout/default"/>
    <dgm:cxn modelId="{0975C64F-3FC8-4B4A-B8F0-1C4A4090B803}" type="presParOf" srcId="{3F5E73D3-2A60-46C2-887F-53A27DEB0DD4}" destId="{EC1EA2FC-E012-4347-96EF-E5F4F81DDE6E}" srcOrd="9" destOrd="0" presId="urn:microsoft.com/office/officeart/2005/8/layout/default"/>
    <dgm:cxn modelId="{0A1B68C1-8FB5-4BB0-89D7-3A84814396ED}" type="presParOf" srcId="{3F5E73D3-2A60-46C2-887F-53A27DEB0DD4}" destId="{2B2C4EC0-89F9-4475-A2CE-D0FF2BA2F0F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DDB365E-252F-462B-8723-44AB13311D7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A3C52D2-7382-4093-B697-DF0D50F2CFC7}">
      <dgm:prSet/>
      <dgm:spPr/>
      <dgm:t>
        <a:bodyPr/>
        <a:lstStyle/>
        <a:p>
          <a:r>
            <a:rPr lang="pl-PL" dirty="0"/>
            <a:t>Organ procesowy – uczestnik postępowania, organ państwowy o strukturze organizacyjnej określonej przez przepisy prawa oraz wyposażony przez te przepisy w określone uprawnienia i obowiązki</a:t>
          </a:r>
        </a:p>
      </dgm:t>
    </dgm:pt>
    <dgm:pt modelId="{44ED3417-28D1-4C06-84BC-AB711A2C3E4E}" type="parTrans" cxnId="{0250AB50-6746-467C-953C-CDE6E4A80F30}">
      <dgm:prSet/>
      <dgm:spPr/>
      <dgm:t>
        <a:bodyPr/>
        <a:lstStyle/>
        <a:p>
          <a:endParaRPr lang="en-GB"/>
        </a:p>
      </dgm:t>
    </dgm:pt>
    <dgm:pt modelId="{E0CFA269-9BC8-4AC0-A256-43273C869531}" type="sibTrans" cxnId="{0250AB50-6746-467C-953C-CDE6E4A80F30}">
      <dgm:prSet/>
      <dgm:spPr/>
      <dgm:t>
        <a:bodyPr/>
        <a:lstStyle/>
        <a:p>
          <a:endParaRPr lang="en-GB"/>
        </a:p>
      </dgm:t>
    </dgm:pt>
    <dgm:pt modelId="{D16BBED3-4084-4FF3-82B6-DBCA48997A10}" type="pres">
      <dgm:prSet presAssocID="{5DDB365E-252F-462B-8723-44AB13311D7B}" presName="Name0" presStyleCnt="0">
        <dgm:presLayoutVars>
          <dgm:dir/>
          <dgm:resizeHandles val="exact"/>
        </dgm:presLayoutVars>
      </dgm:prSet>
      <dgm:spPr/>
    </dgm:pt>
    <dgm:pt modelId="{7560BCC9-19FF-474E-A8FE-989FFDDB809D}" type="pres">
      <dgm:prSet presAssocID="{5DDB365E-252F-462B-8723-44AB13311D7B}" presName="arrow" presStyleLbl="bgShp" presStyleIdx="0" presStyleCnt="1"/>
      <dgm:spPr/>
    </dgm:pt>
    <dgm:pt modelId="{00EB4E2F-868D-44E9-B765-2DDE15C3C3D6}" type="pres">
      <dgm:prSet presAssocID="{5DDB365E-252F-462B-8723-44AB13311D7B}" presName="points" presStyleCnt="0"/>
      <dgm:spPr/>
    </dgm:pt>
    <dgm:pt modelId="{94BDFCE9-7D5A-4E99-8D28-85967C0F8EB1}" type="pres">
      <dgm:prSet presAssocID="{6A3C52D2-7382-4093-B697-DF0D50F2CFC7}" presName="compositeA" presStyleCnt="0"/>
      <dgm:spPr/>
    </dgm:pt>
    <dgm:pt modelId="{BA5A13B9-D016-479A-961C-D9DECF22CA92}" type="pres">
      <dgm:prSet presAssocID="{6A3C52D2-7382-4093-B697-DF0D50F2CFC7}" presName="textA" presStyleLbl="revTx" presStyleIdx="0" presStyleCnt="1" custScaleX="111220">
        <dgm:presLayoutVars>
          <dgm:bulletEnabled val="1"/>
        </dgm:presLayoutVars>
      </dgm:prSet>
      <dgm:spPr/>
    </dgm:pt>
    <dgm:pt modelId="{6FF6D8FC-E96F-48F8-9261-907C8D74B560}" type="pres">
      <dgm:prSet presAssocID="{6A3C52D2-7382-4093-B697-DF0D50F2CFC7}" presName="circleA" presStyleLbl="node1" presStyleIdx="0" presStyleCnt="1"/>
      <dgm:spPr/>
    </dgm:pt>
    <dgm:pt modelId="{8B63F894-B41C-4C57-99F0-C3F576DF045D}" type="pres">
      <dgm:prSet presAssocID="{6A3C52D2-7382-4093-B697-DF0D50F2CFC7}" presName="spaceA" presStyleCnt="0"/>
      <dgm:spPr/>
    </dgm:pt>
  </dgm:ptLst>
  <dgm:cxnLst>
    <dgm:cxn modelId="{0250AB50-6746-467C-953C-CDE6E4A80F30}" srcId="{5DDB365E-252F-462B-8723-44AB13311D7B}" destId="{6A3C52D2-7382-4093-B697-DF0D50F2CFC7}" srcOrd="0" destOrd="0" parTransId="{44ED3417-28D1-4C06-84BC-AB711A2C3E4E}" sibTransId="{E0CFA269-9BC8-4AC0-A256-43273C869531}"/>
    <dgm:cxn modelId="{64AA1DDB-9ED0-4B20-B417-2A843D481F84}" type="presOf" srcId="{5DDB365E-252F-462B-8723-44AB13311D7B}" destId="{D16BBED3-4084-4FF3-82B6-DBCA48997A10}" srcOrd="0" destOrd="0" presId="urn:microsoft.com/office/officeart/2005/8/layout/hProcess11"/>
    <dgm:cxn modelId="{8EB508F4-0F31-497F-A316-F3A7C9B9A534}" type="presOf" srcId="{6A3C52D2-7382-4093-B697-DF0D50F2CFC7}" destId="{BA5A13B9-D016-479A-961C-D9DECF22CA92}" srcOrd="0" destOrd="0" presId="urn:microsoft.com/office/officeart/2005/8/layout/hProcess11"/>
    <dgm:cxn modelId="{4A004E4C-662A-4F81-8E77-0A374AD44003}" type="presParOf" srcId="{D16BBED3-4084-4FF3-82B6-DBCA48997A10}" destId="{7560BCC9-19FF-474E-A8FE-989FFDDB809D}" srcOrd="0" destOrd="0" presId="urn:microsoft.com/office/officeart/2005/8/layout/hProcess11"/>
    <dgm:cxn modelId="{2DD33B3D-E8C8-4D18-93CC-72633F094923}" type="presParOf" srcId="{D16BBED3-4084-4FF3-82B6-DBCA48997A10}" destId="{00EB4E2F-868D-44E9-B765-2DDE15C3C3D6}" srcOrd="1" destOrd="0" presId="urn:microsoft.com/office/officeart/2005/8/layout/hProcess11"/>
    <dgm:cxn modelId="{14F0F9A3-213D-4951-B563-DB69F0139B90}" type="presParOf" srcId="{00EB4E2F-868D-44E9-B765-2DDE15C3C3D6}" destId="{94BDFCE9-7D5A-4E99-8D28-85967C0F8EB1}" srcOrd="0" destOrd="0" presId="urn:microsoft.com/office/officeart/2005/8/layout/hProcess11"/>
    <dgm:cxn modelId="{4D40DC46-6EBE-4E60-8464-2D99F1D1DBFC}" type="presParOf" srcId="{94BDFCE9-7D5A-4E99-8D28-85967C0F8EB1}" destId="{BA5A13B9-D016-479A-961C-D9DECF22CA92}" srcOrd="0" destOrd="0" presId="urn:microsoft.com/office/officeart/2005/8/layout/hProcess11"/>
    <dgm:cxn modelId="{B6C2A05E-309D-4C1A-9534-D4CE2DF2B610}" type="presParOf" srcId="{94BDFCE9-7D5A-4E99-8D28-85967C0F8EB1}" destId="{6FF6D8FC-E96F-48F8-9261-907C8D74B560}" srcOrd="1" destOrd="0" presId="urn:microsoft.com/office/officeart/2005/8/layout/hProcess11"/>
    <dgm:cxn modelId="{6D36045D-D387-4B2B-940F-FC1F4E6D60BE}" type="presParOf" srcId="{94BDFCE9-7D5A-4E99-8D28-85967C0F8EB1}" destId="{8B63F894-B41C-4C57-99F0-C3F576DF045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5977E6E-C137-4D21-8A9B-FD62AFB2BD9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9579F05-B49F-4F2E-8BB8-139CB7493962}">
      <dgm:prSet phldrT="[Tekst]" custT="1"/>
      <dgm:spPr/>
      <dgm:t>
        <a:bodyPr/>
        <a:lstStyle/>
        <a:p>
          <a:r>
            <a:rPr lang="pl-PL" sz="1500" dirty="0"/>
            <a:t>Organy procesowe</a:t>
          </a:r>
        </a:p>
      </dgm:t>
    </dgm:pt>
    <dgm:pt modelId="{A170B99D-AD22-4D8A-AFF9-51E3F9159B0A}" type="parTrans" cxnId="{6AE66BE1-5929-4264-84AA-D16BF8E9DDC4}">
      <dgm:prSet/>
      <dgm:spPr/>
      <dgm:t>
        <a:bodyPr/>
        <a:lstStyle/>
        <a:p>
          <a:endParaRPr lang="pl-PL"/>
        </a:p>
      </dgm:t>
    </dgm:pt>
    <dgm:pt modelId="{5E01BD45-E3E4-4E02-8559-FA85840BE9CA}" type="sibTrans" cxnId="{6AE66BE1-5929-4264-84AA-D16BF8E9DDC4}">
      <dgm:prSet/>
      <dgm:spPr/>
      <dgm:t>
        <a:bodyPr/>
        <a:lstStyle/>
        <a:p>
          <a:endParaRPr lang="pl-PL"/>
        </a:p>
      </dgm:t>
    </dgm:pt>
    <dgm:pt modelId="{7734D675-28FB-46E0-83D8-61789DF12C6D}" type="asst">
      <dgm:prSet phldrT="[Tekst]" custT="1"/>
      <dgm:spPr/>
      <dgm:t>
        <a:bodyPr/>
        <a:lstStyle/>
        <a:p>
          <a:r>
            <a:rPr lang="pl-PL" sz="1000" dirty="0"/>
            <a:t>Postępowania przygotowawczego</a:t>
          </a:r>
        </a:p>
        <a:p>
          <a:r>
            <a:rPr lang="pl-PL" sz="1000" dirty="0"/>
            <a:t>1. Organ prowadzący postępowanie przygotowawcze – prokurator lub organ, o którym mowa w art. 325d, </a:t>
          </a:r>
        </a:p>
        <a:p>
          <a:r>
            <a:rPr lang="pl-PL" sz="1000" dirty="0"/>
            <a:t>2. Policja lub inny organ</a:t>
          </a:r>
        </a:p>
      </dgm:t>
    </dgm:pt>
    <dgm:pt modelId="{FA99CC97-95E5-4A75-85FF-04BB165C8D12}" type="parTrans" cxnId="{E4C38575-8BC6-49C7-9B54-3354DA22C040}">
      <dgm:prSet/>
      <dgm:spPr/>
      <dgm:t>
        <a:bodyPr/>
        <a:lstStyle/>
        <a:p>
          <a:endParaRPr lang="pl-PL"/>
        </a:p>
      </dgm:t>
    </dgm:pt>
    <dgm:pt modelId="{FF7DCFBD-E29A-4991-AAC1-ED5DA2C17D65}" type="sibTrans" cxnId="{E4C38575-8BC6-49C7-9B54-3354DA22C040}">
      <dgm:prSet/>
      <dgm:spPr/>
      <dgm:t>
        <a:bodyPr/>
        <a:lstStyle/>
        <a:p>
          <a:endParaRPr lang="pl-PL"/>
        </a:p>
      </dgm:t>
    </dgm:pt>
    <dgm:pt modelId="{B1E8E4E7-27E2-4CA6-BF32-F89D75C352F3}">
      <dgm:prSet phldrT="[Tekst]" custT="1"/>
      <dgm:spPr/>
      <dgm:t>
        <a:bodyPr/>
        <a:lstStyle/>
        <a:p>
          <a:r>
            <a:rPr lang="pl-PL" sz="1000" kern="1200" dirty="0"/>
            <a:t>Postępowania głównego</a:t>
          </a:r>
        </a:p>
        <a:p>
          <a:r>
            <a:rPr lang="pl-PL" sz="1000" kern="1200" dirty="0"/>
            <a:t>1. Sąd – skład orzekający</a:t>
          </a:r>
        </a:p>
        <a:p>
          <a:r>
            <a:rPr lang="pl-PL" sz="1000" kern="1200" dirty="0"/>
            <a:t>2. Przewodniczący rozprawy lub posiedzenia, </a:t>
          </a:r>
        </a:p>
        <a:p>
          <a:r>
            <a:rPr lang="pl-PL" sz="1000" kern="1200" dirty="0"/>
            <a:t>3. Prezes sądu, lub organ, o którym </a:t>
          </a:r>
          <a:r>
            <a:rPr lang="pl-PL" sz="1000" kern="1200" dirty="0">
              <a:solidFill>
                <a:prstClr val="white"/>
              </a:solidFill>
              <a:latin typeface="Rockwell" panose="02060603020205020403"/>
              <a:ea typeface="+mn-ea"/>
              <a:cs typeface="+mn-cs"/>
            </a:rPr>
            <a:t>mowa w art. 93 § 2 k.p.k.</a:t>
          </a:r>
        </a:p>
      </dgm:t>
    </dgm:pt>
    <dgm:pt modelId="{C2452B13-6AA6-4594-9318-66F2CF64C3F6}" type="parTrans" cxnId="{D3DB5A6C-4AF0-4CEF-B344-457BBB0F6C17}">
      <dgm:prSet/>
      <dgm:spPr/>
      <dgm:t>
        <a:bodyPr/>
        <a:lstStyle/>
        <a:p>
          <a:endParaRPr lang="pl-PL"/>
        </a:p>
      </dgm:t>
    </dgm:pt>
    <dgm:pt modelId="{33AF49AE-71D2-4EE9-BF77-1F7226DFC83B}" type="sibTrans" cxnId="{D3DB5A6C-4AF0-4CEF-B344-457BBB0F6C17}">
      <dgm:prSet/>
      <dgm:spPr/>
      <dgm:t>
        <a:bodyPr/>
        <a:lstStyle/>
        <a:p>
          <a:endParaRPr lang="pl-PL"/>
        </a:p>
      </dgm:t>
    </dgm:pt>
    <dgm:pt modelId="{6DA81D90-14CA-47F2-B0AB-C57FE23511A2}">
      <dgm:prSet phldrT="[Tekst]" custT="1"/>
      <dgm:spPr/>
      <dgm:t>
        <a:bodyPr/>
        <a:lstStyle/>
        <a:p>
          <a:r>
            <a:rPr lang="pl-PL" sz="1000" dirty="0"/>
            <a:t>Postępowania odwoławczego</a:t>
          </a:r>
        </a:p>
        <a:p>
          <a:r>
            <a:rPr lang="pl-PL" sz="1000" dirty="0"/>
            <a:t>1. Sąd – skład orzekający</a:t>
          </a:r>
        </a:p>
        <a:p>
          <a:r>
            <a:rPr lang="pl-PL" sz="1000" dirty="0"/>
            <a:t>2. Przewodniczący rozprawy lub posiedzenia, </a:t>
          </a:r>
        </a:p>
        <a:p>
          <a:r>
            <a:rPr lang="pl-PL" sz="1000" dirty="0"/>
            <a:t>3. Prezes sądu, lub organ, o którym </a:t>
          </a:r>
          <a:r>
            <a:rPr lang="pl-PL" sz="1000" dirty="0">
              <a:solidFill>
                <a:prstClr val="white"/>
              </a:solidFill>
              <a:latin typeface="Rockwell" panose="02060603020205020403"/>
              <a:ea typeface="+mn-ea"/>
              <a:cs typeface="+mn-cs"/>
            </a:rPr>
            <a:t>mowa w art. 93 § 2 k.p.k.</a:t>
          </a:r>
          <a:endParaRPr lang="pl-PL" sz="1000" dirty="0"/>
        </a:p>
      </dgm:t>
    </dgm:pt>
    <dgm:pt modelId="{F407D8E0-A57F-47DB-BEE6-D7BC2BFC87C4}" type="parTrans" cxnId="{1FE646E8-67DF-4A90-ACB4-C78636171491}">
      <dgm:prSet/>
      <dgm:spPr/>
      <dgm:t>
        <a:bodyPr/>
        <a:lstStyle/>
        <a:p>
          <a:endParaRPr lang="pl-PL"/>
        </a:p>
      </dgm:t>
    </dgm:pt>
    <dgm:pt modelId="{931A8B89-EDB9-4D2E-A253-EE5A02825E14}" type="sibTrans" cxnId="{1FE646E8-67DF-4A90-ACB4-C78636171491}">
      <dgm:prSet/>
      <dgm:spPr/>
      <dgm:t>
        <a:bodyPr/>
        <a:lstStyle/>
        <a:p>
          <a:endParaRPr lang="pl-PL"/>
        </a:p>
      </dgm:t>
    </dgm:pt>
    <dgm:pt modelId="{11614AB1-FA90-4A53-AE60-FB3127E53080}">
      <dgm:prSet phldrT="[Tekst]" custT="1"/>
      <dgm:spPr/>
      <dgm:t>
        <a:bodyPr/>
        <a:lstStyle/>
        <a:p>
          <a:r>
            <a:rPr lang="pl-PL" sz="1000" dirty="0"/>
            <a:t>Postępowania wykonawczego</a:t>
          </a:r>
        </a:p>
        <a:p>
          <a:r>
            <a:rPr lang="pl-PL" sz="1000" dirty="0"/>
            <a:t>1. Sąd I instancji, który wydał orzeczenie podlegające wykonaniu, </a:t>
          </a:r>
        </a:p>
        <a:p>
          <a:r>
            <a:rPr lang="pl-PL" sz="1000" dirty="0"/>
            <a:t>2. Sąd penitencjarny, </a:t>
          </a:r>
        </a:p>
        <a:p>
          <a:r>
            <a:rPr lang="pl-PL" sz="1000" dirty="0"/>
            <a:t>3. Prezes sądu, </a:t>
          </a:r>
        </a:p>
        <a:p>
          <a:r>
            <a:rPr lang="pl-PL" sz="1000" dirty="0"/>
            <a:t>4. Sędzia penitencjarny, </a:t>
          </a:r>
        </a:p>
        <a:p>
          <a:r>
            <a:rPr lang="pl-PL" sz="1000" dirty="0"/>
            <a:t>5. Dyrektor ZK/AŚ, </a:t>
          </a:r>
        </a:p>
        <a:p>
          <a:r>
            <a:rPr lang="pl-PL" sz="1000" dirty="0"/>
            <a:t>… POZOSTAŁE ORGANY</a:t>
          </a:r>
        </a:p>
      </dgm:t>
    </dgm:pt>
    <dgm:pt modelId="{3EB27B5B-8B5B-4973-B94B-983CD4E0F10B}" type="parTrans" cxnId="{B22B80E1-0564-4E9A-BABA-5FFD51DC3D18}">
      <dgm:prSet/>
      <dgm:spPr/>
      <dgm:t>
        <a:bodyPr/>
        <a:lstStyle/>
        <a:p>
          <a:endParaRPr lang="pl-PL"/>
        </a:p>
      </dgm:t>
    </dgm:pt>
    <dgm:pt modelId="{D1A564D9-E7F7-4BA7-B9D0-6F315DF4E65B}" type="sibTrans" cxnId="{B22B80E1-0564-4E9A-BABA-5FFD51DC3D18}">
      <dgm:prSet/>
      <dgm:spPr/>
      <dgm:t>
        <a:bodyPr/>
        <a:lstStyle/>
        <a:p>
          <a:endParaRPr lang="pl-PL"/>
        </a:p>
      </dgm:t>
    </dgm:pt>
    <dgm:pt modelId="{54D42C96-C230-4E26-9457-810559CE8805}" type="pres">
      <dgm:prSet presAssocID="{55977E6E-C137-4D21-8A9B-FD62AFB2BD9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3540ABD-B382-4EAF-8F73-29003E906461}" type="pres">
      <dgm:prSet presAssocID="{29579F05-B49F-4F2E-8BB8-139CB7493962}" presName="hierRoot1" presStyleCnt="0">
        <dgm:presLayoutVars>
          <dgm:hierBranch val="init"/>
        </dgm:presLayoutVars>
      </dgm:prSet>
      <dgm:spPr/>
    </dgm:pt>
    <dgm:pt modelId="{E244F388-7352-4320-9F2C-255DF4680570}" type="pres">
      <dgm:prSet presAssocID="{29579F05-B49F-4F2E-8BB8-139CB7493962}" presName="rootComposite1" presStyleCnt="0"/>
      <dgm:spPr/>
    </dgm:pt>
    <dgm:pt modelId="{49220758-49D5-4B63-80E4-EA3E84020D02}" type="pres">
      <dgm:prSet presAssocID="{29579F05-B49F-4F2E-8BB8-139CB7493962}" presName="rootText1" presStyleLbl="node0" presStyleIdx="0" presStyleCnt="1">
        <dgm:presLayoutVars>
          <dgm:chPref val="3"/>
        </dgm:presLayoutVars>
      </dgm:prSet>
      <dgm:spPr/>
    </dgm:pt>
    <dgm:pt modelId="{EA8A4AE8-B5DE-4A3B-A1B0-84098EFC6210}" type="pres">
      <dgm:prSet presAssocID="{29579F05-B49F-4F2E-8BB8-139CB7493962}" presName="rootConnector1" presStyleLbl="node1" presStyleIdx="0" presStyleCnt="0"/>
      <dgm:spPr/>
    </dgm:pt>
    <dgm:pt modelId="{B4722EDC-213A-420F-96E1-D2D8C1283F1C}" type="pres">
      <dgm:prSet presAssocID="{29579F05-B49F-4F2E-8BB8-139CB7493962}" presName="hierChild2" presStyleCnt="0"/>
      <dgm:spPr/>
    </dgm:pt>
    <dgm:pt modelId="{5D2F2B26-1554-46B2-822C-D6E0A7A1F698}" type="pres">
      <dgm:prSet presAssocID="{C2452B13-6AA6-4594-9318-66F2CF64C3F6}" presName="Name37" presStyleLbl="parChTrans1D2" presStyleIdx="0" presStyleCnt="4"/>
      <dgm:spPr/>
    </dgm:pt>
    <dgm:pt modelId="{C221395C-B0B4-405C-8CAA-9F56D241B898}" type="pres">
      <dgm:prSet presAssocID="{B1E8E4E7-27E2-4CA6-BF32-F89D75C352F3}" presName="hierRoot2" presStyleCnt="0">
        <dgm:presLayoutVars>
          <dgm:hierBranch val="init"/>
        </dgm:presLayoutVars>
      </dgm:prSet>
      <dgm:spPr/>
    </dgm:pt>
    <dgm:pt modelId="{3560CD32-F57A-4F16-801D-28D6021CA4F2}" type="pres">
      <dgm:prSet presAssocID="{B1E8E4E7-27E2-4CA6-BF32-F89D75C352F3}" presName="rootComposite" presStyleCnt="0"/>
      <dgm:spPr/>
    </dgm:pt>
    <dgm:pt modelId="{2E98C077-E9CF-402D-8AE0-5883DACB5958}" type="pres">
      <dgm:prSet presAssocID="{B1E8E4E7-27E2-4CA6-BF32-F89D75C352F3}" presName="rootText" presStyleLbl="node2" presStyleIdx="0" presStyleCnt="3" custScaleX="213929" custScaleY="154265" custLinFactNeighborX="55139" custLinFactNeighborY="-7524">
        <dgm:presLayoutVars>
          <dgm:chPref val="3"/>
        </dgm:presLayoutVars>
      </dgm:prSet>
      <dgm:spPr/>
    </dgm:pt>
    <dgm:pt modelId="{2110F3E1-4F4A-411A-AA60-D750FA52B08C}" type="pres">
      <dgm:prSet presAssocID="{B1E8E4E7-27E2-4CA6-BF32-F89D75C352F3}" presName="rootConnector" presStyleLbl="node2" presStyleIdx="0" presStyleCnt="3"/>
      <dgm:spPr/>
    </dgm:pt>
    <dgm:pt modelId="{8ADF2D87-E38E-4534-887B-FE28ED68E468}" type="pres">
      <dgm:prSet presAssocID="{B1E8E4E7-27E2-4CA6-BF32-F89D75C352F3}" presName="hierChild4" presStyleCnt="0"/>
      <dgm:spPr/>
    </dgm:pt>
    <dgm:pt modelId="{B7A85F7A-9586-4D3D-8648-A908D993DD97}" type="pres">
      <dgm:prSet presAssocID="{B1E8E4E7-27E2-4CA6-BF32-F89D75C352F3}" presName="hierChild5" presStyleCnt="0"/>
      <dgm:spPr/>
    </dgm:pt>
    <dgm:pt modelId="{A3DF9641-2D41-4EC4-8D1C-46D35514B1C0}" type="pres">
      <dgm:prSet presAssocID="{F407D8E0-A57F-47DB-BEE6-D7BC2BFC87C4}" presName="Name37" presStyleLbl="parChTrans1D2" presStyleIdx="1" presStyleCnt="4"/>
      <dgm:spPr/>
    </dgm:pt>
    <dgm:pt modelId="{F901E964-7747-4DD7-8EB4-D8C1DDF22D24}" type="pres">
      <dgm:prSet presAssocID="{6DA81D90-14CA-47F2-B0AB-C57FE23511A2}" presName="hierRoot2" presStyleCnt="0">
        <dgm:presLayoutVars>
          <dgm:hierBranch val="init"/>
        </dgm:presLayoutVars>
      </dgm:prSet>
      <dgm:spPr/>
    </dgm:pt>
    <dgm:pt modelId="{D3D0BB3C-D61C-49B6-B2A9-51E9A20229C4}" type="pres">
      <dgm:prSet presAssocID="{6DA81D90-14CA-47F2-B0AB-C57FE23511A2}" presName="rootComposite" presStyleCnt="0"/>
      <dgm:spPr/>
    </dgm:pt>
    <dgm:pt modelId="{71A38665-6DBD-413D-84F8-84E9BDEA3A47}" type="pres">
      <dgm:prSet presAssocID="{6DA81D90-14CA-47F2-B0AB-C57FE23511A2}" presName="rootText" presStyleLbl="node2" presStyleIdx="1" presStyleCnt="3" custScaleX="180955" custScaleY="170204" custLinFactX="66274" custLinFactY="-100000" custLinFactNeighborX="100000" custLinFactNeighborY="-161875">
        <dgm:presLayoutVars>
          <dgm:chPref val="3"/>
        </dgm:presLayoutVars>
      </dgm:prSet>
      <dgm:spPr/>
    </dgm:pt>
    <dgm:pt modelId="{0381D2E2-AF49-4CC5-B28B-C4445D317185}" type="pres">
      <dgm:prSet presAssocID="{6DA81D90-14CA-47F2-B0AB-C57FE23511A2}" presName="rootConnector" presStyleLbl="node2" presStyleIdx="1" presStyleCnt="3"/>
      <dgm:spPr/>
    </dgm:pt>
    <dgm:pt modelId="{502B8345-137B-4C17-BDB8-08CBBF60A688}" type="pres">
      <dgm:prSet presAssocID="{6DA81D90-14CA-47F2-B0AB-C57FE23511A2}" presName="hierChild4" presStyleCnt="0"/>
      <dgm:spPr/>
    </dgm:pt>
    <dgm:pt modelId="{144AFBD1-A269-4F48-9C55-E211196D5C85}" type="pres">
      <dgm:prSet presAssocID="{6DA81D90-14CA-47F2-B0AB-C57FE23511A2}" presName="hierChild5" presStyleCnt="0"/>
      <dgm:spPr/>
    </dgm:pt>
    <dgm:pt modelId="{5302D961-4428-41BB-A246-66F9117271A3}" type="pres">
      <dgm:prSet presAssocID="{3EB27B5B-8B5B-4973-B94B-983CD4E0F10B}" presName="Name37" presStyleLbl="parChTrans1D2" presStyleIdx="2" presStyleCnt="4"/>
      <dgm:spPr/>
    </dgm:pt>
    <dgm:pt modelId="{EDFBDFC0-058F-4FC7-AF6D-B9A69B4D2D17}" type="pres">
      <dgm:prSet presAssocID="{11614AB1-FA90-4A53-AE60-FB3127E53080}" presName="hierRoot2" presStyleCnt="0">
        <dgm:presLayoutVars>
          <dgm:hierBranch val="init"/>
        </dgm:presLayoutVars>
      </dgm:prSet>
      <dgm:spPr/>
    </dgm:pt>
    <dgm:pt modelId="{C3EAB72A-3330-4C09-95C7-768B24A32884}" type="pres">
      <dgm:prSet presAssocID="{11614AB1-FA90-4A53-AE60-FB3127E53080}" presName="rootComposite" presStyleCnt="0"/>
      <dgm:spPr/>
    </dgm:pt>
    <dgm:pt modelId="{A19B652A-7A8D-457D-A700-EB1E14701B41}" type="pres">
      <dgm:prSet presAssocID="{11614AB1-FA90-4A53-AE60-FB3127E53080}" presName="rootText" presStyleLbl="node2" presStyleIdx="2" presStyleCnt="3" custScaleX="225902" custScaleY="240651" custLinFactNeighborX="14354" custLinFactNeighborY="-7525">
        <dgm:presLayoutVars>
          <dgm:chPref val="3"/>
        </dgm:presLayoutVars>
      </dgm:prSet>
      <dgm:spPr/>
    </dgm:pt>
    <dgm:pt modelId="{B1680925-67BF-4A33-8645-6E4DEF441D76}" type="pres">
      <dgm:prSet presAssocID="{11614AB1-FA90-4A53-AE60-FB3127E53080}" presName="rootConnector" presStyleLbl="node2" presStyleIdx="2" presStyleCnt="3"/>
      <dgm:spPr/>
    </dgm:pt>
    <dgm:pt modelId="{68261CCE-2F68-40A2-8A24-C91DF9A8A005}" type="pres">
      <dgm:prSet presAssocID="{11614AB1-FA90-4A53-AE60-FB3127E53080}" presName="hierChild4" presStyleCnt="0"/>
      <dgm:spPr/>
    </dgm:pt>
    <dgm:pt modelId="{CC50EB41-E865-4D06-B724-C76D60E1AAD6}" type="pres">
      <dgm:prSet presAssocID="{11614AB1-FA90-4A53-AE60-FB3127E53080}" presName="hierChild5" presStyleCnt="0"/>
      <dgm:spPr/>
    </dgm:pt>
    <dgm:pt modelId="{71ADF769-E1A3-4991-80FF-212563BC62EA}" type="pres">
      <dgm:prSet presAssocID="{29579F05-B49F-4F2E-8BB8-139CB7493962}" presName="hierChild3" presStyleCnt="0"/>
      <dgm:spPr/>
    </dgm:pt>
    <dgm:pt modelId="{67F4BC4D-CBA8-4EFB-82DD-410CC5D5C58E}" type="pres">
      <dgm:prSet presAssocID="{FA99CC97-95E5-4A75-85FF-04BB165C8D12}" presName="Name111" presStyleLbl="parChTrans1D2" presStyleIdx="3" presStyleCnt="4"/>
      <dgm:spPr/>
    </dgm:pt>
    <dgm:pt modelId="{2D58A517-8BA3-47AA-B0BE-E0BA9AF3CB49}" type="pres">
      <dgm:prSet presAssocID="{7734D675-28FB-46E0-83D8-61789DF12C6D}" presName="hierRoot3" presStyleCnt="0">
        <dgm:presLayoutVars>
          <dgm:hierBranch val="init"/>
        </dgm:presLayoutVars>
      </dgm:prSet>
      <dgm:spPr/>
    </dgm:pt>
    <dgm:pt modelId="{EEEF1625-9978-4892-9246-DF8FBC7BA1C8}" type="pres">
      <dgm:prSet presAssocID="{7734D675-28FB-46E0-83D8-61789DF12C6D}" presName="rootComposite3" presStyleCnt="0"/>
      <dgm:spPr/>
    </dgm:pt>
    <dgm:pt modelId="{2480AF52-2F5B-4D1B-9FFB-A5DE6AF57AEB}" type="pres">
      <dgm:prSet presAssocID="{7734D675-28FB-46E0-83D8-61789DF12C6D}" presName="rootText3" presStyleLbl="asst1" presStyleIdx="0" presStyleCnt="1" custScaleX="171521" custScaleY="149478" custLinFactNeighborX="-60818" custLinFactNeighborY="-37341">
        <dgm:presLayoutVars>
          <dgm:chPref val="3"/>
        </dgm:presLayoutVars>
      </dgm:prSet>
      <dgm:spPr/>
    </dgm:pt>
    <dgm:pt modelId="{1A217F19-A882-4595-A074-976411A259EF}" type="pres">
      <dgm:prSet presAssocID="{7734D675-28FB-46E0-83D8-61789DF12C6D}" presName="rootConnector3" presStyleLbl="asst1" presStyleIdx="0" presStyleCnt="1"/>
      <dgm:spPr/>
    </dgm:pt>
    <dgm:pt modelId="{DEF80636-A7EE-4D07-A62A-485C39E62120}" type="pres">
      <dgm:prSet presAssocID="{7734D675-28FB-46E0-83D8-61789DF12C6D}" presName="hierChild6" presStyleCnt="0"/>
      <dgm:spPr/>
    </dgm:pt>
    <dgm:pt modelId="{4BB4BF44-421A-4566-AD34-C2F131C4B989}" type="pres">
      <dgm:prSet presAssocID="{7734D675-28FB-46E0-83D8-61789DF12C6D}" presName="hierChild7" presStyleCnt="0"/>
      <dgm:spPr/>
    </dgm:pt>
  </dgm:ptLst>
  <dgm:cxnLst>
    <dgm:cxn modelId="{C5276209-2FD3-41E2-9A71-50B9B0FCEDFC}" type="presOf" srcId="{FA99CC97-95E5-4A75-85FF-04BB165C8D12}" destId="{67F4BC4D-CBA8-4EFB-82DD-410CC5D5C58E}" srcOrd="0" destOrd="0" presId="urn:microsoft.com/office/officeart/2005/8/layout/orgChart1"/>
    <dgm:cxn modelId="{4338D809-A582-47BB-BD3D-33EE7C54F660}" type="presOf" srcId="{6DA81D90-14CA-47F2-B0AB-C57FE23511A2}" destId="{0381D2E2-AF49-4CC5-B28B-C4445D317185}" srcOrd="1" destOrd="0" presId="urn:microsoft.com/office/officeart/2005/8/layout/orgChart1"/>
    <dgm:cxn modelId="{36912124-AE1F-4825-B6E7-412A3203FB97}" type="presOf" srcId="{6DA81D90-14CA-47F2-B0AB-C57FE23511A2}" destId="{71A38665-6DBD-413D-84F8-84E9BDEA3A47}" srcOrd="0" destOrd="0" presId="urn:microsoft.com/office/officeart/2005/8/layout/orgChart1"/>
    <dgm:cxn modelId="{14BEE233-4CFD-4EE7-B69F-67A619D0276F}" type="presOf" srcId="{F407D8E0-A57F-47DB-BEE6-D7BC2BFC87C4}" destId="{A3DF9641-2D41-4EC4-8D1C-46D35514B1C0}" srcOrd="0" destOrd="0" presId="urn:microsoft.com/office/officeart/2005/8/layout/orgChart1"/>
    <dgm:cxn modelId="{D3DB5A6C-4AF0-4CEF-B344-457BBB0F6C17}" srcId="{29579F05-B49F-4F2E-8BB8-139CB7493962}" destId="{B1E8E4E7-27E2-4CA6-BF32-F89D75C352F3}" srcOrd="1" destOrd="0" parTransId="{C2452B13-6AA6-4594-9318-66F2CF64C3F6}" sibTransId="{33AF49AE-71D2-4EE9-BF77-1F7226DFC83B}"/>
    <dgm:cxn modelId="{DF93A571-2431-4566-A5C7-D9C7D04F9281}" type="presOf" srcId="{29579F05-B49F-4F2E-8BB8-139CB7493962}" destId="{49220758-49D5-4B63-80E4-EA3E84020D02}" srcOrd="0" destOrd="0" presId="urn:microsoft.com/office/officeart/2005/8/layout/orgChart1"/>
    <dgm:cxn modelId="{EFA39272-8F23-4F6F-A2BB-F244DC1BEDD3}" type="presOf" srcId="{C2452B13-6AA6-4594-9318-66F2CF64C3F6}" destId="{5D2F2B26-1554-46B2-822C-D6E0A7A1F698}" srcOrd="0" destOrd="0" presId="urn:microsoft.com/office/officeart/2005/8/layout/orgChart1"/>
    <dgm:cxn modelId="{E4C38575-8BC6-49C7-9B54-3354DA22C040}" srcId="{29579F05-B49F-4F2E-8BB8-139CB7493962}" destId="{7734D675-28FB-46E0-83D8-61789DF12C6D}" srcOrd="0" destOrd="0" parTransId="{FA99CC97-95E5-4A75-85FF-04BB165C8D12}" sibTransId="{FF7DCFBD-E29A-4991-AAC1-ED5DA2C17D65}"/>
    <dgm:cxn modelId="{8C01405A-8C6B-4F2E-9318-41969F895F55}" type="presOf" srcId="{7734D675-28FB-46E0-83D8-61789DF12C6D}" destId="{2480AF52-2F5B-4D1B-9FFB-A5DE6AF57AEB}" srcOrd="0" destOrd="0" presId="urn:microsoft.com/office/officeart/2005/8/layout/orgChart1"/>
    <dgm:cxn modelId="{D8C1829C-A5F9-4774-999F-F25025445E3F}" type="presOf" srcId="{B1E8E4E7-27E2-4CA6-BF32-F89D75C352F3}" destId="{2110F3E1-4F4A-411A-AA60-D750FA52B08C}" srcOrd="1" destOrd="0" presId="urn:microsoft.com/office/officeart/2005/8/layout/orgChart1"/>
    <dgm:cxn modelId="{90EC6BA0-60B3-41BD-BBA4-7C8473FB991F}" type="presOf" srcId="{11614AB1-FA90-4A53-AE60-FB3127E53080}" destId="{A19B652A-7A8D-457D-A700-EB1E14701B41}" srcOrd="0" destOrd="0" presId="urn:microsoft.com/office/officeart/2005/8/layout/orgChart1"/>
    <dgm:cxn modelId="{87F97AC1-F6BF-453D-8773-F314CAA25BE0}" type="presOf" srcId="{55977E6E-C137-4D21-8A9B-FD62AFB2BD93}" destId="{54D42C96-C230-4E26-9457-810559CE8805}" srcOrd="0" destOrd="0" presId="urn:microsoft.com/office/officeart/2005/8/layout/orgChart1"/>
    <dgm:cxn modelId="{09CB0AC7-32A6-458C-95C3-2B8687CDFBDB}" type="presOf" srcId="{29579F05-B49F-4F2E-8BB8-139CB7493962}" destId="{EA8A4AE8-B5DE-4A3B-A1B0-84098EFC6210}" srcOrd="1" destOrd="0" presId="urn:microsoft.com/office/officeart/2005/8/layout/orgChart1"/>
    <dgm:cxn modelId="{C9C22ACE-D33B-46AF-98B9-5427865E3645}" type="presOf" srcId="{7734D675-28FB-46E0-83D8-61789DF12C6D}" destId="{1A217F19-A882-4595-A074-976411A259EF}" srcOrd="1" destOrd="0" presId="urn:microsoft.com/office/officeart/2005/8/layout/orgChart1"/>
    <dgm:cxn modelId="{BA0806D8-776E-4ED9-8B71-0A8B05B25615}" type="presOf" srcId="{B1E8E4E7-27E2-4CA6-BF32-F89D75C352F3}" destId="{2E98C077-E9CF-402D-8AE0-5883DACB5958}" srcOrd="0" destOrd="0" presId="urn:microsoft.com/office/officeart/2005/8/layout/orgChart1"/>
    <dgm:cxn modelId="{6ED4E3DD-DD87-45AB-A74B-0AED643B921C}" type="presOf" srcId="{11614AB1-FA90-4A53-AE60-FB3127E53080}" destId="{B1680925-67BF-4A33-8645-6E4DEF441D76}" srcOrd="1" destOrd="0" presId="urn:microsoft.com/office/officeart/2005/8/layout/orgChart1"/>
    <dgm:cxn modelId="{6AE66BE1-5929-4264-84AA-D16BF8E9DDC4}" srcId="{55977E6E-C137-4D21-8A9B-FD62AFB2BD93}" destId="{29579F05-B49F-4F2E-8BB8-139CB7493962}" srcOrd="0" destOrd="0" parTransId="{A170B99D-AD22-4D8A-AFF9-51E3F9159B0A}" sibTransId="{5E01BD45-E3E4-4E02-8559-FA85840BE9CA}"/>
    <dgm:cxn modelId="{B22B80E1-0564-4E9A-BABA-5FFD51DC3D18}" srcId="{29579F05-B49F-4F2E-8BB8-139CB7493962}" destId="{11614AB1-FA90-4A53-AE60-FB3127E53080}" srcOrd="3" destOrd="0" parTransId="{3EB27B5B-8B5B-4973-B94B-983CD4E0F10B}" sibTransId="{D1A564D9-E7F7-4BA7-B9D0-6F315DF4E65B}"/>
    <dgm:cxn modelId="{1FE646E8-67DF-4A90-ACB4-C78636171491}" srcId="{29579F05-B49F-4F2E-8BB8-139CB7493962}" destId="{6DA81D90-14CA-47F2-B0AB-C57FE23511A2}" srcOrd="2" destOrd="0" parTransId="{F407D8E0-A57F-47DB-BEE6-D7BC2BFC87C4}" sibTransId="{931A8B89-EDB9-4D2E-A253-EE5A02825E14}"/>
    <dgm:cxn modelId="{181F3AF9-740A-44BE-A651-AB42C9730010}" type="presOf" srcId="{3EB27B5B-8B5B-4973-B94B-983CD4E0F10B}" destId="{5302D961-4428-41BB-A246-66F9117271A3}" srcOrd="0" destOrd="0" presId="urn:microsoft.com/office/officeart/2005/8/layout/orgChart1"/>
    <dgm:cxn modelId="{5B238171-985D-4622-B4F3-5E7BC760B289}" type="presParOf" srcId="{54D42C96-C230-4E26-9457-810559CE8805}" destId="{53540ABD-B382-4EAF-8F73-29003E906461}" srcOrd="0" destOrd="0" presId="urn:microsoft.com/office/officeart/2005/8/layout/orgChart1"/>
    <dgm:cxn modelId="{A95E14FB-292D-47E1-B0D5-104B315C4BD0}" type="presParOf" srcId="{53540ABD-B382-4EAF-8F73-29003E906461}" destId="{E244F388-7352-4320-9F2C-255DF4680570}" srcOrd="0" destOrd="0" presId="urn:microsoft.com/office/officeart/2005/8/layout/orgChart1"/>
    <dgm:cxn modelId="{9B0C177C-B646-4DDC-9DD1-D02CBDB6315F}" type="presParOf" srcId="{E244F388-7352-4320-9F2C-255DF4680570}" destId="{49220758-49D5-4B63-80E4-EA3E84020D02}" srcOrd="0" destOrd="0" presId="urn:microsoft.com/office/officeart/2005/8/layout/orgChart1"/>
    <dgm:cxn modelId="{7972F33D-DD00-467F-8834-76B2494E00E2}" type="presParOf" srcId="{E244F388-7352-4320-9F2C-255DF4680570}" destId="{EA8A4AE8-B5DE-4A3B-A1B0-84098EFC6210}" srcOrd="1" destOrd="0" presId="urn:microsoft.com/office/officeart/2005/8/layout/orgChart1"/>
    <dgm:cxn modelId="{23506B1E-0E9F-4222-9157-8272BDCCDE33}" type="presParOf" srcId="{53540ABD-B382-4EAF-8F73-29003E906461}" destId="{B4722EDC-213A-420F-96E1-D2D8C1283F1C}" srcOrd="1" destOrd="0" presId="urn:microsoft.com/office/officeart/2005/8/layout/orgChart1"/>
    <dgm:cxn modelId="{D190374D-9481-4A6F-BE49-23E88709E877}" type="presParOf" srcId="{B4722EDC-213A-420F-96E1-D2D8C1283F1C}" destId="{5D2F2B26-1554-46B2-822C-D6E0A7A1F698}" srcOrd="0" destOrd="0" presId="urn:microsoft.com/office/officeart/2005/8/layout/orgChart1"/>
    <dgm:cxn modelId="{37204B87-75BE-472D-8AE7-6A7E56E24001}" type="presParOf" srcId="{B4722EDC-213A-420F-96E1-D2D8C1283F1C}" destId="{C221395C-B0B4-405C-8CAA-9F56D241B898}" srcOrd="1" destOrd="0" presId="urn:microsoft.com/office/officeart/2005/8/layout/orgChart1"/>
    <dgm:cxn modelId="{5E071D7B-8574-4D3A-AE33-3B35AED8C0DB}" type="presParOf" srcId="{C221395C-B0B4-405C-8CAA-9F56D241B898}" destId="{3560CD32-F57A-4F16-801D-28D6021CA4F2}" srcOrd="0" destOrd="0" presId="urn:microsoft.com/office/officeart/2005/8/layout/orgChart1"/>
    <dgm:cxn modelId="{654C8BC6-D40C-4A85-B61F-17038A8AF27F}" type="presParOf" srcId="{3560CD32-F57A-4F16-801D-28D6021CA4F2}" destId="{2E98C077-E9CF-402D-8AE0-5883DACB5958}" srcOrd="0" destOrd="0" presId="urn:microsoft.com/office/officeart/2005/8/layout/orgChart1"/>
    <dgm:cxn modelId="{93921168-260D-458A-A43C-679EB6ABB043}" type="presParOf" srcId="{3560CD32-F57A-4F16-801D-28D6021CA4F2}" destId="{2110F3E1-4F4A-411A-AA60-D750FA52B08C}" srcOrd="1" destOrd="0" presId="urn:microsoft.com/office/officeart/2005/8/layout/orgChart1"/>
    <dgm:cxn modelId="{11B21C66-A3CB-49CB-8ECC-253BEB5529E3}" type="presParOf" srcId="{C221395C-B0B4-405C-8CAA-9F56D241B898}" destId="{8ADF2D87-E38E-4534-887B-FE28ED68E468}" srcOrd="1" destOrd="0" presId="urn:microsoft.com/office/officeart/2005/8/layout/orgChart1"/>
    <dgm:cxn modelId="{3F7D0BF4-4E6D-4EAD-9061-E4FB7FDADCB0}" type="presParOf" srcId="{C221395C-B0B4-405C-8CAA-9F56D241B898}" destId="{B7A85F7A-9586-4D3D-8648-A908D993DD97}" srcOrd="2" destOrd="0" presId="urn:microsoft.com/office/officeart/2005/8/layout/orgChart1"/>
    <dgm:cxn modelId="{A5AC2AAD-B68E-43E9-903F-8562AB9632D5}" type="presParOf" srcId="{B4722EDC-213A-420F-96E1-D2D8C1283F1C}" destId="{A3DF9641-2D41-4EC4-8D1C-46D35514B1C0}" srcOrd="2" destOrd="0" presId="urn:microsoft.com/office/officeart/2005/8/layout/orgChart1"/>
    <dgm:cxn modelId="{C19092A1-419A-41A1-939F-AE92E85ED95A}" type="presParOf" srcId="{B4722EDC-213A-420F-96E1-D2D8C1283F1C}" destId="{F901E964-7747-4DD7-8EB4-D8C1DDF22D24}" srcOrd="3" destOrd="0" presId="urn:microsoft.com/office/officeart/2005/8/layout/orgChart1"/>
    <dgm:cxn modelId="{A3894EAD-3159-44F4-B243-47F0A1CC38FA}" type="presParOf" srcId="{F901E964-7747-4DD7-8EB4-D8C1DDF22D24}" destId="{D3D0BB3C-D61C-49B6-B2A9-51E9A20229C4}" srcOrd="0" destOrd="0" presId="urn:microsoft.com/office/officeart/2005/8/layout/orgChart1"/>
    <dgm:cxn modelId="{66079C98-2F64-4CE0-8694-F0F1D75806E0}" type="presParOf" srcId="{D3D0BB3C-D61C-49B6-B2A9-51E9A20229C4}" destId="{71A38665-6DBD-413D-84F8-84E9BDEA3A47}" srcOrd="0" destOrd="0" presId="urn:microsoft.com/office/officeart/2005/8/layout/orgChart1"/>
    <dgm:cxn modelId="{FF35DF83-9D83-4769-BA4E-616E59D353C6}" type="presParOf" srcId="{D3D0BB3C-D61C-49B6-B2A9-51E9A20229C4}" destId="{0381D2E2-AF49-4CC5-B28B-C4445D317185}" srcOrd="1" destOrd="0" presId="urn:microsoft.com/office/officeart/2005/8/layout/orgChart1"/>
    <dgm:cxn modelId="{747B700E-7F4E-4ADD-ABBC-61FAE3EF03D1}" type="presParOf" srcId="{F901E964-7747-4DD7-8EB4-D8C1DDF22D24}" destId="{502B8345-137B-4C17-BDB8-08CBBF60A688}" srcOrd="1" destOrd="0" presId="urn:microsoft.com/office/officeart/2005/8/layout/orgChart1"/>
    <dgm:cxn modelId="{E6879A2D-2443-4C60-A428-41EC6045ADD5}" type="presParOf" srcId="{F901E964-7747-4DD7-8EB4-D8C1DDF22D24}" destId="{144AFBD1-A269-4F48-9C55-E211196D5C85}" srcOrd="2" destOrd="0" presId="urn:microsoft.com/office/officeart/2005/8/layout/orgChart1"/>
    <dgm:cxn modelId="{16F77AF0-387F-4488-9E52-EBDD611B0D7A}" type="presParOf" srcId="{B4722EDC-213A-420F-96E1-D2D8C1283F1C}" destId="{5302D961-4428-41BB-A246-66F9117271A3}" srcOrd="4" destOrd="0" presId="urn:microsoft.com/office/officeart/2005/8/layout/orgChart1"/>
    <dgm:cxn modelId="{32AC3494-15AE-4271-BA83-7F48E8D61918}" type="presParOf" srcId="{B4722EDC-213A-420F-96E1-D2D8C1283F1C}" destId="{EDFBDFC0-058F-4FC7-AF6D-B9A69B4D2D17}" srcOrd="5" destOrd="0" presId="urn:microsoft.com/office/officeart/2005/8/layout/orgChart1"/>
    <dgm:cxn modelId="{16AA2CB3-BCBD-4C2D-8A01-1FA4B7D80BF3}" type="presParOf" srcId="{EDFBDFC0-058F-4FC7-AF6D-B9A69B4D2D17}" destId="{C3EAB72A-3330-4C09-95C7-768B24A32884}" srcOrd="0" destOrd="0" presId="urn:microsoft.com/office/officeart/2005/8/layout/orgChart1"/>
    <dgm:cxn modelId="{2106A581-4D11-4FFE-AF39-073B9DB09126}" type="presParOf" srcId="{C3EAB72A-3330-4C09-95C7-768B24A32884}" destId="{A19B652A-7A8D-457D-A700-EB1E14701B41}" srcOrd="0" destOrd="0" presId="urn:microsoft.com/office/officeart/2005/8/layout/orgChart1"/>
    <dgm:cxn modelId="{73BAF736-7985-494A-B9B8-4D4540DCA1FF}" type="presParOf" srcId="{C3EAB72A-3330-4C09-95C7-768B24A32884}" destId="{B1680925-67BF-4A33-8645-6E4DEF441D76}" srcOrd="1" destOrd="0" presId="urn:microsoft.com/office/officeart/2005/8/layout/orgChart1"/>
    <dgm:cxn modelId="{B28F3CDB-30CF-466B-AD03-6A22195D8BA7}" type="presParOf" srcId="{EDFBDFC0-058F-4FC7-AF6D-B9A69B4D2D17}" destId="{68261CCE-2F68-40A2-8A24-C91DF9A8A005}" srcOrd="1" destOrd="0" presId="urn:microsoft.com/office/officeart/2005/8/layout/orgChart1"/>
    <dgm:cxn modelId="{4B815BBA-A21C-44B5-BFBE-F1B35FEE547E}" type="presParOf" srcId="{EDFBDFC0-058F-4FC7-AF6D-B9A69B4D2D17}" destId="{CC50EB41-E865-4D06-B724-C76D60E1AAD6}" srcOrd="2" destOrd="0" presId="urn:microsoft.com/office/officeart/2005/8/layout/orgChart1"/>
    <dgm:cxn modelId="{10C73587-6C7C-491F-BDF4-DA21B13093FF}" type="presParOf" srcId="{53540ABD-B382-4EAF-8F73-29003E906461}" destId="{71ADF769-E1A3-4991-80FF-212563BC62EA}" srcOrd="2" destOrd="0" presId="urn:microsoft.com/office/officeart/2005/8/layout/orgChart1"/>
    <dgm:cxn modelId="{A66B036E-9050-43C8-AF37-CD65757A6CB5}" type="presParOf" srcId="{71ADF769-E1A3-4991-80FF-212563BC62EA}" destId="{67F4BC4D-CBA8-4EFB-82DD-410CC5D5C58E}" srcOrd="0" destOrd="0" presId="urn:microsoft.com/office/officeart/2005/8/layout/orgChart1"/>
    <dgm:cxn modelId="{D279A104-5555-45DA-82E4-C1BFC6689862}" type="presParOf" srcId="{71ADF769-E1A3-4991-80FF-212563BC62EA}" destId="{2D58A517-8BA3-47AA-B0BE-E0BA9AF3CB49}" srcOrd="1" destOrd="0" presId="urn:microsoft.com/office/officeart/2005/8/layout/orgChart1"/>
    <dgm:cxn modelId="{DD50ACB5-95B5-4927-9114-A320FEE3F625}" type="presParOf" srcId="{2D58A517-8BA3-47AA-B0BE-E0BA9AF3CB49}" destId="{EEEF1625-9978-4892-9246-DF8FBC7BA1C8}" srcOrd="0" destOrd="0" presId="urn:microsoft.com/office/officeart/2005/8/layout/orgChart1"/>
    <dgm:cxn modelId="{F47E5438-D542-471B-AF2E-A15CCC26226E}" type="presParOf" srcId="{EEEF1625-9978-4892-9246-DF8FBC7BA1C8}" destId="{2480AF52-2F5B-4D1B-9FFB-A5DE6AF57AEB}" srcOrd="0" destOrd="0" presId="urn:microsoft.com/office/officeart/2005/8/layout/orgChart1"/>
    <dgm:cxn modelId="{AC73A0CE-64DE-44B9-A83C-0A373629A295}" type="presParOf" srcId="{EEEF1625-9978-4892-9246-DF8FBC7BA1C8}" destId="{1A217F19-A882-4595-A074-976411A259EF}" srcOrd="1" destOrd="0" presId="urn:microsoft.com/office/officeart/2005/8/layout/orgChart1"/>
    <dgm:cxn modelId="{D2631C82-5245-430C-B0FF-44BA5DD25CE6}" type="presParOf" srcId="{2D58A517-8BA3-47AA-B0BE-E0BA9AF3CB49}" destId="{DEF80636-A7EE-4D07-A62A-485C39E62120}" srcOrd="1" destOrd="0" presId="urn:microsoft.com/office/officeart/2005/8/layout/orgChart1"/>
    <dgm:cxn modelId="{40E5EC33-6067-436D-B601-29405CD33E90}" type="presParOf" srcId="{2D58A517-8BA3-47AA-B0BE-E0BA9AF3CB49}" destId="{4BB4BF44-421A-4566-AD34-C2F131C4B98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3DE5A4FE-155A-41A4-813C-EFAA5296042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4484305-7407-4CC0-AD6C-D3219BA39981}">
      <dgm:prSet phldrT="[Tekst]"/>
      <dgm:spPr/>
      <dgm:t>
        <a:bodyPr/>
        <a:lstStyle/>
        <a:p>
          <a:r>
            <a:rPr lang="pl-PL" dirty="0"/>
            <a:t>Organy</a:t>
          </a:r>
        </a:p>
      </dgm:t>
    </dgm:pt>
    <dgm:pt modelId="{2F639A0F-1C11-41FB-A0C5-B5CC41D995C3}" type="parTrans" cxnId="{D40695C3-FEE4-4073-B292-DA1B0C89A386}">
      <dgm:prSet/>
      <dgm:spPr/>
      <dgm:t>
        <a:bodyPr/>
        <a:lstStyle/>
        <a:p>
          <a:endParaRPr lang="pl-PL"/>
        </a:p>
      </dgm:t>
    </dgm:pt>
    <dgm:pt modelId="{0DC13128-481A-4CF5-AF61-3507E1B504D0}" type="sibTrans" cxnId="{D40695C3-FEE4-4073-B292-DA1B0C89A386}">
      <dgm:prSet/>
      <dgm:spPr/>
      <dgm:t>
        <a:bodyPr/>
        <a:lstStyle/>
        <a:p>
          <a:endParaRPr lang="pl-PL"/>
        </a:p>
      </dgm:t>
    </dgm:pt>
    <dgm:pt modelId="{2D599F36-3C9D-476F-9E16-D5F6CA83D744}">
      <dgm:prSet phldrT="[Tekst]"/>
      <dgm:spPr/>
      <dgm:t>
        <a:bodyPr/>
        <a:lstStyle/>
        <a:p>
          <a:r>
            <a:rPr lang="pl-PL" dirty="0"/>
            <a:t>Postępowania przygotowawczego</a:t>
          </a:r>
        </a:p>
      </dgm:t>
    </dgm:pt>
    <dgm:pt modelId="{2DE7F9D5-1081-4818-8B84-418CD8A96234}" type="parTrans" cxnId="{320E2151-2483-445C-AD1F-DC1D866651A4}">
      <dgm:prSet/>
      <dgm:spPr/>
      <dgm:t>
        <a:bodyPr/>
        <a:lstStyle/>
        <a:p>
          <a:endParaRPr lang="pl-PL"/>
        </a:p>
      </dgm:t>
    </dgm:pt>
    <dgm:pt modelId="{84A9D7F1-285E-4136-ACB5-F80F2B27B1BD}" type="sibTrans" cxnId="{320E2151-2483-445C-AD1F-DC1D866651A4}">
      <dgm:prSet/>
      <dgm:spPr/>
      <dgm:t>
        <a:bodyPr/>
        <a:lstStyle/>
        <a:p>
          <a:endParaRPr lang="pl-PL"/>
        </a:p>
      </dgm:t>
    </dgm:pt>
    <dgm:pt modelId="{78E4B6CB-3EAF-4C88-8253-91B764C8AF80}">
      <dgm:prSet phldrT="[Tekst]"/>
      <dgm:spPr/>
      <dgm:t>
        <a:bodyPr/>
        <a:lstStyle/>
        <a:p>
          <a:r>
            <a:rPr lang="pl-PL" dirty="0"/>
            <a:t>Postępowania sądowego</a:t>
          </a:r>
        </a:p>
      </dgm:t>
    </dgm:pt>
    <dgm:pt modelId="{34F0A803-30B0-47B4-8099-78C52B6114BE}" type="parTrans" cxnId="{DB1C6D97-03B6-41A7-A11B-696FFA3F2BCB}">
      <dgm:prSet/>
      <dgm:spPr/>
      <dgm:t>
        <a:bodyPr/>
        <a:lstStyle/>
        <a:p>
          <a:endParaRPr lang="pl-PL"/>
        </a:p>
      </dgm:t>
    </dgm:pt>
    <dgm:pt modelId="{980E755F-271F-4C8D-968B-BC195A8EA2D0}" type="sibTrans" cxnId="{DB1C6D97-03B6-41A7-A11B-696FFA3F2BCB}">
      <dgm:prSet/>
      <dgm:spPr/>
      <dgm:t>
        <a:bodyPr/>
        <a:lstStyle/>
        <a:p>
          <a:endParaRPr lang="pl-PL"/>
        </a:p>
      </dgm:t>
    </dgm:pt>
    <dgm:pt modelId="{84B81153-C837-45B0-8ADC-D443685FBE89}">
      <dgm:prSet phldrT="[Tekst]"/>
      <dgm:spPr/>
      <dgm:t>
        <a:bodyPr/>
        <a:lstStyle/>
        <a:p>
          <a:r>
            <a:rPr lang="pl-PL" dirty="0"/>
            <a:t>Postępowania odwoławczego</a:t>
          </a:r>
        </a:p>
      </dgm:t>
    </dgm:pt>
    <dgm:pt modelId="{CF9ADE3F-1E52-451F-B85F-72DE594143F5}" type="parTrans" cxnId="{9DBB2972-4E7E-445C-ABF1-2A50976502FB}">
      <dgm:prSet/>
      <dgm:spPr/>
      <dgm:t>
        <a:bodyPr/>
        <a:lstStyle/>
        <a:p>
          <a:endParaRPr lang="pl-PL"/>
        </a:p>
      </dgm:t>
    </dgm:pt>
    <dgm:pt modelId="{F271BCC0-180A-40F3-BEE2-18D8030F822E}" type="sibTrans" cxnId="{9DBB2972-4E7E-445C-ABF1-2A50976502FB}">
      <dgm:prSet/>
      <dgm:spPr/>
      <dgm:t>
        <a:bodyPr/>
        <a:lstStyle/>
        <a:p>
          <a:endParaRPr lang="pl-PL"/>
        </a:p>
      </dgm:t>
    </dgm:pt>
    <dgm:pt modelId="{59AEE18D-369D-4835-B09B-3A63D61C6141}">
      <dgm:prSet phldrT="[Tekst]"/>
      <dgm:spPr/>
      <dgm:t>
        <a:bodyPr/>
        <a:lstStyle/>
        <a:p>
          <a:r>
            <a:rPr lang="pl-PL" dirty="0"/>
            <a:t>Postępowania wykonawczego</a:t>
          </a:r>
        </a:p>
      </dgm:t>
    </dgm:pt>
    <dgm:pt modelId="{27D8CBC5-54FB-4452-9AF5-3C5EF79E47A3}" type="parTrans" cxnId="{0B7490A5-2451-4F34-A59A-87DB685D00CF}">
      <dgm:prSet/>
      <dgm:spPr/>
      <dgm:t>
        <a:bodyPr/>
        <a:lstStyle/>
        <a:p>
          <a:endParaRPr lang="pl-PL"/>
        </a:p>
      </dgm:t>
    </dgm:pt>
    <dgm:pt modelId="{873FB4FA-ED4C-454B-A2E2-7297AD20F1CC}" type="sibTrans" cxnId="{0B7490A5-2451-4F34-A59A-87DB685D00CF}">
      <dgm:prSet/>
      <dgm:spPr/>
      <dgm:t>
        <a:bodyPr/>
        <a:lstStyle/>
        <a:p>
          <a:endParaRPr lang="pl-PL"/>
        </a:p>
      </dgm:t>
    </dgm:pt>
    <dgm:pt modelId="{ED3DF35B-F4F1-4AFC-A911-579CAC6562A7}" type="pres">
      <dgm:prSet presAssocID="{3DE5A4FE-155A-41A4-813C-EFAA52960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6F77D67-C979-4BD6-ADD9-DEFABFF982C1}" type="pres">
      <dgm:prSet presAssocID="{C4484305-7407-4CC0-AD6C-D3219BA39981}" presName="hierRoot1" presStyleCnt="0">
        <dgm:presLayoutVars>
          <dgm:hierBranch val="init"/>
        </dgm:presLayoutVars>
      </dgm:prSet>
      <dgm:spPr/>
    </dgm:pt>
    <dgm:pt modelId="{67BD8B38-8F15-4C11-9473-214A57EA628D}" type="pres">
      <dgm:prSet presAssocID="{C4484305-7407-4CC0-AD6C-D3219BA39981}" presName="rootComposite1" presStyleCnt="0"/>
      <dgm:spPr/>
    </dgm:pt>
    <dgm:pt modelId="{C8956C4E-01CF-4258-ADC1-6A2A5D5DD406}" type="pres">
      <dgm:prSet presAssocID="{C4484305-7407-4CC0-AD6C-D3219BA39981}" presName="rootText1" presStyleLbl="node0" presStyleIdx="0" presStyleCnt="1">
        <dgm:presLayoutVars>
          <dgm:chPref val="3"/>
        </dgm:presLayoutVars>
      </dgm:prSet>
      <dgm:spPr/>
    </dgm:pt>
    <dgm:pt modelId="{E182771A-269E-4460-AF37-C09A514324A7}" type="pres">
      <dgm:prSet presAssocID="{C4484305-7407-4CC0-AD6C-D3219BA39981}" presName="rootConnector1" presStyleLbl="node1" presStyleIdx="0" presStyleCnt="0"/>
      <dgm:spPr/>
    </dgm:pt>
    <dgm:pt modelId="{C8F945D3-2F02-4704-9A5E-6EB9AAB8CCDA}" type="pres">
      <dgm:prSet presAssocID="{C4484305-7407-4CC0-AD6C-D3219BA39981}" presName="hierChild2" presStyleCnt="0"/>
      <dgm:spPr/>
    </dgm:pt>
    <dgm:pt modelId="{645B7CA4-9D1D-46FD-B2F3-40F04C3C49F0}" type="pres">
      <dgm:prSet presAssocID="{2DE7F9D5-1081-4818-8B84-418CD8A96234}" presName="Name37" presStyleLbl="parChTrans1D2" presStyleIdx="0" presStyleCnt="4"/>
      <dgm:spPr/>
    </dgm:pt>
    <dgm:pt modelId="{F890BA54-9B71-419B-A404-E43F1185108F}" type="pres">
      <dgm:prSet presAssocID="{2D599F36-3C9D-476F-9E16-D5F6CA83D744}" presName="hierRoot2" presStyleCnt="0">
        <dgm:presLayoutVars>
          <dgm:hierBranch val="init"/>
        </dgm:presLayoutVars>
      </dgm:prSet>
      <dgm:spPr/>
    </dgm:pt>
    <dgm:pt modelId="{B1779206-D803-4E38-8C3B-539070A622E6}" type="pres">
      <dgm:prSet presAssocID="{2D599F36-3C9D-476F-9E16-D5F6CA83D744}" presName="rootComposite" presStyleCnt="0"/>
      <dgm:spPr/>
    </dgm:pt>
    <dgm:pt modelId="{D6C510A1-52EA-4DA1-B559-C09B2CC9F8EE}" type="pres">
      <dgm:prSet presAssocID="{2D599F36-3C9D-476F-9E16-D5F6CA83D744}" presName="rootText" presStyleLbl="node2" presStyleIdx="0" presStyleCnt="4">
        <dgm:presLayoutVars>
          <dgm:chPref val="3"/>
        </dgm:presLayoutVars>
      </dgm:prSet>
      <dgm:spPr/>
    </dgm:pt>
    <dgm:pt modelId="{46F060AE-2644-42B9-8214-7DAA60F7B604}" type="pres">
      <dgm:prSet presAssocID="{2D599F36-3C9D-476F-9E16-D5F6CA83D744}" presName="rootConnector" presStyleLbl="node2" presStyleIdx="0" presStyleCnt="4"/>
      <dgm:spPr/>
    </dgm:pt>
    <dgm:pt modelId="{1182185E-2BDA-46E7-8885-DB94771FBA6C}" type="pres">
      <dgm:prSet presAssocID="{2D599F36-3C9D-476F-9E16-D5F6CA83D744}" presName="hierChild4" presStyleCnt="0"/>
      <dgm:spPr/>
    </dgm:pt>
    <dgm:pt modelId="{D7CEE240-7AB9-4C2A-8730-634C2F822623}" type="pres">
      <dgm:prSet presAssocID="{2D599F36-3C9D-476F-9E16-D5F6CA83D744}" presName="hierChild5" presStyleCnt="0"/>
      <dgm:spPr/>
    </dgm:pt>
    <dgm:pt modelId="{A2C75C07-DD47-4746-8D89-AB69E330CF19}" type="pres">
      <dgm:prSet presAssocID="{34F0A803-30B0-47B4-8099-78C52B6114BE}" presName="Name37" presStyleLbl="parChTrans1D2" presStyleIdx="1" presStyleCnt="4"/>
      <dgm:spPr/>
    </dgm:pt>
    <dgm:pt modelId="{1CA73D0C-2225-487F-9C44-BF6F856306E0}" type="pres">
      <dgm:prSet presAssocID="{78E4B6CB-3EAF-4C88-8253-91B764C8AF80}" presName="hierRoot2" presStyleCnt="0">
        <dgm:presLayoutVars>
          <dgm:hierBranch val="init"/>
        </dgm:presLayoutVars>
      </dgm:prSet>
      <dgm:spPr/>
    </dgm:pt>
    <dgm:pt modelId="{4917613F-D5D4-4E67-8BDC-4B3CABA90B06}" type="pres">
      <dgm:prSet presAssocID="{78E4B6CB-3EAF-4C88-8253-91B764C8AF80}" presName="rootComposite" presStyleCnt="0"/>
      <dgm:spPr/>
    </dgm:pt>
    <dgm:pt modelId="{7575CDA6-EBB5-43C1-8B78-1BCE62339835}" type="pres">
      <dgm:prSet presAssocID="{78E4B6CB-3EAF-4C88-8253-91B764C8AF80}" presName="rootText" presStyleLbl="node2" presStyleIdx="1" presStyleCnt="4">
        <dgm:presLayoutVars>
          <dgm:chPref val="3"/>
        </dgm:presLayoutVars>
      </dgm:prSet>
      <dgm:spPr/>
    </dgm:pt>
    <dgm:pt modelId="{1BED495A-6D06-4E6E-9866-80623D4BB769}" type="pres">
      <dgm:prSet presAssocID="{78E4B6CB-3EAF-4C88-8253-91B764C8AF80}" presName="rootConnector" presStyleLbl="node2" presStyleIdx="1" presStyleCnt="4"/>
      <dgm:spPr/>
    </dgm:pt>
    <dgm:pt modelId="{D8B5083D-9641-4996-AF9A-0541F9B05FF6}" type="pres">
      <dgm:prSet presAssocID="{78E4B6CB-3EAF-4C88-8253-91B764C8AF80}" presName="hierChild4" presStyleCnt="0"/>
      <dgm:spPr/>
    </dgm:pt>
    <dgm:pt modelId="{82B2215A-923D-4A64-88D5-FE361CC8557D}" type="pres">
      <dgm:prSet presAssocID="{78E4B6CB-3EAF-4C88-8253-91B764C8AF80}" presName="hierChild5" presStyleCnt="0"/>
      <dgm:spPr/>
    </dgm:pt>
    <dgm:pt modelId="{37030ECC-D69C-4BA5-8145-26DFD9A40F92}" type="pres">
      <dgm:prSet presAssocID="{CF9ADE3F-1E52-451F-B85F-72DE594143F5}" presName="Name37" presStyleLbl="parChTrans1D2" presStyleIdx="2" presStyleCnt="4"/>
      <dgm:spPr/>
    </dgm:pt>
    <dgm:pt modelId="{0CDF2DA6-924B-4B5C-92A2-10A4577F1E71}" type="pres">
      <dgm:prSet presAssocID="{84B81153-C837-45B0-8ADC-D443685FBE89}" presName="hierRoot2" presStyleCnt="0">
        <dgm:presLayoutVars>
          <dgm:hierBranch val="init"/>
        </dgm:presLayoutVars>
      </dgm:prSet>
      <dgm:spPr/>
    </dgm:pt>
    <dgm:pt modelId="{6AD9469F-76C0-4AF5-80BB-13AC10A19100}" type="pres">
      <dgm:prSet presAssocID="{84B81153-C837-45B0-8ADC-D443685FBE89}" presName="rootComposite" presStyleCnt="0"/>
      <dgm:spPr/>
    </dgm:pt>
    <dgm:pt modelId="{EB28EF7C-55E2-4AB7-AEB9-16007F376749}" type="pres">
      <dgm:prSet presAssocID="{84B81153-C837-45B0-8ADC-D443685FBE89}" presName="rootText" presStyleLbl="node2" presStyleIdx="2" presStyleCnt="4">
        <dgm:presLayoutVars>
          <dgm:chPref val="3"/>
        </dgm:presLayoutVars>
      </dgm:prSet>
      <dgm:spPr/>
    </dgm:pt>
    <dgm:pt modelId="{511FCB65-9965-4E6B-81F1-393102284388}" type="pres">
      <dgm:prSet presAssocID="{84B81153-C837-45B0-8ADC-D443685FBE89}" presName="rootConnector" presStyleLbl="node2" presStyleIdx="2" presStyleCnt="4"/>
      <dgm:spPr/>
    </dgm:pt>
    <dgm:pt modelId="{A9045948-E346-4169-AFD8-272BC207A393}" type="pres">
      <dgm:prSet presAssocID="{84B81153-C837-45B0-8ADC-D443685FBE89}" presName="hierChild4" presStyleCnt="0"/>
      <dgm:spPr/>
    </dgm:pt>
    <dgm:pt modelId="{8B4B133E-C036-4D6E-B990-A345186B5BAF}" type="pres">
      <dgm:prSet presAssocID="{84B81153-C837-45B0-8ADC-D443685FBE89}" presName="hierChild5" presStyleCnt="0"/>
      <dgm:spPr/>
    </dgm:pt>
    <dgm:pt modelId="{8F3E2C55-70FC-45D9-B8D9-ED072728CD94}" type="pres">
      <dgm:prSet presAssocID="{27D8CBC5-54FB-4452-9AF5-3C5EF79E47A3}" presName="Name37" presStyleLbl="parChTrans1D2" presStyleIdx="3" presStyleCnt="4"/>
      <dgm:spPr/>
    </dgm:pt>
    <dgm:pt modelId="{38A513CD-7DD8-47D5-BB3E-4F7DC5C2BC06}" type="pres">
      <dgm:prSet presAssocID="{59AEE18D-369D-4835-B09B-3A63D61C6141}" presName="hierRoot2" presStyleCnt="0">
        <dgm:presLayoutVars>
          <dgm:hierBranch val="init"/>
        </dgm:presLayoutVars>
      </dgm:prSet>
      <dgm:spPr/>
    </dgm:pt>
    <dgm:pt modelId="{B05033C6-919C-4E18-807F-023EC43BA060}" type="pres">
      <dgm:prSet presAssocID="{59AEE18D-369D-4835-B09B-3A63D61C6141}" presName="rootComposite" presStyleCnt="0"/>
      <dgm:spPr/>
    </dgm:pt>
    <dgm:pt modelId="{121A519F-A234-4704-AE45-0CE952B88D0A}" type="pres">
      <dgm:prSet presAssocID="{59AEE18D-369D-4835-B09B-3A63D61C6141}" presName="rootText" presStyleLbl="node2" presStyleIdx="3" presStyleCnt="4">
        <dgm:presLayoutVars>
          <dgm:chPref val="3"/>
        </dgm:presLayoutVars>
      </dgm:prSet>
      <dgm:spPr/>
    </dgm:pt>
    <dgm:pt modelId="{D0A7AD2D-FD29-45B9-AB0B-6B463EE3903E}" type="pres">
      <dgm:prSet presAssocID="{59AEE18D-369D-4835-B09B-3A63D61C6141}" presName="rootConnector" presStyleLbl="node2" presStyleIdx="3" presStyleCnt="4"/>
      <dgm:spPr/>
    </dgm:pt>
    <dgm:pt modelId="{20631579-6319-4601-A7C2-BF71248DC50F}" type="pres">
      <dgm:prSet presAssocID="{59AEE18D-369D-4835-B09B-3A63D61C6141}" presName="hierChild4" presStyleCnt="0"/>
      <dgm:spPr/>
    </dgm:pt>
    <dgm:pt modelId="{4B753F60-7089-4DF1-982C-3061CC4214AD}" type="pres">
      <dgm:prSet presAssocID="{59AEE18D-369D-4835-B09B-3A63D61C6141}" presName="hierChild5" presStyleCnt="0"/>
      <dgm:spPr/>
    </dgm:pt>
    <dgm:pt modelId="{5901ECDA-0311-46CA-944B-FA1F1CCDC888}" type="pres">
      <dgm:prSet presAssocID="{C4484305-7407-4CC0-AD6C-D3219BA39981}" presName="hierChild3" presStyleCnt="0"/>
      <dgm:spPr/>
    </dgm:pt>
  </dgm:ptLst>
  <dgm:cxnLst>
    <dgm:cxn modelId="{AD8B3F04-AAE2-422F-833E-05CE0E9C90FD}" type="presOf" srcId="{34F0A803-30B0-47B4-8099-78C52B6114BE}" destId="{A2C75C07-DD47-4746-8D89-AB69E330CF19}" srcOrd="0" destOrd="0" presId="urn:microsoft.com/office/officeart/2005/8/layout/orgChart1"/>
    <dgm:cxn modelId="{CF174207-6035-4015-9E63-C2EEF496E087}" type="presOf" srcId="{3DE5A4FE-155A-41A4-813C-EFAA52960425}" destId="{ED3DF35B-F4F1-4AFC-A911-579CAC6562A7}" srcOrd="0" destOrd="0" presId="urn:microsoft.com/office/officeart/2005/8/layout/orgChart1"/>
    <dgm:cxn modelId="{5305E930-84CD-492F-A84B-CF0DE4C93889}" type="presOf" srcId="{59AEE18D-369D-4835-B09B-3A63D61C6141}" destId="{D0A7AD2D-FD29-45B9-AB0B-6B463EE3903E}" srcOrd="1" destOrd="0" presId="urn:microsoft.com/office/officeart/2005/8/layout/orgChart1"/>
    <dgm:cxn modelId="{F9627932-35A6-42F8-9052-980613432DB1}" type="presOf" srcId="{84B81153-C837-45B0-8ADC-D443685FBE89}" destId="{EB28EF7C-55E2-4AB7-AEB9-16007F376749}" srcOrd="0" destOrd="0" presId="urn:microsoft.com/office/officeart/2005/8/layout/orgChart1"/>
    <dgm:cxn modelId="{8005DF3F-AAB9-4AEA-841A-1B657207DA56}" type="presOf" srcId="{78E4B6CB-3EAF-4C88-8253-91B764C8AF80}" destId="{7575CDA6-EBB5-43C1-8B78-1BCE62339835}" srcOrd="0" destOrd="0" presId="urn:microsoft.com/office/officeart/2005/8/layout/orgChart1"/>
    <dgm:cxn modelId="{596B1C6D-13A9-4C9F-8926-6F2BB5E30CE0}" type="presOf" srcId="{78E4B6CB-3EAF-4C88-8253-91B764C8AF80}" destId="{1BED495A-6D06-4E6E-9866-80623D4BB769}" srcOrd="1" destOrd="0" presId="urn:microsoft.com/office/officeart/2005/8/layout/orgChart1"/>
    <dgm:cxn modelId="{7EEDC26F-B48C-4A9F-9F2F-9E0948952100}" type="presOf" srcId="{27D8CBC5-54FB-4452-9AF5-3C5EF79E47A3}" destId="{8F3E2C55-70FC-45D9-B8D9-ED072728CD94}" srcOrd="0" destOrd="0" presId="urn:microsoft.com/office/officeart/2005/8/layout/orgChart1"/>
    <dgm:cxn modelId="{320E2151-2483-445C-AD1F-DC1D866651A4}" srcId="{C4484305-7407-4CC0-AD6C-D3219BA39981}" destId="{2D599F36-3C9D-476F-9E16-D5F6CA83D744}" srcOrd="0" destOrd="0" parTransId="{2DE7F9D5-1081-4818-8B84-418CD8A96234}" sibTransId="{84A9D7F1-285E-4136-ACB5-F80F2B27B1BD}"/>
    <dgm:cxn modelId="{9DBB2972-4E7E-445C-ABF1-2A50976502FB}" srcId="{C4484305-7407-4CC0-AD6C-D3219BA39981}" destId="{84B81153-C837-45B0-8ADC-D443685FBE89}" srcOrd="2" destOrd="0" parTransId="{CF9ADE3F-1E52-451F-B85F-72DE594143F5}" sibTransId="{F271BCC0-180A-40F3-BEE2-18D8030F822E}"/>
    <dgm:cxn modelId="{798A5255-888B-4089-B495-91CB0A2A8346}" type="presOf" srcId="{84B81153-C837-45B0-8ADC-D443685FBE89}" destId="{511FCB65-9965-4E6B-81F1-393102284388}" srcOrd="1" destOrd="0" presId="urn:microsoft.com/office/officeart/2005/8/layout/orgChart1"/>
    <dgm:cxn modelId="{AEA40276-2C4E-4F7A-9A96-B0EB46B697F3}" type="presOf" srcId="{CF9ADE3F-1E52-451F-B85F-72DE594143F5}" destId="{37030ECC-D69C-4BA5-8145-26DFD9A40F92}" srcOrd="0" destOrd="0" presId="urn:microsoft.com/office/officeart/2005/8/layout/orgChart1"/>
    <dgm:cxn modelId="{087D6587-5E5D-499F-852C-2544D871190F}" type="presOf" srcId="{C4484305-7407-4CC0-AD6C-D3219BA39981}" destId="{C8956C4E-01CF-4258-ADC1-6A2A5D5DD406}" srcOrd="0" destOrd="0" presId="urn:microsoft.com/office/officeart/2005/8/layout/orgChart1"/>
    <dgm:cxn modelId="{61EA7E94-AD3A-4350-858A-0F794B1B3C23}" type="presOf" srcId="{2D599F36-3C9D-476F-9E16-D5F6CA83D744}" destId="{D6C510A1-52EA-4DA1-B559-C09B2CC9F8EE}" srcOrd="0" destOrd="0" presId="urn:microsoft.com/office/officeart/2005/8/layout/orgChart1"/>
    <dgm:cxn modelId="{DB1C6D97-03B6-41A7-A11B-696FFA3F2BCB}" srcId="{C4484305-7407-4CC0-AD6C-D3219BA39981}" destId="{78E4B6CB-3EAF-4C88-8253-91B764C8AF80}" srcOrd="1" destOrd="0" parTransId="{34F0A803-30B0-47B4-8099-78C52B6114BE}" sibTransId="{980E755F-271F-4C8D-968B-BC195A8EA2D0}"/>
    <dgm:cxn modelId="{0B7490A5-2451-4F34-A59A-87DB685D00CF}" srcId="{C4484305-7407-4CC0-AD6C-D3219BA39981}" destId="{59AEE18D-369D-4835-B09B-3A63D61C6141}" srcOrd="3" destOrd="0" parTransId="{27D8CBC5-54FB-4452-9AF5-3C5EF79E47A3}" sibTransId="{873FB4FA-ED4C-454B-A2E2-7297AD20F1CC}"/>
    <dgm:cxn modelId="{027B71C3-DC7E-4F4F-A8BF-B2F12089C0CD}" type="presOf" srcId="{59AEE18D-369D-4835-B09B-3A63D61C6141}" destId="{121A519F-A234-4704-AE45-0CE952B88D0A}" srcOrd="0" destOrd="0" presId="urn:microsoft.com/office/officeart/2005/8/layout/orgChart1"/>
    <dgm:cxn modelId="{D40695C3-FEE4-4073-B292-DA1B0C89A386}" srcId="{3DE5A4FE-155A-41A4-813C-EFAA52960425}" destId="{C4484305-7407-4CC0-AD6C-D3219BA39981}" srcOrd="0" destOrd="0" parTransId="{2F639A0F-1C11-41FB-A0C5-B5CC41D995C3}" sibTransId="{0DC13128-481A-4CF5-AF61-3507E1B504D0}"/>
    <dgm:cxn modelId="{6BB3DECA-2883-4748-9F5E-DF25F8827F56}" type="presOf" srcId="{2DE7F9D5-1081-4818-8B84-418CD8A96234}" destId="{645B7CA4-9D1D-46FD-B2F3-40F04C3C49F0}" srcOrd="0" destOrd="0" presId="urn:microsoft.com/office/officeart/2005/8/layout/orgChart1"/>
    <dgm:cxn modelId="{AE9CDAE8-CD15-4307-B213-0840379AD027}" type="presOf" srcId="{2D599F36-3C9D-476F-9E16-D5F6CA83D744}" destId="{46F060AE-2644-42B9-8214-7DAA60F7B604}" srcOrd="1" destOrd="0" presId="urn:microsoft.com/office/officeart/2005/8/layout/orgChart1"/>
    <dgm:cxn modelId="{33580AFD-23F3-4711-B063-741E6A0A9506}" type="presOf" srcId="{C4484305-7407-4CC0-AD6C-D3219BA39981}" destId="{E182771A-269E-4460-AF37-C09A514324A7}" srcOrd="1" destOrd="0" presId="urn:microsoft.com/office/officeart/2005/8/layout/orgChart1"/>
    <dgm:cxn modelId="{871D9523-099A-4DB1-9192-E8ACA8CBC40F}" type="presParOf" srcId="{ED3DF35B-F4F1-4AFC-A911-579CAC6562A7}" destId="{16F77D67-C979-4BD6-ADD9-DEFABFF982C1}" srcOrd="0" destOrd="0" presId="urn:microsoft.com/office/officeart/2005/8/layout/orgChart1"/>
    <dgm:cxn modelId="{F040A696-FAD9-4900-895B-44EE39BAD18F}" type="presParOf" srcId="{16F77D67-C979-4BD6-ADD9-DEFABFF982C1}" destId="{67BD8B38-8F15-4C11-9473-214A57EA628D}" srcOrd="0" destOrd="0" presId="urn:microsoft.com/office/officeart/2005/8/layout/orgChart1"/>
    <dgm:cxn modelId="{53D5D7EF-DCB8-42F7-9669-10F0D9E50EDE}" type="presParOf" srcId="{67BD8B38-8F15-4C11-9473-214A57EA628D}" destId="{C8956C4E-01CF-4258-ADC1-6A2A5D5DD406}" srcOrd="0" destOrd="0" presId="urn:microsoft.com/office/officeart/2005/8/layout/orgChart1"/>
    <dgm:cxn modelId="{1045C47A-28C1-4F07-8C8C-1E7E78E06D7B}" type="presParOf" srcId="{67BD8B38-8F15-4C11-9473-214A57EA628D}" destId="{E182771A-269E-4460-AF37-C09A514324A7}" srcOrd="1" destOrd="0" presId="urn:microsoft.com/office/officeart/2005/8/layout/orgChart1"/>
    <dgm:cxn modelId="{BDB6F23E-C1E0-4D20-8FD7-493780159D27}" type="presParOf" srcId="{16F77D67-C979-4BD6-ADD9-DEFABFF982C1}" destId="{C8F945D3-2F02-4704-9A5E-6EB9AAB8CCDA}" srcOrd="1" destOrd="0" presId="urn:microsoft.com/office/officeart/2005/8/layout/orgChart1"/>
    <dgm:cxn modelId="{CBD76C83-F39B-4BB8-B793-339F0ADB335A}" type="presParOf" srcId="{C8F945D3-2F02-4704-9A5E-6EB9AAB8CCDA}" destId="{645B7CA4-9D1D-46FD-B2F3-40F04C3C49F0}" srcOrd="0" destOrd="0" presId="urn:microsoft.com/office/officeart/2005/8/layout/orgChart1"/>
    <dgm:cxn modelId="{2FB07D08-F912-4151-9FBC-30925FBBA545}" type="presParOf" srcId="{C8F945D3-2F02-4704-9A5E-6EB9AAB8CCDA}" destId="{F890BA54-9B71-419B-A404-E43F1185108F}" srcOrd="1" destOrd="0" presId="urn:microsoft.com/office/officeart/2005/8/layout/orgChart1"/>
    <dgm:cxn modelId="{3A56AE2A-82F2-4759-8B87-2004994B8E4D}" type="presParOf" srcId="{F890BA54-9B71-419B-A404-E43F1185108F}" destId="{B1779206-D803-4E38-8C3B-539070A622E6}" srcOrd="0" destOrd="0" presId="urn:microsoft.com/office/officeart/2005/8/layout/orgChart1"/>
    <dgm:cxn modelId="{1382DF61-5782-4CD1-8A9C-1C3BA0E28DD0}" type="presParOf" srcId="{B1779206-D803-4E38-8C3B-539070A622E6}" destId="{D6C510A1-52EA-4DA1-B559-C09B2CC9F8EE}" srcOrd="0" destOrd="0" presId="urn:microsoft.com/office/officeart/2005/8/layout/orgChart1"/>
    <dgm:cxn modelId="{1F80987A-48B5-44EF-B4B6-A9F7DDF265BE}" type="presParOf" srcId="{B1779206-D803-4E38-8C3B-539070A622E6}" destId="{46F060AE-2644-42B9-8214-7DAA60F7B604}" srcOrd="1" destOrd="0" presId="urn:microsoft.com/office/officeart/2005/8/layout/orgChart1"/>
    <dgm:cxn modelId="{03FA7309-68FE-44C2-84EB-C00B79EBE29A}" type="presParOf" srcId="{F890BA54-9B71-419B-A404-E43F1185108F}" destId="{1182185E-2BDA-46E7-8885-DB94771FBA6C}" srcOrd="1" destOrd="0" presId="urn:microsoft.com/office/officeart/2005/8/layout/orgChart1"/>
    <dgm:cxn modelId="{4CD5F7E7-4CAF-449D-B01E-54BE228FC124}" type="presParOf" srcId="{F890BA54-9B71-419B-A404-E43F1185108F}" destId="{D7CEE240-7AB9-4C2A-8730-634C2F822623}" srcOrd="2" destOrd="0" presId="urn:microsoft.com/office/officeart/2005/8/layout/orgChart1"/>
    <dgm:cxn modelId="{5106445F-34CC-4623-A09F-F438E5A41F38}" type="presParOf" srcId="{C8F945D3-2F02-4704-9A5E-6EB9AAB8CCDA}" destId="{A2C75C07-DD47-4746-8D89-AB69E330CF19}" srcOrd="2" destOrd="0" presId="urn:microsoft.com/office/officeart/2005/8/layout/orgChart1"/>
    <dgm:cxn modelId="{C40B5A28-23F6-4CD9-A092-4063283B6D40}" type="presParOf" srcId="{C8F945D3-2F02-4704-9A5E-6EB9AAB8CCDA}" destId="{1CA73D0C-2225-487F-9C44-BF6F856306E0}" srcOrd="3" destOrd="0" presId="urn:microsoft.com/office/officeart/2005/8/layout/orgChart1"/>
    <dgm:cxn modelId="{1E452695-8F89-4D7B-A829-730D8B3F25F9}" type="presParOf" srcId="{1CA73D0C-2225-487F-9C44-BF6F856306E0}" destId="{4917613F-D5D4-4E67-8BDC-4B3CABA90B06}" srcOrd="0" destOrd="0" presId="urn:microsoft.com/office/officeart/2005/8/layout/orgChart1"/>
    <dgm:cxn modelId="{8B12436E-16E6-4EF3-934B-15531CF3B708}" type="presParOf" srcId="{4917613F-D5D4-4E67-8BDC-4B3CABA90B06}" destId="{7575CDA6-EBB5-43C1-8B78-1BCE62339835}" srcOrd="0" destOrd="0" presId="urn:microsoft.com/office/officeart/2005/8/layout/orgChart1"/>
    <dgm:cxn modelId="{F894A012-E844-4742-87BC-83664EE6580B}" type="presParOf" srcId="{4917613F-D5D4-4E67-8BDC-4B3CABA90B06}" destId="{1BED495A-6D06-4E6E-9866-80623D4BB769}" srcOrd="1" destOrd="0" presId="urn:microsoft.com/office/officeart/2005/8/layout/orgChart1"/>
    <dgm:cxn modelId="{88247EB9-DC36-4869-9910-625AA9675E61}" type="presParOf" srcId="{1CA73D0C-2225-487F-9C44-BF6F856306E0}" destId="{D8B5083D-9641-4996-AF9A-0541F9B05FF6}" srcOrd="1" destOrd="0" presId="urn:microsoft.com/office/officeart/2005/8/layout/orgChart1"/>
    <dgm:cxn modelId="{9075CD91-1CC3-466A-87EE-5500F5E352B7}" type="presParOf" srcId="{1CA73D0C-2225-487F-9C44-BF6F856306E0}" destId="{82B2215A-923D-4A64-88D5-FE361CC8557D}" srcOrd="2" destOrd="0" presId="urn:microsoft.com/office/officeart/2005/8/layout/orgChart1"/>
    <dgm:cxn modelId="{345DE925-229F-440B-9383-45FDF14E882D}" type="presParOf" srcId="{C8F945D3-2F02-4704-9A5E-6EB9AAB8CCDA}" destId="{37030ECC-D69C-4BA5-8145-26DFD9A40F92}" srcOrd="4" destOrd="0" presId="urn:microsoft.com/office/officeart/2005/8/layout/orgChart1"/>
    <dgm:cxn modelId="{BC5BA43E-6549-42E6-A053-8037FED07E14}" type="presParOf" srcId="{C8F945D3-2F02-4704-9A5E-6EB9AAB8CCDA}" destId="{0CDF2DA6-924B-4B5C-92A2-10A4577F1E71}" srcOrd="5" destOrd="0" presId="urn:microsoft.com/office/officeart/2005/8/layout/orgChart1"/>
    <dgm:cxn modelId="{EA0B19F0-90E4-4132-8DA3-AF309DDC507F}" type="presParOf" srcId="{0CDF2DA6-924B-4B5C-92A2-10A4577F1E71}" destId="{6AD9469F-76C0-4AF5-80BB-13AC10A19100}" srcOrd="0" destOrd="0" presId="urn:microsoft.com/office/officeart/2005/8/layout/orgChart1"/>
    <dgm:cxn modelId="{A850E279-F4FF-4704-B29E-37FF7B9BBCB0}" type="presParOf" srcId="{6AD9469F-76C0-4AF5-80BB-13AC10A19100}" destId="{EB28EF7C-55E2-4AB7-AEB9-16007F376749}" srcOrd="0" destOrd="0" presId="urn:microsoft.com/office/officeart/2005/8/layout/orgChart1"/>
    <dgm:cxn modelId="{C48CC495-B5FE-4947-9FFD-7F2F32D674F5}" type="presParOf" srcId="{6AD9469F-76C0-4AF5-80BB-13AC10A19100}" destId="{511FCB65-9965-4E6B-81F1-393102284388}" srcOrd="1" destOrd="0" presId="urn:microsoft.com/office/officeart/2005/8/layout/orgChart1"/>
    <dgm:cxn modelId="{80C37FBE-E5F2-4309-AC6C-5715FE1F37A2}" type="presParOf" srcId="{0CDF2DA6-924B-4B5C-92A2-10A4577F1E71}" destId="{A9045948-E346-4169-AFD8-272BC207A393}" srcOrd="1" destOrd="0" presId="urn:microsoft.com/office/officeart/2005/8/layout/orgChart1"/>
    <dgm:cxn modelId="{8CBAB957-481E-497E-AC0F-ABFF389BBBA0}" type="presParOf" srcId="{0CDF2DA6-924B-4B5C-92A2-10A4577F1E71}" destId="{8B4B133E-C036-4D6E-B990-A345186B5BAF}" srcOrd="2" destOrd="0" presId="urn:microsoft.com/office/officeart/2005/8/layout/orgChart1"/>
    <dgm:cxn modelId="{8465D51F-1DB6-41D1-A629-D31B77BFD538}" type="presParOf" srcId="{C8F945D3-2F02-4704-9A5E-6EB9AAB8CCDA}" destId="{8F3E2C55-70FC-45D9-B8D9-ED072728CD94}" srcOrd="6" destOrd="0" presId="urn:microsoft.com/office/officeart/2005/8/layout/orgChart1"/>
    <dgm:cxn modelId="{7358A884-CBB8-4BCD-A964-86DB0305542D}" type="presParOf" srcId="{C8F945D3-2F02-4704-9A5E-6EB9AAB8CCDA}" destId="{38A513CD-7DD8-47D5-BB3E-4F7DC5C2BC06}" srcOrd="7" destOrd="0" presId="urn:microsoft.com/office/officeart/2005/8/layout/orgChart1"/>
    <dgm:cxn modelId="{1D673884-BA13-4641-9E2B-D87B3FE10056}" type="presParOf" srcId="{38A513CD-7DD8-47D5-BB3E-4F7DC5C2BC06}" destId="{B05033C6-919C-4E18-807F-023EC43BA060}" srcOrd="0" destOrd="0" presId="urn:microsoft.com/office/officeart/2005/8/layout/orgChart1"/>
    <dgm:cxn modelId="{4657D1B8-05EE-4E6E-9BA6-730D20CF4999}" type="presParOf" srcId="{B05033C6-919C-4E18-807F-023EC43BA060}" destId="{121A519F-A234-4704-AE45-0CE952B88D0A}" srcOrd="0" destOrd="0" presId="urn:microsoft.com/office/officeart/2005/8/layout/orgChart1"/>
    <dgm:cxn modelId="{3F4ABF16-BDBE-4A18-A3ED-A2988E1CF25D}" type="presParOf" srcId="{B05033C6-919C-4E18-807F-023EC43BA060}" destId="{D0A7AD2D-FD29-45B9-AB0B-6B463EE3903E}" srcOrd="1" destOrd="0" presId="urn:microsoft.com/office/officeart/2005/8/layout/orgChart1"/>
    <dgm:cxn modelId="{7026A96D-4436-43BE-8774-71CA3DFB8471}" type="presParOf" srcId="{38A513CD-7DD8-47D5-BB3E-4F7DC5C2BC06}" destId="{20631579-6319-4601-A7C2-BF71248DC50F}" srcOrd="1" destOrd="0" presId="urn:microsoft.com/office/officeart/2005/8/layout/orgChart1"/>
    <dgm:cxn modelId="{AEB28CF6-AF2F-4F90-8D53-C825E8B70852}" type="presParOf" srcId="{38A513CD-7DD8-47D5-BB3E-4F7DC5C2BC06}" destId="{4B753F60-7089-4DF1-982C-3061CC4214AD}" srcOrd="2" destOrd="0" presId="urn:microsoft.com/office/officeart/2005/8/layout/orgChart1"/>
    <dgm:cxn modelId="{A5C34334-1E91-47DD-A580-8988A571A73C}" type="presParOf" srcId="{16F77D67-C979-4BD6-ADD9-DEFABFF982C1}" destId="{5901ECDA-0311-46CA-944B-FA1F1CCDC8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7D9395C2-0022-4F70-98DC-3A8C7990D588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4E2D250-D7F7-47C3-9738-4167F12BFA25}">
      <dgm:prSet phldrT="[Tekst]"/>
      <dgm:spPr/>
      <dgm:t>
        <a:bodyPr/>
        <a:lstStyle/>
        <a:p>
          <a:r>
            <a:rPr lang="pl-PL" dirty="0"/>
            <a:t>prokurator</a:t>
          </a:r>
        </a:p>
      </dgm:t>
    </dgm:pt>
    <dgm:pt modelId="{B8BA25A4-92EF-471D-9BE5-4F775F15557E}" type="parTrans" cxnId="{52175066-DB44-4A40-9D67-635A24B8D77A}">
      <dgm:prSet/>
      <dgm:spPr/>
      <dgm:t>
        <a:bodyPr/>
        <a:lstStyle/>
        <a:p>
          <a:endParaRPr lang="pl-PL"/>
        </a:p>
      </dgm:t>
    </dgm:pt>
    <dgm:pt modelId="{CF473276-ED66-4DFF-AF72-54CC67BD2E6A}" type="sibTrans" cxnId="{52175066-DB44-4A40-9D67-635A24B8D77A}">
      <dgm:prSet/>
      <dgm:spPr/>
      <dgm:t>
        <a:bodyPr/>
        <a:lstStyle/>
        <a:p>
          <a:endParaRPr lang="pl-PL"/>
        </a:p>
      </dgm:t>
    </dgm:pt>
    <dgm:pt modelId="{0FE0BD23-99E8-4425-BFC4-041D068B4B50}">
      <dgm:prSet phldrT="[Tekst]"/>
      <dgm:spPr/>
      <dgm:t>
        <a:bodyPr/>
        <a:lstStyle/>
        <a:p>
          <a:r>
            <a:rPr lang="pl-PL" dirty="0"/>
            <a:t>Policja</a:t>
          </a:r>
        </a:p>
      </dgm:t>
    </dgm:pt>
    <dgm:pt modelId="{48CD59BE-BC56-4CE8-AA8A-9C6E29FABBA5}" type="parTrans" cxnId="{8E406FF5-5B5B-465E-97DE-7E3720FBC52C}">
      <dgm:prSet/>
      <dgm:spPr/>
      <dgm:t>
        <a:bodyPr/>
        <a:lstStyle/>
        <a:p>
          <a:endParaRPr lang="pl-PL"/>
        </a:p>
      </dgm:t>
    </dgm:pt>
    <dgm:pt modelId="{8F47D975-696D-40B4-8414-21D6A726E0D5}" type="sibTrans" cxnId="{8E406FF5-5B5B-465E-97DE-7E3720FBC52C}">
      <dgm:prSet/>
      <dgm:spPr/>
      <dgm:t>
        <a:bodyPr/>
        <a:lstStyle/>
        <a:p>
          <a:endParaRPr lang="pl-PL"/>
        </a:p>
      </dgm:t>
    </dgm:pt>
    <dgm:pt modelId="{2637C132-BCBA-4B2E-BFB5-59776FF295E6}">
      <dgm:prSet phldrT="[Tekst]"/>
      <dgm:spPr/>
      <dgm:t>
        <a:bodyPr/>
        <a:lstStyle/>
        <a:p>
          <a:r>
            <a:rPr lang="pl-PL" dirty="0"/>
            <a:t>Organy wymienione w art. 325d</a:t>
          </a:r>
        </a:p>
      </dgm:t>
    </dgm:pt>
    <dgm:pt modelId="{8F2E1E82-B0F0-4DB1-9BD7-43260CA58D07}" type="parTrans" cxnId="{67A65374-7017-48B7-A92A-DBAE0A1005D3}">
      <dgm:prSet/>
      <dgm:spPr/>
      <dgm:t>
        <a:bodyPr/>
        <a:lstStyle/>
        <a:p>
          <a:endParaRPr lang="pl-PL"/>
        </a:p>
      </dgm:t>
    </dgm:pt>
    <dgm:pt modelId="{A077ABCC-4CCB-4B09-BBDF-D70162B62622}" type="sibTrans" cxnId="{67A65374-7017-48B7-A92A-DBAE0A1005D3}">
      <dgm:prSet/>
      <dgm:spPr/>
      <dgm:t>
        <a:bodyPr/>
        <a:lstStyle/>
        <a:p>
          <a:endParaRPr lang="pl-PL"/>
        </a:p>
      </dgm:t>
    </dgm:pt>
    <dgm:pt modelId="{C51309FD-99C9-4854-ADBC-068799CBB14A}">
      <dgm:prSet phldrT="[Tekst]"/>
      <dgm:spPr/>
      <dgm:t>
        <a:bodyPr/>
        <a:lstStyle/>
        <a:p>
          <a:r>
            <a:rPr lang="pl-PL" dirty="0"/>
            <a:t>Sąd (czynności sądowe w postępowaniu przygotowawczym)</a:t>
          </a:r>
        </a:p>
      </dgm:t>
    </dgm:pt>
    <dgm:pt modelId="{56B5DFB4-25D9-4E4B-A452-06292CD2913F}" type="parTrans" cxnId="{650FE977-7392-4770-B0E6-FB72FEEE0312}">
      <dgm:prSet/>
      <dgm:spPr/>
      <dgm:t>
        <a:bodyPr/>
        <a:lstStyle/>
        <a:p>
          <a:endParaRPr lang="pl-PL"/>
        </a:p>
      </dgm:t>
    </dgm:pt>
    <dgm:pt modelId="{B7BB68BF-1849-409A-A6E8-A58109D0A253}" type="sibTrans" cxnId="{650FE977-7392-4770-B0E6-FB72FEEE0312}">
      <dgm:prSet/>
      <dgm:spPr/>
      <dgm:t>
        <a:bodyPr/>
        <a:lstStyle/>
        <a:p>
          <a:endParaRPr lang="pl-PL"/>
        </a:p>
      </dgm:t>
    </dgm:pt>
    <dgm:pt modelId="{D1B0A5C1-CAA3-4DCA-B126-345FC0546605}" type="pres">
      <dgm:prSet presAssocID="{7D9395C2-0022-4F70-98DC-3A8C7990D588}" presName="matrix" presStyleCnt="0">
        <dgm:presLayoutVars>
          <dgm:chMax val="1"/>
          <dgm:dir/>
          <dgm:resizeHandles val="exact"/>
        </dgm:presLayoutVars>
      </dgm:prSet>
      <dgm:spPr/>
    </dgm:pt>
    <dgm:pt modelId="{CBA1E94A-0B94-4744-BE01-AF0519366FF5}" type="pres">
      <dgm:prSet presAssocID="{7D9395C2-0022-4F70-98DC-3A8C7990D588}" presName="diamond" presStyleLbl="bgShp" presStyleIdx="0" presStyleCnt="1"/>
      <dgm:spPr/>
    </dgm:pt>
    <dgm:pt modelId="{EB416EED-C0AA-42EC-8D33-28E81AC51D21}" type="pres">
      <dgm:prSet presAssocID="{7D9395C2-0022-4F70-98DC-3A8C7990D58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B1E4AAE-98AF-4B55-857F-FB431AA8C0B3}" type="pres">
      <dgm:prSet presAssocID="{7D9395C2-0022-4F70-98DC-3A8C7990D58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B4BE6CB-BECA-4048-923B-9D87F2C0D71B}" type="pres">
      <dgm:prSet presAssocID="{7D9395C2-0022-4F70-98DC-3A8C7990D58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706136B-9D6E-49B6-8839-C0C0C099196C}" type="pres">
      <dgm:prSet presAssocID="{7D9395C2-0022-4F70-98DC-3A8C7990D58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2175066-DB44-4A40-9D67-635A24B8D77A}" srcId="{7D9395C2-0022-4F70-98DC-3A8C7990D588}" destId="{44E2D250-D7F7-47C3-9738-4167F12BFA25}" srcOrd="0" destOrd="0" parTransId="{B8BA25A4-92EF-471D-9BE5-4F775F15557E}" sibTransId="{CF473276-ED66-4DFF-AF72-54CC67BD2E6A}"/>
    <dgm:cxn modelId="{2A812A50-A74C-44FA-A398-BCA34620C3DB}" type="presOf" srcId="{C51309FD-99C9-4854-ADBC-068799CBB14A}" destId="{4706136B-9D6E-49B6-8839-C0C0C099196C}" srcOrd="0" destOrd="0" presId="urn:microsoft.com/office/officeart/2005/8/layout/matrix3"/>
    <dgm:cxn modelId="{67A65374-7017-48B7-A92A-DBAE0A1005D3}" srcId="{7D9395C2-0022-4F70-98DC-3A8C7990D588}" destId="{2637C132-BCBA-4B2E-BFB5-59776FF295E6}" srcOrd="2" destOrd="0" parTransId="{8F2E1E82-B0F0-4DB1-9BD7-43260CA58D07}" sibTransId="{A077ABCC-4CCB-4B09-BBDF-D70162B62622}"/>
    <dgm:cxn modelId="{01521476-007D-434F-B933-45C8CFDAF3AE}" type="presOf" srcId="{2637C132-BCBA-4B2E-BFB5-59776FF295E6}" destId="{5B4BE6CB-BECA-4048-923B-9D87F2C0D71B}" srcOrd="0" destOrd="0" presId="urn:microsoft.com/office/officeart/2005/8/layout/matrix3"/>
    <dgm:cxn modelId="{650FE977-7392-4770-B0E6-FB72FEEE0312}" srcId="{7D9395C2-0022-4F70-98DC-3A8C7990D588}" destId="{C51309FD-99C9-4854-ADBC-068799CBB14A}" srcOrd="3" destOrd="0" parTransId="{56B5DFB4-25D9-4E4B-A452-06292CD2913F}" sibTransId="{B7BB68BF-1849-409A-A6E8-A58109D0A253}"/>
    <dgm:cxn modelId="{03CDE3A0-9B17-42C9-927D-7115EA83D40A}" type="presOf" srcId="{7D9395C2-0022-4F70-98DC-3A8C7990D588}" destId="{D1B0A5C1-CAA3-4DCA-B126-345FC0546605}" srcOrd="0" destOrd="0" presId="urn:microsoft.com/office/officeart/2005/8/layout/matrix3"/>
    <dgm:cxn modelId="{DB44F6DF-CF58-4167-B866-87187C194EE9}" type="presOf" srcId="{44E2D250-D7F7-47C3-9738-4167F12BFA25}" destId="{EB416EED-C0AA-42EC-8D33-28E81AC51D21}" srcOrd="0" destOrd="0" presId="urn:microsoft.com/office/officeart/2005/8/layout/matrix3"/>
    <dgm:cxn modelId="{4D689DF4-4A84-4C3B-A13B-333EEA101A23}" type="presOf" srcId="{0FE0BD23-99E8-4425-BFC4-041D068B4B50}" destId="{FB1E4AAE-98AF-4B55-857F-FB431AA8C0B3}" srcOrd="0" destOrd="0" presId="urn:microsoft.com/office/officeart/2005/8/layout/matrix3"/>
    <dgm:cxn modelId="{8E406FF5-5B5B-465E-97DE-7E3720FBC52C}" srcId="{7D9395C2-0022-4F70-98DC-3A8C7990D588}" destId="{0FE0BD23-99E8-4425-BFC4-041D068B4B50}" srcOrd="1" destOrd="0" parTransId="{48CD59BE-BC56-4CE8-AA8A-9C6E29FABBA5}" sibTransId="{8F47D975-696D-40B4-8414-21D6A726E0D5}"/>
    <dgm:cxn modelId="{A54B4E18-DE43-40EA-B93B-08B4D2393CA0}" type="presParOf" srcId="{D1B0A5C1-CAA3-4DCA-B126-345FC0546605}" destId="{CBA1E94A-0B94-4744-BE01-AF0519366FF5}" srcOrd="0" destOrd="0" presId="urn:microsoft.com/office/officeart/2005/8/layout/matrix3"/>
    <dgm:cxn modelId="{342043D4-B41B-4587-A2D1-8C160B9E1A61}" type="presParOf" srcId="{D1B0A5C1-CAA3-4DCA-B126-345FC0546605}" destId="{EB416EED-C0AA-42EC-8D33-28E81AC51D21}" srcOrd="1" destOrd="0" presId="urn:microsoft.com/office/officeart/2005/8/layout/matrix3"/>
    <dgm:cxn modelId="{22102D69-1D6D-458A-9833-B88381283319}" type="presParOf" srcId="{D1B0A5C1-CAA3-4DCA-B126-345FC0546605}" destId="{FB1E4AAE-98AF-4B55-857F-FB431AA8C0B3}" srcOrd="2" destOrd="0" presId="urn:microsoft.com/office/officeart/2005/8/layout/matrix3"/>
    <dgm:cxn modelId="{3479B579-4F45-40F8-A3B1-648FEE6F8DBB}" type="presParOf" srcId="{D1B0A5C1-CAA3-4DCA-B126-345FC0546605}" destId="{5B4BE6CB-BECA-4048-923B-9D87F2C0D71B}" srcOrd="3" destOrd="0" presId="urn:microsoft.com/office/officeart/2005/8/layout/matrix3"/>
    <dgm:cxn modelId="{2B8C13E5-E627-4910-AC47-6A2D3612C488}" type="presParOf" srcId="{D1B0A5C1-CAA3-4DCA-B126-345FC0546605}" destId="{4706136B-9D6E-49B6-8839-C0C0C099196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CBC41C2E-144E-4A6E-9797-D85F5991DB9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F41FECA-DEFB-476B-8B57-8B535CA13E70}">
      <dgm:prSet phldrT="[Tekst]"/>
      <dgm:spPr/>
      <dgm:t>
        <a:bodyPr/>
        <a:lstStyle/>
        <a:p>
          <a:r>
            <a:rPr lang="pl-PL" dirty="0"/>
            <a:t>Sąd</a:t>
          </a:r>
          <a:endParaRPr lang="en-GB" dirty="0"/>
        </a:p>
      </dgm:t>
    </dgm:pt>
    <dgm:pt modelId="{D25EAB85-2526-4E4C-961A-C4130CA8B3FA}" type="parTrans" cxnId="{F0851D7C-6F59-446A-9E75-8C19C0EECF63}">
      <dgm:prSet/>
      <dgm:spPr/>
      <dgm:t>
        <a:bodyPr/>
        <a:lstStyle/>
        <a:p>
          <a:endParaRPr lang="en-GB"/>
        </a:p>
      </dgm:t>
    </dgm:pt>
    <dgm:pt modelId="{B360A8B8-7748-4744-977C-A7257236E7EC}" type="sibTrans" cxnId="{F0851D7C-6F59-446A-9E75-8C19C0EECF63}">
      <dgm:prSet/>
      <dgm:spPr/>
      <dgm:t>
        <a:bodyPr/>
        <a:lstStyle/>
        <a:p>
          <a:endParaRPr lang="en-GB"/>
        </a:p>
      </dgm:t>
    </dgm:pt>
    <dgm:pt modelId="{64E10057-89E0-4312-B337-82577D783E2E}">
      <dgm:prSet phldrT="[Tekst]"/>
      <dgm:spPr/>
      <dgm:t>
        <a:bodyPr/>
        <a:lstStyle/>
        <a:p>
          <a:r>
            <a:rPr lang="pl-PL" dirty="0"/>
            <a:t>Sąd jako skład orzekający</a:t>
          </a:r>
          <a:endParaRPr lang="en-GB" dirty="0"/>
        </a:p>
      </dgm:t>
    </dgm:pt>
    <dgm:pt modelId="{7F35F7EE-3D5F-4E2F-940F-C1CDD814CEB5}" type="parTrans" cxnId="{EBB3BF84-1D3E-48C7-9F96-83FCD8D1DFE1}">
      <dgm:prSet/>
      <dgm:spPr/>
      <dgm:t>
        <a:bodyPr/>
        <a:lstStyle/>
        <a:p>
          <a:endParaRPr lang="en-GB"/>
        </a:p>
      </dgm:t>
    </dgm:pt>
    <dgm:pt modelId="{E1165006-0BFD-4C90-8EF5-172FE7B64CF6}" type="sibTrans" cxnId="{EBB3BF84-1D3E-48C7-9F96-83FCD8D1DFE1}">
      <dgm:prSet/>
      <dgm:spPr/>
      <dgm:t>
        <a:bodyPr/>
        <a:lstStyle/>
        <a:p>
          <a:endParaRPr lang="en-GB"/>
        </a:p>
      </dgm:t>
    </dgm:pt>
    <dgm:pt modelId="{F88A6CBC-D9A4-497D-8E4B-7A7FB1E16DF2}">
      <dgm:prSet phldrT="[Tekst]"/>
      <dgm:spPr/>
      <dgm:t>
        <a:bodyPr/>
        <a:lstStyle/>
        <a:p>
          <a:r>
            <a:rPr lang="pl-PL" dirty="0"/>
            <a:t>Tzw. organy </a:t>
          </a:r>
          <a:r>
            <a:rPr lang="pl-PL" dirty="0" err="1"/>
            <a:t>wewnątrzsądowe</a:t>
          </a:r>
          <a:endParaRPr lang="en-GB" dirty="0"/>
        </a:p>
      </dgm:t>
    </dgm:pt>
    <dgm:pt modelId="{415F2F08-E46D-4089-9AC9-956BD670ABC3}" type="parTrans" cxnId="{B4ED2755-D318-4A6B-8D88-DBF3CD5432A7}">
      <dgm:prSet/>
      <dgm:spPr/>
      <dgm:t>
        <a:bodyPr/>
        <a:lstStyle/>
        <a:p>
          <a:endParaRPr lang="en-GB"/>
        </a:p>
      </dgm:t>
    </dgm:pt>
    <dgm:pt modelId="{5CFF8A44-E72B-49D0-9161-307B644E5D57}" type="sibTrans" cxnId="{B4ED2755-D318-4A6B-8D88-DBF3CD5432A7}">
      <dgm:prSet/>
      <dgm:spPr/>
      <dgm:t>
        <a:bodyPr/>
        <a:lstStyle/>
        <a:p>
          <a:endParaRPr lang="en-GB"/>
        </a:p>
      </dgm:t>
    </dgm:pt>
    <dgm:pt modelId="{6008D383-106A-412A-A5F6-F1954CFFF3CB}">
      <dgm:prSet phldrT="[Tekst]"/>
      <dgm:spPr/>
      <dgm:t>
        <a:bodyPr/>
        <a:lstStyle/>
        <a:p>
          <a:r>
            <a:rPr lang="pl-PL" dirty="0"/>
            <a:t>Prezes sądu</a:t>
          </a:r>
          <a:endParaRPr lang="en-GB" dirty="0"/>
        </a:p>
      </dgm:t>
    </dgm:pt>
    <dgm:pt modelId="{8576256E-DED5-441C-918C-AF6D15038C01}" type="parTrans" cxnId="{72877B69-564E-4DEC-9158-ADE968524DC8}">
      <dgm:prSet/>
      <dgm:spPr/>
      <dgm:t>
        <a:bodyPr/>
        <a:lstStyle/>
        <a:p>
          <a:endParaRPr lang="en-GB"/>
        </a:p>
      </dgm:t>
    </dgm:pt>
    <dgm:pt modelId="{F8F0D0BE-A1A0-490E-BA13-F995F776527D}" type="sibTrans" cxnId="{72877B69-564E-4DEC-9158-ADE968524DC8}">
      <dgm:prSet/>
      <dgm:spPr/>
      <dgm:t>
        <a:bodyPr/>
        <a:lstStyle/>
        <a:p>
          <a:endParaRPr lang="en-GB"/>
        </a:p>
      </dgm:t>
    </dgm:pt>
    <dgm:pt modelId="{1C045B0E-84F0-42DE-AF52-814F9BC9C178}">
      <dgm:prSet phldrT="[Tekst]"/>
      <dgm:spPr/>
      <dgm:t>
        <a:bodyPr/>
        <a:lstStyle/>
        <a:p>
          <a:r>
            <a:rPr lang="pl-PL" dirty="0"/>
            <a:t>Upoważniony sędzia</a:t>
          </a:r>
          <a:endParaRPr lang="en-GB" dirty="0"/>
        </a:p>
      </dgm:t>
    </dgm:pt>
    <dgm:pt modelId="{280D2360-473A-462D-ABA6-E97D4F3AD517}" type="parTrans" cxnId="{3FC013A2-72DD-4B46-AD82-8FB6D03A296A}">
      <dgm:prSet/>
      <dgm:spPr/>
      <dgm:t>
        <a:bodyPr/>
        <a:lstStyle/>
        <a:p>
          <a:endParaRPr lang="en-GB"/>
        </a:p>
      </dgm:t>
    </dgm:pt>
    <dgm:pt modelId="{6FFA00C0-9E28-4859-BC87-B4460D27F27D}" type="sibTrans" cxnId="{3FC013A2-72DD-4B46-AD82-8FB6D03A296A}">
      <dgm:prSet/>
      <dgm:spPr/>
      <dgm:t>
        <a:bodyPr/>
        <a:lstStyle/>
        <a:p>
          <a:endParaRPr lang="en-GB"/>
        </a:p>
      </dgm:t>
    </dgm:pt>
    <dgm:pt modelId="{E16F07E4-626C-4F22-87C0-78D77EFFCEF0}">
      <dgm:prSet phldrT="[Tekst]"/>
      <dgm:spPr/>
      <dgm:t>
        <a:bodyPr/>
        <a:lstStyle/>
        <a:p>
          <a:r>
            <a:rPr lang="pl-PL" dirty="0"/>
            <a:t>Przewodniczący wydziału</a:t>
          </a:r>
          <a:endParaRPr lang="en-GB" dirty="0"/>
        </a:p>
      </dgm:t>
    </dgm:pt>
    <dgm:pt modelId="{0916EA60-E7D8-41F0-9F0E-A02032ADA149}" type="parTrans" cxnId="{DF902F92-D821-4441-9CD8-E3C235A47925}">
      <dgm:prSet/>
      <dgm:spPr/>
    </dgm:pt>
    <dgm:pt modelId="{D9169585-38E7-4C9B-BEBD-BDCCB8A922AE}" type="sibTrans" cxnId="{DF902F92-D821-4441-9CD8-E3C235A47925}">
      <dgm:prSet/>
      <dgm:spPr/>
    </dgm:pt>
    <dgm:pt modelId="{FD2C3E94-2DED-4274-8872-5E7D8DD9B4A9}">
      <dgm:prSet phldrT="[Tekst]"/>
      <dgm:spPr/>
      <dgm:t>
        <a:bodyPr/>
        <a:lstStyle/>
        <a:p>
          <a:r>
            <a:rPr lang="pl-PL" dirty="0"/>
            <a:t>Przewodniczący składu orzekającego</a:t>
          </a:r>
          <a:endParaRPr lang="en-GB" dirty="0"/>
        </a:p>
      </dgm:t>
    </dgm:pt>
    <dgm:pt modelId="{65DAAC63-57A3-42B1-9B0A-2DC323E0BC9A}" type="parTrans" cxnId="{432F3764-FFE1-4FFB-96E9-2B655493D05D}">
      <dgm:prSet/>
      <dgm:spPr/>
    </dgm:pt>
    <dgm:pt modelId="{C03B03B1-8B36-4989-8496-7AE98E83AA2C}" type="sibTrans" cxnId="{432F3764-FFE1-4FFB-96E9-2B655493D05D}">
      <dgm:prSet/>
      <dgm:spPr/>
    </dgm:pt>
    <dgm:pt modelId="{5084F091-0CD5-45CB-B600-E6F0588E4C3C}" type="pres">
      <dgm:prSet presAssocID="{CBC41C2E-144E-4A6E-9797-D85F5991DB99}" presName="Name0" presStyleCnt="0">
        <dgm:presLayoutVars>
          <dgm:dir/>
          <dgm:animLvl val="lvl"/>
          <dgm:resizeHandles/>
        </dgm:presLayoutVars>
      </dgm:prSet>
      <dgm:spPr/>
    </dgm:pt>
    <dgm:pt modelId="{0A834991-8C77-4C6D-AFB1-1375E41EF632}" type="pres">
      <dgm:prSet presAssocID="{1F41FECA-DEFB-476B-8B57-8B535CA13E70}" presName="linNode" presStyleCnt="0"/>
      <dgm:spPr/>
    </dgm:pt>
    <dgm:pt modelId="{FE07C29C-E7A4-4EB9-BFD4-D50E07C2AEC8}" type="pres">
      <dgm:prSet presAssocID="{1F41FECA-DEFB-476B-8B57-8B535CA13E70}" presName="parentShp" presStyleLbl="node1" presStyleIdx="0" presStyleCnt="2">
        <dgm:presLayoutVars>
          <dgm:bulletEnabled val="1"/>
        </dgm:presLayoutVars>
      </dgm:prSet>
      <dgm:spPr/>
    </dgm:pt>
    <dgm:pt modelId="{8C871540-1A88-425B-A64E-CDFFE6223E09}" type="pres">
      <dgm:prSet presAssocID="{1F41FECA-DEFB-476B-8B57-8B535CA13E70}" presName="childShp" presStyleLbl="bgAccFollowNode1" presStyleIdx="0" presStyleCnt="2">
        <dgm:presLayoutVars>
          <dgm:bulletEnabled val="1"/>
        </dgm:presLayoutVars>
      </dgm:prSet>
      <dgm:spPr/>
    </dgm:pt>
    <dgm:pt modelId="{4AE514F7-C5B1-49D6-B7C6-4A67D73F0918}" type="pres">
      <dgm:prSet presAssocID="{B360A8B8-7748-4744-977C-A7257236E7EC}" presName="spacing" presStyleCnt="0"/>
      <dgm:spPr/>
    </dgm:pt>
    <dgm:pt modelId="{7BD60CC1-FB6B-404D-A9F8-41583A9ED3CA}" type="pres">
      <dgm:prSet presAssocID="{F88A6CBC-D9A4-497D-8E4B-7A7FB1E16DF2}" presName="linNode" presStyleCnt="0"/>
      <dgm:spPr/>
    </dgm:pt>
    <dgm:pt modelId="{95ED96C0-9E47-477C-85B8-CDA52026D541}" type="pres">
      <dgm:prSet presAssocID="{F88A6CBC-D9A4-497D-8E4B-7A7FB1E16DF2}" presName="parentShp" presStyleLbl="node1" presStyleIdx="1" presStyleCnt="2">
        <dgm:presLayoutVars>
          <dgm:bulletEnabled val="1"/>
        </dgm:presLayoutVars>
      </dgm:prSet>
      <dgm:spPr/>
    </dgm:pt>
    <dgm:pt modelId="{A6A17494-632E-47F9-A421-ADA2653801D3}" type="pres">
      <dgm:prSet presAssocID="{F88A6CBC-D9A4-497D-8E4B-7A7FB1E16DF2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7462BC1E-B7E2-41D9-9CE8-0CB5BD47221E}" type="presOf" srcId="{F88A6CBC-D9A4-497D-8E4B-7A7FB1E16DF2}" destId="{95ED96C0-9E47-477C-85B8-CDA52026D541}" srcOrd="0" destOrd="0" presId="urn:microsoft.com/office/officeart/2005/8/layout/vList6"/>
    <dgm:cxn modelId="{0F1DAD28-F773-412A-BCF2-DCDB27498B2A}" type="presOf" srcId="{6008D383-106A-412A-A5F6-F1954CFFF3CB}" destId="{A6A17494-632E-47F9-A421-ADA2653801D3}" srcOrd="0" destOrd="0" presId="urn:microsoft.com/office/officeart/2005/8/layout/vList6"/>
    <dgm:cxn modelId="{432F3764-FFE1-4FFB-96E9-2B655493D05D}" srcId="{F88A6CBC-D9A4-497D-8E4B-7A7FB1E16DF2}" destId="{FD2C3E94-2DED-4274-8872-5E7D8DD9B4A9}" srcOrd="3" destOrd="0" parTransId="{65DAAC63-57A3-42B1-9B0A-2DC323E0BC9A}" sibTransId="{C03B03B1-8B36-4989-8496-7AE98E83AA2C}"/>
    <dgm:cxn modelId="{72877B69-564E-4DEC-9158-ADE968524DC8}" srcId="{F88A6CBC-D9A4-497D-8E4B-7A7FB1E16DF2}" destId="{6008D383-106A-412A-A5F6-F1954CFFF3CB}" srcOrd="0" destOrd="0" parTransId="{8576256E-DED5-441C-918C-AF6D15038C01}" sibTransId="{F8F0D0BE-A1A0-490E-BA13-F995F776527D}"/>
    <dgm:cxn modelId="{6A33E669-C3DE-492F-A8B2-B8463899C31F}" type="presOf" srcId="{1F41FECA-DEFB-476B-8B57-8B535CA13E70}" destId="{FE07C29C-E7A4-4EB9-BFD4-D50E07C2AEC8}" srcOrd="0" destOrd="0" presId="urn:microsoft.com/office/officeart/2005/8/layout/vList6"/>
    <dgm:cxn modelId="{AD58A674-226A-422F-B245-0C1A11084331}" type="presOf" srcId="{FD2C3E94-2DED-4274-8872-5E7D8DD9B4A9}" destId="{A6A17494-632E-47F9-A421-ADA2653801D3}" srcOrd="0" destOrd="3" presId="urn:microsoft.com/office/officeart/2005/8/layout/vList6"/>
    <dgm:cxn modelId="{B4ED2755-D318-4A6B-8D88-DBF3CD5432A7}" srcId="{CBC41C2E-144E-4A6E-9797-D85F5991DB99}" destId="{F88A6CBC-D9A4-497D-8E4B-7A7FB1E16DF2}" srcOrd="1" destOrd="0" parTransId="{415F2F08-E46D-4089-9AC9-956BD670ABC3}" sibTransId="{5CFF8A44-E72B-49D0-9161-307B644E5D57}"/>
    <dgm:cxn modelId="{82693858-DFB7-4CFE-BE11-55A03126F8F2}" type="presOf" srcId="{1C045B0E-84F0-42DE-AF52-814F9BC9C178}" destId="{A6A17494-632E-47F9-A421-ADA2653801D3}" srcOrd="0" destOrd="2" presId="urn:microsoft.com/office/officeart/2005/8/layout/vList6"/>
    <dgm:cxn modelId="{F0851D7C-6F59-446A-9E75-8C19C0EECF63}" srcId="{CBC41C2E-144E-4A6E-9797-D85F5991DB99}" destId="{1F41FECA-DEFB-476B-8B57-8B535CA13E70}" srcOrd="0" destOrd="0" parTransId="{D25EAB85-2526-4E4C-961A-C4130CA8B3FA}" sibTransId="{B360A8B8-7748-4744-977C-A7257236E7EC}"/>
    <dgm:cxn modelId="{F425C27D-D960-4D9B-8950-3A4CF9192485}" type="presOf" srcId="{CBC41C2E-144E-4A6E-9797-D85F5991DB99}" destId="{5084F091-0CD5-45CB-B600-E6F0588E4C3C}" srcOrd="0" destOrd="0" presId="urn:microsoft.com/office/officeart/2005/8/layout/vList6"/>
    <dgm:cxn modelId="{EBB3BF84-1D3E-48C7-9F96-83FCD8D1DFE1}" srcId="{1F41FECA-DEFB-476B-8B57-8B535CA13E70}" destId="{64E10057-89E0-4312-B337-82577D783E2E}" srcOrd="0" destOrd="0" parTransId="{7F35F7EE-3D5F-4E2F-940F-C1CDD814CEB5}" sibTransId="{E1165006-0BFD-4C90-8EF5-172FE7B64CF6}"/>
    <dgm:cxn modelId="{DF902F92-D821-4441-9CD8-E3C235A47925}" srcId="{F88A6CBC-D9A4-497D-8E4B-7A7FB1E16DF2}" destId="{E16F07E4-626C-4F22-87C0-78D77EFFCEF0}" srcOrd="1" destOrd="0" parTransId="{0916EA60-E7D8-41F0-9F0E-A02032ADA149}" sibTransId="{D9169585-38E7-4C9B-BEBD-BDCCB8A922AE}"/>
    <dgm:cxn modelId="{3FC013A2-72DD-4B46-AD82-8FB6D03A296A}" srcId="{F88A6CBC-D9A4-497D-8E4B-7A7FB1E16DF2}" destId="{1C045B0E-84F0-42DE-AF52-814F9BC9C178}" srcOrd="2" destOrd="0" parTransId="{280D2360-473A-462D-ABA6-E97D4F3AD517}" sibTransId="{6FFA00C0-9E28-4859-BC87-B4460D27F27D}"/>
    <dgm:cxn modelId="{13E9CDB2-25C6-4E81-8F86-9C755CC86B1D}" type="presOf" srcId="{E16F07E4-626C-4F22-87C0-78D77EFFCEF0}" destId="{A6A17494-632E-47F9-A421-ADA2653801D3}" srcOrd="0" destOrd="1" presId="urn:microsoft.com/office/officeart/2005/8/layout/vList6"/>
    <dgm:cxn modelId="{A5DC34C3-7F67-4A34-AF77-7E7BD6456144}" type="presOf" srcId="{64E10057-89E0-4312-B337-82577D783E2E}" destId="{8C871540-1A88-425B-A64E-CDFFE6223E09}" srcOrd="0" destOrd="0" presId="urn:microsoft.com/office/officeart/2005/8/layout/vList6"/>
    <dgm:cxn modelId="{341846A0-D5E2-4A49-8578-FE264937EA99}" type="presParOf" srcId="{5084F091-0CD5-45CB-B600-E6F0588E4C3C}" destId="{0A834991-8C77-4C6D-AFB1-1375E41EF632}" srcOrd="0" destOrd="0" presId="urn:microsoft.com/office/officeart/2005/8/layout/vList6"/>
    <dgm:cxn modelId="{2713A3C0-D007-4340-8ACB-12D9DDA9EB7C}" type="presParOf" srcId="{0A834991-8C77-4C6D-AFB1-1375E41EF632}" destId="{FE07C29C-E7A4-4EB9-BFD4-D50E07C2AEC8}" srcOrd="0" destOrd="0" presId="urn:microsoft.com/office/officeart/2005/8/layout/vList6"/>
    <dgm:cxn modelId="{FDF6B9DF-24AD-4A49-8182-00F7BD471889}" type="presParOf" srcId="{0A834991-8C77-4C6D-AFB1-1375E41EF632}" destId="{8C871540-1A88-425B-A64E-CDFFE6223E09}" srcOrd="1" destOrd="0" presId="urn:microsoft.com/office/officeart/2005/8/layout/vList6"/>
    <dgm:cxn modelId="{65C5E296-34C2-446F-8B9D-D0687569EAD9}" type="presParOf" srcId="{5084F091-0CD5-45CB-B600-E6F0588E4C3C}" destId="{4AE514F7-C5B1-49D6-B7C6-4A67D73F0918}" srcOrd="1" destOrd="0" presId="urn:microsoft.com/office/officeart/2005/8/layout/vList6"/>
    <dgm:cxn modelId="{9748BF71-D585-42A0-9B49-727B1142CC51}" type="presParOf" srcId="{5084F091-0CD5-45CB-B600-E6F0588E4C3C}" destId="{7BD60CC1-FB6B-404D-A9F8-41583A9ED3CA}" srcOrd="2" destOrd="0" presId="urn:microsoft.com/office/officeart/2005/8/layout/vList6"/>
    <dgm:cxn modelId="{6EB86487-F19D-4C5E-A218-9E88157B37BF}" type="presParOf" srcId="{7BD60CC1-FB6B-404D-A9F8-41583A9ED3CA}" destId="{95ED96C0-9E47-477C-85B8-CDA52026D541}" srcOrd="0" destOrd="0" presId="urn:microsoft.com/office/officeart/2005/8/layout/vList6"/>
    <dgm:cxn modelId="{1049EA78-581E-4867-AFFC-05ED3834EA17}" type="presParOf" srcId="{7BD60CC1-FB6B-404D-A9F8-41583A9ED3CA}" destId="{A6A17494-632E-47F9-A421-ADA2653801D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B6EB924C-70BF-442D-B41C-DA30757899A1}" type="doc">
      <dgm:prSet loTypeId="urn:microsoft.com/office/officeart/2005/8/layout/target3" loCatId="list" qsTypeId="urn:microsoft.com/office/officeart/2005/8/quickstyle/simple4" qsCatId="simple" csTypeId="urn:microsoft.com/office/officeart/2005/8/colors/accent1_2" csCatId="accent1" phldr="1"/>
      <dgm:spPr/>
    </dgm:pt>
    <dgm:pt modelId="{9083876A-D625-4D1F-A092-858E6BB09C74}">
      <dgm:prSet phldrT="[Tekst]"/>
      <dgm:spPr/>
      <dgm:t>
        <a:bodyPr/>
        <a:lstStyle/>
        <a:p>
          <a:r>
            <a:rPr lang="pl-PL" b="1" dirty="0"/>
            <a:t>Prezes sądu</a:t>
          </a:r>
          <a:r>
            <a:rPr lang="pl-PL" dirty="0"/>
            <a:t>: (1) kieruje sądem i reprezentuje go na zewnątrz (art. 22 par. 1 </a:t>
          </a:r>
          <a:r>
            <a:rPr lang="pl-PL" dirty="0" err="1"/>
            <a:t>p.u.s.p</a:t>
          </a:r>
          <a:r>
            <a:rPr lang="pl-PL" dirty="0"/>
            <a:t>.), (2) kompetencje procesowe i organizacyjne (art. 81, 337 i 338 k.p.k.).</a:t>
          </a:r>
          <a:endParaRPr lang="en-GB" dirty="0"/>
        </a:p>
      </dgm:t>
    </dgm:pt>
    <dgm:pt modelId="{28CBF67C-9184-46D1-996D-FA54A1841D77}" type="parTrans" cxnId="{9E41F168-64DF-4F22-BA5F-0F7D2235C388}">
      <dgm:prSet/>
      <dgm:spPr/>
      <dgm:t>
        <a:bodyPr/>
        <a:lstStyle/>
        <a:p>
          <a:endParaRPr lang="en-GB"/>
        </a:p>
      </dgm:t>
    </dgm:pt>
    <dgm:pt modelId="{AD81D94C-08B0-459E-BE25-A5ECE632FD1F}" type="sibTrans" cxnId="{9E41F168-64DF-4F22-BA5F-0F7D2235C388}">
      <dgm:prSet/>
      <dgm:spPr/>
      <dgm:t>
        <a:bodyPr/>
        <a:lstStyle/>
        <a:p>
          <a:endParaRPr lang="en-GB"/>
        </a:p>
      </dgm:t>
    </dgm:pt>
    <dgm:pt modelId="{890EEB30-AE8A-4619-9DF9-574D42EBFF03}">
      <dgm:prSet phldrT="[Tekst]"/>
      <dgm:spPr/>
      <dgm:t>
        <a:bodyPr/>
        <a:lstStyle/>
        <a:p>
          <a:r>
            <a:rPr lang="pl-PL" b="1" dirty="0"/>
            <a:t>Przewodniczący wydziału</a:t>
          </a:r>
          <a:r>
            <a:rPr lang="pl-PL" dirty="0"/>
            <a:t>: (1) kieruje wydziałem (art. 11 par. 2 </a:t>
          </a:r>
          <a:r>
            <a:rPr lang="pl-PL" dirty="0" err="1"/>
            <a:t>p.u.s.p</a:t>
          </a:r>
          <a:r>
            <a:rPr lang="pl-PL" dirty="0"/>
            <a:t>.), (2) wykonuje funkcje prezesa sądu w kwestiach niewymagających postanowienia (art. 93 par. 2 k.p.k.)</a:t>
          </a:r>
          <a:endParaRPr lang="en-GB" dirty="0"/>
        </a:p>
      </dgm:t>
    </dgm:pt>
    <dgm:pt modelId="{1C717372-45D7-40D5-8D93-3C4468851E22}" type="parTrans" cxnId="{A944788E-19EE-416F-9CEE-50FC99473801}">
      <dgm:prSet/>
      <dgm:spPr/>
      <dgm:t>
        <a:bodyPr/>
        <a:lstStyle/>
        <a:p>
          <a:endParaRPr lang="en-GB"/>
        </a:p>
      </dgm:t>
    </dgm:pt>
    <dgm:pt modelId="{6538081E-4661-404A-9238-63C2E8ACA3E6}" type="sibTrans" cxnId="{A944788E-19EE-416F-9CEE-50FC99473801}">
      <dgm:prSet/>
      <dgm:spPr/>
      <dgm:t>
        <a:bodyPr/>
        <a:lstStyle/>
        <a:p>
          <a:endParaRPr lang="en-GB"/>
        </a:p>
      </dgm:t>
    </dgm:pt>
    <dgm:pt modelId="{00DF055C-363A-4127-B1A1-68283F50FB03}">
      <dgm:prSet phldrT="[Tekst]"/>
      <dgm:spPr/>
      <dgm:t>
        <a:bodyPr/>
        <a:lstStyle/>
        <a:p>
          <a:r>
            <a:rPr lang="pl-PL" b="1" dirty="0"/>
            <a:t>Upoważniony sędzia </a:t>
          </a:r>
          <a:r>
            <a:rPr lang="pl-PL" dirty="0"/>
            <a:t>– może zastępować prezesa sądu lub przewodniczącego wydziału w kwestiach niewymagających wydania postanowienia – art. 93 par. 2 k.p.k. – </a:t>
          </a:r>
          <a:r>
            <a:rPr lang="pl-PL" b="1" dirty="0"/>
            <a:t>w praktyce sędzia – referent </a:t>
          </a:r>
          <a:endParaRPr lang="en-GB" dirty="0"/>
        </a:p>
      </dgm:t>
    </dgm:pt>
    <dgm:pt modelId="{1D03066C-A874-4A9F-8DB6-02F3E5218B57}" type="parTrans" cxnId="{B2E5EA84-BC9F-4B41-BF2D-DD5509F83AD5}">
      <dgm:prSet/>
      <dgm:spPr/>
      <dgm:t>
        <a:bodyPr/>
        <a:lstStyle/>
        <a:p>
          <a:endParaRPr lang="en-GB"/>
        </a:p>
      </dgm:t>
    </dgm:pt>
    <dgm:pt modelId="{54939ECE-FA58-4F1B-9C4A-4B073AD16CF8}" type="sibTrans" cxnId="{B2E5EA84-BC9F-4B41-BF2D-DD5509F83AD5}">
      <dgm:prSet/>
      <dgm:spPr/>
      <dgm:t>
        <a:bodyPr/>
        <a:lstStyle/>
        <a:p>
          <a:endParaRPr lang="en-GB"/>
        </a:p>
      </dgm:t>
    </dgm:pt>
    <dgm:pt modelId="{D76802B7-8703-44FB-801B-C57180961D5D}">
      <dgm:prSet phldrT="[Tekst]"/>
      <dgm:spPr/>
      <dgm:t>
        <a:bodyPr/>
        <a:lstStyle/>
        <a:p>
          <a:r>
            <a:rPr lang="pl-PL" b="1" dirty="0"/>
            <a:t>Przewodniczący składu </a:t>
          </a:r>
          <a:r>
            <a:rPr lang="pl-PL" dirty="0"/>
            <a:t>– </a:t>
          </a:r>
          <a:r>
            <a:rPr lang="pl-PL" b="1" dirty="0"/>
            <a:t>zasada kierownictwa </a:t>
          </a:r>
          <a:r>
            <a:rPr lang="pl-PL" b="0" dirty="0"/>
            <a:t>– (1) wyznacza rozprawę główną (art. 350 par. 1 k.p.k.), (2) zarządza sprowadzenie dowodów na rozprawę (art. 352 k.p.k.), (3) czuwa nad prawidłowym przebiegiem rozprawy, bacząc, aby wyjaśniono wszystkie okoliczności (art. 366 par. 1 k.p.k.),  (4) dopuszcza dowody, co do których przeciwnik procesowy się nie sprzeciwia (art. 368  par. 1k.p.k.)</a:t>
          </a:r>
          <a:endParaRPr lang="en-GB" dirty="0"/>
        </a:p>
      </dgm:t>
    </dgm:pt>
    <dgm:pt modelId="{D2FCDD2D-5604-46E7-8B83-F4A8B1725FED}" type="parTrans" cxnId="{55DA6EEA-FE2D-4037-9DE5-42AA85EAB8CB}">
      <dgm:prSet/>
      <dgm:spPr/>
      <dgm:t>
        <a:bodyPr/>
        <a:lstStyle/>
        <a:p>
          <a:endParaRPr lang="en-GB"/>
        </a:p>
      </dgm:t>
    </dgm:pt>
    <dgm:pt modelId="{CE1D2586-8BAA-4E10-940D-A4C515BE70B6}" type="sibTrans" cxnId="{55DA6EEA-FE2D-4037-9DE5-42AA85EAB8CB}">
      <dgm:prSet/>
      <dgm:spPr/>
      <dgm:t>
        <a:bodyPr/>
        <a:lstStyle/>
        <a:p>
          <a:endParaRPr lang="en-GB"/>
        </a:p>
      </dgm:t>
    </dgm:pt>
    <dgm:pt modelId="{EA129248-778F-42EC-8D38-A5799BBE5FA1}" type="pres">
      <dgm:prSet presAssocID="{B6EB924C-70BF-442D-B41C-DA30757899A1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3709ED1C-8598-460B-A8E6-4FD8D7B29DD3}" type="pres">
      <dgm:prSet presAssocID="{9083876A-D625-4D1F-A092-858E6BB09C74}" presName="circle1" presStyleLbl="node1" presStyleIdx="0" presStyleCnt="4"/>
      <dgm:spPr/>
    </dgm:pt>
    <dgm:pt modelId="{E33EA9C1-E4C1-4B84-85C6-105A43B8D133}" type="pres">
      <dgm:prSet presAssocID="{9083876A-D625-4D1F-A092-858E6BB09C74}" presName="space" presStyleCnt="0"/>
      <dgm:spPr/>
    </dgm:pt>
    <dgm:pt modelId="{3E50B9FC-4643-4480-9C31-224FA481AB4D}" type="pres">
      <dgm:prSet presAssocID="{9083876A-D625-4D1F-A092-858E6BB09C74}" presName="rect1" presStyleLbl="alignAcc1" presStyleIdx="0" presStyleCnt="4"/>
      <dgm:spPr/>
    </dgm:pt>
    <dgm:pt modelId="{0D0BFB9B-9396-4CA2-A833-C223362ED0D0}" type="pres">
      <dgm:prSet presAssocID="{890EEB30-AE8A-4619-9DF9-574D42EBFF03}" presName="vertSpace2" presStyleLbl="node1" presStyleIdx="0" presStyleCnt="4"/>
      <dgm:spPr/>
    </dgm:pt>
    <dgm:pt modelId="{D7852A8E-9092-468B-B4E9-4A3366280373}" type="pres">
      <dgm:prSet presAssocID="{890EEB30-AE8A-4619-9DF9-574D42EBFF03}" presName="circle2" presStyleLbl="node1" presStyleIdx="1" presStyleCnt="4"/>
      <dgm:spPr/>
    </dgm:pt>
    <dgm:pt modelId="{54AD4A6A-29EA-4469-8125-F8780A12394E}" type="pres">
      <dgm:prSet presAssocID="{890EEB30-AE8A-4619-9DF9-574D42EBFF03}" presName="rect2" presStyleLbl="alignAcc1" presStyleIdx="1" presStyleCnt="4"/>
      <dgm:spPr/>
    </dgm:pt>
    <dgm:pt modelId="{93C7C566-5E14-4CBE-9DAA-CD3FD80C1F8F}" type="pres">
      <dgm:prSet presAssocID="{00DF055C-363A-4127-B1A1-68283F50FB03}" presName="vertSpace3" presStyleLbl="node1" presStyleIdx="1" presStyleCnt="4"/>
      <dgm:spPr/>
    </dgm:pt>
    <dgm:pt modelId="{8167222D-65FA-4014-9381-73EE3D815DC9}" type="pres">
      <dgm:prSet presAssocID="{00DF055C-363A-4127-B1A1-68283F50FB03}" presName="circle3" presStyleLbl="node1" presStyleIdx="2" presStyleCnt="4"/>
      <dgm:spPr/>
    </dgm:pt>
    <dgm:pt modelId="{37867153-3FEB-43C2-B22E-158C515DB04D}" type="pres">
      <dgm:prSet presAssocID="{00DF055C-363A-4127-B1A1-68283F50FB03}" presName="rect3" presStyleLbl="alignAcc1" presStyleIdx="2" presStyleCnt="4"/>
      <dgm:spPr/>
    </dgm:pt>
    <dgm:pt modelId="{9ADA4D0B-1D05-4FD3-BAB4-6C0124E343CF}" type="pres">
      <dgm:prSet presAssocID="{D76802B7-8703-44FB-801B-C57180961D5D}" presName="vertSpace4" presStyleLbl="node1" presStyleIdx="2" presStyleCnt="4"/>
      <dgm:spPr/>
    </dgm:pt>
    <dgm:pt modelId="{C6D47586-CD0A-483E-9097-AA6CA6C968C1}" type="pres">
      <dgm:prSet presAssocID="{D76802B7-8703-44FB-801B-C57180961D5D}" presName="circle4" presStyleLbl="node1" presStyleIdx="3" presStyleCnt="4"/>
      <dgm:spPr/>
    </dgm:pt>
    <dgm:pt modelId="{627F14FC-8060-43DB-9F6C-5269A5828532}" type="pres">
      <dgm:prSet presAssocID="{D76802B7-8703-44FB-801B-C57180961D5D}" presName="rect4" presStyleLbl="alignAcc1" presStyleIdx="3" presStyleCnt="4"/>
      <dgm:spPr/>
    </dgm:pt>
    <dgm:pt modelId="{7B546056-1B8E-4681-B380-7091C0C28F45}" type="pres">
      <dgm:prSet presAssocID="{9083876A-D625-4D1F-A092-858E6BB09C74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994287DB-6566-4198-9346-E671BEA80DA2}" type="pres">
      <dgm:prSet presAssocID="{890EEB30-AE8A-4619-9DF9-574D42EBFF03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ACA5816D-403C-4A3F-A671-17E6ED6BE4B9}" type="pres">
      <dgm:prSet presAssocID="{00DF055C-363A-4127-B1A1-68283F50FB03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CA44BC8B-872E-4512-BDFF-6A0F9DE007A3}" type="pres">
      <dgm:prSet presAssocID="{D76802B7-8703-44FB-801B-C57180961D5D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6AABE919-37BB-49C4-B429-194436913512}" type="presOf" srcId="{B6EB924C-70BF-442D-B41C-DA30757899A1}" destId="{EA129248-778F-42EC-8D38-A5799BBE5FA1}" srcOrd="0" destOrd="0" presId="urn:microsoft.com/office/officeart/2005/8/layout/target3"/>
    <dgm:cxn modelId="{C12D4D2C-4118-4F7A-AC2F-995696E067FF}" type="presOf" srcId="{00DF055C-363A-4127-B1A1-68283F50FB03}" destId="{37867153-3FEB-43C2-B22E-158C515DB04D}" srcOrd="0" destOrd="0" presId="urn:microsoft.com/office/officeart/2005/8/layout/target3"/>
    <dgm:cxn modelId="{9E41F168-64DF-4F22-BA5F-0F7D2235C388}" srcId="{B6EB924C-70BF-442D-B41C-DA30757899A1}" destId="{9083876A-D625-4D1F-A092-858E6BB09C74}" srcOrd="0" destOrd="0" parTransId="{28CBF67C-9184-46D1-996D-FA54A1841D77}" sibTransId="{AD81D94C-08B0-459E-BE25-A5ECE632FD1F}"/>
    <dgm:cxn modelId="{BA4EAB6E-5026-4A07-8230-183B9D99B7D8}" type="presOf" srcId="{890EEB30-AE8A-4619-9DF9-574D42EBFF03}" destId="{54AD4A6A-29EA-4469-8125-F8780A12394E}" srcOrd="0" destOrd="0" presId="urn:microsoft.com/office/officeart/2005/8/layout/target3"/>
    <dgm:cxn modelId="{B2E5EA84-BC9F-4B41-BF2D-DD5509F83AD5}" srcId="{B6EB924C-70BF-442D-B41C-DA30757899A1}" destId="{00DF055C-363A-4127-B1A1-68283F50FB03}" srcOrd="2" destOrd="0" parTransId="{1D03066C-A874-4A9F-8DB6-02F3E5218B57}" sibTransId="{54939ECE-FA58-4F1B-9C4A-4B073AD16CF8}"/>
    <dgm:cxn modelId="{A944788E-19EE-416F-9CEE-50FC99473801}" srcId="{B6EB924C-70BF-442D-B41C-DA30757899A1}" destId="{890EEB30-AE8A-4619-9DF9-574D42EBFF03}" srcOrd="1" destOrd="0" parTransId="{1C717372-45D7-40D5-8D93-3C4468851E22}" sibTransId="{6538081E-4661-404A-9238-63C2E8ACA3E6}"/>
    <dgm:cxn modelId="{E772EEA0-3854-4290-922C-3F88E909F603}" type="presOf" srcId="{00DF055C-363A-4127-B1A1-68283F50FB03}" destId="{ACA5816D-403C-4A3F-A671-17E6ED6BE4B9}" srcOrd="1" destOrd="0" presId="urn:microsoft.com/office/officeart/2005/8/layout/target3"/>
    <dgm:cxn modelId="{6578E0AB-329D-4288-97EC-4B273E3CA53F}" type="presOf" srcId="{9083876A-D625-4D1F-A092-858E6BB09C74}" destId="{3E50B9FC-4643-4480-9C31-224FA481AB4D}" srcOrd="0" destOrd="0" presId="urn:microsoft.com/office/officeart/2005/8/layout/target3"/>
    <dgm:cxn modelId="{ED69DBB4-A5F5-4221-A048-052A53638D09}" type="presOf" srcId="{9083876A-D625-4D1F-A092-858E6BB09C74}" destId="{7B546056-1B8E-4681-B380-7091C0C28F45}" srcOrd="1" destOrd="0" presId="urn:microsoft.com/office/officeart/2005/8/layout/target3"/>
    <dgm:cxn modelId="{631C6FCA-DBE0-4F9D-97FD-6E763DE4B6B5}" type="presOf" srcId="{890EEB30-AE8A-4619-9DF9-574D42EBFF03}" destId="{994287DB-6566-4198-9346-E671BEA80DA2}" srcOrd="1" destOrd="0" presId="urn:microsoft.com/office/officeart/2005/8/layout/target3"/>
    <dgm:cxn modelId="{E77AFACD-BD1C-45F3-B447-3BE9CC10293B}" type="presOf" srcId="{D76802B7-8703-44FB-801B-C57180961D5D}" destId="{627F14FC-8060-43DB-9F6C-5269A5828532}" srcOrd="0" destOrd="0" presId="urn:microsoft.com/office/officeart/2005/8/layout/target3"/>
    <dgm:cxn modelId="{5DCD35D4-34BB-4432-B8ED-47BE66C56E57}" type="presOf" srcId="{D76802B7-8703-44FB-801B-C57180961D5D}" destId="{CA44BC8B-872E-4512-BDFF-6A0F9DE007A3}" srcOrd="1" destOrd="0" presId="urn:microsoft.com/office/officeart/2005/8/layout/target3"/>
    <dgm:cxn modelId="{55DA6EEA-FE2D-4037-9DE5-42AA85EAB8CB}" srcId="{B6EB924C-70BF-442D-B41C-DA30757899A1}" destId="{D76802B7-8703-44FB-801B-C57180961D5D}" srcOrd="3" destOrd="0" parTransId="{D2FCDD2D-5604-46E7-8B83-F4A8B1725FED}" sibTransId="{CE1D2586-8BAA-4E10-940D-A4C515BE70B6}"/>
    <dgm:cxn modelId="{C2E0A3CF-71C3-4C40-BDC7-2C44BF520932}" type="presParOf" srcId="{EA129248-778F-42EC-8D38-A5799BBE5FA1}" destId="{3709ED1C-8598-460B-A8E6-4FD8D7B29DD3}" srcOrd="0" destOrd="0" presId="urn:microsoft.com/office/officeart/2005/8/layout/target3"/>
    <dgm:cxn modelId="{F3E7C972-9ABC-405E-8AFC-9A8230DC927B}" type="presParOf" srcId="{EA129248-778F-42EC-8D38-A5799BBE5FA1}" destId="{E33EA9C1-E4C1-4B84-85C6-105A43B8D133}" srcOrd="1" destOrd="0" presId="urn:microsoft.com/office/officeart/2005/8/layout/target3"/>
    <dgm:cxn modelId="{8B4846CA-004D-4208-91A3-EA534B546E08}" type="presParOf" srcId="{EA129248-778F-42EC-8D38-A5799BBE5FA1}" destId="{3E50B9FC-4643-4480-9C31-224FA481AB4D}" srcOrd="2" destOrd="0" presId="urn:microsoft.com/office/officeart/2005/8/layout/target3"/>
    <dgm:cxn modelId="{223D2AFD-C505-4324-96A8-957B0940FC93}" type="presParOf" srcId="{EA129248-778F-42EC-8D38-A5799BBE5FA1}" destId="{0D0BFB9B-9396-4CA2-A833-C223362ED0D0}" srcOrd="3" destOrd="0" presId="urn:microsoft.com/office/officeart/2005/8/layout/target3"/>
    <dgm:cxn modelId="{946795CD-60E7-4A39-A545-96EA187D90F6}" type="presParOf" srcId="{EA129248-778F-42EC-8D38-A5799BBE5FA1}" destId="{D7852A8E-9092-468B-B4E9-4A3366280373}" srcOrd="4" destOrd="0" presId="urn:microsoft.com/office/officeart/2005/8/layout/target3"/>
    <dgm:cxn modelId="{5F13E2BB-0A6A-4E1E-9E12-588E982E8278}" type="presParOf" srcId="{EA129248-778F-42EC-8D38-A5799BBE5FA1}" destId="{54AD4A6A-29EA-4469-8125-F8780A12394E}" srcOrd="5" destOrd="0" presId="urn:microsoft.com/office/officeart/2005/8/layout/target3"/>
    <dgm:cxn modelId="{44640274-1E28-4398-A074-D1B04741787A}" type="presParOf" srcId="{EA129248-778F-42EC-8D38-A5799BBE5FA1}" destId="{93C7C566-5E14-4CBE-9DAA-CD3FD80C1F8F}" srcOrd="6" destOrd="0" presId="urn:microsoft.com/office/officeart/2005/8/layout/target3"/>
    <dgm:cxn modelId="{6A92B875-C834-4223-BB0C-5DBB8D398217}" type="presParOf" srcId="{EA129248-778F-42EC-8D38-A5799BBE5FA1}" destId="{8167222D-65FA-4014-9381-73EE3D815DC9}" srcOrd="7" destOrd="0" presId="urn:microsoft.com/office/officeart/2005/8/layout/target3"/>
    <dgm:cxn modelId="{BC111DC3-5B52-4D38-A1C5-62A207603C7C}" type="presParOf" srcId="{EA129248-778F-42EC-8D38-A5799BBE5FA1}" destId="{37867153-3FEB-43C2-B22E-158C515DB04D}" srcOrd="8" destOrd="0" presId="urn:microsoft.com/office/officeart/2005/8/layout/target3"/>
    <dgm:cxn modelId="{B1F46E35-1C6F-468E-B7A1-30EE4237D41D}" type="presParOf" srcId="{EA129248-778F-42EC-8D38-A5799BBE5FA1}" destId="{9ADA4D0B-1D05-4FD3-BAB4-6C0124E343CF}" srcOrd="9" destOrd="0" presId="urn:microsoft.com/office/officeart/2005/8/layout/target3"/>
    <dgm:cxn modelId="{CFFDF248-0D7F-4BF5-B29E-1D03F504169F}" type="presParOf" srcId="{EA129248-778F-42EC-8D38-A5799BBE5FA1}" destId="{C6D47586-CD0A-483E-9097-AA6CA6C968C1}" srcOrd="10" destOrd="0" presId="urn:microsoft.com/office/officeart/2005/8/layout/target3"/>
    <dgm:cxn modelId="{D6F69B48-2E9F-429B-8C27-EBD9394EB086}" type="presParOf" srcId="{EA129248-778F-42EC-8D38-A5799BBE5FA1}" destId="{627F14FC-8060-43DB-9F6C-5269A5828532}" srcOrd="11" destOrd="0" presId="urn:microsoft.com/office/officeart/2005/8/layout/target3"/>
    <dgm:cxn modelId="{1DD02656-24F7-4E4A-AD8E-50C5192D7F11}" type="presParOf" srcId="{EA129248-778F-42EC-8D38-A5799BBE5FA1}" destId="{7B546056-1B8E-4681-B380-7091C0C28F45}" srcOrd="12" destOrd="0" presId="urn:microsoft.com/office/officeart/2005/8/layout/target3"/>
    <dgm:cxn modelId="{682D7683-2A75-48CB-B121-A501093253FB}" type="presParOf" srcId="{EA129248-778F-42EC-8D38-A5799BBE5FA1}" destId="{994287DB-6566-4198-9346-E671BEA80DA2}" srcOrd="13" destOrd="0" presId="urn:microsoft.com/office/officeart/2005/8/layout/target3"/>
    <dgm:cxn modelId="{A3858535-DF74-4D48-B5BA-AC5E785B6E1B}" type="presParOf" srcId="{EA129248-778F-42EC-8D38-A5799BBE5FA1}" destId="{ACA5816D-403C-4A3F-A671-17E6ED6BE4B9}" srcOrd="14" destOrd="0" presId="urn:microsoft.com/office/officeart/2005/8/layout/target3"/>
    <dgm:cxn modelId="{37DE0165-52B5-4699-9E44-C28E766FA968}" type="presParOf" srcId="{EA129248-778F-42EC-8D38-A5799BBE5FA1}" destId="{CA44BC8B-872E-4512-BDFF-6A0F9DE007A3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4562D7A3-C148-476F-AF74-A65AE229A7E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3AD54D9-04D9-40BC-8FBC-AC69F8D5C47E}">
      <dgm:prSet phldrT="[Tekst]"/>
      <dgm:spPr/>
      <dgm:t>
        <a:bodyPr/>
        <a:lstStyle/>
        <a:p>
          <a:r>
            <a:rPr lang="pl-PL" dirty="0"/>
            <a:t>Właściwość rzeczowa</a:t>
          </a:r>
        </a:p>
      </dgm:t>
    </dgm:pt>
    <dgm:pt modelId="{58E2FDB5-60E9-433E-B234-BCFF253AFDCE}" type="parTrans" cxnId="{EAEA345E-F75A-4DC1-B7B4-BC70E24EDD1B}">
      <dgm:prSet/>
      <dgm:spPr/>
      <dgm:t>
        <a:bodyPr/>
        <a:lstStyle/>
        <a:p>
          <a:endParaRPr lang="pl-PL"/>
        </a:p>
      </dgm:t>
    </dgm:pt>
    <dgm:pt modelId="{08B3911F-E06C-4865-96BD-3778190AB334}" type="sibTrans" cxnId="{EAEA345E-F75A-4DC1-B7B4-BC70E24EDD1B}">
      <dgm:prSet/>
      <dgm:spPr/>
      <dgm:t>
        <a:bodyPr/>
        <a:lstStyle/>
        <a:p>
          <a:endParaRPr lang="pl-PL"/>
        </a:p>
      </dgm:t>
    </dgm:pt>
    <dgm:pt modelId="{D841733D-7923-4C1C-B52D-0D6FAB704273}">
      <dgm:prSet phldrT="[Tekst]"/>
      <dgm:spPr/>
      <dgm:t>
        <a:bodyPr/>
        <a:lstStyle/>
        <a:p>
          <a:r>
            <a:rPr lang="pl-PL" dirty="0"/>
            <a:t>Właściwość miejscowa</a:t>
          </a:r>
        </a:p>
      </dgm:t>
    </dgm:pt>
    <dgm:pt modelId="{DF937E27-7DBE-4A8E-9C66-0E3944606816}" type="parTrans" cxnId="{A6F0B882-7B3F-48A8-8726-195ABC62D2D6}">
      <dgm:prSet/>
      <dgm:spPr/>
      <dgm:t>
        <a:bodyPr/>
        <a:lstStyle/>
        <a:p>
          <a:endParaRPr lang="pl-PL"/>
        </a:p>
      </dgm:t>
    </dgm:pt>
    <dgm:pt modelId="{8CE18FC1-6BB3-4A79-BFE0-BF32E35D1A52}" type="sibTrans" cxnId="{A6F0B882-7B3F-48A8-8726-195ABC62D2D6}">
      <dgm:prSet/>
      <dgm:spPr/>
      <dgm:t>
        <a:bodyPr/>
        <a:lstStyle/>
        <a:p>
          <a:endParaRPr lang="pl-PL"/>
        </a:p>
      </dgm:t>
    </dgm:pt>
    <dgm:pt modelId="{28F901C6-D5EB-4D2E-B181-FB10132C6D86}">
      <dgm:prSet phldrT="[Tekst]"/>
      <dgm:spPr/>
      <dgm:t>
        <a:bodyPr/>
        <a:lstStyle/>
        <a:p>
          <a:r>
            <a:rPr lang="pl-PL" dirty="0"/>
            <a:t>Upoważnienie sądu do przeprowadzenia czynności procesowych ze względu na miejsce zdarzenia</a:t>
          </a:r>
        </a:p>
      </dgm:t>
    </dgm:pt>
    <dgm:pt modelId="{0C9956C0-59AE-4A04-BDB3-EBD06A322E24}" type="parTrans" cxnId="{17E83BEE-4F05-4B59-BA3F-30C8437AB8BB}">
      <dgm:prSet/>
      <dgm:spPr/>
      <dgm:t>
        <a:bodyPr/>
        <a:lstStyle/>
        <a:p>
          <a:endParaRPr lang="pl-PL"/>
        </a:p>
      </dgm:t>
    </dgm:pt>
    <dgm:pt modelId="{48BA1825-E464-4D26-A4F1-1EF01ABC6E25}" type="sibTrans" cxnId="{17E83BEE-4F05-4B59-BA3F-30C8437AB8BB}">
      <dgm:prSet/>
      <dgm:spPr/>
      <dgm:t>
        <a:bodyPr/>
        <a:lstStyle/>
        <a:p>
          <a:endParaRPr lang="pl-PL"/>
        </a:p>
      </dgm:t>
    </dgm:pt>
    <dgm:pt modelId="{5D82EB64-7564-4281-93D0-A7FA0D7747D0}">
      <dgm:prSet phldrT="[Tekst]"/>
      <dgm:spPr/>
      <dgm:t>
        <a:bodyPr/>
        <a:lstStyle/>
        <a:p>
          <a:r>
            <a:rPr lang="pl-PL" dirty="0"/>
            <a:t>Właściwość</a:t>
          </a:r>
          <a:r>
            <a:rPr lang="pl-PL" baseline="0" dirty="0"/>
            <a:t> funkcjonalna</a:t>
          </a:r>
          <a:endParaRPr lang="pl-PL" dirty="0"/>
        </a:p>
      </dgm:t>
    </dgm:pt>
    <dgm:pt modelId="{428D8848-9F16-43E5-8483-B55B55856EC9}" type="parTrans" cxnId="{AA0D434C-F5CF-422D-B4F4-0D9ED987D0C7}">
      <dgm:prSet/>
      <dgm:spPr/>
      <dgm:t>
        <a:bodyPr/>
        <a:lstStyle/>
        <a:p>
          <a:endParaRPr lang="pl-PL"/>
        </a:p>
      </dgm:t>
    </dgm:pt>
    <dgm:pt modelId="{86E6E228-799B-4274-9DE9-9B84AC27B835}" type="sibTrans" cxnId="{AA0D434C-F5CF-422D-B4F4-0D9ED987D0C7}">
      <dgm:prSet/>
      <dgm:spPr/>
      <dgm:t>
        <a:bodyPr/>
        <a:lstStyle/>
        <a:p>
          <a:endParaRPr lang="pl-PL"/>
        </a:p>
      </dgm:t>
    </dgm:pt>
    <dgm:pt modelId="{CF73E14F-2476-4FE3-A8F1-FA6C9EB56BB6}">
      <dgm:prSet phldrT="[Tekst]"/>
      <dgm:spPr/>
      <dgm:t>
        <a:bodyPr/>
        <a:lstStyle/>
        <a:p>
          <a:r>
            <a:rPr lang="pl-PL" dirty="0"/>
            <a:t>Upoważnienie sądu do niecałościowego rozpoznania sprawy (np. w postępowaniu odwoławczym)</a:t>
          </a:r>
        </a:p>
      </dgm:t>
    </dgm:pt>
    <dgm:pt modelId="{7921B70F-B370-46F2-A17C-5846A590BD59}" type="parTrans" cxnId="{66274E40-4431-40BB-8D30-77D70558DFDF}">
      <dgm:prSet/>
      <dgm:spPr/>
      <dgm:t>
        <a:bodyPr/>
        <a:lstStyle/>
        <a:p>
          <a:endParaRPr lang="pl-PL"/>
        </a:p>
      </dgm:t>
    </dgm:pt>
    <dgm:pt modelId="{C5F02279-F63A-4599-A22C-80B3911BF9C8}" type="sibTrans" cxnId="{66274E40-4431-40BB-8D30-77D70558DFDF}">
      <dgm:prSet/>
      <dgm:spPr/>
      <dgm:t>
        <a:bodyPr/>
        <a:lstStyle/>
        <a:p>
          <a:endParaRPr lang="pl-PL"/>
        </a:p>
      </dgm:t>
    </dgm:pt>
    <dgm:pt modelId="{279F7444-4026-4765-A403-E4849F927843}">
      <dgm:prSet phldrT="[Tekst]"/>
      <dgm:spPr/>
      <dgm:t>
        <a:bodyPr/>
        <a:lstStyle/>
        <a:p>
          <a:r>
            <a:rPr lang="pl-PL" dirty="0"/>
            <a:t>Upoważnienie sądu do całościowego rozpoznania sprawy w I instancji</a:t>
          </a:r>
        </a:p>
      </dgm:t>
    </dgm:pt>
    <dgm:pt modelId="{F18077FF-7CF4-4B91-850D-AE1EC179E565}" type="parTrans" cxnId="{CC24766B-783C-4858-8356-F5FC9FCC0B79}">
      <dgm:prSet/>
      <dgm:spPr/>
    </dgm:pt>
    <dgm:pt modelId="{8DB8B8F8-A666-4A7D-882E-90648A60A4E6}" type="sibTrans" cxnId="{CC24766B-783C-4858-8356-F5FC9FCC0B79}">
      <dgm:prSet/>
      <dgm:spPr/>
    </dgm:pt>
    <dgm:pt modelId="{EBDB6AEA-D664-4470-A5E8-F6E3CDFFF315}" type="pres">
      <dgm:prSet presAssocID="{4562D7A3-C148-476F-AF74-A65AE229A7ED}" presName="linearFlow" presStyleCnt="0">
        <dgm:presLayoutVars>
          <dgm:dir/>
          <dgm:animLvl val="lvl"/>
          <dgm:resizeHandles val="exact"/>
        </dgm:presLayoutVars>
      </dgm:prSet>
      <dgm:spPr/>
    </dgm:pt>
    <dgm:pt modelId="{169501D8-A557-422B-AE53-706EFEB205D1}" type="pres">
      <dgm:prSet presAssocID="{A3AD54D9-04D9-40BC-8FBC-AC69F8D5C47E}" presName="composite" presStyleCnt="0"/>
      <dgm:spPr/>
    </dgm:pt>
    <dgm:pt modelId="{68B3C891-12F2-4910-91C0-10FA40B87C53}" type="pres">
      <dgm:prSet presAssocID="{A3AD54D9-04D9-40BC-8FBC-AC69F8D5C47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183AFC9-9650-43C2-BC12-5511EA8693F7}" type="pres">
      <dgm:prSet presAssocID="{A3AD54D9-04D9-40BC-8FBC-AC69F8D5C47E}" presName="descendantText" presStyleLbl="alignAcc1" presStyleIdx="0" presStyleCnt="3">
        <dgm:presLayoutVars>
          <dgm:bulletEnabled val="1"/>
        </dgm:presLayoutVars>
      </dgm:prSet>
      <dgm:spPr/>
    </dgm:pt>
    <dgm:pt modelId="{7E56CCC9-EAC6-4EB7-91D2-B45493C42984}" type="pres">
      <dgm:prSet presAssocID="{08B3911F-E06C-4865-96BD-3778190AB334}" presName="sp" presStyleCnt="0"/>
      <dgm:spPr/>
    </dgm:pt>
    <dgm:pt modelId="{0CEF84F9-6B4A-4951-826D-451FBDA9D133}" type="pres">
      <dgm:prSet presAssocID="{D841733D-7923-4C1C-B52D-0D6FAB704273}" presName="composite" presStyleCnt="0"/>
      <dgm:spPr/>
    </dgm:pt>
    <dgm:pt modelId="{31DB05F6-77FC-48BB-943A-7A820C546B36}" type="pres">
      <dgm:prSet presAssocID="{D841733D-7923-4C1C-B52D-0D6FAB70427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9ED53D8D-DDB7-4DE8-9C11-E57A9DDBC0D4}" type="pres">
      <dgm:prSet presAssocID="{D841733D-7923-4C1C-B52D-0D6FAB704273}" presName="descendantText" presStyleLbl="alignAcc1" presStyleIdx="1" presStyleCnt="3" custLinFactNeighborX="1177">
        <dgm:presLayoutVars>
          <dgm:bulletEnabled val="1"/>
        </dgm:presLayoutVars>
      </dgm:prSet>
      <dgm:spPr/>
    </dgm:pt>
    <dgm:pt modelId="{61CF0210-715B-4483-ABEA-BCDA31C5F78B}" type="pres">
      <dgm:prSet presAssocID="{8CE18FC1-6BB3-4A79-BFE0-BF32E35D1A52}" presName="sp" presStyleCnt="0"/>
      <dgm:spPr/>
    </dgm:pt>
    <dgm:pt modelId="{7F1BBCBA-6934-40FC-B39E-4116D51F675D}" type="pres">
      <dgm:prSet presAssocID="{5D82EB64-7564-4281-93D0-A7FA0D7747D0}" presName="composite" presStyleCnt="0"/>
      <dgm:spPr/>
    </dgm:pt>
    <dgm:pt modelId="{C26875AA-AC6E-4528-A7E7-980530BE138A}" type="pres">
      <dgm:prSet presAssocID="{5D82EB64-7564-4281-93D0-A7FA0D7747D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21F5C034-3127-45E2-B4F9-048E2B91C561}" type="pres">
      <dgm:prSet presAssocID="{5D82EB64-7564-4281-93D0-A7FA0D7747D0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4053F508-1ED6-4EA3-8D11-3147AC8421B0}" type="presOf" srcId="{A3AD54D9-04D9-40BC-8FBC-AC69F8D5C47E}" destId="{68B3C891-12F2-4910-91C0-10FA40B87C53}" srcOrd="0" destOrd="0" presId="urn:microsoft.com/office/officeart/2005/8/layout/chevron2"/>
    <dgm:cxn modelId="{66274E40-4431-40BB-8D30-77D70558DFDF}" srcId="{5D82EB64-7564-4281-93D0-A7FA0D7747D0}" destId="{CF73E14F-2476-4FE3-A8F1-FA6C9EB56BB6}" srcOrd="0" destOrd="0" parTransId="{7921B70F-B370-46F2-A17C-5846A590BD59}" sibTransId="{C5F02279-F63A-4599-A22C-80B3911BF9C8}"/>
    <dgm:cxn modelId="{EAEA345E-F75A-4DC1-B7B4-BC70E24EDD1B}" srcId="{4562D7A3-C148-476F-AF74-A65AE229A7ED}" destId="{A3AD54D9-04D9-40BC-8FBC-AC69F8D5C47E}" srcOrd="0" destOrd="0" parTransId="{58E2FDB5-60E9-433E-B234-BCFF253AFDCE}" sibTransId="{08B3911F-E06C-4865-96BD-3778190AB334}"/>
    <dgm:cxn modelId="{CC24766B-783C-4858-8356-F5FC9FCC0B79}" srcId="{A3AD54D9-04D9-40BC-8FBC-AC69F8D5C47E}" destId="{279F7444-4026-4765-A403-E4849F927843}" srcOrd="0" destOrd="0" parTransId="{F18077FF-7CF4-4B91-850D-AE1EC179E565}" sibTransId="{8DB8B8F8-A666-4A7D-882E-90648A60A4E6}"/>
    <dgm:cxn modelId="{AA0D434C-F5CF-422D-B4F4-0D9ED987D0C7}" srcId="{4562D7A3-C148-476F-AF74-A65AE229A7ED}" destId="{5D82EB64-7564-4281-93D0-A7FA0D7747D0}" srcOrd="2" destOrd="0" parTransId="{428D8848-9F16-43E5-8483-B55B55856EC9}" sibTransId="{86E6E228-799B-4274-9DE9-9B84AC27B835}"/>
    <dgm:cxn modelId="{A6F0B882-7B3F-48A8-8726-195ABC62D2D6}" srcId="{4562D7A3-C148-476F-AF74-A65AE229A7ED}" destId="{D841733D-7923-4C1C-B52D-0D6FAB704273}" srcOrd="1" destOrd="0" parTransId="{DF937E27-7DBE-4A8E-9C66-0E3944606816}" sibTransId="{8CE18FC1-6BB3-4A79-BFE0-BF32E35D1A52}"/>
    <dgm:cxn modelId="{1F75868C-8059-451E-83EE-30824AD6C488}" type="presOf" srcId="{28F901C6-D5EB-4D2E-B181-FB10132C6D86}" destId="{9ED53D8D-DDB7-4DE8-9C11-E57A9DDBC0D4}" srcOrd="0" destOrd="0" presId="urn:microsoft.com/office/officeart/2005/8/layout/chevron2"/>
    <dgm:cxn modelId="{C8D7E28D-9AFD-493F-8B17-B68C53021D36}" type="presOf" srcId="{5D82EB64-7564-4281-93D0-A7FA0D7747D0}" destId="{C26875AA-AC6E-4528-A7E7-980530BE138A}" srcOrd="0" destOrd="0" presId="urn:microsoft.com/office/officeart/2005/8/layout/chevron2"/>
    <dgm:cxn modelId="{623AE599-F6B1-4D4A-8B3E-BB85D804AFAD}" type="presOf" srcId="{CF73E14F-2476-4FE3-A8F1-FA6C9EB56BB6}" destId="{21F5C034-3127-45E2-B4F9-048E2B91C561}" srcOrd="0" destOrd="0" presId="urn:microsoft.com/office/officeart/2005/8/layout/chevron2"/>
    <dgm:cxn modelId="{236EF0A0-91AD-413D-8E4F-5578C31A5151}" type="presOf" srcId="{4562D7A3-C148-476F-AF74-A65AE229A7ED}" destId="{EBDB6AEA-D664-4470-A5E8-F6E3CDFFF315}" srcOrd="0" destOrd="0" presId="urn:microsoft.com/office/officeart/2005/8/layout/chevron2"/>
    <dgm:cxn modelId="{A43050DB-545E-46B3-A237-8AB6AAD9706D}" type="presOf" srcId="{D841733D-7923-4C1C-B52D-0D6FAB704273}" destId="{31DB05F6-77FC-48BB-943A-7A820C546B36}" srcOrd="0" destOrd="0" presId="urn:microsoft.com/office/officeart/2005/8/layout/chevron2"/>
    <dgm:cxn modelId="{C1E143E3-4012-467D-84E9-49B238DBF53C}" type="presOf" srcId="{279F7444-4026-4765-A403-E4849F927843}" destId="{E183AFC9-9650-43C2-BC12-5511EA8693F7}" srcOrd="0" destOrd="0" presId="urn:microsoft.com/office/officeart/2005/8/layout/chevron2"/>
    <dgm:cxn modelId="{17E83BEE-4F05-4B59-BA3F-30C8437AB8BB}" srcId="{D841733D-7923-4C1C-B52D-0D6FAB704273}" destId="{28F901C6-D5EB-4D2E-B181-FB10132C6D86}" srcOrd="0" destOrd="0" parTransId="{0C9956C0-59AE-4A04-BDB3-EBD06A322E24}" sibTransId="{48BA1825-E464-4D26-A4F1-1EF01ABC6E25}"/>
    <dgm:cxn modelId="{7B4B1DFA-E887-4014-9E8A-448BC9247C25}" type="presParOf" srcId="{EBDB6AEA-D664-4470-A5E8-F6E3CDFFF315}" destId="{169501D8-A557-422B-AE53-706EFEB205D1}" srcOrd="0" destOrd="0" presId="urn:microsoft.com/office/officeart/2005/8/layout/chevron2"/>
    <dgm:cxn modelId="{7FF2698D-EF09-49B8-ACEB-B2B818EC1B7B}" type="presParOf" srcId="{169501D8-A557-422B-AE53-706EFEB205D1}" destId="{68B3C891-12F2-4910-91C0-10FA40B87C53}" srcOrd="0" destOrd="0" presId="urn:microsoft.com/office/officeart/2005/8/layout/chevron2"/>
    <dgm:cxn modelId="{A6EB6297-DB57-4EEA-98AE-AC565DFC115C}" type="presParOf" srcId="{169501D8-A557-422B-AE53-706EFEB205D1}" destId="{E183AFC9-9650-43C2-BC12-5511EA8693F7}" srcOrd="1" destOrd="0" presId="urn:microsoft.com/office/officeart/2005/8/layout/chevron2"/>
    <dgm:cxn modelId="{DDF5DC5D-64CC-4438-82AD-650D0017F241}" type="presParOf" srcId="{EBDB6AEA-D664-4470-A5E8-F6E3CDFFF315}" destId="{7E56CCC9-EAC6-4EB7-91D2-B45493C42984}" srcOrd="1" destOrd="0" presId="urn:microsoft.com/office/officeart/2005/8/layout/chevron2"/>
    <dgm:cxn modelId="{A4DE513F-7E37-4102-A97D-611677B645F5}" type="presParOf" srcId="{EBDB6AEA-D664-4470-A5E8-F6E3CDFFF315}" destId="{0CEF84F9-6B4A-4951-826D-451FBDA9D133}" srcOrd="2" destOrd="0" presId="urn:microsoft.com/office/officeart/2005/8/layout/chevron2"/>
    <dgm:cxn modelId="{5FF7172A-0448-4542-BE60-5BFA961D4765}" type="presParOf" srcId="{0CEF84F9-6B4A-4951-826D-451FBDA9D133}" destId="{31DB05F6-77FC-48BB-943A-7A820C546B36}" srcOrd="0" destOrd="0" presId="urn:microsoft.com/office/officeart/2005/8/layout/chevron2"/>
    <dgm:cxn modelId="{9914B44E-EC76-40A8-868F-BAF6EFF60803}" type="presParOf" srcId="{0CEF84F9-6B4A-4951-826D-451FBDA9D133}" destId="{9ED53D8D-DDB7-4DE8-9C11-E57A9DDBC0D4}" srcOrd="1" destOrd="0" presId="urn:microsoft.com/office/officeart/2005/8/layout/chevron2"/>
    <dgm:cxn modelId="{99D615F6-053F-4104-A6DC-325299568519}" type="presParOf" srcId="{EBDB6AEA-D664-4470-A5E8-F6E3CDFFF315}" destId="{61CF0210-715B-4483-ABEA-BCDA31C5F78B}" srcOrd="3" destOrd="0" presId="urn:microsoft.com/office/officeart/2005/8/layout/chevron2"/>
    <dgm:cxn modelId="{EE1DFD2C-6D9D-4203-B4E7-4B0F5D78ECBA}" type="presParOf" srcId="{EBDB6AEA-D664-4470-A5E8-F6E3CDFFF315}" destId="{7F1BBCBA-6934-40FC-B39E-4116D51F675D}" srcOrd="4" destOrd="0" presId="urn:microsoft.com/office/officeart/2005/8/layout/chevron2"/>
    <dgm:cxn modelId="{01DD237D-876C-4557-BB1A-AABE464DE75E}" type="presParOf" srcId="{7F1BBCBA-6934-40FC-B39E-4116D51F675D}" destId="{C26875AA-AC6E-4528-A7E7-980530BE138A}" srcOrd="0" destOrd="0" presId="urn:microsoft.com/office/officeart/2005/8/layout/chevron2"/>
    <dgm:cxn modelId="{D7A75349-50A3-4172-903D-4824FCE6351F}" type="presParOf" srcId="{7F1BBCBA-6934-40FC-B39E-4116D51F675D}" destId="{21F5C034-3127-45E2-B4F9-048E2B91C56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1812A1EF-4A73-4F86-8320-86A04727F2E5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F9D8642-BD32-4A83-8E98-761B5AF639EE}">
      <dgm:prSet phldrT="[Tekst]"/>
      <dgm:spPr/>
      <dgm:t>
        <a:bodyPr/>
        <a:lstStyle/>
        <a:p>
          <a:r>
            <a:rPr lang="pl-PL" dirty="0"/>
            <a:t>Sąd rejonowy</a:t>
          </a:r>
        </a:p>
      </dgm:t>
    </dgm:pt>
    <dgm:pt modelId="{3C3F5EEA-7383-4474-AB93-B40B383366AA}" type="parTrans" cxnId="{D4591292-01B4-498A-8594-43B2B04BFAA6}">
      <dgm:prSet/>
      <dgm:spPr/>
      <dgm:t>
        <a:bodyPr/>
        <a:lstStyle/>
        <a:p>
          <a:endParaRPr lang="pl-PL"/>
        </a:p>
      </dgm:t>
    </dgm:pt>
    <dgm:pt modelId="{7580E437-2C4A-490C-AD0E-AE0463167D6F}" type="sibTrans" cxnId="{D4591292-01B4-498A-8594-43B2B04BFAA6}">
      <dgm:prSet/>
      <dgm:spPr/>
      <dgm:t>
        <a:bodyPr/>
        <a:lstStyle/>
        <a:p>
          <a:endParaRPr lang="pl-PL"/>
        </a:p>
      </dgm:t>
    </dgm:pt>
    <dgm:pt modelId="{6E8C5C03-3542-4C8C-AFB1-1E168C389803}">
      <dgm:prSet phldrT="[Tekst]"/>
      <dgm:spPr/>
      <dgm:t>
        <a:bodyPr/>
        <a:lstStyle/>
        <a:p>
          <a:r>
            <a:rPr lang="pl-PL" b="0" i="0" dirty="0"/>
            <a:t>we wszystkich sprawach, z wyjątkiem spraw przekazanych ustawą do właściwości innego sądu</a:t>
          </a:r>
          <a:endParaRPr lang="pl-PL" dirty="0"/>
        </a:p>
      </dgm:t>
    </dgm:pt>
    <dgm:pt modelId="{AB308215-FC12-48C2-8CD6-0A8E7C039FBC}" type="parTrans" cxnId="{56B664FF-66DA-4F1F-8AC1-1AA4FECCC9FD}">
      <dgm:prSet/>
      <dgm:spPr/>
      <dgm:t>
        <a:bodyPr/>
        <a:lstStyle/>
        <a:p>
          <a:endParaRPr lang="pl-PL"/>
        </a:p>
      </dgm:t>
    </dgm:pt>
    <dgm:pt modelId="{DFE36767-8726-4B8B-90D6-CB2E41F4EF2B}" type="sibTrans" cxnId="{56B664FF-66DA-4F1F-8AC1-1AA4FECCC9FD}">
      <dgm:prSet/>
      <dgm:spPr/>
      <dgm:t>
        <a:bodyPr/>
        <a:lstStyle/>
        <a:p>
          <a:endParaRPr lang="pl-PL"/>
        </a:p>
      </dgm:t>
    </dgm:pt>
    <dgm:pt modelId="{98B5930E-9C31-436B-A56C-8E27FE7B2313}">
      <dgm:prSet phldrT="[Tekst]"/>
      <dgm:spPr/>
      <dgm:t>
        <a:bodyPr/>
        <a:lstStyle/>
        <a:p>
          <a:r>
            <a:rPr lang="pl-PL" b="0" i="0" dirty="0"/>
            <a:t>środki odwoławcze w wypadkach wskazanych w ustawie (np. niektóre zażalenia na postanowienia o umorzeniu postępowania)</a:t>
          </a:r>
          <a:endParaRPr lang="pl-PL" dirty="0"/>
        </a:p>
      </dgm:t>
    </dgm:pt>
    <dgm:pt modelId="{1713F88C-3534-4C7F-95A1-4F57E2F6D112}" type="parTrans" cxnId="{00826D8D-1199-4E8C-B550-B5EC569932A0}">
      <dgm:prSet/>
      <dgm:spPr/>
      <dgm:t>
        <a:bodyPr/>
        <a:lstStyle/>
        <a:p>
          <a:endParaRPr lang="pl-PL"/>
        </a:p>
      </dgm:t>
    </dgm:pt>
    <dgm:pt modelId="{F156E409-507A-463F-90CB-8653D4DF877C}" type="sibTrans" cxnId="{00826D8D-1199-4E8C-B550-B5EC569932A0}">
      <dgm:prSet/>
      <dgm:spPr/>
      <dgm:t>
        <a:bodyPr/>
        <a:lstStyle/>
        <a:p>
          <a:endParaRPr lang="pl-PL"/>
        </a:p>
      </dgm:t>
    </dgm:pt>
    <dgm:pt modelId="{37BD2B90-8921-4129-9DB2-BCC046412E30}">
      <dgm:prSet phldrT="[Tekst]" phldr="1"/>
      <dgm:spPr/>
      <dgm:t>
        <a:bodyPr/>
        <a:lstStyle/>
        <a:p>
          <a:endParaRPr lang="pl-PL" dirty="0"/>
        </a:p>
      </dgm:t>
    </dgm:pt>
    <dgm:pt modelId="{EDAFAF60-8E7F-4742-AB4E-0C0A9E986847}" type="parTrans" cxnId="{5DE26C2E-A800-499B-B93B-D45EE498F759}">
      <dgm:prSet/>
      <dgm:spPr/>
      <dgm:t>
        <a:bodyPr/>
        <a:lstStyle/>
        <a:p>
          <a:endParaRPr lang="pl-PL"/>
        </a:p>
      </dgm:t>
    </dgm:pt>
    <dgm:pt modelId="{1D9080A6-5125-40B4-9A1F-FFC2AEF978DF}" type="sibTrans" cxnId="{5DE26C2E-A800-499B-B93B-D45EE498F759}">
      <dgm:prSet/>
      <dgm:spPr/>
      <dgm:t>
        <a:bodyPr/>
        <a:lstStyle/>
        <a:p>
          <a:endParaRPr lang="pl-PL"/>
        </a:p>
      </dgm:t>
    </dgm:pt>
    <dgm:pt modelId="{E70E93A8-98B3-4046-A841-CDE7AB10C1CF}">
      <dgm:prSet phldrT="[Tekst]" phldr="1"/>
      <dgm:spPr/>
      <dgm:t>
        <a:bodyPr/>
        <a:lstStyle/>
        <a:p>
          <a:endParaRPr lang="pl-PL" dirty="0"/>
        </a:p>
      </dgm:t>
    </dgm:pt>
    <dgm:pt modelId="{254442BC-2519-4950-AC45-D09A45D60E34}" type="parTrans" cxnId="{8B6B2581-B3FA-4981-83B1-2E47F9248E0E}">
      <dgm:prSet/>
      <dgm:spPr/>
      <dgm:t>
        <a:bodyPr/>
        <a:lstStyle/>
        <a:p>
          <a:endParaRPr lang="pl-PL"/>
        </a:p>
      </dgm:t>
    </dgm:pt>
    <dgm:pt modelId="{5CC35C9D-8B19-412B-99BC-026B6DAB384C}" type="sibTrans" cxnId="{8B6B2581-B3FA-4981-83B1-2E47F9248E0E}">
      <dgm:prSet/>
      <dgm:spPr/>
      <dgm:t>
        <a:bodyPr/>
        <a:lstStyle/>
        <a:p>
          <a:endParaRPr lang="pl-PL"/>
        </a:p>
      </dgm:t>
    </dgm:pt>
    <dgm:pt modelId="{918BB917-1B1A-43D8-84B6-F04B3DF2F669}">
      <dgm:prSet phldrT="[Tekst]" phldr="1"/>
      <dgm:spPr/>
      <dgm:t>
        <a:bodyPr/>
        <a:lstStyle/>
        <a:p>
          <a:endParaRPr lang="pl-PL"/>
        </a:p>
      </dgm:t>
    </dgm:pt>
    <dgm:pt modelId="{C3076DA0-77AB-4CF4-97D8-806EAED711A4}" type="parTrans" cxnId="{5B96EE8D-0638-4E50-80FA-54A473CDED7F}">
      <dgm:prSet/>
      <dgm:spPr/>
      <dgm:t>
        <a:bodyPr/>
        <a:lstStyle/>
        <a:p>
          <a:endParaRPr lang="pl-PL"/>
        </a:p>
      </dgm:t>
    </dgm:pt>
    <dgm:pt modelId="{77BB9BD6-4BE8-46CD-974A-273D4DC8A928}" type="sibTrans" cxnId="{5B96EE8D-0638-4E50-80FA-54A473CDED7F}">
      <dgm:prSet/>
      <dgm:spPr/>
      <dgm:t>
        <a:bodyPr/>
        <a:lstStyle/>
        <a:p>
          <a:endParaRPr lang="pl-PL"/>
        </a:p>
      </dgm:t>
    </dgm:pt>
    <dgm:pt modelId="{AB9C3BE1-E712-4B90-A5B3-4A9CB1A032FF}">
      <dgm:prSet phldrT="[Tekst]" phldr="1"/>
      <dgm:spPr/>
      <dgm:t>
        <a:bodyPr/>
        <a:lstStyle/>
        <a:p>
          <a:endParaRPr lang="pl-PL"/>
        </a:p>
      </dgm:t>
    </dgm:pt>
    <dgm:pt modelId="{C4E0F3CB-CF88-4880-B2AD-B9B6C16E1C15}" type="parTrans" cxnId="{36E8EF91-163D-4451-8232-95B64A0F346B}">
      <dgm:prSet/>
      <dgm:spPr/>
      <dgm:t>
        <a:bodyPr/>
        <a:lstStyle/>
        <a:p>
          <a:endParaRPr lang="pl-PL"/>
        </a:p>
      </dgm:t>
    </dgm:pt>
    <dgm:pt modelId="{48AE4C95-EDD7-447F-AEDF-0B5B2C00E667}" type="sibTrans" cxnId="{36E8EF91-163D-4451-8232-95B64A0F346B}">
      <dgm:prSet/>
      <dgm:spPr/>
      <dgm:t>
        <a:bodyPr/>
        <a:lstStyle/>
        <a:p>
          <a:endParaRPr lang="pl-PL"/>
        </a:p>
      </dgm:t>
    </dgm:pt>
    <dgm:pt modelId="{5709AA96-8B80-4A79-AFDB-7AA2428CECD4}">
      <dgm:prSet phldrT="[Tekst]" phldr="1"/>
      <dgm:spPr/>
      <dgm:t>
        <a:bodyPr/>
        <a:lstStyle/>
        <a:p>
          <a:endParaRPr lang="pl-PL"/>
        </a:p>
      </dgm:t>
    </dgm:pt>
    <dgm:pt modelId="{40D20264-9F81-400B-9AEC-BAF675918AEC}" type="parTrans" cxnId="{0C602EB8-3F3A-49E2-BFDE-C8C59F55F9B7}">
      <dgm:prSet/>
      <dgm:spPr/>
      <dgm:t>
        <a:bodyPr/>
        <a:lstStyle/>
        <a:p>
          <a:endParaRPr lang="pl-PL"/>
        </a:p>
      </dgm:t>
    </dgm:pt>
    <dgm:pt modelId="{295CEDBA-3301-4CE1-B2BB-7EB75191391C}" type="sibTrans" cxnId="{0C602EB8-3F3A-49E2-BFDE-C8C59F55F9B7}">
      <dgm:prSet/>
      <dgm:spPr/>
      <dgm:t>
        <a:bodyPr/>
        <a:lstStyle/>
        <a:p>
          <a:endParaRPr lang="pl-PL"/>
        </a:p>
      </dgm:t>
    </dgm:pt>
    <dgm:pt modelId="{38BA1B1D-ABC3-4F5C-A9A8-79071411F2CF}">
      <dgm:prSet phldrT="[Tekst]" phldr="1"/>
      <dgm:spPr/>
      <dgm:t>
        <a:bodyPr/>
        <a:lstStyle/>
        <a:p>
          <a:endParaRPr lang="pl-PL"/>
        </a:p>
      </dgm:t>
    </dgm:pt>
    <dgm:pt modelId="{B71017BE-928C-4793-9CC4-E78275FECD51}" type="parTrans" cxnId="{00A6F4A8-2C4C-4E7D-A870-07C5222C35D8}">
      <dgm:prSet/>
      <dgm:spPr/>
      <dgm:t>
        <a:bodyPr/>
        <a:lstStyle/>
        <a:p>
          <a:endParaRPr lang="pl-PL"/>
        </a:p>
      </dgm:t>
    </dgm:pt>
    <dgm:pt modelId="{F55E003F-987E-435E-842E-EF9A6616E9DF}" type="sibTrans" cxnId="{00A6F4A8-2C4C-4E7D-A870-07C5222C35D8}">
      <dgm:prSet/>
      <dgm:spPr/>
      <dgm:t>
        <a:bodyPr/>
        <a:lstStyle/>
        <a:p>
          <a:endParaRPr lang="pl-PL"/>
        </a:p>
      </dgm:t>
    </dgm:pt>
    <dgm:pt modelId="{4C3BF402-EDC1-4FF3-8E8B-67CD624A3F2A}" type="pres">
      <dgm:prSet presAssocID="{1812A1EF-4A73-4F86-8320-86A04727F2E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FD9AD0-5491-4AAA-B2C8-6868E2910001}" type="pres">
      <dgm:prSet presAssocID="{DF9D8642-BD32-4A83-8E98-761B5AF639EE}" presName="centerShape" presStyleLbl="node0" presStyleIdx="0" presStyleCnt="1"/>
      <dgm:spPr/>
    </dgm:pt>
    <dgm:pt modelId="{CE7D7537-AFE6-4F2E-A63C-BBA83F7846AD}" type="pres">
      <dgm:prSet presAssocID="{6E8C5C03-3542-4C8C-AFB1-1E168C389803}" presName="node" presStyleLbl="node1" presStyleIdx="0" presStyleCnt="2" custScaleX="208980" custScaleY="163374">
        <dgm:presLayoutVars>
          <dgm:bulletEnabled val="1"/>
        </dgm:presLayoutVars>
      </dgm:prSet>
      <dgm:spPr/>
    </dgm:pt>
    <dgm:pt modelId="{8464F60A-BE1B-4D50-91AB-02B0C366FC0C}" type="pres">
      <dgm:prSet presAssocID="{6E8C5C03-3542-4C8C-AFB1-1E168C389803}" presName="dummy" presStyleCnt="0"/>
      <dgm:spPr/>
    </dgm:pt>
    <dgm:pt modelId="{928346FC-29A9-4039-9A56-8F3EBCC39E41}" type="pres">
      <dgm:prSet presAssocID="{DFE36767-8726-4B8B-90D6-CB2E41F4EF2B}" presName="sibTrans" presStyleLbl="sibTrans2D1" presStyleIdx="0" presStyleCnt="2"/>
      <dgm:spPr/>
    </dgm:pt>
    <dgm:pt modelId="{0F50B082-78B5-49E6-AA01-559F7557A9FC}" type="pres">
      <dgm:prSet presAssocID="{98B5930E-9C31-436B-A56C-8E27FE7B2313}" presName="node" presStyleLbl="node1" presStyleIdx="1" presStyleCnt="2" custScaleX="194204" custScaleY="158198">
        <dgm:presLayoutVars>
          <dgm:bulletEnabled val="1"/>
        </dgm:presLayoutVars>
      </dgm:prSet>
      <dgm:spPr/>
    </dgm:pt>
    <dgm:pt modelId="{9A25D06D-E588-4889-B920-4BB490E62727}" type="pres">
      <dgm:prSet presAssocID="{98B5930E-9C31-436B-A56C-8E27FE7B2313}" presName="dummy" presStyleCnt="0"/>
      <dgm:spPr/>
    </dgm:pt>
    <dgm:pt modelId="{F18DFFAB-7CB8-43B1-96C3-B3E96D64C27A}" type="pres">
      <dgm:prSet presAssocID="{F156E409-507A-463F-90CB-8653D4DF877C}" presName="sibTrans" presStyleLbl="sibTrans2D1" presStyleIdx="1" presStyleCnt="2"/>
      <dgm:spPr/>
    </dgm:pt>
  </dgm:ptLst>
  <dgm:cxnLst>
    <dgm:cxn modelId="{CFCF1805-0146-47DB-B954-555970CE48FF}" type="presOf" srcId="{1812A1EF-4A73-4F86-8320-86A04727F2E5}" destId="{4C3BF402-EDC1-4FF3-8E8B-67CD624A3F2A}" srcOrd="0" destOrd="0" presId="urn:microsoft.com/office/officeart/2005/8/layout/radial6"/>
    <dgm:cxn modelId="{C0A87A05-1A5A-4207-90B8-F05B8033A700}" type="presOf" srcId="{98B5930E-9C31-436B-A56C-8E27FE7B2313}" destId="{0F50B082-78B5-49E6-AA01-559F7557A9FC}" srcOrd="0" destOrd="0" presId="urn:microsoft.com/office/officeart/2005/8/layout/radial6"/>
    <dgm:cxn modelId="{5DE26C2E-A800-499B-B93B-D45EE498F759}" srcId="{1812A1EF-4A73-4F86-8320-86A04727F2E5}" destId="{37BD2B90-8921-4129-9DB2-BCC046412E30}" srcOrd="1" destOrd="0" parTransId="{EDAFAF60-8E7F-4742-AB4E-0C0A9E986847}" sibTransId="{1D9080A6-5125-40B4-9A1F-FFC2AEF978DF}"/>
    <dgm:cxn modelId="{3500F738-21A6-48F3-B221-4FA64F01A9C8}" type="presOf" srcId="{F156E409-507A-463F-90CB-8653D4DF877C}" destId="{F18DFFAB-7CB8-43B1-96C3-B3E96D64C27A}" srcOrd="0" destOrd="0" presId="urn:microsoft.com/office/officeart/2005/8/layout/radial6"/>
    <dgm:cxn modelId="{8B6B2581-B3FA-4981-83B1-2E47F9248E0E}" srcId="{37BD2B90-8921-4129-9DB2-BCC046412E30}" destId="{E70E93A8-98B3-4046-A841-CDE7AB10C1CF}" srcOrd="0" destOrd="0" parTransId="{254442BC-2519-4950-AC45-D09A45D60E34}" sibTransId="{5CC35C9D-8B19-412B-99BC-026B6DAB384C}"/>
    <dgm:cxn modelId="{AC917D87-1F09-4BD9-97AF-B0A5917E3563}" type="presOf" srcId="{DFE36767-8726-4B8B-90D6-CB2E41F4EF2B}" destId="{928346FC-29A9-4039-9A56-8F3EBCC39E41}" srcOrd="0" destOrd="0" presId="urn:microsoft.com/office/officeart/2005/8/layout/radial6"/>
    <dgm:cxn modelId="{00826D8D-1199-4E8C-B550-B5EC569932A0}" srcId="{DF9D8642-BD32-4A83-8E98-761B5AF639EE}" destId="{98B5930E-9C31-436B-A56C-8E27FE7B2313}" srcOrd="1" destOrd="0" parTransId="{1713F88C-3534-4C7F-95A1-4F57E2F6D112}" sibTransId="{F156E409-507A-463F-90CB-8653D4DF877C}"/>
    <dgm:cxn modelId="{5B96EE8D-0638-4E50-80FA-54A473CDED7F}" srcId="{37BD2B90-8921-4129-9DB2-BCC046412E30}" destId="{918BB917-1B1A-43D8-84B6-F04B3DF2F669}" srcOrd="1" destOrd="0" parTransId="{C3076DA0-77AB-4CF4-97D8-806EAED711A4}" sibTransId="{77BB9BD6-4BE8-46CD-974A-273D4DC8A928}"/>
    <dgm:cxn modelId="{36E8EF91-163D-4451-8232-95B64A0F346B}" srcId="{1812A1EF-4A73-4F86-8320-86A04727F2E5}" destId="{AB9C3BE1-E712-4B90-A5B3-4A9CB1A032FF}" srcOrd="2" destOrd="0" parTransId="{C4E0F3CB-CF88-4880-B2AD-B9B6C16E1C15}" sibTransId="{48AE4C95-EDD7-447F-AEDF-0B5B2C00E667}"/>
    <dgm:cxn modelId="{D4591292-01B4-498A-8594-43B2B04BFAA6}" srcId="{1812A1EF-4A73-4F86-8320-86A04727F2E5}" destId="{DF9D8642-BD32-4A83-8E98-761B5AF639EE}" srcOrd="0" destOrd="0" parTransId="{3C3F5EEA-7383-4474-AB93-B40B383366AA}" sibTransId="{7580E437-2C4A-490C-AD0E-AE0463167D6F}"/>
    <dgm:cxn modelId="{00A6F4A8-2C4C-4E7D-A870-07C5222C35D8}" srcId="{AB9C3BE1-E712-4B90-A5B3-4A9CB1A032FF}" destId="{38BA1B1D-ABC3-4F5C-A9A8-79071411F2CF}" srcOrd="1" destOrd="0" parTransId="{B71017BE-928C-4793-9CC4-E78275FECD51}" sibTransId="{F55E003F-987E-435E-842E-EF9A6616E9DF}"/>
    <dgm:cxn modelId="{0C602EB8-3F3A-49E2-BFDE-C8C59F55F9B7}" srcId="{AB9C3BE1-E712-4B90-A5B3-4A9CB1A032FF}" destId="{5709AA96-8B80-4A79-AFDB-7AA2428CECD4}" srcOrd="0" destOrd="0" parTransId="{40D20264-9F81-400B-9AEC-BAF675918AEC}" sibTransId="{295CEDBA-3301-4CE1-B2BB-7EB75191391C}"/>
    <dgm:cxn modelId="{61A704DB-1DF8-4676-8DA4-D038B3709C20}" type="presOf" srcId="{DF9D8642-BD32-4A83-8E98-761B5AF639EE}" destId="{69FD9AD0-5491-4AAA-B2C8-6868E2910001}" srcOrd="0" destOrd="0" presId="urn:microsoft.com/office/officeart/2005/8/layout/radial6"/>
    <dgm:cxn modelId="{4A0BC3F1-60FC-4CCE-A38C-54C051CDA2A1}" type="presOf" srcId="{6E8C5C03-3542-4C8C-AFB1-1E168C389803}" destId="{CE7D7537-AFE6-4F2E-A63C-BBA83F7846AD}" srcOrd="0" destOrd="0" presId="urn:microsoft.com/office/officeart/2005/8/layout/radial6"/>
    <dgm:cxn modelId="{56B664FF-66DA-4F1F-8AC1-1AA4FECCC9FD}" srcId="{DF9D8642-BD32-4A83-8E98-761B5AF639EE}" destId="{6E8C5C03-3542-4C8C-AFB1-1E168C389803}" srcOrd="0" destOrd="0" parTransId="{AB308215-FC12-48C2-8CD6-0A8E7C039FBC}" sibTransId="{DFE36767-8726-4B8B-90D6-CB2E41F4EF2B}"/>
    <dgm:cxn modelId="{585CC94E-2677-4C4F-B1A9-06D9A44FFD11}" type="presParOf" srcId="{4C3BF402-EDC1-4FF3-8E8B-67CD624A3F2A}" destId="{69FD9AD0-5491-4AAA-B2C8-6868E2910001}" srcOrd="0" destOrd="0" presId="urn:microsoft.com/office/officeart/2005/8/layout/radial6"/>
    <dgm:cxn modelId="{5A0D744B-01CE-40AF-9EC3-FB3AF9FE64E5}" type="presParOf" srcId="{4C3BF402-EDC1-4FF3-8E8B-67CD624A3F2A}" destId="{CE7D7537-AFE6-4F2E-A63C-BBA83F7846AD}" srcOrd="1" destOrd="0" presId="urn:microsoft.com/office/officeart/2005/8/layout/radial6"/>
    <dgm:cxn modelId="{0045CADE-42CA-4399-87BC-A6BB1B668137}" type="presParOf" srcId="{4C3BF402-EDC1-4FF3-8E8B-67CD624A3F2A}" destId="{8464F60A-BE1B-4D50-91AB-02B0C366FC0C}" srcOrd="2" destOrd="0" presId="urn:microsoft.com/office/officeart/2005/8/layout/radial6"/>
    <dgm:cxn modelId="{5446C41E-2FDB-4B0C-A5D1-E78985C1EF06}" type="presParOf" srcId="{4C3BF402-EDC1-4FF3-8E8B-67CD624A3F2A}" destId="{928346FC-29A9-4039-9A56-8F3EBCC39E41}" srcOrd="3" destOrd="0" presId="urn:microsoft.com/office/officeart/2005/8/layout/radial6"/>
    <dgm:cxn modelId="{4F07B54B-BD92-4169-8D0A-410D4CADA5B6}" type="presParOf" srcId="{4C3BF402-EDC1-4FF3-8E8B-67CD624A3F2A}" destId="{0F50B082-78B5-49E6-AA01-559F7557A9FC}" srcOrd="4" destOrd="0" presId="urn:microsoft.com/office/officeart/2005/8/layout/radial6"/>
    <dgm:cxn modelId="{4E4827AF-74BC-4B49-8BAD-E6217DCE83F5}" type="presParOf" srcId="{4C3BF402-EDC1-4FF3-8E8B-67CD624A3F2A}" destId="{9A25D06D-E588-4889-B920-4BB490E62727}" srcOrd="5" destOrd="0" presId="urn:microsoft.com/office/officeart/2005/8/layout/radial6"/>
    <dgm:cxn modelId="{21C6E54B-39B8-47FA-8F77-AB34E926C476}" type="presParOf" srcId="{4C3BF402-EDC1-4FF3-8E8B-67CD624A3F2A}" destId="{F18DFFAB-7CB8-43B1-96C3-B3E96D64C27A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CFCB65-BBA3-4D78-B2E6-5E9BE76A57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CD09376-0CBD-4EF8-824C-804EBD6B3848}">
      <dgm:prSet phldrT="[Tekst]"/>
      <dgm:spPr/>
      <dgm:t>
        <a:bodyPr/>
        <a:lstStyle/>
        <a:p>
          <a:r>
            <a:rPr lang="pl-PL" dirty="0"/>
            <a:t>Niepodleganie karze skutkuje:</a:t>
          </a:r>
        </a:p>
      </dgm:t>
    </dgm:pt>
    <dgm:pt modelId="{3497B0CB-20BF-4AC2-9162-1EDC6F8C086E}" type="parTrans" cxnId="{31686825-1E5F-4CE5-8492-5EA6A9F6C2C5}">
      <dgm:prSet/>
      <dgm:spPr/>
      <dgm:t>
        <a:bodyPr/>
        <a:lstStyle/>
        <a:p>
          <a:endParaRPr lang="pl-PL"/>
        </a:p>
      </dgm:t>
    </dgm:pt>
    <dgm:pt modelId="{3B7D6F47-B057-4995-A7C7-11595C52CF62}" type="sibTrans" cxnId="{31686825-1E5F-4CE5-8492-5EA6A9F6C2C5}">
      <dgm:prSet/>
      <dgm:spPr/>
      <dgm:t>
        <a:bodyPr/>
        <a:lstStyle/>
        <a:p>
          <a:endParaRPr lang="pl-PL"/>
        </a:p>
      </dgm:t>
    </dgm:pt>
    <dgm:pt modelId="{145586F0-243F-4EDC-9C7B-B1EA6D3BA14B}">
      <dgm:prSet phldrT="[Tekst]"/>
      <dgm:spPr/>
      <dgm:t>
        <a:bodyPr/>
        <a:lstStyle/>
        <a:p>
          <a:r>
            <a:rPr lang="pl-PL" dirty="0"/>
            <a:t>A) Brakiem bezprawności czynu</a:t>
          </a:r>
        </a:p>
      </dgm:t>
    </dgm:pt>
    <dgm:pt modelId="{F4FA3FED-0608-4090-9705-E665843DAA26}" type="parTrans" cxnId="{B933AAFF-6082-4FDE-9D6B-5DB25B67D9D9}">
      <dgm:prSet/>
      <dgm:spPr/>
      <dgm:t>
        <a:bodyPr/>
        <a:lstStyle/>
        <a:p>
          <a:endParaRPr lang="pl-PL"/>
        </a:p>
      </dgm:t>
    </dgm:pt>
    <dgm:pt modelId="{B1208F39-BC6A-4FBB-9BB7-EBDFA009A23D}" type="sibTrans" cxnId="{B933AAFF-6082-4FDE-9D6B-5DB25B67D9D9}">
      <dgm:prSet/>
      <dgm:spPr/>
      <dgm:t>
        <a:bodyPr/>
        <a:lstStyle/>
        <a:p>
          <a:endParaRPr lang="pl-PL"/>
        </a:p>
      </dgm:t>
    </dgm:pt>
    <dgm:pt modelId="{DBD753F2-7F94-402B-9690-778E4C377577}">
      <dgm:prSet phldrT="[Tekst]"/>
      <dgm:spPr/>
      <dgm:t>
        <a:bodyPr/>
        <a:lstStyle/>
        <a:p>
          <a:r>
            <a:rPr lang="pl-PL" dirty="0"/>
            <a:t>B) Niemożnością przypisania winy</a:t>
          </a:r>
        </a:p>
      </dgm:t>
    </dgm:pt>
    <dgm:pt modelId="{07C09951-D9A6-45B2-B9B2-7CAB2510FE96}" type="parTrans" cxnId="{7744F9AF-1207-4A7F-BD38-463A1FEFBF61}">
      <dgm:prSet/>
      <dgm:spPr/>
      <dgm:t>
        <a:bodyPr/>
        <a:lstStyle/>
        <a:p>
          <a:endParaRPr lang="pl-PL"/>
        </a:p>
      </dgm:t>
    </dgm:pt>
    <dgm:pt modelId="{A4D74206-6ABC-4DBD-A1CC-C000D61F4C44}" type="sibTrans" cxnId="{7744F9AF-1207-4A7F-BD38-463A1FEFBF61}">
      <dgm:prSet/>
      <dgm:spPr/>
      <dgm:t>
        <a:bodyPr/>
        <a:lstStyle/>
        <a:p>
          <a:endParaRPr lang="pl-PL"/>
        </a:p>
      </dgm:t>
    </dgm:pt>
    <dgm:pt modelId="{77CA2EB3-83EC-44B2-B548-2E6786D05A25}">
      <dgm:prSet phldrT="[Tekst]"/>
      <dgm:spPr/>
      <dgm:t>
        <a:bodyPr/>
        <a:lstStyle/>
        <a:p>
          <a:r>
            <a:rPr lang="pl-PL" dirty="0"/>
            <a:t>C) Redukcją stopnia społecznej szkodliwości</a:t>
          </a:r>
        </a:p>
      </dgm:t>
    </dgm:pt>
    <dgm:pt modelId="{9F37F642-4188-41E1-A466-B4EBB2101707}" type="parTrans" cxnId="{F96B44E1-8626-46CB-A5AD-8E82D609CAC8}">
      <dgm:prSet/>
      <dgm:spPr/>
      <dgm:t>
        <a:bodyPr/>
        <a:lstStyle/>
        <a:p>
          <a:endParaRPr lang="pl-PL"/>
        </a:p>
      </dgm:t>
    </dgm:pt>
    <dgm:pt modelId="{5653EDBC-F3EA-4C3C-A2C4-53F6B56ACC5B}" type="sibTrans" cxnId="{F96B44E1-8626-46CB-A5AD-8E82D609CAC8}">
      <dgm:prSet/>
      <dgm:spPr/>
      <dgm:t>
        <a:bodyPr/>
        <a:lstStyle/>
        <a:p>
          <a:endParaRPr lang="pl-PL"/>
        </a:p>
      </dgm:t>
    </dgm:pt>
    <dgm:pt modelId="{2C574BCE-5BBD-4C2F-A32E-BBF465651E80}">
      <dgm:prSet phldrT="[Tekst]"/>
      <dgm:spPr/>
      <dgm:t>
        <a:bodyPr/>
        <a:lstStyle/>
        <a:p>
          <a:r>
            <a:rPr lang="pl-PL" dirty="0"/>
            <a:t>D) Umorzeniem postępowania  </a:t>
          </a:r>
        </a:p>
      </dgm:t>
    </dgm:pt>
    <dgm:pt modelId="{CE2DF1FC-8BD4-4910-A596-FAC34D84CD0D}" type="parTrans" cxnId="{55920EDC-6A4A-471C-B8B8-9C71945AA452}">
      <dgm:prSet/>
      <dgm:spPr/>
      <dgm:t>
        <a:bodyPr/>
        <a:lstStyle/>
        <a:p>
          <a:endParaRPr lang="pl-PL"/>
        </a:p>
      </dgm:t>
    </dgm:pt>
    <dgm:pt modelId="{C7FC0E4D-D71A-4AE0-8977-26D26991C26D}" type="sibTrans" cxnId="{55920EDC-6A4A-471C-B8B8-9C71945AA452}">
      <dgm:prSet/>
      <dgm:spPr/>
      <dgm:t>
        <a:bodyPr/>
        <a:lstStyle/>
        <a:p>
          <a:endParaRPr lang="pl-PL"/>
        </a:p>
      </dgm:t>
    </dgm:pt>
    <dgm:pt modelId="{88DCA8F3-20D9-48B3-BBBC-935FA3E58110}" type="pres">
      <dgm:prSet presAssocID="{98CFCB65-BBA3-4D78-B2E6-5E9BE76A5702}" presName="vert0" presStyleCnt="0">
        <dgm:presLayoutVars>
          <dgm:dir/>
          <dgm:animOne val="branch"/>
          <dgm:animLvl val="lvl"/>
        </dgm:presLayoutVars>
      </dgm:prSet>
      <dgm:spPr/>
    </dgm:pt>
    <dgm:pt modelId="{DA773C26-CC25-46A0-9F2A-2823CC6D95D7}" type="pres">
      <dgm:prSet presAssocID="{BCD09376-0CBD-4EF8-824C-804EBD6B3848}" presName="thickLine" presStyleLbl="alignNode1" presStyleIdx="0" presStyleCnt="1"/>
      <dgm:spPr/>
    </dgm:pt>
    <dgm:pt modelId="{D18CB1B0-EB9C-4BC6-B7FC-876EB91E20F8}" type="pres">
      <dgm:prSet presAssocID="{BCD09376-0CBD-4EF8-824C-804EBD6B3848}" presName="horz1" presStyleCnt="0"/>
      <dgm:spPr/>
    </dgm:pt>
    <dgm:pt modelId="{9026A718-8E26-4F8E-876C-8897A53927EF}" type="pres">
      <dgm:prSet presAssocID="{BCD09376-0CBD-4EF8-824C-804EBD6B3848}" presName="tx1" presStyleLbl="revTx" presStyleIdx="0" presStyleCnt="5"/>
      <dgm:spPr/>
    </dgm:pt>
    <dgm:pt modelId="{E8151734-7B14-465F-8067-80477742335D}" type="pres">
      <dgm:prSet presAssocID="{BCD09376-0CBD-4EF8-824C-804EBD6B3848}" presName="vert1" presStyleCnt="0"/>
      <dgm:spPr/>
    </dgm:pt>
    <dgm:pt modelId="{20292066-7592-4D31-994E-9E634CE5F467}" type="pres">
      <dgm:prSet presAssocID="{145586F0-243F-4EDC-9C7B-B1EA6D3BA14B}" presName="vertSpace2a" presStyleCnt="0"/>
      <dgm:spPr/>
    </dgm:pt>
    <dgm:pt modelId="{0254F7F7-F7FB-4B93-A9B6-44100D3CEE35}" type="pres">
      <dgm:prSet presAssocID="{145586F0-243F-4EDC-9C7B-B1EA6D3BA14B}" presName="horz2" presStyleCnt="0"/>
      <dgm:spPr/>
    </dgm:pt>
    <dgm:pt modelId="{E264E3C1-A899-4B39-81E4-34C071342526}" type="pres">
      <dgm:prSet presAssocID="{145586F0-243F-4EDC-9C7B-B1EA6D3BA14B}" presName="horzSpace2" presStyleCnt="0"/>
      <dgm:spPr/>
    </dgm:pt>
    <dgm:pt modelId="{8091E17B-55C3-4ACD-9ACD-F5DBC7289AEF}" type="pres">
      <dgm:prSet presAssocID="{145586F0-243F-4EDC-9C7B-B1EA6D3BA14B}" presName="tx2" presStyleLbl="revTx" presStyleIdx="1" presStyleCnt="5"/>
      <dgm:spPr/>
    </dgm:pt>
    <dgm:pt modelId="{5F0D7E69-B831-4E80-B89B-171FEC2D6033}" type="pres">
      <dgm:prSet presAssocID="{145586F0-243F-4EDC-9C7B-B1EA6D3BA14B}" presName="vert2" presStyleCnt="0"/>
      <dgm:spPr/>
    </dgm:pt>
    <dgm:pt modelId="{51D1AA07-3922-457F-9DBF-D4ACE16AC75B}" type="pres">
      <dgm:prSet presAssocID="{145586F0-243F-4EDC-9C7B-B1EA6D3BA14B}" presName="thinLine2b" presStyleLbl="callout" presStyleIdx="0" presStyleCnt="4"/>
      <dgm:spPr/>
    </dgm:pt>
    <dgm:pt modelId="{6050CBBE-08BC-4534-BB7C-50411F9578CA}" type="pres">
      <dgm:prSet presAssocID="{145586F0-243F-4EDC-9C7B-B1EA6D3BA14B}" presName="vertSpace2b" presStyleCnt="0"/>
      <dgm:spPr/>
    </dgm:pt>
    <dgm:pt modelId="{6B2FF2B2-FA07-4C79-96D0-4C1B530AC926}" type="pres">
      <dgm:prSet presAssocID="{DBD753F2-7F94-402B-9690-778E4C377577}" presName="horz2" presStyleCnt="0"/>
      <dgm:spPr/>
    </dgm:pt>
    <dgm:pt modelId="{D010D3DD-1308-4786-8C1D-900832AD7426}" type="pres">
      <dgm:prSet presAssocID="{DBD753F2-7F94-402B-9690-778E4C377577}" presName="horzSpace2" presStyleCnt="0"/>
      <dgm:spPr/>
    </dgm:pt>
    <dgm:pt modelId="{29CD38D4-B3A6-496B-BADA-A401463E4580}" type="pres">
      <dgm:prSet presAssocID="{DBD753F2-7F94-402B-9690-778E4C377577}" presName="tx2" presStyleLbl="revTx" presStyleIdx="2" presStyleCnt="5"/>
      <dgm:spPr/>
    </dgm:pt>
    <dgm:pt modelId="{71B20CCF-B095-403C-9F99-9C6FA4B84801}" type="pres">
      <dgm:prSet presAssocID="{DBD753F2-7F94-402B-9690-778E4C377577}" presName="vert2" presStyleCnt="0"/>
      <dgm:spPr/>
    </dgm:pt>
    <dgm:pt modelId="{207957E3-A6C5-408E-94CC-E3DD2A564EA3}" type="pres">
      <dgm:prSet presAssocID="{DBD753F2-7F94-402B-9690-778E4C377577}" presName="thinLine2b" presStyleLbl="callout" presStyleIdx="1" presStyleCnt="4"/>
      <dgm:spPr/>
    </dgm:pt>
    <dgm:pt modelId="{043774B8-4F5C-4740-A7B6-1832770B0031}" type="pres">
      <dgm:prSet presAssocID="{DBD753F2-7F94-402B-9690-778E4C377577}" presName="vertSpace2b" presStyleCnt="0"/>
      <dgm:spPr/>
    </dgm:pt>
    <dgm:pt modelId="{8D2B027B-DB2C-4DD0-B8C2-1AEAB076E9CE}" type="pres">
      <dgm:prSet presAssocID="{77CA2EB3-83EC-44B2-B548-2E6786D05A25}" presName="horz2" presStyleCnt="0"/>
      <dgm:spPr/>
    </dgm:pt>
    <dgm:pt modelId="{E4D9E675-4C81-42A9-B760-82B119D15D25}" type="pres">
      <dgm:prSet presAssocID="{77CA2EB3-83EC-44B2-B548-2E6786D05A25}" presName="horzSpace2" presStyleCnt="0"/>
      <dgm:spPr/>
    </dgm:pt>
    <dgm:pt modelId="{C1C19F88-D28B-4BD8-B959-6356B38A9390}" type="pres">
      <dgm:prSet presAssocID="{77CA2EB3-83EC-44B2-B548-2E6786D05A25}" presName="tx2" presStyleLbl="revTx" presStyleIdx="3" presStyleCnt="5"/>
      <dgm:spPr/>
    </dgm:pt>
    <dgm:pt modelId="{B33B9646-B9D7-446F-8FCA-00B68E94F255}" type="pres">
      <dgm:prSet presAssocID="{77CA2EB3-83EC-44B2-B548-2E6786D05A25}" presName="vert2" presStyleCnt="0"/>
      <dgm:spPr/>
    </dgm:pt>
    <dgm:pt modelId="{786EB7A2-CD21-41C8-889B-F3A357C2267D}" type="pres">
      <dgm:prSet presAssocID="{77CA2EB3-83EC-44B2-B548-2E6786D05A25}" presName="thinLine2b" presStyleLbl="callout" presStyleIdx="2" presStyleCnt="4"/>
      <dgm:spPr/>
    </dgm:pt>
    <dgm:pt modelId="{8FF37C19-71A9-4003-98E4-B6CD1CF7DA05}" type="pres">
      <dgm:prSet presAssocID="{77CA2EB3-83EC-44B2-B548-2E6786D05A25}" presName="vertSpace2b" presStyleCnt="0"/>
      <dgm:spPr/>
    </dgm:pt>
    <dgm:pt modelId="{7B2C1D45-8F00-4FB1-963D-60DEC70E949D}" type="pres">
      <dgm:prSet presAssocID="{2C574BCE-5BBD-4C2F-A32E-BBF465651E80}" presName="horz2" presStyleCnt="0"/>
      <dgm:spPr/>
    </dgm:pt>
    <dgm:pt modelId="{BD417E36-5BA9-41CC-93EE-E2D2CE85E0F0}" type="pres">
      <dgm:prSet presAssocID="{2C574BCE-5BBD-4C2F-A32E-BBF465651E80}" presName="horzSpace2" presStyleCnt="0"/>
      <dgm:spPr/>
    </dgm:pt>
    <dgm:pt modelId="{F1DA3B30-1CC7-41AD-8694-8CC6BD398585}" type="pres">
      <dgm:prSet presAssocID="{2C574BCE-5BBD-4C2F-A32E-BBF465651E80}" presName="tx2" presStyleLbl="revTx" presStyleIdx="4" presStyleCnt="5"/>
      <dgm:spPr/>
    </dgm:pt>
    <dgm:pt modelId="{593F7301-094D-495F-8FF1-B0536B303EB7}" type="pres">
      <dgm:prSet presAssocID="{2C574BCE-5BBD-4C2F-A32E-BBF465651E80}" presName="vert2" presStyleCnt="0"/>
      <dgm:spPr/>
    </dgm:pt>
    <dgm:pt modelId="{28F3BA2B-8BAA-4DAE-824A-E325BA46016B}" type="pres">
      <dgm:prSet presAssocID="{2C574BCE-5BBD-4C2F-A32E-BBF465651E80}" presName="thinLine2b" presStyleLbl="callout" presStyleIdx="3" presStyleCnt="4"/>
      <dgm:spPr/>
    </dgm:pt>
    <dgm:pt modelId="{C5C8DACB-8613-4105-80CA-DE479B3907BF}" type="pres">
      <dgm:prSet presAssocID="{2C574BCE-5BBD-4C2F-A32E-BBF465651E80}" presName="vertSpace2b" presStyleCnt="0"/>
      <dgm:spPr/>
    </dgm:pt>
  </dgm:ptLst>
  <dgm:cxnLst>
    <dgm:cxn modelId="{31686825-1E5F-4CE5-8492-5EA6A9F6C2C5}" srcId="{98CFCB65-BBA3-4D78-B2E6-5E9BE76A5702}" destId="{BCD09376-0CBD-4EF8-824C-804EBD6B3848}" srcOrd="0" destOrd="0" parTransId="{3497B0CB-20BF-4AC2-9162-1EDC6F8C086E}" sibTransId="{3B7D6F47-B057-4995-A7C7-11595C52CF62}"/>
    <dgm:cxn modelId="{141CD927-C98E-4E46-A335-D1668395D900}" type="presOf" srcId="{DBD753F2-7F94-402B-9690-778E4C377577}" destId="{29CD38D4-B3A6-496B-BADA-A401463E4580}" srcOrd="0" destOrd="0" presId="urn:microsoft.com/office/officeart/2008/layout/LinedList"/>
    <dgm:cxn modelId="{68A7A32D-3EDE-433C-90DF-E6F26FD2991A}" type="presOf" srcId="{2C574BCE-5BBD-4C2F-A32E-BBF465651E80}" destId="{F1DA3B30-1CC7-41AD-8694-8CC6BD398585}" srcOrd="0" destOrd="0" presId="urn:microsoft.com/office/officeart/2008/layout/LinedList"/>
    <dgm:cxn modelId="{0D610A89-056D-45A3-88A8-FCE39F6AC2A2}" type="presOf" srcId="{98CFCB65-BBA3-4D78-B2E6-5E9BE76A5702}" destId="{88DCA8F3-20D9-48B3-BBBC-935FA3E58110}" srcOrd="0" destOrd="0" presId="urn:microsoft.com/office/officeart/2008/layout/LinedList"/>
    <dgm:cxn modelId="{147E759A-675E-45FC-91F7-CA773D8DD784}" type="presOf" srcId="{145586F0-243F-4EDC-9C7B-B1EA6D3BA14B}" destId="{8091E17B-55C3-4ACD-9ACD-F5DBC7289AEF}" srcOrd="0" destOrd="0" presId="urn:microsoft.com/office/officeart/2008/layout/LinedList"/>
    <dgm:cxn modelId="{D8A707A6-5E5C-447B-927A-85ADEA0E89AE}" type="presOf" srcId="{77CA2EB3-83EC-44B2-B548-2E6786D05A25}" destId="{C1C19F88-D28B-4BD8-B959-6356B38A9390}" srcOrd="0" destOrd="0" presId="urn:microsoft.com/office/officeart/2008/layout/LinedList"/>
    <dgm:cxn modelId="{7744F9AF-1207-4A7F-BD38-463A1FEFBF61}" srcId="{BCD09376-0CBD-4EF8-824C-804EBD6B3848}" destId="{DBD753F2-7F94-402B-9690-778E4C377577}" srcOrd="1" destOrd="0" parTransId="{07C09951-D9A6-45B2-B9B2-7CAB2510FE96}" sibTransId="{A4D74206-6ABC-4DBD-A1CC-C000D61F4C44}"/>
    <dgm:cxn modelId="{746C32C6-7EFC-4C93-BE1C-1EBC662AAD2A}" type="presOf" srcId="{BCD09376-0CBD-4EF8-824C-804EBD6B3848}" destId="{9026A718-8E26-4F8E-876C-8897A53927EF}" srcOrd="0" destOrd="0" presId="urn:microsoft.com/office/officeart/2008/layout/LinedList"/>
    <dgm:cxn modelId="{55920EDC-6A4A-471C-B8B8-9C71945AA452}" srcId="{BCD09376-0CBD-4EF8-824C-804EBD6B3848}" destId="{2C574BCE-5BBD-4C2F-A32E-BBF465651E80}" srcOrd="3" destOrd="0" parTransId="{CE2DF1FC-8BD4-4910-A596-FAC34D84CD0D}" sibTransId="{C7FC0E4D-D71A-4AE0-8977-26D26991C26D}"/>
    <dgm:cxn modelId="{F96B44E1-8626-46CB-A5AD-8E82D609CAC8}" srcId="{BCD09376-0CBD-4EF8-824C-804EBD6B3848}" destId="{77CA2EB3-83EC-44B2-B548-2E6786D05A25}" srcOrd="2" destOrd="0" parTransId="{9F37F642-4188-41E1-A466-B4EBB2101707}" sibTransId="{5653EDBC-F3EA-4C3C-A2C4-53F6B56ACC5B}"/>
    <dgm:cxn modelId="{B933AAFF-6082-4FDE-9D6B-5DB25B67D9D9}" srcId="{BCD09376-0CBD-4EF8-824C-804EBD6B3848}" destId="{145586F0-243F-4EDC-9C7B-B1EA6D3BA14B}" srcOrd="0" destOrd="0" parTransId="{F4FA3FED-0608-4090-9705-E665843DAA26}" sibTransId="{B1208F39-BC6A-4FBB-9BB7-EBDFA009A23D}"/>
    <dgm:cxn modelId="{9184D842-9A75-4833-9CF3-3C4492468650}" type="presParOf" srcId="{88DCA8F3-20D9-48B3-BBBC-935FA3E58110}" destId="{DA773C26-CC25-46A0-9F2A-2823CC6D95D7}" srcOrd="0" destOrd="0" presId="urn:microsoft.com/office/officeart/2008/layout/LinedList"/>
    <dgm:cxn modelId="{F1AA8290-AF64-43AD-8560-B934D9EE074A}" type="presParOf" srcId="{88DCA8F3-20D9-48B3-BBBC-935FA3E58110}" destId="{D18CB1B0-EB9C-4BC6-B7FC-876EB91E20F8}" srcOrd="1" destOrd="0" presId="urn:microsoft.com/office/officeart/2008/layout/LinedList"/>
    <dgm:cxn modelId="{B4D54617-81B7-4566-8DC1-AADC9ABBEB01}" type="presParOf" srcId="{D18CB1B0-EB9C-4BC6-B7FC-876EB91E20F8}" destId="{9026A718-8E26-4F8E-876C-8897A53927EF}" srcOrd="0" destOrd="0" presId="urn:microsoft.com/office/officeart/2008/layout/LinedList"/>
    <dgm:cxn modelId="{C52F2EC4-F25D-4A4F-916D-972BF8AB9098}" type="presParOf" srcId="{D18CB1B0-EB9C-4BC6-B7FC-876EB91E20F8}" destId="{E8151734-7B14-465F-8067-80477742335D}" srcOrd="1" destOrd="0" presId="urn:microsoft.com/office/officeart/2008/layout/LinedList"/>
    <dgm:cxn modelId="{CB5BCCA4-88C1-40C1-8174-D2367474993B}" type="presParOf" srcId="{E8151734-7B14-465F-8067-80477742335D}" destId="{20292066-7592-4D31-994E-9E634CE5F467}" srcOrd="0" destOrd="0" presId="urn:microsoft.com/office/officeart/2008/layout/LinedList"/>
    <dgm:cxn modelId="{D1C4A5FB-CFC2-4183-9331-CE4FBE8D284C}" type="presParOf" srcId="{E8151734-7B14-465F-8067-80477742335D}" destId="{0254F7F7-F7FB-4B93-A9B6-44100D3CEE35}" srcOrd="1" destOrd="0" presId="urn:microsoft.com/office/officeart/2008/layout/LinedList"/>
    <dgm:cxn modelId="{018C7864-6429-49B7-8643-639EE3879D23}" type="presParOf" srcId="{0254F7F7-F7FB-4B93-A9B6-44100D3CEE35}" destId="{E264E3C1-A899-4B39-81E4-34C071342526}" srcOrd="0" destOrd="0" presId="urn:microsoft.com/office/officeart/2008/layout/LinedList"/>
    <dgm:cxn modelId="{EC5FD59C-17B8-46DD-B9B3-6B1B5EEB4695}" type="presParOf" srcId="{0254F7F7-F7FB-4B93-A9B6-44100D3CEE35}" destId="{8091E17B-55C3-4ACD-9ACD-F5DBC7289AEF}" srcOrd="1" destOrd="0" presId="urn:microsoft.com/office/officeart/2008/layout/LinedList"/>
    <dgm:cxn modelId="{C53B0FAC-C0FA-49C9-8176-C2D088FB224D}" type="presParOf" srcId="{0254F7F7-F7FB-4B93-A9B6-44100D3CEE35}" destId="{5F0D7E69-B831-4E80-B89B-171FEC2D6033}" srcOrd="2" destOrd="0" presId="urn:microsoft.com/office/officeart/2008/layout/LinedList"/>
    <dgm:cxn modelId="{398CD8F1-A3A9-4E6E-B20A-A776D3F6569A}" type="presParOf" srcId="{E8151734-7B14-465F-8067-80477742335D}" destId="{51D1AA07-3922-457F-9DBF-D4ACE16AC75B}" srcOrd="2" destOrd="0" presId="urn:microsoft.com/office/officeart/2008/layout/LinedList"/>
    <dgm:cxn modelId="{03F54923-E665-4A5B-82CB-88F54B0B39C4}" type="presParOf" srcId="{E8151734-7B14-465F-8067-80477742335D}" destId="{6050CBBE-08BC-4534-BB7C-50411F9578CA}" srcOrd="3" destOrd="0" presId="urn:microsoft.com/office/officeart/2008/layout/LinedList"/>
    <dgm:cxn modelId="{D176E2D0-1E7F-4332-BAF6-A4D50F435F0E}" type="presParOf" srcId="{E8151734-7B14-465F-8067-80477742335D}" destId="{6B2FF2B2-FA07-4C79-96D0-4C1B530AC926}" srcOrd="4" destOrd="0" presId="urn:microsoft.com/office/officeart/2008/layout/LinedList"/>
    <dgm:cxn modelId="{D6069569-4252-4738-94CD-448498D09152}" type="presParOf" srcId="{6B2FF2B2-FA07-4C79-96D0-4C1B530AC926}" destId="{D010D3DD-1308-4786-8C1D-900832AD7426}" srcOrd="0" destOrd="0" presId="urn:microsoft.com/office/officeart/2008/layout/LinedList"/>
    <dgm:cxn modelId="{DF4A69E1-CDAB-4D98-BE22-DD48435B4DAF}" type="presParOf" srcId="{6B2FF2B2-FA07-4C79-96D0-4C1B530AC926}" destId="{29CD38D4-B3A6-496B-BADA-A401463E4580}" srcOrd="1" destOrd="0" presId="urn:microsoft.com/office/officeart/2008/layout/LinedList"/>
    <dgm:cxn modelId="{1CC330DB-34B3-4BFD-9B16-C133C220EEE8}" type="presParOf" srcId="{6B2FF2B2-FA07-4C79-96D0-4C1B530AC926}" destId="{71B20CCF-B095-403C-9F99-9C6FA4B84801}" srcOrd="2" destOrd="0" presId="urn:microsoft.com/office/officeart/2008/layout/LinedList"/>
    <dgm:cxn modelId="{6147E24A-7194-4751-AE55-974036B0361C}" type="presParOf" srcId="{E8151734-7B14-465F-8067-80477742335D}" destId="{207957E3-A6C5-408E-94CC-E3DD2A564EA3}" srcOrd="5" destOrd="0" presId="urn:microsoft.com/office/officeart/2008/layout/LinedList"/>
    <dgm:cxn modelId="{E37E43A7-B1FB-4702-8D42-8927684FB92A}" type="presParOf" srcId="{E8151734-7B14-465F-8067-80477742335D}" destId="{043774B8-4F5C-4740-A7B6-1832770B0031}" srcOrd="6" destOrd="0" presId="urn:microsoft.com/office/officeart/2008/layout/LinedList"/>
    <dgm:cxn modelId="{C1653ED0-5E58-45E7-A49A-741C4280E815}" type="presParOf" srcId="{E8151734-7B14-465F-8067-80477742335D}" destId="{8D2B027B-DB2C-4DD0-B8C2-1AEAB076E9CE}" srcOrd="7" destOrd="0" presId="urn:microsoft.com/office/officeart/2008/layout/LinedList"/>
    <dgm:cxn modelId="{3F7E6558-192A-412A-8A5E-2494221A327B}" type="presParOf" srcId="{8D2B027B-DB2C-4DD0-B8C2-1AEAB076E9CE}" destId="{E4D9E675-4C81-42A9-B760-82B119D15D25}" srcOrd="0" destOrd="0" presId="urn:microsoft.com/office/officeart/2008/layout/LinedList"/>
    <dgm:cxn modelId="{52C696EA-8DA3-46CC-BEA0-A5AD7F13D210}" type="presParOf" srcId="{8D2B027B-DB2C-4DD0-B8C2-1AEAB076E9CE}" destId="{C1C19F88-D28B-4BD8-B959-6356B38A9390}" srcOrd="1" destOrd="0" presId="urn:microsoft.com/office/officeart/2008/layout/LinedList"/>
    <dgm:cxn modelId="{42409273-1403-43CC-8248-C5D5085A0A0E}" type="presParOf" srcId="{8D2B027B-DB2C-4DD0-B8C2-1AEAB076E9CE}" destId="{B33B9646-B9D7-446F-8FCA-00B68E94F255}" srcOrd="2" destOrd="0" presId="urn:microsoft.com/office/officeart/2008/layout/LinedList"/>
    <dgm:cxn modelId="{9DE67450-56F0-41DB-9811-53EB144AF714}" type="presParOf" srcId="{E8151734-7B14-465F-8067-80477742335D}" destId="{786EB7A2-CD21-41C8-889B-F3A357C2267D}" srcOrd="8" destOrd="0" presId="urn:microsoft.com/office/officeart/2008/layout/LinedList"/>
    <dgm:cxn modelId="{D31CFBFF-84EB-4B80-AB03-48864A75C026}" type="presParOf" srcId="{E8151734-7B14-465F-8067-80477742335D}" destId="{8FF37C19-71A9-4003-98E4-B6CD1CF7DA05}" srcOrd="9" destOrd="0" presId="urn:microsoft.com/office/officeart/2008/layout/LinedList"/>
    <dgm:cxn modelId="{BDFB489F-948E-4AB5-B437-A5B1ACB156A3}" type="presParOf" srcId="{E8151734-7B14-465F-8067-80477742335D}" destId="{7B2C1D45-8F00-4FB1-963D-60DEC70E949D}" srcOrd="10" destOrd="0" presId="urn:microsoft.com/office/officeart/2008/layout/LinedList"/>
    <dgm:cxn modelId="{7FD65926-6A33-4824-9FD5-33937194A1C5}" type="presParOf" srcId="{7B2C1D45-8F00-4FB1-963D-60DEC70E949D}" destId="{BD417E36-5BA9-41CC-93EE-E2D2CE85E0F0}" srcOrd="0" destOrd="0" presId="urn:microsoft.com/office/officeart/2008/layout/LinedList"/>
    <dgm:cxn modelId="{E66C794D-2E7F-4C9A-B33B-824E73823AE9}" type="presParOf" srcId="{7B2C1D45-8F00-4FB1-963D-60DEC70E949D}" destId="{F1DA3B30-1CC7-41AD-8694-8CC6BD398585}" srcOrd="1" destOrd="0" presId="urn:microsoft.com/office/officeart/2008/layout/LinedList"/>
    <dgm:cxn modelId="{22C861DA-8900-471F-A2FD-998B591E264A}" type="presParOf" srcId="{7B2C1D45-8F00-4FB1-963D-60DEC70E949D}" destId="{593F7301-094D-495F-8FF1-B0536B303EB7}" srcOrd="2" destOrd="0" presId="urn:microsoft.com/office/officeart/2008/layout/LinedList"/>
    <dgm:cxn modelId="{83FBA691-8BB5-4D5A-A5D4-01DBDDADB65D}" type="presParOf" srcId="{E8151734-7B14-465F-8067-80477742335D}" destId="{28F3BA2B-8BAA-4DAE-824A-E325BA46016B}" srcOrd="11" destOrd="0" presId="urn:microsoft.com/office/officeart/2008/layout/LinedList"/>
    <dgm:cxn modelId="{303B6C9C-A9CE-43E3-8100-ECC9FC1C7140}" type="presParOf" srcId="{E8151734-7B14-465F-8067-80477742335D}" destId="{C5C8DACB-8613-4105-80CA-DE479B3907BF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0317F3DB-1DB4-41BA-97EE-95D811F1A3E4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5D64982-17B5-4CE2-9DF2-BEA3755DB01F}">
      <dgm:prSet phldrT="[Tekst]"/>
      <dgm:spPr/>
      <dgm:t>
        <a:bodyPr/>
        <a:lstStyle/>
        <a:p>
          <a:r>
            <a:rPr lang="pl-PL" dirty="0"/>
            <a:t>Występki z mocy przepisu szczególnego rozpoznawane przez Sąd Okręgowy</a:t>
          </a:r>
        </a:p>
      </dgm:t>
    </dgm:pt>
    <dgm:pt modelId="{6E4CE512-BE3E-493F-9293-1490B0C10630}" type="parTrans" cxnId="{7BAEAB99-C5BE-47FB-9F67-1B1C70934BC1}">
      <dgm:prSet/>
      <dgm:spPr/>
      <dgm:t>
        <a:bodyPr/>
        <a:lstStyle/>
        <a:p>
          <a:endParaRPr lang="pl-PL"/>
        </a:p>
      </dgm:t>
    </dgm:pt>
    <dgm:pt modelId="{84FDB998-C940-40E0-AEA4-16ECD89E548C}" type="sibTrans" cxnId="{7BAEAB99-C5BE-47FB-9F67-1B1C70934BC1}">
      <dgm:prSet/>
      <dgm:spPr/>
      <dgm:t>
        <a:bodyPr/>
        <a:lstStyle/>
        <a:p>
          <a:endParaRPr lang="pl-PL"/>
        </a:p>
      </dgm:t>
    </dgm:pt>
    <dgm:pt modelId="{AF90EAAE-E53B-41F5-9454-10E249B65821}">
      <dgm:prSet phldrT="[Tekst]"/>
      <dgm:spPr/>
      <dgm:t>
        <a:bodyPr/>
        <a:lstStyle/>
        <a:p>
          <a:r>
            <a:rPr lang="pl-PL" dirty="0"/>
            <a:t>Sprawy o zbrodnie</a:t>
          </a:r>
        </a:p>
      </dgm:t>
    </dgm:pt>
    <dgm:pt modelId="{02EE5A44-3F8C-4A0B-8907-13521BA73885}" type="parTrans" cxnId="{23ACC3D6-99A1-4C30-9AE7-442C4A10D303}">
      <dgm:prSet/>
      <dgm:spPr/>
      <dgm:t>
        <a:bodyPr/>
        <a:lstStyle/>
        <a:p>
          <a:endParaRPr lang="pl-PL"/>
        </a:p>
      </dgm:t>
    </dgm:pt>
    <dgm:pt modelId="{66BE67EC-E3C6-4C7D-B78C-6CAA8C2600DD}" type="sibTrans" cxnId="{23ACC3D6-99A1-4C30-9AE7-442C4A10D303}">
      <dgm:prSet/>
      <dgm:spPr/>
      <dgm:t>
        <a:bodyPr/>
        <a:lstStyle/>
        <a:p>
          <a:endParaRPr lang="pl-PL"/>
        </a:p>
      </dgm:t>
    </dgm:pt>
    <dgm:pt modelId="{CB4B8CA8-9857-4927-937E-B09A02EE0815}">
      <dgm:prSet phldrT="[Tekst]"/>
      <dgm:spPr/>
      <dgm:t>
        <a:bodyPr/>
        <a:lstStyle/>
        <a:p>
          <a:r>
            <a:rPr lang="pl-PL" dirty="0"/>
            <a:t>Występki określone w art. 25 par. 1 pkt 2 k.p.k.</a:t>
          </a:r>
        </a:p>
      </dgm:t>
    </dgm:pt>
    <dgm:pt modelId="{16127E5C-8C6B-43C5-8C0A-71D78237A3DA}" type="parTrans" cxnId="{A25C7C76-017A-40B7-A2F8-1195764F95A9}">
      <dgm:prSet/>
      <dgm:spPr/>
      <dgm:t>
        <a:bodyPr/>
        <a:lstStyle/>
        <a:p>
          <a:endParaRPr lang="pl-PL"/>
        </a:p>
      </dgm:t>
    </dgm:pt>
    <dgm:pt modelId="{07DB4674-7E80-4C79-B0D4-040B5FA32369}" type="sibTrans" cxnId="{A25C7C76-017A-40B7-A2F8-1195764F95A9}">
      <dgm:prSet/>
      <dgm:spPr/>
      <dgm:t>
        <a:bodyPr/>
        <a:lstStyle/>
        <a:p>
          <a:endParaRPr lang="pl-PL"/>
        </a:p>
      </dgm:t>
    </dgm:pt>
    <dgm:pt modelId="{63163DF1-61D6-4F52-B222-2A66491FBDF3}">
      <dgm:prSet phldrT="[Tekst]"/>
      <dgm:spPr/>
      <dgm:t>
        <a:bodyPr/>
        <a:lstStyle/>
        <a:p>
          <a:r>
            <a:rPr lang="pl-PL" b="0" i="0" dirty="0"/>
            <a:t>Sąd apelacyjny, na wniosek sądu rejonowego, może przekazać do rozpoznania sądowi okręgowemu, jako sądowi pierwszej instancji, sprawę o każde przestępstwo, ze względu na szczególną wagę lub zawiłość sprawy</a:t>
          </a:r>
          <a:endParaRPr lang="pl-PL" dirty="0"/>
        </a:p>
      </dgm:t>
    </dgm:pt>
    <dgm:pt modelId="{936ACC08-7455-45DE-9565-A4BAC9C46633}" type="parTrans" cxnId="{B2F3F0CA-D0A7-41DA-A9E9-25A527504396}">
      <dgm:prSet/>
      <dgm:spPr/>
      <dgm:t>
        <a:bodyPr/>
        <a:lstStyle/>
        <a:p>
          <a:endParaRPr lang="pl-PL"/>
        </a:p>
      </dgm:t>
    </dgm:pt>
    <dgm:pt modelId="{C6F89B35-20D0-469F-AFA2-BDC3006649FD}" type="sibTrans" cxnId="{B2F3F0CA-D0A7-41DA-A9E9-25A527504396}">
      <dgm:prSet/>
      <dgm:spPr/>
      <dgm:t>
        <a:bodyPr/>
        <a:lstStyle/>
        <a:p>
          <a:endParaRPr lang="pl-PL"/>
        </a:p>
      </dgm:t>
    </dgm:pt>
    <dgm:pt modelId="{EC6445A7-840B-4577-97E5-0E27B323C9BC}" type="pres">
      <dgm:prSet presAssocID="{0317F3DB-1DB4-41BA-97EE-95D811F1A3E4}" presName="Name0" presStyleCnt="0">
        <dgm:presLayoutVars>
          <dgm:chMax val="21"/>
          <dgm:chPref val="21"/>
        </dgm:presLayoutVars>
      </dgm:prSet>
      <dgm:spPr/>
    </dgm:pt>
    <dgm:pt modelId="{EF097292-5D1E-4E25-9091-2106A3B9A88D}" type="pres">
      <dgm:prSet presAssocID="{45D64982-17B5-4CE2-9DF2-BEA3755DB01F}" presName="text1" presStyleCnt="0"/>
      <dgm:spPr/>
    </dgm:pt>
    <dgm:pt modelId="{52EA9B46-35C0-46EC-921A-D6D5EBE5E3D3}" type="pres">
      <dgm:prSet presAssocID="{45D64982-17B5-4CE2-9DF2-BEA3755DB01F}" presName="textRepeatNode" presStyleLbl="alignNode1" presStyleIdx="0" presStyleCnt="4" custScaleX="133122" custScaleY="125290">
        <dgm:presLayoutVars>
          <dgm:chMax val="0"/>
          <dgm:chPref val="0"/>
          <dgm:bulletEnabled val="1"/>
        </dgm:presLayoutVars>
      </dgm:prSet>
      <dgm:spPr/>
    </dgm:pt>
    <dgm:pt modelId="{45485B72-F532-46E7-A900-D74730880324}" type="pres">
      <dgm:prSet presAssocID="{45D64982-17B5-4CE2-9DF2-BEA3755DB01F}" presName="textaccent1" presStyleCnt="0"/>
      <dgm:spPr/>
    </dgm:pt>
    <dgm:pt modelId="{6B1180B3-EE49-4DAF-89B0-1D6C8FB4CEBD}" type="pres">
      <dgm:prSet presAssocID="{45D64982-17B5-4CE2-9DF2-BEA3755DB01F}" presName="accentRepeatNode" presStyleLbl="solidAlignAcc1" presStyleIdx="0" presStyleCnt="8"/>
      <dgm:spPr/>
    </dgm:pt>
    <dgm:pt modelId="{A5F897BF-E9EC-4DF3-B96F-CE4BB5A3A9B0}" type="pres">
      <dgm:prSet presAssocID="{84FDB998-C940-40E0-AEA4-16ECD89E548C}" presName="image1" presStyleCnt="0"/>
      <dgm:spPr/>
    </dgm:pt>
    <dgm:pt modelId="{784695CF-1C70-4BAE-A16B-7ED088C060AB}" type="pres">
      <dgm:prSet presAssocID="{84FDB998-C940-40E0-AEA4-16ECD89E548C}" presName="imageRepeatNode" presStyleLbl="alignAcc1" presStyleIdx="0" presStyleCnt="4" custLinFactNeighborX="2181" custLinFactNeighborY="-1686"/>
      <dgm:spPr/>
    </dgm:pt>
    <dgm:pt modelId="{67DAA9C6-73FE-4538-B5F9-765EEE09BF97}" type="pres">
      <dgm:prSet presAssocID="{84FDB998-C940-40E0-AEA4-16ECD89E548C}" presName="imageaccent1" presStyleCnt="0"/>
      <dgm:spPr/>
    </dgm:pt>
    <dgm:pt modelId="{AAF24B6D-C378-4CB8-BD97-DBB6FA7A292F}" type="pres">
      <dgm:prSet presAssocID="{84FDB998-C940-40E0-AEA4-16ECD89E548C}" presName="accentRepeatNode" presStyleLbl="solidAlignAcc1" presStyleIdx="1" presStyleCnt="8"/>
      <dgm:spPr/>
    </dgm:pt>
    <dgm:pt modelId="{341AC026-EA69-47FD-96F8-4F9D086D7346}" type="pres">
      <dgm:prSet presAssocID="{AF90EAAE-E53B-41F5-9454-10E249B65821}" presName="text2" presStyleCnt="0"/>
      <dgm:spPr/>
    </dgm:pt>
    <dgm:pt modelId="{D88DDF52-2CE4-494B-A0EB-5D521D1B2DAB}" type="pres">
      <dgm:prSet presAssocID="{AF90EAAE-E53B-41F5-9454-10E249B65821}" presName="textRepeatNode" presStyleLbl="alignNode1" presStyleIdx="1" presStyleCnt="4" custScaleX="133122" custScaleY="125290">
        <dgm:presLayoutVars>
          <dgm:chMax val="0"/>
          <dgm:chPref val="0"/>
          <dgm:bulletEnabled val="1"/>
        </dgm:presLayoutVars>
      </dgm:prSet>
      <dgm:spPr/>
    </dgm:pt>
    <dgm:pt modelId="{D7016179-55FC-4D8B-8EDB-B397D64C1C30}" type="pres">
      <dgm:prSet presAssocID="{AF90EAAE-E53B-41F5-9454-10E249B65821}" presName="textaccent2" presStyleCnt="0"/>
      <dgm:spPr/>
    </dgm:pt>
    <dgm:pt modelId="{ACAC28A3-E224-4609-A73B-432326FD5EF5}" type="pres">
      <dgm:prSet presAssocID="{AF90EAAE-E53B-41F5-9454-10E249B65821}" presName="accentRepeatNode" presStyleLbl="solidAlignAcc1" presStyleIdx="2" presStyleCnt="8"/>
      <dgm:spPr/>
    </dgm:pt>
    <dgm:pt modelId="{EDBFAD79-BEC6-48B6-9D97-857D528F0887}" type="pres">
      <dgm:prSet presAssocID="{66BE67EC-E3C6-4C7D-B78C-6CAA8C2600DD}" presName="image2" presStyleCnt="0"/>
      <dgm:spPr/>
    </dgm:pt>
    <dgm:pt modelId="{69861558-9052-47CE-BC0A-243B85A22E6A}" type="pres">
      <dgm:prSet presAssocID="{66BE67EC-E3C6-4C7D-B78C-6CAA8C2600DD}" presName="imageRepeatNode" presStyleLbl="alignAcc1" presStyleIdx="1" presStyleCnt="4"/>
      <dgm:spPr/>
    </dgm:pt>
    <dgm:pt modelId="{3F26FD54-E57C-40C8-B53B-F13231776C99}" type="pres">
      <dgm:prSet presAssocID="{66BE67EC-E3C6-4C7D-B78C-6CAA8C2600DD}" presName="imageaccent2" presStyleCnt="0"/>
      <dgm:spPr/>
    </dgm:pt>
    <dgm:pt modelId="{5433199E-3561-4A27-A355-A606467E7E79}" type="pres">
      <dgm:prSet presAssocID="{66BE67EC-E3C6-4C7D-B78C-6CAA8C2600DD}" presName="accentRepeatNode" presStyleLbl="solidAlignAcc1" presStyleIdx="3" presStyleCnt="8"/>
      <dgm:spPr/>
    </dgm:pt>
    <dgm:pt modelId="{987B1A0A-60CC-4873-B960-4D41EF415A22}" type="pres">
      <dgm:prSet presAssocID="{CB4B8CA8-9857-4927-937E-B09A02EE0815}" presName="text3" presStyleCnt="0"/>
      <dgm:spPr/>
    </dgm:pt>
    <dgm:pt modelId="{DAEA6383-915D-4D2E-B59C-7FC6DEDEC685}" type="pres">
      <dgm:prSet presAssocID="{CB4B8CA8-9857-4927-937E-B09A02EE0815}" presName="textRepeatNode" presStyleLbl="alignNode1" presStyleIdx="2" presStyleCnt="4" custScaleX="133122" custScaleY="125290">
        <dgm:presLayoutVars>
          <dgm:chMax val="0"/>
          <dgm:chPref val="0"/>
          <dgm:bulletEnabled val="1"/>
        </dgm:presLayoutVars>
      </dgm:prSet>
      <dgm:spPr/>
    </dgm:pt>
    <dgm:pt modelId="{E4D9653D-B241-40D7-AF0E-C4555DBBDC26}" type="pres">
      <dgm:prSet presAssocID="{CB4B8CA8-9857-4927-937E-B09A02EE0815}" presName="textaccent3" presStyleCnt="0"/>
      <dgm:spPr/>
    </dgm:pt>
    <dgm:pt modelId="{559546E7-928B-4741-A417-08C92F8AD847}" type="pres">
      <dgm:prSet presAssocID="{CB4B8CA8-9857-4927-937E-B09A02EE0815}" presName="accentRepeatNode" presStyleLbl="solidAlignAcc1" presStyleIdx="4" presStyleCnt="8"/>
      <dgm:spPr/>
    </dgm:pt>
    <dgm:pt modelId="{ABE28F2C-C78A-470B-A60E-5C430A638FC9}" type="pres">
      <dgm:prSet presAssocID="{07DB4674-7E80-4C79-B0D4-040B5FA32369}" presName="image3" presStyleCnt="0"/>
      <dgm:spPr/>
    </dgm:pt>
    <dgm:pt modelId="{10ADDE9A-F910-48C9-B662-45F2FDFF96AE}" type="pres">
      <dgm:prSet presAssocID="{07DB4674-7E80-4C79-B0D4-040B5FA32369}" presName="imageRepeatNode" presStyleLbl="alignAcc1" presStyleIdx="2" presStyleCnt="4"/>
      <dgm:spPr/>
    </dgm:pt>
    <dgm:pt modelId="{7B360321-285F-4B30-9EF8-2F8FDF62DE0B}" type="pres">
      <dgm:prSet presAssocID="{07DB4674-7E80-4C79-B0D4-040B5FA32369}" presName="imageaccent3" presStyleCnt="0"/>
      <dgm:spPr/>
    </dgm:pt>
    <dgm:pt modelId="{16232939-9B0D-4FE8-A723-3AC4C35DD6D8}" type="pres">
      <dgm:prSet presAssocID="{07DB4674-7E80-4C79-B0D4-040B5FA32369}" presName="accentRepeatNode" presStyleLbl="solidAlignAcc1" presStyleIdx="5" presStyleCnt="8"/>
      <dgm:spPr/>
    </dgm:pt>
    <dgm:pt modelId="{33E6D0EA-CAA0-49B4-8ABC-559AF26B11F1}" type="pres">
      <dgm:prSet presAssocID="{63163DF1-61D6-4F52-B222-2A66491FBDF3}" presName="text4" presStyleCnt="0"/>
      <dgm:spPr/>
    </dgm:pt>
    <dgm:pt modelId="{D3041EF2-09D7-45C4-B6EC-E7F4769E4B33}" type="pres">
      <dgm:prSet presAssocID="{63163DF1-61D6-4F52-B222-2A66491FBDF3}" presName="textRepeatNode" presStyleLbl="alignNode1" presStyleIdx="3" presStyleCnt="4" custScaleX="133122" custScaleY="125290">
        <dgm:presLayoutVars>
          <dgm:chMax val="0"/>
          <dgm:chPref val="0"/>
          <dgm:bulletEnabled val="1"/>
        </dgm:presLayoutVars>
      </dgm:prSet>
      <dgm:spPr/>
    </dgm:pt>
    <dgm:pt modelId="{9C2BC5C0-EBEC-4FD6-BC92-A7D3CCC85C6F}" type="pres">
      <dgm:prSet presAssocID="{63163DF1-61D6-4F52-B222-2A66491FBDF3}" presName="textaccent4" presStyleCnt="0"/>
      <dgm:spPr/>
    </dgm:pt>
    <dgm:pt modelId="{88918C00-01DD-42FC-A778-B3D7D0989114}" type="pres">
      <dgm:prSet presAssocID="{63163DF1-61D6-4F52-B222-2A66491FBDF3}" presName="accentRepeatNode" presStyleLbl="solidAlignAcc1" presStyleIdx="6" presStyleCnt="8"/>
      <dgm:spPr/>
    </dgm:pt>
    <dgm:pt modelId="{E9C5F036-8A46-4073-BCDB-1C53A677D0F0}" type="pres">
      <dgm:prSet presAssocID="{C6F89B35-20D0-469F-AFA2-BDC3006649FD}" presName="image4" presStyleCnt="0"/>
      <dgm:spPr/>
    </dgm:pt>
    <dgm:pt modelId="{279CF6D6-F445-4DD2-97FB-5BAB071E8857}" type="pres">
      <dgm:prSet presAssocID="{C6F89B35-20D0-469F-AFA2-BDC3006649FD}" presName="imageRepeatNode" presStyleLbl="alignAcc1" presStyleIdx="3" presStyleCnt="4"/>
      <dgm:spPr/>
    </dgm:pt>
    <dgm:pt modelId="{00B33F8F-E59B-4C8F-8B6F-14AE44BD87AE}" type="pres">
      <dgm:prSet presAssocID="{C6F89B35-20D0-469F-AFA2-BDC3006649FD}" presName="imageaccent4" presStyleCnt="0"/>
      <dgm:spPr/>
    </dgm:pt>
    <dgm:pt modelId="{678A0E9E-B6B7-44C0-977E-CB6773DDDAE1}" type="pres">
      <dgm:prSet presAssocID="{C6F89B35-20D0-469F-AFA2-BDC3006649FD}" presName="accentRepeatNode" presStyleLbl="solidAlignAcc1" presStyleIdx="7" presStyleCnt="8"/>
      <dgm:spPr/>
    </dgm:pt>
  </dgm:ptLst>
  <dgm:cxnLst>
    <dgm:cxn modelId="{86678D22-32FA-4101-A390-5FCA701A5517}" type="presOf" srcId="{84FDB998-C940-40E0-AEA4-16ECD89E548C}" destId="{784695CF-1C70-4BAE-A16B-7ED088C060AB}" srcOrd="0" destOrd="0" presId="urn:microsoft.com/office/officeart/2008/layout/HexagonCluster"/>
    <dgm:cxn modelId="{DF88FB37-BB3C-47B7-B000-DA6B858C6739}" type="presOf" srcId="{CB4B8CA8-9857-4927-937E-B09A02EE0815}" destId="{DAEA6383-915D-4D2E-B59C-7FC6DEDEC685}" srcOrd="0" destOrd="0" presId="urn:microsoft.com/office/officeart/2008/layout/HexagonCluster"/>
    <dgm:cxn modelId="{0EFBD65C-71DE-4780-9CC9-D4995CB6B279}" type="presOf" srcId="{0317F3DB-1DB4-41BA-97EE-95D811F1A3E4}" destId="{EC6445A7-840B-4577-97E5-0E27B323C9BC}" srcOrd="0" destOrd="0" presId="urn:microsoft.com/office/officeart/2008/layout/HexagonCluster"/>
    <dgm:cxn modelId="{A25C7C76-017A-40B7-A2F8-1195764F95A9}" srcId="{0317F3DB-1DB4-41BA-97EE-95D811F1A3E4}" destId="{CB4B8CA8-9857-4927-937E-B09A02EE0815}" srcOrd="2" destOrd="0" parTransId="{16127E5C-8C6B-43C5-8C0A-71D78237A3DA}" sibTransId="{07DB4674-7E80-4C79-B0D4-040B5FA32369}"/>
    <dgm:cxn modelId="{CD8E9492-4B38-40BF-AAD9-F5B95AE5A574}" type="presOf" srcId="{C6F89B35-20D0-469F-AFA2-BDC3006649FD}" destId="{279CF6D6-F445-4DD2-97FB-5BAB071E8857}" srcOrd="0" destOrd="0" presId="urn:microsoft.com/office/officeart/2008/layout/HexagonCluster"/>
    <dgm:cxn modelId="{7BAEAB99-C5BE-47FB-9F67-1B1C70934BC1}" srcId="{0317F3DB-1DB4-41BA-97EE-95D811F1A3E4}" destId="{45D64982-17B5-4CE2-9DF2-BEA3755DB01F}" srcOrd="0" destOrd="0" parTransId="{6E4CE512-BE3E-493F-9293-1490B0C10630}" sibTransId="{84FDB998-C940-40E0-AEA4-16ECD89E548C}"/>
    <dgm:cxn modelId="{A99D2BAC-CBE4-4FF7-8F77-1E5AAED69117}" type="presOf" srcId="{AF90EAAE-E53B-41F5-9454-10E249B65821}" destId="{D88DDF52-2CE4-494B-A0EB-5D521D1B2DAB}" srcOrd="0" destOrd="0" presId="urn:microsoft.com/office/officeart/2008/layout/HexagonCluster"/>
    <dgm:cxn modelId="{A3A4E8B7-F952-4CA0-B400-500C0D41339D}" type="presOf" srcId="{66BE67EC-E3C6-4C7D-B78C-6CAA8C2600DD}" destId="{69861558-9052-47CE-BC0A-243B85A22E6A}" srcOrd="0" destOrd="0" presId="urn:microsoft.com/office/officeart/2008/layout/HexagonCluster"/>
    <dgm:cxn modelId="{9021ADBE-A727-4738-AFBD-A6B8ECBDA71F}" type="presOf" srcId="{07DB4674-7E80-4C79-B0D4-040B5FA32369}" destId="{10ADDE9A-F910-48C9-B662-45F2FDFF96AE}" srcOrd="0" destOrd="0" presId="urn:microsoft.com/office/officeart/2008/layout/HexagonCluster"/>
    <dgm:cxn modelId="{B2F3F0CA-D0A7-41DA-A9E9-25A527504396}" srcId="{0317F3DB-1DB4-41BA-97EE-95D811F1A3E4}" destId="{63163DF1-61D6-4F52-B222-2A66491FBDF3}" srcOrd="3" destOrd="0" parTransId="{936ACC08-7455-45DE-9565-A4BAC9C46633}" sibTransId="{C6F89B35-20D0-469F-AFA2-BDC3006649FD}"/>
    <dgm:cxn modelId="{A4C1ABCB-A033-4146-B045-43F64C79F87E}" type="presOf" srcId="{45D64982-17B5-4CE2-9DF2-BEA3755DB01F}" destId="{52EA9B46-35C0-46EC-921A-D6D5EBE5E3D3}" srcOrd="0" destOrd="0" presId="urn:microsoft.com/office/officeart/2008/layout/HexagonCluster"/>
    <dgm:cxn modelId="{23ACC3D6-99A1-4C30-9AE7-442C4A10D303}" srcId="{0317F3DB-1DB4-41BA-97EE-95D811F1A3E4}" destId="{AF90EAAE-E53B-41F5-9454-10E249B65821}" srcOrd="1" destOrd="0" parTransId="{02EE5A44-3F8C-4A0B-8907-13521BA73885}" sibTransId="{66BE67EC-E3C6-4C7D-B78C-6CAA8C2600DD}"/>
    <dgm:cxn modelId="{AACB58D8-F46E-4CFE-932F-44B273BC9D54}" type="presOf" srcId="{63163DF1-61D6-4F52-B222-2A66491FBDF3}" destId="{D3041EF2-09D7-45C4-B6EC-E7F4769E4B33}" srcOrd="0" destOrd="0" presId="urn:microsoft.com/office/officeart/2008/layout/HexagonCluster"/>
    <dgm:cxn modelId="{3C04D18A-3F7B-4366-916D-54C22C3615FF}" type="presParOf" srcId="{EC6445A7-840B-4577-97E5-0E27B323C9BC}" destId="{EF097292-5D1E-4E25-9091-2106A3B9A88D}" srcOrd="0" destOrd="0" presId="urn:microsoft.com/office/officeart/2008/layout/HexagonCluster"/>
    <dgm:cxn modelId="{4222D6C8-EBD5-4117-972E-CCFFDADAC281}" type="presParOf" srcId="{EF097292-5D1E-4E25-9091-2106A3B9A88D}" destId="{52EA9B46-35C0-46EC-921A-D6D5EBE5E3D3}" srcOrd="0" destOrd="0" presId="urn:microsoft.com/office/officeart/2008/layout/HexagonCluster"/>
    <dgm:cxn modelId="{A552AAEB-CFD2-42DE-AD6B-11735AFDF8AA}" type="presParOf" srcId="{EC6445A7-840B-4577-97E5-0E27B323C9BC}" destId="{45485B72-F532-46E7-A900-D74730880324}" srcOrd="1" destOrd="0" presId="urn:microsoft.com/office/officeart/2008/layout/HexagonCluster"/>
    <dgm:cxn modelId="{87B4B395-15FD-41FB-B890-8E4D00B06445}" type="presParOf" srcId="{45485B72-F532-46E7-A900-D74730880324}" destId="{6B1180B3-EE49-4DAF-89B0-1D6C8FB4CEBD}" srcOrd="0" destOrd="0" presId="urn:microsoft.com/office/officeart/2008/layout/HexagonCluster"/>
    <dgm:cxn modelId="{ADD108DC-0D7A-48AC-B217-98741C6CF201}" type="presParOf" srcId="{EC6445A7-840B-4577-97E5-0E27B323C9BC}" destId="{A5F897BF-E9EC-4DF3-B96F-CE4BB5A3A9B0}" srcOrd="2" destOrd="0" presId="urn:microsoft.com/office/officeart/2008/layout/HexagonCluster"/>
    <dgm:cxn modelId="{1B698F0D-9C4A-4F29-99FC-C753D517A824}" type="presParOf" srcId="{A5F897BF-E9EC-4DF3-B96F-CE4BB5A3A9B0}" destId="{784695CF-1C70-4BAE-A16B-7ED088C060AB}" srcOrd="0" destOrd="0" presId="urn:microsoft.com/office/officeart/2008/layout/HexagonCluster"/>
    <dgm:cxn modelId="{46CEE55A-561B-413C-9EBC-86DE6244FF11}" type="presParOf" srcId="{EC6445A7-840B-4577-97E5-0E27B323C9BC}" destId="{67DAA9C6-73FE-4538-B5F9-765EEE09BF97}" srcOrd="3" destOrd="0" presId="urn:microsoft.com/office/officeart/2008/layout/HexagonCluster"/>
    <dgm:cxn modelId="{D73CD1FE-F8EC-419A-8092-6ED4F2A8C2EE}" type="presParOf" srcId="{67DAA9C6-73FE-4538-B5F9-765EEE09BF97}" destId="{AAF24B6D-C378-4CB8-BD97-DBB6FA7A292F}" srcOrd="0" destOrd="0" presId="urn:microsoft.com/office/officeart/2008/layout/HexagonCluster"/>
    <dgm:cxn modelId="{17FB3DB7-6DB7-47B6-BBAF-6A3DB278767A}" type="presParOf" srcId="{EC6445A7-840B-4577-97E5-0E27B323C9BC}" destId="{341AC026-EA69-47FD-96F8-4F9D086D7346}" srcOrd="4" destOrd="0" presId="urn:microsoft.com/office/officeart/2008/layout/HexagonCluster"/>
    <dgm:cxn modelId="{FFD24F89-D912-44FA-B3B2-C26ACC8D07FC}" type="presParOf" srcId="{341AC026-EA69-47FD-96F8-4F9D086D7346}" destId="{D88DDF52-2CE4-494B-A0EB-5D521D1B2DAB}" srcOrd="0" destOrd="0" presId="urn:microsoft.com/office/officeart/2008/layout/HexagonCluster"/>
    <dgm:cxn modelId="{1DCC522B-ACB0-4777-8252-C9744DDB2085}" type="presParOf" srcId="{EC6445A7-840B-4577-97E5-0E27B323C9BC}" destId="{D7016179-55FC-4D8B-8EDB-B397D64C1C30}" srcOrd="5" destOrd="0" presId="urn:microsoft.com/office/officeart/2008/layout/HexagonCluster"/>
    <dgm:cxn modelId="{2432F638-B253-443D-8ADB-9044740EF04E}" type="presParOf" srcId="{D7016179-55FC-4D8B-8EDB-B397D64C1C30}" destId="{ACAC28A3-E224-4609-A73B-432326FD5EF5}" srcOrd="0" destOrd="0" presId="urn:microsoft.com/office/officeart/2008/layout/HexagonCluster"/>
    <dgm:cxn modelId="{22FF824F-47D9-4400-8ACF-884D0F635098}" type="presParOf" srcId="{EC6445A7-840B-4577-97E5-0E27B323C9BC}" destId="{EDBFAD79-BEC6-48B6-9D97-857D528F0887}" srcOrd="6" destOrd="0" presId="urn:microsoft.com/office/officeart/2008/layout/HexagonCluster"/>
    <dgm:cxn modelId="{09556E51-E18D-4CF5-BD0F-7126FE52F907}" type="presParOf" srcId="{EDBFAD79-BEC6-48B6-9D97-857D528F0887}" destId="{69861558-9052-47CE-BC0A-243B85A22E6A}" srcOrd="0" destOrd="0" presId="urn:microsoft.com/office/officeart/2008/layout/HexagonCluster"/>
    <dgm:cxn modelId="{BE849DE5-64AD-4549-B6A3-7CB68C87E136}" type="presParOf" srcId="{EC6445A7-840B-4577-97E5-0E27B323C9BC}" destId="{3F26FD54-E57C-40C8-B53B-F13231776C99}" srcOrd="7" destOrd="0" presId="urn:microsoft.com/office/officeart/2008/layout/HexagonCluster"/>
    <dgm:cxn modelId="{A81DD0AA-67D0-4CFB-9F7B-848255C80E0E}" type="presParOf" srcId="{3F26FD54-E57C-40C8-B53B-F13231776C99}" destId="{5433199E-3561-4A27-A355-A606467E7E79}" srcOrd="0" destOrd="0" presId="urn:microsoft.com/office/officeart/2008/layout/HexagonCluster"/>
    <dgm:cxn modelId="{B39B5720-5663-4E85-9368-E699F3750002}" type="presParOf" srcId="{EC6445A7-840B-4577-97E5-0E27B323C9BC}" destId="{987B1A0A-60CC-4873-B960-4D41EF415A22}" srcOrd="8" destOrd="0" presId="urn:microsoft.com/office/officeart/2008/layout/HexagonCluster"/>
    <dgm:cxn modelId="{047D654F-00FB-432C-93A6-46478AF63835}" type="presParOf" srcId="{987B1A0A-60CC-4873-B960-4D41EF415A22}" destId="{DAEA6383-915D-4D2E-B59C-7FC6DEDEC685}" srcOrd="0" destOrd="0" presId="urn:microsoft.com/office/officeart/2008/layout/HexagonCluster"/>
    <dgm:cxn modelId="{DD011731-DEC3-4F8C-8E03-0FCF3D2F07A0}" type="presParOf" srcId="{EC6445A7-840B-4577-97E5-0E27B323C9BC}" destId="{E4D9653D-B241-40D7-AF0E-C4555DBBDC26}" srcOrd="9" destOrd="0" presId="urn:microsoft.com/office/officeart/2008/layout/HexagonCluster"/>
    <dgm:cxn modelId="{3856C81D-63DA-4817-93D5-36E96B643256}" type="presParOf" srcId="{E4D9653D-B241-40D7-AF0E-C4555DBBDC26}" destId="{559546E7-928B-4741-A417-08C92F8AD847}" srcOrd="0" destOrd="0" presId="urn:microsoft.com/office/officeart/2008/layout/HexagonCluster"/>
    <dgm:cxn modelId="{7E084DF3-3408-40C0-987C-90196E83D3F5}" type="presParOf" srcId="{EC6445A7-840B-4577-97E5-0E27B323C9BC}" destId="{ABE28F2C-C78A-470B-A60E-5C430A638FC9}" srcOrd="10" destOrd="0" presId="urn:microsoft.com/office/officeart/2008/layout/HexagonCluster"/>
    <dgm:cxn modelId="{B6BC75DD-F500-4E43-A668-83D58B8D563C}" type="presParOf" srcId="{ABE28F2C-C78A-470B-A60E-5C430A638FC9}" destId="{10ADDE9A-F910-48C9-B662-45F2FDFF96AE}" srcOrd="0" destOrd="0" presId="urn:microsoft.com/office/officeart/2008/layout/HexagonCluster"/>
    <dgm:cxn modelId="{CE13F739-593C-46C6-85B1-BEB500D41285}" type="presParOf" srcId="{EC6445A7-840B-4577-97E5-0E27B323C9BC}" destId="{7B360321-285F-4B30-9EF8-2F8FDF62DE0B}" srcOrd="11" destOrd="0" presId="urn:microsoft.com/office/officeart/2008/layout/HexagonCluster"/>
    <dgm:cxn modelId="{D4BAAB20-C28E-459B-BE57-233F8562F673}" type="presParOf" srcId="{7B360321-285F-4B30-9EF8-2F8FDF62DE0B}" destId="{16232939-9B0D-4FE8-A723-3AC4C35DD6D8}" srcOrd="0" destOrd="0" presId="urn:microsoft.com/office/officeart/2008/layout/HexagonCluster"/>
    <dgm:cxn modelId="{7F115D31-A706-4A4A-80FD-BCC8CB959A8A}" type="presParOf" srcId="{EC6445A7-840B-4577-97E5-0E27B323C9BC}" destId="{33E6D0EA-CAA0-49B4-8ABC-559AF26B11F1}" srcOrd="12" destOrd="0" presId="urn:microsoft.com/office/officeart/2008/layout/HexagonCluster"/>
    <dgm:cxn modelId="{222A631C-DAD2-4C26-A01B-112F14E61797}" type="presParOf" srcId="{33E6D0EA-CAA0-49B4-8ABC-559AF26B11F1}" destId="{D3041EF2-09D7-45C4-B6EC-E7F4769E4B33}" srcOrd="0" destOrd="0" presId="urn:microsoft.com/office/officeart/2008/layout/HexagonCluster"/>
    <dgm:cxn modelId="{FFF2B0A7-85A5-460A-8F5A-4A97E65A5476}" type="presParOf" srcId="{EC6445A7-840B-4577-97E5-0E27B323C9BC}" destId="{9C2BC5C0-EBEC-4FD6-BC92-A7D3CCC85C6F}" srcOrd="13" destOrd="0" presId="urn:microsoft.com/office/officeart/2008/layout/HexagonCluster"/>
    <dgm:cxn modelId="{75F3635B-3E36-4F51-B9F2-AA86A48C3861}" type="presParOf" srcId="{9C2BC5C0-EBEC-4FD6-BC92-A7D3CCC85C6F}" destId="{88918C00-01DD-42FC-A778-B3D7D0989114}" srcOrd="0" destOrd="0" presId="urn:microsoft.com/office/officeart/2008/layout/HexagonCluster"/>
    <dgm:cxn modelId="{2517EE1D-E08D-4AEA-8E60-9F15356C2C49}" type="presParOf" srcId="{EC6445A7-840B-4577-97E5-0E27B323C9BC}" destId="{E9C5F036-8A46-4073-BCDB-1C53A677D0F0}" srcOrd="14" destOrd="0" presId="urn:microsoft.com/office/officeart/2008/layout/HexagonCluster"/>
    <dgm:cxn modelId="{FAB0B8E6-2694-4616-B427-FE2B89CA73F4}" type="presParOf" srcId="{E9C5F036-8A46-4073-BCDB-1C53A677D0F0}" destId="{279CF6D6-F445-4DD2-97FB-5BAB071E8857}" srcOrd="0" destOrd="0" presId="urn:microsoft.com/office/officeart/2008/layout/HexagonCluster"/>
    <dgm:cxn modelId="{CCDDAF2A-DD44-43C8-BEF9-2EA9CB273CDC}" type="presParOf" srcId="{EC6445A7-840B-4577-97E5-0E27B323C9BC}" destId="{00B33F8F-E59B-4C8F-8B6F-14AE44BD87AE}" srcOrd="15" destOrd="0" presId="urn:microsoft.com/office/officeart/2008/layout/HexagonCluster"/>
    <dgm:cxn modelId="{B9ECB6D8-EFCA-4E59-BCFB-49A4809D1E78}" type="presParOf" srcId="{00B33F8F-E59B-4C8F-8B6F-14AE44BD87AE}" destId="{678A0E9E-B6B7-44C0-977E-CB6773DDDAE1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B87ACABE-6DCC-4F1E-835C-F2B798C030C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EC673B2-9F44-4EAB-B3F6-B64BC3BFA897}">
      <dgm:prSet phldrT="[Tekst]"/>
      <dgm:spPr/>
      <dgm:t>
        <a:bodyPr/>
        <a:lstStyle/>
        <a:p>
          <a:r>
            <a:rPr lang="pl-PL" dirty="0"/>
            <a:t>Łączność</a:t>
          </a:r>
        </a:p>
      </dgm:t>
    </dgm:pt>
    <dgm:pt modelId="{D7ADC26C-5113-41E0-AB1F-126E0CF8D3F7}" type="parTrans" cxnId="{8FE47A1B-3B9C-45D6-B2A7-3DDB6AE1DA45}">
      <dgm:prSet/>
      <dgm:spPr/>
      <dgm:t>
        <a:bodyPr/>
        <a:lstStyle/>
        <a:p>
          <a:endParaRPr lang="pl-PL"/>
        </a:p>
      </dgm:t>
    </dgm:pt>
    <dgm:pt modelId="{CFB5B45D-E3A1-4704-8315-D879E6762D5F}" type="sibTrans" cxnId="{8FE47A1B-3B9C-45D6-B2A7-3DDB6AE1DA45}">
      <dgm:prSet/>
      <dgm:spPr/>
      <dgm:t>
        <a:bodyPr/>
        <a:lstStyle/>
        <a:p>
          <a:endParaRPr lang="pl-PL"/>
        </a:p>
      </dgm:t>
    </dgm:pt>
    <dgm:pt modelId="{827A2DFB-E04A-4D76-8600-DA1234CF11F4}">
      <dgm:prSet phldrT="[Tekst]"/>
      <dgm:spPr/>
      <dgm:t>
        <a:bodyPr/>
        <a:lstStyle/>
        <a:p>
          <a:r>
            <a:rPr lang="pl-PL" dirty="0"/>
            <a:t>Przedmiotowa – współdziałanie przestępcze</a:t>
          </a:r>
        </a:p>
      </dgm:t>
    </dgm:pt>
    <dgm:pt modelId="{8267775E-933E-4E79-9851-13871520A8E1}" type="parTrans" cxnId="{0F0D85D5-9EB8-4923-A57C-FAC6A025AECE}">
      <dgm:prSet/>
      <dgm:spPr/>
      <dgm:t>
        <a:bodyPr/>
        <a:lstStyle/>
        <a:p>
          <a:endParaRPr lang="pl-PL"/>
        </a:p>
      </dgm:t>
    </dgm:pt>
    <dgm:pt modelId="{06E8766B-81B4-4EE3-8653-443658B2C006}" type="sibTrans" cxnId="{0F0D85D5-9EB8-4923-A57C-FAC6A025AECE}">
      <dgm:prSet/>
      <dgm:spPr/>
      <dgm:t>
        <a:bodyPr/>
        <a:lstStyle/>
        <a:p>
          <a:endParaRPr lang="pl-PL"/>
        </a:p>
      </dgm:t>
    </dgm:pt>
    <dgm:pt modelId="{ACB316A7-324E-484B-AE04-82127A9D8CC0}">
      <dgm:prSet phldrT="[Tekst]"/>
      <dgm:spPr/>
      <dgm:t>
        <a:bodyPr/>
        <a:lstStyle/>
        <a:p>
          <a:r>
            <a:rPr lang="pl-PL" dirty="0"/>
            <a:t>Podmiotowa – wielość czynów</a:t>
          </a:r>
        </a:p>
      </dgm:t>
    </dgm:pt>
    <dgm:pt modelId="{0A2BF50B-9A9C-4BE7-86AE-C54BE8DF21BE}" type="parTrans" cxnId="{171112E6-F8C2-40A1-B16F-08D7D7E68971}">
      <dgm:prSet/>
      <dgm:spPr/>
      <dgm:t>
        <a:bodyPr/>
        <a:lstStyle/>
        <a:p>
          <a:endParaRPr lang="pl-PL"/>
        </a:p>
      </dgm:t>
    </dgm:pt>
    <dgm:pt modelId="{CA68D89D-1040-45F8-B39D-FEAEB9042C82}" type="sibTrans" cxnId="{171112E6-F8C2-40A1-B16F-08D7D7E68971}">
      <dgm:prSet/>
      <dgm:spPr/>
      <dgm:t>
        <a:bodyPr/>
        <a:lstStyle/>
        <a:p>
          <a:endParaRPr lang="pl-PL"/>
        </a:p>
      </dgm:t>
    </dgm:pt>
    <dgm:pt modelId="{A467FFEB-FA8D-405D-A21B-01F9C2D95028}" type="pres">
      <dgm:prSet presAssocID="{B87ACABE-6DCC-4F1E-835C-F2B798C030CA}" presName="CompostProcess" presStyleCnt="0">
        <dgm:presLayoutVars>
          <dgm:dir/>
          <dgm:resizeHandles val="exact"/>
        </dgm:presLayoutVars>
      </dgm:prSet>
      <dgm:spPr/>
    </dgm:pt>
    <dgm:pt modelId="{7465708D-E9BB-41D5-A6E9-93D3327F728B}" type="pres">
      <dgm:prSet presAssocID="{B87ACABE-6DCC-4F1E-835C-F2B798C030CA}" presName="arrow" presStyleLbl="bgShp" presStyleIdx="0" presStyleCnt="1"/>
      <dgm:spPr/>
    </dgm:pt>
    <dgm:pt modelId="{48B917CA-D493-43EB-B65A-BADC61FB3B7A}" type="pres">
      <dgm:prSet presAssocID="{B87ACABE-6DCC-4F1E-835C-F2B798C030CA}" presName="linearProcess" presStyleCnt="0"/>
      <dgm:spPr/>
    </dgm:pt>
    <dgm:pt modelId="{21A697D0-9AFF-487B-A0EB-E34CEE4BE491}" type="pres">
      <dgm:prSet presAssocID="{7EC673B2-9F44-4EAB-B3F6-B64BC3BFA897}" presName="textNode" presStyleLbl="node1" presStyleIdx="0" presStyleCnt="3">
        <dgm:presLayoutVars>
          <dgm:bulletEnabled val="1"/>
        </dgm:presLayoutVars>
      </dgm:prSet>
      <dgm:spPr/>
    </dgm:pt>
    <dgm:pt modelId="{DD8CD33A-42ED-4769-9B8B-D2E84BD8BABC}" type="pres">
      <dgm:prSet presAssocID="{CFB5B45D-E3A1-4704-8315-D879E6762D5F}" presName="sibTrans" presStyleCnt="0"/>
      <dgm:spPr/>
    </dgm:pt>
    <dgm:pt modelId="{F76445F3-C245-4F58-BF91-2C40649A2616}" type="pres">
      <dgm:prSet presAssocID="{827A2DFB-E04A-4D76-8600-DA1234CF11F4}" presName="textNode" presStyleLbl="node1" presStyleIdx="1" presStyleCnt="3">
        <dgm:presLayoutVars>
          <dgm:bulletEnabled val="1"/>
        </dgm:presLayoutVars>
      </dgm:prSet>
      <dgm:spPr/>
    </dgm:pt>
    <dgm:pt modelId="{99F3B6CC-5963-478D-BB12-CCC793EF91C1}" type="pres">
      <dgm:prSet presAssocID="{06E8766B-81B4-4EE3-8653-443658B2C006}" presName="sibTrans" presStyleCnt="0"/>
      <dgm:spPr/>
    </dgm:pt>
    <dgm:pt modelId="{2B4AF647-20D2-4B3B-9220-3F386B3CEA79}" type="pres">
      <dgm:prSet presAssocID="{ACB316A7-324E-484B-AE04-82127A9D8CC0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DB663702-49E2-4ABE-847F-8EAC79BBCD0E}" type="presOf" srcId="{ACB316A7-324E-484B-AE04-82127A9D8CC0}" destId="{2B4AF647-20D2-4B3B-9220-3F386B3CEA79}" srcOrd="0" destOrd="0" presId="urn:microsoft.com/office/officeart/2005/8/layout/hProcess9"/>
    <dgm:cxn modelId="{FDD0D218-AC19-47EF-8A73-FF6A4D886090}" type="presOf" srcId="{827A2DFB-E04A-4D76-8600-DA1234CF11F4}" destId="{F76445F3-C245-4F58-BF91-2C40649A2616}" srcOrd="0" destOrd="0" presId="urn:microsoft.com/office/officeart/2005/8/layout/hProcess9"/>
    <dgm:cxn modelId="{8FE47A1B-3B9C-45D6-B2A7-3DDB6AE1DA45}" srcId="{B87ACABE-6DCC-4F1E-835C-F2B798C030CA}" destId="{7EC673B2-9F44-4EAB-B3F6-B64BC3BFA897}" srcOrd="0" destOrd="0" parTransId="{D7ADC26C-5113-41E0-AB1F-126E0CF8D3F7}" sibTransId="{CFB5B45D-E3A1-4704-8315-D879E6762D5F}"/>
    <dgm:cxn modelId="{0F0D85D5-9EB8-4923-A57C-FAC6A025AECE}" srcId="{B87ACABE-6DCC-4F1E-835C-F2B798C030CA}" destId="{827A2DFB-E04A-4D76-8600-DA1234CF11F4}" srcOrd="1" destOrd="0" parTransId="{8267775E-933E-4E79-9851-13871520A8E1}" sibTransId="{06E8766B-81B4-4EE3-8653-443658B2C006}"/>
    <dgm:cxn modelId="{8BDC2DE4-E856-4A49-ACEE-591153FAAC27}" type="presOf" srcId="{7EC673B2-9F44-4EAB-B3F6-B64BC3BFA897}" destId="{21A697D0-9AFF-487B-A0EB-E34CEE4BE491}" srcOrd="0" destOrd="0" presId="urn:microsoft.com/office/officeart/2005/8/layout/hProcess9"/>
    <dgm:cxn modelId="{171112E6-F8C2-40A1-B16F-08D7D7E68971}" srcId="{B87ACABE-6DCC-4F1E-835C-F2B798C030CA}" destId="{ACB316A7-324E-484B-AE04-82127A9D8CC0}" srcOrd="2" destOrd="0" parTransId="{0A2BF50B-9A9C-4BE7-86AE-C54BE8DF21BE}" sibTransId="{CA68D89D-1040-45F8-B39D-FEAEB9042C82}"/>
    <dgm:cxn modelId="{58E067F7-F64C-41BC-9754-1F996D8198A0}" type="presOf" srcId="{B87ACABE-6DCC-4F1E-835C-F2B798C030CA}" destId="{A467FFEB-FA8D-405D-A21B-01F9C2D95028}" srcOrd="0" destOrd="0" presId="urn:microsoft.com/office/officeart/2005/8/layout/hProcess9"/>
    <dgm:cxn modelId="{06DC592C-881C-4810-9EA1-334BDAED7BEC}" type="presParOf" srcId="{A467FFEB-FA8D-405D-A21B-01F9C2D95028}" destId="{7465708D-E9BB-41D5-A6E9-93D3327F728B}" srcOrd="0" destOrd="0" presId="urn:microsoft.com/office/officeart/2005/8/layout/hProcess9"/>
    <dgm:cxn modelId="{A4F56DDA-DD68-455C-9683-83BF8B36D680}" type="presParOf" srcId="{A467FFEB-FA8D-405D-A21B-01F9C2D95028}" destId="{48B917CA-D493-43EB-B65A-BADC61FB3B7A}" srcOrd="1" destOrd="0" presId="urn:microsoft.com/office/officeart/2005/8/layout/hProcess9"/>
    <dgm:cxn modelId="{E656237A-027F-4472-91D3-FCE7F0C3DE6D}" type="presParOf" srcId="{48B917CA-D493-43EB-B65A-BADC61FB3B7A}" destId="{21A697D0-9AFF-487B-A0EB-E34CEE4BE491}" srcOrd="0" destOrd="0" presId="urn:microsoft.com/office/officeart/2005/8/layout/hProcess9"/>
    <dgm:cxn modelId="{40EE96C5-7B2C-4B2F-A3FD-53E4566284DB}" type="presParOf" srcId="{48B917CA-D493-43EB-B65A-BADC61FB3B7A}" destId="{DD8CD33A-42ED-4769-9B8B-D2E84BD8BABC}" srcOrd="1" destOrd="0" presId="urn:microsoft.com/office/officeart/2005/8/layout/hProcess9"/>
    <dgm:cxn modelId="{1DD45565-9F50-4339-9C75-4BA2D9B37622}" type="presParOf" srcId="{48B917CA-D493-43EB-B65A-BADC61FB3B7A}" destId="{F76445F3-C245-4F58-BF91-2C40649A2616}" srcOrd="2" destOrd="0" presId="urn:microsoft.com/office/officeart/2005/8/layout/hProcess9"/>
    <dgm:cxn modelId="{E819CAAD-5610-478E-BC93-8B8D2E077102}" type="presParOf" srcId="{48B917CA-D493-43EB-B65A-BADC61FB3B7A}" destId="{99F3B6CC-5963-478D-BB12-CCC793EF91C1}" srcOrd="3" destOrd="0" presId="urn:microsoft.com/office/officeart/2005/8/layout/hProcess9"/>
    <dgm:cxn modelId="{7D40C528-EA4E-41AE-B675-C9DD9131AD10}" type="presParOf" srcId="{48B917CA-D493-43EB-B65A-BADC61FB3B7A}" destId="{2B4AF647-20D2-4B3B-9220-3F386B3CEA7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D316EAB1-8924-4829-8ACF-E4D7BD3BDCA3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028EE84-FFE9-43D8-B936-80E431D054B8}">
      <dgm:prSet phldrT="[Tekst]"/>
      <dgm:spPr/>
      <dgm:t>
        <a:bodyPr/>
        <a:lstStyle/>
        <a:p>
          <a:r>
            <a:rPr lang="pl-PL" dirty="0"/>
            <a:t>Skład </a:t>
          </a:r>
          <a:r>
            <a:rPr lang="pl-PL" dirty="0" err="1"/>
            <a:t>jednoosbowy</a:t>
          </a:r>
          <a:r>
            <a:rPr lang="pl-PL" dirty="0"/>
            <a:t> zawodowy</a:t>
          </a:r>
          <a:endParaRPr lang="en-GB" dirty="0"/>
        </a:p>
      </dgm:t>
    </dgm:pt>
    <dgm:pt modelId="{9D5E83B1-C178-45CA-A24B-C76992E00064}" type="parTrans" cxnId="{99868D84-2739-47E6-98C5-58B1F117799B}">
      <dgm:prSet/>
      <dgm:spPr/>
      <dgm:t>
        <a:bodyPr/>
        <a:lstStyle/>
        <a:p>
          <a:endParaRPr lang="en-GB"/>
        </a:p>
      </dgm:t>
    </dgm:pt>
    <dgm:pt modelId="{9043F7CF-D601-4FC3-828F-E57BC2863005}" type="sibTrans" cxnId="{99868D84-2739-47E6-98C5-58B1F117799B}">
      <dgm:prSet/>
      <dgm:spPr/>
      <dgm:t>
        <a:bodyPr/>
        <a:lstStyle/>
        <a:p>
          <a:endParaRPr lang="en-GB"/>
        </a:p>
      </dgm:t>
    </dgm:pt>
    <dgm:pt modelId="{ECF12AB8-09B4-4FD5-AFD5-76CE1ED7B60C}">
      <dgm:prSet phldrT="[Tekst]"/>
      <dgm:spPr/>
      <dgm:t>
        <a:bodyPr/>
        <a:lstStyle/>
        <a:p>
          <a:r>
            <a:rPr lang="pl-PL" dirty="0"/>
            <a:t>§ 1. Na rozprawie głównej sąd orzeka w składzie jednego sędziego, jeżeli ustawa nie stanowi inaczej. Sędzia ma prawa i obowiązki przewodniczącego (art. 28 par. 1 k.p.k.)</a:t>
          </a:r>
          <a:endParaRPr lang="en-GB" dirty="0"/>
        </a:p>
      </dgm:t>
    </dgm:pt>
    <dgm:pt modelId="{CA0D7C8D-4408-464C-8EC9-D1B3A3336574}" type="parTrans" cxnId="{C045FB7D-E531-4F96-89B2-6E99E1888BD5}">
      <dgm:prSet/>
      <dgm:spPr/>
      <dgm:t>
        <a:bodyPr/>
        <a:lstStyle/>
        <a:p>
          <a:endParaRPr lang="en-GB"/>
        </a:p>
      </dgm:t>
    </dgm:pt>
    <dgm:pt modelId="{4D14F716-04D1-48E6-ACCA-CDAD0D7E8B76}" type="sibTrans" cxnId="{C045FB7D-E531-4F96-89B2-6E99E1888BD5}">
      <dgm:prSet/>
      <dgm:spPr/>
      <dgm:t>
        <a:bodyPr/>
        <a:lstStyle/>
        <a:p>
          <a:endParaRPr lang="en-GB"/>
        </a:p>
      </dgm:t>
    </dgm:pt>
    <dgm:pt modelId="{CCE40F8A-4FF9-4625-ADB5-77B9BD6A9748}">
      <dgm:prSet phldrT="[Tekst]"/>
      <dgm:spPr/>
      <dgm:t>
        <a:bodyPr/>
        <a:lstStyle/>
        <a:p>
          <a:r>
            <a:rPr lang="pl-PL" dirty="0"/>
            <a:t>Skład trzyosobowy ławniczy</a:t>
          </a:r>
          <a:endParaRPr lang="en-GB" dirty="0"/>
        </a:p>
      </dgm:t>
    </dgm:pt>
    <dgm:pt modelId="{C7247EF7-BF5C-421F-B8BF-28A9866B8C31}" type="parTrans" cxnId="{00E407AA-4339-4295-9B2F-D1E2C34AB37B}">
      <dgm:prSet/>
      <dgm:spPr/>
      <dgm:t>
        <a:bodyPr/>
        <a:lstStyle/>
        <a:p>
          <a:endParaRPr lang="en-GB"/>
        </a:p>
      </dgm:t>
    </dgm:pt>
    <dgm:pt modelId="{C3EA09B9-C91E-41FC-B651-DF87E64E7856}" type="sibTrans" cxnId="{00E407AA-4339-4295-9B2F-D1E2C34AB37B}">
      <dgm:prSet/>
      <dgm:spPr/>
      <dgm:t>
        <a:bodyPr/>
        <a:lstStyle/>
        <a:p>
          <a:endParaRPr lang="en-GB"/>
        </a:p>
      </dgm:t>
    </dgm:pt>
    <dgm:pt modelId="{8DDB40D7-ADBF-45BB-8821-8FA49BF01248}">
      <dgm:prSet phldrT="[Tekst]"/>
      <dgm:spPr/>
      <dgm:t>
        <a:bodyPr/>
        <a:lstStyle/>
        <a:p>
          <a:r>
            <a:rPr lang="pl-PL" dirty="0"/>
            <a:t>W sprawach o zbrodnie sąd orzeka w składzie jednego sędziego i dwóch ławników (art. 28 par. 1 k..</a:t>
          </a:r>
          <a:r>
            <a:rPr lang="pl-PL" dirty="0" err="1"/>
            <a:t>p.k</a:t>
          </a:r>
          <a:r>
            <a:rPr lang="pl-PL" dirty="0"/>
            <a:t>.)</a:t>
          </a:r>
          <a:endParaRPr lang="en-GB" dirty="0"/>
        </a:p>
      </dgm:t>
    </dgm:pt>
    <dgm:pt modelId="{AF603EFE-1F23-4CB8-85F3-E10049FE56AE}" type="parTrans" cxnId="{500D9126-AE70-4123-9CE0-26BA2BEFE91D}">
      <dgm:prSet/>
      <dgm:spPr/>
      <dgm:t>
        <a:bodyPr/>
        <a:lstStyle/>
        <a:p>
          <a:endParaRPr lang="en-GB"/>
        </a:p>
      </dgm:t>
    </dgm:pt>
    <dgm:pt modelId="{9EABA593-EC34-48D5-8E3D-64DD5FCC10D3}" type="sibTrans" cxnId="{500D9126-AE70-4123-9CE0-26BA2BEFE91D}">
      <dgm:prSet/>
      <dgm:spPr/>
      <dgm:t>
        <a:bodyPr/>
        <a:lstStyle/>
        <a:p>
          <a:endParaRPr lang="en-GB"/>
        </a:p>
      </dgm:t>
    </dgm:pt>
    <dgm:pt modelId="{BD27D98F-F7E0-4F9F-8A83-E6D239C77BF1}">
      <dgm:prSet phldrT="[Tekst]" phldr="1"/>
      <dgm:spPr/>
      <dgm:t>
        <a:bodyPr/>
        <a:lstStyle/>
        <a:p>
          <a:endParaRPr lang="en-GB"/>
        </a:p>
      </dgm:t>
    </dgm:pt>
    <dgm:pt modelId="{F4C4BD1F-6B93-4961-AE49-CF7B227DA68B}" type="parTrans" cxnId="{8CB5FA99-A663-49DD-AE54-28F3385C720F}">
      <dgm:prSet/>
      <dgm:spPr/>
      <dgm:t>
        <a:bodyPr/>
        <a:lstStyle/>
        <a:p>
          <a:endParaRPr lang="en-GB"/>
        </a:p>
      </dgm:t>
    </dgm:pt>
    <dgm:pt modelId="{0F976644-12DF-4E39-A601-60B9CAAD6861}" type="sibTrans" cxnId="{8CB5FA99-A663-49DD-AE54-28F3385C720F}">
      <dgm:prSet/>
      <dgm:spPr/>
      <dgm:t>
        <a:bodyPr/>
        <a:lstStyle/>
        <a:p>
          <a:endParaRPr lang="en-GB"/>
        </a:p>
      </dgm:t>
    </dgm:pt>
    <dgm:pt modelId="{BE5EF02F-254E-46F9-A74D-695C4042F15F}">
      <dgm:prSet phldrT="[Tekst]"/>
      <dgm:spPr/>
      <dgm:t>
        <a:bodyPr/>
        <a:lstStyle/>
        <a:p>
          <a:r>
            <a:rPr lang="pl-PL" dirty="0"/>
            <a:t>Skład pięcioosobowy ławniczy</a:t>
          </a:r>
          <a:endParaRPr lang="en-GB" dirty="0"/>
        </a:p>
      </dgm:t>
    </dgm:pt>
    <dgm:pt modelId="{58175AFF-1203-4248-8B70-15BCF2B57BEB}" type="parTrans" cxnId="{4B1F7B8F-6DCF-4CD6-97E9-D04A038E004F}">
      <dgm:prSet/>
      <dgm:spPr/>
      <dgm:t>
        <a:bodyPr/>
        <a:lstStyle/>
        <a:p>
          <a:endParaRPr lang="en-GB"/>
        </a:p>
      </dgm:t>
    </dgm:pt>
    <dgm:pt modelId="{8B26D779-BBAE-4A41-9DB2-2954A89D3E2D}" type="sibTrans" cxnId="{4B1F7B8F-6DCF-4CD6-97E9-D04A038E004F}">
      <dgm:prSet/>
      <dgm:spPr/>
      <dgm:t>
        <a:bodyPr/>
        <a:lstStyle/>
        <a:p>
          <a:endParaRPr lang="en-GB"/>
        </a:p>
      </dgm:t>
    </dgm:pt>
    <dgm:pt modelId="{0911F1AF-E90A-4F59-997A-0ABAAA13CC06}">
      <dgm:prSet phldrT="[Tekst]"/>
      <dgm:spPr/>
      <dgm:t>
        <a:bodyPr/>
        <a:lstStyle/>
        <a:p>
          <a:r>
            <a:rPr lang="pl-PL" dirty="0"/>
            <a:t>Skład trzyosobowy zawodowy</a:t>
          </a:r>
          <a:endParaRPr lang="en-GB" dirty="0"/>
        </a:p>
      </dgm:t>
    </dgm:pt>
    <dgm:pt modelId="{7B83E916-810C-4528-B999-5ED90C7F0B12}" type="parTrans" cxnId="{4D44F0CF-B73B-4E76-AF75-64E1EE8FC4AA}">
      <dgm:prSet/>
      <dgm:spPr/>
      <dgm:t>
        <a:bodyPr/>
        <a:lstStyle/>
        <a:p>
          <a:endParaRPr lang="en-GB"/>
        </a:p>
      </dgm:t>
    </dgm:pt>
    <dgm:pt modelId="{ECAC9076-57F6-4B9B-9855-53F71307CA45}" type="sibTrans" cxnId="{4D44F0CF-B73B-4E76-AF75-64E1EE8FC4AA}">
      <dgm:prSet/>
      <dgm:spPr/>
      <dgm:t>
        <a:bodyPr/>
        <a:lstStyle/>
        <a:p>
          <a:endParaRPr lang="en-GB"/>
        </a:p>
      </dgm:t>
    </dgm:pt>
    <dgm:pt modelId="{07FAE14C-B83B-4795-908C-F81FE5CED999}">
      <dgm:prSet/>
      <dgm:spPr/>
      <dgm:t>
        <a:bodyPr/>
        <a:lstStyle/>
        <a:p>
          <a:endParaRPr lang="en-GB" dirty="0"/>
        </a:p>
      </dgm:t>
    </dgm:pt>
    <dgm:pt modelId="{B0457F8C-51A6-445C-A14F-0C6BFA559D7C}" type="parTrans" cxnId="{751B2097-7379-4102-B40F-912D60D281FE}">
      <dgm:prSet/>
      <dgm:spPr/>
      <dgm:t>
        <a:bodyPr/>
        <a:lstStyle/>
        <a:p>
          <a:endParaRPr lang="en-GB"/>
        </a:p>
      </dgm:t>
    </dgm:pt>
    <dgm:pt modelId="{E3DC859E-2016-42B2-A283-4BBA5E551A77}" type="sibTrans" cxnId="{751B2097-7379-4102-B40F-912D60D281FE}">
      <dgm:prSet/>
      <dgm:spPr/>
      <dgm:t>
        <a:bodyPr/>
        <a:lstStyle/>
        <a:p>
          <a:endParaRPr lang="en-GB"/>
        </a:p>
      </dgm:t>
    </dgm:pt>
    <dgm:pt modelId="{E1920DDF-BD47-4B59-A055-EB82D947A8C6}">
      <dgm:prSet phldrT="[Tekst]"/>
      <dgm:spPr/>
      <dgm:t>
        <a:bodyPr/>
        <a:lstStyle/>
        <a:p>
          <a:r>
            <a:rPr lang="pl-PL" dirty="0"/>
            <a:t>W sprawach o przestępstwa, za które ustawa przewiduje karę dożywotniego pozbawienia wolności, sąd orzeka w składzie dwóch sędziów i trzech ławników (art. 28 par. 4 k.p.k.)</a:t>
          </a:r>
          <a:endParaRPr lang="en-GB" dirty="0"/>
        </a:p>
      </dgm:t>
    </dgm:pt>
    <dgm:pt modelId="{1CE51463-A9DA-467B-862C-8BF373948123}" type="parTrans" cxnId="{F7B1AA48-3B80-432F-99E2-A237096A22D3}">
      <dgm:prSet/>
      <dgm:spPr/>
      <dgm:t>
        <a:bodyPr/>
        <a:lstStyle/>
        <a:p>
          <a:endParaRPr lang="en-GB"/>
        </a:p>
      </dgm:t>
    </dgm:pt>
    <dgm:pt modelId="{B0F17E88-1DA6-488B-BF4F-6E5610D5BEDD}" type="sibTrans" cxnId="{F7B1AA48-3B80-432F-99E2-A237096A22D3}">
      <dgm:prSet/>
      <dgm:spPr/>
      <dgm:t>
        <a:bodyPr/>
        <a:lstStyle/>
        <a:p>
          <a:endParaRPr lang="en-GB"/>
        </a:p>
      </dgm:t>
    </dgm:pt>
    <dgm:pt modelId="{6BCC502C-5028-4D88-9912-A4E4B19BAB8D}">
      <dgm:prSet/>
      <dgm:spPr/>
      <dgm:t>
        <a:bodyPr/>
        <a:lstStyle/>
        <a:p>
          <a:r>
            <a:rPr lang="pl-PL" dirty="0"/>
            <a:t>Na rozprawie apelacyjnej i kasacyjnej sąd orzeka w składzie trzech sędziów, jeżeli ustawa nie stanowi inaczej (art. 29 par 1 k.p.k.)</a:t>
          </a:r>
          <a:endParaRPr lang="en-GB" dirty="0"/>
        </a:p>
      </dgm:t>
    </dgm:pt>
    <dgm:pt modelId="{B6B0F2DF-C4E6-4971-B2C0-B386885B3DDD}" type="parTrans" cxnId="{AF9A568B-9433-4AB4-9BB7-762095DB88C6}">
      <dgm:prSet/>
      <dgm:spPr/>
    </dgm:pt>
    <dgm:pt modelId="{ECED636A-45AB-4B49-9583-917A2173223B}" type="sibTrans" cxnId="{AF9A568B-9433-4AB4-9BB7-762095DB88C6}">
      <dgm:prSet/>
      <dgm:spPr/>
    </dgm:pt>
    <dgm:pt modelId="{92B9A619-8FBC-40FD-A59C-888F9776E5DC}">
      <dgm:prSet phldrT="[Tekst]"/>
      <dgm:spPr/>
      <dgm:t>
        <a:bodyPr/>
        <a:lstStyle/>
        <a:p>
          <a:r>
            <a:rPr lang="pl-PL" dirty="0"/>
            <a:t>Ze względu na szczególną wagę lub zawiłość sprawy (art. 29 par. 3 k.p.k.)</a:t>
          </a:r>
          <a:endParaRPr lang="en-GB" dirty="0"/>
        </a:p>
      </dgm:t>
    </dgm:pt>
    <dgm:pt modelId="{A12D3318-C5FA-4D32-840E-0D24881FF29A}" type="parTrans" cxnId="{48CBE465-AE03-4BF2-8FFD-FEA772442247}">
      <dgm:prSet/>
      <dgm:spPr/>
    </dgm:pt>
    <dgm:pt modelId="{5AA520EC-AB0E-4615-8931-F2F99C6F645B}" type="sibTrans" cxnId="{48CBE465-AE03-4BF2-8FFD-FEA772442247}">
      <dgm:prSet/>
      <dgm:spPr/>
    </dgm:pt>
    <dgm:pt modelId="{B6A95484-7BFB-413C-9D2F-8342385EDB36}">
      <dgm:prSet/>
      <dgm:spPr/>
      <dgm:t>
        <a:bodyPr/>
        <a:lstStyle/>
        <a:p>
          <a:r>
            <a:rPr lang="pl-PL" dirty="0"/>
            <a:t>W I instancji ze względu na szczególną wagę lub zawiłość sprawy (art. 29 par. 3 k.p.k.),</a:t>
          </a:r>
          <a:endParaRPr lang="en-GB" dirty="0"/>
        </a:p>
      </dgm:t>
    </dgm:pt>
    <dgm:pt modelId="{1D234F86-67DD-4674-87F6-03A80B8362F7}" type="parTrans" cxnId="{BA34E95B-8FED-4455-AC03-787BF58BDDAA}">
      <dgm:prSet/>
      <dgm:spPr/>
    </dgm:pt>
    <dgm:pt modelId="{9568FAE7-3C9C-4DFD-8F49-72ECC4F238F6}" type="sibTrans" cxnId="{BA34E95B-8FED-4455-AC03-787BF58BDDAA}">
      <dgm:prSet/>
      <dgm:spPr/>
    </dgm:pt>
    <dgm:pt modelId="{A273795A-5B9C-4610-B473-87DBAB04EDA4}" type="pres">
      <dgm:prSet presAssocID="{D316EAB1-8924-4829-8ACF-E4D7BD3BDCA3}" presName="linearFlow" presStyleCnt="0">
        <dgm:presLayoutVars>
          <dgm:dir/>
          <dgm:animLvl val="lvl"/>
          <dgm:resizeHandles/>
        </dgm:presLayoutVars>
      </dgm:prSet>
      <dgm:spPr/>
    </dgm:pt>
    <dgm:pt modelId="{E1A453BC-BE48-4CB1-A0C9-28BBD127C7D7}" type="pres">
      <dgm:prSet presAssocID="{4028EE84-FFE9-43D8-B936-80E431D054B8}" presName="compositeNode" presStyleCnt="0">
        <dgm:presLayoutVars>
          <dgm:bulletEnabled val="1"/>
        </dgm:presLayoutVars>
      </dgm:prSet>
      <dgm:spPr/>
    </dgm:pt>
    <dgm:pt modelId="{AA58B6D5-49A1-4A10-9D59-95A2AA07FFF1}" type="pres">
      <dgm:prSet presAssocID="{4028EE84-FFE9-43D8-B936-80E431D054B8}" presName="image" presStyleLbl="fgImgPlace1" presStyleIdx="0" presStyleCnt="4"/>
      <dgm:spPr/>
    </dgm:pt>
    <dgm:pt modelId="{8634569B-0F76-4AC2-9218-A1CEB9067883}" type="pres">
      <dgm:prSet presAssocID="{4028EE84-FFE9-43D8-B936-80E431D054B8}" presName="childNode" presStyleLbl="node1" presStyleIdx="0" presStyleCnt="4">
        <dgm:presLayoutVars>
          <dgm:bulletEnabled val="1"/>
        </dgm:presLayoutVars>
      </dgm:prSet>
      <dgm:spPr/>
    </dgm:pt>
    <dgm:pt modelId="{D9D32A8E-35AB-4DA9-9E43-8E7880B5EF64}" type="pres">
      <dgm:prSet presAssocID="{4028EE84-FFE9-43D8-B936-80E431D054B8}" presName="parentNode" presStyleLbl="revTx" presStyleIdx="0" presStyleCnt="4">
        <dgm:presLayoutVars>
          <dgm:chMax val="0"/>
          <dgm:bulletEnabled val="1"/>
        </dgm:presLayoutVars>
      </dgm:prSet>
      <dgm:spPr/>
    </dgm:pt>
    <dgm:pt modelId="{A24AD1CF-080E-4462-A3E8-1C9191E6690F}" type="pres">
      <dgm:prSet presAssocID="{9043F7CF-D601-4FC3-828F-E57BC2863005}" presName="sibTrans" presStyleCnt="0"/>
      <dgm:spPr/>
    </dgm:pt>
    <dgm:pt modelId="{12D7824B-4121-432B-A206-B27C27DE1A76}" type="pres">
      <dgm:prSet presAssocID="{CCE40F8A-4FF9-4625-ADB5-77B9BD6A9748}" presName="compositeNode" presStyleCnt="0">
        <dgm:presLayoutVars>
          <dgm:bulletEnabled val="1"/>
        </dgm:presLayoutVars>
      </dgm:prSet>
      <dgm:spPr/>
    </dgm:pt>
    <dgm:pt modelId="{1A68086A-A008-4302-8A76-98C345BE49F0}" type="pres">
      <dgm:prSet presAssocID="{CCE40F8A-4FF9-4625-ADB5-77B9BD6A9748}" presName="image" presStyleLbl="fgImgPlace1" presStyleIdx="1" presStyleCnt="4"/>
      <dgm:spPr/>
    </dgm:pt>
    <dgm:pt modelId="{83983DBD-BB3D-40F8-B0F5-02CBA256696A}" type="pres">
      <dgm:prSet presAssocID="{CCE40F8A-4FF9-4625-ADB5-77B9BD6A9748}" presName="childNode" presStyleLbl="node1" presStyleIdx="1" presStyleCnt="4">
        <dgm:presLayoutVars>
          <dgm:bulletEnabled val="1"/>
        </dgm:presLayoutVars>
      </dgm:prSet>
      <dgm:spPr/>
    </dgm:pt>
    <dgm:pt modelId="{AEE7A2CB-5C35-4198-ABD5-F113C2FD8818}" type="pres">
      <dgm:prSet presAssocID="{CCE40F8A-4FF9-4625-ADB5-77B9BD6A9748}" presName="parentNode" presStyleLbl="revTx" presStyleIdx="1" presStyleCnt="4">
        <dgm:presLayoutVars>
          <dgm:chMax val="0"/>
          <dgm:bulletEnabled val="1"/>
        </dgm:presLayoutVars>
      </dgm:prSet>
      <dgm:spPr/>
    </dgm:pt>
    <dgm:pt modelId="{30851045-2312-41B5-BA41-526CCC7504D2}" type="pres">
      <dgm:prSet presAssocID="{C3EA09B9-C91E-41FC-B651-DF87E64E7856}" presName="sibTrans" presStyleCnt="0"/>
      <dgm:spPr/>
    </dgm:pt>
    <dgm:pt modelId="{06DA1581-6F46-4C99-B9F9-57382BCA9A36}" type="pres">
      <dgm:prSet presAssocID="{BE5EF02F-254E-46F9-A74D-695C4042F15F}" presName="compositeNode" presStyleCnt="0">
        <dgm:presLayoutVars>
          <dgm:bulletEnabled val="1"/>
        </dgm:presLayoutVars>
      </dgm:prSet>
      <dgm:spPr/>
    </dgm:pt>
    <dgm:pt modelId="{87717AAC-1E8B-44E1-8230-2F5B5AD7F8BF}" type="pres">
      <dgm:prSet presAssocID="{BE5EF02F-254E-46F9-A74D-695C4042F15F}" presName="image" presStyleLbl="fgImgPlace1" presStyleIdx="2" presStyleCnt="4"/>
      <dgm:spPr/>
    </dgm:pt>
    <dgm:pt modelId="{F9A3EF28-D667-4001-A115-1F3EED44B54A}" type="pres">
      <dgm:prSet presAssocID="{BE5EF02F-254E-46F9-A74D-695C4042F15F}" presName="childNode" presStyleLbl="node1" presStyleIdx="2" presStyleCnt="4">
        <dgm:presLayoutVars>
          <dgm:bulletEnabled val="1"/>
        </dgm:presLayoutVars>
      </dgm:prSet>
      <dgm:spPr/>
    </dgm:pt>
    <dgm:pt modelId="{6E1EFE48-3C56-4FF4-8D88-F91C857E239F}" type="pres">
      <dgm:prSet presAssocID="{BE5EF02F-254E-46F9-A74D-695C4042F15F}" presName="parentNode" presStyleLbl="revTx" presStyleIdx="2" presStyleCnt="4">
        <dgm:presLayoutVars>
          <dgm:chMax val="0"/>
          <dgm:bulletEnabled val="1"/>
        </dgm:presLayoutVars>
      </dgm:prSet>
      <dgm:spPr/>
    </dgm:pt>
    <dgm:pt modelId="{89419A9B-E76C-492B-B85A-BDAB724D1584}" type="pres">
      <dgm:prSet presAssocID="{8B26D779-BBAE-4A41-9DB2-2954A89D3E2D}" presName="sibTrans" presStyleCnt="0"/>
      <dgm:spPr/>
    </dgm:pt>
    <dgm:pt modelId="{6EBC8DFB-AD51-42E6-B491-A5C41665B92A}" type="pres">
      <dgm:prSet presAssocID="{0911F1AF-E90A-4F59-997A-0ABAAA13CC06}" presName="compositeNode" presStyleCnt="0">
        <dgm:presLayoutVars>
          <dgm:bulletEnabled val="1"/>
        </dgm:presLayoutVars>
      </dgm:prSet>
      <dgm:spPr/>
    </dgm:pt>
    <dgm:pt modelId="{79B168B6-E7FA-4FAF-9408-ECF432623CD7}" type="pres">
      <dgm:prSet presAssocID="{0911F1AF-E90A-4F59-997A-0ABAAA13CC06}" presName="image" presStyleLbl="fgImgPlace1" presStyleIdx="3" presStyleCnt="4"/>
      <dgm:spPr/>
    </dgm:pt>
    <dgm:pt modelId="{89BCB661-32A5-4E97-8CAA-DB5B9BC07834}" type="pres">
      <dgm:prSet presAssocID="{0911F1AF-E90A-4F59-997A-0ABAAA13CC06}" presName="childNode" presStyleLbl="node1" presStyleIdx="3" presStyleCnt="4">
        <dgm:presLayoutVars>
          <dgm:bulletEnabled val="1"/>
        </dgm:presLayoutVars>
      </dgm:prSet>
      <dgm:spPr/>
    </dgm:pt>
    <dgm:pt modelId="{D83DB8BC-F80A-4818-AA6B-17B65F39313F}" type="pres">
      <dgm:prSet presAssocID="{0911F1AF-E90A-4F59-997A-0ABAAA13CC06}" presName="parentNode" presStyleLbl="revTx" presStyleIdx="3" presStyleCnt="4">
        <dgm:presLayoutVars>
          <dgm:chMax val="0"/>
          <dgm:bulletEnabled val="1"/>
        </dgm:presLayoutVars>
      </dgm:prSet>
      <dgm:spPr/>
    </dgm:pt>
  </dgm:ptLst>
  <dgm:cxnLst>
    <dgm:cxn modelId="{22F9FA03-4452-4EFF-8901-C4056AB497F1}" type="presOf" srcId="{07FAE14C-B83B-4795-908C-F81FE5CED999}" destId="{F9A3EF28-D667-4001-A115-1F3EED44B54A}" srcOrd="0" destOrd="0" presId="urn:microsoft.com/office/officeart/2005/8/layout/hList2"/>
    <dgm:cxn modelId="{500D9126-AE70-4123-9CE0-26BA2BEFE91D}" srcId="{CCE40F8A-4FF9-4625-ADB5-77B9BD6A9748}" destId="{8DDB40D7-ADBF-45BB-8821-8FA49BF01248}" srcOrd="0" destOrd="0" parTransId="{AF603EFE-1F23-4CB8-85F3-E10049FE56AE}" sibTransId="{9EABA593-EC34-48D5-8E3D-64DD5FCC10D3}"/>
    <dgm:cxn modelId="{DACFA92A-A535-476E-B05B-6AB0E65A48B8}" type="presOf" srcId="{ECF12AB8-09B4-4FD5-AFD5-76CE1ED7B60C}" destId="{8634569B-0F76-4AC2-9218-A1CEB9067883}" srcOrd="0" destOrd="0" presId="urn:microsoft.com/office/officeart/2005/8/layout/hList2"/>
    <dgm:cxn modelId="{ADE98C2B-AB25-4F1D-B3BD-3674782E996E}" type="presOf" srcId="{8DDB40D7-ADBF-45BB-8821-8FA49BF01248}" destId="{83983DBD-BB3D-40F8-B0F5-02CBA256696A}" srcOrd="0" destOrd="0" presId="urn:microsoft.com/office/officeart/2005/8/layout/hList2"/>
    <dgm:cxn modelId="{05213A2D-28D9-4313-80E1-B1EFAEE7646C}" type="presOf" srcId="{4028EE84-FFE9-43D8-B936-80E431D054B8}" destId="{D9D32A8E-35AB-4DA9-9E43-8E7880B5EF64}" srcOrd="0" destOrd="0" presId="urn:microsoft.com/office/officeart/2005/8/layout/hList2"/>
    <dgm:cxn modelId="{BA34E95B-8FED-4455-AC03-787BF58BDDAA}" srcId="{0911F1AF-E90A-4F59-997A-0ABAAA13CC06}" destId="{B6A95484-7BFB-413C-9D2F-8342385EDB36}" srcOrd="1" destOrd="0" parTransId="{1D234F86-67DD-4674-87F6-03A80B8362F7}" sibTransId="{9568FAE7-3C9C-4DFD-8F49-72ECC4F238F6}"/>
    <dgm:cxn modelId="{48CBE465-AE03-4BF2-8FFD-FEA772442247}" srcId="{CCE40F8A-4FF9-4625-ADB5-77B9BD6A9748}" destId="{92B9A619-8FBC-40FD-A59C-888F9776E5DC}" srcOrd="1" destOrd="0" parTransId="{A12D3318-C5FA-4D32-840E-0D24881FF29A}" sibTransId="{5AA520EC-AB0E-4615-8931-F2F99C6F645B}"/>
    <dgm:cxn modelId="{4ED44747-EC8F-4E8B-8618-B9A586189E5D}" type="presOf" srcId="{BE5EF02F-254E-46F9-A74D-695C4042F15F}" destId="{6E1EFE48-3C56-4FF4-8D88-F91C857E239F}" srcOrd="0" destOrd="0" presId="urn:microsoft.com/office/officeart/2005/8/layout/hList2"/>
    <dgm:cxn modelId="{F7B1AA48-3B80-432F-99E2-A237096A22D3}" srcId="{BE5EF02F-254E-46F9-A74D-695C4042F15F}" destId="{E1920DDF-BD47-4B59-A055-EB82D947A8C6}" srcOrd="1" destOrd="0" parTransId="{1CE51463-A9DA-467B-862C-8BF373948123}" sibTransId="{B0F17E88-1DA6-488B-BF4F-6E5610D5BEDD}"/>
    <dgm:cxn modelId="{06DE6B70-C4E7-47BB-81AD-577B10B9CD96}" type="presOf" srcId="{0911F1AF-E90A-4F59-997A-0ABAAA13CC06}" destId="{D83DB8BC-F80A-4818-AA6B-17B65F39313F}" srcOrd="0" destOrd="0" presId="urn:microsoft.com/office/officeart/2005/8/layout/hList2"/>
    <dgm:cxn modelId="{26632356-D36C-47C2-910E-963CD94B2667}" type="presOf" srcId="{B6A95484-7BFB-413C-9D2F-8342385EDB36}" destId="{89BCB661-32A5-4E97-8CAA-DB5B9BC07834}" srcOrd="0" destOrd="1" presId="urn:microsoft.com/office/officeart/2005/8/layout/hList2"/>
    <dgm:cxn modelId="{F1AF4A78-A0DF-4FBD-A05E-9FEBF916E7B8}" type="presOf" srcId="{6BCC502C-5028-4D88-9912-A4E4B19BAB8D}" destId="{89BCB661-32A5-4E97-8CAA-DB5B9BC07834}" srcOrd="0" destOrd="0" presId="urn:microsoft.com/office/officeart/2005/8/layout/hList2"/>
    <dgm:cxn modelId="{C045FB7D-E531-4F96-89B2-6E99E1888BD5}" srcId="{4028EE84-FFE9-43D8-B936-80E431D054B8}" destId="{ECF12AB8-09B4-4FD5-AFD5-76CE1ED7B60C}" srcOrd="0" destOrd="0" parTransId="{CA0D7C8D-4408-464C-8EC9-D1B3A3336574}" sibTransId="{4D14F716-04D1-48E6-ACCA-CDAD0D7E8B76}"/>
    <dgm:cxn modelId="{99868D84-2739-47E6-98C5-58B1F117799B}" srcId="{D316EAB1-8924-4829-8ACF-E4D7BD3BDCA3}" destId="{4028EE84-FFE9-43D8-B936-80E431D054B8}" srcOrd="0" destOrd="0" parTransId="{9D5E83B1-C178-45CA-A24B-C76992E00064}" sibTransId="{9043F7CF-D601-4FC3-828F-E57BC2863005}"/>
    <dgm:cxn modelId="{AF9A568B-9433-4AB4-9BB7-762095DB88C6}" srcId="{0911F1AF-E90A-4F59-997A-0ABAAA13CC06}" destId="{6BCC502C-5028-4D88-9912-A4E4B19BAB8D}" srcOrd="0" destOrd="0" parTransId="{B6B0F2DF-C4E6-4971-B2C0-B386885B3DDD}" sibTransId="{ECED636A-45AB-4B49-9583-917A2173223B}"/>
    <dgm:cxn modelId="{4B1F7B8F-6DCF-4CD6-97E9-D04A038E004F}" srcId="{D316EAB1-8924-4829-8ACF-E4D7BD3BDCA3}" destId="{BE5EF02F-254E-46F9-A74D-695C4042F15F}" srcOrd="2" destOrd="0" parTransId="{58175AFF-1203-4248-8B70-15BCF2B57BEB}" sibTransId="{8B26D779-BBAE-4A41-9DB2-2954A89D3E2D}"/>
    <dgm:cxn modelId="{751B2097-7379-4102-B40F-912D60D281FE}" srcId="{BE5EF02F-254E-46F9-A74D-695C4042F15F}" destId="{07FAE14C-B83B-4795-908C-F81FE5CED999}" srcOrd="0" destOrd="0" parTransId="{B0457F8C-51A6-445C-A14F-0C6BFA559D7C}" sibTransId="{E3DC859E-2016-42B2-A283-4BBA5E551A77}"/>
    <dgm:cxn modelId="{8CB5FA99-A663-49DD-AE54-28F3385C720F}" srcId="{CCE40F8A-4FF9-4625-ADB5-77B9BD6A9748}" destId="{BD27D98F-F7E0-4F9F-8A83-E6D239C77BF1}" srcOrd="2" destOrd="0" parTransId="{F4C4BD1F-6B93-4961-AE49-CF7B227DA68B}" sibTransId="{0F976644-12DF-4E39-A601-60B9CAAD6861}"/>
    <dgm:cxn modelId="{966D3DA8-8411-4B69-83E1-935B07F70EE7}" type="presOf" srcId="{BD27D98F-F7E0-4F9F-8A83-E6D239C77BF1}" destId="{83983DBD-BB3D-40F8-B0F5-02CBA256696A}" srcOrd="0" destOrd="2" presId="urn:microsoft.com/office/officeart/2005/8/layout/hList2"/>
    <dgm:cxn modelId="{00E407AA-4339-4295-9B2F-D1E2C34AB37B}" srcId="{D316EAB1-8924-4829-8ACF-E4D7BD3BDCA3}" destId="{CCE40F8A-4FF9-4625-ADB5-77B9BD6A9748}" srcOrd="1" destOrd="0" parTransId="{C7247EF7-BF5C-421F-B8BF-28A9866B8C31}" sibTransId="{C3EA09B9-C91E-41FC-B651-DF87E64E7856}"/>
    <dgm:cxn modelId="{5DC9ABC2-EBD7-444A-930B-F06E4F6C2E46}" type="presOf" srcId="{CCE40F8A-4FF9-4625-ADB5-77B9BD6A9748}" destId="{AEE7A2CB-5C35-4198-ABD5-F113C2FD8818}" srcOrd="0" destOrd="0" presId="urn:microsoft.com/office/officeart/2005/8/layout/hList2"/>
    <dgm:cxn modelId="{4D44F0CF-B73B-4E76-AF75-64E1EE8FC4AA}" srcId="{D316EAB1-8924-4829-8ACF-E4D7BD3BDCA3}" destId="{0911F1AF-E90A-4F59-997A-0ABAAA13CC06}" srcOrd="3" destOrd="0" parTransId="{7B83E916-810C-4528-B999-5ED90C7F0B12}" sibTransId="{ECAC9076-57F6-4B9B-9855-53F71307CA45}"/>
    <dgm:cxn modelId="{34DE5ADD-1EAD-464D-940E-614E764C4C94}" type="presOf" srcId="{92B9A619-8FBC-40FD-A59C-888F9776E5DC}" destId="{83983DBD-BB3D-40F8-B0F5-02CBA256696A}" srcOrd="0" destOrd="1" presId="urn:microsoft.com/office/officeart/2005/8/layout/hList2"/>
    <dgm:cxn modelId="{4E1BD1E1-3590-4C06-9E39-E35A002C6132}" type="presOf" srcId="{E1920DDF-BD47-4B59-A055-EB82D947A8C6}" destId="{F9A3EF28-D667-4001-A115-1F3EED44B54A}" srcOrd="0" destOrd="1" presId="urn:microsoft.com/office/officeart/2005/8/layout/hList2"/>
    <dgm:cxn modelId="{31CFF4E5-0088-419A-9A2C-0E402FA87A31}" type="presOf" srcId="{D316EAB1-8924-4829-8ACF-E4D7BD3BDCA3}" destId="{A273795A-5B9C-4610-B473-87DBAB04EDA4}" srcOrd="0" destOrd="0" presId="urn:microsoft.com/office/officeart/2005/8/layout/hList2"/>
    <dgm:cxn modelId="{2B88942E-8C3F-49A3-86CB-C455D69EBB2F}" type="presParOf" srcId="{A273795A-5B9C-4610-B473-87DBAB04EDA4}" destId="{E1A453BC-BE48-4CB1-A0C9-28BBD127C7D7}" srcOrd="0" destOrd="0" presId="urn:microsoft.com/office/officeart/2005/8/layout/hList2"/>
    <dgm:cxn modelId="{BB59A219-209A-4C2F-9DEA-E851146E1641}" type="presParOf" srcId="{E1A453BC-BE48-4CB1-A0C9-28BBD127C7D7}" destId="{AA58B6D5-49A1-4A10-9D59-95A2AA07FFF1}" srcOrd="0" destOrd="0" presId="urn:microsoft.com/office/officeart/2005/8/layout/hList2"/>
    <dgm:cxn modelId="{0F709F79-4D9B-46FA-ACDF-5D074FACE8BC}" type="presParOf" srcId="{E1A453BC-BE48-4CB1-A0C9-28BBD127C7D7}" destId="{8634569B-0F76-4AC2-9218-A1CEB9067883}" srcOrd="1" destOrd="0" presId="urn:microsoft.com/office/officeart/2005/8/layout/hList2"/>
    <dgm:cxn modelId="{5CD6AA35-6F3D-443A-8AAC-A9ACAC880764}" type="presParOf" srcId="{E1A453BC-BE48-4CB1-A0C9-28BBD127C7D7}" destId="{D9D32A8E-35AB-4DA9-9E43-8E7880B5EF64}" srcOrd="2" destOrd="0" presId="urn:microsoft.com/office/officeart/2005/8/layout/hList2"/>
    <dgm:cxn modelId="{FE7D5609-2AA3-4B24-BA02-7854FD1D6E43}" type="presParOf" srcId="{A273795A-5B9C-4610-B473-87DBAB04EDA4}" destId="{A24AD1CF-080E-4462-A3E8-1C9191E6690F}" srcOrd="1" destOrd="0" presId="urn:microsoft.com/office/officeart/2005/8/layout/hList2"/>
    <dgm:cxn modelId="{8FA99D57-0038-43DA-AB94-98DD7130E7F5}" type="presParOf" srcId="{A273795A-5B9C-4610-B473-87DBAB04EDA4}" destId="{12D7824B-4121-432B-A206-B27C27DE1A76}" srcOrd="2" destOrd="0" presId="urn:microsoft.com/office/officeart/2005/8/layout/hList2"/>
    <dgm:cxn modelId="{13CB66FD-821B-490F-BC2C-67A4FADB8EDA}" type="presParOf" srcId="{12D7824B-4121-432B-A206-B27C27DE1A76}" destId="{1A68086A-A008-4302-8A76-98C345BE49F0}" srcOrd="0" destOrd="0" presId="urn:microsoft.com/office/officeart/2005/8/layout/hList2"/>
    <dgm:cxn modelId="{10D4A39D-D87E-4B40-9243-5D216FB66DB1}" type="presParOf" srcId="{12D7824B-4121-432B-A206-B27C27DE1A76}" destId="{83983DBD-BB3D-40F8-B0F5-02CBA256696A}" srcOrd="1" destOrd="0" presId="urn:microsoft.com/office/officeart/2005/8/layout/hList2"/>
    <dgm:cxn modelId="{6E392AF0-5DCC-44AF-99B5-9CF1700659B6}" type="presParOf" srcId="{12D7824B-4121-432B-A206-B27C27DE1A76}" destId="{AEE7A2CB-5C35-4198-ABD5-F113C2FD8818}" srcOrd="2" destOrd="0" presId="urn:microsoft.com/office/officeart/2005/8/layout/hList2"/>
    <dgm:cxn modelId="{E6692274-1B24-472D-9A86-750E05B1183C}" type="presParOf" srcId="{A273795A-5B9C-4610-B473-87DBAB04EDA4}" destId="{30851045-2312-41B5-BA41-526CCC7504D2}" srcOrd="3" destOrd="0" presId="urn:microsoft.com/office/officeart/2005/8/layout/hList2"/>
    <dgm:cxn modelId="{A7359D86-CC51-4EC4-B3EE-D8A6355EBA67}" type="presParOf" srcId="{A273795A-5B9C-4610-B473-87DBAB04EDA4}" destId="{06DA1581-6F46-4C99-B9F9-57382BCA9A36}" srcOrd="4" destOrd="0" presId="urn:microsoft.com/office/officeart/2005/8/layout/hList2"/>
    <dgm:cxn modelId="{4A044EBE-4FB2-40CD-83BD-3281244C0C61}" type="presParOf" srcId="{06DA1581-6F46-4C99-B9F9-57382BCA9A36}" destId="{87717AAC-1E8B-44E1-8230-2F5B5AD7F8BF}" srcOrd="0" destOrd="0" presId="urn:microsoft.com/office/officeart/2005/8/layout/hList2"/>
    <dgm:cxn modelId="{401C8A45-28EC-4631-9B96-5FEF52C1F307}" type="presParOf" srcId="{06DA1581-6F46-4C99-B9F9-57382BCA9A36}" destId="{F9A3EF28-D667-4001-A115-1F3EED44B54A}" srcOrd="1" destOrd="0" presId="urn:microsoft.com/office/officeart/2005/8/layout/hList2"/>
    <dgm:cxn modelId="{3C6D2A0A-FD5D-449A-A268-33DBCB218A62}" type="presParOf" srcId="{06DA1581-6F46-4C99-B9F9-57382BCA9A36}" destId="{6E1EFE48-3C56-4FF4-8D88-F91C857E239F}" srcOrd="2" destOrd="0" presId="urn:microsoft.com/office/officeart/2005/8/layout/hList2"/>
    <dgm:cxn modelId="{FFA9429E-8BFC-4A6C-9202-D353D6B0B830}" type="presParOf" srcId="{A273795A-5B9C-4610-B473-87DBAB04EDA4}" destId="{89419A9B-E76C-492B-B85A-BDAB724D1584}" srcOrd="5" destOrd="0" presId="urn:microsoft.com/office/officeart/2005/8/layout/hList2"/>
    <dgm:cxn modelId="{5FE411D8-CAF4-4049-A8DF-8E68BF2463EA}" type="presParOf" srcId="{A273795A-5B9C-4610-B473-87DBAB04EDA4}" destId="{6EBC8DFB-AD51-42E6-B491-A5C41665B92A}" srcOrd="6" destOrd="0" presId="urn:microsoft.com/office/officeart/2005/8/layout/hList2"/>
    <dgm:cxn modelId="{E7238B83-B0EE-49D1-9B4F-635F0616F2BF}" type="presParOf" srcId="{6EBC8DFB-AD51-42E6-B491-A5C41665B92A}" destId="{79B168B6-E7FA-4FAF-9408-ECF432623CD7}" srcOrd="0" destOrd="0" presId="urn:microsoft.com/office/officeart/2005/8/layout/hList2"/>
    <dgm:cxn modelId="{DC328DF3-FBC1-4159-9814-2B32CB2B3E0E}" type="presParOf" srcId="{6EBC8DFB-AD51-42E6-B491-A5C41665B92A}" destId="{89BCB661-32A5-4E97-8CAA-DB5B9BC07834}" srcOrd="1" destOrd="0" presId="urn:microsoft.com/office/officeart/2005/8/layout/hList2"/>
    <dgm:cxn modelId="{944A6AC5-F728-4A00-B485-B1EC35F87952}" type="presParOf" srcId="{6EBC8DFB-AD51-42E6-B491-A5C41665B92A}" destId="{D83DB8BC-F80A-4818-AA6B-17B65F39313F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D316EAB1-8924-4829-8ACF-E4D7BD3BDCA3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028EE84-FFE9-43D8-B936-80E431D054B8}">
      <dgm:prSet phldrT="[Tekst]"/>
      <dgm:spPr/>
      <dgm:t>
        <a:bodyPr/>
        <a:lstStyle/>
        <a:p>
          <a:r>
            <a:rPr lang="pl-PL" dirty="0"/>
            <a:t>Skład pięcioosobowy zawodowy</a:t>
          </a:r>
          <a:endParaRPr lang="en-GB" dirty="0"/>
        </a:p>
      </dgm:t>
    </dgm:pt>
    <dgm:pt modelId="{9D5E83B1-C178-45CA-A24B-C76992E00064}" type="parTrans" cxnId="{99868D84-2739-47E6-98C5-58B1F117799B}">
      <dgm:prSet/>
      <dgm:spPr/>
      <dgm:t>
        <a:bodyPr/>
        <a:lstStyle/>
        <a:p>
          <a:endParaRPr lang="en-GB"/>
        </a:p>
      </dgm:t>
    </dgm:pt>
    <dgm:pt modelId="{9043F7CF-D601-4FC3-828F-E57BC2863005}" type="sibTrans" cxnId="{99868D84-2739-47E6-98C5-58B1F117799B}">
      <dgm:prSet/>
      <dgm:spPr/>
      <dgm:t>
        <a:bodyPr/>
        <a:lstStyle/>
        <a:p>
          <a:endParaRPr lang="en-GB"/>
        </a:p>
      </dgm:t>
    </dgm:pt>
    <dgm:pt modelId="{ECF12AB8-09B4-4FD5-AFD5-76CE1ED7B60C}">
      <dgm:prSet phldrT="[Tekst]"/>
      <dgm:spPr/>
      <dgm:t>
        <a:bodyPr/>
        <a:lstStyle/>
        <a:p>
          <a:r>
            <a:rPr lang="pl-PL" dirty="0"/>
            <a:t>Apelację lub kasację od wyroku orzekającego karę dożywotniego pozbawienia wolności albo wnoszącą o wymierzenie takiej kary rozpoznaje sąd w składzie pięciu sędziów (art. 29 par. 2 k.p.k.)</a:t>
          </a:r>
          <a:endParaRPr lang="en-GB" dirty="0"/>
        </a:p>
      </dgm:t>
    </dgm:pt>
    <dgm:pt modelId="{CA0D7C8D-4408-464C-8EC9-D1B3A3336574}" type="parTrans" cxnId="{C045FB7D-E531-4F96-89B2-6E99E1888BD5}">
      <dgm:prSet/>
      <dgm:spPr/>
      <dgm:t>
        <a:bodyPr/>
        <a:lstStyle/>
        <a:p>
          <a:endParaRPr lang="en-GB"/>
        </a:p>
      </dgm:t>
    </dgm:pt>
    <dgm:pt modelId="{4D14F716-04D1-48E6-ACCA-CDAD0D7E8B76}" type="sibTrans" cxnId="{C045FB7D-E531-4F96-89B2-6E99E1888BD5}">
      <dgm:prSet/>
      <dgm:spPr/>
      <dgm:t>
        <a:bodyPr/>
        <a:lstStyle/>
        <a:p>
          <a:endParaRPr lang="en-GB"/>
        </a:p>
      </dgm:t>
    </dgm:pt>
    <dgm:pt modelId="{CCE40F8A-4FF9-4625-ADB5-77B9BD6A9748}">
      <dgm:prSet phldrT="[Tekst]"/>
      <dgm:spPr/>
      <dgm:t>
        <a:bodyPr/>
        <a:lstStyle/>
        <a:p>
          <a:r>
            <a:rPr lang="pl-PL" dirty="0"/>
            <a:t>Skład ławniczy SN (1SZ+2ŁSN)</a:t>
          </a:r>
          <a:endParaRPr lang="en-GB" dirty="0"/>
        </a:p>
      </dgm:t>
    </dgm:pt>
    <dgm:pt modelId="{C7247EF7-BF5C-421F-B8BF-28A9866B8C31}" type="parTrans" cxnId="{00E407AA-4339-4295-9B2F-D1E2C34AB37B}">
      <dgm:prSet/>
      <dgm:spPr/>
      <dgm:t>
        <a:bodyPr/>
        <a:lstStyle/>
        <a:p>
          <a:endParaRPr lang="en-GB"/>
        </a:p>
      </dgm:t>
    </dgm:pt>
    <dgm:pt modelId="{C3EA09B9-C91E-41FC-B651-DF87E64E7856}" type="sibTrans" cxnId="{00E407AA-4339-4295-9B2F-D1E2C34AB37B}">
      <dgm:prSet/>
      <dgm:spPr/>
      <dgm:t>
        <a:bodyPr/>
        <a:lstStyle/>
        <a:p>
          <a:endParaRPr lang="en-GB"/>
        </a:p>
      </dgm:t>
    </dgm:pt>
    <dgm:pt modelId="{8DDB40D7-ADBF-45BB-8821-8FA49BF01248}">
      <dgm:prSet phldrT="[Tekst]"/>
      <dgm:spPr/>
      <dgm:t>
        <a:bodyPr/>
        <a:lstStyle/>
        <a:p>
          <a:r>
            <a:rPr lang="pl-PL" dirty="0"/>
            <a:t>Jeżeli ustawa nie stanowi inaczej, w sprawach wskazanych w § 1, Sąd Najwyższy orzeka w składzie 2 sędziów Sądu Najwyższego i 1 ławnika Sądu Najwyższego (art. 59 par. 2 USN)</a:t>
          </a:r>
          <a:endParaRPr lang="en-GB" dirty="0"/>
        </a:p>
      </dgm:t>
    </dgm:pt>
    <dgm:pt modelId="{AF603EFE-1F23-4CB8-85F3-E10049FE56AE}" type="parTrans" cxnId="{500D9126-AE70-4123-9CE0-26BA2BEFE91D}">
      <dgm:prSet/>
      <dgm:spPr/>
      <dgm:t>
        <a:bodyPr/>
        <a:lstStyle/>
        <a:p>
          <a:endParaRPr lang="en-GB"/>
        </a:p>
      </dgm:t>
    </dgm:pt>
    <dgm:pt modelId="{9EABA593-EC34-48D5-8E3D-64DD5FCC10D3}" type="sibTrans" cxnId="{500D9126-AE70-4123-9CE0-26BA2BEFE91D}">
      <dgm:prSet/>
      <dgm:spPr/>
      <dgm:t>
        <a:bodyPr/>
        <a:lstStyle/>
        <a:p>
          <a:endParaRPr lang="en-GB"/>
        </a:p>
      </dgm:t>
    </dgm:pt>
    <dgm:pt modelId="{BE5EF02F-254E-46F9-A74D-695C4042F15F}">
      <dgm:prSet phldrT="[Tekst]"/>
      <dgm:spPr/>
      <dgm:t>
        <a:bodyPr/>
        <a:lstStyle/>
        <a:p>
          <a:r>
            <a:rPr lang="pl-PL" dirty="0"/>
            <a:t>Powiększony skład ławniczy SN (3SZ + 2ŁSN)</a:t>
          </a:r>
          <a:endParaRPr lang="en-GB" dirty="0"/>
        </a:p>
      </dgm:t>
    </dgm:pt>
    <dgm:pt modelId="{58175AFF-1203-4248-8B70-15BCF2B57BEB}" type="parTrans" cxnId="{4B1F7B8F-6DCF-4CD6-97E9-D04A038E004F}">
      <dgm:prSet/>
      <dgm:spPr/>
      <dgm:t>
        <a:bodyPr/>
        <a:lstStyle/>
        <a:p>
          <a:endParaRPr lang="en-GB"/>
        </a:p>
      </dgm:t>
    </dgm:pt>
    <dgm:pt modelId="{8B26D779-BBAE-4A41-9DB2-2954A89D3E2D}" type="sibTrans" cxnId="{4B1F7B8F-6DCF-4CD6-97E9-D04A038E004F}">
      <dgm:prSet/>
      <dgm:spPr/>
      <dgm:t>
        <a:bodyPr/>
        <a:lstStyle/>
        <a:p>
          <a:endParaRPr lang="en-GB"/>
        </a:p>
      </dgm:t>
    </dgm:pt>
    <dgm:pt modelId="{07FAE14C-B83B-4795-908C-F81FE5CED999}">
      <dgm:prSet/>
      <dgm:spPr/>
      <dgm:t>
        <a:bodyPr/>
        <a:lstStyle/>
        <a:p>
          <a:r>
            <a:rPr lang="pl-PL" dirty="0"/>
            <a:t>- Skarga nadzwyczajna od orzeczenia zapadłego w toku postępowania, w którym orzeczenie wydał SN (art. 94 par. 2 USN), w sprawie dyscyplinarnej sędziego SN w drugiej instancji (art. 73 par. 1 pkt 2 USN)</a:t>
          </a:r>
          <a:endParaRPr lang="en-GB" dirty="0"/>
        </a:p>
      </dgm:t>
    </dgm:pt>
    <dgm:pt modelId="{B0457F8C-51A6-445C-A14F-0C6BFA559D7C}" type="parTrans" cxnId="{751B2097-7379-4102-B40F-912D60D281FE}">
      <dgm:prSet/>
      <dgm:spPr/>
      <dgm:t>
        <a:bodyPr/>
        <a:lstStyle/>
        <a:p>
          <a:endParaRPr lang="en-GB"/>
        </a:p>
      </dgm:t>
    </dgm:pt>
    <dgm:pt modelId="{E3DC859E-2016-42B2-A283-4BBA5E551A77}" type="sibTrans" cxnId="{751B2097-7379-4102-B40F-912D60D281FE}">
      <dgm:prSet/>
      <dgm:spPr/>
      <dgm:t>
        <a:bodyPr/>
        <a:lstStyle/>
        <a:p>
          <a:endParaRPr lang="en-GB"/>
        </a:p>
      </dgm:t>
    </dgm:pt>
    <dgm:pt modelId="{A273795A-5B9C-4610-B473-87DBAB04EDA4}" type="pres">
      <dgm:prSet presAssocID="{D316EAB1-8924-4829-8ACF-E4D7BD3BDCA3}" presName="linearFlow" presStyleCnt="0">
        <dgm:presLayoutVars>
          <dgm:dir/>
          <dgm:animLvl val="lvl"/>
          <dgm:resizeHandles/>
        </dgm:presLayoutVars>
      </dgm:prSet>
      <dgm:spPr/>
    </dgm:pt>
    <dgm:pt modelId="{E1A453BC-BE48-4CB1-A0C9-28BBD127C7D7}" type="pres">
      <dgm:prSet presAssocID="{4028EE84-FFE9-43D8-B936-80E431D054B8}" presName="compositeNode" presStyleCnt="0">
        <dgm:presLayoutVars>
          <dgm:bulletEnabled val="1"/>
        </dgm:presLayoutVars>
      </dgm:prSet>
      <dgm:spPr/>
    </dgm:pt>
    <dgm:pt modelId="{AA58B6D5-49A1-4A10-9D59-95A2AA07FFF1}" type="pres">
      <dgm:prSet presAssocID="{4028EE84-FFE9-43D8-B936-80E431D054B8}" presName="image" presStyleLbl="fgImgPlace1" presStyleIdx="0" presStyleCnt="3"/>
      <dgm:spPr/>
    </dgm:pt>
    <dgm:pt modelId="{8634569B-0F76-4AC2-9218-A1CEB9067883}" type="pres">
      <dgm:prSet presAssocID="{4028EE84-FFE9-43D8-B936-80E431D054B8}" presName="childNode" presStyleLbl="node1" presStyleIdx="0" presStyleCnt="3">
        <dgm:presLayoutVars>
          <dgm:bulletEnabled val="1"/>
        </dgm:presLayoutVars>
      </dgm:prSet>
      <dgm:spPr/>
    </dgm:pt>
    <dgm:pt modelId="{D9D32A8E-35AB-4DA9-9E43-8E7880B5EF64}" type="pres">
      <dgm:prSet presAssocID="{4028EE84-FFE9-43D8-B936-80E431D054B8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A24AD1CF-080E-4462-A3E8-1C9191E6690F}" type="pres">
      <dgm:prSet presAssocID="{9043F7CF-D601-4FC3-828F-E57BC2863005}" presName="sibTrans" presStyleCnt="0"/>
      <dgm:spPr/>
    </dgm:pt>
    <dgm:pt modelId="{12D7824B-4121-432B-A206-B27C27DE1A76}" type="pres">
      <dgm:prSet presAssocID="{CCE40F8A-4FF9-4625-ADB5-77B9BD6A9748}" presName="compositeNode" presStyleCnt="0">
        <dgm:presLayoutVars>
          <dgm:bulletEnabled val="1"/>
        </dgm:presLayoutVars>
      </dgm:prSet>
      <dgm:spPr/>
    </dgm:pt>
    <dgm:pt modelId="{1A68086A-A008-4302-8A76-98C345BE49F0}" type="pres">
      <dgm:prSet presAssocID="{CCE40F8A-4FF9-4625-ADB5-77B9BD6A9748}" presName="image" presStyleLbl="fgImgPlace1" presStyleIdx="1" presStyleCnt="3"/>
      <dgm:spPr/>
    </dgm:pt>
    <dgm:pt modelId="{83983DBD-BB3D-40F8-B0F5-02CBA256696A}" type="pres">
      <dgm:prSet presAssocID="{CCE40F8A-4FF9-4625-ADB5-77B9BD6A9748}" presName="childNode" presStyleLbl="node1" presStyleIdx="1" presStyleCnt="3">
        <dgm:presLayoutVars>
          <dgm:bulletEnabled val="1"/>
        </dgm:presLayoutVars>
      </dgm:prSet>
      <dgm:spPr/>
    </dgm:pt>
    <dgm:pt modelId="{AEE7A2CB-5C35-4198-ABD5-F113C2FD8818}" type="pres">
      <dgm:prSet presAssocID="{CCE40F8A-4FF9-4625-ADB5-77B9BD6A9748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30851045-2312-41B5-BA41-526CCC7504D2}" type="pres">
      <dgm:prSet presAssocID="{C3EA09B9-C91E-41FC-B651-DF87E64E7856}" presName="sibTrans" presStyleCnt="0"/>
      <dgm:spPr/>
    </dgm:pt>
    <dgm:pt modelId="{06DA1581-6F46-4C99-B9F9-57382BCA9A36}" type="pres">
      <dgm:prSet presAssocID="{BE5EF02F-254E-46F9-A74D-695C4042F15F}" presName="compositeNode" presStyleCnt="0">
        <dgm:presLayoutVars>
          <dgm:bulletEnabled val="1"/>
        </dgm:presLayoutVars>
      </dgm:prSet>
      <dgm:spPr/>
    </dgm:pt>
    <dgm:pt modelId="{87717AAC-1E8B-44E1-8230-2F5B5AD7F8BF}" type="pres">
      <dgm:prSet presAssocID="{BE5EF02F-254E-46F9-A74D-695C4042F15F}" presName="image" presStyleLbl="fgImgPlace1" presStyleIdx="2" presStyleCnt="3"/>
      <dgm:spPr/>
    </dgm:pt>
    <dgm:pt modelId="{F9A3EF28-D667-4001-A115-1F3EED44B54A}" type="pres">
      <dgm:prSet presAssocID="{BE5EF02F-254E-46F9-A74D-695C4042F15F}" presName="childNode" presStyleLbl="node1" presStyleIdx="2" presStyleCnt="3">
        <dgm:presLayoutVars>
          <dgm:bulletEnabled val="1"/>
        </dgm:presLayoutVars>
      </dgm:prSet>
      <dgm:spPr/>
    </dgm:pt>
    <dgm:pt modelId="{6E1EFE48-3C56-4FF4-8D88-F91C857E239F}" type="pres">
      <dgm:prSet presAssocID="{BE5EF02F-254E-46F9-A74D-695C4042F15F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22F9FA03-4452-4EFF-8901-C4056AB497F1}" type="presOf" srcId="{07FAE14C-B83B-4795-908C-F81FE5CED999}" destId="{F9A3EF28-D667-4001-A115-1F3EED44B54A}" srcOrd="0" destOrd="0" presId="urn:microsoft.com/office/officeart/2005/8/layout/hList2"/>
    <dgm:cxn modelId="{500D9126-AE70-4123-9CE0-26BA2BEFE91D}" srcId="{CCE40F8A-4FF9-4625-ADB5-77B9BD6A9748}" destId="{8DDB40D7-ADBF-45BB-8821-8FA49BF01248}" srcOrd="0" destOrd="0" parTransId="{AF603EFE-1F23-4CB8-85F3-E10049FE56AE}" sibTransId="{9EABA593-EC34-48D5-8E3D-64DD5FCC10D3}"/>
    <dgm:cxn modelId="{DACFA92A-A535-476E-B05B-6AB0E65A48B8}" type="presOf" srcId="{ECF12AB8-09B4-4FD5-AFD5-76CE1ED7B60C}" destId="{8634569B-0F76-4AC2-9218-A1CEB9067883}" srcOrd="0" destOrd="0" presId="urn:microsoft.com/office/officeart/2005/8/layout/hList2"/>
    <dgm:cxn modelId="{ADE98C2B-AB25-4F1D-B3BD-3674782E996E}" type="presOf" srcId="{8DDB40D7-ADBF-45BB-8821-8FA49BF01248}" destId="{83983DBD-BB3D-40F8-B0F5-02CBA256696A}" srcOrd="0" destOrd="0" presId="urn:microsoft.com/office/officeart/2005/8/layout/hList2"/>
    <dgm:cxn modelId="{05213A2D-28D9-4313-80E1-B1EFAEE7646C}" type="presOf" srcId="{4028EE84-FFE9-43D8-B936-80E431D054B8}" destId="{D9D32A8E-35AB-4DA9-9E43-8E7880B5EF64}" srcOrd="0" destOrd="0" presId="urn:microsoft.com/office/officeart/2005/8/layout/hList2"/>
    <dgm:cxn modelId="{4ED44747-EC8F-4E8B-8618-B9A586189E5D}" type="presOf" srcId="{BE5EF02F-254E-46F9-A74D-695C4042F15F}" destId="{6E1EFE48-3C56-4FF4-8D88-F91C857E239F}" srcOrd="0" destOrd="0" presId="urn:microsoft.com/office/officeart/2005/8/layout/hList2"/>
    <dgm:cxn modelId="{C045FB7D-E531-4F96-89B2-6E99E1888BD5}" srcId="{4028EE84-FFE9-43D8-B936-80E431D054B8}" destId="{ECF12AB8-09B4-4FD5-AFD5-76CE1ED7B60C}" srcOrd="0" destOrd="0" parTransId="{CA0D7C8D-4408-464C-8EC9-D1B3A3336574}" sibTransId="{4D14F716-04D1-48E6-ACCA-CDAD0D7E8B76}"/>
    <dgm:cxn modelId="{99868D84-2739-47E6-98C5-58B1F117799B}" srcId="{D316EAB1-8924-4829-8ACF-E4D7BD3BDCA3}" destId="{4028EE84-FFE9-43D8-B936-80E431D054B8}" srcOrd="0" destOrd="0" parTransId="{9D5E83B1-C178-45CA-A24B-C76992E00064}" sibTransId="{9043F7CF-D601-4FC3-828F-E57BC2863005}"/>
    <dgm:cxn modelId="{4B1F7B8F-6DCF-4CD6-97E9-D04A038E004F}" srcId="{D316EAB1-8924-4829-8ACF-E4D7BD3BDCA3}" destId="{BE5EF02F-254E-46F9-A74D-695C4042F15F}" srcOrd="2" destOrd="0" parTransId="{58175AFF-1203-4248-8B70-15BCF2B57BEB}" sibTransId="{8B26D779-BBAE-4A41-9DB2-2954A89D3E2D}"/>
    <dgm:cxn modelId="{751B2097-7379-4102-B40F-912D60D281FE}" srcId="{BE5EF02F-254E-46F9-A74D-695C4042F15F}" destId="{07FAE14C-B83B-4795-908C-F81FE5CED999}" srcOrd="0" destOrd="0" parTransId="{B0457F8C-51A6-445C-A14F-0C6BFA559D7C}" sibTransId="{E3DC859E-2016-42B2-A283-4BBA5E551A77}"/>
    <dgm:cxn modelId="{00E407AA-4339-4295-9B2F-D1E2C34AB37B}" srcId="{D316EAB1-8924-4829-8ACF-E4D7BD3BDCA3}" destId="{CCE40F8A-4FF9-4625-ADB5-77B9BD6A9748}" srcOrd="1" destOrd="0" parTransId="{C7247EF7-BF5C-421F-B8BF-28A9866B8C31}" sibTransId="{C3EA09B9-C91E-41FC-B651-DF87E64E7856}"/>
    <dgm:cxn modelId="{5DC9ABC2-EBD7-444A-930B-F06E4F6C2E46}" type="presOf" srcId="{CCE40F8A-4FF9-4625-ADB5-77B9BD6A9748}" destId="{AEE7A2CB-5C35-4198-ABD5-F113C2FD8818}" srcOrd="0" destOrd="0" presId="urn:microsoft.com/office/officeart/2005/8/layout/hList2"/>
    <dgm:cxn modelId="{31CFF4E5-0088-419A-9A2C-0E402FA87A31}" type="presOf" srcId="{D316EAB1-8924-4829-8ACF-E4D7BD3BDCA3}" destId="{A273795A-5B9C-4610-B473-87DBAB04EDA4}" srcOrd="0" destOrd="0" presId="urn:microsoft.com/office/officeart/2005/8/layout/hList2"/>
    <dgm:cxn modelId="{2B88942E-8C3F-49A3-86CB-C455D69EBB2F}" type="presParOf" srcId="{A273795A-5B9C-4610-B473-87DBAB04EDA4}" destId="{E1A453BC-BE48-4CB1-A0C9-28BBD127C7D7}" srcOrd="0" destOrd="0" presId="urn:microsoft.com/office/officeart/2005/8/layout/hList2"/>
    <dgm:cxn modelId="{BB59A219-209A-4C2F-9DEA-E851146E1641}" type="presParOf" srcId="{E1A453BC-BE48-4CB1-A0C9-28BBD127C7D7}" destId="{AA58B6D5-49A1-4A10-9D59-95A2AA07FFF1}" srcOrd="0" destOrd="0" presId="urn:microsoft.com/office/officeart/2005/8/layout/hList2"/>
    <dgm:cxn modelId="{0F709F79-4D9B-46FA-ACDF-5D074FACE8BC}" type="presParOf" srcId="{E1A453BC-BE48-4CB1-A0C9-28BBD127C7D7}" destId="{8634569B-0F76-4AC2-9218-A1CEB9067883}" srcOrd="1" destOrd="0" presId="urn:microsoft.com/office/officeart/2005/8/layout/hList2"/>
    <dgm:cxn modelId="{5CD6AA35-6F3D-443A-8AAC-A9ACAC880764}" type="presParOf" srcId="{E1A453BC-BE48-4CB1-A0C9-28BBD127C7D7}" destId="{D9D32A8E-35AB-4DA9-9E43-8E7880B5EF64}" srcOrd="2" destOrd="0" presId="urn:microsoft.com/office/officeart/2005/8/layout/hList2"/>
    <dgm:cxn modelId="{FE7D5609-2AA3-4B24-BA02-7854FD1D6E43}" type="presParOf" srcId="{A273795A-5B9C-4610-B473-87DBAB04EDA4}" destId="{A24AD1CF-080E-4462-A3E8-1C9191E6690F}" srcOrd="1" destOrd="0" presId="urn:microsoft.com/office/officeart/2005/8/layout/hList2"/>
    <dgm:cxn modelId="{8FA99D57-0038-43DA-AB94-98DD7130E7F5}" type="presParOf" srcId="{A273795A-5B9C-4610-B473-87DBAB04EDA4}" destId="{12D7824B-4121-432B-A206-B27C27DE1A76}" srcOrd="2" destOrd="0" presId="urn:microsoft.com/office/officeart/2005/8/layout/hList2"/>
    <dgm:cxn modelId="{13CB66FD-821B-490F-BC2C-67A4FADB8EDA}" type="presParOf" srcId="{12D7824B-4121-432B-A206-B27C27DE1A76}" destId="{1A68086A-A008-4302-8A76-98C345BE49F0}" srcOrd="0" destOrd="0" presId="urn:microsoft.com/office/officeart/2005/8/layout/hList2"/>
    <dgm:cxn modelId="{10D4A39D-D87E-4B40-9243-5D216FB66DB1}" type="presParOf" srcId="{12D7824B-4121-432B-A206-B27C27DE1A76}" destId="{83983DBD-BB3D-40F8-B0F5-02CBA256696A}" srcOrd="1" destOrd="0" presId="urn:microsoft.com/office/officeart/2005/8/layout/hList2"/>
    <dgm:cxn modelId="{6E392AF0-5DCC-44AF-99B5-9CF1700659B6}" type="presParOf" srcId="{12D7824B-4121-432B-A206-B27C27DE1A76}" destId="{AEE7A2CB-5C35-4198-ABD5-F113C2FD8818}" srcOrd="2" destOrd="0" presId="urn:microsoft.com/office/officeart/2005/8/layout/hList2"/>
    <dgm:cxn modelId="{E6692274-1B24-472D-9A86-750E05B1183C}" type="presParOf" srcId="{A273795A-5B9C-4610-B473-87DBAB04EDA4}" destId="{30851045-2312-41B5-BA41-526CCC7504D2}" srcOrd="3" destOrd="0" presId="urn:microsoft.com/office/officeart/2005/8/layout/hList2"/>
    <dgm:cxn modelId="{A7359D86-CC51-4EC4-B3EE-D8A6355EBA67}" type="presParOf" srcId="{A273795A-5B9C-4610-B473-87DBAB04EDA4}" destId="{06DA1581-6F46-4C99-B9F9-57382BCA9A36}" srcOrd="4" destOrd="0" presId="urn:microsoft.com/office/officeart/2005/8/layout/hList2"/>
    <dgm:cxn modelId="{4A044EBE-4FB2-40CD-83BD-3281244C0C61}" type="presParOf" srcId="{06DA1581-6F46-4C99-B9F9-57382BCA9A36}" destId="{87717AAC-1E8B-44E1-8230-2F5B5AD7F8BF}" srcOrd="0" destOrd="0" presId="urn:microsoft.com/office/officeart/2005/8/layout/hList2"/>
    <dgm:cxn modelId="{401C8A45-28EC-4631-9B96-5FEF52C1F307}" type="presParOf" srcId="{06DA1581-6F46-4C99-B9F9-57382BCA9A36}" destId="{F9A3EF28-D667-4001-A115-1F3EED44B54A}" srcOrd="1" destOrd="0" presId="urn:microsoft.com/office/officeart/2005/8/layout/hList2"/>
    <dgm:cxn modelId="{3C6D2A0A-FD5D-449A-A268-33DBCB218A62}" type="presParOf" srcId="{06DA1581-6F46-4C99-B9F9-57382BCA9A36}" destId="{6E1EFE48-3C56-4FF4-8D88-F91C857E239F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86238E08-3332-44F2-A368-342C915BF24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81272E44-6392-4E3A-81C1-3A06C6617E5C}">
      <dgm:prSet/>
      <dgm:spPr/>
      <dgm:t>
        <a:bodyPr/>
        <a:lstStyle/>
        <a:p>
          <a:r>
            <a:rPr lang="pl-PL" baseline="0" dirty="0"/>
            <a:t>Strony procesowe</a:t>
          </a:r>
          <a:endParaRPr lang="pl-PL" dirty="0"/>
        </a:p>
      </dgm:t>
    </dgm:pt>
    <dgm:pt modelId="{75AB679D-3BFC-488A-884C-4273515908F9}" type="parTrans" cxnId="{14CFD482-3D64-41C3-9862-06621AA5B100}">
      <dgm:prSet/>
      <dgm:spPr/>
      <dgm:t>
        <a:bodyPr/>
        <a:lstStyle/>
        <a:p>
          <a:endParaRPr lang="pl-PL"/>
        </a:p>
      </dgm:t>
    </dgm:pt>
    <dgm:pt modelId="{D7E18E48-4C2E-43CD-85ED-F70EA27BE9F4}" type="sibTrans" cxnId="{14CFD482-3D64-41C3-9862-06621AA5B100}">
      <dgm:prSet/>
      <dgm:spPr/>
      <dgm:t>
        <a:bodyPr/>
        <a:lstStyle/>
        <a:p>
          <a:endParaRPr lang="pl-PL"/>
        </a:p>
      </dgm:t>
    </dgm:pt>
    <dgm:pt modelId="{1BC237E5-E7F3-481A-B931-F9989AB98060}" type="pres">
      <dgm:prSet presAssocID="{86238E08-3332-44F2-A368-342C915BF24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CBC7665-C31E-4A0B-9B9C-2966A09AB80F}" type="pres">
      <dgm:prSet presAssocID="{81272E44-6392-4E3A-81C1-3A06C6617E5C}" presName="root1" presStyleCnt="0"/>
      <dgm:spPr/>
    </dgm:pt>
    <dgm:pt modelId="{AC8B444F-54D5-45A0-8DA2-84262BBDA835}" type="pres">
      <dgm:prSet presAssocID="{81272E44-6392-4E3A-81C1-3A06C6617E5C}" presName="LevelOneTextNode" presStyleLbl="node0" presStyleIdx="0" presStyleCnt="1">
        <dgm:presLayoutVars>
          <dgm:chPref val="3"/>
        </dgm:presLayoutVars>
      </dgm:prSet>
      <dgm:spPr/>
    </dgm:pt>
    <dgm:pt modelId="{DFFEE706-4FE3-409E-90E5-E3AFF7B502C9}" type="pres">
      <dgm:prSet presAssocID="{81272E44-6392-4E3A-81C1-3A06C6617E5C}" presName="level2hierChild" presStyleCnt="0"/>
      <dgm:spPr/>
    </dgm:pt>
  </dgm:ptLst>
  <dgm:cxnLst>
    <dgm:cxn modelId="{14CFD482-3D64-41C3-9862-06621AA5B100}" srcId="{86238E08-3332-44F2-A368-342C915BF242}" destId="{81272E44-6392-4E3A-81C1-3A06C6617E5C}" srcOrd="0" destOrd="0" parTransId="{75AB679D-3BFC-488A-884C-4273515908F9}" sibTransId="{D7E18E48-4C2E-43CD-85ED-F70EA27BE9F4}"/>
    <dgm:cxn modelId="{ACB65884-4B70-44E9-9B3F-937451E4946C}" type="presOf" srcId="{86238E08-3332-44F2-A368-342C915BF242}" destId="{1BC237E5-E7F3-481A-B931-F9989AB98060}" srcOrd="0" destOrd="0" presId="urn:microsoft.com/office/officeart/2005/8/layout/hierarchy2"/>
    <dgm:cxn modelId="{5A3731B5-ACE8-47E5-B161-5AA6CC4FA18B}" type="presOf" srcId="{81272E44-6392-4E3A-81C1-3A06C6617E5C}" destId="{AC8B444F-54D5-45A0-8DA2-84262BBDA835}" srcOrd="0" destOrd="0" presId="urn:microsoft.com/office/officeart/2005/8/layout/hierarchy2"/>
    <dgm:cxn modelId="{F63596A5-99EE-4EF2-BAA8-F3BE6C5E7DD2}" type="presParOf" srcId="{1BC237E5-E7F3-481A-B931-F9989AB98060}" destId="{1CBC7665-C31E-4A0B-9B9C-2966A09AB80F}" srcOrd="0" destOrd="0" presId="urn:microsoft.com/office/officeart/2005/8/layout/hierarchy2"/>
    <dgm:cxn modelId="{5E4BE101-F6F1-48BF-9094-F2D3E4CA2ED1}" type="presParOf" srcId="{1CBC7665-C31E-4A0B-9B9C-2966A09AB80F}" destId="{AC8B444F-54D5-45A0-8DA2-84262BBDA835}" srcOrd="0" destOrd="0" presId="urn:microsoft.com/office/officeart/2005/8/layout/hierarchy2"/>
    <dgm:cxn modelId="{FEBE2C0C-8F13-4BB1-B342-BAF7B34BBD8C}" type="presParOf" srcId="{1CBC7665-C31E-4A0B-9B9C-2966A09AB80F}" destId="{DFFEE706-4FE3-409E-90E5-E3AFF7B502C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A9ABB0A5-24D2-4E18-857D-C30E116EC88A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3F1CE518-C2B6-48A0-9065-24798BED927A}">
      <dgm:prSet/>
      <dgm:spPr/>
      <dgm:t>
        <a:bodyPr/>
        <a:lstStyle/>
        <a:p>
          <a:r>
            <a:rPr lang="pl-PL" dirty="0"/>
            <a:t>Czynne: </a:t>
          </a:r>
          <a:endParaRPr lang="en-GB" dirty="0"/>
        </a:p>
      </dgm:t>
    </dgm:pt>
    <dgm:pt modelId="{5CB7A634-72FA-4AD0-89B1-B45CA6988760}" type="parTrans" cxnId="{D14941E7-65F2-4635-A8EF-B491CB718288}">
      <dgm:prSet/>
      <dgm:spPr/>
      <dgm:t>
        <a:bodyPr/>
        <a:lstStyle/>
        <a:p>
          <a:endParaRPr lang="en-GB"/>
        </a:p>
      </dgm:t>
    </dgm:pt>
    <dgm:pt modelId="{CFD59283-C296-4E9F-A3B4-1B5227B87507}" type="sibTrans" cxnId="{D14941E7-65F2-4635-A8EF-B491CB718288}">
      <dgm:prSet/>
      <dgm:spPr/>
      <dgm:t>
        <a:bodyPr/>
        <a:lstStyle/>
        <a:p>
          <a:endParaRPr lang="en-GB"/>
        </a:p>
      </dgm:t>
    </dgm:pt>
    <dgm:pt modelId="{899A3111-4A2D-4CF6-901D-22D5B5EEE6A6}">
      <dgm:prSet/>
      <dgm:spPr/>
      <dgm:t>
        <a:bodyPr/>
        <a:lstStyle/>
        <a:p>
          <a:r>
            <a:rPr lang="pl-PL"/>
            <a:t>Oskarżyciele: </a:t>
          </a:r>
          <a:endParaRPr lang="en-GB"/>
        </a:p>
      </dgm:t>
    </dgm:pt>
    <dgm:pt modelId="{00B6C5F9-D7B5-429D-9068-8007BDF3B864}" type="parTrans" cxnId="{BE4DD40C-17B0-4F3C-8993-5E2FE426AD84}">
      <dgm:prSet/>
      <dgm:spPr/>
      <dgm:t>
        <a:bodyPr/>
        <a:lstStyle/>
        <a:p>
          <a:endParaRPr lang="en-GB"/>
        </a:p>
      </dgm:t>
    </dgm:pt>
    <dgm:pt modelId="{FF6A69E4-F64D-4FBA-9C78-613A85AD9E27}" type="sibTrans" cxnId="{BE4DD40C-17B0-4F3C-8993-5E2FE426AD84}">
      <dgm:prSet/>
      <dgm:spPr/>
      <dgm:t>
        <a:bodyPr/>
        <a:lstStyle/>
        <a:p>
          <a:endParaRPr lang="en-GB"/>
        </a:p>
      </dgm:t>
    </dgm:pt>
    <dgm:pt modelId="{B4ABEB48-AA63-4C63-A98F-974ABAC867B0}">
      <dgm:prSet/>
      <dgm:spPr/>
      <dgm:t>
        <a:bodyPr/>
        <a:lstStyle/>
        <a:p>
          <a:r>
            <a:rPr lang="pl-PL"/>
            <a:t>Publiczny, </a:t>
          </a:r>
          <a:endParaRPr lang="en-GB"/>
        </a:p>
      </dgm:t>
    </dgm:pt>
    <dgm:pt modelId="{23749DA0-248C-4065-AB4A-1E14D8CD66C4}" type="parTrans" cxnId="{5DBA9ED8-0393-49BA-9DDF-153F3B15B801}">
      <dgm:prSet/>
      <dgm:spPr/>
      <dgm:t>
        <a:bodyPr/>
        <a:lstStyle/>
        <a:p>
          <a:endParaRPr lang="en-GB"/>
        </a:p>
      </dgm:t>
    </dgm:pt>
    <dgm:pt modelId="{7ECC71BA-42FD-4BEE-A83C-31E33B49E3A2}" type="sibTrans" cxnId="{5DBA9ED8-0393-49BA-9DDF-153F3B15B801}">
      <dgm:prSet/>
      <dgm:spPr/>
      <dgm:t>
        <a:bodyPr/>
        <a:lstStyle/>
        <a:p>
          <a:endParaRPr lang="en-GB"/>
        </a:p>
      </dgm:t>
    </dgm:pt>
    <dgm:pt modelId="{D4460AE5-A25D-420A-AEC3-DC01BB89176A}">
      <dgm:prSet/>
      <dgm:spPr/>
      <dgm:t>
        <a:bodyPr/>
        <a:lstStyle/>
        <a:p>
          <a:r>
            <a:rPr lang="pl-PL"/>
            <a:t>Prywatny (reprezentanci: pełnomocnik: adwokat, radca prawny)</a:t>
          </a:r>
          <a:endParaRPr lang="en-GB"/>
        </a:p>
      </dgm:t>
    </dgm:pt>
    <dgm:pt modelId="{1A9C6036-AAF3-4AE7-ADBF-A4035D93B91E}" type="parTrans" cxnId="{EDE6CD7D-0CB7-4867-9A97-73148BB16FC5}">
      <dgm:prSet/>
      <dgm:spPr/>
      <dgm:t>
        <a:bodyPr/>
        <a:lstStyle/>
        <a:p>
          <a:endParaRPr lang="en-GB"/>
        </a:p>
      </dgm:t>
    </dgm:pt>
    <dgm:pt modelId="{F0B98F54-4FD8-4B5B-B04F-CEB35AF79210}" type="sibTrans" cxnId="{EDE6CD7D-0CB7-4867-9A97-73148BB16FC5}">
      <dgm:prSet/>
      <dgm:spPr/>
      <dgm:t>
        <a:bodyPr/>
        <a:lstStyle/>
        <a:p>
          <a:endParaRPr lang="en-GB"/>
        </a:p>
      </dgm:t>
    </dgm:pt>
    <dgm:pt modelId="{B73D7416-A111-4028-A8EE-BB3AF8D7B425}">
      <dgm:prSet/>
      <dgm:spPr/>
      <dgm:t>
        <a:bodyPr/>
        <a:lstStyle/>
        <a:p>
          <a:r>
            <a:rPr lang="pl-PL"/>
            <a:t>Posiłkowy (reprezentanci: pełnomocnik: adwokat, radca prawny)</a:t>
          </a:r>
          <a:endParaRPr lang="en-GB"/>
        </a:p>
      </dgm:t>
    </dgm:pt>
    <dgm:pt modelId="{7AA332BA-703C-4406-8610-88EF62DF442F}" type="parTrans" cxnId="{7097B1AE-E2BE-442A-8791-E8BF55AF9913}">
      <dgm:prSet/>
      <dgm:spPr/>
      <dgm:t>
        <a:bodyPr/>
        <a:lstStyle/>
        <a:p>
          <a:endParaRPr lang="en-GB"/>
        </a:p>
      </dgm:t>
    </dgm:pt>
    <dgm:pt modelId="{D067880C-F405-40C4-BA07-D3266B8926E0}" type="sibTrans" cxnId="{7097B1AE-E2BE-442A-8791-E8BF55AF9913}">
      <dgm:prSet/>
      <dgm:spPr/>
      <dgm:t>
        <a:bodyPr/>
        <a:lstStyle/>
        <a:p>
          <a:endParaRPr lang="en-GB"/>
        </a:p>
      </dgm:t>
    </dgm:pt>
    <dgm:pt modelId="{5273D996-75D9-4772-8D8D-4D0F129FC278}">
      <dgm:prSet/>
      <dgm:spPr/>
      <dgm:t>
        <a:bodyPr/>
        <a:lstStyle/>
        <a:p>
          <a:r>
            <a:rPr lang="pl-PL"/>
            <a:t>Uboczny, </a:t>
          </a:r>
          <a:endParaRPr lang="en-GB"/>
        </a:p>
      </dgm:t>
    </dgm:pt>
    <dgm:pt modelId="{C02D0D5A-2869-46E1-BCD1-BDFEF472F15B}" type="parTrans" cxnId="{56920756-2B11-4568-91F2-FBC6CBF43597}">
      <dgm:prSet/>
      <dgm:spPr/>
      <dgm:t>
        <a:bodyPr/>
        <a:lstStyle/>
        <a:p>
          <a:endParaRPr lang="en-GB"/>
        </a:p>
      </dgm:t>
    </dgm:pt>
    <dgm:pt modelId="{02C89843-D6DF-4C40-A67D-9FD90BA71E14}" type="sibTrans" cxnId="{56920756-2B11-4568-91F2-FBC6CBF43597}">
      <dgm:prSet/>
      <dgm:spPr/>
      <dgm:t>
        <a:bodyPr/>
        <a:lstStyle/>
        <a:p>
          <a:endParaRPr lang="en-GB"/>
        </a:p>
      </dgm:t>
    </dgm:pt>
    <dgm:pt modelId="{FBE25BD3-40BF-4C20-950B-91ABB39D6940}">
      <dgm:prSet/>
      <dgm:spPr/>
      <dgm:t>
        <a:bodyPr/>
        <a:lstStyle/>
        <a:p>
          <a:r>
            <a:rPr lang="pl-PL"/>
            <a:t>Subsydiarny</a:t>
          </a:r>
          <a:endParaRPr lang="en-GB"/>
        </a:p>
      </dgm:t>
    </dgm:pt>
    <dgm:pt modelId="{58AA8C27-A975-490C-8433-71A4E49DE8F3}" type="parTrans" cxnId="{385E2ADF-A24C-4878-A717-EE01F2DEF8EA}">
      <dgm:prSet/>
      <dgm:spPr/>
      <dgm:t>
        <a:bodyPr/>
        <a:lstStyle/>
        <a:p>
          <a:endParaRPr lang="en-GB"/>
        </a:p>
      </dgm:t>
    </dgm:pt>
    <dgm:pt modelId="{0A95D6D1-DEFB-4A12-8E67-24E2FCB348EB}" type="sibTrans" cxnId="{385E2ADF-A24C-4878-A717-EE01F2DEF8EA}">
      <dgm:prSet/>
      <dgm:spPr/>
      <dgm:t>
        <a:bodyPr/>
        <a:lstStyle/>
        <a:p>
          <a:endParaRPr lang="en-GB"/>
        </a:p>
      </dgm:t>
    </dgm:pt>
    <dgm:pt modelId="{0FDFE903-38DB-45E1-9999-0138F5B8FA2B}">
      <dgm:prSet/>
      <dgm:spPr/>
      <dgm:t>
        <a:bodyPr/>
        <a:lstStyle/>
        <a:p>
          <a:r>
            <a:rPr lang="pl-PL"/>
            <a:t>Pokrzywdzony (w postępowaniu przygotowawczym)</a:t>
          </a:r>
          <a:endParaRPr lang="en-GB"/>
        </a:p>
      </dgm:t>
    </dgm:pt>
    <dgm:pt modelId="{19F18151-436A-443A-AF02-190F32C00E60}" type="parTrans" cxnId="{7652612E-2E03-49FF-85CF-733B9165A547}">
      <dgm:prSet/>
      <dgm:spPr/>
      <dgm:t>
        <a:bodyPr/>
        <a:lstStyle/>
        <a:p>
          <a:endParaRPr lang="en-GB"/>
        </a:p>
      </dgm:t>
    </dgm:pt>
    <dgm:pt modelId="{79CCB6C5-A1D6-4F15-A438-932A086CA2F6}" type="sibTrans" cxnId="{7652612E-2E03-49FF-85CF-733B9165A547}">
      <dgm:prSet/>
      <dgm:spPr/>
      <dgm:t>
        <a:bodyPr/>
        <a:lstStyle/>
        <a:p>
          <a:endParaRPr lang="en-GB"/>
        </a:p>
      </dgm:t>
    </dgm:pt>
    <dgm:pt modelId="{0D0D75D4-3313-40D4-949A-011A15ED7662}">
      <dgm:prSet/>
      <dgm:spPr/>
      <dgm:t>
        <a:bodyPr/>
        <a:lstStyle/>
        <a:p>
          <a:r>
            <a:rPr lang="pl-PL"/>
            <a:t>Bierne: </a:t>
          </a:r>
          <a:endParaRPr lang="en-GB"/>
        </a:p>
      </dgm:t>
    </dgm:pt>
    <dgm:pt modelId="{13BE1E73-16D8-4E1B-BBF2-E9465EACCA2D}" type="parTrans" cxnId="{8AF8F596-C998-483D-B1A0-C53D9A482D7F}">
      <dgm:prSet/>
      <dgm:spPr/>
      <dgm:t>
        <a:bodyPr/>
        <a:lstStyle/>
        <a:p>
          <a:endParaRPr lang="en-GB"/>
        </a:p>
      </dgm:t>
    </dgm:pt>
    <dgm:pt modelId="{DC83B7C7-2733-4485-B2CE-272D28E09F6E}" type="sibTrans" cxnId="{8AF8F596-C998-483D-B1A0-C53D9A482D7F}">
      <dgm:prSet/>
      <dgm:spPr/>
      <dgm:t>
        <a:bodyPr/>
        <a:lstStyle/>
        <a:p>
          <a:endParaRPr lang="en-GB"/>
        </a:p>
      </dgm:t>
    </dgm:pt>
    <dgm:pt modelId="{ACE42C9B-CAD4-41ED-A2A3-23B0978453F8}">
      <dgm:prSet/>
      <dgm:spPr/>
      <dgm:t>
        <a:bodyPr/>
        <a:lstStyle/>
        <a:p>
          <a:r>
            <a:rPr lang="pl-PL"/>
            <a:t>Oskarżony (reprezentanci: obrońca- adwokat, radca prawny, </a:t>
          </a:r>
          <a:endParaRPr lang="en-GB"/>
        </a:p>
      </dgm:t>
    </dgm:pt>
    <dgm:pt modelId="{B23065F6-BEB6-4C3C-A641-EC16CC375951}" type="parTrans" cxnId="{B86575C5-532D-4AC1-9086-7EEE365BB7B8}">
      <dgm:prSet/>
      <dgm:spPr/>
      <dgm:t>
        <a:bodyPr/>
        <a:lstStyle/>
        <a:p>
          <a:endParaRPr lang="en-GB"/>
        </a:p>
      </dgm:t>
    </dgm:pt>
    <dgm:pt modelId="{CF821126-AA27-48F1-88FC-2434789A5193}" type="sibTrans" cxnId="{B86575C5-532D-4AC1-9086-7EEE365BB7B8}">
      <dgm:prSet/>
      <dgm:spPr/>
      <dgm:t>
        <a:bodyPr/>
        <a:lstStyle/>
        <a:p>
          <a:endParaRPr lang="en-GB"/>
        </a:p>
      </dgm:t>
    </dgm:pt>
    <dgm:pt modelId="{DDEF7197-4091-4048-8321-443018F8CB75}">
      <dgm:prSet/>
      <dgm:spPr/>
      <dgm:t>
        <a:bodyPr/>
        <a:lstStyle/>
        <a:p>
          <a:r>
            <a:rPr lang="pl-PL"/>
            <a:t>Podejrzany (w postępowaniu przygotowawczym)</a:t>
          </a:r>
          <a:endParaRPr lang="en-GB"/>
        </a:p>
      </dgm:t>
    </dgm:pt>
    <dgm:pt modelId="{740B0DA0-1EFC-40B1-8131-DA8475DD99E7}" type="parTrans" cxnId="{98E7D2CE-9AC2-4AEE-8A37-FA5A8E638C7E}">
      <dgm:prSet/>
      <dgm:spPr/>
      <dgm:t>
        <a:bodyPr/>
        <a:lstStyle/>
        <a:p>
          <a:endParaRPr lang="en-GB"/>
        </a:p>
      </dgm:t>
    </dgm:pt>
    <dgm:pt modelId="{A5E564F8-64F8-4F72-A348-BE8B7647279F}" type="sibTrans" cxnId="{98E7D2CE-9AC2-4AEE-8A37-FA5A8E638C7E}">
      <dgm:prSet/>
      <dgm:spPr/>
      <dgm:t>
        <a:bodyPr/>
        <a:lstStyle/>
        <a:p>
          <a:endParaRPr lang="en-GB"/>
        </a:p>
      </dgm:t>
    </dgm:pt>
    <dgm:pt modelId="{686FAF21-1396-4A75-848E-428C217DFF7A}">
      <dgm:prSet/>
      <dgm:spPr/>
      <dgm:t>
        <a:bodyPr/>
        <a:lstStyle/>
        <a:p>
          <a:r>
            <a:rPr lang="pl-PL"/>
            <a:t>Strony zasadnicze: </a:t>
          </a:r>
          <a:endParaRPr lang="en-GB"/>
        </a:p>
      </dgm:t>
    </dgm:pt>
    <dgm:pt modelId="{92830C75-9D45-428E-8C10-72B53CA27BB0}" type="sibTrans" cxnId="{73637633-A164-48B1-84C3-4B6430D00365}">
      <dgm:prSet/>
      <dgm:spPr/>
      <dgm:t>
        <a:bodyPr/>
        <a:lstStyle/>
        <a:p>
          <a:endParaRPr lang="en-GB"/>
        </a:p>
      </dgm:t>
    </dgm:pt>
    <dgm:pt modelId="{12DBE54A-7B13-431A-A79B-8EE13461A051}" type="parTrans" cxnId="{73637633-A164-48B1-84C3-4B6430D00365}">
      <dgm:prSet/>
      <dgm:spPr/>
      <dgm:t>
        <a:bodyPr/>
        <a:lstStyle/>
        <a:p>
          <a:endParaRPr lang="en-GB"/>
        </a:p>
      </dgm:t>
    </dgm:pt>
    <dgm:pt modelId="{3AA0D34C-105B-4857-8711-84F71ED4FE0C}" type="pres">
      <dgm:prSet presAssocID="{A9ABB0A5-24D2-4E18-857D-C30E116EC88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98BA79D6-A2A0-4EBE-841F-12AA2351C1AA}" type="pres">
      <dgm:prSet presAssocID="{686FAF21-1396-4A75-848E-428C217DFF7A}" presName="horFlow" presStyleCnt="0"/>
      <dgm:spPr/>
    </dgm:pt>
    <dgm:pt modelId="{B239FC30-1F72-4F90-B1AD-CBE00A87B44D}" type="pres">
      <dgm:prSet presAssocID="{686FAF21-1396-4A75-848E-428C217DFF7A}" presName="bigChev" presStyleLbl="node1" presStyleIdx="0" presStyleCnt="4"/>
      <dgm:spPr/>
    </dgm:pt>
    <dgm:pt modelId="{4EEC0488-FF43-4E4D-BD5D-11F38079C045}" type="pres">
      <dgm:prSet presAssocID="{686FAF21-1396-4A75-848E-428C217DFF7A}" presName="vSp" presStyleCnt="0"/>
      <dgm:spPr/>
    </dgm:pt>
    <dgm:pt modelId="{0317FC4D-97A9-4D0E-BBD1-38C5D6EBB534}" type="pres">
      <dgm:prSet presAssocID="{3F1CE518-C2B6-48A0-9065-24798BED927A}" presName="horFlow" presStyleCnt="0"/>
      <dgm:spPr/>
    </dgm:pt>
    <dgm:pt modelId="{06AC70A2-B119-4983-86C3-60C507BC4B4B}" type="pres">
      <dgm:prSet presAssocID="{3F1CE518-C2B6-48A0-9065-24798BED927A}" presName="bigChev" presStyleLbl="node1" presStyleIdx="1" presStyleCnt="4"/>
      <dgm:spPr/>
    </dgm:pt>
    <dgm:pt modelId="{538024F0-21E5-4230-A1DE-63F3B58D969B}" type="pres">
      <dgm:prSet presAssocID="{3F1CE518-C2B6-48A0-9065-24798BED927A}" presName="vSp" presStyleCnt="0"/>
      <dgm:spPr/>
    </dgm:pt>
    <dgm:pt modelId="{6B1F52E2-0486-46D9-AA54-8BC1C906FCFD}" type="pres">
      <dgm:prSet presAssocID="{899A3111-4A2D-4CF6-901D-22D5B5EEE6A6}" presName="horFlow" presStyleCnt="0"/>
      <dgm:spPr/>
    </dgm:pt>
    <dgm:pt modelId="{6B44894E-C844-40F9-AEE8-CCE4B2800FBA}" type="pres">
      <dgm:prSet presAssocID="{899A3111-4A2D-4CF6-901D-22D5B5EEE6A6}" presName="bigChev" presStyleLbl="node1" presStyleIdx="2" presStyleCnt="4"/>
      <dgm:spPr/>
    </dgm:pt>
    <dgm:pt modelId="{AC69B5F2-7464-4FDD-BD95-31F4F2384881}" type="pres">
      <dgm:prSet presAssocID="{23749DA0-248C-4065-AB4A-1E14D8CD66C4}" presName="parTrans" presStyleCnt="0"/>
      <dgm:spPr/>
    </dgm:pt>
    <dgm:pt modelId="{49E732AD-4865-4ABB-95A9-277F727A39FC}" type="pres">
      <dgm:prSet presAssocID="{B4ABEB48-AA63-4C63-A98F-974ABAC867B0}" presName="node" presStyleLbl="alignAccFollowNode1" presStyleIdx="0" presStyleCnt="5">
        <dgm:presLayoutVars>
          <dgm:bulletEnabled val="1"/>
        </dgm:presLayoutVars>
      </dgm:prSet>
      <dgm:spPr/>
    </dgm:pt>
    <dgm:pt modelId="{BEE147A6-E719-47B0-91A2-4CB470AE5162}" type="pres">
      <dgm:prSet presAssocID="{7ECC71BA-42FD-4BEE-A83C-31E33B49E3A2}" presName="sibTrans" presStyleCnt="0"/>
      <dgm:spPr/>
    </dgm:pt>
    <dgm:pt modelId="{56C59876-7B79-4348-B8DF-3E22388282CF}" type="pres">
      <dgm:prSet presAssocID="{D4460AE5-A25D-420A-AEC3-DC01BB89176A}" presName="node" presStyleLbl="alignAccFollowNode1" presStyleIdx="1" presStyleCnt="5">
        <dgm:presLayoutVars>
          <dgm:bulletEnabled val="1"/>
        </dgm:presLayoutVars>
      </dgm:prSet>
      <dgm:spPr/>
    </dgm:pt>
    <dgm:pt modelId="{BFF05D08-3A74-4DEC-BB4D-BE6B11452C77}" type="pres">
      <dgm:prSet presAssocID="{F0B98F54-4FD8-4B5B-B04F-CEB35AF79210}" presName="sibTrans" presStyleCnt="0"/>
      <dgm:spPr/>
    </dgm:pt>
    <dgm:pt modelId="{B4F48C0A-B14C-4868-84E2-62609F03540E}" type="pres">
      <dgm:prSet presAssocID="{B73D7416-A111-4028-A8EE-BB3AF8D7B425}" presName="node" presStyleLbl="alignAccFollowNode1" presStyleIdx="2" presStyleCnt="5">
        <dgm:presLayoutVars>
          <dgm:bulletEnabled val="1"/>
        </dgm:presLayoutVars>
      </dgm:prSet>
      <dgm:spPr/>
    </dgm:pt>
    <dgm:pt modelId="{64DEDD69-5851-4688-9C70-8BA4E2D44978}" type="pres">
      <dgm:prSet presAssocID="{899A3111-4A2D-4CF6-901D-22D5B5EEE6A6}" presName="vSp" presStyleCnt="0"/>
      <dgm:spPr/>
    </dgm:pt>
    <dgm:pt modelId="{FEDB08A6-444B-4AC8-95E9-A369377475EA}" type="pres">
      <dgm:prSet presAssocID="{0D0D75D4-3313-40D4-949A-011A15ED7662}" presName="horFlow" presStyleCnt="0"/>
      <dgm:spPr/>
    </dgm:pt>
    <dgm:pt modelId="{E22A982B-A70C-4A65-99A4-264878EFCF1C}" type="pres">
      <dgm:prSet presAssocID="{0D0D75D4-3313-40D4-949A-011A15ED7662}" presName="bigChev" presStyleLbl="node1" presStyleIdx="3" presStyleCnt="4"/>
      <dgm:spPr/>
    </dgm:pt>
    <dgm:pt modelId="{0D8B6D6E-E3D3-4D2A-A4B6-7D037987D087}" type="pres">
      <dgm:prSet presAssocID="{B23065F6-BEB6-4C3C-A641-EC16CC375951}" presName="parTrans" presStyleCnt="0"/>
      <dgm:spPr/>
    </dgm:pt>
    <dgm:pt modelId="{E5AFC1BD-950A-4A92-B4F2-6F07C998822D}" type="pres">
      <dgm:prSet presAssocID="{ACE42C9B-CAD4-41ED-A2A3-23B0978453F8}" presName="node" presStyleLbl="alignAccFollowNode1" presStyleIdx="3" presStyleCnt="5">
        <dgm:presLayoutVars>
          <dgm:bulletEnabled val="1"/>
        </dgm:presLayoutVars>
      </dgm:prSet>
      <dgm:spPr/>
    </dgm:pt>
    <dgm:pt modelId="{79368A47-8B61-4FAC-AD6C-755D2C7FE3D6}" type="pres">
      <dgm:prSet presAssocID="{CF821126-AA27-48F1-88FC-2434789A5193}" presName="sibTrans" presStyleCnt="0"/>
      <dgm:spPr/>
    </dgm:pt>
    <dgm:pt modelId="{219842D0-16DA-4C56-8EA7-83C6743C17E6}" type="pres">
      <dgm:prSet presAssocID="{DDEF7197-4091-4048-8321-443018F8CB75}" presName="node" presStyleLbl="alignAccFollowNode1" presStyleIdx="4" presStyleCnt="5">
        <dgm:presLayoutVars>
          <dgm:bulletEnabled val="1"/>
        </dgm:presLayoutVars>
      </dgm:prSet>
      <dgm:spPr/>
    </dgm:pt>
  </dgm:ptLst>
  <dgm:cxnLst>
    <dgm:cxn modelId="{BE4DD40C-17B0-4F3C-8993-5E2FE426AD84}" srcId="{A9ABB0A5-24D2-4E18-857D-C30E116EC88A}" destId="{899A3111-4A2D-4CF6-901D-22D5B5EEE6A6}" srcOrd="2" destOrd="0" parTransId="{00B6C5F9-D7B5-429D-9068-8007BDF3B864}" sibTransId="{FF6A69E4-F64D-4FBA-9C78-613A85AD9E27}"/>
    <dgm:cxn modelId="{88C63826-E0E8-4035-A394-CD2EEB819353}" type="presOf" srcId="{899A3111-4A2D-4CF6-901D-22D5B5EEE6A6}" destId="{6B44894E-C844-40F9-AEE8-CCE4B2800FBA}" srcOrd="0" destOrd="0" presId="urn:microsoft.com/office/officeart/2005/8/layout/lProcess3"/>
    <dgm:cxn modelId="{8B29BF27-93F6-45FC-BC6A-B4E7AFAE8A26}" type="presOf" srcId="{ACE42C9B-CAD4-41ED-A2A3-23B0978453F8}" destId="{E5AFC1BD-950A-4A92-B4F2-6F07C998822D}" srcOrd="0" destOrd="0" presId="urn:microsoft.com/office/officeart/2005/8/layout/lProcess3"/>
    <dgm:cxn modelId="{7652612E-2E03-49FF-85CF-733B9165A547}" srcId="{B73D7416-A111-4028-A8EE-BB3AF8D7B425}" destId="{0FDFE903-38DB-45E1-9999-0138F5B8FA2B}" srcOrd="2" destOrd="0" parTransId="{19F18151-436A-443A-AF02-190F32C00E60}" sibTransId="{79CCB6C5-A1D6-4F15-A438-932A086CA2F6}"/>
    <dgm:cxn modelId="{73637633-A164-48B1-84C3-4B6430D00365}" srcId="{A9ABB0A5-24D2-4E18-857D-C30E116EC88A}" destId="{686FAF21-1396-4A75-848E-428C217DFF7A}" srcOrd="0" destOrd="0" parTransId="{12DBE54A-7B13-431A-A79B-8EE13461A051}" sibTransId="{92830C75-9D45-428E-8C10-72B53CA27BB0}"/>
    <dgm:cxn modelId="{AF8E4A66-7C13-4A24-8D55-CBEA38E4E028}" type="presOf" srcId="{0D0D75D4-3313-40D4-949A-011A15ED7662}" destId="{E22A982B-A70C-4A65-99A4-264878EFCF1C}" srcOrd="0" destOrd="0" presId="urn:microsoft.com/office/officeart/2005/8/layout/lProcess3"/>
    <dgm:cxn modelId="{29406D6B-C5E1-42AB-BA7F-DA03E6A9C710}" type="presOf" srcId="{FBE25BD3-40BF-4C20-950B-91ABB39D6940}" destId="{B4F48C0A-B14C-4868-84E2-62609F03540E}" srcOrd="0" destOrd="2" presId="urn:microsoft.com/office/officeart/2005/8/layout/lProcess3"/>
    <dgm:cxn modelId="{640B194C-745B-4781-BAE6-1E9B297D2BFD}" type="presOf" srcId="{B73D7416-A111-4028-A8EE-BB3AF8D7B425}" destId="{B4F48C0A-B14C-4868-84E2-62609F03540E}" srcOrd="0" destOrd="0" presId="urn:microsoft.com/office/officeart/2005/8/layout/lProcess3"/>
    <dgm:cxn modelId="{242D314C-408E-4BF3-A468-75700B966392}" type="presOf" srcId="{3F1CE518-C2B6-48A0-9065-24798BED927A}" destId="{06AC70A2-B119-4983-86C3-60C507BC4B4B}" srcOrd="0" destOrd="0" presId="urn:microsoft.com/office/officeart/2005/8/layout/lProcess3"/>
    <dgm:cxn modelId="{46AC5C51-F4E3-4423-A0FC-13F8A076B30C}" type="presOf" srcId="{DDEF7197-4091-4048-8321-443018F8CB75}" destId="{219842D0-16DA-4C56-8EA7-83C6743C17E6}" srcOrd="0" destOrd="0" presId="urn:microsoft.com/office/officeart/2005/8/layout/lProcess3"/>
    <dgm:cxn modelId="{B8A56273-3062-4A9A-9AF6-D373911677D2}" type="presOf" srcId="{B4ABEB48-AA63-4C63-A98F-974ABAC867B0}" destId="{49E732AD-4865-4ABB-95A9-277F727A39FC}" srcOrd="0" destOrd="0" presId="urn:microsoft.com/office/officeart/2005/8/layout/lProcess3"/>
    <dgm:cxn modelId="{91ACC075-206E-45F8-8931-0A5359F18E68}" type="presOf" srcId="{0FDFE903-38DB-45E1-9999-0138F5B8FA2B}" destId="{B4F48C0A-B14C-4868-84E2-62609F03540E}" srcOrd="0" destOrd="3" presId="urn:microsoft.com/office/officeart/2005/8/layout/lProcess3"/>
    <dgm:cxn modelId="{56920756-2B11-4568-91F2-FBC6CBF43597}" srcId="{B73D7416-A111-4028-A8EE-BB3AF8D7B425}" destId="{5273D996-75D9-4772-8D8D-4D0F129FC278}" srcOrd="0" destOrd="0" parTransId="{C02D0D5A-2869-46E1-BCD1-BDFEF472F15B}" sibTransId="{02C89843-D6DF-4C40-A67D-9FD90BA71E14}"/>
    <dgm:cxn modelId="{EDE6CD7D-0CB7-4867-9A97-73148BB16FC5}" srcId="{899A3111-4A2D-4CF6-901D-22D5B5EEE6A6}" destId="{D4460AE5-A25D-420A-AEC3-DC01BB89176A}" srcOrd="1" destOrd="0" parTransId="{1A9C6036-AAF3-4AE7-ADBF-A4035D93B91E}" sibTransId="{F0B98F54-4FD8-4B5B-B04F-CEB35AF79210}"/>
    <dgm:cxn modelId="{8AF8F596-C998-483D-B1A0-C53D9A482D7F}" srcId="{A9ABB0A5-24D2-4E18-857D-C30E116EC88A}" destId="{0D0D75D4-3313-40D4-949A-011A15ED7662}" srcOrd="3" destOrd="0" parTransId="{13BE1E73-16D8-4E1B-BBF2-E9465EACCA2D}" sibTransId="{DC83B7C7-2733-4485-B2CE-272D28E09F6E}"/>
    <dgm:cxn modelId="{A328E5A6-A0B0-4DDD-A41C-C9660F70E21C}" type="presOf" srcId="{686FAF21-1396-4A75-848E-428C217DFF7A}" destId="{B239FC30-1F72-4F90-B1AD-CBE00A87B44D}" srcOrd="0" destOrd="0" presId="urn:microsoft.com/office/officeart/2005/8/layout/lProcess3"/>
    <dgm:cxn modelId="{7097B1AE-E2BE-442A-8791-E8BF55AF9913}" srcId="{899A3111-4A2D-4CF6-901D-22D5B5EEE6A6}" destId="{B73D7416-A111-4028-A8EE-BB3AF8D7B425}" srcOrd="2" destOrd="0" parTransId="{7AA332BA-703C-4406-8610-88EF62DF442F}" sibTransId="{D067880C-F405-40C4-BA07-D3266B8926E0}"/>
    <dgm:cxn modelId="{B86575C5-532D-4AC1-9086-7EEE365BB7B8}" srcId="{0D0D75D4-3313-40D4-949A-011A15ED7662}" destId="{ACE42C9B-CAD4-41ED-A2A3-23B0978453F8}" srcOrd="0" destOrd="0" parTransId="{B23065F6-BEB6-4C3C-A641-EC16CC375951}" sibTransId="{CF821126-AA27-48F1-88FC-2434789A5193}"/>
    <dgm:cxn modelId="{CE53DFC7-3485-4D7C-93A9-E7499F0AA5D9}" type="presOf" srcId="{D4460AE5-A25D-420A-AEC3-DC01BB89176A}" destId="{56C59876-7B79-4348-B8DF-3E22388282CF}" srcOrd="0" destOrd="0" presId="urn:microsoft.com/office/officeart/2005/8/layout/lProcess3"/>
    <dgm:cxn modelId="{98E7D2CE-9AC2-4AEE-8A37-FA5A8E638C7E}" srcId="{0D0D75D4-3313-40D4-949A-011A15ED7662}" destId="{DDEF7197-4091-4048-8321-443018F8CB75}" srcOrd="1" destOrd="0" parTransId="{740B0DA0-1EFC-40B1-8131-DA8475DD99E7}" sibTransId="{A5E564F8-64F8-4F72-A348-BE8B7647279F}"/>
    <dgm:cxn modelId="{5DBA9ED8-0393-49BA-9DDF-153F3B15B801}" srcId="{899A3111-4A2D-4CF6-901D-22D5B5EEE6A6}" destId="{B4ABEB48-AA63-4C63-A98F-974ABAC867B0}" srcOrd="0" destOrd="0" parTransId="{23749DA0-248C-4065-AB4A-1E14D8CD66C4}" sibTransId="{7ECC71BA-42FD-4BEE-A83C-31E33B49E3A2}"/>
    <dgm:cxn modelId="{385E2ADF-A24C-4878-A717-EE01F2DEF8EA}" srcId="{B73D7416-A111-4028-A8EE-BB3AF8D7B425}" destId="{FBE25BD3-40BF-4C20-950B-91ABB39D6940}" srcOrd="1" destOrd="0" parTransId="{58AA8C27-A975-490C-8433-71A4E49DE8F3}" sibTransId="{0A95D6D1-DEFB-4A12-8E67-24E2FCB348EB}"/>
    <dgm:cxn modelId="{6A2D6AE1-5D0E-4F5A-9E4E-C15503B5B6CA}" type="presOf" srcId="{5273D996-75D9-4772-8D8D-4D0F129FC278}" destId="{B4F48C0A-B14C-4868-84E2-62609F03540E}" srcOrd="0" destOrd="1" presId="urn:microsoft.com/office/officeart/2005/8/layout/lProcess3"/>
    <dgm:cxn modelId="{D14941E7-65F2-4635-A8EF-B491CB718288}" srcId="{A9ABB0A5-24D2-4E18-857D-C30E116EC88A}" destId="{3F1CE518-C2B6-48A0-9065-24798BED927A}" srcOrd="1" destOrd="0" parTransId="{5CB7A634-72FA-4AD0-89B1-B45CA6988760}" sibTransId="{CFD59283-C296-4E9F-A3B4-1B5227B87507}"/>
    <dgm:cxn modelId="{E6EE90E9-940C-428D-BC56-6E66988908A9}" type="presOf" srcId="{A9ABB0A5-24D2-4E18-857D-C30E116EC88A}" destId="{3AA0D34C-105B-4857-8711-84F71ED4FE0C}" srcOrd="0" destOrd="0" presId="urn:microsoft.com/office/officeart/2005/8/layout/lProcess3"/>
    <dgm:cxn modelId="{2D19EF42-E5AF-4355-8669-A98A2BA57C7C}" type="presParOf" srcId="{3AA0D34C-105B-4857-8711-84F71ED4FE0C}" destId="{98BA79D6-A2A0-4EBE-841F-12AA2351C1AA}" srcOrd="0" destOrd="0" presId="urn:microsoft.com/office/officeart/2005/8/layout/lProcess3"/>
    <dgm:cxn modelId="{4E100633-2A24-41FC-9D64-530D4D5AD64D}" type="presParOf" srcId="{98BA79D6-A2A0-4EBE-841F-12AA2351C1AA}" destId="{B239FC30-1F72-4F90-B1AD-CBE00A87B44D}" srcOrd="0" destOrd="0" presId="urn:microsoft.com/office/officeart/2005/8/layout/lProcess3"/>
    <dgm:cxn modelId="{16298CCA-4F22-4A70-88A0-4CCF6C92B6D9}" type="presParOf" srcId="{3AA0D34C-105B-4857-8711-84F71ED4FE0C}" destId="{4EEC0488-FF43-4E4D-BD5D-11F38079C045}" srcOrd="1" destOrd="0" presId="urn:microsoft.com/office/officeart/2005/8/layout/lProcess3"/>
    <dgm:cxn modelId="{75983FD3-643C-4B15-A00D-3F1FB16226B3}" type="presParOf" srcId="{3AA0D34C-105B-4857-8711-84F71ED4FE0C}" destId="{0317FC4D-97A9-4D0E-BBD1-38C5D6EBB534}" srcOrd="2" destOrd="0" presId="urn:microsoft.com/office/officeart/2005/8/layout/lProcess3"/>
    <dgm:cxn modelId="{11687287-1257-43C9-9320-F74868FFA9BF}" type="presParOf" srcId="{0317FC4D-97A9-4D0E-BBD1-38C5D6EBB534}" destId="{06AC70A2-B119-4983-86C3-60C507BC4B4B}" srcOrd="0" destOrd="0" presId="urn:microsoft.com/office/officeart/2005/8/layout/lProcess3"/>
    <dgm:cxn modelId="{389C411B-6568-4DEF-8338-4D0A83F5A1F8}" type="presParOf" srcId="{3AA0D34C-105B-4857-8711-84F71ED4FE0C}" destId="{538024F0-21E5-4230-A1DE-63F3B58D969B}" srcOrd="3" destOrd="0" presId="urn:microsoft.com/office/officeart/2005/8/layout/lProcess3"/>
    <dgm:cxn modelId="{8D1DC5A5-512F-4AEF-8C2D-1B74F54551C6}" type="presParOf" srcId="{3AA0D34C-105B-4857-8711-84F71ED4FE0C}" destId="{6B1F52E2-0486-46D9-AA54-8BC1C906FCFD}" srcOrd="4" destOrd="0" presId="urn:microsoft.com/office/officeart/2005/8/layout/lProcess3"/>
    <dgm:cxn modelId="{33597229-A4EE-49B3-AC2B-0B43CCE39ED1}" type="presParOf" srcId="{6B1F52E2-0486-46D9-AA54-8BC1C906FCFD}" destId="{6B44894E-C844-40F9-AEE8-CCE4B2800FBA}" srcOrd="0" destOrd="0" presId="urn:microsoft.com/office/officeart/2005/8/layout/lProcess3"/>
    <dgm:cxn modelId="{5CE34B31-90D9-4CA0-802F-9D17F52113E3}" type="presParOf" srcId="{6B1F52E2-0486-46D9-AA54-8BC1C906FCFD}" destId="{AC69B5F2-7464-4FDD-BD95-31F4F2384881}" srcOrd="1" destOrd="0" presId="urn:microsoft.com/office/officeart/2005/8/layout/lProcess3"/>
    <dgm:cxn modelId="{FA33F030-DAD2-48D7-BBE0-B5A4FB84D93F}" type="presParOf" srcId="{6B1F52E2-0486-46D9-AA54-8BC1C906FCFD}" destId="{49E732AD-4865-4ABB-95A9-277F727A39FC}" srcOrd="2" destOrd="0" presId="urn:microsoft.com/office/officeart/2005/8/layout/lProcess3"/>
    <dgm:cxn modelId="{F2358806-AEE5-4B85-B287-E6FA7A58CA66}" type="presParOf" srcId="{6B1F52E2-0486-46D9-AA54-8BC1C906FCFD}" destId="{BEE147A6-E719-47B0-91A2-4CB470AE5162}" srcOrd="3" destOrd="0" presId="urn:microsoft.com/office/officeart/2005/8/layout/lProcess3"/>
    <dgm:cxn modelId="{31991545-8A53-4939-B540-19A78485CEA0}" type="presParOf" srcId="{6B1F52E2-0486-46D9-AA54-8BC1C906FCFD}" destId="{56C59876-7B79-4348-B8DF-3E22388282CF}" srcOrd="4" destOrd="0" presId="urn:microsoft.com/office/officeart/2005/8/layout/lProcess3"/>
    <dgm:cxn modelId="{1729FDA9-BA43-406B-9145-E33C1D8BDCDC}" type="presParOf" srcId="{6B1F52E2-0486-46D9-AA54-8BC1C906FCFD}" destId="{BFF05D08-3A74-4DEC-BB4D-BE6B11452C77}" srcOrd="5" destOrd="0" presId="urn:microsoft.com/office/officeart/2005/8/layout/lProcess3"/>
    <dgm:cxn modelId="{55A3EE6D-71BB-4FE4-850A-F5EDBE86CF12}" type="presParOf" srcId="{6B1F52E2-0486-46D9-AA54-8BC1C906FCFD}" destId="{B4F48C0A-B14C-4868-84E2-62609F03540E}" srcOrd="6" destOrd="0" presId="urn:microsoft.com/office/officeart/2005/8/layout/lProcess3"/>
    <dgm:cxn modelId="{BE5D3492-F72B-4BB1-91F0-7AB202E30892}" type="presParOf" srcId="{3AA0D34C-105B-4857-8711-84F71ED4FE0C}" destId="{64DEDD69-5851-4688-9C70-8BA4E2D44978}" srcOrd="5" destOrd="0" presId="urn:microsoft.com/office/officeart/2005/8/layout/lProcess3"/>
    <dgm:cxn modelId="{46A835DD-E56C-4F94-A11F-013616CB8E9B}" type="presParOf" srcId="{3AA0D34C-105B-4857-8711-84F71ED4FE0C}" destId="{FEDB08A6-444B-4AC8-95E9-A369377475EA}" srcOrd="6" destOrd="0" presId="urn:microsoft.com/office/officeart/2005/8/layout/lProcess3"/>
    <dgm:cxn modelId="{F30C24C6-852D-43A3-9923-527A4F808571}" type="presParOf" srcId="{FEDB08A6-444B-4AC8-95E9-A369377475EA}" destId="{E22A982B-A70C-4A65-99A4-264878EFCF1C}" srcOrd="0" destOrd="0" presId="urn:microsoft.com/office/officeart/2005/8/layout/lProcess3"/>
    <dgm:cxn modelId="{48278F1E-3DB5-41FF-951D-C4995E39210D}" type="presParOf" srcId="{FEDB08A6-444B-4AC8-95E9-A369377475EA}" destId="{0D8B6D6E-E3D3-4D2A-A4B6-7D037987D087}" srcOrd="1" destOrd="0" presId="urn:microsoft.com/office/officeart/2005/8/layout/lProcess3"/>
    <dgm:cxn modelId="{BB60EE68-C3FC-4A1A-B549-C8D0B4545657}" type="presParOf" srcId="{FEDB08A6-444B-4AC8-95E9-A369377475EA}" destId="{E5AFC1BD-950A-4A92-B4F2-6F07C998822D}" srcOrd="2" destOrd="0" presId="urn:microsoft.com/office/officeart/2005/8/layout/lProcess3"/>
    <dgm:cxn modelId="{14CC49DD-75A1-4018-94B0-3E0303555423}" type="presParOf" srcId="{FEDB08A6-444B-4AC8-95E9-A369377475EA}" destId="{79368A47-8B61-4FAC-AD6C-755D2C7FE3D6}" srcOrd="3" destOrd="0" presId="urn:microsoft.com/office/officeart/2005/8/layout/lProcess3"/>
    <dgm:cxn modelId="{69FB89F2-91AA-4DD5-813E-7A700ACCA29C}" type="presParOf" srcId="{FEDB08A6-444B-4AC8-95E9-A369377475EA}" destId="{219842D0-16DA-4C56-8EA7-83C6743C17E6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44E01068-A8D5-4D6E-BD6A-908007BE27E6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69B0ADC6-4F68-421A-A206-B24D528C834F}">
      <dgm:prSet phldrT="[Tekst]"/>
      <dgm:spPr/>
      <dgm:t>
        <a:bodyPr/>
        <a:lstStyle/>
        <a:p>
          <a:r>
            <a:rPr lang="pl-PL" dirty="0"/>
            <a:t>Czynna – posiada interes w rozstrzygnięciu procesu zgodnie z jej żądaniem (oskarżyciel, pokrzywdzony w postępowaniu przygotowawczym)</a:t>
          </a:r>
        </a:p>
      </dgm:t>
    </dgm:pt>
    <dgm:pt modelId="{E909A5FC-959C-425B-9E38-8ABD61C8D636}" type="parTrans" cxnId="{4A7C32E3-FCBC-4307-BC1A-C41DD9BB6934}">
      <dgm:prSet/>
      <dgm:spPr/>
      <dgm:t>
        <a:bodyPr/>
        <a:lstStyle/>
        <a:p>
          <a:endParaRPr lang="pl-PL"/>
        </a:p>
      </dgm:t>
    </dgm:pt>
    <dgm:pt modelId="{B0A308C9-B6EF-4944-9F76-88E15D16D83F}" type="sibTrans" cxnId="{4A7C32E3-FCBC-4307-BC1A-C41DD9BB6934}">
      <dgm:prSet/>
      <dgm:spPr/>
      <dgm:t>
        <a:bodyPr/>
        <a:lstStyle/>
        <a:p>
          <a:endParaRPr lang="pl-PL"/>
        </a:p>
      </dgm:t>
    </dgm:pt>
    <dgm:pt modelId="{E0B609EA-B70A-4D5B-B6A8-767EC70CFFE9}">
      <dgm:prSet phldrT="[Tekst]"/>
      <dgm:spPr/>
      <dgm:t>
        <a:bodyPr/>
        <a:lstStyle/>
        <a:p>
          <a:r>
            <a:rPr lang="pl-PL" dirty="0"/>
            <a:t>Strona</a:t>
          </a:r>
        </a:p>
      </dgm:t>
    </dgm:pt>
    <dgm:pt modelId="{83B84865-AE4A-4FBD-8FB0-562EBF196C69}" type="parTrans" cxnId="{53206B50-6CEA-42D5-AD0F-665D0EC586CD}">
      <dgm:prSet/>
      <dgm:spPr/>
      <dgm:t>
        <a:bodyPr/>
        <a:lstStyle/>
        <a:p>
          <a:endParaRPr lang="pl-PL"/>
        </a:p>
      </dgm:t>
    </dgm:pt>
    <dgm:pt modelId="{AF5A52BC-DCE7-4808-AF8B-9F0893067BD3}" type="sibTrans" cxnId="{53206B50-6CEA-42D5-AD0F-665D0EC586CD}">
      <dgm:prSet/>
      <dgm:spPr/>
      <dgm:t>
        <a:bodyPr/>
        <a:lstStyle/>
        <a:p>
          <a:endParaRPr lang="pl-PL"/>
        </a:p>
      </dgm:t>
    </dgm:pt>
    <dgm:pt modelId="{6225B014-6EA4-46A3-9794-5A75A7FFFA3C}">
      <dgm:prSet phldrT="[Tekst]"/>
      <dgm:spPr/>
      <dgm:t>
        <a:bodyPr/>
        <a:lstStyle/>
        <a:p>
          <a:r>
            <a:rPr lang="pl-PL" dirty="0"/>
            <a:t>Bierna – podmiot, przeciwko któremu żądanie jest kierowane (oskarżony, podejrzany)</a:t>
          </a:r>
        </a:p>
      </dgm:t>
    </dgm:pt>
    <dgm:pt modelId="{47B732F8-B71C-4924-BF5F-375D85E62640}" type="parTrans" cxnId="{319F992A-F685-48BD-81ED-CFB73B17CFC4}">
      <dgm:prSet/>
      <dgm:spPr/>
      <dgm:t>
        <a:bodyPr/>
        <a:lstStyle/>
        <a:p>
          <a:endParaRPr lang="pl-PL"/>
        </a:p>
      </dgm:t>
    </dgm:pt>
    <dgm:pt modelId="{69A02272-135D-4A09-9A7B-C50DAB35A574}" type="sibTrans" cxnId="{319F992A-F685-48BD-81ED-CFB73B17CFC4}">
      <dgm:prSet/>
      <dgm:spPr/>
      <dgm:t>
        <a:bodyPr/>
        <a:lstStyle/>
        <a:p>
          <a:endParaRPr lang="pl-PL"/>
        </a:p>
      </dgm:t>
    </dgm:pt>
    <dgm:pt modelId="{B83DF76B-1572-4C3A-8358-E990C2358002}" type="pres">
      <dgm:prSet presAssocID="{44E01068-A8D5-4D6E-BD6A-908007BE27E6}" presName="Name0" presStyleCnt="0">
        <dgm:presLayoutVars>
          <dgm:dir/>
          <dgm:resizeHandles val="exact"/>
        </dgm:presLayoutVars>
      </dgm:prSet>
      <dgm:spPr/>
    </dgm:pt>
    <dgm:pt modelId="{294A7B8E-4292-4263-A4BB-63AC896EF510}" type="pres">
      <dgm:prSet presAssocID="{44E01068-A8D5-4D6E-BD6A-908007BE27E6}" presName="fgShape" presStyleLbl="fgShp" presStyleIdx="0" presStyleCnt="1"/>
      <dgm:spPr/>
    </dgm:pt>
    <dgm:pt modelId="{01183377-2C7E-4848-BCF9-FAF6FAD0421D}" type="pres">
      <dgm:prSet presAssocID="{44E01068-A8D5-4D6E-BD6A-908007BE27E6}" presName="linComp" presStyleCnt="0"/>
      <dgm:spPr/>
    </dgm:pt>
    <dgm:pt modelId="{CD2209E8-4161-49D9-88D2-3E4CF61170FF}" type="pres">
      <dgm:prSet presAssocID="{69B0ADC6-4F68-421A-A206-B24D528C834F}" presName="compNode" presStyleCnt="0"/>
      <dgm:spPr/>
    </dgm:pt>
    <dgm:pt modelId="{9CDC46D8-6263-48E5-A9C8-6F7ED692CD8D}" type="pres">
      <dgm:prSet presAssocID="{69B0ADC6-4F68-421A-A206-B24D528C834F}" presName="bkgdShape" presStyleLbl="node1" presStyleIdx="0" presStyleCnt="3"/>
      <dgm:spPr/>
    </dgm:pt>
    <dgm:pt modelId="{72378088-ED57-4382-B85C-5FC41AD3A186}" type="pres">
      <dgm:prSet presAssocID="{69B0ADC6-4F68-421A-A206-B24D528C834F}" presName="nodeTx" presStyleLbl="node1" presStyleIdx="0" presStyleCnt="3">
        <dgm:presLayoutVars>
          <dgm:bulletEnabled val="1"/>
        </dgm:presLayoutVars>
      </dgm:prSet>
      <dgm:spPr/>
    </dgm:pt>
    <dgm:pt modelId="{58ACBED8-D234-4325-9A81-55C5B614BA1B}" type="pres">
      <dgm:prSet presAssocID="{69B0ADC6-4F68-421A-A206-B24D528C834F}" presName="invisiNode" presStyleLbl="node1" presStyleIdx="0" presStyleCnt="3"/>
      <dgm:spPr/>
    </dgm:pt>
    <dgm:pt modelId="{D564FBA9-4894-40CC-BA6A-8DA6A9288995}" type="pres">
      <dgm:prSet presAssocID="{69B0ADC6-4F68-421A-A206-B24D528C834F}" presName="imagNode" presStyleLbl="fgImgPlace1" presStyleIdx="0" presStyleCnt="3"/>
      <dgm:spPr/>
    </dgm:pt>
    <dgm:pt modelId="{7A88406B-712B-46FC-8024-F0D1FA6DCB4E}" type="pres">
      <dgm:prSet presAssocID="{B0A308C9-B6EF-4944-9F76-88E15D16D83F}" presName="sibTrans" presStyleLbl="sibTrans2D1" presStyleIdx="0" presStyleCnt="0"/>
      <dgm:spPr/>
    </dgm:pt>
    <dgm:pt modelId="{5FC92BC6-8064-444C-89F2-CD228C486452}" type="pres">
      <dgm:prSet presAssocID="{E0B609EA-B70A-4D5B-B6A8-767EC70CFFE9}" presName="compNode" presStyleCnt="0"/>
      <dgm:spPr/>
    </dgm:pt>
    <dgm:pt modelId="{23EA2AF3-4167-4EAD-A227-E3ACC8C4DD77}" type="pres">
      <dgm:prSet presAssocID="{E0B609EA-B70A-4D5B-B6A8-767EC70CFFE9}" presName="bkgdShape" presStyleLbl="node1" presStyleIdx="1" presStyleCnt="3"/>
      <dgm:spPr/>
    </dgm:pt>
    <dgm:pt modelId="{B04561B6-4291-4AAB-8DB6-B7E0E0B5972B}" type="pres">
      <dgm:prSet presAssocID="{E0B609EA-B70A-4D5B-B6A8-767EC70CFFE9}" presName="nodeTx" presStyleLbl="node1" presStyleIdx="1" presStyleCnt="3">
        <dgm:presLayoutVars>
          <dgm:bulletEnabled val="1"/>
        </dgm:presLayoutVars>
      </dgm:prSet>
      <dgm:spPr/>
    </dgm:pt>
    <dgm:pt modelId="{A64594C9-F208-4546-A534-9CDF7CAF040A}" type="pres">
      <dgm:prSet presAssocID="{E0B609EA-B70A-4D5B-B6A8-767EC70CFFE9}" presName="invisiNode" presStyleLbl="node1" presStyleIdx="1" presStyleCnt="3"/>
      <dgm:spPr/>
    </dgm:pt>
    <dgm:pt modelId="{A66F0B93-B89F-4C1C-849D-C9D097AD282B}" type="pres">
      <dgm:prSet presAssocID="{E0B609EA-B70A-4D5B-B6A8-767EC70CFFE9}" presName="imagNode" presStyleLbl="fgImgPlace1" presStyleIdx="1" presStyleCnt="3"/>
      <dgm:spPr/>
    </dgm:pt>
    <dgm:pt modelId="{046E873D-A839-4F93-9846-27FC0C027841}" type="pres">
      <dgm:prSet presAssocID="{AF5A52BC-DCE7-4808-AF8B-9F0893067BD3}" presName="sibTrans" presStyleLbl="sibTrans2D1" presStyleIdx="0" presStyleCnt="0"/>
      <dgm:spPr/>
    </dgm:pt>
    <dgm:pt modelId="{BBDFE28C-AC6D-4BA9-A7A5-8F83DD4011D5}" type="pres">
      <dgm:prSet presAssocID="{6225B014-6EA4-46A3-9794-5A75A7FFFA3C}" presName="compNode" presStyleCnt="0"/>
      <dgm:spPr/>
    </dgm:pt>
    <dgm:pt modelId="{5011C636-944D-4573-9DA5-43BA2890EB6E}" type="pres">
      <dgm:prSet presAssocID="{6225B014-6EA4-46A3-9794-5A75A7FFFA3C}" presName="bkgdShape" presStyleLbl="node1" presStyleIdx="2" presStyleCnt="3"/>
      <dgm:spPr/>
    </dgm:pt>
    <dgm:pt modelId="{0D804A3C-2CDA-4811-BF7A-E9658DFE088D}" type="pres">
      <dgm:prSet presAssocID="{6225B014-6EA4-46A3-9794-5A75A7FFFA3C}" presName="nodeTx" presStyleLbl="node1" presStyleIdx="2" presStyleCnt="3">
        <dgm:presLayoutVars>
          <dgm:bulletEnabled val="1"/>
        </dgm:presLayoutVars>
      </dgm:prSet>
      <dgm:spPr/>
    </dgm:pt>
    <dgm:pt modelId="{3C47AB15-06F7-4587-84CF-53C13D7116C5}" type="pres">
      <dgm:prSet presAssocID="{6225B014-6EA4-46A3-9794-5A75A7FFFA3C}" presName="invisiNode" presStyleLbl="node1" presStyleIdx="2" presStyleCnt="3"/>
      <dgm:spPr/>
    </dgm:pt>
    <dgm:pt modelId="{54AEE7DA-CEE1-44A6-A197-C451B2E187BC}" type="pres">
      <dgm:prSet presAssocID="{6225B014-6EA4-46A3-9794-5A75A7FFFA3C}" presName="imagNode" presStyleLbl="fgImgPlace1" presStyleIdx="2" presStyleCnt="3"/>
      <dgm:spPr/>
    </dgm:pt>
  </dgm:ptLst>
  <dgm:cxnLst>
    <dgm:cxn modelId="{03E02300-0D49-47C9-BCC3-1098E0844EA1}" type="presOf" srcId="{44E01068-A8D5-4D6E-BD6A-908007BE27E6}" destId="{B83DF76B-1572-4C3A-8358-E990C2358002}" srcOrd="0" destOrd="0" presId="urn:microsoft.com/office/officeart/2005/8/layout/hList7"/>
    <dgm:cxn modelId="{A1AF7801-D618-42E1-AC29-79C2BD1A12B1}" type="presOf" srcId="{69B0ADC6-4F68-421A-A206-B24D528C834F}" destId="{9CDC46D8-6263-48E5-A9C8-6F7ED692CD8D}" srcOrd="0" destOrd="0" presId="urn:microsoft.com/office/officeart/2005/8/layout/hList7"/>
    <dgm:cxn modelId="{9116B50D-4B4A-4FE1-907A-91505F4F00B7}" type="presOf" srcId="{E0B609EA-B70A-4D5B-B6A8-767EC70CFFE9}" destId="{23EA2AF3-4167-4EAD-A227-E3ACC8C4DD77}" srcOrd="0" destOrd="0" presId="urn:microsoft.com/office/officeart/2005/8/layout/hList7"/>
    <dgm:cxn modelId="{319F992A-F685-48BD-81ED-CFB73B17CFC4}" srcId="{44E01068-A8D5-4D6E-BD6A-908007BE27E6}" destId="{6225B014-6EA4-46A3-9794-5A75A7FFFA3C}" srcOrd="2" destOrd="0" parTransId="{47B732F8-B71C-4924-BF5F-375D85E62640}" sibTransId="{69A02272-135D-4A09-9A7B-C50DAB35A574}"/>
    <dgm:cxn modelId="{343FCC47-F10F-42B2-BAA3-E37A5D1FD6F0}" type="presOf" srcId="{6225B014-6EA4-46A3-9794-5A75A7FFFA3C}" destId="{5011C636-944D-4573-9DA5-43BA2890EB6E}" srcOrd="0" destOrd="0" presId="urn:microsoft.com/office/officeart/2005/8/layout/hList7"/>
    <dgm:cxn modelId="{53206B50-6CEA-42D5-AD0F-665D0EC586CD}" srcId="{44E01068-A8D5-4D6E-BD6A-908007BE27E6}" destId="{E0B609EA-B70A-4D5B-B6A8-767EC70CFFE9}" srcOrd="1" destOrd="0" parTransId="{83B84865-AE4A-4FBD-8FB0-562EBF196C69}" sibTransId="{AF5A52BC-DCE7-4808-AF8B-9F0893067BD3}"/>
    <dgm:cxn modelId="{ED65AB71-75CA-4107-BFA8-D8CC3CDD6137}" type="presOf" srcId="{E0B609EA-B70A-4D5B-B6A8-767EC70CFFE9}" destId="{B04561B6-4291-4AAB-8DB6-B7E0E0B5972B}" srcOrd="1" destOrd="0" presId="urn:microsoft.com/office/officeart/2005/8/layout/hList7"/>
    <dgm:cxn modelId="{0FDA9379-5349-4802-8ECF-9872A62652AD}" type="presOf" srcId="{B0A308C9-B6EF-4944-9F76-88E15D16D83F}" destId="{7A88406B-712B-46FC-8024-F0D1FA6DCB4E}" srcOrd="0" destOrd="0" presId="urn:microsoft.com/office/officeart/2005/8/layout/hList7"/>
    <dgm:cxn modelId="{345525B1-1114-4022-B251-6854B8334F13}" type="presOf" srcId="{AF5A52BC-DCE7-4808-AF8B-9F0893067BD3}" destId="{046E873D-A839-4F93-9846-27FC0C027841}" srcOrd="0" destOrd="0" presId="urn:microsoft.com/office/officeart/2005/8/layout/hList7"/>
    <dgm:cxn modelId="{963DB0C0-2E2F-4421-956C-824F47F7A229}" type="presOf" srcId="{6225B014-6EA4-46A3-9794-5A75A7FFFA3C}" destId="{0D804A3C-2CDA-4811-BF7A-E9658DFE088D}" srcOrd="1" destOrd="0" presId="urn:microsoft.com/office/officeart/2005/8/layout/hList7"/>
    <dgm:cxn modelId="{71A117DA-952F-48B5-8E38-31E486A0A823}" type="presOf" srcId="{69B0ADC6-4F68-421A-A206-B24D528C834F}" destId="{72378088-ED57-4382-B85C-5FC41AD3A186}" srcOrd="1" destOrd="0" presId="urn:microsoft.com/office/officeart/2005/8/layout/hList7"/>
    <dgm:cxn modelId="{4A7C32E3-FCBC-4307-BC1A-C41DD9BB6934}" srcId="{44E01068-A8D5-4D6E-BD6A-908007BE27E6}" destId="{69B0ADC6-4F68-421A-A206-B24D528C834F}" srcOrd="0" destOrd="0" parTransId="{E909A5FC-959C-425B-9E38-8ABD61C8D636}" sibTransId="{B0A308C9-B6EF-4944-9F76-88E15D16D83F}"/>
    <dgm:cxn modelId="{CE7622F0-637E-491C-957A-D2856B7AF9CD}" type="presParOf" srcId="{B83DF76B-1572-4C3A-8358-E990C2358002}" destId="{294A7B8E-4292-4263-A4BB-63AC896EF510}" srcOrd="0" destOrd="0" presId="urn:microsoft.com/office/officeart/2005/8/layout/hList7"/>
    <dgm:cxn modelId="{99EE4191-A26F-4A2D-A9E2-BA17C5D41F07}" type="presParOf" srcId="{B83DF76B-1572-4C3A-8358-E990C2358002}" destId="{01183377-2C7E-4848-BCF9-FAF6FAD0421D}" srcOrd="1" destOrd="0" presId="urn:microsoft.com/office/officeart/2005/8/layout/hList7"/>
    <dgm:cxn modelId="{AD64D947-BDB6-4F5E-90A2-A6263BF3E6E9}" type="presParOf" srcId="{01183377-2C7E-4848-BCF9-FAF6FAD0421D}" destId="{CD2209E8-4161-49D9-88D2-3E4CF61170FF}" srcOrd="0" destOrd="0" presId="urn:microsoft.com/office/officeart/2005/8/layout/hList7"/>
    <dgm:cxn modelId="{835FC52E-964B-4D94-839A-0986B9F0EBCA}" type="presParOf" srcId="{CD2209E8-4161-49D9-88D2-3E4CF61170FF}" destId="{9CDC46D8-6263-48E5-A9C8-6F7ED692CD8D}" srcOrd="0" destOrd="0" presId="urn:microsoft.com/office/officeart/2005/8/layout/hList7"/>
    <dgm:cxn modelId="{9666372C-078C-4EC5-9A0A-2BCB6A1ECD38}" type="presParOf" srcId="{CD2209E8-4161-49D9-88D2-3E4CF61170FF}" destId="{72378088-ED57-4382-B85C-5FC41AD3A186}" srcOrd="1" destOrd="0" presId="urn:microsoft.com/office/officeart/2005/8/layout/hList7"/>
    <dgm:cxn modelId="{6B067F8C-DBA1-49B0-91DC-7AF7965C45C6}" type="presParOf" srcId="{CD2209E8-4161-49D9-88D2-3E4CF61170FF}" destId="{58ACBED8-D234-4325-9A81-55C5B614BA1B}" srcOrd="2" destOrd="0" presId="urn:microsoft.com/office/officeart/2005/8/layout/hList7"/>
    <dgm:cxn modelId="{8EBC2C9E-74F9-4C1D-A93B-AACDCAD723E2}" type="presParOf" srcId="{CD2209E8-4161-49D9-88D2-3E4CF61170FF}" destId="{D564FBA9-4894-40CC-BA6A-8DA6A9288995}" srcOrd="3" destOrd="0" presId="urn:microsoft.com/office/officeart/2005/8/layout/hList7"/>
    <dgm:cxn modelId="{68023FF0-49D5-43EB-8E27-746F9307C401}" type="presParOf" srcId="{01183377-2C7E-4848-BCF9-FAF6FAD0421D}" destId="{7A88406B-712B-46FC-8024-F0D1FA6DCB4E}" srcOrd="1" destOrd="0" presId="urn:microsoft.com/office/officeart/2005/8/layout/hList7"/>
    <dgm:cxn modelId="{5A561427-102B-4B3F-B58D-EFFD92FE56C7}" type="presParOf" srcId="{01183377-2C7E-4848-BCF9-FAF6FAD0421D}" destId="{5FC92BC6-8064-444C-89F2-CD228C486452}" srcOrd="2" destOrd="0" presId="urn:microsoft.com/office/officeart/2005/8/layout/hList7"/>
    <dgm:cxn modelId="{E5FFA5F1-B380-4A54-A7DC-2BCA0B8B3C38}" type="presParOf" srcId="{5FC92BC6-8064-444C-89F2-CD228C486452}" destId="{23EA2AF3-4167-4EAD-A227-E3ACC8C4DD77}" srcOrd="0" destOrd="0" presId="urn:microsoft.com/office/officeart/2005/8/layout/hList7"/>
    <dgm:cxn modelId="{3B4557EC-8708-4551-9E3D-45792F8C4F7D}" type="presParOf" srcId="{5FC92BC6-8064-444C-89F2-CD228C486452}" destId="{B04561B6-4291-4AAB-8DB6-B7E0E0B5972B}" srcOrd="1" destOrd="0" presId="urn:microsoft.com/office/officeart/2005/8/layout/hList7"/>
    <dgm:cxn modelId="{473F7AAE-1AAE-48D2-8F3F-C3DCC236A365}" type="presParOf" srcId="{5FC92BC6-8064-444C-89F2-CD228C486452}" destId="{A64594C9-F208-4546-A534-9CDF7CAF040A}" srcOrd="2" destOrd="0" presId="urn:microsoft.com/office/officeart/2005/8/layout/hList7"/>
    <dgm:cxn modelId="{AE3E982B-4782-4543-982A-97501BBE226A}" type="presParOf" srcId="{5FC92BC6-8064-444C-89F2-CD228C486452}" destId="{A66F0B93-B89F-4C1C-849D-C9D097AD282B}" srcOrd="3" destOrd="0" presId="urn:microsoft.com/office/officeart/2005/8/layout/hList7"/>
    <dgm:cxn modelId="{6F426143-29FC-44C5-A49F-75ADC9F9FEC2}" type="presParOf" srcId="{01183377-2C7E-4848-BCF9-FAF6FAD0421D}" destId="{046E873D-A839-4F93-9846-27FC0C027841}" srcOrd="3" destOrd="0" presId="urn:microsoft.com/office/officeart/2005/8/layout/hList7"/>
    <dgm:cxn modelId="{8538289F-F743-48BD-9F68-ABE605B3AC1C}" type="presParOf" srcId="{01183377-2C7E-4848-BCF9-FAF6FAD0421D}" destId="{BBDFE28C-AC6D-4BA9-A7A5-8F83DD4011D5}" srcOrd="4" destOrd="0" presId="urn:microsoft.com/office/officeart/2005/8/layout/hList7"/>
    <dgm:cxn modelId="{2C1A6011-57D6-4FDE-85A5-A7AA701AB1F0}" type="presParOf" srcId="{BBDFE28C-AC6D-4BA9-A7A5-8F83DD4011D5}" destId="{5011C636-944D-4573-9DA5-43BA2890EB6E}" srcOrd="0" destOrd="0" presId="urn:microsoft.com/office/officeart/2005/8/layout/hList7"/>
    <dgm:cxn modelId="{5D66A963-D09C-4AE5-8D24-C58FC64FCFA2}" type="presParOf" srcId="{BBDFE28C-AC6D-4BA9-A7A5-8F83DD4011D5}" destId="{0D804A3C-2CDA-4811-BF7A-E9658DFE088D}" srcOrd="1" destOrd="0" presId="urn:microsoft.com/office/officeart/2005/8/layout/hList7"/>
    <dgm:cxn modelId="{CF16C10B-0DE2-483C-B1CE-E8A683115A69}" type="presParOf" srcId="{BBDFE28C-AC6D-4BA9-A7A5-8F83DD4011D5}" destId="{3C47AB15-06F7-4587-84CF-53C13D7116C5}" srcOrd="2" destOrd="0" presId="urn:microsoft.com/office/officeart/2005/8/layout/hList7"/>
    <dgm:cxn modelId="{D94D4370-ED81-449A-8C3E-77E6A2409116}" type="presParOf" srcId="{BBDFE28C-AC6D-4BA9-A7A5-8F83DD4011D5}" destId="{54AEE7DA-CEE1-44A6-A197-C451B2E187B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86238E08-3332-44F2-A368-342C915BF24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81272E44-6392-4E3A-81C1-3A06C6617E5C}">
      <dgm:prSet/>
      <dgm:spPr/>
      <dgm:t>
        <a:bodyPr/>
        <a:lstStyle/>
        <a:p>
          <a:r>
            <a:rPr lang="pl-PL" baseline="0" dirty="0"/>
            <a:t>Strony procesowe</a:t>
          </a:r>
          <a:endParaRPr lang="pl-PL" dirty="0"/>
        </a:p>
      </dgm:t>
    </dgm:pt>
    <dgm:pt modelId="{75AB679D-3BFC-488A-884C-4273515908F9}" type="parTrans" cxnId="{14CFD482-3D64-41C3-9862-06621AA5B100}">
      <dgm:prSet/>
      <dgm:spPr/>
      <dgm:t>
        <a:bodyPr/>
        <a:lstStyle/>
        <a:p>
          <a:endParaRPr lang="pl-PL"/>
        </a:p>
      </dgm:t>
    </dgm:pt>
    <dgm:pt modelId="{D7E18E48-4C2E-43CD-85ED-F70EA27BE9F4}" type="sibTrans" cxnId="{14CFD482-3D64-41C3-9862-06621AA5B100}">
      <dgm:prSet/>
      <dgm:spPr/>
      <dgm:t>
        <a:bodyPr/>
        <a:lstStyle/>
        <a:p>
          <a:endParaRPr lang="pl-PL"/>
        </a:p>
      </dgm:t>
    </dgm:pt>
    <dgm:pt modelId="{1BC237E5-E7F3-481A-B931-F9989AB98060}" type="pres">
      <dgm:prSet presAssocID="{86238E08-3332-44F2-A368-342C915BF24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CBC7665-C31E-4A0B-9B9C-2966A09AB80F}" type="pres">
      <dgm:prSet presAssocID="{81272E44-6392-4E3A-81C1-3A06C6617E5C}" presName="root1" presStyleCnt="0"/>
      <dgm:spPr/>
    </dgm:pt>
    <dgm:pt modelId="{AC8B444F-54D5-45A0-8DA2-84262BBDA835}" type="pres">
      <dgm:prSet presAssocID="{81272E44-6392-4E3A-81C1-3A06C6617E5C}" presName="LevelOneTextNode" presStyleLbl="node0" presStyleIdx="0" presStyleCnt="1">
        <dgm:presLayoutVars>
          <dgm:chPref val="3"/>
        </dgm:presLayoutVars>
      </dgm:prSet>
      <dgm:spPr/>
    </dgm:pt>
    <dgm:pt modelId="{DFFEE706-4FE3-409E-90E5-E3AFF7B502C9}" type="pres">
      <dgm:prSet presAssocID="{81272E44-6392-4E3A-81C1-3A06C6617E5C}" presName="level2hierChild" presStyleCnt="0"/>
      <dgm:spPr/>
    </dgm:pt>
  </dgm:ptLst>
  <dgm:cxnLst>
    <dgm:cxn modelId="{14CFD482-3D64-41C3-9862-06621AA5B100}" srcId="{86238E08-3332-44F2-A368-342C915BF242}" destId="{81272E44-6392-4E3A-81C1-3A06C6617E5C}" srcOrd="0" destOrd="0" parTransId="{75AB679D-3BFC-488A-884C-4273515908F9}" sibTransId="{D7E18E48-4C2E-43CD-85ED-F70EA27BE9F4}"/>
    <dgm:cxn modelId="{ACB65884-4B70-44E9-9B3F-937451E4946C}" type="presOf" srcId="{86238E08-3332-44F2-A368-342C915BF242}" destId="{1BC237E5-E7F3-481A-B931-F9989AB98060}" srcOrd="0" destOrd="0" presId="urn:microsoft.com/office/officeart/2005/8/layout/hierarchy2"/>
    <dgm:cxn modelId="{5A3731B5-ACE8-47E5-B161-5AA6CC4FA18B}" type="presOf" srcId="{81272E44-6392-4E3A-81C1-3A06C6617E5C}" destId="{AC8B444F-54D5-45A0-8DA2-84262BBDA835}" srcOrd="0" destOrd="0" presId="urn:microsoft.com/office/officeart/2005/8/layout/hierarchy2"/>
    <dgm:cxn modelId="{F63596A5-99EE-4EF2-BAA8-F3BE6C5E7DD2}" type="presParOf" srcId="{1BC237E5-E7F3-481A-B931-F9989AB98060}" destId="{1CBC7665-C31E-4A0B-9B9C-2966A09AB80F}" srcOrd="0" destOrd="0" presId="urn:microsoft.com/office/officeart/2005/8/layout/hierarchy2"/>
    <dgm:cxn modelId="{5E4BE101-F6F1-48BF-9094-F2D3E4CA2ED1}" type="presParOf" srcId="{1CBC7665-C31E-4A0B-9B9C-2966A09AB80F}" destId="{AC8B444F-54D5-45A0-8DA2-84262BBDA835}" srcOrd="0" destOrd="0" presId="urn:microsoft.com/office/officeart/2005/8/layout/hierarchy2"/>
    <dgm:cxn modelId="{FEBE2C0C-8F13-4BB1-B342-BAF7B34BBD8C}" type="presParOf" srcId="{1CBC7665-C31E-4A0B-9B9C-2966A09AB80F}" destId="{DFFEE706-4FE3-409E-90E5-E3AFF7B502C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E40F8F35-539B-4793-8B62-3FD008E8666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FB6FEAB6-5002-4701-B345-7F59139FE1B9}">
      <dgm:prSet/>
      <dgm:spPr/>
      <dgm:t>
        <a:bodyPr/>
        <a:lstStyle/>
        <a:p>
          <a:r>
            <a:rPr lang="pl-PL"/>
            <a:t>Strony szczególne: </a:t>
          </a:r>
          <a:endParaRPr lang="en-GB"/>
        </a:p>
      </dgm:t>
    </dgm:pt>
    <dgm:pt modelId="{0CC55E0E-7DD3-4B7E-B3EE-B7090CDC7A00}" type="parTrans" cxnId="{B882A4A6-ABE9-4833-810D-1D00C9E79283}">
      <dgm:prSet/>
      <dgm:spPr/>
      <dgm:t>
        <a:bodyPr/>
        <a:lstStyle/>
        <a:p>
          <a:endParaRPr lang="en-GB"/>
        </a:p>
      </dgm:t>
    </dgm:pt>
    <dgm:pt modelId="{47DE570C-01F6-4722-9917-7B00AF458311}" type="sibTrans" cxnId="{B882A4A6-ABE9-4833-810D-1D00C9E79283}">
      <dgm:prSet/>
      <dgm:spPr/>
      <dgm:t>
        <a:bodyPr/>
        <a:lstStyle/>
        <a:p>
          <a:endParaRPr lang="en-GB"/>
        </a:p>
      </dgm:t>
    </dgm:pt>
    <dgm:pt modelId="{484D3CB6-8930-464E-AF15-9C8021AA44E8}">
      <dgm:prSet/>
      <dgm:spPr/>
      <dgm:t>
        <a:bodyPr/>
        <a:lstStyle/>
        <a:p>
          <a:r>
            <a:rPr lang="pl-PL"/>
            <a:t>Rodzic lub opiekun nieletniego, </a:t>
          </a:r>
          <a:endParaRPr lang="en-GB"/>
        </a:p>
      </dgm:t>
    </dgm:pt>
    <dgm:pt modelId="{8F776BEE-2A92-4F70-ADDA-64028C72AB08}" type="parTrans" cxnId="{025E4BDC-5830-4B9E-8B68-77E2CC57E69D}">
      <dgm:prSet/>
      <dgm:spPr/>
      <dgm:t>
        <a:bodyPr/>
        <a:lstStyle/>
        <a:p>
          <a:endParaRPr lang="en-GB"/>
        </a:p>
      </dgm:t>
    </dgm:pt>
    <dgm:pt modelId="{45D29FA1-1302-43DB-9EE9-93BE58BDD835}" type="sibTrans" cxnId="{025E4BDC-5830-4B9E-8B68-77E2CC57E69D}">
      <dgm:prSet/>
      <dgm:spPr/>
      <dgm:t>
        <a:bodyPr/>
        <a:lstStyle/>
        <a:p>
          <a:endParaRPr lang="en-GB"/>
        </a:p>
      </dgm:t>
    </dgm:pt>
    <dgm:pt modelId="{AFCD9E90-7502-4B5D-9A5F-9BBE421F1538}">
      <dgm:prSet/>
      <dgm:spPr/>
      <dgm:t>
        <a:bodyPr/>
        <a:lstStyle/>
        <a:p>
          <a:r>
            <a:rPr lang="pl-PL"/>
            <a:t>Interwenient (prawo karne skarbowe), </a:t>
          </a:r>
          <a:endParaRPr lang="en-GB"/>
        </a:p>
      </dgm:t>
    </dgm:pt>
    <dgm:pt modelId="{1CC52D19-06A6-4C55-8110-0C02CF8D1BE9}" type="parTrans" cxnId="{E584C0F8-D5E8-4B74-B92E-0CB62F7CD5F2}">
      <dgm:prSet/>
      <dgm:spPr/>
      <dgm:t>
        <a:bodyPr/>
        <a:lstStyle/>
        <a:p>
          <a:endParaRPr lang="en-GB"/>
        </a:p>
      </dgm:t>
    </dgm:pt>
    <dgm:pt modelId="{8FF27767-0EE7-4641-A2B3-4F3E513940FC}" type="sibTrans" cxnId="{E584C0F8-D5E8-4B74-B92E-0CB62F7CD5F2}">
      <dgm:prSet/>
      <dgm:spPr/>
      <dgm:t>
        <a:bodyPr/>
        <a:lstStyle/>
        <a:p>
          <a:endParaRPr lang="en-GB"/>
        </a:p>
      </dgm:t>
    </dgm:pt>
    <dgm:pt modelId="{F9B248FD-E3BC-4EC9-A10D-501534A60965}">
      <dgm:prSet/>
      <dgm:spPr/>
      <dgm:t>
        <a:bodyPr/>
        <a:lstStyle/>
        <a:p>
          <a:r>
            <a:rPr lang="pl-PL"/>
            <a:t>Właściciel przedsiębiorstwa zagrożonego przepadkiem, </a:t>
          </a:r>
          <a:endParaRPr lang="en-GB"/>
        </a:p>
      </dgm:t>
    </dgm:pt>
    <dgm:pt modelId="{CE2D989F-EDD0-44AE-BFE6-A403EFA8A9A3}" type="parTrans" cxnId="{EF152F11-CBCA-4FCC-9090-7BE8D3B06086}">
      <dgm:prSet/>
      <dgm:spPr/>
      <dgm:t>
        <a:bodyPr/>
        <a:lstStyle/>
        <a:p>
          <a:endParaRPr lang="en-GB"/>
        </a:p>
      </dgm:t>
    </dgm:pt>
    <dgm:pt modelId="{F7366440-A564-480E-9EE6-3D47500F779D}" type="sibTrans" cxnId="{EF152F11-CBCA-4FCC-9090-7BE8D3B06086}">
      <dgm:prSet/>
      <dgm:spPr/>
      <dgm:t>
        <a:bodyPr/>
        <a:lstStyle/>
        <a:p>
          <a:endParaRPr lang="en-GB"/>
        </a:p>
      </dgm:t>
    </dgm:pt>
    <dgm:pt modelId="{0E6F90FA-3A10-48C5-A37B-FE71C9A4F6CB}">
      <dgm:prSet/>
      <dgm:spPr/>
      <dgm:t>
        <a:bodyPr/>
        <a:lstStyle/>
        <a:p>
          <a:r>
            <a:rPr lang="pl-PL"/>
            <a:t>Podmiot zobowiązany do zwrotu korzyści Skarbowi Państwa</a:t>
          </a:r>
          <a:endParaRPr lang="en-GB"/>
        </a:p>
      </dgm:t>
    </dgm:pt>
    <dgm:pt modelId="{7AF0DF97-14E0-45E9-8F27-65E64B56F937}" type="parTrans" cxnId="{E84E717B-4EE4-46F9-8B4A-43F6434CD33E}">
      <dgm:prSet/>
      <dgm:spPr/>
      <dgm:t>
        <a:bodyPr/>
        <a:lstStyle/>
        <a:p>
          <a:endParaRPr lang="en-GB"/>
        </a:p>
      </dgm:t>
    </dgm:pt>
    <dgm:pt modelId="{D7715E21-8E33-437B-A745-1DA147DEE96C}" type="sibTrans" cxnId="{E84E717B-4EE4-46F9-8B4A-43F6434CD33E}">
      <dgm:prSet/>
      <dgm:spPr/>
      <dgm:t>
        <a:bodyPr/>
        <a:lstStyle/>
        <a:p>
          <a:endParaRPr lang="en-GB"/>
        </a:p>
      </dgm:t>
    </dgm:pt>
    <dgm:pt modelId="{48EEECAB-2EB5-408A-A671-6803BCD6B44E}">
      <dgm:prSet/>
      <dgm:spPr/>
      <dgm:t>
        <a:bodyPr/>
        <a:lstStyle/>
        <a:p>
          <a:r>
            <a:rPr lang="pl-PL"/>
            <a:t>Przedstawiciel społeczny</a:t>
          </a:r>
          <a:endParaRPr lang="en-GB"/>
        </a:p>
      </dgm:t>
    </dgm:pt>
    <dgm:pt modelId="{7CC76BD2-068C-45E7-BA05-5CE7437D4864}" type="parTrans" cxnId="{7514379C-65D7-4F2C-B961-AD14548177C5}">
      <dgm:prSet/>
      <dgm:spPr/>
      <dgm:t>
        <a:bodyPr/>
        <a:lstStyle/>
        <a:p>
          <a:endParaRPr lang="en-GB"/>
        </a:p>
      </dgm:t>
    </dgm:pt>
    <dgm:pt modelId="{65756FFA-0228-4FB8-8A9A-A3E93ED347BC}" type="sibTrans" cxnId="{7514379C-65D7-4F2C-B961-AD14548177C5}">
      <dgm:prSet/>
      <dgm:spPr/>
      <dgm:t>
        <a:bodyPr/>
        <a:lstStyle/>
        <a:p>
          <a:endParaRPr lang="en-GB"/>
        </a:p>
      </dgm:t>
    </dgm:pt>
    <dgm:pt modelId="{2C1770D4-C2D6-4EEB-8905-94B6B702B00A}" type="pres">
      <dgm:prSet presAssocID="{E40F8F35-539B-4793-8B62-3FD008E8666C}" presName="CompostProcess" presStyleCnt="0">
        <dgm:presLayoutVars>
          <dgm:dir/>
          <dgm:resizeHandles val="exact"/>
        </dgm:presLayoutVars>
      </dgm:prSet>
      <dgm:spPr/>
    </dgm:pt>
    <dgm:pt modelId="{08C8A226-091E-43C8-B381-BEEBF31E02DC}" type="pres">
      <dgm:prSet presAssocID="{E40F8F35-539B-4793-8B62-3FD008E8666C}" presName="arrow" presStyleLbl="bgShp" presStyleIdx="0" presStyleCnt="1"/>
      <dgm:spPr/>
    </dgm:pt>
    <dgm:pt modelId="{044047B9-91A9-4058-ABF0-F6946CFAB5B4}" type="pres">
      <dgm:prSet presAssocID="{E40F8F35-539B-4793-8B62-3FD008E8666C}" presName="linearProcess" presStyleCnt="0"/>
      <dgm:spPr/>
    </dgm:pt>
    <dgm:pt modelId="{6EC6B3A3-94D3-41F4-84CF-E964A64AB31C}" type="pres">
      <dgm:prSet presAssocID="{FB6FEAB6-5002-4701-B345-7F59139FE1B9}" presName="textNode" presStyleLbl="node1" presStyleIdx="0" presStyleCnt="6">
        <dgm:presLayoutVars>
          <dgm:bulletEnabled val="1"/>
        </dgm:presLayoutVars>
      </dgm:prSet>
      <dgm:spPr/>
    </dgm:pt>
    <dgm:pt modelId="{96AB93D0-CCD9-4681-B8C0-0B680B6529CC}" type="pres">
      <dgm:prSet presAssocID="{47DE570C-01F6-4722-9917-7B00AF458311}" presName="sibTrans" presStyleCnt="0"/>
      <dgm:spPr/>
    </dgm:pt>
    <dgm:pt modelId="{819CB875-8518-4F40-A0A5-DB9CDD947EFF}" type="pres">
      <dgm:prSet presAssocID="{484D3CB6-8930-464E-AF15-9C8021AA44E8}" presName="textNode" presStyleLbl="node1" presStyleIdx="1" presStyleCnt="6">
        <dgm:presLayoutVars>
          <dgm:bulletEnabled val="1"/>
        </dgm:presLayoutVars>
      </dgm:prSet>
      <dgm:spPr/>
    </dgm:pt>
    <dgm:pt modelId="{6F7AFAD6-9D94-4431-83B1-7B1D77F19E74}" type="pres">
      <dgm:prSet presAssocID="{45D29FA1-1302-43DB-9EE9-93BE58BDD835}" presName="sibTrans" presStyleCnt="0"/>
      <dgm:spPr/>
    </dgm:pt>
    <dgm:pt modelId="{7E2B9296-CB16-477A-9325-DED8AFD98BA3}" type="pres">
      <dgm:prSet presAssocID="{AFCD9E90-7502-4B5D-9A5F-9BBE421F1538}" presName="textNode" presStyleLbl="node1" presStyleIdx="2" presStyleCnt="6">
        <dgm:presLayoutVars>
          <dgm:bulletEnabled val="1"/>
        </dgm:presLayoutVars>
      </dgm:prSet>
      <dgm:spPr/>
    </dgm:pt>
    <dgm:pt modelId="{9AD84296-19CA-41D0-B886-6906FC31E900}" type="pres">
      <dgm:prSet presAssocID="{8FF27767-0EE7-4641-A2B3-4F3E513940FC}" presName="sibTrans" presStyleCnt="0"/>
      <dgm:spPr/>
    </dgm:pt>
    <dgm:pt modelId="{06C7BFDC-3864-4E29-93FB-CA658F96F9BF}" type="pres">
      <dgm:prSet presAssocID="{F9B248FD-E3BC-4EC9-A10D-501534A60965}" presName="textNode" presStyleLbl="node1" presStyleIdx="3" presStyleCnt="6">
        <dgm:presLayoutVars>
          <dgm:bulletEnabled val="1"/>
        </dgm:presLayoutVars>
      </dgm:prSet>
      <dgm:spPr/>
    </dgm:pt>
    <dgm:pt modelId="{D4DAC0C7-391D-4C34-91DE-5F314ECA9FF3}" type="pres">
      <dgm:prSet presAssocID="{F7366440-A564-480E-9EE6-3D47500F779D}" presName="sibTrans" presStyleCnt="0"/>
      <dgm:spPr/>
    </dgm:pt>
    <dgm:pt modelId="{8A6CA256-258E-482E-BDEE-B75214D828C1}" type="pres">
      <dgm:prSet presAssocID="{0E6F90FA-3A10-48C5-A37B-FE71C9A4F6CB}" presName="textNode" presStyleLbl="node1" presStyleIdx="4" presStyleCnt="6">
        <dgm:presLayoutVars>
          <dgm:bulletEnabled val="1"/>
        </dgm:presLayoutVars>
      </dgm:prSet>
      <dgm:spPr/>
    </dgm:pt>
    <dgm:pt modelId="{CF57B1E3-CDB6-42C7-844B-6CCE5DB20BB9}" type="pres">
      <dgm:prSet presAssocID="{D7715E21-8E33-437B-A745-1DA147DEE96C}" presName="sibTrans" presStyleCnt="0"/>
      <dgm:spPr/>
    </dgm:pt>
    <dgm:pt modelId="{E9872EF4-5AA6-4EB5-8298-A2CDE3717B3A}" type="pres">
      <dgm:prSet presAssocID="{48EEECAB-2EB5-408A-A671-6803BCD6B44E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EF152F11-CBCA-4FCC-9090-7BE8D3B06086}" srcId="{E40F8F35-539B-4793-8B62-3FD008E8666C}" destId="{F9B248FD-E3BC-4EC9-A10D-501534A60965}" srcOrd="3" destOrd="0" parTransId="{CE2D989F-EDD0-44AE-BFE6-A403EFA8A9A3}" sibTransId="{F7366440-A564-480E-9EE6-3D47500F779D}"/>
    <dgm:cxn modelId="{AD7F5123-A54B-4C80-91BF-A90E8B50FD25}" type="presOf" srcId="{AFCD9E90-7502-4B5D-9A5F-9BBE421F1538}" destId="{7E2B9296-CB16-477A-9325-DED8AFD98BA3}" srcOrd="0" destOrd="0" presId="urn:microsoft.com/office/officeart/2005/8/layout/hProcess9"/>
    <dgm:cxn modelId="{53EA8635-82AB-4D53-A859-AB20D9ECD897}" type="presOf" srcId="{F9B248FD-E3BC-4EC9-A10D-501534A60965}" destId="{06C7BFDC-3864-4E29-93FB-CA658F96F9BF}" srcOrd="0" destOrd="0" presId="urn:microsoft.com/office/officeart/2005/8/layout/hProcess9"/>
    <dgm:cxn modelId="{9FADC839-9722-4D57-A00D-F297EB6FD7C2}" type="presOf" srcId="{484D3CB6-8930-464E-AF15-9C8021AA44E8}" destId="{819CB875-8518-4F40-A0A5-DB9CDD947EFF}" srcOrd="0" destOrd="0" presId="urn:microsoft.com/office/officeart/2005/8/layout/hProcess9"/>
    <dgm:cxn modelId="{E84E717B-4EE4-46F9-8B4A-43F6434CD33E}" srcId="{E40F8F35-539B-4793-8B62-3FD008E8666C}" destId="{0E6F90FA-3A10-48C5-A37B-FE71C9A4F6CB}" srcOrd="4" destOrd="0" parTransId="{7AF0DF97-14E0-45E9-8F27-65E64B56F937}" sibTransId="{D7715E21-8E33-437B-A745-1DA147DEE96C}"/>
    <dgm:cxn modelId="{9E789D86-6FEF-4C74-B0D8-4792D14BD8BD}" type="presOf" srcId="{48EEECAB-2EB5-408A-A671-6803BCD6B44E}" destId="{E9872EF4-5AA6-4EB5-8298-A2CDE3717B3A}" srcOrd="0" destOrd="0" presId="urn:microsoft.com/office/officeart/2005/8/layout/hProcess9"/>
    <dgm:cxn modelId="{7514379C-65D7-4F2C-B961-AD14548177C5}" srcId="{E40F8F35-539B-4793-8B62-3FD008E8666C}" destId="{48EEECAB-2EB5-408A-A671-6803BCD6B44E}" srcOrd="5" destOrd="0" parTransId="{7CC76BD2-068C-45E7-BA05-5CE7437D4864}" sibTransId="{65756FFA-0228-4FB8-8A9A-A3E93ED347BC}"/>
    <dgm:cxn modelId="{43608AA1-EE02-466C-A6DC-B33FAC9141DE}" type="presOf" srcId="{E40F8F35-539B-4793-8B62-3FD008E8666C}" destId="{2C1770D4-C2D6-4EEB-8905-94B6B702B00A}" srcOrd="0" destOrd="0" presId="urn:microsoft.com/office/officeart/2005/8/layout/hProcess9"/>
    <dgm:cxn modelId="{B882A4A6-ABE9-4833-810D-1D00C9E79283}" srcId="{E40F8F35-539B-4793-8B62-3FD008E8666C}" destId="{FB6FEAB6-5002-4701-B345-7F59139FE1B9}" srcOrd="0" destOrd="0" parTransId="{0CC55E0E-7DD3-4B7E-B3EE-B7090CDC7A00}" sibTransId="{47DE570C-01F6-4722-9917-7B00AF458311}"/>
    <dgm:cxn modelId="{E61FBDCA-9445-4C26-A287-2FDA5B3EDA87}" type="presOf" srcId="{FB6FEAB6-5002-4701-B345-7F59139FE1B9}" destId="{6EC6B3A3-94D3-41F4-84CF-E964A64AB31C}" srcOrd="0" destOrd="0" presId="urn:microsoft.com/office/officeart/2005/8/layout/hProcess9"/>
    <dgm:cxn modelId="{025E4BDC-5830-4B9E-8B68-77E2CC57E69D}" srcId="{E40F8F35-539B-4793-8B62-3FD008E8666C}" destId="{484D3CB6-8930-464E-AF15-9C8021AA44E8}" srcOrd="1" destOrd="0" parTransId="{8F776BEE-2A92-4F70-ADDA-64028C72AB08}" sibTransId="{45D29FA1-1302-43DB-9EE9-93BE58BDD835}"/>
    <dgm:cxn modelId="{95B5E3EE-C880-4236-81DB-57B5FBFEEA60}" type="presOf" srcId="{0E6F90FA-3A10-48C5-A37B-FE71C9A4F6CB}" destId="{8A6CA256-258E-482E-BDEE-B75214D828C1}" srcOrd="0" destOrd="0" presId="urn:microsoft.com/office/officeart/2005/8/layout/hProcess9"/>
    <dgm:cxn modelId="{E584C0F8-D5E8-4B74-B92E-0CB62F7CD5F2}" srcId="{E40F8F35-539B-4793-8B62-3FD008E8666C}" destId="{AFCD9E90-7502-4B5D-9A5F-9BBE421F1538}" srcOrd="2" destOrd="0" parTransId="{1CC52D19-06A6-4C55-8110-0C02CF8D1BE9}" sibTransId="{8FF27767-0EE7-4641-A2B3-4F3E513940FC}"/>
    <dgm:cxn modelId="{5B394381-8603-4847-9895-2EBE4F46AC55}" type="presParOf" srcId="{2C1770D4-C2D6-4EEB-8905-94B6B702B00A}" destId="{08C8A226-091E-43C8-B381-BEEBF31E02DC}" srcOrd="0" destOrd="0" presId="urn:microsoft.com/office/officeart/2005/8/layout/hProcess9"/>
    <dgm:cxn modelId="{E72BF8E9-3A01-4EB6-9397-B63DC283C3AD}" type="presParOf" srcId="{2C1770D4-C2D6-4EEB-8905-94B6B702B00A}" destId="{044047B9-91A9-4058-ABF0-F6946CFAB5B4}" srcOrd="1" destOrd="0" presId="urn:microsoft.com/office/officeart/2005/8/layout/hProcess9"/>
    <dgm:cxn modelId="{FF220A74-1E62-4027-BFCA-E3A2495B8BAF}" type="presParOf" srcId="{044047B9-91A9-4058-ABF0-F6946CFAB5B4}" destId="{6EC6B3A3-94D3-41F4-84CF-E964A64AB31C}" srcOrd="0" destOrd="0" presId="urn:microsoft.com/office/officeart/2005/8/layout/hProcess9"/>
    <dgm:cxn modelId="{3DF23654-1830-4641-8B3C-D98FE3681F4B}" type="presParOf" srcId="{044047B9-91A9-4058-ABF0-F6946CFAB5B4}" destId="{96AB93D0-CCD9-4681-B8C0-0B680B6529CC}" srcOrd="1" destOrd="0" presId="urn:microsoft.com/office/officeart/2005/8/layout/hProcess9"/>
    <dgm:cxn modelId="{F81C9DEB-2F5A-428E-BB1F-51D42D4B420E}" type="presParOf" srcId="{044047B9-91A9-4058-ABF0-F6946CFAB5B4}" destId="{819CB875-8518-4F40-A0A5-DB9CDD947EFF}" srcOrd="2" destOrd="0" presId="urn:microsoft.com/office/officeart/2005/8/layout/hProcess9"/>
    <dgm:cxn modelId="{E2AEAB02-8256-4536-9D7F-38DC8A11E2F7}" type="presParOf" srcId="{044047B9-91A9-4058-ABF0-F6946CFAB5B4}" destId="{6F7AFAD6-9D94-4431-83B1-7B1D77F19E74}" srcOrd="3" destOrd="0" presId="urn:microsoft.com/office/officeart/2005/8/layout/hProcess9"/>
    <dgm:cxn modelId="{1C4EE502-052E-49B0-871B-4200654A45E8}" type="presParOf" srcId="{044047B9-91A9-4058-ABF0-F6946CFAB5B4}" destId="{7E2B9296-CB16-477A-9325-DED8AFD98BA3}" srcOrd="4" destOrd="0" presId="urn:microsoft.com/office/officeart/2005/8/layout/hProcess9"/>
    <dgm:cxn modelId="{E9753441-EE47-4DED-9D45-413D94CACA45}" type="presParOf" srcId="{044047B9-91A9-4058-ABF0-F6946CFAB5B4}" destId="{9AD84296-19CA-41D0-B886-6906FC31E900}" srcOrd="5" destOrd="0" presId="urn:microsoft.com/office/officeart/2005/8/layout/hProcess9"/>
    <dgm:cxn modelId="{E22AD647-3935-4E7E-ABA5-FB6C517563F2}" type="presParOf" srcId="{044047B9-91A9-4058-ABF0-F6946CFAB5B4}" destId="{06C7BFDC-3864-4E29-93FB-CA658F96F9BF}" srcOrd="6" destOrd="0" presId="urn:microsoft.com/office/officeart/2005/8/layout/hProcess9"/>
    <dgm:cxn modelId="{AC38995C-8971-4637-81A4-BDBBDA9CF9C3}" type="presParOf" srcId="{044047B9-91A9-4058-ABF0-F6946CFAB5B4}" destId="{D4DAC0C7-391D-4C34-91DE-5F314ECA9FF3}" srcOrd="7" destOrd="0" presId="urn:microsoft.com/office/officeart/2005/8/layout/hProcess9"/>
    <dgm:cxn modelId="{19C10BC6-0911-4662-AACC-E320A4576FF3}" type="presParOf" srcId="{044047B9-91A9-4058-ABF0-F6946CFAB5B4}" destId="{8A6CA256-258E-482E-BDEE-B75214D828C1}" srcOrd="8" destOrd="0" presId="urn:microsoft.com/office/officeart/2005/8/layout/hProcess9"/>
    <dgm:cxn modelId="{50D1B9EE-F233-4A01-B4AB-C0C7007DD2A3}" type="presParOf" srcId="{044047B9-91A9-4058-ABF0-F6946CFAB5B4}" destId="{CF57B1E3-CDB6-42C7-844B-6CCE5DB20BB9}" srcOrd="9" destOrd="0" presId="urn:microsoft.com/office/officeart/2005/8/layout/hProcess9"/>
    <dgm:cxn modelId="{49C01777-A47D-4305-B636-BA067DFAF02F}" type="presParOf" srcId="{044047B9-91A9-4058-ABF0-F6946CFAB5B4}" destId="{E9872EF4-5AA6-4EB5-8298-A2CDE3717B3A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CFCB65-BBA3-4D78-B2E6-5E9BE76A57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CD09376-0CBD-4EF8-824C-804EBD6B3848}">
      <dgm:prSet phldrT="[Tekst]"/>
      <dgm:spPr/>
      <dgm:t>
        <a:bodyPr/>
        <a:lstStyle/>
        <a:p>
          <a:r>
            <a:rPr lang="pl-PL" dirty="0" err="1"/>
            <a:t>Ekstraneus</a:t>
          </a:r>
          <a:r>
            <a:rPr lang="pl-PL" dirty="0"/>
            <a:t> to:</a:t>
          </a:r>
        </a:p>
      </dgm:t>
    </dgm:pt>
    <dgm:pt modelId="{3497B0CB-20BF-4AC2-9162-1EDC6F8C086E}" type="parTrans" cxnId="{31686825-1E5F-4CE5-8492-5EA6A9F6C2C5}">
      <dgm:prSet/>
      <dgm:spPr/>
      <dgm:t>
        <a:bodyPr/>
        <a:lstStyle/>
        <a:p>
          <a:endParaRPr lang="pl-PL"/>
        </a:p>
      </dgm:t>
    </dgm:pt>
    <dgm:pt modelId="{3B7D6F47-B057-4995-A7C7-11595C52CF62}" type="sibTrans" cxnId="{31686825-1E5F-4CE5-8492-5EA6A9F6C2C5}">
      <dgm:prSet/>
      <dgm:spPr/>
      <dgm:t>
        <a:bodyPr/>
        <a:lstStyle/>
        <a:p>
          <a:endParaRPr lang="pl-PL"/>
        </a:p>
      </dgm:t>
    </dgm:pt>
    <dgm:pt modelId="{145586F0-243F-4EDC-9C7B-B1EA6D3BA14B}">
      <dgm:prSet phldrT="[Tekst]"/>
      <dgm:spPr/>
      <dgm:t>
        <a:bodyPr/>
        <a:lstStyle/>
        <a:p>
          <a:r>
            <a:rPr lang="pl-PL" dirty="0"/>
            <a:t>A) Gatunek egzotycznego ssaka z rodziny </a:t>
          </a:r>
          <a:r>
            <a:rPr lang="pl-PL" dirty="0" err="1"/>
            <a:t>lemurowatych</a:t>
          </a:r>
          <a:endParaRPr lang="pl-PL" dirty="0"/>
        </a:p>
      </dgm:t>
    </dgm:pt>
    <dgm:pt modelId="{F4FA3FED-0608-4090-9705-E665843DAA26}" type="parTrans" cxnId="{B933AAFF-6082-4FDE-9D6B-5DB25B67D9D9}">
      <dgm:prSet/>
      <dgm:spPr/>
      <dgm:t>
        <a:bodyPr/>
        <a:lstStyle/>
        <a:p>
          <a:endParaRPr lang="pl-PL"/>
        </a:p>
      </dgm:t>
    </dgm:pt>
    <dgm:pt modelId="{B1208F39-BC6A-4FBB-9BB7-EBDFA009A23D}" type="sibTrans" cxnId="{B933AAFF-6082-4FDE-9D6B-5DB25B67D9D9}">
      <dgm:prSet/>
      <dgm:spPr/>
      <dgm:t>
        <a:bodyPr/>
        <a:lstStyle/>
        <a:p>
          <a:endParaRPr lang="pl-PL"/>
        </a:p>
      </dgm:t>
    </dgm:pt>
    <dgm:pt modelId="{DBD753F2-7F94-402B-9690-778E4C377577}">
      <dgm:prSet phldrT="[Tekst]"/>
      <dgm:spPr/>
      <dgm:t>
        <a:bodyPr/>
        <a:lstStyle/>
        <a:p>
          <a:r>
            <a:rPr lang="pl-PL" dirty="0"/>
            <a:t>B) Inaczej podżegacz</a:t>
          </a:r>
        </a:p>
      </dgm:t>
    </dgm:pt>
    <dgm:pt modelId="{07C09951-D9A6-45B2-B9B2-7CAB2510FE96}" type="parTrans" cxnId="{7744F9AF-1207-4A7F-BD38-463A1FEFBF61}">
      <dgm:prSet/>
      <dgm:spPr/>
      <dgm:t>
        <a:bodyPr/>
        <a:lstStyle/>
        <a:p>
          <a:endParaRPr lang="pl-PL"/>
        </a:p>
      </dgm:t>
    </dgm:pt>
    <dgm:pt modelId="{A4D74206-6ABC-4DBD-A1CC-C000D61F4C44}" type="sibTrans" cxnId="{7744F9AF-1207-4A7F-BD38-463A1FEFBF61}">
      <dgm:prSet/>
      <dgm:spPr/>
      <dgm:t>
        <a:bodyPr/>
        <a:lstStyle/>
        <a:p>
          <a:endParaRPr lang="pl-PL"/>
        </a:p>
      </dgm:t>
    </dgm:pt>
    <dgm:pt modelId="{77CA2EB3-83EC-44B2-B548-2E6786D05A25}">
      <dgm:prSet phldrT="[Tekst]"/>
      <dgm:spPr/>
      <dgm:t>
        <a:bodyPr/>
        <a:lstStyle/>
        <a:p>
          <a:r>
            <a:rPr lang="pl-PL" dirty="0"/>
            <a:t>C) Współdziałający w popełnieniu przestępstwa indywidualnego niewłaściwego, którego nie dotyczy okoliczność indywidualizująca</a:t>
          </a:r>
        </a:p>
      </dgm:t>
    </dgm:pt>
    <dgm:pt modelId="{9F37F642-4188-41E1-A466-B4EBB2101707}" type="parTrans" cxnId="{F96B44E1-8626-46CB-A5AD-8E82D609CAC8}">
      <dgm:prSet/>
      <dgm:spPr/>
      <dgm:t>
        <a:bodyPr/>
        <a:lstStyle/>
        <a:p>
          <a:endParaRPr lang="pl-PL"/>
        </a:p>
      </dgm:t>
    </dgm:pt>
    <dgm:pt modelId="{5653EDBC-F3EA-4C3C-A2C4-53F6B56ACC5B}" type="sibTrans" cxnId="{F96B44E1-8626-46CB-A5AD-8E82D609CAC8}">
      <dgm:prSet/>
      <dgm:spPr/>
      <dgm:t>
        <a:bodyPr/>
        <a:lstStyle/>
        <a:p>
          <a:endParaRPr lang="pl-PL"/>
        </a:p>
      </dgm:t>
    </dgm:pt>
    <dgm:pt modelId="{2C574BCE-5BBD-4C2F-A32E-BBF465651E80}">
      <dgm:prSet phldrT="[Tekst]"/>
      <dgm:spPr/>
      <dgm:t>
        <a:bodyPr/>
        <a:lstStyle/>
        <a:p>
          <a:r>
            <a:rPr lang="pl-PL" dirty="0"/>
            <a:t>D) Osoba spoza środowiska prawniczego nie posiadająca wiedzy o prawie karnym.</a:t>
          </a:r>
        </a:p>
      </dgm:t>
    </dgm:pt>
    <dgm:pt modelId="{CE2DF1FC-8BD4-4910-A596-FAC34D84CD0D}" type="parTrans" cxnId="{55920EDC-6A4A-471C-B8B8-9C71945AA452}">
      <dgm:prSet/>
      <dgm:spPr/>
      <dgm:t>
        <a:bodyPr/>
        <a:lstStyle/>
        <a:p>
          <a:endParaRPr lang="pl-PL"/>
        </a:p>
      </dgm:t>
    </dgm:pt>
    <dgm:pt modelId="{C7FC0E4D-D71A-4AE0-8977-26D26991C26D}" type="sibTrans" cxnId="{55920EDC-6A4A-471C-B8B8-9C71945AA452}">
      <dgm:prSet/>
      <dgm:spPr/>
      <dgm:t>
        <a:bodyPr/>
        <a:lstStyle/>
        <a:p>
          <a:endParaRPr lang="pl-PL"/>
        </a:p>
      </dgm:t>
    </dgm:pt>
    <dgm:pt modelId="{88DCA8F3-20D9-48B3-BBBC-935FA3E58110}" type="pres">
      <dgm:prSet presAssocID="{98CFCB65-BBA3-4D78-B2E6-5E9BE76A5702}" presName="vert0" presStyleCnt="0">
        <dgm:presLayoutVars>
          <dgm:dir/>
          <dgm:animOne val="branch"/>
          <dgm:animLvl val="lvl"/>
        </dgm:presLayoutVars>
      </dgm:prSet>
      <dgm:spPr/>
    </dgm:pt>
    <dgm:pt modelId="{DA773C26-CC25-46A0-9F2A-2823CC6D95D7}" type="pres">
      <dgm:prSet presAssocID="{BCD09376-0CBD-4EF8-824C-804EBD6B3848}" presName="thickLine" presStyleLbl="alignNode1" presStyleIdx="0" presStyleCnt="1"/>
      <dgm:spPr/>
    </dgm:pt>
    <dgm:pt modelId="{D18CB1B0-EB9C-4BC6-B7FC-876EB91E20F8}" type="pres">
      <dgm:prSet presAssocID="{BCD09376-0CBD-4EF8-824C-804EBD6B3848}" presName="horz1" presStyleCnt="0"/>
      <dgm:spPr/>
    </dgm:pt>
    <dgm:pt modelId="{9026A718-8E26-4F8E-876C-8897A53927EF}" type="pres">
      <dgm:prSet presAssocID="{BCD09376-0CBD-4EF8-824C-804EBD6B3848}" presName="tx1" presStyleLbl="revTx" presStyleIdx="0" presStyleCnt="5"/>
      <dgm:spPr/>
    </dgm:pt>
    <dgm:pt modelId="{E8151734-7B14-465F-8067-80477742335D}" type="pres">
      <dgm:prSet presAssocID="{BCD09376-0CBD-4EF8-824C-804EBD6B3848}" presName="vert1" presStyleCnt="0"/>
      <dgm:spPr/>
    </dgm:pt>
    <dgm:pt modelId="{20292066-7592-4D31-994E-9E634CE5F467}" type="pres">
      <dgm:prSet presAssocID="{145586F0-243F-4EDC-9C7B-B1EA6D3BA14B}" presName="vertSpace2a" presStyleCnt="0"/>
      <dgm:spPr/>
    </dgm:pt>
    <dgm:pt modelId="{0254F7F7-F7FB-4B93-A9B6-44100D3CEE35}" type="pres">
      <dgm:prSet presAssocID="{145586F0-243F-4EDC-9C7B-B1EA6D3BA14B}" presName="horz2" presStyleCnt="0"/>
      <dgm:spPr/>
    </dgm:pt>
    <dgm:pt modelId="{E264E3C1-A899-4B39-81E4-34C071342526}" type="pres">
      <dgm:prSet presAssocID="{145586F0-243F-4EDC-9C7B-B1EA6D3BA14B}" presName="horzSpace2" presStyleCnt="0"/>
      <dgm:spPr/>
    </dgm:pt>
    <dgm:pt modelId="{8091E17B-55C3-4ACD-9ACD-F5DBC7289AEF}" type="pres">
      <dgm:prSet presAssocID="{145586F0-243F-4EDC-9C7B-B1EA6D3BA14B}" presName="tx2" presStyleLbl="revTx" presStyleIdx="1" presStyleCnt="5"/>
      <dgm:spPr/>
    </dgm:pt>
    <dgm:pt modelId="{5F0D7E69-B831-4E80-B89B-171FEC2D6033}" type="pres">
      <dgm:prSet presAssocID="{145586F0-243F-4EDC-9C7B-B1EA6D3BA14B}" presName="vert2" presStyleCnt="0"/>
      <dgm:spPr/>
    </dgm:pt>
    <dgm:pt modelId="{51D1AA07-3922-457F-9DBF-D4ACE16AC75B}" type="pres">
      <dgm:prSet presAssocID="{145586F0-243F-4EDC-9C7B-B1EA6D3BA14B}" presName="thinLine2b" presStyleLbl="callout" presStyleIdx="0" presStyleCnt="4"/>
      <dgm:spPr/>
    </dgm:pt>
    <dgm:pt modelId="{6050CBBE-08BC-4534-BB7C-50411F9578CA}" type="pres">
      <dgm:prSet presAssocID="{145586F0-243F-4EDC-9C7B-B1EA6D3BA14B}" presName="vertSpace2b" presStyleCnt="0"/>
      <dgm:spPr/>
    </dgm:pt>
    <dgm:pt modelId="{6B2FF2B2-FA07-4C79-96D0-4C1B530AC926}" type="pres">
      <dgm:prSet presAssocID="{DBD753F2-7F94-402B-9690-778E4C377577}" presName="horz2" presStyleCnt="0"/>
      <dgm:spPr/>
    </dgm:pt>
    <dgm:pt modelId="{D010D3DD-1308-4786-8C1D-900832AD7426}" type="pres">
      <dgm:prSet presAssocID="{DBD753F2-7F94-402B-9690-778E4C377577}" presName="horzSpace2" presStyleCnt="0"/>
      <dgm:spPr/>
    </dgm:pt>
    <dgm:pt modelId="{29CD38D4-B3A6-496B-BADA-A401463E4580}" type="pres">
      <dgm:prSet presAssocID="{DBD753F2-7F94-402B-9690-778E4C377577}" presName="tx2" presStyleLbl="revTx" presStyleIdx="2" presStyleCnt="5"/>
      <dgm:spPr/>
    </dgm:pt>
    <dgm:pt modelId="{71B20CCF-B095-403C-9F99-9C6FA4B84801}" type="pres">
      <dgm:prSet presAssocID="{DBD753F2-7F94-402B-9690-778E4C377577}" presName="vert2" presStyleCnt="0"/>
      <dgm:spPr/>
    </dgm:pt>
    <dgm:pt modelId="{207957E3-A6C5-408E-94CC-E3DD2A564EA3}" type="pres">
      <dgm:prSet presAssocID="{DBD753F2-7F94-402B-9690-778E4C377577}" presName="thinLine2b" presStyleLbl="callout" presStyleIdx="1" presStyleCnt="4"/>
      <dgm:spPr/>
    </dgm:pt>
    <dgm:pt modelId="{043774B8-4F5C-4740-A7B6-1832770B0031}" type="pres">
      <dgm:prSet presAssocID="{DBD753F2-7F94-402B-9690-778E4C377577}" presName="vertSpace2b" presStyleCnt="0"/>
      <dgm:spPr/>
    </dgm:pt>
    <dgm:pt modelId="{8D2B027B-DB2C-4DD0-B8C2-1AEAB076E9CE}" type="pres">
      <dgm:prSet presAssocID="{77CA2EB3-83EC-44B2-B548-2E6786D05A25}" presName="horz2" presStyleCnt="0"/>
      <dgm:spPr/>
    </dgm:pt>
    <dgm:pt modelId="{E4D9E675-4C81-42A9-B760-82B119D15D25}" type="pres">
      <dgm:prSet presAssocID="{77CA2EB3-83EC-44B2-B548-2E6786D05A25}" presName="horzSpace2" presStyleCnt="0"/>
      <dgm:spPr/>
    </dgm:pt>
    <dgm:pt modelId="{C1C19F88-D28B-4BD8-B959-6356B38A9390}" type="pres">
      <dgm:prSet presAssocID="{77CA2EB3-83EC-44B2-B548-2E6786D05A25}" presName="tx2" presStyleLbl="revTx" presStyleIdx="3" presStyleCnt="5"/>
      <dgm:spPr/>
    </dgm:pt>
    <dgm:pt modelId="{B33B9646-B9D7-446F-8FCA-00B68E94F255}" type="pres">
      <dgm:prSet presAssocID="{77CA2EB3-83EC-44B2-B548-2E6786D05A25}" presName="vert2" presStyleCnt="0"/>
      <dgm:spPr/>
    </dgm:pt>
    <dgm:pt modelId="{786EB7A2-CD21-41C8-889B-F3A357C2267D}" type="pres">
      <dgm:prSet presAssocID="{77CA2EB3-83EC-44B2-B548-2E6786D05A25}" presName="thinLine2b" presStyleLbl="callout" presStyleIdx="2" presStyleCnt="4"/>
      <dgm:spPr/>
    </dgm:pt>
    <dgm:pt modelId="{8FF37C19-71A9-4003-98E4-B6CD1CF7DA05}" type="pres">
      <dgm:prSet presAssocID="{77CA2EB3-83EC-44B2-B548-2E6786D05A25}" presName="vertSpace2b" presStyleCnt="0"/>
      <dgm:spPr/>
    </dgm:pt>
    <dgm:pt modelId="{7B2C1D45-8F00-4FB1-963D-60DEC70E949D}" type="pres">
      <dgm:prSet presAssocID="{2C574BCE-5BBD-4C2F-A32E-BBF465651E80}" presName="horz2" presStyleCnt="0"/>
      <dgm:spPr/>
    </dgm:pt>
    <dgm:pt modelId="{BD417E36-5BA9-41CC-93EE-E2D2CE85E0F0}" type="pres">
      <dgm:prSet presAssocID="{2C574BCE-5BBD-4C2F-A32E-BBF465651E80}" presName="horzSpace2" presStyleCnt="0"/>
      <dgm:spPr/>
    </dgm:pt>
    <dgm:pt modelId="{F1DA3B30-1CC7-41AD-8694-8CC6BD398585}" type="pres">
      <dgm:prSet presAssocID="{2C574BCE-5BBD-4C2F-A32E-BBF465651E80}" presName="tx2" presStyleLbl="revTx" presStyleIdx="4" presStyleCnt="5"/>
      <dgm:spPr/>
    </dgm:pt>
    <dgm:pt modelId="{593F7301-094D-495F-8FF1-B0536B303EB7}" type="pres">
      <dgm:prSet presAssocID="{2C574BCE-5BBD-4C2F-A32E-BBF465651E80}" presName="vert2" presStyleCnt="0"/>
      <dgm:spPr/>
    </dgm:pt>
    <dgm:pt modelId="{28F3BA2B-8BAA-4DAE-824A-E325BA46016B}" type="pres">
      <dgm:prSet presAssocID="{2C574BCE-5BBD-4C2F-A32E-BBF465651E80}" presName="thinLine2b" presStyleLbl="callout" presStyleIdx="3" presStyleCnt="4"/>
      <dgm:spPr/>
    </dgm:pt>
    <dgm:pt modelId="{C5C8DACB-8613-4105-80CA-DE479B3907BF}" type="pres">
      <dgm:prSet presAssocID="{2C574BCE-5BBD-4C2F-A32E-BBF465651E80}" presName="vertSpace2b" presStyleCnt="0"/>
      <dgm:spPr/>
    </dgm:pt>
  </dgm:ptLst>
  <dgm:cxnLst>
    <dgm:cxn modelId="{31686825-1E5F-4CE5-8492-5EA6A9F6C2C5}" srcId="{98CFCB65-BBA3-4D78-B2E6-5E9BE76A5702}" destId="{BCD09376-0CBD-4EF8-824C-804EBD6B3848}" srcOrd="0" destOrd="0" parTransId="{3497B0CB-20BF-4AC2-9162-1EDC6F8C086E}" sibTransId="{3B7D6F47-B057-4995-A7C7-11595C52CF62}"/>
    <dgm:cxn modelId="{141CD927-C98E-4E46-A335-D1668395D900}" type="presOf" srcId="{DBD753F2-7F94-402B-9690-778E4C377577}" destId="{29CD38D4-B3A6-496B-BADA-A401463E4580}" srcOrd="0" destOrd="0" presId="urn:microsoft.com/office/officeart/2008/layout/LinedList"/>
    <dgm:cxn modelId="{68A7A32D-3EDE-433C-90DF-E6F26FD2991A}" type="presOf" srcId="{2C574BCE-5BBD-4C2F-A32E-BBF465651E80}" destId="{F1DA3B30-1CC7-41AD-8694-8CC6BD398585}" srcOrd="0" destOrd="0" presId="urn:microsoft.com/office/officeart/2008/layout/LinedList"/>
    <dgm:cxn modelId="{0D610A89-056D-45A3-88A8-FCE39F6AC2A2}" type="presOf" srcId="{98CFCB65-BBA3-4D78-B2E6-5E9BE76A5702}" destId="{88DCA8F3-20D9-48B3-BBBC-935FA3E58110}" srcOrd="0" destOrd="0" presId="urn:microsoft.com/office/officeart/2008/layout/LinedList"/>
    <dgm:cxn modelId="{147E759A-675E-45FC-91F7-CA773D8DD784}" type="presOf" srcId="{145586F0-243F-4EDC-9C7B-B1EA6D3BA14B}" destId="{8091E17B-55C3-4ACD-9ACD-F5DBC7289AEF}" srcOrd="0" destOrd="0" presId="urn:microsoft.com/office/officeart/2008/layout/LinedList"/>
    <dgm:cxn modelId="{D8A707A6-5E5C-447B-927A-85ADEA0E89AE}" type="presOf" srcId="{77CA2EB3-83EC-44B2-B548-2E6786D05A25}" destId="{C1C19F88-D28B-4BD8-B959-6356B38A9390}" srcOrd="0" destOrd="0" presId="urn:microsoft.com/office/officeart/2008/layout/LinedList"/>
    <dgm:cxn modelId="{7744F9AF-1207-4A7F-BD38-463A1FEFBF61}" srcId="{BCD09376-0CBD-4EF8-824C-804EBD6B3848}" destId="{DBD753F2-7F94-402B-9690-778E4C377577}" srcOrd="1" destOrd="0" parTransId="{07C09951-D9A6-45B2-B9B2-7CAB2510FE96}" sibTransId="{A4D74206-6ABC-4DBD-A1CC-C000D61F4C44}"/>
    <dgm:cxn modelId="{746C32C6-7EFC-4C93-BE1C-1EBC662AAD2A}" type="presOf" srcId="{BCD09376-0CBD-4EF8-824C-804EBD6B3848}" destId="{9026A718-8E26-4F8E-876C-8897A53927EF}" srcOrd="0" destOrd="0" presId="urn:microsoft.com/office/officeart/2008/layout/LinedList"/>
    <dgm:cxn modelId="{55920EDC-6A4A-471C-B8B8-9C71945AA452}" srcId="{BCD09376-0CBD-4EF8-824C-804EBD6B3848}" destId="{2C574BCE-5BBD-4C2F-A32E-BBF465651E80}" srcOrd="3" destOrd="0" parTransId="{CE2DF1FC-8BD4-4910-A596-FAC34D84CD0D}" sibTransId="{C7FC0E4D-D71A-4AE0-8977-26D26991C26D}"/>
    <dgm:cxn modelId="{F96B44E1-8626-46CB-A5AD-8E82D609CAC8}" srcId="{BCD09376-0CBD-4EF8-824C-804EBD6B3848}" destId="{77CA2EB3-83EC-44B2-B548-2E6786D05A25}" srcOrd="2" destOrd="0" parTransId="{9F37F642-4188-41E1-A466-B4EBB2101707}" sibTransId="{5653EDBC-F3EA-4C3C-A2C4-53F6B56ACC5B}"/>
    <dgm:cxn modelId="{B933AAFF-6082-4FDE-9D6B-5DB25B67D9D9}" srcId="{BCD09376-0CBD-4EF8-824C-804EBD6B3848}" destId="{145586F0-243F-4EDC-9C7B-B1EA6D3BA14B}" srcOrd="0" destOrd="0" parTransId="{F4FA3FED-0608-4090-9705-E665843DAA26}" sibTransId="{B1208F39-BC6A-4FBB-9BB7-EBDFA009A23D}"/>
    <dgm:cxn modelId="{9184D842-9A75-4833-9CF3-3C4492468650}" type="presParOf" srcId="{88DCA8F3-20D9-48B3-BBBC-935FA3E58110}" destId="{DA773C26-CC25-46A0-9F2A-2823CC6D95D7}" srcOrd="0" destOrd="0" presId="urn:microsoft.com/office/officeart/2008/layout/LinedList"/>
    <dgm:cxn modelId="{F1AA8290-AF64-43AD-8560-B934D9EE074A}" type="presParOf" srcId="{88DCA8F3-20D9-48B3-BBBC-935FA3E58110}" destId="{D18CB1B0-EB9C-4BC6-B7FC-876EB91E20F8}" srcOrd="1" destOrd="0" presId="urn:microsoft.com/office/officeart/2008/layout/LinedList"/>
    <dgm:cxn modelId="{B4D54617-81B7-4566-8DC1-AADC9ABBEB01}" type="presParOf" srcId="{D18CB1B0-EB9C-4BC6-B7FC-876EB91E20F8}" destId="{9026A718-8E26-4F8E-876C-8897A53927EF}" srcOrd="0" destOrd="0" presId="urn:microsoft.com/office/officeart/2008/layout/LinedList"/>
    <dgm:cxn modelId="{C52F2EC4-F25D-4A4F-916D-972BF8AB9098}" type="presParOf" srcId="{D18CB1B0-EB9C-4BC6-B7FC-876EB91E20F8}" destId="{E8151734-7B14-465F-8067-80477742335D}" srcOrd="1" destOrd="0" presId="urn:microsoft.com/office/officeart/2008/layout/LinedList"/>
    <dgm:cxn modelId="{CB5BCCA4-88C1-40C1-8174-D2367474993B}" type="presParOf" srcId="{E8151734-7B14-465F-8067-80477742335D}" destId="{20292066-7592-4D31-994E-9E634CE5F467}" srcOrd="0" destOrd="0" presId="urn:microsoft.com/office/officeart/2008/layout/LinedList"/>
    <dgm:cxn modelId="{D1C4A5FB-CFC2-4183-9331-CE4FBE8D284C}" type="presParOf" srcId="{E8151734-7B14-465F-8067-80477742335D}" destId="{0254F7F7-F7FB-4B93-A9B6-44100D3CEE35}" srcOrd="1" destOrd="0" presId="urn:microsoft.com/office/officeart/2008/layout/LinedList"/>
    <dgm:cxn modelId="{018C7864-6429-49B7-8643-639EE3879D23}" type="presParOf" srcId="{0254F7F7-F7FB-4B93-A9B6-44100D3CEE35}" destId="{E264E3C1-A899-4B39-81E4-34C071342526}" srcOrd="0" destOrd="0" presId="urn:microsoft.com/office/officeart/2008/layout/LinedList"/>
    <dgm:cxn modelId="{EC5FD59C-17B8-46DD-B9B3-6B1B5EEB4695}" type="presParOf" srcId="{0254F7F7-F7FB-4B93-A9B6-44100D3CEE35}" destId="{8091E17B-55C3-4ACD-9ACD-F5DBC7289AEF}" srcOrd="1" destOrd="0" presId="urn:microsoft.com/office/officeart/2008/layout/LinedList"/>
    <dgm:cxn modelId="{C53B0FAC-C0FA-49C9-8176-C2D088FB224D}" type="presParOf" srcId="{0254F7F7-F7FB-4B93-A9B6-44100D3CEE35}" destId="{5F0D7E69-B831-4E80-B89B-171FEC2D6033}" srcOrd="2" destOrd="0" presId="urn:microsoft.com/office/officeart/2008/layout/LinedList"/>
    <dgm:cxn modelId="{398CD8F1-A3A9-4E6E-B20A-A776D3F6569A}" type="presParOf" srcId="{E8151734-7B14-465F-8067-80477742335D}" destId="{51D1AA07-3922-457F-9DBF-D4ACE16AC75B}" srcOrd="2" destOrd="0" presId="urn:microsoft.com/office/officeart/2008/layout/LinedList"/>
    <dgm:cxn modelId="{03F54923-E665-4A5B-82CB-88F54B0B39C4}" type="presParOf" srcId="{E8151734-7B14-465F-8067-80477742335D}" destId="{6050CBBE-08BC-4534-BB7C-50411F9578CA}" srcOrd="3" destOrd="0" presId="urn:microsoft.com/office/officeart/2008/layout/LinedList"/>
    <dgm:cxn modelId="{D176E2D0-1E7F-4332-BAF6-A4D50F435F0E}" type="presParOf" srcId="{E8151734-7B14-465F-8067-80477742335D}" destId="{6B2FF2B2-FA07-4C79-96D0-4C1B530AC926}" srcOrd="4" destOrd="0" presId="urn:microsoft.com/office/officeart/2008/layout/LinedList"/>
    <dgm:cxn modelId="{D6069569-4252-4738-94CD-448498D09152}" type="presParOf" srcId="{6B2FF2B2-FA07-4C79-96D0-4C1B530AC926}" destId="{D010D3DD-1308-4786-8C1D-900832AD7426}" srcOrd="0" destOrd="0" presId="urn:microsoft.com/office/officeart/2008/layout/LinedList"/>
    <dgm:cxn modelId="{DF4A69E1-CDAB-4D98-BE22-DD48435B4DAF}" type="presParOf" srcId="{6B2FF2B2-FA07-4C79-96D0-4C1B530AC926}" destId="{29CD38D4-B3A6-496B-BADA-A401463E4580}" srcOrd="1" destOrd="0" presId="urn:microsoft.com/office/officeart/2008/layout/LinedList"/>
    <dgm:cxn modelId="{1CC330DB-34B3-4BFD-9B16-C133C220EEE8}" type="presParOf" srcId="{6B2FF2B2-FA07-4C79-96D0-4C1B530AC926}" destId="{71B20CCF-B095-403C-9F99-9C6FA4B84801}" srcOrd="2" destOrd="0" presId="urn:microsoft.com/office/officeart/2008/layout/LinedList"/>
    <dgm:cxn modelId="{6147E24A-7194-4751-AE55-974036B0361C}" type="presParOf" srcId="{E8151734-7B14-465F-8067-80477742335D}" destId="{207957E3-A6C5-408E-94CC-E3DD2A564EA3}" srcOrd="5" destOrd="0" presId="urn:microsoft.com/office/officeart/2008/layout/LinedList"/>
    <dgm:cxn modelId="{E37E43A7-B1FB-4702-8D42-8927684FB92A}" type="presParOf" srcId="{E8151734-7B14-465F-8067-80477742335D}" destId="{043774B8-4F5C-4740-A7B6-1832770B0031}" srcOrd="6" destOrd="0" presId="urn:microsoft.com/office/officeart/2008/layout/LinedList"/>
    <dgm:cxn modelId="{C1653ED0-5E58-45E7-A49A-741C4280E815}" type="presParOf" srcId="{E8151734-7B14-465F-8067-80477742335D}" destId="{8D2B027B-DB2C-4DD0-B8C2-1AEAB076E9CE}" srcOrd="7" destOrd="0" presId="urn:microsoft.com/office/officeart/2008/layout/LinedList"/>
    <dgm:cxn modelId="{3F7E6558-192A-412A-8A5E-2494221A327B}" type="presParOf" srcId="{8D2B027B-DB2C-4DD0-B8C2-1AEAB076E9CE}" destId="{E4D9E675-4C81-42A9-B760-82B119D15D25}" srcOrd="0" destOrd="0" presId="urn:microsoft.com/office/officeart/2008/layout/LinedList"/>
    <dgm:cxn modelId="{52C696EA-8DA3-46CC-BEA0-A5AD7F13D210}" type="presParOf" srcId="{8D2B027B-DB2C-4DD0-B8C2-1AEAB076E9CE}" destId="{C1C19F88-D28B-4BD8-B959-6356B38A9390}" srcOrd="1" destOrd="0" presId="urn:microsoft.com/office/officeart/2008/layout/LinedList"/>
    <dgm:cxn modelId="{42409273-1403-43CC-8248-C5D5085A0A0E}" type="presParOf" srcId="{8D2B027B-DB2C-4DD0-B8C2-1AEAB076E9CE}" destId="{B33B9646-B9D7-446F-8FCA-00B68E94F255}" srcOrd="2" destOrd="0" presId="urn:microsoft.com/office/officeart/2008/layout/LinedList"/>
    <dgm:cxn modelId="{9DE67450-56F0-41DB-9811-53EB144AF714}" type="presParOf" srcId="{E8151734-7B14-465F-8067-80477742335D}" destId="{786EB7A2-CD21-41C8-889B-F3A357C2267D}" srcOrd="8" destOrd="0" presId="urn:microsoft.com/office/officeart/2008/layout/LinedList"/>
    <dgm:cxn modelId="{D31CFBFF-84EB-4B80-AB03-48864A75C026}" type="presParOf" srcId="{E8151734-7B14-465F-8067-80477742335D}" destId="{8FF37C19-71A9-4003-98E4-B6CD1CF7DA05}" srcOrd="9" destOrd="0" presId="urn:microsoft.com/office/officeart/2008/layout/LinedList"/>
    <dgm:cxn modelId="{BDFB489F-948E-4AB5-B437-A5B1ACB156A3}" type="presParOf" srcId="{E8151734-7B14-465F-8067-80477742335D}" destId="{7B2C1D45-8F00-4FB1-963D-60DEC70E949D}" srcOrd="10" destOrd="0" presId="urn:microsoft.com/office/officeart/2008/layout/LinedList"/>
    <dgm:cxn modelId="{7FD65926-6A33-4824-9FD5-33937194A1C5}" type="presParOf" srcId="{7B2C1D45-8F00-4FB1-963D-60DEC70E949D}" destId="{BD417E36-5BA9-41CC-93EE-E2D2CE85E0F0}" srcOrd="0" destOrd="0" presId="urn:microsoft.com/office/officeart/2008/layout/LinedList"/>
    <dgm:cxn modelId="{E66C794D-2E7F-4C9A-B33B-824E73823AE9}" type="presParOf" srcId="{7B2C1D45-8F00-4FB1-963D-60DEC70E949D}" destId="{F1DA3B30-1CC7-41AD-8694-8CC6BD398585}" srcOrd="1" destOrd="0" presId="urn:microsoft.com/office/officeart/2008/layout/LinedList"/>
    <dgm:cxn modelId="{22C861DA-8900-471F-A2FD-998B591E264A}" type="presParOf" srcId="{7B2C1D45-8F00-4FB1-963D-60DEC70E949D}" destId="{593F7301-094D-495F-8FF1-B0536B303EB7}" srcOrd="2" destOrd="0" presId="urn:microsoft.com/office/officeart/2008/layout/LinedList"/>
    <dgm:cxn modelId="{83FBA691-8BB5-4D5A-A5D4-01DBDDADB65D}" type="presParOf" srcId="{E8151734-7B14-465F-8067-80477742335D}" destId="{28F3BA2B-8BAA-4DAE-824A-E325BA46016B}" srcOrd="11" destOrd="0" presId="urn:microsoft.com/office/officeart/2008/layout/LinedList"/>
    <dgm:cxn modelId="{303B6C9C-A9CE-43E3-8100-ECC9FC1C7140}" type="presParOf" srcId="{E8151734-7B14-465F-8067-80477742335D}" destId="{C5C8DACB-8613-4105-80CA-DE479B3907BF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C72706-13C7-4CAD-B461-6EA3DA4F06B4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6A35F9EF-69D4-4B33-8CA8-00DE80C63122}">
      <dgm:prSet phldrT="[Tekst]"/>
      <dgm:spPr/>
      <dgm:t>
        <a:bodyPr/>
        <a:lstStyle/>
        <a:p>
          <a:pPr algn="ctr"/>
          <a:r>
            <a:rPr lang="pl-PL" dirty="0"/>
            <a:t>Forma skargowa</a:t>
          </a:r>
          <a:endParaRPr lang="en-GB" dirty="0"/>
        </a:p>
      </dgm:t>
    </dgm:pt>
    <dgm:pt modelId="{AA3A4AFB-5A24-4744-83D9-BFDA7D64F8BE}" type="parTrans" cxnId="{E083A326-FE29-4BA1-8D3B-55EB8DD267EC}">
      <dgm:prSet/>
      <dgm:spPr/>
      <dgm:t>
        <a:bodyPr/>
        <a:lstStyle/>
        <a:p>
          <a:endParaRPr lang="en-GB"/>
        </a:p>
      </dgm:t>
    </dgm:pt>
    <dgm:pt modelId="{2C528A61-6AE8-49CA-AE50-BBFCEDBF1262}" type="sibTrans" cxnId="{E083A326-FE29-4BA1-8D3B-55EB8DD267EC}">
      <dgm:prSet/>
      <dgm:spPr/>
      <dgm:t>
        <a:bodyPr/>
        <a:lstStyle/>
        <a:p>
          <a:endParaRPr lang="en-GB"/>
        </a:p>
      </dgm:t>
    </dgm:pt>
    <dgm:pt modelId="{D2409915-2998-4C9E-9143-90AEE0B970DA}">
      <dgm:prSet phldrT="[Tekst]"/>
      <dgm:spPr/>
      <dgm:t>
        <a:bodyPr/>
        <a:lstStyle/>
        <a:p>
          <a:pPr algn="ctr"/>
          <a:r>
            <a:rPr lang="pl-PL" dirty="0"/>
            <a:t>Forma inkwizycyjna</a:t>
          </a:r>
          <a:endParaRPr lang="en-GB" dirty="0"/>
        </a:p>
      </dgm:t>
    </dgm:pt>
    <dgm:pt modelId="{715BCFCC-2DC3-4641-BF1C-8346C9887F77}" type="parTrans" cxnId="{284B1448-2885-4AF9-9883-AFFA92F651FC}">
      <dgm:prSet/>
      <dgm:spPr/>
      <dgm:t>
        <a:bodyPr/>
        <a:lstStyle/>
        <a:p>
          <a:endParaRPr lang="en-GB"/>
        </a:p>
      </dgm:t>
    </dgm:pt>
    <dgm:pt modelId="{644C4842-3723-473C-A8B7-1441D3FC77A5}" type="sibTrans" cxnId="{284B1448-2885-4AF9-9883-AFFA92F651FC}">
      <dgm:prSet/>
      <dgm:spPr/>
      <dgm:t>
        <a:bodyPr/>
        <a:lstStyle/>
        <a:p>
          <a:endParaRPr lang="en-GB"/>
        </a:p>
      </dgm:t>
    </dgm:pt>
    <dgm:pt modelId="{B8EA27BF-5EC7-42EC-8972-95ADB2CB5C7C}">
      <dgm:prSet phldrT="[Tekst]"/>
      <dgm:spPr/>
      <dgm:t>
        <a:bodyPr/>
        <a:lstStyle/>
        <a:p>
          <a:pPr algn="ctr"/>
          <a:r>
            <a:rPr lang="pl-PL" dirty="0"/>
            <a:t>Forma mieszana</a:t>
          </a:r>
          <a:endParaRPr lang="en-GB" dirty="0"/>
        </a:p>
      </dgm:t>
    </dgm:pt>
    <dgm:pt modelId="{61987635-BECE-4573-AFBF-CE1D0B599580}" type="parTrans" cxnId="{41429B80-F36B-4913-BF32-B915DDC41C12}">
      <dgm:prSet/>
      <dgm:spPr/>
      <dgm:t>
        <a:bodyPr/>
        <a:lstStyle/>
        <a:p>
          <a:endParaRPr lang="en-GB"/>
        </a:p>
      </dgm:t>
    </dgm:pt>
    <dgm:pt modelId="{45B6C18E-D744-483D-8DAD-6520D41836D1}" type="sibTrans" cxnId="{41429B80-F36B-4913-BF32-B915DDC41C12}">
      <dgm:prSet/>
      <dgm:spPr/>
      <dgm:t>
        <a:bodyPr/>
        <a:lstStyle/>
        <a:p>
          <a:endParaRPr lang="en-GB"/>
        </a:p>
      </dgm:t>
    </dgm:pt>
    <dgm:pt modelId="{0EBF7621-CC34-4127-B291-C35C84B57ADA}" type="pres">
      <dgm:prSet presAssocID="{E5C72706-13C7-4CAD-B461-6EA3DA4F06B4}" presName="diagram" presStyleCnt="0">
        <dgm:presLayoutVars>
          <dgm:dir/>
          <dgm:animLvl val="lvl"/>
          <dgm:resizeHandles val="exact"/>
        </dgm:presLayoutVars>
      </dgm:prSet>
      <dgm:spPr/>
    </dgm:pt>
    <dgm:pt modelId="{54942A3F-3FA6-4EAD-9F2B-60A8895F6A87}" type="pres">
      <dgm:prSet presAssocID="{6A35F9EF-69D4-4B33-8CA8-00DE80C63122}" presName="compNode" presStyleCnt="0"/>
      <dgm:spPr/>
    </dgm:pt>
    <dgm:pt modelId="{85290333-555A-4CFE-979A-FE43AAB33DE0}" type="pres">
      <dgm:prSet presAssocID="{6A35F9EF-69D4-4B33-8CA8-00DE80C63122}" presName="childRect" presStyleLbl="bgAcc1" presStyleIdx="0" presStyleCnt="3">
        <dgm:presLayoutVars>
          <dgm:bulletEnabled val="1"/>
        </dgm:presLayoutVars>
      </dgm:prSet>
      <dgm:spPr/>
    </dgm:pt>
    <dgm:pt modelId="{389E7BAF-4A67-42B8-8FEA-012F89D4B410}" type="pres">
      <dgm:prSet presAssocID="{6A35F9EF-69D4-4B33-8CA8-00DE80C6312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B59AA99-49E1-49B7-B734-937511F80D5E}" type="pres">
      <dgm:prSet presAssocID="{6A35F9EF-69D4-4B33-8CA8-00DE80C63122}" presName="parentRect" presStyleLbl="alignNode1" presStyleIdx="0" presStyleCnt="3"/>
      <dgm:spPr/>
    </dgm:pt>
    <dgm:pt modelId="{DEE1727E-57AD-4EED-B35F-8C2F227F7DC1}" type="pres">
      <dgm:prSet presAssocID="{6A35F9EF-69D4-4B33-8CA8-00DE80C63122}" presName="adorn" presStyleLbl="fgAccFollowNode1" presStyleIdx="0" presStyleCnt="3"/>
      <dgm:spPr/>
    </dgm:pt>
    <dgm:pt modelId="{ABE44E18-E2C0-4828-87DF-58363A4C904B}" type="pres">
      <dgm:prSet presAssocID="{2C528A61-6AE8-49CA-AE50-BBFCEDBF1262}" presName="sibTrans" presStyleLbl="sibTrans2D1" presStyleIdx="0" presStyleCnt="0"/>
      <dgm:spPr/>
    </dgm:pt>
    <dgm:pt modelId="{DDAFA627-E5A9-4DA1-A43E-8983EA583C53}" type="pres">
      <dgm:prSet presAssocID="{D2409915-2998-4C9E-9143-90AEE0B970DA}" presName="compNode" presStyleCnt="0"/>
      <dgm:spPr/>
    </dgm:pt>
    <dgm:pt modelId="{3D72C13A-F52A-493F-B131-7A58BDA03D3E}" type="pres">
      <dgm:prSet presAssocID="{D2409915-2998-4C9E-9143-90AEE0B970DA}" presName="childRect" presStyleLbl="bgAcc1" presStyleIdx="1" presStyleCnt="3">
        <dgm:presLayoutVars>
          <dgm:bulletEnabled val="1"/>
        </dgm:presLayoutVars>
      </dgm:prSet>
      <dgm:spPr/>
    </dgm:pt>
    <dgm:pt modelId="{E0F9F1DB-398A-447A-B9C3-EC889819B0DF}" type="pres">
      <dgm:prSet presAssocID="{D2409915-2998-4C9E-9143-90AEE0B970DA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F0ECB65-6EE6-4725-A690-B9ED12509A41}" type="pres">
      <dgm:prSet presAssocID="{D2409915-2998-4C9E-9143-90AEE0B970DA}" presName="parentRect" presStyleLbl="alignNode1" presStyleIdx="1" presStyleCnt="3"/>
      <dgm:spPr/>
    </dgm:pt>
    <dgm:pt modelId="{84EF7D96-59D8-4D68-AE00-112D8E68E0E8}" type="pres">
      <dgm:prSet presAssocID="{D2409915-2998-4C9E-9143-90AEE0B970DA}" presName="adorn" presStyleLbl="fgAccFollowNode1" presStyleIdx="1" presStyleCnt="3"/>
      <dgm:spPr/>
    </dgm:pt>
    <dgm:pt modelId="{7BC13460-C50D-45C6-851D-CF6761C099D5}" type="pres">
      <dgm:prSet presAssocID="{644C4842-3723-473C-A8B7-1441D3FC77A5}" presName="sibTrans" presStyleLbl="sibTrans2D1" presStyleIdx="0" presStyleCnt="0"/>
      <dgm:spPr/>
    </dgm:pt>
    <dgm:pt modelId="{3D0A3CB4-293D-4E3C-BE29-716A3F7B0256}" type="pres">
      <dgm:prSet presAssocID="{B8EA27BF-5EC7-42EC-8972-95ADB2CB5C7C}" presName="compNode" presStyleCnt="0"/>
      <dgm:spPr/>
    </dgm:pt>
    <dgm:pt modelId="{471F4280-C62B-4946-A218-4C8E779A8814}" type="pres">
      <dgm:prSet presAssocID="{B8EA27BF-5EC7-42EC-8972-95ADB2CB5C7C}" presName="childRect" presStyleLbl="bgAcc1" presStyleIdx="2" presStyleCnt="3">
        <dgm:presLayoutVars>
          <dgm:bulletEnabled val="1"/>
        </dgm:presLayoutVars>
      </dgm:prSet>
      <dgm:spPr/>
    </dgm:pt>
    <dgm:pt modelId="{0216B169-8901-4FE2-A5A8-A41BCC5F17E2}" type="pres">
      <dgm:prSet presAssocID="{B8EA27BF-5EC7-42EC-8972-95ADB2CB5C7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00CD0BA-053F-494F-AE2D-E84C15D667B1}" type="pres">
      <dgm:prSet presAssocID="{B8EA27BF-5EC7-42EC-8972-95ADB2CB5C7C}" presName="parentRect" presStyleLbl="alignNode1" presStyleIdx="2" presStyleCnt="3"/>
      <dgm:spPr/>
    </dgm:pt>
    <dgm:pt modelId="{6AA0803C-2EAB-40D8-9424-8713C1B01445}" type="pres">
      <dgm:prSet presAssocID="{B8EA27BF-5EC7-42EC-8972-95ADB2CB5C7C}" presName="adorn" presStyleLbl="fgAccFollowNode1" presStyleIdx="2" presStyleCnt="3"/>
      <dgm:spPr/>
    </dgm:pt>
  </dgm:ptLst>
  <dgm:cxnLst>
    <dgm:cxn modelId="{A076660C-76A5-4F71-B091-CE03AEE30A72}" type="presOf" srcId="{D2409915-2998-4C9E-9143-90AEE0B970DA}" destId="{8F0ECB65-6EE6-4725-A690-B9ED12509A41}" srcOrd="1" destOrd="0" presId="urn:microsoft.com/office/officeart/2005/8/layout/bList2"/>
    <dgm:cxn modelId="{E083A326-FE29-4BA1-8D3B-55EB8DD267EC}" srcId="{E5C72706-13C7-4CAD-B461-6EA3DA4F06B4}" destId="{6A35F9EF-69D4-4B33-8CA8-00DE80C63122}" srcOrd="0" destOrd="0" parTransId="{AA3A4AFB-5A24-4744-83D9-BFDA7D64F8BE}" sibTransId="{2C528A61-6AE8-49CA-AE50-BBFCEDBF1262}"/>
    <dgm:cxn modelId="{12EAA65C-8FDB-4E55-A789-2D14B15B3E24}" type="presOf" srcId="{6A35F9EF-69D4-4B33-8CA8-00DE80C63122}" destId="{389E7BAF-4A67-42B8-8FEA-012F89D4B410}" srcOrd="0" destOrd="0" presId="urn:microsoft.com/office/officeart/2005/8/layout/bList2"/>
    <dgm:cxn modelId="{284B1448-2885-4AF9-9883-AFFA92F651FC}" srcId="{E5C72706-13C7-4CAD-B461-6EA3DA4F06B4}" destId="{D2409915-2998-4C9E-9143-90AEE0B970DA}" srcOrd="1" destOrd="0" parTransId="{715BCFCC-2DC3-4641-BF1C-8346C9887F77}" sibTransId="{644C4842-3723-473C-A8B7-1441D3FC77A5}"/>
    <dgm:cxn modelId="{285FFD4B-5EC1-416F-8053-EECA5B20EEE7}" type="presOf" srcId="{B8EA27BF-5EC7-42EC-8972-95ADB2CB5C7C}" destId="{B00CD0BA-053F-494F-AE2D-E84C15D667B1}" srcOrd="1" destOrd="0" presId="urn:microsoft.com/office/officeart/2005/8/layout/bList2"/>
    <dgm:cxn modelId="{14630B4C-96C8-44FE-A162-3C61651759D4}" type="presOf" srcId="{2C528A61-6AE8-49CA-AE50-BBFCEDBF1262}" destId="{ABE44E18-E2C0-4828-87DF-58363A4C904B}" srcOrd="0" destOrd="0" presId="urn:microsoft.com/office/officeart/2005/8/layout/bList2"/>
    <dgm:cxn modelId="{A75D5578-3E7B-4AEE-A7C7-7F894006A91F}" type="presOf" srcId="{6A35F9EF-69D4-4B33-8CA8-00DE80C63122}" destId="{3B59AA99-49E1-49B7-B734-937511F80D5E}" srcOrd="1" destOrd="0" presId="urn:microsoft.com/office/officeart/2005/8/layout/bList2"/>
    <dgm:cxn modelId="{41429B80-F36B-4913-BF32-B915DDC41C12}" srcId="{E5C72706-13C7-4CAD-B461-6EA3DA4F06B4}" destId="{B8EA27BF-5EC7-42EC-8972-95ADB2CB5C7C}" srcOrd="2" destOrd="0" parTransId="{61987635-BECE-4573-AFBF-CE1D0B599580}" sibTransId="{45B6C18E-D744-483D-8DAD-6520D41836D1}"/>
    <dgm:cxn modelId="{039572D8-FEE5-4AB1-B79E-E2FD00DA2B7B}" type="presOf" srcId="{644C4842-3723-473C-A8B7-1441D3FC77A5}" destId="{7BC13460-C50D-45C6-851D-CF6761C099D5}" srcOrd="0" destOrd="0" presId="urn:microsoft.com/office/officeart/2005/8/layout/bList2"/>
    <dgm:cxn modelId="{5BFCA0E7-0E94-42CA-B139-066C14DA3368}" type="presOf" srcId="{B8EA27BF-5EC7-42EC-8972-95ADB2CB5C7C}" destId="{0216B169-8901-4FE2-A5A8-A41BCC5F17E2}" srcOrd="0" destOrd="0" presId="urn:microsoft.com/office/officeart/2005/8/layout/bList2"/>
    <dgm:cxn modelId="{B0763BEF-0D50-4B68-8162-BCD40EB97960}" type="presOf" srcId="{E5C72706-13C7-4CAD-B461-6EA3DA4F06B4}" destId="{0EBF7621-CC34-4127-B291-C35C84B57ADA}" srcOrd="0" destOrd="0" presId="urn:microsoft.com/office/officeart/2005/8/layout/bList2"/>
    <dgm:cxn modelId="{21C98AF6-0528-4968-BE93-1A2143D8E3C0}" type="presOf" srcId="{D2409915-2998-4C9E-9143-90AEE0B970DA}" destId="{E0F9F1DB-398A-447A-B9C3-EC889819B0DF}" srcOrd="0" destOrd="0" presId="urn:microsoft.com/office/officeart/2005/8/layout/bList2"/>
    <dgm:cxn modelId="{4D6C58CE-67DE-4A2B-8A63-0A2E915E8D0D}" type="presParOf" srcId="{0EBF7621-CC34-4127-B291-C35C84B57ADA}" destId="{54942A3F-3FA6-4EAD-9F2B-60A8895F6A87}" srcOrd="0" destOrd="0" presId="urn:microsoft.com/office/officeart/2005/8/layout/bList2"/>
    <dgm:cxn modelId="{99994F15-B87A-405E-8525-C8950714609E}" type="presParOf" srcId="{54942A3F-3FA6-4EAD-9F2B-60A8895F6A87}" destId="{85290333-555A-4CFE-979A-FE43AAB33DE0}" srcOrd="0" destOrd="0" presId="urn:microsoft.com/office/officeart/2005/8/layout/bList2"/>
    <dgm:cxn modelId="{A0785F72-F84C-4F01-B64F-E92106DEA2F8}" type="presParOf" srcId="{54942A3F-3FA6-4EAD-9F2B-60A8895F6A87}" destId="{389E7BAF-4A67-42B8-8FEA-012F89D4B410}" srcOrd="1" destOrd="0" presId="urn:microsoft.com/office/officeart/2005/8/layout/bList2"/>
    <dgm:cxn modelId="{62659B6B-62B9-4F97-BDC9-C86DA1C081A8}" type="presParOf" srcId="{54942A3F-3FA6-4EAD-9F2B-60A8895F6A87}" destId="{3B59AA99-49E1-49B7-B734-937511F80D5E}" srcOrd="2" destOrd="0" presId="urn:microsoft.com/office/officeart/2005/8/layout/bList2"/>
    <dgm:cxn modelId="{03CC84C7-6530-499F-A06E-EC61601A8F1D}" type="presParOf" srcId="{54942A3F-3FA6-4EAD-9F2B-60A8895F6A87}" destId="{DEE1727E-57AD-4EED-B35F-8C2F227F7DC1}" srcOrd="3" destOrd="0" presId="urn:microsoft.com/office/officeart/2005/8/layout/bList2"/>
    <dgm:cxn modelId="{21510B4F-C2C3-49D8-9A42-0C9E6C1DBF14}" type="presParOf" srcId="{0EBF7621-CC34-4127-B291-C35C84B57ADA}" destId="{ABE44E18-E2C0-4828-87DF-58363A4C904B}" srcOrd="1" destOrd="0" presId="urn:microsoft.com/office/officeart/2005/8/layout/bList2"/>
    <dgm:cxn modelId="{C61F844F-8AD2-4E22-B34B-B553CC3AE3FD}" type="presParOf" srcId="{0EBF7621-CC34-4127-B291-C35C84B57ADA}" destId="{DDAFA627-E5A9-4DA1-A43E-8983EA583C53}" srcOrd="2" destOrd="0" presId="urn:microsoft.com/office/officeart/2005/8/layout/bList2"/>
    <dgm:cxn modelId="{8504FBAB-87FD-4C4D-9F6A-1A113642BDDC}" type="presParOf" srcId="{DDAFA627-E5A9-4DA1-A43E-8983EA583C53}" destId="{3D72C13A-F52A-493F-B131-7A58BDA03D3E}" srcOrd="0" destOrd="0" presId="urn:microsoft.com/office/officeart/2005/8/layout/bList2"/>
    <dgm:cxn modelId="{3AFDAA34-B76C-451F-86EE-20959CA5F0E2}" type="presParOf" srcId="{DDAFA627-E5A9-4DA1-A43E-8983EA583C53}" destId="{E0F9F1DB-398A-447A-B9C3-EC889819B0DF}" srcOrd="1" destOrd="0" presId="urn:microsoft.com/office/officeart/2005/8/layout/bList2"/>
    <dgm:cxn modelId="{E60C0E1F-08B0-4D61-A55A-659CA1F56300}" type="presParOf" srcId="{DDAFA627-E5A9-4DA1-A43E-8983EA583C53}" destId="{8F0ECB65-6EE6-4725-A690-B9ED12509A41}" srcOrd="2" destOrd="0" presId="urn:microsoft.com/office/officeart/2005/8/layout/bList2"/>
    <dgm:cxn modelId="{93C3E7C5-269B-443A-82A5-0F5748537F99}" type="presParOf" srcId="{DDAFA627-E5A9-4DA1-A43E-8983EA583C53}" destId="{84EF7D96-59D8-4D68-AE00-112D8E68E0E8}" srcOrd="3" destOrd="0" presId="urn:microsoft.com/office/officeart/2005/8/layout/bList2"/>
    <dgm:cxn modelId="{87A10FCF-B419-49FD-B98C-A24F60A72931}" type="presParOf" srcId="{0EBF7621-CC34-4127-B291-C35C84B57ADA}" destId="{7BC13460-C50D-45C6-851D-CF6761C099D5}" srcOrd="3" destOrd="0" presId="urn:microsoft.com/office/officeart/2005/8/layout/bList2"/>
    <dgm:cxn modelId="{5779F593-8E99-4151-A448-12396E1096C9}" type="presParOf" srcId="{0EBF7621-CC34-4127-B291-C35C84B57ADA}" destId="{3D0A3CB4-293D-4E3C-BE29-716A3F7B0256}" srcOrd="4" destOrd="0" presId="urn:microsoft.com/office/officeart/2005/8/layout/bList2"/>
    <dgm:cxn modelId="{9A2EFEBD-162D-4FDC-8AE9-E1A91BF8A88C}" type="presParOf" srcId="{3D0A3CB4-293D-4E3C-BE29-716A3F7B0256}" destId="{471F4280-C62B-4946-A218-4C8E779A8814}" srcOrd="0" destOrd="0" presId="urn:microsoft.com/office/officeart/2005/8/layout/bList2"/>
    <dgm:cxn modelId="{75083A0C-4EED-4D77-BE69-812B805DD108}" type="presParOf" srcId="{3D0A3CB4-293D-4E3C-BE29-716A3F7B0256}" destId="{0216B169-8901-4FE2-A5A8-A41BCC5F17E2}" srcOrd="1" destOrd="0" presId="urn:microsoft.com/office/officeart/2005/8/layout/bList2"/>
    <dgm:cxn modelId="{FC24CF08-6716-4490-9D19-4E02495C1498}" type="presParOf" srcId="{3D0A3CB4-293D-4E3C-BE29-716A3F7B0256}" destId="{B00CD0BA-053F-494F-AE2D-E84C15D667B1}" srcOrd="2" destOrd="0" presId="urn:microsoft.com/office/officeart/2005/8/layout/bList2"/>
    <dgm:cxn modelId="{5663BA9F-C086-4F7A-ACC2-C660550CC699}" type="presParOf" srcId="{3D0A3CB4-293D-4E3C-BE29-716A3F7B0256}" destId="{6AA0803C-2EAB-40D8-9424-8713C1B01445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B85A35A-9556-4230-83B1-A68F5F3CF54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BD3BB7B-D17F-41FD-ADCB-AB8B8325BE5F}">
      <dgm:prSet phldrT="[Tekst]"/>
      <dgm:spPr/>
      <dgm:t>
        <a:bodyPr/>
        <a:lstStyle/>
        <a:p>
          <a:r>
            <a:rPr lang="pl-PL" dirty="0"/>
            <a:t>I instancja</a:t>
          </a:r>
        </a:p>
      </dgm:t>
    </dgm:pt>
    <dgm:pt modelId="{01DCFEF8-400B-4935-8E4D-E75CDAD0CB27}" type="parTrans" cxnId="{B46118DA-4A3F-448E-A811-B73B1DD61B36}">
      <dgm:prSet/>
      <dgm:spPr/>
      <dgm:t>
        <a:bodyPr/>
        <a:lstStyle/>
        <a:p>
          <a:endParaRPr lang="pl-PL"/>
        </a:p>
      </dgm:t>
    </dgm:pt>
    <dgm:pt modelId="{C84C7DE9-46BE-44D2-B92F-2930C9821DFD}" type="sibTrans" cxnId="{B46118DA-4A3F-448E-A811-B73B1DD61B36}">
      <dgm:prSet/>
      <dgm:spPr/>
      <dgm:t>
        <a:bodyPr/>
        <a:lstStyle/>
        <a:p>
          <a:endParaRPr lang="pl-PL"/>
        </a:p>
      </dgm:t>
    </dgm:pt>
    <dgm:pt modelId="{1E18F1BB-57CD-4113-A33A-A16FBED5ABDD}">
      <dgm:prSet phldrT="[Tekst]"/>
      <dgm:spPr/>
      <dgm:t>
        <a:bodyPr/>
        <a:lstStyle/>
        <a:p>
          <a:r>
            <a:rPr lang="pl-PL" dirty="0"/>
            <a:t>II instancja</a:t>
          </a:r>
        </a:p>
      </dgm:t>
    </dgm:pt>
    <dgm:pt modelId="{0A6A2EAE-160B-4527-975D-112BB0535020}" type="parTrans" cxnId="{7539389D-1DD3-4AB9-9594-A8AB06AFE8BD}">
      <dgm:prSet/>
      <dgm:spPr/>
      <dgm:t>
        <a:bodyPr/>
        <a:lstStyle/>
        <a:p>
          <a:endParaRPr lang="pl-PL"/>
        </a:p>
      </dgm:t>
    </dgm:pt>
    <dgm:pt modelId="{54A87265-FC03-4D01-AF8A-53E73A7D4EC8}" type="sibTrans" cxnId="{7539389D-1DD3-4AB9-9594-A8AB06AFE8BD}">
      <dgm:prSet/>
      <dgm:spPr/>
      <dgm:t>
        <a:bodyPr/>
        <a:lstStyle/>
        <a:p>
          <a:endParaRPr lang="pl-PL"/>
        </a:p>
      </dgm:t>
    </dgm:pt>
    <dgm:pt modelId="{9344B160-F63C-45F7-939C-96DCC72A0BF4}">
      <dgm:prSet phldrT="[Tekst]"/>
      <dgm:spPr/>
      <dgm:t>
        <a:bodyPr/>
        <a:lstStyle/>
        <a:p>
          <a:r>
            <a:rPr lang="pl-PL" dirty="0"/>
            <a:t>Nadzwyczajne środki zaskarżenia</a:t>
          </a:r>
        </a:p>
      </dgm:t>
    </dgm:pt>
    <dgm:pt modelId="{45402109-5313-4E03-A21E-C0451CF9DBEF}" type="parTrans" cxnId="{92BFA17D-C918-4EA8-A657-E903038FEB94}">
      <dgm:prSet/>
      <dgm:spPr/>
      <dgm:t>
        <a:bodyPr/>
        <a:lstStyle/>
        <a:p>
          <a:endParaRPr lang="pl-PL"/>
        </a:p>
      </dgm:t>
    </dgm:pt>
    <dgm:pt modelId="{F9C3210B-3F2C-4034-A4DE-A8FEB161F1F9}" type="sibTrans" cxnId="{92BFA17D-C918-4EA8-A657-E903038FEB94}">
      <dgm:prSet/>
      <dgm:spPr/>
      <dgm:t>
        <a:bodyPr/>
        <a:lstStyle/>
        <a:p>
          <a:endParaRPr lang="pl-PL"/>
        </a:p>
      </dgm:t>
    </dgm:pt>
    <dgm:pt modelId="{CC2768B8-1E8D-40E3-910F-A058EE9FAE65}">
      <dgm:prSet/>
      <dgm:spPr/>
      <dgm:t>
        <a:bodyPr/>
        <a:lstStyle/>
        <a:p>
          <a:r>
            <a:rPr lang="pl-PL" b="1" dirty="0"/>
            <a:t>Sądy rejonowe, </a:t>
          </a:r>
        </a:p>
      </dgm:t>
    </dgm:pt>
    <dgm:pt modelId="{E462B9B3-44C7-48BF-A499-01A97CDC8636}" type="parTrans" cxnId="{AA639AFF-704B-4F70-977B-DE8EA9DEBBB7}">
      <dgm:prSet/>
      <dgm:spPr/>
      <dgm:t>
        <a:bodyPr/>
        <a:lstStyle/>
        <a:p>
          <a:endParaRPr lang="pl-PL"/>
        </a:p>
      </dgm:t>
    </dgm:pt>
    <dgm:pt modelId="{6E596BB5-93E0-4D84-A4B4-ED6D403287CC}" type="sibTrans" cxnId="{AA639AFF-704B-4F70-977B-DE8EA9DEBBB7}">
      <dgm:prSet/>
      <dgm:spPr/>
      <dgm:t>
        <a:bodyPr/>
        <a:lstStyle/>
        <a:p>
          <a:endParaRPr lang="pl-PL"/>
        </a:p>
      </dgm:t>
    </dgm:pt>
    <dgm:pt modelId="{E509ABF5-D16D-451C-A1F0-624B2B8AC6AA}">
      <dgm:prSet/>
      <dgm:spPr/>
      <dgm:t>
        <a:bodyPr/>
        <a:lstStyle/>
        <a:p>
          <a:r>
            <a:rPr lang="pl-PL" b="1" dirty="0"/>
            <a:t>Sądy okręgowe</a:t>
          </a:r>
        </a:p>
      </dgm:t>
    </dgm:pt>
    <dgm:pt modelId="{63F1377C-0A94-4243-B65E-2CA27DF16FE6}" type="parTrans" cxnId="{5D2D3DD5-FEE1-4AF4-9101-A293FAC7810B}">
      <dgm:prSet/>
      <dgm:spPr/>
      <dgm:t>
        <a:bodyPr/>
        <a:lstStyle/>
        <a:p>
          <a:endParaRPr lang="pl-PL"/>
        </a:p>
      </dgm:t>
    </dgm:pt>
    <dgm:pt modelId="{A9F55E95-4026-4091-A8FF-2EE51BEE5EBF}" type="sibTrans" cxnId="{5D2D3DD5-FEE1-4AF4-9101-A293FAC7810B}">
      <dgm:prSet/>
      <dgm:spPr/>
      <dgm:t>
        <a:bodyPr/>
        <a:lstStyle/>
        <a:p>
          <a:endParaRPr lang="pl-PL"/>
        </a:p>
      </dgm:t>
    </dgm:pt>
    <dgm:pt modelId="{F6213A9F-6F69-4A80-B544-D6D4BBB37FFD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Sądy Okręgowe (od orzeczeń sądów rejonowych, a także w granicach ustawowych kompetencji)</a:t>
          </a:r>
          <a:endParaRPr lang="pl-PL" dirty="0"/>
        </a:p>
      </dgm:t>
    </dgm:pt>
    <dgm:pt modelId="{BBAA6027-972B-4F8C-A4A3-90466BBEB7B1}" type="parTrans" cxnId="{9894EA57-8917-45C2-AFEF-4482AF0A473F}">
      <dgm:prSet/>
      <dgm:spPr/>
      <dgm:t>
        <a:bodyPr/>
        <a:lstStyle/>
        <a:p>
          <a:endParaRPr lang="pl-PL"/>
        </a:p>
      </dgm:t>
    </dgm:pt>
    <dgm:pt modelId="{26A13C7B-3B58-4815-92EF-2F871B13ACA4}" type="sibTrans" cxnId="{9894EA57-8917-45C2-AFEF-4482AF0A473F}">
      <dgm:prSet/>
      <dgm:spPr/>
      <dgm:t>
        <a:bodyPr/>
        <a:lstStyle/>
        <a:p>
          <a:endParaRPr lang="pl-PL"/>
        </a:p>
      </dgm:t>
    </dgm:pt>
    <dgm:pt modelId="{83BB15BA-2DB8-414D-82B2-CCB7E09B0E3E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Sądy Apelacyjne (od orzeczeń sądów okręgowych, a także w granicach ustawowych kompetencji)</a:t>
          </a:r>
        </a:p>
      </dgm:t>
    </dgm:pt>
    <dgm:pt modelId="{CAEB10E5-6E78-4F3E-9EE9-2340D0481F4F}" type="parTrans" cxnId="{D8721AA8-F649-43ED-A02C-3A4B4326F6EF}">
      <dgm:prSet/>
      <dgm:spPr/>
      <dgm:t>
        <a:bodyPr/>
        <a:lstStyle/>
        <a:p>
          <a:endParaRPr lang="pl-PL"/>
        </a:p>
      </dgm:t>
    </dgm:pt>
    <dgm:pt modelId="{E9522DD5-EE06-4B4F-878B-CE3B91701BB8}" type="sibTrans" cxnId="{D8721AA8-F649-43ED-A02C-3A4B4326F6EF}">
      <dgm:prSet/>
      <dgm:spPr/>
      <dgm:t>
        <a:bodyPr/>
        <a:lstStyle/>
        <a:p>
          <a:endParaRPr lang="pl-PL"/>
        </a:p>
      </dgm:t>
    </dgm:pt>
    <dgm:pt modelId="{E0445D92-8154-4F39-A894-09440170BF30}">
      <dgm:prSet/>
      <dgm:spPr/>
      <dgm:t>
        <a:bodyPr/>
        <a:lstStyle/>
        <a:p>
          <a:r>
            <a:rPr lang="pl-PL" b="1" dirty="0"/>
            <a:t>Sąd Najwyższy (nowe Izby Sądu Najwyższego/zagadnienie skargi nadzwyczajnej)</a:t>
          </a:r>
        </a:p>
      </dgm:t>
    </dgm:pt>
    <dgm:pt modelId="{E83B2F8D-3E20-47A1-AC47-0615D9AA670C}" type="parTrans" cxnId="{E811FFC8-7DAD-4C9C-A5F1-0CE41105DD2D}">
      <dgm:prSet/>
      <dgm:spPr/>
      <dgm:t>
        <a:bodyPr/>
        <a:lstStyle/>
        <a:p>
          <a:endParaRPr lang="pl-PL"/>
        </a:p>
      </dgm:t>
    </dgm:pt>
    <dgm:pt modelId="{DD5E54BF-11A3-4986-B779-D22D9C9C60EE}" type="sibTrans" cxnId="{E811FFC8-7DAD-4C9C-A5F1-0CE41105DD2D}">
      <dgm:prSet/>
      <dgm:spPr/>
      <dgm:t>
        <a:bodyPr/>
        <a:lstStyle/>
        <a:p>
          <a:endParaRPr lang="pl-PL"/>
        </a:p>
      </dgm:t>
    </dgm:pt>
    <dgm:pt modelId="{1BD736BD-7445-4442-B138-37C83178EAF5}" type="pres">
      <dgm:prSet presAssocID="{1B85A35A-9556-4230-83B1-A68F5F3CF54C}" presName="linearFlow" presStyleCnt="0">
        <dgm:presLayoutVars>
          <dgm:dir/>
          <dgm:animLvl val="lvl"/>
          <dgm:resizeHandles val="exact"/>
        </dgm:presLayoutVars>
      </dgm:prSet>
      <dgm:spPr/>
    </dgm:pt>
    <dgm:pt modelId="{DE013E98-98B4-4C0D-83F9-40698A196967}" type="pres">
      <dgm:prSet presAssocID="{CBD3BB7B-D17F-41FD-ADCB-AB8B8325BE5F}" presName="composite" presStyleCnt="0"/>
      <dgm:spPr/>
    </dgm:pt>
    <dgm:pt modelId="{906DB955-E473-46AF-B2C4-2653408698A5}" type="pres">
      <dgm:prSet presAssocID="{CBD3BB7B-D17F-41FD-ADCB-AB8B8325BE5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7188EEB4-1989-41CC-A97A-8C505EBD97B5}" type="pres">
      <dgm:prSet presAssocID="{CBD3BB7B-D17F-41FD-ADCB-AB8B8325BE5F}" presName="descendantText" presStyleLbl="alignAcc1" presStyleIdx="0" presStyleCnt="3" custScaleX="43168" custLinFactNeighborX="-1418" custLinFactNeighborY="18489">
        <dgm:presLayoutVars>
          <dgm:bulletEnabled val="1"/>
        </dgm:presLayoutVars>
      </dgm:prSet>
      <dgm:spPr/>
    </dgm:pt>
    <dgm:pt modelId="{F29A413A-5917-4A32-B391-24624CCB9539}" type="pres">
      <dgm:prSet presAssocID="{C84C7DE9-46BE-44D2-B92F-2930C9821DFD}" presName="sp" presStyleCnt="0"/>
      <dgm:spPr/>
    </dgm:pt>
    <dgm:pt modelId="{E02112D4-E43E-4F09-8A12-A29B39BBA83B}" type="pres">
      <dgm:prSet presAssocID="{1E18F1BB-57CD-4113-A33A-A16FBED5ABDD}" presName="composite" presStyleCnt="0"/>
      <dgm:spPr/>
    </dgm:pt>
    <dgm:pt modelId="{AB92FE33-6C32-4955-93BC-A1B0AFDEE822}" type="pres">
      <dgm:prSet presAssocID="{1E18F1BB-57CD-4113-A33A-A16FBED5ABDD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439C680-C1CA-4A71-98B6-0DFFAC2C74DB}" type="pres">
      <dgm:prSet presAssocID="{1E18F1BB-57CD-4113-A33A-A16FBED5ABDD}" presName="descendantText" presStyleLbl="alignAcc1" presStyleIdx="1" presStyleCnt="3" custScaleX="64194" custLinFactNeighborX="-2449" custLinFactNeighborY="-1585">
        <dgm:presLayoutVars>
          <dgm:bulletEnabled val="1"/>
        </dgm:presLayoutVars>
      </dgm:prSet>
      <dgm:spPr/>
    </dgm:pt>
    <dgm:pt modelId="{625DBC07-8508-482F-BBCF-E794B19139FF}" type="pres">
      <dgm:prSet presAssocID="{54A87265-FC03-4D01-AF8A-53E73A7D4EC8}" presName="sp" presStyleCnt="0"/>
      <dgm:spPr/>
    </dgm:pt>
    <dgm:pt modelId="{D7586D16-BED0-47CC-959F-88C0182CF7CA}" type="pres">
      <dgm:prSet presAssocID="{9344B160-F63C-45F7-939C-96DCC72A0BF4}" presName="composite" presStyleCnt="0"/>
      <dgm:spPr/>
    </dgm:pt>
    <dgm:pt modelId="{95DB557A-8DAF-4B89-8532-B4C15879F2A7}" type="pres">
      <dgm:prSet presAssocID="{9344B160-F63C-45F7-939C-96DCC72A0BF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23021089-6352-4942-A5EE-E48A868B20FB}" type="pres">
      <dgm:prSet presAssocID="{9344B160-F63C-45F7-939C-96DCC72A0BF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4750570F-016B-44A6-8780-251E8FFE3744}" type="presOf" srcId="{1B85A35A-9556-4230-83B1-A68F5F3CF54C}" destId="{1BD736BD-7445-4442-B138-37C83178EAF5}" srcOrd="0" destOrd="0" presId="urn:microsoft.com/office/officeart/2005/8/layout/chevron2"/>
    <dgm:cxn modelId="{FED82C14-A351-40C9-823C-ECB518304128}" type="presOf" srcId="{CC2768B8-1E8D-40E3-910F-A058EE9FAE65}" destId="{7188EEB4-1989-41CC-A97A-8C505EBD97B5}" srcOrd="0" destOrd="0" presId="urn:microsoft.com/office/officeart/2005/8/layout/chevron2"/>
    <dgm:cxn modelId="{66F66727-4CCA-4599-A935-584807AF344C}" type="presOf" srcId="{CBD3BB7B-D17F-41FD-ADCB-AB8B8325BE5F}" destId="{906DB955-E473-46AF-B2C4-2653408698A5}" srcOrd="0" destOrd="0" presId="urn:microsoft.com/office/officeart/2005/8/layout/chevron2"/>
    <dgm:cxn modelId="{AB299E30-DA24-4758-AAD5-8E8F1154F29C}" type="presOf" srcId="{F6213A9F-6F69-4A80-B544-D6D4BBB37FFD}" destId="{2439C680-C1CA-4A71-98B6-0DFFAC2C74DB}" srcOrd="0" destOrd="0" presId="urn:microsoft.com/office/officeart/2005/8/layout/chevron2"/>
    <dgm:cxn modelId="{9894EA57-8917-45C2-AFEF-4482AF0A473F}" srcId="{1E18F1BB-57CD-4113-A33A-A16FBED5ABDD}" destId="{F6213A9F-6F69-4A80-B544-D6D4BBB37FFD}" srcOrd="0" destOrd="0" parTransId="{BBAA6027-972B-4F8C-A4A3-90466BBEB7B1}" sibTransId="{26A13C7B-3B58-4815-92EF-2F871B13ACA4}"/>
    <dgm:cxn modelId="{92BFA17D-C918-4EA8-A657-E903038FEB94}" srcId="{1B85A35A-9556-4230-83B1-A68F5F3CF54C}" destId="{9344B160-F63C-45F7-939C-96DCC72A0BF4}" srcOrd="2" destOrd="0" parTransId="{45402109-5313-4E03-A21E-C0451CF9DBEF}" sibTransId="{F9C3210B-3F2C-4034-A4DE-A8FEB161F1F9}"/>
    <dgm:cxn modelId="{C104F985-D8A1-4B07-82DA-9B4E3BE48CDC}" type="presOf" srcId="{1E18F1BB-57CD-4113-A33A-A16FBED5ABDD}" destId="{AB92FE33-6C32-4955-93BC-A1B0AFDEE822}" srcOrd="0" destOrd="0" presId="urn:microsoft.com/office/officeart/2005/8/layout/chevron2"/>
    <dgm:cxn modelId="{7A830E98-8402-481C-AA25-E4631B485D2A}" type="presOf" srcId="{E509ABF5-D16D-451C-A1F0-624B2B8AC6AA}" destId="{7188EEB4-1989-41CC-A97A-8C505EBD97B5}" srcOrd="0" destOrd="1" presId="urn:microsoft.com/office/officeart/2005/8/layout/chevron2"/>
    <dgm:cxn modelId="{7539389D-1DD3-4AB9-9594-A8AB06AFE8BD}" srcId="{1B85A35A-9556-4230-83B1-A68F5F3CF54C}" destId="{1E18F1BB-57CD-4113-A33A-A16FBED5ABDD}" srcOrd="1" destOrd="0" parTransId="{0A6A2EAE-160B-4527-975D-112BB0535020}" sibTransId="{54A87265-FC03-4D01-AF8A-53E73A7D4EC8}"/>
    <dgm:cxn modelId="{9C0A78A3-CBD0-4920-AB2D-C19968E9410D}" type="presOf" srcId="{9344B160-F63C-45F7-939C-96DCC72A0BF4}" destId="{95DB557A-8DAF-4B89-8532-B4C15879F2A7}" srcOrd="0" destOrd="0" presId="urn:microsoft.com/office/officeart/2005/8/layout/chevron2"/>
    <dgm:cxn modelId="{D8721AA8-F649-43ED-A02C-3A4B4326F6EF}" srcId="{1E18F1BB-57CD-4113-A33A-A16FBED5ABDD}" destId="{83BB15BA-2DB8-414D-82B2-CCB7E09B0E3E}" srcOrd="1" destOrd="0" parTransId="{CAEB10E5-6E78-4F3E-9EE9-2340D0481F4F}" sibTransId="{E9522DD5-EE06-4B4F-878B-CE3B91701BB8}"/>
    <dgm:cxn modelId="{E811FFC8-7DAD-4C9C-A5F1-0CE41105DD2D}" srcId="{9344B160-F63C-45F7-939C-96DCC72A0BF4}" destId="{E0445D92-8154-4F39-A894-09440170BF30}" srcOrd="0" destOrd="0" parTransId="{E83B2F8D-3E20-47A1-AC47-0615D9AA670C}" sibTransId="{DD5E54BF-11A3-4986-B779-D22D9C9C60EE}"/>
    <dgm:cxn modelId="{5D2D3DD5-FEE1-4AF4-9101-A293FAC7810B}" srcId="{CBD3BB7B-D17F-41FD-ADCB-AB8B8325BE5F}" destId="{E509ABF5-D16D-451C-A1F0-624B2B8AC6AA}" srcOrd="1" destOrd="0" parTransId="{63F1377C-0A94-4243-B65E-2CA27DF16FE6}" sibTransId="{A9F55E95-4026-4091-A8FF-2EE51BEE5EBF}"/>
    <dgm:cxn modelId="{6D4455D9-48E3-4195-B990-E01029C32018}" type="presOf" srcId="{83BB15BA-2DB8-414D-82B2-CCB7E09B0E3E}" destId="{2439C680-C1CA-4A71-98B6-0DFFAC2C74DB}" srcOrd="0" destOrd="1" presId="urn:microsoft.com/office/officeart/2005/8/layout/chevron2"/>
    <dgm:cxn modelId="{B46118DA-4A3F-448E-A811-B73B1DD61B36}" srcId="{1B85A35A-9556-4230-83B1-A68F5F3CF54C}" destId="{CBD3BB7B-D17F-41FD-ADCB-AB8B8325BE5F}" srcOrd="0" destOrd="0" parTransId="{01DCFEF8-400B-4935-8E4D-E75CDAD0CB27}" sibTransId="{C84C7DE9-46BE-44D2-B92F-2930C9821DFD}"/>
    <dgm:cxn modelId="{90EF22EA-5E7F-4D49-A5A5-823354D9ED0E}" type="presOf" srcId="{E0445D92-8154-4F39-A894-09440170BF30}" destId="{23021089-6352-4942-A5EE-E48A868B20FB}" srcOrd="0" destOrd="0" presId="urn:microsoft.com/office/officeart/2005/8/layout/chevron2"/>
    <dgm:cxn modelId="{AA639AFF-704B-4F70-977B-DE8EA9DEBBB7}" srcId="{CBD3BB7B-D17F-41FD-ADCB-AB8B8325BE5F}" destId="{CC2768B8-1E8D-40E3-910F-A058EE9FAE65}" srcOrd="0" destOrd="0" parTransId="{E462B9B3-44C7-48BF-A499-01A97CDC8636}" sibTransId="{6E596BB5-93E0-4D84-A4B4-ED6D403287CC}"/>
    <dgm:cxn modelId="{BD951E94-B4B1-4F9C-80A1-168A32BDA571}" type="presParOf" srcId="{1BD736BD-7445-4442-B138-37C83178EAF5}" destId="{DE013E98-98B4-4C0D-83F9-40698A196967}" srcOrd="0" destOrd="0" presId="urn:microsoft.com/office/officeart/2005/8/layout/chevron2"/>
    <dgm:cxn modelId="{5C3A4E7B-6C9A-4486-838A-8B5F311287F3}" type="presParOf" srcId="{DE013E98-98B4-4C0D-83F9-40698A196967}" destId="{906DB955-E473-46AF-B2C4-2653408698A5}" srcOrd="0" destOrd="0" presId="urn:microsoft.com/office/officeart/2005/8/layout/chevron2"/>
    <dgm:cxn modelId="{19ADACD7-613C-4E3F-A054-DDA34C2C7260}" type="presParOf" srcId="{DE013E98-98B4-4C0D-83F9-40698A196967}" destId="{7188EEB4-1989-41CC-A97A-8C505EBD97B5}" srcOrd="1" destOrd="0" presId="urn:microsoft.com/office/officeart/2005/8/layout/chevron2"/>
    <dgm:cxn modelId="{95F2A05A-F847-453E-B3BD-8C76C5ADE69D}" type="presParOf" srcId="{1BD736BD-7445-4442-B138-37C83178EAF5}" destId="{F29A413A-5917-4A32-B391-24624CCB9539}" srcOrd="1" destOrd="0" presId="urn:microsoft.com/office/officeart/2005/8/layout/chevron2"/>
    <dgm:cxn modelId="{80F76B74-4736-42CE-8A6E-F27DBE943FCB}" type="presParOf" srcId="{1BD736BD-7445-4442-B138-37C83178EAF5}" destId="{E02112D4-E43E-4F09-8A12-A29B39BBA83B}" srcOrd="2" destOrd="0" presId="urn:microsoft.com/office/officeart/2005/8/layout/chevron2"/>
    <dgm:cxn modelId="{EE6D3EC9-4340-4D11-9867-AE92DC0B8099}" type="presParOf" srcId="{E02112D4-E43E-4F09-8A12-A29B39BBA83B}" destId="{AB92FE33-6C32-4955-93BC-A1B0AFDEE822}" srcOrd="0" destOrd="0" presId="urn:microsoft.com/office/officeart/2005/8/layout/chevron2"/>
    <dgm:cxn modelId="{332A8B3D-4426-4C8A-A707-744FCAFD6B5E}" type="presParOf" srcId="{E02112D4-E43E-4F09-8A12-A29B39BBA83B}" destId="{2439C680-C1CA-4A71-98B6-0DFFAC2C74DB}" srcOrd="1" destOrd="0" presId="urn:microsoft.com/office/officeart/2005/8/layout/chevron2"/>
    <dgm:cxn modelId="{4160A660-E42B-4DCA-9A1D-613F8EF50224}" type="presParOf" srcId="{1BD736BD-7445-4442-B138-37C83178EAF5}" destId="{625DBC07-8508-482F-BBCF-E794B19139FF}" srcOrd="3" destOrd="0" presId="urn:microsoft.com/office/officeart/2005/8/layout/chevron2"/>
    <dgm:cxn modelId="{A999C2BA-2BBF-4939-9A91-36274C591CB0}" type="presParOf" srcId="{1BD736BD-7445-4442-B138-37C83178EAF5}" destId="{D7586D16-BED0-47CC-959F-88C0182CF7CA}" srcOrd="4" destOrd="0" presId="urn:microsoft.com/office/officeart/2005/8/layout/chevron2"/>
    <dgm:cxn modelId="{65C4C8AF-61A6-44BE-976B-7154B4B913C3}" type="presParOf" srcId="{D7586D16-BED0-47CC-959F-88C0182CF7CA}" destId="{95DB557A-8DAF-4B89-8532-B4C15879F2A7}" srcOrd="0" destOrd="0" presId="urn:microsoft.com/office/officeart/2005/8/layout/chevron2"/>
    <dgm:cxn modelId="{E58044CD-B72B-4226-8BAB-1E96D53631B3}" type="presParOf" srcId="{D7586D16-BED0-47CC-959F-88C0182CF7CA}" destId="{23021089-6352-4942-A5EE-E48A868B20F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BD75C57-055C-4B1B-B887-080F39E8775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44CBC38-D774-47E3-8EB6-AE1BD07609B1}">
      <dgm:prSet phldrT="[Tekst]"/>
      <dgm:spPr/>
      <dgm:t>
        <a:bodyPr/>
        <a:lstStyle/>
        <a:p>
          <a:r>
            <a:rPr lang="pl-PL" dirty="0"/>
            <a:t>Gwarancje ustrojowe</a:t>
          </a:r>
        </a:p>
      </dgm:t>
    </dgm:pt>
    <dgm:pt modelId="{BC5A14BF-F175-4036-BEA5-035DAC6C800E}" type="parTrans" cxnId="{5F9158D6-DEBE-4C8E-9760-CCAFF9C0AC09}">
      <dgm:prSet/>
      <dgm:spPr/>
      <dgm:t>
        <a:bodyPr/>
        <a:lstStyle/>
        <a:p>
          <a:endParaRPr lang="pl-PL"/>
        </a:p>
      </dgm:t>
    </dgm:pt>
    <dgm:pt modelId="{AA103886-4B42-4896-B6E2-3D8C95A1CB9D}" type="sibTrans" cxnId="{5F9158D6-DEBE-4C8E-9760-CCAFF9C0AC09}">
      <dgm:prSet/>
      <dgm:spPr/>
      <dgm:t>
        <a:bodyPr/>
        <a:lstStyle/>
        <a:p>
          <a:endParaRPr lang="pl-PL"/>
        </a:p>
      </dgm:t>
    </dgm:pt>
    <dgm:pt modelId="{B9231CC8-D136-418C-B91F-6C68669C257C}">
      <dgm:prSet phldrT="[Tekst]"/>
      <dgm:spPr/>
      <dgm:t>
        <a:bodyPr/>
        <a:lstStyle/>
        <a:p>
          <a:r>
            <a:rPr lang="pl-PL" dirty="0"/>
            <a:t>Posiadanie obywatelstwa polskiego i korzystanie z pełni praw cywilnych</a:t>
          </a:r>
        </a:p>
      </dgm:t>
    </dgm:pt>
    <dgm:pt modelId="{336906E4-226D-4C99-B96C-BFF8578ED3B6}" type="parTrans" cxnId="{A6F730E1-608F-4E96-A897-F29710463ADB}">
      <dgm:prSet/>
      <dgm:spPr/>
      <dgm:t>
        <a:bodyPr/>
        <a:lstStyle/>
        <a:p>
          <a:endParaRPr lang="pl-PL"/>
        </a:p>
      </dgm:t>
    </dgm:pt>
    <dgm:pt modelId="{94397D06-1BC7-4FB7-9FC9-D5F0529B2CE7}" type="sibTrans" cxnId="{A6F730E1-608F-4E96-A897-F29710463ADB}">
      <dgm:prSet/>
      <dgm:spPr/>
      <dgm:t>
        <a:bodyPr/>
        <a:lstStyle/>
        <a:p>
          <a:endParaRPr lang="pl-PL"/>
        </a:p>
      </dgm:t>
    </dgm:pt>
    <dgm:pt modelId="{5811E376-9126-420D-9FDE-1B4ADFF86971}">
      <dgm:prSet phldrT="[Tekst]"/>
      <dgm:spPr/>
      <dgm:t>
        <a:bodyPr/>
        <a:lstStyle/>
        <a:p>
          <a:r>
            <a:rPr lang="pl-PL" dirty="0"/>
            <a:t>Wysokie kwalifikacje zawodowe i etyczne</a:t>
          </a:r>
        </a:p>
      </dgm:t>
    </dgm:pt>
    <dgm:pt modelId="{2E6B37DA-4028-4319-85F5-5A1745DCB637}" type="parTrans" cxnId="{5D833471-2370-4D17-8391-0BD6A33B97F8}">
      <dgm:prSet/>
      <dgm:spPr/>
      <dgm:t>
        <a:bodyPr/>
        <a:lstStyle/>
        <a:p>
          <a:endParaRPr lang="pl-PL"/>
        </a:p>
      </dgm:t>
    </dgm:pt>
    <dgm:pt modelId="{206AC1EF-E9E5-472E-931A-38F69E2E8024}" type="sibTrans" cxnId="{5D833471-2370-4D17-8391-0BD6A33B97F8}">
      <dgm:prSet/>
      <dgm:spPr/>
      <dgm:t>
        <a:bodyPr/>
        <a:lstStyle/>
        <a:p>
          <a:endParaRPr lang="pl-PL"/>
        </a:p>
      </dgm:t>
    </dgm:pt>
    <dgm:pt modelId="{7509938B-CD60-415A-9778-0FDBA31BE0DA}">
      <dgm:prSet phldrT="[Tekst]"/>
      <dgm:spPr/>
      <dgm:t>
        <a:bodyPr/>
        <a:lstStyle/>
        <a:p>
          <a:r>
            <a:rPr lang="pl-PL" dirty="0"/>
            <a:t>Gwarancje proceduralne</a:t>
          </a:r>
        </a:p>
      </dgm:t>
    </dgm:pt>
    <dgm:pt modelId="{A3B58E74-49E2-4A1D-A8EA-E33FDE4B4208}" type="parTrans" cxnId="{C99F668A-3037-4241-821A-0C2709B74F58}">
      <dgm:prSet/>
      <dgm:spPr/>
      <dgm:t>
        <a:bodyPr/>
        <a:lstStyle/>
        <a:p>
          <a:endParaRPr lang="pl-PL"/>
        </a:p>
      </dgm:t>
    </dgm:pt>
    <dgm:pt modelId="{D4D059B6-A8AB-42A9-92AF-181B2745F259}" type="sibTrans" cxnId="{C99F668A-3037-4241-821A-0C2709B74F58}">
      <dgm:prSet/>
      <dgm:spPr/>
      <dgm:t>
        <a:bodyPr/>
        <a:lstStyle/>
        <a:p>
          <a:endParaRPr lang="pl-PL"/>
        </a:p>
      </dgm:t>
    </dgm:pt>
    <dgm:pt modelId="{CEFDEAA5-AC5B-4355-A31F-29325C109872}">
      <dgm:prSet phldrT="[Tekst]"/>
      <dgm:spPr/>
      <dgm:t>
        <a:bodyPr/>
        <a:lstStyle/>
        <a:p>
          <a:r>
            <a:rPr lang="pl-PL" dirty="0"/>
            <a:t>Nadrzędność wobec storn procesu, </a:t>
          </a:r>
        </a:p>
      </dgm:t>
    </dgm:pt>
    <dgm:pt modelId="{DD73200B-3665-4B71-967A-460E5234EFC0}" type="parTrans" cxnId="{1AB3A471-1D9F-4BD3-A7A5-60219461FA54}">
      <dgm:prSet/>
      <dgm:spPr/>
      <dgm:t>
        <a:bodyPr/>
        <a:lstStyle/>
        <a:p>
          <a:endParaRPr lang="pl-PL"/>
        </a:p>
      </dgm:t>
    </dgm:pt>
    <dgm:pt modelId="{0EDF36D1-1038-4867-86AD-697D8DD7536F}" type="sibTrans" cxnId="{1AB3A471-1D9F-4BD3-A7A5-60219461FA54}">
      <dgm:prSet/>
      <dgm:spPr/>
      <dgm:t>
        <a:bodyPr/>
        <a:lstStyle/>
        <a:p>
          <a:endParaRPr lang="pl-PL"/>
        </a:p>
      </dgm:t>
    </dgm:pt>
    <dgm:pt modelId="{3C539A9A-C658-4B3D-A3C9-D266E17AD910}">
      <dgm:prSet phldrT="[Tekst]"/>
      <dgm:spPr/>
      <dgm:t>
        <a:bodyPr/>
        <a:lstStyle/>
        <a:p>
          <a:r>
            <a:rPr lang="pl-PL" dirty="0"/>
            <a:t>Stałość stanowiska</a:t>
          </a:r>
        </a:p>
      </dgm:t>
    </dgm:pt>
    <dgm:pt modelId="{97DC46A8-CEA1-4CD5-8F7C-04DB4E2D40F4}" type="parTrans" cxnId="{84CC5CFF-2EBA-4B8E-8FF7-FD26CDB6D49F}">
      <dgm:prSet/>
      <dgm:spPr/>
    </dgm:pt>
    <dgm:pt modelId="{61ACF016-20F5-410B-89E2-131F2A21FA75}" type="sibTrans" cxnId="{84CC5CFF-2EBA-4B8E-8FF7-FD26CDB6D49F}">
      <dgm:prSet/>
      <dgm:spPr/>
    </dgm:pt>
    <dgm:pt modelId="{466F484C-469A-444A-B42A-6C411F0BF7F5}">
      <dgm:prSet phldrT="[Tekst]"/>
      <dgm:spPr/>
      <dgm:t>
        <a:bodyPr/>
        <a:lstStyle/>
        <a:p>
          <a:r>
            <a:rPr lang="pl-PL" dirty="0"/>
            <a:t>Nieprzenoszalność,</a:t>
          </a:r>
        </a:p>
      </dgm:t>
    </dgm:pt>
    <dgm:pt modelId="{1A591508-5092-4C00-82C6-A4353D4D736B}" type="parTrans" cxnId="{F80D6535-7687-48B9-980D-C25600D9C77A}">
      <dgm:prSet/>
      <dgm:spPr/>
    </dgm:pt>
    <dgm:pt modelId="{712CA797-29E5-452F-A122-F50AB788EDAD}" type="sibTrans" cxnId="{F80D6535-7687-48B9-980D-C25600D9C77A}">
      <dgm:prSet/>
      <dgm:spPr/>
    </dgm:pt>
    <dgm:pt modelId="{0FC70CC9-6532-480B-ADBA-DA7E0FFF90F4}">
      <dgm:prSet phldrT="[Tekst]"/>
      <dgm:spPr/>
      <dgm:t>
        <a:bodyPr/>
        <a:lstStyle/>
        <a:p>
          <a:r>
            <a:rPr lang="pl-PL" dirty="0"/>
            <a:t>Zakaz przynależności do partii, </a:t>
          </a:r>
        </a:p>
      </dgm:t>
    </dgm:pt>
    <dgm:pt modelId="{7B65358F-46A8-4E0B-926D-28F353D71CBB}" type="parTrans" cxnId="{0FB732F1-7400-4DA7-8A70-D876D3848A78}">
      <dgm:prSet/>
      <dgm:spPr/>
    </dgm:pt>
    <dgm:pt modelId="{2782CFB0-751B-4531-8C94-643D44948868}" type="sibTrans" cxnId="{0FB732F1-7400-4DA7-8A70-D876D3848A78}">
      <dgm:prSet/>
      <dgm:spPr/>
    </dgm:pt>
    <dgm:pt modelId="{26552E22-CB3F-4F68-B4D4-00CEB2DAC511}">
      <dgm:prSet phldrT="[Tekst]"/>
      <dgm:spPr/>
      <dgm:t>
        <a:bodyPr/>
        <a:lstStyle/>
        <a:p>
          <a:r>
            <a:rPr lang="pl-PL" dirty="0"/>
            <a:t>Immunitet, </a:t>
          </a:r>
        </a:p>
      </dgm:t>
    </dgm:pt>
    <dgm:pt modelId="{9836EE5B-7059-4DD7-925F-4A040DDB384A}" type="parTrans" cxnId="{135AB2D2-1CD9-4214-B96A-FF1D1B903BBC}">
      <dgm:prSet/>
      <dgm:spPr/>
    </dgm:pt>
    <dgm:pt modelId="{51A58F9F-8C94-4D10-87BC-4D50023E33BC}" type="sibTrans" cxnId="{135AB2D2-1CD9-4214-B96A-FF1D1B903BBC}">
      <dgm:prSet/>
      <dgm:spPr/>
    </dgm:pt>
    <dgm:pt modelId="{5CC36393-4A24-48A5-ACBA-C0DFC3C09A02}">
      <dgm:prSet phldrT="[Tekst]"/>
      <dgm:spPr/>
      <dgm:t>
        <a:bodyPr/>
        <a:lstStyle/>
        <a:p>
          <a:r>
            <a:rPr lang="pl-PL" dirty="0"/>
            <a:t>Odpowiedzialność dyscyplinarna,</a:t>
          </a:r>
        </a:p>
      </dgm:t>
    </dgm:pt>
    <dgm:pt modelId="{63094E90-8AE1-4B87-BB5F-D571DA804380}" type="parTrans" cxnId="{361AD313-ABF1-4204-ACB7-D7247BA38FC3}">
      <dgm:prSet/>
      <dgm:spPr/>
    </dgm:pt>
    <dgm:pt modelId="{C15CB236-96F4-46EC-A2B9-7CBC724980DC}" type="sibTrans" cxnId="{361AD313-ABF1-4204-ACB7-D7247BA38FC3}">
      <dgm:prSet/>
      <dgm:spPr/>
    </dgm:pt>
    <dgm:pt modelId="{3E27F4B1-8E7E-43C9-9FB0-FFFEEA1FC3C6}">
      <dgm:prSet phldrT="[Tekst]"/>
      <dgm:spPr/>
      <dgm:t>
        <a:bodyPr/>
        <a:lstStyle/>
        <a:p>
          <a:r>
            <a:rPr lang="pl-PL" dirty="0"/>
            <a:t>Status materialny</a:t>
          </a:r>
        </a:p>
      </dgm:t>
    </dgm:pt>
    <dgm:pt modelId="{CA01025B-8C5E-4AFF-BFF9-5A08CF208C61}" type="parTrans" cxnId="{382B558D-AD57-4002-9C2B-18A84090342C}">
      <dgm:prSet/>
      <dgm:spPr/>
    </dgm:pt>
    <dgm:pt modelId="{CF68D165-5AA0-4713-A70D-9A6F758795AE}" type="sibTrans" cxnId="{382B558D-AD57-4002-9C2B-18A84090342C}">
      <dgm:prSet/>
      <dgm:spPr/>
    </dgm:pt>
    <dgm:pt modelId="{12C40DC2-E92D-4BF3-93AC-6D558522CE54}">
      <dgm:prSet phldrT="[Tekst]"/>
      <dgm:spPr/>
      <dgm:t>
        <a:bodyPr/>
        <a:lstStyle/>
        <a:p>
          <a:r>
            <a:rPr lang="pl-PL" dirty="0"/>
            <a:t>Kolegialność orzekania (w teorii), </a:t>
          </a:r>
        </a:p>
      </dgm:t>
    </dgm:pt>
    <dgm:pt modelId="{7251D060-80F4-492D-87AE-311FAA4C5D99}" type="parTrans" cxnId="{EB48A188-CC4C-4DF4-BE81-BAC466913BFA}">
      <dgm:prSet/>
      <dgm:spPr/>
    </dgm:pt>
    <dgm:pt modelId="{5A07E48C-379C-4291-B277-0D8F05BD66E8}" type="sibTrans" cxnId="{EB48A188-CC4C-4DF4-BE81-BAC466913BFA}">
      <dgm:prSet/>
      <dgm:spPr/>
    </dgm:pt>
    <dgm:pt modelId="{C5CE7F29-7C4E-466D-8FF2-22D540754413}">
      <dgm:prSet phldrT="[Tekst]"/>
      <dgm:spPr/>
      <dgm:t>
        <a:bodyPr/>
        <a:lstStyle/>
        <a:p>
          <a:r>
            <a:rPr lang="pl-PL" dirty="0"/>
            <a:t>Obiektywizm, </a:t>
          </a:r>
        </a:p>
      </dgm:t>
    </dgm:pt>
    <dgm:pt modelId="{AFDF892F-6365-496A-B38C-97B967F87705}" type="parTrans" cxnId="{160F8997-6717-4CF9-9E0B-47AC56C2B2D0}">
      <dgm:prSet/>
      <dgm:spPr/>
    </dgm:pt>
    <dgm:pt modelId="{5E5B88C6-B6A5-4FE1-8B51-A1B7FF7030C1}" type="sibTrans" cxnId="{160F8997-6717-4CF9-9E0B-47AC56C2B2D0}">
      <dgm:prSet/>
      <dgm:spPr/>
    </dgm:pt>
    <dgm:pt modelId="{6243698F-D530-468A-95E1-3BE474C03FE8}">
      <dgm:prSet phldrT="[Tekst]"/>
      <dgm:spPr/>
      <dgm:t>
        <a:bodyPr/>
        <a:lstStyle/>
        <a:p>
          <a:r>
            <a:rPr lang="pl-PL" dirty="0"/>
            <a:t>Tajność narady i głosowania, </a:t>
          </a:r>
        </a:p>
      </dgm:t>
    </dgm:pt>
    <dgm:pt modelId="{D8D8BA1A-34B9-4B48-BC36-A69B5122FD46}" type="parTrans" cxnId="{62C22967-B143-4BD8-9DC3-39BECA96F71E}">
      <dgm:prSet/>
      <dgm:spPr/>
    </dgm:pt>
    <dgm:pt modelId="{D9244D8B-1723-466F-818D-B714C123EC66}" type="sibTrans" cxnId="{62C22967-B143-4BD8-9DC3-39BECA96F71E}">
      <dgm:prSet/>
      <dgm:spPr/>
    </dgm:pt>
    <dgm:pt modelId="{C2AACA2B-6717-401F-8E7D-E43F7F56C452}">
      <dgm:prSet phldrT="[Tekst]"/>
      <dgm:spPr/>
      <dgm:t>
        <a:bodyPr/>
        <a:lstStyle/>
        <a:p>
          <a:r>
            <a:rPr lang="pl-PL" dirty="0"/>
            <a:t>Autonomia orzekania -  samodzielność jurysdykcyjna </a:t>
          </a:r>
        </a:p>
      </dgm:t>
    </dgm:pt>
    <dgm:pt modelId="{7EEE31B9-3392-4CEF-9798-4DDF1570EE02}" type="parTrans" cxnId="{4FDF12E4-93A0-480A-8104-8D152CDBE4C5}">
      <dgm:prSet/>
      <dgm:spPr/>
    </dgm:pt>
    <dgm:pt modelId="{CEE5D3A9-3D83-4B70-8A84-88F92E38B348}" type="sibTrans" cxnId="{4FDF12E4-93A0-480A-8104-8D152CDBE4C5}">
      <dgm:prSet/>
      <dgm:spPr/>
    </dgm:pt>
    <dgm:pt modelId="{452890F8-FA8A-4535-BDC6-D7D55D2E8131}" type="pres">
      <dgm:prSet presAssocID="{2BD75C57-055C-4B1B-B887-080F39E87751}" presName="Name0" presStyleCnt="0">
        <dgm:presLayoutVars>
          <dgm:dir/>
          <dgm:animLvl val="lvl"/>
          <dgm:resizeHandles val="exact"/>
        </dgm:presLayoutVars>
      </dgm:prSet>
      <dgm:spPr/>
    </dgm:pt>
    <dgm:pt modelId="{1B072EF8-04F0-49BC-BA86-4FBF576D0195}" type="pres">
      <dgm:prSet presAssocID="{444CBC38-D774-47E3-8EB6-AE1BD07609B1}" presName="composite" presStyleCnt="0"/>
      <dgm:spPr/>
    </dgm:pt>
    <dgm:pt modelId="{7500B983-685E-483E-A96D-F1219D9FB6DB}" type="pres">
      <dgm:prSet presAssocID="{444CBC38-D774-47E3-8EB6-AE1BD07609B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EA1500AF-0F82-4BC8-B39A-9AEAA2429A37}" type="pres">
      <dgm:prSet presAssocID="{444CBC38-D774-47E3-8EB6-AE1BD07609B1}" presName="desTx" presStyleLbl="alignAccFollowNode1" presStyleIdx="0" presStyleCnt="2">
        <dgm:presLayoutVars>
          <dgm:bulletEnabled val="1"/>
        </dgm:presLayoutVars>
      </dgm:prSet>
      <dgm:spPr/>
    </dgm:pt>
    <dgm:pt modelId="{61080871-438F-4FB1-BF9F-53C5ED6AE16D}" type="pres">
      <dgm:prSet presAssocID="{AA103886-4B42-4896-B6E2-3D8C95A1CB9D}" presName="space" presStyleCnt="0"/>
      <dgm:spPr/>
    </dgm:pt>
    <dgm:pt modelId="{E62654FD-94D1-4E1E-ACAA-7878AE5F6F61}" type="pres">
      <dgm:prSet presAssocID="{7509938B-CD60-415A-9778-0FDBA31BE0DA}" presName="composite" presStyleCnt="0"/>
      <dgm:spPr/>
    </dgm:pt>
    <dgm:pt modelId="{C290CF2A-F4E1-4E45-B138-61BB60CCB511}" type="pres">
      <dgm:prSet presAssocID="{7509938B-CD60-415A-9778-0FDBA31BE0D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334B30E-5DC8-4199-B54A-DAA96B8C2C97}" type="pres">
      <dgm:prSet presAssocID="{7509938B-CD60-415A-9778-0FDBA31BE0D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8F38008-0964-45E0-9C9B-A96AA888AB07}" type="presOf" srcId="{CEFDEAA5-AC5B-4355-A31F-29325C109872}" destId="{9334B30E-5DC8-4199-B54A-DAA96B8C2C97}" srcOrd="0" destOrd="0" presId="urn:microsoft.com/office/officeart/2005/8/layout/hList1"/>
    <dgm:cxn modelId="{361AD313-ABF1-4204-ACB7-D7247BA38FC3}" srcId="{444CBC38-D774-47E3-8EB6-AE1BD07609B1}" destId="{5CC36393-4A24-48A5-ACBA-C0DFC3C09A02}" srcOrd="6" destOrd="0" parTransId="{63094E90-8AE1-4B87-BB5F-D571DA804380}" sibTransId="{C15CB236-96F4-46EC-A2B9-7CBC724980DC}"/>
    <dgm:cxn modelId="{B059F014-B3AA-458B-9CFC-83A5EF05C885}" type="presOf" srcId="{6243698F-D530-468A-95E1-3BE474C03FE8}" destId="{9334B30E-5DC8-4199-B54A-DAA96B8C2C97}" srcOrd="0" destOrd="3" presId="urn:microsoft.com/office/officeart/2005/8/layout/hList1"/>
    <dgm:cxn modelId="{643ECD1E-615A-45DE-B188-DCFDFF8CC767}" type="presOf" srcId="{C5CE7F29-7C4E-466D-8FF2-22D540754413}" destId="{9334B30E-5DC8-4199-B54A-DAA96B8C2C97}" srcOrd="0" destOrd="2" presId="urn:microsoft.com/office/officeart/2005/8/layout/hList1"/>
    <dgm:cxn modelId="{A75BDA22-5246-4B59-854C-951325C2C16D}" type="presOf" srcId="{2BD75C57-055C-4B1B-B887-080F39E87751}" destId="{452890F8-FA8A-4535-BDC6-D7D55D2E8131}" srcOrd="0" destOrd="0" presId="urn:microsoft.com/office/officeart/2005/8/layout/hList1"/>
    <dgm:cxn modelId="{E083D62E-7061-466B-911D-5E633681EFB0}" type="presOf" srcId="{7509938B-CD60-415A-9778-0FDBA31BE0DA}" destId="{C290CF2A-F4E1-4E45-B138-61BB60CCB511}" srcOrd="0" destOrd="0" presId="urn:microsoft.com/office/officeart/2005/8/layout/hList1"/>
    <dgm:cxn modelId="{CFBFCF32-FA82-4BC4-AC0E-6BC89BBC69A7}" type="presOf" srcId="{444CBC38-D774-47E3-8EB6-AE1BD07609B1}" destId="{7500B983-685E-483E-A96D-F1219D9FB6DB}" srcOrd="0" destOrd="0" presId="urn:microsoft.com/office/officeart/2005/8/layout/hList1"/>
    <dgm:cxn modelId="{F80D6535-7687-48B9-980D-C25600D9C77A}" srcId="{444CBC38-D774-47E3-8EB6-AE1BD07609B1}" destId="{466F484C-469A-444A-B42A-6C411F0BF7F5}" srcOrd="3" destOrd="0" parTransId="{1A591508-5092-4C00-82C6-A4353D4D736B}" sibTransId="{712CA797-29E5-452F-A122-F50AB788EDAD}"/>
    <dgm:cxn modelId="{239FAC38-D07A-4E02-8A6C-EA85615104B7}" type="presOf" srcId="{3E27F4B1-8E7E-43C9-9FB0-FFFEEA1FC3C6}" destId="{EA1500AF-0F82-4BC8-B39A-9AEAA2429A37}" srcOrd="0" destOrd="7" presId="urn:microsoft.com/office/officeart/2005/8/layout/hList1"/>
    <dgm:cxn modelId="{1CC9D53D-04F4-4990-A132-2D34FB230DAC}" type="presOf" srcId="{0FC70CC9-6532-480B-ADBA-DA7E0FFF90F4}" destId="{EA1500AF-0F82-4BC8-B39A-9AEAA2429A37}" srcOrd="0" destOrd="4" presId="urn:microsoft.com/office/officeart/2005/8/layout/hList1"/>
    <dgm:cxn modelId="{2678A263-BEAB-4B83-B42B-D40F4DB89012}" type="presOf" srcId="{5811E376-9126-420D-9FDE-1B4ADFF86971}" destId="{EA1500AF-0F82-4BC8-B39A-9AEAA2429A37}" srcOrd="0" destOrd="1" presId="urn:microsoft.com/office/officeart/2005/8/layout/hList1"/>
    <dgm:cxn modelId="{62C22967-B143-4BD8-9DC3-39BECA96F71E}" srcId="{7509938B-CD60-415A-9778-0FDBA31BE0DA}" destId="{6243698F-D530-468A-95E1-3BE474C03FE8}" srcOrd="3" destOrd="0" parTransId="{D8D8BA1A-34B9-4B48-BC36-A69B5122FD46}" sibTransId="{D9244D8B-1723-466F-818D-B714C123EC66}"/>
    <dgm:cxn modelId="{DAD3106A-A956-4053-8BB9-96AA3D6A5061}" type="presOf" srcId="{C2AACA2B-6717-401F-8E7D-E43F7F56C452}" destId="{9334B30E-5DC8-4199-B54A-DAA96B8C2C97}" srcOrd="0" destOrd="4" presId="urn:microsoft.com/office/officeart/2005/8/layout/hList1"/>
    <dgm:cxn modelId="{9877116B-1ABD-4591-AC3E-99C734722D97}" type="presOf" srcId="{B9231CC8-D136-418C-B91F-6C68669C257C}" destId="{EA1500AF-0F82-4BC8-B39A-9AEAA2429A37}" srcOrd="0" destOrd="0" presId="urn:microsoft.com/office/officeart/2005/8/layout/hList1"/>
    <dgm:cxn modelId="{5D833471-2370-4D17-8391-0BD6A33B97F8}" srcId="{444CBC38-D774-47E3-8EB6-AE1BD07609B1}" destId="{5811E376-9126-420D-9FDE-1B4ADFF86971}" srcOrd="1" destOrd="0" parTransId="{2E6B37DA-4028-4319-85F5-5A1745DCB637}" sibTransId="{206AC1EF-E9E5-472E-931A-38F69E2E8024}"/>
    <dgm:cxn modelId="{1AB3A471-1D9F-4BD3-A7A5-60219461FA54}" srcId="{7509938B-CD60-415A-9778-0FDBA31BE0DA}" destId="{CEFDEAA5-AC5B-4355-A31F-29325C109872}" srcOrd="0" destOrd="0" parTransId="{DD73200B-3665-4B71-967A-460E5234EFC0}" sibTransId="{0EDF36D1-1038-4867-86AD-697D8DD7536F}"/>
    <dgm:cxn modelId="{9EC6D087-F2F6-4EC4-8DAA-065523ACBD9E}" type="presOf" srcId="{12C40DC2-E92D-4BF3-93AC-6D558522CE54}" destId="{9334B30E-5DC8-4199-B54A-DAA96B8C2C97}" srcOrd="0" destOrd="1" presId="urn:microsoft.com/office/officeart/2005/8/layout/hList1"/>
    <dgm:cxn modelId="{EB48A188-CC4C-4DF4-BE81-BAC466913BFA}" srcId="{7509938B-CD60-415A-9778-0FDBA31BE0DA}" destId="{12C40DC2-E92D-4BF3-93AC-6D558522CE54}" srcOrd="1" destOrd="0" parTransId="{7251D060-80F4-492D-87AE-311FAA4C5D99}" sibTransId="{5A07E48C-379C-4291-B277-0D8F05BD66E8}"/>
    <dgm:cxn modelId="{C99F668A-3037-4241-821A-0C2709B74F58}" srcId="{2BD75C57-055C-4B1B-B887-080F39E87751}" destId="{7509938B-CD60-415A-9778-0FDBA31BE0DA}" srcOrd="1" destOrd="0" parTransId="{A3B58E74-49E2-4A1D-A8EA-E33FDE4B4208}" sibTransId="{D4D059B6-A8AB-42A9-92AF-181B2745F259}"/>
    <dgm:cxn modelId="{382B558D-AD57-4002-9C2B-18A84090342C}" srcId="{444CBC38-D774-47E3-8EB6-AE1BD07609B1}" destId="{3E27F4B1-8E7E-43C9-9FB0-FFFEEA1FC3C6}" srcOrd="7" destOrd="0" parTransId="{CA01025B-8C5E-4AFF-BFF9-5A08CF208C61}" sibTransId="{CF68D165-5AA0-4713-A70D-9A6F758795AE}"/>
    <dgm:cxn modelId="{160F8997-6717-4CF9-9E0B-47AC56C2B2D0}" srcId="{7509938B-CD60-415A-9778-0FDBA31BE0DA}" destId="{C5CE7F29-7C4E-466D-8FF2-22D540754413}" srcOrd="2" destOrd="0" parTransId="{AFDF892F-6365-496A-B38C-97B967F87705}" sibTransId="{5E5B88C6-B6A5-4FE1-8B51-A1B7FF7030C1}"/>
    <dgm:cxn modelId="{E3F3A99D-8B8C-4F1B-A723-B6E3BAC8B1E4}" type="presOf" srcId="{5CC36393-4A24-48A5-ACBA-C0DFC3C09A02}" destId="{EA1500AF-0F82-4BC8-B39A-9AEAA2429A37}" srcOrd="0" destOrd="6" presId="urn:microsoft.com/office/officeart/2005/8/layout/hList1"/>
    <dgm:cxn modelId="{490878AC-E289-4577-9050-973205DC3FF0}" type="presOf" srcId="{466F484C-469A-444A-B42A-6C411F0BF7F5}" destId="{EA1500AF-0F82-4BC8-B39A-9AEAA2429A37}" srcOrd="0" destOrd="3" presId="urn:microsoft.com/office/officeart/2005/8/layout/hList1"/>
    <dgm:cxn modelId="{CA713EB0-B4BE-455B-A172-A64D2533C189}" type="presOf" srcId="{3C539A9A-C658-4B3D-A3C9-D266E17AD910}" destId="{EA1500AF-0F82-4BC8-B39A-9AEAA2429A37}" srcOrd="0" destOrd="2" presId="urn:microsoft.com/office/officeart/2005/8/layout/hList1"/>
    <dgm:cxn modelId="{135AB2D2-1CD9-4214-B96A-FF1D1B903BBC}" srcId="{444CBC38-D774-47E3-8EB6-AE1BD07609B1}" destId="{26552E22-CB3F-4F68-B4D4-00CEB2DAC511}" srcOrd="5" destOrd="0" parTransId="{9836EE5B-7059-4DD7-925F-4A040DDB384A}" sibTransId="{51A58F9F-8C94-4D10-87BC-4D50023E33BC}"/>
    <dgm:cxn modelId="{5F9158D6-DEBE-4C8E-9760-CCAFF9C0AC09}" srcId="{2BD75C57-055C-4B1B-B887-080F39E87751}" destId="{444CBC38-D774-47E3-8EB6-AE1BD07609B1}" srcOrd="0" destOrd="0" parTransId="{BC5A14BF-F175-4036-BEA5-035DAC6C800E}" sibTransId="{AA103886-4B42-4896-B6E2-3D8C95A1CB9D}"/>
    <dgm:cxn modelId="{A6F730E1-608F-4E96-A897-F29710463ADB}" srcId="{444CBC38-D774-47E3-8EB6-AE1BD07609B1}" destId="{B9231CC8-D136-418C-B91F-6C68669C257C}" srcOrd="0" destOrd="0" parTransId="{336906E4-226D-4C99-B96C-BFF8578ED3B6}" sibTransId="{94397D06-1BC7-4FB7-9FC9-D5F0529B2CE7}"/>
    <dgm:cxn modelId="{4FDF12E4-93A0-480A-8104-8D152CDBE4C5}" srcId="{7509938B-CD60-415A-9778-0FDBA31BE0DA}" destId="{C2AACA2B-6717-401F-8E7D-E43F7F56C452}" srcOrd="4" destOrd="0" parTransId="{7EEE31B9-3392-4CEF-9798-4DDF1570EE02}" sibTransId="{CEE5D3A9-3D83-4B70-8A84-88F92E38B348}"/>
    <dgm:cxn modelId="{0FB732F1-7400-4DA7-8A70-D876D3848A78}" srcId="{444CBC38-D774-47E3-8EB6-AE1BD07609B1}" destId="{0FC70CC9-6532-480B-ADBA-DA7E0FFF90F4}" srcOrd="4" destOrd="0" parTransId="{7B65358F-46A8-4E0B-926D-28F353D71CBB}" sibTransId="{2782CFB0-751B-4531-8C94-643D44948868}"/>
    <dgm:cxn modelId="{BCB3DEF8-2346-4F5E-B656-6537E253B1EE}" type="presOf" srcId="{26552E22-CB3F-4F68-B4D4-00CEB2DAC511}" destId="{EA1500AF-0F82-4BC8-B39A-9AEAA2429A37}" srcOrd="0" destOrd="5" presId="urn:microsoft.com/office/officeart/2005/8/layout/hList1"/>
    <dgm:cxn modelId="{84CC5CFF-2EBA-4B8E-8FF7-FD26CDB6D49F}" srcId="{444CBC38-D774-47E3-8EB6-AE1BD07609B1}" destId="{3C539A9A-C658-4B3D-A3C9-D266E17AD910}" srcOrd="2" destOrd="0" parTransId="{97DC46A8-CEA1-4CD5-8F7C-04DB4E2D40F4}" sibTransId="{61ACF016-20F5-410B-89E2-131F2A21FA75}"/>
    <dgm:cxn modelId="{5DDBC8C3-2CDC-455C-9E18-4CD8A4B89308}" type="presParOf" srcId="{452890F8-FA8A-4535-BDC6-D7D55D2E8131}" destId="{1B072EF8-04F0-49BC-BA86-4FBF576D0195}" srcOrd="0" destOrd="0" presId="urn:microsoft.com/office/officeart/2005/8/layout/hList1"/>
    <dgm:cxn modelId="{C1CA8D40-0B70-4181-B238-8F563132D025}" type="presParOf" srcId="{1B072EF8-04F0-49BC-BA86-4FBF576D0195}" destId="{7500B983-685E-483E-A96D-F1219D9FB6DB}" srcOrd="0" destOrd="0" presId="urn:microsoft.com/office/officeart/2005/8/layout/hList1"/>
    <dgm:cxn modelId="{762B92ED-BABA-4C6B-8C6A-87911324A4DB}" type="presParOf" srcId="{1B072EF8-04F0-49BC-BA86-4FBF576D0195}" destId="{EA1500AF-0F82-4BC8-B39A-9AEAA2429A37}" srcOrd="1" destOrd="0" presId="urn:microsoft.com/office/officeart/2005/8/layout/hList1"/>
    <dgm:cxn modelId="{D9DD67EF-47CD-4787-A40A-39F75F3BBCF3}" type="presParOf" srcId="{452890F8-FA8A-4535-BDC6-D7D55D2E8131}" destId="{61080871-438F-4FB1-BF9F-53C5ED6AE16D}" srcOrd="1" destOrd="0" presId="urn:microsoft.com/office/officeart/2005/8/layout/hList1"/>
    <dgm:cxn modelId="{61FCE53F-979B-4B26-B06C-FDA464066FC5}" type="presParOf" srcId="{452890F8-FA8A-4535-BDC6-D7D55D2E8131}" destId="{E62654FD-94D1-4E1E-ACAA-7878AE5F6F61}" srcOrd="2" destOrd="0" presId="urn:microsoft.com/office/officeart/2005/8/layout/hList1"/>
    <dgm:cxn modelId="{E5358174-997E-462A-997F-4FC66110BF15}" type="presParOf" srcId="{E62654FD-94D1-4E1E-ACAA-7878AE5F6F61}" destId="{C290CF2A-F4E1-4E45-B138-61BB60CCB511}" srcOrd="0" destOrd="0" presId="urn:microsoft.com/office/officeart/2005/8/layout/hList1"/>
    <dgm:cxn modelId="{23D2B39D-726A-4F4D-9D08-C36270AE3E50}" type="presParOf" srcId="{E62654FD-94D1-4E1E-ACAA-7878AE5F6F61}" destId="{9334B30E-5DC8-4199-B54A-DAA96B8C2C9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E920FE4-0EED-4206-AF40-5981DA824E8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F93B3FE-8F35-44D3-8DE8-FD84F86C0E00}">
      <dgm:prSet phldrT="[Tekst]"/>
      <dgm:spPr/>
      <dgm:t>
        <a:bodyPr/>
        <a:lstStyle/>
        <a:p>
          <a:r>
            <a:rPr lang="pl-PL" dirty="0"/>
            <a:t>Wyłączenie sędziego:</a:t>
          </a:r>
        </a:p>
      </dgm:t>
    </dgm:pt>
    <dgm:pt modelId="{23515FB4-2497-430E-AEFA-FD5A8ABE12C6}" type="parTrans" cxnId="{E5046D57-8530-4497-928D-12826EBE3BB0}">
      <dgm:prSet/>
      <dgm:spPr/>
      <dgm:t>
        <a:bodyPr/>
        <a:lstStyle/>
        <a:p>
          <a:endParaRPr lang="pl-PL"/>
        </a:p>
      </dgm:t>
    </dgm:pt>
    <dgm:pt modelId="{034BDE64-64B7-4901-AA56-E7057D4751F7}" type="sibTrans" cxnId="{E5046D57-8530-4497-928D-12826EBE3BB0}">
      <dgm:prSet/>
      <dgm:spPr/>
      <dgm:t>
        <a:bodyPr/>
        <a:lstStyle/>
        <a:p>
          <a:endParaRPr lang="pl-PL"/>
        </a:p>
      </dgm:t>
    </dgm:pt>
    <dgm:pt modelId="{17654B90-88EE-48C0-8440-751299DC9770}">
      <dgm:prSet phldrT="[Tekst]"/>
      <dgm:spPr/>
      <dgm:t>
        <a:bodyPr/>
        <a:lstStyle/>
        <a:p>
          <a:r>
            <a:rPr lang="pl-PL" dirty="0"/>
            <a:t>Z urzędu – </a:t>
          </a:r>
          <a:r>
            <a:rPr lang="pl-PL" dirty="0" err="1"/>
            <a:t>iudex</a:t>
          </a:r>
          <a:r>
            <a:rPr lang="pl-PL" dirty="0"/>
            <a:t> </a:t>
          </a:r>
          <a:r>
            <a:rPr lang="pl-PL" dirty="0" err="1"/>
            <a:t>inhabilis</a:t>
          </a:r>
          <a:endParaRPr lang="pl-PL" dirty="0"/>
        </a:p>
      </dgm:t>
    </dgm:pt>
    <dgm:pt modelId="{892D12AF-C65B-44ED-A6BE-ACC66030EF1D}" type="parTrans" cxnId="{44C03B2D-838D-4863-AE72-BDFE562B0098}">
      <dgm:prSet/>
      <dgm:spPr/>
      <dgm:t>
        <a:bodyPr/>
        <a:lstStyle/>
        <a:p>
          <a:endParaRPr lang="pl-PL"/>
        </a:p>
      </dgm:t>
    </dgm:pt>
    <dgm:pt modelId="{9A5A5347-1A28-469B-A4A0-14D3CBB1D593}" type="sibTrans" cxnId="{44C03B2D-838D-4863-AE72-BDFE562B0098}">
      <dgm:prSet/>
      <dgm:spPr/>
      <dgm:t>
        <a:bodyPr/>
        <a:lstStyle/>
        <a:p>
          <a:endParaRPr lang="pl-PL"/>
        </a:p>
      </dgm:t>
    </dgm:pt>
    <dgm:pt modelId="{949EAD97-A7E2-4522-87B3-28CBF7407C8D}">
      <dgm:prSet phldrT="[Tekst]"/>
      <dgm:spPr/>
      <dgm:t>
        <a:bodyPr/>
        <a:lstStyle/>
        <a:p>
          <a:r>
            <a:rPr lang="pl-PL" dirty="0"/>
            <a:t>Na wniosek – </a:t>
          </a:r>
          <a:r>
            <a:rPr lang="pl-PL" dirty="0" err="1"/>
            <a:t>iudex</a:t>
          </a:r>
          <a:r>
            <a:rPr lang="pl-PL" dirty="0"/>
            <a:t> </a:t>
          </a:r>
          <a:r>
            <a:rPr lang="pl-PL" dirty="0" err="1"/>
            <a:t>suspectus</a:t>
          </a:r>
          <a:r>
            <a:rPr lang="pl-PL" dirty="0"/>
            <a:t> </a:t>
          </a:r>
        </a:p>
      </dgm:t>
    </dgm:pt>
    <dgm:pt modelId="{867DF2FA-B7ED-46EB-926E-11DD1FEF0939}" type="sibTrans" cxnId="{54885081-A2EA-4C59-AEE3-CDC105351143}">
      <dgm:prSet/>
      <dgm:spPr/>
      <dgm:t>
        <a:bodyPr/>
        <a:lstStyle/>
        <a:p>
          <a:endParaRPr lang="pl-PL"/>
        </a:p>
      </dgm:t>
    </dgm:pt>
    <dgm:pt modelId="{1D82A17A-E572-4A0F-84B2-99A0BF938934}" type="parTrans" cxnId="{54885081-A2EA-4C59-AEE3-CDC105351143}">
      <dgm:prSet/>
      <dgm:spPr/>
      <dgm:t>
        <a:bodyPr/>
        <a:lstStyle/>
        <a:p>
          <a:endParaRPr lang="pl-PL"/>
        </a:p>
      </dgm:t>
    </dgm:pt>
    <dgm:pt modelId="{51C3F383-8190-48B3-8CE7-D21DDB15A1FC}" type="pres">
      <dgm:prSet presAssocID="{2E920FE4-0EED-4206-AF40-5981DA824E8C}" presName="compositeShape" presStyleCnt="0">
        <dgm:presLayoutVars>
          <dgm:chMax val="7"/>
          <dgm:dir/>
          <dgm:resizeHandles val="exact"/>
        </dgm:presLayoutVars>
      </dgm:prSet>
      <dgm:spPr/>
    </dgm:pt>
    <dgm:pt modelId="{D0851F81-4455-4CE3-B3BD-2F43802D33AE}" type="pres">
      <dgm:prSet presAssocID="{6F93B3FE-8F35-44D3-8DE8-FD84F86C0E00}" presName="circ1" presStyleLbl="vennNode1" presStyleIdx="0" presStyleCnt="3"/>
      <dgm:spPr/>
    </dgm:pt>
    <dgm:pt modelId="{D39DC96D-AFA5-4049-866F-4565FDC4C8EB}" type="pres">
      <dgm:prSet presAssocID="{6F93B3FE-8F35-44D3-8DE8-FD84F86C0E0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733EC68-4B56-4A70-B5F3-C18B2EF58A9F}" type="pres">
      <dgm:prSet presAssocID="{17654B90-88EE-48C0-8440-751299DC9770}" presName="circ2" presStyleLbl="vennNode1" presStyleIdx="1" presStyleCnt="3"/>
      <dgm:spPr/>
    </dgm:pt>
    <dgm:pt modelId="{508DE213-8240-46CE-9AD3-22E42AC2D21D}" type="pres">
      <dgm:prSet presAssocID="{17654B90-88EE-48C0-8440-751299DC977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1F39608-E24C-4EAF-9D66-319B527C54B0}" type="pres">
      <dgm:prSet presAssocID="{949EAD97-A7E2-4522-87B3-28CBF7407C8D}" presName="circ3" presStyleLbl="vennNode1" presStyleIdx="2" presStyleCnt="3"/>
      <dgm:spPr/>
    </dgm:pt>
    <dgm:pt modelId="{15933364-C39A-4A7E-9071-CA92C73F42D6}" type="pres">
      <dgm:prSet presAssocID="{949EAD97-A7E2-4522-87B3-28CBF7407C8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D5B87A10-242C-402B-800E-5DF335A24EF6}" type="presOf" srcId="{6F93B3FE-8F35-44D3-8DE8-FD84F86C0E00}" destId="{D39DC96D-AFA5-4049-866F-4565FDC4C8EB}" srcOrd="1" destOrd="0" presId="urn:microsoft.com/office/officeart/2005/8/layout/venn1"/>
    <dgm:cxn modelId="{44C03B2D-838D-4863-AE72-BDFE562B0098}" srcId="{2E920FE4-0EED-4206-AF40-5981DA824E8C}" destId="{17654B90-88EE-48C0-8440-751299DC9770}" srcOrd="1" destOrd="0" parTransId="{892D12AF-C65B-44ED-A6BE-ACC66030EF1D}" sibTransId="{9A5A5347-1A28-469B-A4A0-14D3CBB1D593}"/>
    <dgm:cxn modelId="{088A4038-AFFF-4F2B-B6EC-7CD97E8D7AA9}" type="presOf" srcId="{17654B90-88EE-48C0-8440-751299DC9770}" destId="{508DE213-8240-46CE-9AD3-22E42AC2D21D}" srcOrd="1" destOrd="0" presId="urn:microsoft.com/office/officeart/2005/8/layout/venn1"/>
    <dgm:cxn modelId="{01DEF73B-5EE5-46DA-A18A-6067E9D6F4DC}" type="presOf" srcId="{949EAD97-A7E2-4522-87B3-28CBF7407C8D}" destId="{15933364-C39A-4A7E-9071-CA92C73F42D6}" srcOrd="1" destOrd="0" presId="urn:microsoft.com/office/officeart/2005/8/layout/venn1"/>
    <dgm:cxn modelId="{B9174972-DFC3-4775-93DA-90199F1F59A9}" type="presOf" srcId="{2E920FE4-0EED-4206-AF40-5981DA824E8C}" destId="{51C3F383-8190-48B3-8CE7-D21DDB15A1FC}" srcOrd="0" destOrd="0" presId="urn:microsoft.com/office/officeart/2005/8/layout/venn1"/>
    <dgm:cxn modelId="{E5046D57-8530-4497-928D-12826EBE3BB0}" srcId="{2E920FE4-0EED-4206-AF40-5981DA824E8C}" destId="{6F93B3FE-8F35-44D3-8DE8-FD84F86C0E00}" srcOrd="0" destOrd="0" parTransId="{23515FB4-2497-430E-AEFA-FD5A8ABE12C6}" sibTransId="{034BDE64-64B7-4901-AA56-E7057D4751F7}"/>
    <dgm:cxn modelId="{54885081-A2EA-4C59-AEE3-CDC105351143}" srcId="{2E920FE4-0EED-4206-AF40-5981DA824E8C}" destId="{949EAD97-A7E2-4522-87B3-28CBF7407C8D}" srcOrd="2" destOrd="0" parTransId="{1D82A17A-E572-4A0F-84B2-99A0BF938934}" sibTransId="{867DF2FA-B7ED-46EB-926E-11DD1FEF0939}"/>
    <dgm:cxn modelId="{1A36169B-CD6F-4A15-BE2E-C949BF44FFC5}" type="presOf" srcId="{949EAD97-A7E2-4522-87B3-28CBF7407C8D}" destId="{D1F39608-E24C-4EAF-9D66-319B527C54B0}" srcOrd="0" destOrd="0" presId="urn:microsoft.com/office/officeart/2005/8/layout/venn1"/>
    <dgm:cxn modelId="{3FB40BEC-EA02-457E-9575-37EB39E4FDCE}" type="presOf" srcId="{6F93B3FE-8F35-44D3-8DE8-FD84F86C0E00}" destId="{D0851F81-4455-4CE3-B3BD-2F43802D33AE}" srcOrd="0" destOrd="0" presId="urn:microsoft.com/office/officeart/2005/8/layout/venn1"/>
    <dgm:cxn modelId="{E6A2C6EE-9B40-45DE-9610-3665DBA44486}" type="presOf" srcId="{17654B90-88EE-48C0-8440-751299DC9770}" destId="{D733EC68-4B56-4A70-B5F3-C18B2EF58A9F}" srcOrd="0" destOrd="0" presId="urn:microsoft.com/office/officeart/2005/8/layout/venn1"/>
    <dgm:cxn modelId="{A22C3F37-0407-4EC6-9193-2D33CDC75DBA}" type="presParOf" srcId="{51C3F383-8190-48B3-8CE7-D21DDB15A1FC}" destId="{D0851F81-4455-4CE3-B3BD-2F43802D33AE}" srcOrd="0" destOrd="0" presId="urn:microsoft.com/office/officeart/2005/8/layout/venn1"/>
    <dgm:cxn modelId="{4BD9CAFB-4B0B-42AB-A2BC-1476E49055E7}" type="presParOf" srcId="{51C3F383-8190-48B3-8CE7-D21DDB15A1FC}" destId="{D39DC96D-AFA5-4049-866F-4565FDC4C8EB}" srcOrd="1" destOrd="0" presId="urn:microsoft.com/office/officeart/2005/8/layout/venn1"/>
    <dgm:cxn modelId="{B5701696-46F3-4D25-AD80-B12B85EC63F5}" type="presParOf" srcId="{51C3F383-8190-48B3-8CE7-D21DDB15A1FC}" destId="{D733EC68-4B56-4A70-B5F3-C18B2EF58A9F}" srcOrd="2" destOrd="0" presId="urn:microsoft.com/office/officeart/2005/8/layout/venn1"/>
    <dgm:cxn modelId="{E3499835-A5B6-4A17-B175-13D8F78C8382}" type="presParOf" srcId="{51C3F383-8190-48B3-8CE7-D21DDB15A1FC}" destId="{508DE213-8240-46CE-9AD3-22E42AC2D21D}" srcOrd="3" destOrd="0" presId="urn:microsoft.com/office/officeart/2005/8/layout/venn1"/>
    <dgm:cxn modelId="{5C914FCD-AF1D-4D96-A264-5B51036E387B}" type="presParOf" srcId="{51C3F383-8190-48B3-8CE7-D21DDB15A1FC}" destId="{D1F39608-E24C-4EAF-9D66-319B527C54B0}" srcOrd="4" destOrd="0" presId="urn:microsoft.com/office/officeart/2005/8/layout/venn1"/>
    <dgm:cxn modelId="{4594B037-2165-47C1-B68B-692CE9806A72}" type="presParOf" srcId="{51C3F383-8190-48B3-8CE7-D21DDB15A1FC}" destId="{15933364-C39A-4A7E-9071-CA92C73F42D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73C26-CC25-46A0-9F2A-2823CC6D95D7}">
      <dsp:nvSpPr>
        <dsp:cNvPr id="0" name=""/>
        <dsp:cNvSpPr/>
      </dsp:nvSpPr>
      <dsp:spPr>
        <a:xfrm>
          <a:off x="0" y="0"/>
          <a:ext cx="7731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6A718-8E26-4F8E-876C-8897A53927EF}">
      <dsp:nvSpPr>
        <dsp:cNvPr id="0" name=""/>
        <dsp:cNvSpPr/>
      </dsp:nvSpPr>
      <dsp:spPr>
        <a:xfrm>
          <a:off x="0" y="0"/>
          <a:ext cx="1546225" cy="310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Zasadą prawa karnego jest stosowanie:</a:t>
          </a:r>
        </a:p>
      </dsp:txBody>
      <dsp:txXfrm>
        <a:off x="0" y="0"/>
        <a:ext cx="1546225" cy="3101975"/>
      </dsp:txXfrm>
    </dsp:sp>
    <dsp:sp modelId="{8091E17B-55C3-4ACD-9ACD-F5DBC7289AEF}">
      <dsp:nvSpPr>
        <dsp:cNvPr id="0" name=""/>
        <dsp:cNvSpPr/>
      </dsp:nvSpPr>
      <dsp:spPr>
        <a:xfrm>
          <a:off x="1662191" y="36464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A) ustawy starej</a:t>
          </a:r>
        </a:p>
      </dsp:txBody>
      <dsp:txXfrm>
        <a:off x="1662191" y="36464"/>
        <a:ext cx="6068933" cy="729297"/>
      </dsp:txXfrm>
    </dsp:sp>
    <dsp:sp modelId="{51D1AA07-3922-457F-9DBF-D4ACE16AC75B}">
      <dsp:nvSpPr>
        <dsp:cNvPr id="0" name=""/>
        <dsp:cNvSpPr/>
      </dsp:nvSpPr>
      <dsp:spPr>
        <a:xfrm>
          <a:off x="1546225" y="765762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D38D4-B3A6-496B-BADA-A401463E4580}">
      <dsp:nvSpPr>
        <dsp:cNvPr id="0" name=""/>
        <dsp:cNvSpPr/>
      </dsp:nvSpPr>
      <dsp:spPr>
        <a:xfrm>
          <a:off x="1662191" y="802227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B) ustawy nowej</a:t>
          </a:r>
        </a:p>
      </dsp:txBody>
      <dsp:txXfrm>
        <a:off x="1662191" y="802227"/>
        <a:ext cx="6068933" cy="729297"/>
      </dsp:txXfrm>
    </dsp:sp>
    <dsp:sp modelId="{207957E3-A6C5-408E-94CC-E3DD2A564EA3}">
      <dsp:nvSpPr>
        <dsp:cNvPr id="0" name=""/>
        <dsp:cNvSpPr/>
      </dsp:nvSpPr>
      <dsp:spPr>
        <a:xfrm>
          <a:off x="1546225" y="1531524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19F88-D28B-4BD8-B959-6356B38A9390}">
      <dsp:nvSpPr>
        <dsp:cNvPr id="0" name=""/>
        <dsp:cNvSpPr/>
      </dsp:nvSpPr>
      <dsp:spPr>
        <a:xfrm>
          <a:off x="1662191" y="1567989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C) konglomeratu ustawy starej i nowej jeśli jest względniejsza dla sprawcy</a:t>
          </a:r>
        </a:p>
      </dsp:txBody>
      <dsp:txXfrm>
        <a:off x="1662191" y="1567989"/>
        <a:ext cx="6068933" cy="729297"/>
      </dsp:txXfrm>
    </dsp:sp>
    <dsp:sp modelId="{786EB7A2-CD21-41C8-889B-F3A357C2267D}">
      <dsp:nvSpPr>
        <dsp:cNvPr id="0" name=""/>
        <dsp:cNvSpPr/>
      </dsp:nvSpPr>
      <dsp:spPr>
        <a:xfrm>
          <a:off x="1546225" y="2297286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A3B30-1CC7-41AD-8694-8CC6BD398585}">
      <dsp:nvSpPr>
        <dsp:cNvPr id="0" name=""/>
        <dsp:cNvSpPr/>
      </dsp:nvSpPr>
      <dsp:spPr>
        <a:xfrm>
          <a:off x="1662191" y="2333751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D) ustawy nowej, jeśli jest względniejsza dla sprawcy</a:t>
          </a:r>
        </a:p>
      </dsp:txBody>
      <dsp:txXfrm>
        <a:off x="1662191" y="2333751"/>
        <a:ext cx="6068933" cy="729297"/>
      </dsp:txXfrm>
    </dsp:sp>
    <dsp:sp modelId="{28F3BA2B-8BAA-4DAE-824A-E325BA46016B}">
      <dsp:nvSpPr>
        <dsp:cNvPr id="0" name=""/>
        <dsp:cNvSpPr/>
      </dsp:nvSpPr>
      <dsp:spPr>
        <a:xfrm>
          <a:off x="1546225" y="3063048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68015-D7C3-4B63-9404-5B6EDD73BD74}">
      <dsp:nvSpPr>
        <dsp:cNvPr id="0" name=""/>
        <dsp:cNvSpPr/>
      </dsp:nvSpPr>
      <dsp:spPr>
        <a:xfrm>
          <a:off x="2433" y="0"/>
          <a:ext cx="2551230" cy="3832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Model parlamentarny (podporządkowanie Prokuratury parlamentowi) - Węgry</a:t>
          </a:r>
          <a:endParaRPr lang="en-GB" sz="1900" kern="1200" dirty="0"/>
        </a:p>
      </dsp:txBody>
      <dsp:txXfrm>
        <a:off x="2433" y="1532890"/>
        <a:ext cx="2551230" cy="1532890"/>
      </dsp:txXfrm>
    </dsp:sp>
    <dsp:sp modelId="{679BB944-8137-4BC7-AAB4-BB8A82AED32E}">
      <dsp:nvSpPr>
        <dsp:cNvPr id="0" name=""/>
        <dsp:cNvSpPr/>
      </dsp:nvSpPr>
      <dsp:spPr>
        <a:xfrm>
          <a:off x="639983" y="229933"/>
          <a:ext cx="1276130" cy="127613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AB88B9-C5A3-4840-8DD4-EECE238CF8B5}">
      <dsp:nvSpPr>
        <dsp:cNvPr id="0" name=""/>
        <dsp:cNvSpPr/>
      </dsp:nvSpPr>
      <dsp:spPr>
        <a:xfrm>
          <a:off x="2630201" y="0"/>
          <a:ext cx="2551230" cy="3832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Prokuratura jako organ w pełni niezależny (Słowenia)</a:t>
          </a:r>
          <a:endParaRPr lang="en-GB" sz="1900" kern="1200" dirty="0"/>
        </a:p>
      </dsp:txBody>
      <dsp:txXfrm>
        <a:off x="2630201" y="1532890"/>
        <a:ext cx="2551230" cy="1532890"/>
      </dsp:txXfrm>
    </dsp:sp>
    <dsp:sp modelId="{15F6E775-FDB2-4BC7-9B25-FE0F5D078C52}">
      <dsp:nvSpPr>
        <dsp:cNvPr id="0" name=""/>
        <dsp:cNvSpPr/>
      </dsp:nvSpPr>
      <dsp:spPr>
        <a:xfrm>
          <a:off x="3267750" y="229933"/>
          <a:ext cx="1276130" cy="127613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77CC93-8779-420E-B2AB-43F93D5BCA1B}">
      <dsp:nvSpPr>
        <dsp:cNvPr id="0" name=""/>
        <dsp:cNvSpPr/>
      </dsp:nvSpPr>
      <dsp:spPr>
        <a:xfrm>
          <a:off x="5257968" y="0"/>
          <a:ext cx="2551230" cy="3832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Model podporządkowania głowie państwa (Belgia)</a:t>
          </a:r>
          <a:endParaRPr lang="en-GB" sz="1900" kern="1200" dirty="0"/>
        </a:p>
      </dsp:txBody>
      <dsp:txXfrm>
        <a:off x="5257968" y="1532890"/>
        <a:ext cx="2551230" cy="1532890"/>
      </dsp:txXfrm>
    </dsp:sp>
    <dsp:sp modelId="{57239F9B-ED97-4A63-97CC-56C405AC1B3E}">
      <dsp:nvSpPr>
        <dsp:cNvPr id="0" name=""/>
        <dsp:cNvSpPr/>
      </dsp:nvSpPr>
      <dsp:spPr>
        <a:xfrm>
          <a:off x="5895518" y="229933"/>
          <a:ext cx="1276130" cy="127613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7A424-1F60-48FF-B568-427692B07376}">
      <dsp:nvSpPr>
        <dsp:cNvPr id="0" name=""/>
        <dsp:cNvSpPr/>
      </dsp:nvSpPr>
      <dsp:spPr>
        <a:xfrm>
          <a:off x="7885735" y="0"/>
          <a:ext cx="2551230" cy="3832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Model klasyczny - Prokuratura w strukturze władzy wykonawczej (USA)</a:t>
          </a:r>
          <a:endParaRPr lang="en-GB" sz="1900" kern="1200" dirty="0"/>
        </a:p>
      </dsp:txBody>
      <dsp:txXfrm>
        <a:off x="7885735" y="1532890"/>
        <a:ext cx="2551230" cy="1532890"/>
      </dsp:txXfrm>
    </dsp:sp>
    <dsp:sp modelId="{8AA41E3A-7501-414E-A090-EF0B7EFEF0A8}">
      <dsp:nvSpPr>
        <dsp:cNvPr id="0" name=""/>
        <dsp:cNvSpPr/>
      </dsp:nvSpPr>
      <dsp:spPr>
        <a:xfrm>
          <a:off x="8523285" y="229933"/>
          <a:ext cx="1276130" cy="127613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01AB33-9847-49FC-98E0-3996C37AC092}">
      <dsp:nvSpPr>
        <dsp:cNvPr id="0" name=""/>
        <dsp:cNvSpPr/>
      </dsp:nvSpPr>
      <dsp:spPr>
        <a:xfrm>
          <a:off x="417576" y="3065780"/>
          <a:ext cx="9604248" cy="574833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2BA53-3157-4E7C-814A-54B53A3C2229}">
      <dsp:nvSpPr>
        <dsp:cNvPr id="0" name=""/>
        <dsp:cNvSpPr/>
      </dsp:nvSpPr>
      <dsp:spPr>
        <a:xfrm>
          <a:off x="16" y="0"/>
          <a:ext cx="5442218" cy="3776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Proces karny powszechny: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1. Sądy Rejonowe,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2. Sądy Okręgowe,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3. Sądy Apelacyjne,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4. Sąd Najwyższy</a:t>
          </a:r>
        </a:p>
      </dsp:txBody>
      <dsp:txXfrm>
        <a:off x="16" y="1510577"/>
        <a:ext cx="5442218" cy="1510577"/>
      </dsp:txXfrm>
    </dsp:sp>
    <dsp:sp modelId="{9D05BCE4-2BC9-4915-AD02-56FC77CE44AB}">
      <dsp:nvSpPr>
        <dsp:cNvPr id="0" name=""/>
        <dsp:cNvSpPr/>
      </dsp:nvSpPr>
      <dsp:spPr>
        <a:xfrm>
          <a:off x="2097082" y="226586"/>
          <a:ext cx="1257555" cy="125755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6193F-7A63-425D-A590-F6B29D9087DF}">
      <dsp:nvSpPr>
        <dsp:cNvPr id="0" name=""/>
        <dsp:cNvSpPr/>
      </dsp:nvSpPr>
      <dsp:spPr>
        <a:xfrm>
          <a:off x="5529146" y="0"/>
          <a:ext cx="5442218" cy="3776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Proces karny specjalny: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1. Wojskowy sąd garnizonowy,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2. Wojskowy sąd okręgowy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3. Trybunał Stanu</a:t>
          </a:r>
        </a:p>
      </dsp:txBody>
      <dsp:txXfrm>
        <a:off x="5529146" y="1510577"/>
        <a:ext cx="5442218" cy="1510577"/>
      </dsp:txXfrm>
    </dsp:sp>
    <dsp:sp modelId="{3128317A-4F1B-4F83-ADBE-730C3C673845}">
      <dsp:nvSpPr>
        <dsp:cNvPr id="0" name=""/>
        <dsp:cNvSpPr/>
      </dsp:nvSpPr>
      <dsp:spPr>
        <a:xfrm>
          <a:off x="7702567" y="226586"/>
          <a:ext cx="1257555" cy="125755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F09274-4C07-45B8-8320-09BF09F0AD52}">
      <dsp:nvSpPr>
        <dsp:cNvPr id="0" name=""/>
        <dsp:cNvSpPr/>
      </dsp:nvSpPr>
      <dsp:spPr>
        <a:xfrm>
          <a:off x="442288" y="3021154"/>
          <a:ext cx="10172628" cy="566466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D7609-D557-4D59-9843-1E5FEE6FFAEB}">
      <dsp:nvSpPr>
        <dsp:cNvPr id="0" name=""/>
        <dsp:cNvSpPr/>
      </dsp:nvSpPr>
      <dsp:spPr>
        <a:xfrm>
          <a:off x="5085470" y="1630419"/>
          <a:ext cx="1971768" cy="684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207"/>
              </a:lnTo>
              <a:lnTo>
                <a:pt x="1971768" y="342207"/>
              </a:lnTo>
              <a:lnTo>
                <a:pt x="1971768" y="6844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42292-9248-4A74-ABF6-1027F444C56F}">
      <dsp:nvSpPr>
        <dsp:cNvPr id="0" name=""/>
        <dsp:cNvSpPr/>
      </dsp:nvSpPr>
      <dsp:spPr>
        <a:xfrm>
          <a:off x="3113702" y="1630419"/>
          <a:ext cx="1971768" cy="684415"/>
        </a:xfrm>
        <a:custGeom>
          <a:avLst/>
          <a:gdLst/>
          <a:ahLst/>
          <a:cxnLst/>
          <a:rect l="0" t="0" r="0" b="0"/>
          <a:pathLst>
            <a:path>
              <a:moveTo>
                <a:pt x="1971768" y="0"/>
              </a:moveTo>
              <a:lnTo>
                <a:pt x="1971768" y="342207"/>
              </a:lnTo>
              <a:lnTo>
                <a:pt x="0" y="342207"/>
              </a:lnTo>
              <a:lnTo>
                <a:pt x="0" y="6844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78CF40-D846-49AE-A6EA-AF0537339369}">
      <dsp:nvSpPr>
        <dsp:cNvPr id="0" name=""/>
        <dsp:cNvSpPr/>
      </dsp:nvSpPr>
      <dsp:spPr>
        <a:xfrm>
          <a:off x="3455909" y="859"/>
          <a:ext cx="3259121" cy="1629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Przedmiot procesu karnego</a:t>
          </a:r>
        </a:p>
      </dsp:txBody>
      <dsp:txXfrm>
        <a:off x="3455909" y="859"/>
        <a:ext cx="3259121" cy="1629560"/>
      </dsp:txXfrm>
    </dsp:sp>
    <dsp:sp modelId="{C67A4BBC-00F2-47B8-9BCF-8A24E0A352EC}">
      <dsp:nvSpPr>
        <dsp:cNvPr id="0" name=""/>
        <dsp:cNvSpPr/>
      </dsp:nvSpPr>
      <dsp:spPr>
        <a:xfrm>
          <a:off x="1484141" y="2314835"/>
          <a:ext cx="3259121" cy="1629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b="1" u="sng" kern="1200" dirty="0"/>
            <a:t>Rozstrzygnięcie o odpowiedzialności karnej oskarżonego</a:t>
          </a:r>
        </a:p>
      </dsp:txBody>
      <dsp:txXfrm>
        <a:off x="1484141" y="2314835"/>
        <a:ext cx="3259121" cy="1629560"/>
      </dsp:txXfrm>
    </dsp:sp>
    <dsp:sp modelId="{E6345A95-9688-4E95-9941-F73156000E5E}">
      <dsp:nvSpPr>
        <dsp:cNvPr id="0" name=""/>
        <dsp:cNvSpPr/>
      </dsp:nvSpPr>
      <dsp:spPr>
        <a:xfrm>
          <a:off x="5427678" y="2314835"/>
          <a:ext cx="3259121" cy="1629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Akcja cywilna (uboczny)</a:t>
          </a:r>
        </a:p>
      </dsp:txBody>
      <dsp:txXfrm>
        <a:off x="5427678" y="2314835"/>
        <a:ext cx="3259121" cy="162956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C3F685-1F39-4AB4-92D9-86A8873D8DD3}">
      <dsp:nvSpPr>
        <dsp:cNvPr id="0" name=""/>
        <dsp:cNvSpPr/>
      </dsp:nvSpPr>
      <dsp:spPr>
        <a:xfrm rot="784728">
          <a:off x="2455661" y="2030099"/>
          <a:ext cx="2458875" cy="45175"/>
        </a:xfrm>
        <a:custGeom>
          <a:avLst/>
          <a:gdLst/>
          <a:ahLst/>
          <a:cxnLst/>
          <a:rect l="0" t="0" r="0" b="0"/>
          <a:pathLst>
            <a:path>
              <a:moveTo>
                <a:pt x="0" y="22587"/>
              </a:moveTo>
              <a:lnTo>
                <a:pt x="2458875" y="225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12A2B-BA57-4B7B-B6AF-0A047470B613}">
      <dsp:nvSpPr>
        <dsp:cNvPr id="0" name=""/>
        <dsp:cNvSpPr/>
      </dsp:nvSpPr>
      <dsp:spPr>
        <a:xfrm rot="20888414">
          <a:off x="2458449" y="1171304"/>
          <a:ext cx="2726783" cy="45175"/>
        </a:xfrm>
        <a:custGeom>
          <a:avLst/>
          <a:gdLst/>
          <a:ahLst/>
          <a:cxnLst/>
          <a:rect l="0" t="0" r="0" b="0"/>
          <a:pathLst>
            <a:path>
              <a:moveTo>
                <a:pt x="0" y="22587"/>
              </a:moveTo>
              <a:lnTo>
                <a:pt x="2726783" y="225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DCF6ED-EADC-4F09-BB14-A070C0FA22D3}">
      <dsp:nvSpPr>
        <dsp:cNvPr id="0" name=""/>
        <dsp:cNvSpPr/>
      </dsp:nvSpPr>
      <dsp:spPr>
        <a:xfrm>
          <a:off x="838271" y="646540"/>
          <a:ext cx="1940331" cy="19403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229AE7-43FD-4109-ABC0-9996D48F7BED}">
      <dsp:nvSpPr>
        <dsp:cNvPr id="0" name=""/>
        <dsp:cNvSpPr/>
      </dsp:nvSpPr>
      <dsp:spPr>
        <a:xfrm>
          <a:off x="5112015" y="-384595"/>
          <a:ext cx="2619109" cy="20650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Osiągnięcie sprawiedliwości karnomaterialnej </a:t>
          </a:r>
        </a:p>
      </dsp:txBody>
      <dsp:txXfrm>
        <a:off x="5495575" y="-82170"/>
        <a:ext cx="1851989" cy="1460240"/>
      </dsp:txXfrm>
    </dsp:sp>
    <dsp:sp modelId="{39C66B2F-FDA0-4E93-B5E8-2334C8CD1A2C}">
      <dsp:nvSpPr>
        <dsp:cNvPr id="0" name=""/>
        <dsp:cNvSpPr/>
      </dsp:nvSpPr>
      <dsp:spPr>
        <a:xfrm>
          <a:off x="4836114" y="1684356"/>
          <a:ext cx="2284600" cy="18022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Osiągnięcie sprawiedliwości proceduralnej</a:t>
          </a:r>
        </a:p>
      </dsp:txBody>
      <dsp:txXfrm>
        <a:off x="5170686" y="1948284"/>
        <a:ext cx="1615456" cy="127435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7492A-E97B-4666-B637-DFA2CFC8F11A}">
      <dsp:nvSpPr>
        <dsp:cNvPr id="0" name=""/>
        <dsp:cNvSpPr/>
      </dsp:nvSpPr>
      <dsp:spPr>
        <a:xfrm>
          <a:off x="2396673" y="0"/>
          <a:ext cx="3776443" cy="377644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F8053-70B7-46B1-A147-12EA4409672F}">
      <dsp:nvSpPr>
        <dsp:cNvPr id="0" name=""/>
        <dsp:cNvSpPr/>
      </dsp:nvSpPr>
      <dsp:spPr>
        <a:xfrm>
          <a:off x="4284895" y="379672"/>
          <a:ext cx="2454687" cy="8939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Przedmiotowe- </a:t>
          </a:r>
          <a:r>
            <a:rPr lang="pl-PL" sz="2300" i="1" kern="1200" dirty="0"/>
            <a:t>w jakiej sprawie?</a:t>
          </a:r>
        </a:p>
      </dsp:txBody>
      <dsp:txXfrm>
        <a:off x="4328534" y="423311"/>
        <a:ext cx="2367409" cy="806676"/>
      </dsp:txXfrm>
    </dsp:sp>
    <dsp:sp modelId="{298BFFF1-B298-4C3E-8574-1FD4EDB1D7FE}">
      <dsp:nvSpPr>
        <dsp:cNvPr id="0" name=""/>
        <dsp:cNvSpPr/>
      </dsp:nvSpPr>
      <dsp:spPr>
        <a:xfrm>
          <a:off x="4284895" y="1385371"/>
          <a:ext cx="2454687" cy="8939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Podmiotowe- </a:t>
          </a:r>
          <a:r>
            <a:rPr lang="pl-PL" sz="2300" i="1" kern="1200" dirty="0"/>
            <a:t>wobec kogo?</a:t>
          </a:r>
        </a:p>
      </dsp:txBody>
      <dsp:txXfrm>
        <a:off x="4328534" y="1429010"/>
        <a:ext cx="2367409" cy="806676"/>
      </dsp:txXfrm>
    </dsp:sp>
    <dsp:sp modelId="{261AD1E5-56CA-416D-9905-F207BC6006FF}">
      <dsp:nvSpPr>
        <dsp:cNvPr id="0" name=""/>
        <dsp:cNvSpPr/>
      </dsp:nvSpPr>
      <dsp:spPr>
        <a:xfrm>
          <a:off x="4284895" y="2391071"/>
          <a:ext cx="2454687" cy="8939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Temporalne- </a:t>
          </a:r>
          <a:r>
            <a:rPr lang="pl-PL" sz="2300" i="1" kern="1200" dirty="0"/>
            <a:t>kiedy?</a:t>
          </a:r>
        </a:p>
      </dsp:txBody>
      <dsp:txXfrm>
        <a:off x="4328534" y="2434710"/>
        <a:ext cx="2367409" cy="80667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1AC088-ADD8-45B1-A93B-03EEB92A0381}">
      <dsp:nvSpPr>
        <dsp:cNvPr id="0" name=""/>
        <dsp:cNvSpPr/>
      </dsp:nvSpPr>
      <dsp:spPr>
        <a:xfrm>
          <a:off x="0" y="0"/>
          <a:ext cx="4079630" cy="40796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3DA45A-44ED-460D-9A22-1338576DB692}">
      <dsp:nvSpPr>
        <dsp:cNvPr id="0" name=""/>
        <dsp:cNvSpPr/>
      </dsp:nvSpPr>
      <dsp:spPr>
        <a:xfrm>
          <a:off x="2039815" y="0"/>
          <a:ext cx="8665699" cy="40796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Funkcje procesowe to aspekty wypełniania przez strony i uczestników procesu podstawowych przejawów procesowej działalności: </a:t>
          </a:r>
          <a:endParaRPr lang="en-GB" sz="2300" kern="1200" dirty="0"/>
        </a:p>
      </dsp:txBody>
      <dsp:txXfrm>
        <a:off x="2039815" y="0"/>
        <a:ext cx="8665699" cy="866921"/>
      </dsp:txXfrm>
    </dsp:sp>
    <dsp:sp modelId="{69A2F006-DD54-497F-B17A-1647EFA8B2D1}">
      <dsp:nvSpPr>
        <dsp:cNvPr id="0" name=""/>
        <dsp:cNvSpPr/>
      </dsp:nvSpPr>
      <dsp:spPr>
        <a:xfrm>
          <a:off x="535451" y="866921"/>
          <a:ext cx="3008727" cy="300872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595A-9A5D-4018-969F-0734AD80081C}">
      <dsp:nvSpPr>
        <dsp:cNvPr id="0" name=""/>
        <dsp:cNvSpPr/>
      </dsp:nvSpPr>
      <dsp:spPr>
        <a:xfrm>
          <a:off x="2039815" y="866921"/>
          <a:ext cx="8665699" cy="30087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>
              <a:sym typeface="Wingdings" panose="05000000000000000000" pitchFamily="2" charset="2"/>
            </a:rPr>
            <a:t></a:t>
          </a:r>
          <a:r>
            <a:rPr lang="pl-PL" sz="2300" kern="1200"/>
            <a:t> funkcja obrony – oskarżony, obrońca, </a:t>
          </a:r>
          <a:endParaRPr lang="en-GB" sz="2300" kern="1200"/>
        </a:p>
      </dsp:txBody>
      <dsp:txXfrm>
        <a:off x="2039815" y="866921"/>
        <a:ext cx="8665699" cy="866921"/>
      </dsp:txXfrm>
    </dsp:sp>
    <dsp:sp modelId="{3151ADD8-C0FA-4AAE-A317-C78FD4BAF666}">
      <dsp:nvSpPr>
        <dsp:cNvPr id="0" name=""/>
        <dsp:cNvSpPr/>
      </dsp:nvSpPr>
      <dsp:spPr>
        <a:xfrm>
          <a:off x="1070902" y="1733842"/>
          <a:ext cx="1937824" cy="193782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0E3042-4590-41A9-8284-77C2FE302827}">
      <dsp:nvSpPr>
        <dsp:cNvPr id="0" name=""/>
        <dsp:cNvSpPr/>
      </dsp:nvSpPr>
      <dsp:spPr>
        <a:xfrm>
          <a:off x="2039815" y="1733842"/>
          <a:ext cx="8665699" cy="19378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>
              <a:sym typeface="Wingdings" panose="05000000000000000000" pitchFamily="2" charset="2"/>
            </a:rPr>
            <a:t></a:t>
          </a:r>
          <a:r>
            <a:rPr lang="pl-PL" sz="2300" kern="1200"/>
            <a:t> funkcja ścigania/ oskarżania – organ ścigania/ prokurator lub nieprokuratorski oskarżyciel/ oskarżyciel prywatny/ posiłkowy </a:t>
          </a:r>
          <a:endParaRPr lang="en-GB" sz="2300" kern="1200"/>
        </a:p>
      </dsp:txBody>
      <dsp:txXfrm>
        <a:off x="2039815" y="1733842"/>
        <a:ext cx="8665699" cy="866921"/>
      </dsp:txXfrm>
    </dsp:sp>
    <dsp:sp modelId="{1B3453B5-ABDD-4D54-B4C4-ED43FC0923E8}">
      <dsp:nvSpPr>
        <dsp:cNvPr id="0" name=""/>
        <dsp:cNvSpPr/>
      </dsp:nvSpPr>
      <dsp:spPr>
        <a:xfrm>
          <a:off x="1606354" y="2600764"/>
          <a:ext cx="866921" cy="86692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7CB94-AD61-4417-B4FF-90956E553ADF}">
      <dsp:nvSpPr>
        <dsp:cNvPr id="0" name=""/>
        <dsp:cNvSpPr/>
      </dsp:nvSpPr>
      <dsp:spPr>
        <a:xfrm>
          <a:off x="2039815" y="2600764"/>
          <a:ext cx="8665699" cy="8669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>
              <a:sym typeface="Wingdings" panose="05000000000000000000" pitchFamily="2" charset="2"/>
            </a:rPr>
            <a:t></a:t>
          </a:r>
          <a:r>
            <a:rPr lang="pl-PL" sz="2300" kern="1200"/>
            <a:t> funkcja rozstrzygania  - sąd</a:t>
          </a:r>
          <a:endParaRPr lang="en-GB" sz="2300" kern="1200"/>
        </a:p>
      </dsp:txBody>
      <dsp:txXfrm>
        <a:off x="2039815" y="2600764"/>
        <a:ext cx="8665699" cy="86692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96EF6-C6C0-4517-B0FA-C3B7710DB2D0}">
      <dsp:nvSpPr>
        <dsp:cNvPr id="0" name=""/>
        <dsp:cNvSpPr/>
      </dsp:nvSpPr>
      <dsp:spPr>
        <a:xfrm>
          <a:off x="0" y="1428317"/>
          <a:ext cx="2619945" cy="1571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Postępowanie przygotowawcze</a:t>
          </a:r>
        </a:p>
      </dsp:txBody>
      <dsp:txXfrm>
        <a:off x="46041" y="1474358"/>
        <a:ext cx="2527863" cy="1479885"/>
      </dsp:txXfrm>
    </dsp:sp>
    <dsp:sp modelId="{CA1F898B-A8AC-4DC2-B775-008E7C51B21D}">
      <dsp:nvSpPr>
        <dsp:cNvPr id="0" name=""/>
        <dsp:cNvSpPr/>
      </dsp:nvSpPr>
      <dsp:spPr>
        <a:xfrm rot="59830">
          <a:off x="2884088" y="1921701"/>
          <a:ext cx="560159" cy="6497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2884101" y="2050188"/>
        <a:ext cx="392111" cy="389848"/>
      </dsp:txXfrm>
    </dsp:sp>
    <dsp:sp modelId="{872139FA-F8C5-4A6B-895A-2FFE7405DD7A}">
      <dsp:nvSpPr>
        <dsp:cNvPr id="0" name=""/>
        <dsp:cNvSpPr/>
      </dsp:nvSpPr>
      <dsp:spPr>
        <a:xfrm>
          <a:off x="3676689" y="1492312"/>
          <a:ext cx="2619945" cy="1571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Postępowanie jurysdykcyjne</a:t>
          </a:r>
        </a:p>
      </dsp:txBody>
      <dsp:txXfrm>
        <a:off x="3722730" y="1538353"/>
        <a:ext cx="2527863" cy="1479885"/>
      </dsp:txXfrm>
    </dsp:sp>
    <dsp:sp modelId="{0765420B-4822-4C0D-8818-2BA7C119E59C}">
      <dsp:nvSpPr>
        <dsp:cNvPr id="0" name=""/>
        <dsp:cNvSpPr/>
      </dsp:nvSpPr>
      <dsp:spPr>
        <a:xfrm rot="1170103">
          <a:off x="6543777" y="2610090"/>
          <a:ext cx="594160" cy="6497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6548890" y="2710286"/>
        <a:ext cx="415912" cy="389848"/>
      </dsp:txXfrm>
    </dsp:sp>
    <dsp:sp modelId="{0A48F830-6BED-4D71-BE4A-E1BF9E89A523}">
      <dsp:nvSpPr>
        <dsp:cNvPr id="0" name=""/>
        <dsp:cNvSpPr/>
      </dsp:nvSpPr>
      <dsp:spPr>
        <a:xfrm>
          <a:off x="7353378" y="2794420"/>
          <a:ext cx="2619945" cy="1571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Postępowanie wykonawcze</a:t>
          </a:r>
        </a:p>
      </dsp:txBody>
      <dsp:txXfrm>
        <a:off x="7399419" y="2840461"/>
        <a:ext cx="2527863" cy="147988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D6EC3-B7A1-46A3-8F89-0CBEF0E95A07}">
      <dsp:nvSpPr>
        <dsp:cNvPr id="0" name=""/>
        <dsp:cNvSpPr/>
      </dsp:nvSpPr>
      <dsp:spPr>
        <a:xfrm>
          <a:off x="39714" y="737626"/>
          <a:ext cx="2018095" cy="1210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u="sng" kern="1200" dirty="0"/>
            <a:t>Postępowanie przygotowawcze (śledztwo/ dochodzenie)</a:t>
          </a:r>
        </a:p>
      </dsp:txBody>
      <dsp:txXfrm>
        <a:off x="75179" y="773091"/>
        <a:ext cx="1947165" cy="1139927"/>
      </dsp:txXfrm>
    </dsp:sp>
    <dsp:sp modelId="{8E1ADF54-0966-4E99-8E90-B85164A6F4C5}">
      <dsp:nvSpPr>
        <dsp:cNvPr id="0" name=""/>
        <dsp:cNvSpPr/>
      </dsp:nvSpPr>
      <dsp:spPr>
        <a:xfrm rot="20669384">
          <a:off x="1938797" y="975907"/>
          <a:ext cx="835851" cy="5004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1941531" y="1096079"/>
        <a:ext cx="685705" cy="300293"/>
      </dsp:txXfrm>
    </dsp:sp>
    <dsp:sp modelId="{1E523C97-8EA4-4587-AB15-93AB5531DA37}">
      <dsp:nvSpPr>
        <dsp:cNvPr id="0" name=""/>
        <dsp:cNvSpPr/>
      </dsp:nvSpPr>
      <dsp:spPr>
        <a:xfrm>
          <a:off x="2697662" y="0"/>
          <a:ext cx="2018095" cy="1210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Oddanie pod sąd</a:t>
          </a:r>
        </a:p>
      </dsp:txBody>
      <dsp:txXfrm>
        <a:off x="2733127" y="35465"/>
        <a:ext cx="1947165" cy="1139927"/>
      </dsp:txXfrm>
    </dsp:sp>
    <dsp:sp modelId="{91F630F8-99EE-4A22-BCD7-88B6A1571645}">
      <dsp:nvSpPr>
        <dsp:cNvPr id="0" name=""/>
        <dsp:cNvSpPr/>
      </dsp:nvSpPr>
      <dsp:spPr>
        <a:xfrm rot="831253">
          <a:off x="4622681" y="707742"/>
          <a:ext cx="964040" cy="5004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4624865" y="789863"/>
        <a:ext cx="813894" cy="300293"/>
      </dsp:txXfrm>
    </dsp:sp>
    <dsp:sp modelId="{5709B456-DC78-4BDE-A4A5-6ED621BB2F60}">
      <dsp:nvSpPr>
        <dsp:cNvPr id="0" name=""/>
        <dsp:cNvSpPr/>
      </dsp:nvSpPr>
      <dsp:spPr>
        <a:xfrm>
          <a:off x="5509071" y="693370"/>
          <a:ext cx="2018095" cy="1210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u="sng" kern="1200" dirty="0"/>
            <a:t>Postępowanie jurysdykcyjne</a:t>
          </a:r>
        </a:p>
      </dsp:txBody>
      <dsp:txXfrm>
        <a:off x="5544536" y="728835"/>
        <a:ext cx="1947165" cy="113992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2C626-20B6-44F7-9DA2-CADCFA1AE72A}">
      <dsp:nvSpPr>
        <dsp:cNvPr id="0" name=""/>
        <dsp:cNvSpPr/>
      </dsp:nvSpPr>
      <dsp:spPr>
        <a:xfrm>
          <a:off x="860107" y="0"/>
          <a:ext cx="9747885" cy="59309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A7E48A-6060-4984-ACF6-35D323D863FB}">
      <dsp:nvSpPr>
        <dsp:cNvPr id="0" name=""/>
        <dsp:cNvSpPr/>
      </dsp:nvSpPr>
      <dsp:spPr>
        <a:xfrm>
          <a:off x="5039" y="1779270"/>
          <a:ext cx="2203465" cy="2372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Powzięcie przez organy ścigania wiadomości o przestępstwie: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- Z urzędu,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- Z zawiadomienia</a:t>
          </a:r>
        </a:p>
      </dsp:txBody>
      <dsp:txXfrm>
        <a:off x="112603" y="1886834"/>
        <a:ext cx="1988337" cy="2157232"/>
      </dsp:txXfrm>
    </dsp:sp>
    <dsp:sp modelId="{D0025289-8E8F-40A1-A0DA-737C87374E0B}">
      <dsp:nvSpPr>
        <dsp:cNvPr id="0" name=""/>
        <dsp:cNvSpPr/>
      </dsp:nvSpPr>
      <dsp:spPr>
        <a:xfrm>
          <a:off x="2318678" y="1779270"/>
          <a:ext cx="2203465" cy="2372360"/>
        </a:xfrm>
        <a:prstGeom prst="roundRect">
          <a:avLst/>
        </a:prstGeom>
        <a:solidFill>
          <a:schemeClr val="accent2">
            <a:hueOff val="-2587972"/>
            <a:satOff val="11465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*przeprowadzenie czynności sprawdzających (art. 307 k.p.k.)</a:t>
          </a:r>
          <a:endParaRPr lang="en-US" sz="1500" kern="1200" dirty="0"/>
        </a:p>
      </dsp:txBody>
      <dsp:txXfrm>
        <a:off x="2426242" y="1886834"/>
        <a:ext cx="1988337" cy="2157232"/>
      </dsp:txXfrm>
    </dsp:sp>
    <dsp:sp modelId="{8E70CED7-12AD-455C-AD95-D987CFF2A53A}">
      <dsp:nvSpPr>
        <dsp:cNvPr id="0" name=""/>
        <dsp:cNvSpPr/>
      </dsp:nvSpPr>
      <dsp:spPr>
        <a:xfrm>
          <a:off x="4632317" y="1779270"/>
          <a:ext cx="2203465" cy="2372360"/>
        </a:xfrm>
        <a:prstGeom prst="round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*przeprowadzenie czynności w niezbędnym zakresie (art. 308 k.p.k.)</a:t>
          </a:r>
          <a:endParaRPr lang="en-US" sz="1500" kern="1200" dirty="0"/>
        </a:p>
      </dsp:txBody>
      <dsp:txXfrm>
        <a:off x="4739881" y="1886834"/>
        <a:ext cx="1988337" cy="2157232"/>
      </dsp:txXfrm>
    </dsp:sp>
    <dsp:sp modelId="{825D0557-FEA3-4AEE-B7A8-B5370F5BE93B}">
      <dsp:nvSpPr>
        <dsp:cNvPr id="0" name=""/>
        <dsp:cNvSpPr/>
      </dsp:nvSpPr>
      <dsp:spPr>
        <a:xfrm>
          <a:off x="6945956" y="1779270"/>
          <a:ext cx="2203465" cy="2372360"/>
        </a:xfrm>
        <a:prstGeom prst="roundRect">
          <a:avLst/>
        </a:prstGeom>
        <a:solidFill>
          <a:schemeClr val="accent2">
            <a:hueOff val="-7763915"/>
            <a:satOff val="34394"/>
            <a:lumOff val="-1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Wydanie postanowienia o wszczęciu postępowania przygotowawczego – dochodzenie/śledztwo)</a:t>
          </a:r>
          <a:endParaRPr lang="en-US" sz="1500" kern="1200" dirty="0"/>
        </a:p>
      </dsp:txBody>
      <dsp:txXfrm>
        <a:off x="7053520" y="1886834"/>
        <a:ext cx="1988337" cy="2157232"/>
      </dsp:txXfrm>
    </dsp:sp>
    <dsp:sp modelId="{322FBD5B-9EEC-4821-A87F-9387164741B8}">
      <dsp:nvSpPr>
        <dsp:cNvPr id="0" name=""/>
        <dsp:cNvSpPr/>
      </dsp:nvSpPr>
      <dsp:spPr>
        <a:xfrm>
          <a:off x="9259594" y="1779270"/>
          <a:ext cx="2203465" cy="2372360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Prowadzenie czynności postępowania przygotowawczego</a:t>
          </a:r>
          <a:endParaRPr lang="en-US" sz="1500" kern="1200" dirty="0"/>
        </a:p>
      </dsp:txBody>
      <dsp:txXfrm>
        <a:off x="9367158" y="1886834"/>
        <a:ext cx="1988337" cy="215723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2C626-20B6-44F7-9DA2-CADCFA1AE72A}">
      <dsp:nvSpPr>
        <dsp:cNvPr id="0" name=""/>
        <dsp:cNvSpPr/>
      </dsp:nvSpPr>
      <dsp:spPr>
        <a:xfrm>
          <a:off x="860107" y="0"/>
          <a:ext cx="9747885" cy="59309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A7E48A-6060-4984-ACF6-35D323D863FB}">
      <dsp:nvSpPr>
        <dsp:cNvPr id="0" name=""/>
        <dsp:cNvSpPr/>
      </dsp:nvSpPr>
      <dsp:spPr>
        <a:xfrm>
          <a:off x="5039" y="1779270"/>
          <a:ext cx="2203465" cy="2372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Wydanie i ogłoszenie postanowienia o przedstawieniu zarzutów/przesłuchanie w charakterze podejrzanego z poinformowaniem o treści zarzutu</a:t>
          </a:r>
        </a:p>
      </dsp:txBody>
      <dsp:txXfrm>
        <a:off x="112603" y="1886834"/>
        <a:ext cx="1988337" cy="2157232"/>
      </dsp:txXfrm>
    </dsp:sp>
    <dsp:sp modelId="{D0025289-8E8F-40A1-A0DA-737C87374E0B}">
      <dsp:nvSpPr>
        <dsp:cNvPr id="0" name=""/>
        <dsp:cNvSpPr/>
      </dsp:nvSpPr>
      <dsp:spPr>
        <a:xfrm>
          <a:off x="2318678" y="1779270"/>
          <a:ext cx="2203465" cy="2372360"/>
        </a:xfrm>
        <a:prstGeom prst="roundRect">
          <a:avLst/>
        </a:prstGeom>
        <a:solidFill>
          <a:schemeClr val="accent2">
            <a:hueOff val="-2587972"/>
            <a:satOff val="11465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Wydanie postanowienia o zamknięciu śledztwa/dochodzenia* </a:t>
          </a:r>
          <a:endParaRPr lang="en-US" sz="1500" kern="1200" dirty="0"/>
        </a:p>
      </dsp:txBody>
      <dsp:txXfrm>
        <a:off x="2426242" y="1886834"/>
        <a:ext cx="1988337" cy="2157232"/>
      </dsp:txXfrm>
    </dsp:sp>
    <dsp:sp modelId="{8E70CED7-12AD-455C-AD95-D987CFF2A53A}">
      <dsp:nvSpPr>
        <dsp:cNvPr id="0" name=""/>
        <dsp:cNvSpPr/>
      </dsp:nvSpPr>
      <dsp:spPr>
        <a:xfrm>
          <a:off x="4632317" y="1779270"/>
          <a:ext cx="2203465" cy="2372360"/>
        </a:xfrm>
        <a:prstGeom prst="round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Skierowanie do sądu skargi inicjującej postępowanie sądowe</a:t>
          </a:r>
          <a:endParaRPr lang="en-US" sz="1500" kern="1200" dirty="0"/>
        </a:p>
      </dsp:txBody>
      <dsp:txXfrm>
        <a:off x="4739881" y="1886834"/>
        <a:ext cx="1988337" cy="2157232"/>
      </dsp:txXfrm>
    </dsp:sp>
    <dsp:sp modelId="{825D0557-FEA3-4AEE-B7A8-B5370F5BE93B}">
      <dsp:nvSpPr>
        <dsp:cNvPr id="0" name=""/>
        <dsp:cNvSpPr/>
      </dsp:nvSpPr>
      <dsp:spPr>
        <a:xfrm>
          <a:off x="6945956" y="1779270"/>
          <a:ext cx="2203465" cy="2372360"/>
        </a:xfrm>
        <a:prstGeom prst="roundRect">
          <a:avLst/>
        </a:prstGeom>
        <a:solidFill>
          <a:schemeClr val="accent2">
            <a:hueOff val="-7763915"/>
            <a:satOff val="34394"/>
            <a:lumOff val="-1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Formalna i merytoryczna kontrola skargi inicjującej postępowanie sądowe</a:t>
          </a:r>
          <a:endParaRPr lang="en-US" sz="1500" kern="1200" dirty="0"/>
        </a:p>
      </dsp:txBody>
      <dsp:txXfrm>
        <a:off x="7053520" y="1886834"/>
        <a:ext cx="1988337" cy="2157232"/>
      </dsp:txXfrm>
    </dsp:sp>
    <dsp:sp modelId="{322FBD5B-9EEC-4821-A87F-9387164741B8}">
      <dsp:nvSpPr>
        <dsp:cNvPr id="0" name=""/>
        <dsp:cNvSpPr/>
      </dsp:nvSpPr>
      <dsp:spPr>
        <a:xfrm>
          <a:off x="9259594" y="1779270"/>
          <a:ext cx="2203465" cy="2372360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*wyrokowanie na posiedzeniu</a:t>
          </a:r>
          <a:endParaRPr lang="en-US" sz="1500" kern="1200" dirty="0"/>
        </a:p>
      </dsp:txBody>
      <dsp:txXfrm>
        <a:off x="9367158" y="1886834"/>
        <a:ext cx="1988337" cy="21572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73C26-CC25-46A0-9F2A-2823CC6D95D7}">
      <dsp:nvSpPr>
        <dsp:cNvPr id="0" name=""/>
        <dsp:cNvSpPr/>
      </dsp:nvSpPr>
      <dsp:spPr>
        <a:xfrm>
          <a:off x="0" y="0"/>
          <a:ext cx="7731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6A718-8E26-4F8E-876C-8897A53927EF}">
      <dsp:nvSpPr>
        <dsp:cNvPr id="0" name=""/>
        <dsp:cNvSpPr/>
      </dsp:nvSpPr>
      <dsp:spPr>
        <a:xfrm>
          <a:off x="0" y="0"/>
          <a:ext cx="1546225" cy="310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Przestępstwo to:</a:t>
          </a:r>
        </a:p>
      </dsp:txBody>
      <dsp:txXfrm>
        <a:off x="0" y="0"/>
        <a:ext cx="1546225" cy="3101975"/>
      </dsp:txXfrm>
    </dsp:sp>
    <dsp:sp modelId="{8091E17B-55C3-4ACD-9ACD-F5DBC7289AEF}">
      <dsp:nvSpPr>
        <dsp:cNvPr id="0" name=""/>
        <dsp:cNvSpPr/>
      </dsp:nvSpPr>
      <dsp:spPr>
        <a:xfrm>
          <a:off x="1662191" y="36464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A) inaczej czyn zabroniony</a:t>
          </a:r>
        </a:p>
      </dsp:txBody>
      <dsp:txXfrm>
        <a:off x="1662191" y="36464"/>
        <a:ext cx="6068933" cy="729297"/>
      </dsp:txXfrm>
    </dsp:sp>
    <dsp:sp modelId="{51D1AA07-3922-457F-9DBF-D4ACE16AC75B}">
      <dsp:nvSpPr>
        <dsp:cNvPr id="0" name=""/>
        <dsp:cNvSpPr/>
      </dsp:nvSpPr>
      <dsp:spPr>
        <a:xfrm>
          <a:off x="1546225" y="765762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D38D4-B3A6-496B-BADA-A401463E4580}">
      <dsp:nvSpPr>
        <dsp:cNvPr id="0" name=""/>
        <dsp:cNvSpPr/>
      </dsp:nvSpPr>
      <dsp:spPr>
        <a:xfrm>
          <a:off x="1662191" y="802227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B) wykroczenie o znacznym ładunku społecznej szkodliwości</a:t>
          </a:r>
        </a:p>
      </dsp:txBody>
      <dsp:txXfrm>
        <a:off x="1662191" y="802227"/>
        <a:ext cx="6068933" cy="729297"/>
      </dsp:txXfrm>
    </dsp:sp>
    <dsp:sp modelId="{207957E3-A6C5-408E-94CC-E3DD2A564EA3}">
      <dsp:nvSpPr>
        <dsp:cNvPr id="0" name=""/>
        <dsp:cNvSpPr/>
      </dsp:nvSpPr>
      <dsp:spPr>
        <a:xfrm>
          <a:off x="1546225" y="1531524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19F88-D28B-4BD8-B959-6356B38A9390}">
      <dsp:nvSpPr>
        <dsp:cNvPr id="0" name=""/>
        <dsp:cNvSpPr/>
      </dsp:nvSpPr>
      <dsp:spPr>
        <a:xfrm>
          <a:off x="1662191" y="1567989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C) czyn, o znamionach określonych w ustawie, obowiązującej w trakcie jego popełnienia, bezprawny, społecznie szkodliwy, zawiniony</a:t>
          </a:r>
        </a:p>
      </dsp:txBody>
      <dsp:txXfrm>
        <a:off x="1662191" y="1567989"/>
        <a:ext cx="6068933" cy="729297"/>
      </dsp:txXfrm>
    </dsp:sp>
    <dsp:sp modelId="{786EB7A2-CD21-41C8-889B-F3A357C2267D}">
      <dsp:nvSpPr>
        <dsp:cNvPr id="0" name=""/>
        <dsp:cNvSpPr/>
      </dsp:nvSpPr>
      <dsp:spPr>
        <a:xfrm>
          <a:off x="1546225" y="2297286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A3B30-1CC7-41AD-8694-8CC6BD398585}">
      <dsp:nvSpPr>
        <dsp:cNvPr id="0" name=""/>
        <dsp:cNvSpPr/>
      </dsp:nvSpPr>
      <dsp:spPr>
        <a:xfrm>
          <a:off x="1662191" y="2333751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D) czyn, karalny, karygodny i bezprawny.</a:t>
          </a:r>
        </a:p>
      </dsp:txBody>
      <dsp:txXfrm>
        <a:off x="1662191" y="2333751"/>
        <a:ext cx="6068933" cy="729297"/>
      </dsp:txXfrm>
    </dsp:sp>
    <dsp:sp modelId="{28F3BA2B-8BAA-4DAE-824A-E325BA46016B}">
      <dsp:nvSpPr>
        <dsp:cNvPr id="0" name=""/>
        <dsp:cNvSpPr/>
      </dsp:nvSpPr>
      <dsp:spPr>
        <a:xfrm>
          <a:off x="1546225" y="3063048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2C626-20B6-44F7-9DA2-CADCFA1AE72A}">
      <dsp:nvSpPr>
        <dsp:cNvPr id="0" name=""/>
        <dsp:cNvSpPr/>
      </dsp:nvSpPr>
      <dsp:spPr>
        <a:xfrm>
          <a:off x="860107" y="0"/>
          <a:ext cx="9747885" cy="59309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A7E48A-6060-4984-ACF6-35D323D863FB}">
      <dsp:nvSpPr>
        <dsp:cNvPr id="0" name=""/>
        <dsp:cNvSpPr/>
      </dsp:nvSpPr>
      <dsp:spPr>
        <a:xfrm>
          <a:off x="28568" y="1766577"/>
          <a:ext cx="2203465" cy="2372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Skierowanie sprawy na rozprawę</a:t>
          </a:r>
        </a:p>
      </dsp:txBody>
      <dsp:txXfrm>
        <a:off x="136132" y="1874141"/>
        <a:ext cx="1988337" cy="2157232"/>
      </dsp:txXfrm>
    </dsp:sp>
    <dsp:sp modelId="{D0025289-8E8F-40A1-A0DA-737C87374E0B}">
      <dsp:nvSpPr>
        <dsp:cNvPr id="0" name=""/>
        <dsp:cNvSpPr/>
      </dsp:nvSpPr>
      <dsp:spPr>
        <a:xfrm>
          <a:off x="2318678" y="1779270"/>
          <a:ext cx="2203465" cy="2372360"/>
        </a:xfrm>
        <a:prstGeom prst="roundRect">
          <a:avLst/>
        </a:prstGeom>
        <a:solidFill>
          <a:schemeClr val="accent2">
            <a:hueOff val="-2587972"/>
            <a:satOff val="11465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Rozprawa główna</a:t>
          </a:r>
          <a:endParaRPr lang="en-US" sz="1900" kern="1200" dirty="0"/>
        </a:p>
      </dsp:txBody>
      <dsp:txXfrm>
        <a:off x="2426242" y="1886834"/>
        <a:ext cx="1988337" cy="2157232"/>
      </dsp:txXfrm>
    </dsp:sp>
    <dsp:sp modelId="{8E70CED7-12AD-455C-AD95-D987CFF2A53A}">
      <dsp:nvSpPr>
        <dsp:cNvPr id="0" name=""/>
        <dsp:cNvSpPr/>
      </dsp:nvSpPr>
      <dsp:spPr>
        <a:xfrm>
          <a:off x="4632317" y="1779270"/>
          <a:ext cx="2203465" cy="2372360"/>
        </a:xfrm>
        <a:prstGeom prst="round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Wyrokowanie </a:t>
          </a:r>
          <a:endParaRPr lang="en-US" sz="1900" kern="1200" dirty="0"/>
        </a:p>
      </dsp:txBody>
      <dsp:txXfrm>
        <a:off x="4739881" y="1886834"/>
        <a:ext cx="1988337" cy="2157232"/>
      </dsp:txXfrm>
    </dsp:sp>
    <dsp:sp modelId="{825D0557-FEA3-4AEE-B7A8-B5370F5BE93B}">
      <dsp:nvSpPr>
        <dsp:cNvPr id="0" name=""/>
        <dsp:cNvSpPr/>
      </dsp:nvSpPr>
      <dsp:spPr>
        <a:xfrm>
          <a:off x="6945956" y="1779270"/>
          <a:ext cx="2203465" cy="2372360"/>
        </a:xfrm>
        <a:prstGeom prst="roundRect">
          <a:avLst/>
        </a:prstGeom>
        <a:solidFill>
          <a:schemeClr val="accent2">
            <a:hueOff val="-7763915"/>
            <a:satOff val="34394"/>
            <a:lumOff val="-1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Wniesienie środka zaskarżenia</a:t>
          </a:r>
          <a:endParaRPr lang="en-US" sz="1900" kern="1200" dirty="0"/>
        </a:p>
      </dsp:txBody>
      <dsp:txXfrm>
        <a:off x="7053520" y="1886834"/>
        <a:ext cx="1988337" cy="2157232"/>
      </dsp:txXfrm>
    </dsp:sp>
    <dsp:sp modelId="{322FBD5B-9EEC-4821-A87F-9387164741B8}">
      <dsp:nvSpPr>
        <dsp:cNvPr id="0" name=""/>
        <dsp:cNvSpPr/>
      </dsp:nvSpPr>
      <dsp:spPr>
        <a:xfrm>
          <a:off x="9259594" y="1779270"/>
          <a:ext cx="2203465" cy="2372360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Postępowanie </a:t>
          </a:r>
          <a:r>
            <a:rPr lang="pl-PL" sz="1900" kern="1200" dirty="0" err="1"/>
            <a:t>międzyinstancyjne</a:t>
          </a:r>
          <a:endParaRPr lang="en-US" sz="1900" kern="1200" dirty="0"/>
        </a:p>
      </dsp:txBody>
      <dsp:txXfrm>
        <a:off x="9367158" y="1886834"/>
        <a:ext cx="1988337" cy="215723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2C626-20B6-44F7-9DA2-CADCFA1AE72A}">
      <dsp:nvSpPr>
        <dsp:cNvPr id="0" name=""/>
        <dsp:cNvSpPr/>
      </dsp:nvSpPr>
      <dsp:spPr>
        <a:xfrm>
          <a:off x="860107" y="0"/>
          <a:ext cx="9747885" cy="59309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A7E48A-6060-4984-ACF6-35D323D863FB}">
      <dsp:nvSpPr>
        <dsp:cNvPr id="0" name=""/>
        <dsp:cNvSpPr/>
      </dsp:nvSpPr>
      <dsp:spPr>
        <a:xfrm>
          <a:off x="28568" y="1766577"/>
          <a:ext cx="2203465" cy="2372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Kontrola formalna środka zaskarżenia</a:t>
          </a:r>
        </a:p>
      </dsp:txBody>
      <dsp:txXfrm>
        <a:off x="136132" y="1874141"/>
        <a:ext cx="1988337" cy="2157232"/>
      </dsp:txXfrm>
    </dsp:sp>
    <dsp:sp modelId="{D0025289-8E8F-40A1-A0DA-737C87374E0B}">
      <dsp:nvSpPr>
        <dsp:cNvPr id="0" name=""/>
        <dsp:cNvSpPr/>
      </dsp:nvSpPr>
      <dsp:spPr>
        <a:xfrm>
          <a:off x="2318678" y="1779270"/>
          <a:ext cx="2203465" cy="2372360"/>
        </a:xfrm>
        <a:prstGeom prst="roundRect">
          <a:avLst/>
        </a:prstGeom>
        <a:solidFill>
          <a:schemeClr val="accent2">
            <a:hueOff val="-2587972"/>
            <a:satOff val="11465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Rozprawa apelacyjna</a:t>
          </a:r>
          <a:endParaRPr lang="en-US" sz="1900" kern="1200" dirty="0"/>
        </a:p>
      </dsp:txBody>
      <dsp:txXfrm>
        <a:off x="2426242" y="1886834"/>
        <a:ext cx="1988337" cy="2157232"/>
      </dsp:txXfrm>
    </dsp:sp>
    <dsp:sp modelId="{8E70CED7-12AD-455C-AD95-D987CFF2A53A}">
      <dsp:nvSpPr>
        <dsp:cNvPr id="0" name=""/>
        <dsp:cNvSpPr/>
      </dsp:nvSpPr>
      <dsp:spPr>
        <a:xfrm>
          <a:off x="4632317" y="1779270"/>
          <a:ext cx="2203465" cy="2372360"/>
        </a:xfrm>
        <a:prstGeom prst="round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Wyrokowanie </a:t>
          </a:r>
          <a:endParaRPr lang="en-US" sz="1900" kern="1200" dirty="0"/>
        </a:p>
      </dsp:txBody>
      <dsp:txXfrm>
        <a:off x="4739881" y="1886834"/>
        <a:ext cx="1988337" cy="2157232"/>
      </dsp:txXfrm>
    </dsp:sp>
    <dsp:sp modelId="{825D0557-FEA3-4AEE-B7A8-B5370F5BE93B}">
      <dsp:nvSpPr>
        <dsp:cNvPr id="0" name=""/>
        <dsp:cNvSpPr/>
      </dsp:nvSpPr>
      <dsp:spPr>
        <a:xfrm>
          <a:off x="7016734" y="1735737"/>
          <a:ext cx="2203465" cy="2372360"/>
        </a:xfrm>
        <a:prstGeom prst="roundRect">
          <a:avLst/>
        </a:prstGeom>
        <a:solidFill>
          <a:schemeClr val="accent2">
            <a:hueOff val="-7763915"/>
            <a:satOff val="34394"/>
            <a:lumOff val="-1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*wniesienie i rozpoznanie nadzwyczajnego środka zaskarżenia</a:t>
          </a:r>
          <a:endParaRPr lang="en-US" sz="1900" kern="1200" dirty="0"/>
        </a:p>
      </dsp:txBody>
      <dsp:txXfrm>
        <a:off x="7124298" y="1843301"/>
        <a:ext cx="1988337" cy="2157232"/>
      </dsp:txXfrm>
    </dsp:sp>
    <dsp:sp modelId="{322FBD5B-9EEC-4821-A87F-9387164741B8}">
      <dsp:nvSpPr>
        <dsp:cNvPr id="0" name=""/>
        <dsp:cNvSpPr/>
      </dsp:nvSpPr>
      <dsp:spPr>
        <a:xfrm>
          <a:off x="9259594" y="1779270"/>
          <a:ext cx="2203465" cy="2372360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Postępowanie </a:t>
          </a:r>
          <a:r>
            <a:rPr lang="pl-PL" sz="1900" kern="1200" dirty="0" err="1"/>
            <a:t>międzyinstancyjne</a:t>
          </a:r>
          <a:endParaRPr lang="en-US" sz="1900" kern="1200" dirty="0"/>
        </a:p>
      </dsp:txBody>
      <dsp:txXfrm>
        <a:off x="9367158" y="1886834"/>
        <a:ext cx="1988337" cy="215723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4544A-76BE-4B48-90B3-246F3E48A9A3}">
      <dsp:nvSpPr>
        <dsp:cNvPr id="0" name=""/>
        <dsp:cNvSpPr/>
      </dsp:nvSpPr>
      <dsp:spPr>
        <a:xfrm>
          <a:off x="0" y="29564"/>
          <a:ext cx="2303722" cy="1151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Z oskarżenia publicznego (z urzędu)</a:t>
          </a:r>
        </a:p>
      </dsp:txBody>
      <dsp:txXfrm>
        <a:off x="33737" y="63301"/>
        <a:ext cx="2236248" cy="1084387"/>
      </dsp:txXfrm>
    </dsp:sp>
    <dsp:sp modelId="{50FB8F26-E017-4DA1-B33C-552012D1F8B8}">
      <dsp:nvSpPr>
        <dsp:cNvPr id="0" name=""/>
        <dsp:cNvSpPr/>
      </dsp:nvSpPr>
      <dsp:spPr>
        <a:xfrm>
          <a:off x="184652" y="1181425"/>
          <a:ext cx="91440" cy="11130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13037"/>
              </a:lnTo>
              <a:lnTo>
                <a:pt x="110987" y="11130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9D1D1-8CB6-4F3F-9E86-74214D7D27B7}">
      <dsp:nvSpPr>
        <dsp:cNvPr id="0" name=""/>
        <dsp:cNvSpPr/>
      </dsp:nvSpPr>
      <dsp:spPr>
        <a:xfrm>
          <a:off x="295640" y="1508151"/>
          <a:ext cx="2779910" cy="15726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Bezwarunkowy- zasada</a:t>
          </a:r>
        </a:p>
      </dsp:txBody>
      <dsp:txXfrm>
        <a:off x="341701" y="1554212"/>
        <a:ext cx="2687788" cy="1480502"/>
      </dsp:txXfrm>
    </dsp:sp>
    <dsp:sp modelId="{EFED1D1E-D7C1-4E6E-A4EC-9C860C326D98}">
      <dsp:nvSpPr>
        <dsp:cNvPr id="0" name=""/>
        <dsp:cNvSpPr/>
      </dsp:nvSpPr>
      <dsp:spPr>
        <a:xfrm>
          <a:off x="184652" y="1181425"/>
          <a:ext cx="91440" cy="28561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56166"/>
              </a:lnTo>
              <a:lnTo>
                <a:pt x="110987" y="28561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3E66EA-8C21-4ABD-8097-99EC18A9A250}">
      <dsp:nvSpPr>
        <dsp:cNvPr id="0" name=""/>
        <dsp:cNvSpPr/>
      </dsp:nvSpPr>
      <dsp:spPr>
        <a:xfrm>
          <a:off x="295640" y="3189315"/>
          <a:ext cx="2790470" cy="16965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Warunkowy- na wniosek: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a) Wniosek pokrzywdzonego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b) Zezwolenie na ściganie (immunitety formalne)</a:t>
          </a:r>
        </a:p>
      </dsp:txBody>
      <dsp:txXfrm>
        <a:off x="345330" y="3239005"/>
        <a:ext cx="2691090" cy="1597173"/>
      </dsp:txXfrm>
    </dsp:sp>
    <dsp:sp modelId="{99BEE9A0-290B-4365-AFD9-B2B49B7B1108}">
      <dsp:nvSpPr>
        <dsp:cNvPr id="0" name=""/>
        <dsp:cNvSpPr/>
      </dsp:nvSpPr>
      <dsp:spPr>
        <a:xfrm>
          <a:off x="4614197" y="1436"/>
          <a:ext cx="2303722" cy="1151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Z oskarżenia prywatnego</a:t>
          </a:r>
        </a:p>
      </dsp:txBody>
      <dsp:txXfrm>
        <a:off x="4647934" y="35173"/>
        <a:ext cx="2236248" cy="1084387"/>
      </dsp:txXfrm>
    </dsp:sp>
    <dsp:sp modelId="{A1AE29E5-7CF7-4899-B940-5B1152E1CD5F}">
      <dsp:nvSpPr>
        <dsp:cNvPr id="0" name=""/>
        <dsp:cNvSpPr/>
      </dsp:nvSpPr>
      <dsp:spPr>
        <a:xfrm>
          <a:off x="4844569" y="1153297"/>
          <a:ext cx="230372" cy="1368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8629"/>
              </a:lnTo>
              <a:lnTo>
                <a:pt x="230372" y="13686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69F65-F0B8-475F-8C4D-85CB16647B20}">
      <dsp:nvSpPr>
        <dsp:cNvPr id="0" name=""/>
        <dsp:cNvSpPr/>
      </dsp:nvSpPr>
      <dsp:spPr>
        <a:xfrm>
          <a:off x="5074941" y="1441262"/>
          <a:ext cx="5212770" cy="2161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Gill Sans MT" panose="020B0502020104020203"/>
              <a:ea typeface="+mn-ea"/>
              <a:cs typeface="+mn-cs"/>
            </a:rPr>
            <a:t>Typy czynów z art.: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Gill Sans MT" panose="020B0502020104020203"/>
              <a:ea typeface="+mn-ea"/>
              <a:cs typeface="+mn-cs"/>
            </a:rPr>
            <a:t>1. 157 § 4 k.k. – tzw. lekki uszczerbek na zdrowiu i nieumyślne spowodowanie lekkiego i średniego uszczerbku na zdrowiu na szkodę osoby najbliższej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Gill Sans MT" panose="020B0502020104020203"/>
              <a:ea typeface="+mn-ea"/>
              <a:cs typeface="+mn-cs"/>
            </a:rPr>
            <a:t>2. 212 k.k.- zniesławienie,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Gill Sans MT" panose="020B0502020104020203"/>
              <a:ea typeface="+mn-ea"/>
              <a:cs typeface="+mn-cs"/>
            </a:rPr>
            <a:t>3. 216 k.k.- zniewaga,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Gill Sans MT" panose="020B0502020104020203"/>
              <a:ea typeface="+mn-ea"/>
              <a:cs typeface="+mn-cs"/>
            </a:rPr>
            <a:t>4. 217 k.k.- naruszenie nietykalności cielesnej</a:t>
          </a:r>
        </a:p>
      </dsp:txBody>
      <dsp:txXfrm>
        <a:off x="5138244" y="1504565"/>
        <a:ext cx="5086164" cy="2034722"/>
      </dsp:txXfrm>
    </dsp:sp>
    <dsp:sp modelId="{5AE6CDF6-180D-4EA2-B5E5-A26A7267CC45}">
      <dsp:nvSpPr>
        <dsp:cNvPr id="0" name=""/>
        <dsp:cNvSpPr/>
      </dsp:nvSpPr>
      <dsp:spPr>
        <a:xfrm>
          <a:off x="4844569" y="1153297"/>
          <a:ext cx="1665277" cy="3286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6489"/>
              </a:lnTo>
              <a:lnTo>
                <a:pt x="1665277" y="32864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DCAE3-DFCC-498E-BDF5-529C5EDECE32}">
      <dsp:nvSpPr>
        <dsp:cNvPr id="0" name=""/>
        <dsp:cNvSpPr/>
      </dsp:nvSpPr>
      <dsp:spPr>
        <a:xfrm>
          <a:off x="6509847" y="3863856"/>
          <a:ext cx="1842977" cy="1151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W wypadku istnienia interesu społecznego, mogą zostać objęte ściganiem z urzędu – art. 60 </a:t>
          </a:r>
          <a:r>
            <a:rPr lang="pl-PL" sz="15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ockwell" panose="02060603020205020403"/>
              <a:ea typeface="+mn-ea"/>
              <a:cs typeface="+mn-cs"/>
            </a:rPr>
            <a:t>§ 1</a:t>
          </a:r>
          <a:r>
            <a:rPr lang="pl-PL" sz="1500" kern="1200" dirty="0"/>
            <a:t> k.p.k.</a:t>
          </a:r>
        </a:p>
      </dsp:txBody>
      <dsp:txXfrm>
        <a:off x="6543584" y="3897593"/>
        <a:ext cx="1775503" cy="108438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9A571-5D3A-41B1-B6A9-E6C33D1209FC}">
      <dsp:nvSpPr>
        <dsp:cNvPr id="0" name=""/>
        <dsp:cNvSpPr/>
      </dsp:nvSpPr>
      <dsp:spPr>
        <a:xfrm>
          <a:off x="0" y="119229"/>
          <a:ext cx="11591779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Wniosek o ściganie (art. 12 par. 1 – 3 k.p.k.)</a:t>
          </a:r>
          <a:endParaRPr lang="en-GB" sz="2700" kern="1200" dirty="0"/>
        </a:p>
      </dsp:txBody>
      <dsp:txXfrm>
        <a:off x="30842" y="150071"/>
        <a:ext cx="11530095" cy="570116"/>
      </dsp:txXfrm>
    </dsp:sp>
    <dsp:sp modelId="{3EE9014F-A407-4DCC-B068-2A0BD60E98BE}">
      <dsp:nvSpPr>
        <dsp:cNvPr id="0" name=""/>
        <dsp:cNvSpPr/>
      </dsp:nvSpPr>
      <dsp:spPr>
        <a:xfrm>
          <a:off x="0" y="751029"/>
          <a:ext cx="11591779" cy="922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039" tIns="34290" rIns="192024" bIns="34290" numCol="1" spcCol="1270" anchor="t" anchorCtr="0">
          <a:noAutofit/>
        </a:bodyPr>
        <a:lstStyle/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100" kern="1200" dirty="0"/>
            <a:t>Dotyczy przestępstw bezwzględnie wnioskowych – ściganych na wniosek już w typie podstawowym (np. art. 190 k.k.) oraz przestępstw względnie wnioskowych – ściganych na wniosek w typie zmodyfikowanym (np. art. 278 par. 1 i 4 k.k. – kradzież na szkodę osoby </a:t>
          </a:r>
          <a:r>
            <a:rPr lang="pl-PL" sz="2100" kern="1200" dirty="0" err="1"/>
            <a:t>najblizszej</a:t>
          </a:r>
          <a:r>
            <a:rPr lang="pl-PL" sz="2100" kern="1200" dirty="0"/>
            <a:t>)</a:t>
          </a:r>
          <a:endParaRPr lang="en-GB" sz="2100" kern="1200" dirty="0"/>
        </a:p>
      </dsp:txBody>
      <dsp:txXfrm>
        <a:off x="0" y="751029"/>
        <a:ext cx="11591779" cy="922184"/>
      </dsp:txXfrm>
    </dsp:sp>
    <dsp:sp modelId="{DEBF8A9A-BD0B-476A-AA74-5923B957C1BA}">
      <dsp:nvSpPr>
        <dsp:cNvPr id="0" name=""/>
        <dsp:cNvSpPr/>
      </dsp:nvSpPr>
      <dsp:spPr>
        <a:xfrm>
          <a:off x="0" y="1673214"/>
          <a:ext cx="11591779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Zezwolenie na ściganie (art. 13 k.p.k.)</a:t>
          </a:r>
          <a:endParaRPr lang="en-GB" sz="2700" kern="1200" dirty="0"/>
        </a:p>
      </dsp:txBody>
      <dsp:txXfrm>
        <a:off x="30842" y="1704056"/>
        <a:ext cx="11530095" cy="570116"/>
      </dsp:txXfrm>
    </dsp:sp>
    <dsp:sp modelId="{205DBD2A-AE7B-4878-A332-6E02D72D5EA7}">
      <dsp:nvSpPr>
        <dsp:cNvPr id="0" name=""/>
        <dsp:cNvSpPr/>
      </dsp:nvSpPr>
      <dsp:spPr>
        <a:xfrm>
          <a:off x="0" y="2305014"/>
          <a:ext cx="11591779" cy="922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039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100" kern="1200" dirty="0"/>
            <a:t>Dotyczy immunitetów formalnych, które zapewniają </a:t>
          </a:r>
          <a:r>
            <a:rPr lang="pl-PL" sz="2100" b="0" i="0" kern="1200" dirty="0"/>
            <a:t>niedopuszczalność wszczęcia i przeprowadzenia postępowania karnego przeciwko sprawcy przestępstwa, bez zgody uprawnionego organu (np. art.  80 PUSP – immunitet sędziowski)</a:t>
          </a:r>
          <a:endParaRPr lang="en-GB" sz="2100" kern="1200" dirty="0"/>
        </a:p>
      </dsp:txBody>
      <dsp:txXfrm>
        <a:off x="0" y="2305014"/>
        <a:ext cx="11591779" cy="92218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3D340-1482-4552-8FBD-76CAA5DC6822}">
      <dsp:nvSpPr>
        <dsp:cNvPr id="0" name=""/>
        <dsp:cNvSpPr/>
      </dsp:nvSpPr>
      <dsp:spPr>
        <a:xfrm rot="2561352">
          <a:off x="4564794" y="2679429"/>
          <a:ext cx="579351" cy="29355"/>
        </a:xfrm>
        <a:custGeom>
          <a:avLst/>
          <a:gdLst/>
          <a:ahLst/>
          <a:cxnLst/>
          <a:rect l="0" t="0" r="0" b="0"/>
          <a:pathLst>
            <a:path>
              <a:moveTo>
                <a:pt x="0" y="14677"/>
              </a:moveTo>
              <a:lnTo>
                <a:pt x="579351" y="146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3324D-A965-4878-991A-6E048DBEDDA7}">
      <dsp:nvSpPr>
        <dsp:cNvPr id="0" name=""/>
        <dsp:cNvSpPr/>
      </dsp:nvSpPr>
      <dsp:spPr>
        <a:xfrm>
          <a:off x="4641546" y="1891909"/>
          <a:ext cx="643744" cy="29355"/>
        </a:xfrm>
        <a:custGeom>
          <a:avLst/>
          <a:gdLst/>
          <a:ahLst/>
          <a:cxnLst/>
          <a:rect l="0" t="0" r="0" b="0"/>
          <a:pathLst>
            <a:path>
              <a:moveTo>
                <a:pt x="0" y="14677"/>
              </a:moveTo>
              <a:lnTo>
                <a:pt x="643744" y="146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77208E-5DCE-4A2F-AFDD-A77F7B028BF4}">
      <dsp:nvSpPr>
        <dsp:cNvPr id="0" name=""/>
        <dsp:cNvSpPr/>
      </dsp:nvSpPr>
      <dsp:spPr>
        <a:xfrm rot="19038648">
          <a:off x="4564794" y="1104389"/>
          <a:ext cx="579351" cy="29355"/>
        </a:xfrm>
        <a:custGeom>
          <a:avLst/>
          <a:gdLst/>
          <a:ahLst/>
          <a:cxnLst/>
          <a:rect l="0" t="0" r="0" b="0"/>
          <a:pathLst>
            <a:path>
              <a:moveTo>
                <a:pt x="0" y="14677"/>
              </a:moveTo>
              <a:lnTo>
                <a:pt x="579351" y="146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614D7D-C93E-408B-9F77-37F3002F1A67}">
      <dsp:nvSpPr>
        <dsp:cNvPr id="0" name=""/>
        <dsp:cNvSpPr/>
      </dsp:nvSpPr>
      <dsp:spPr>
        <a:xfrm>
          <a:off x="2910618" y="998298"/>
          <a:ext cx="1830933" cy="183093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5A7725-6CFB-4CBB-98CA-3165317F6DA7}">
      <dsp:nvSpPr>
        <dsp:cNvPr id="0" name=""/>
        <dsp:cNvSpPr/>
      </dsp:nvSpPr>
      <dsp:spPr>
        <a:xfrm>
          <a:off x="4921858" y="958"/>
          <a:ext cx="1098559" cy="10985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prstClr val="white"/>
              </a:solidFill>
              <a:latin typeface="Rockwell" panose="02060603020205020403"/>
              <a:ea typeface="+mn-ea"/>
              <a:cs typeface="+mn-cs"/>
            </a:rPr>
            <a:t>Zasadnicze</a:t>
          </a:r>
        </a:p>
      </dsp:txBody>
      <dsp:txXfrm>
        <a:off x="5082738" y="161838"/>
        <a:ext cx="776799" cy="776799"/>
      </dsp:txXfrm>
    </dsp:sp>
    <dsp:sp modelId="{D11D41BD-066D-428C-97D0-1644827B21E4}">
      <dsp:nvSpPr>
        <dsp:cNvPr id="0" name=""/>
        <dsp:cNvSpPr/>
      </dsp:nvSpPr>
      <dsp:spPr>
        <a:xfrm>
          <a:off x="6130274" y="958"/>
          <a:ext cx="1647839" cy="1098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Postępowanie karne </a:t>
          </a:r>
          <a:r>
            <a:rPr lang="pl-PL" sz="1300" i="1" kern="1200" dirty="0"/>
            <a:t>sensu stricto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300" kern="1200" dirty="0"/>
        </a:p>
      </dsp:txBody>
      <dsp:txXfrm>
        <a:off x="6130274" y="958"/>
        <a:ext cx="1647839" cy="1098559"/>
      </dsp:txXfrm>
    </dsp:sp>
    <dsp:sp modelId="{CFE166F6-59F3-4B64-A9EE-1254CF42F8F8}">
      <dsp:nvSpPr>
        <dsp:cNvPr id="0" name=""/>
        <dsp:cNvSpPr/>
      </dsp:nvSpPr>
      <dsp:spPr>
        <a:xfrm>
          <a:off x="5285290" y="1357307"/>
          <a:ext cx="1098559" cy="10985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Incydentalne</a:t>
          </a:r>
        </a:p>
      </dsp:txBody>
      <dsp:txXfrm>
        <a:off x="5446170" y="1518187"/>
        <a:ext cx="776799" cy="776799"/>
      </dsp:txXfrm>
    </dsp:sp>
    <dsp:sp modelId="{B34D0BED-4A0A-4317-9BBD-1A5854604941}">
      <dsp:nvSpPr>
        <dsp:cNvPr id="0" name=""/>
        <dsp:cNvSpPr/>
      </dsp:nvSpPr>
      <dsp:spPr>
        <a:xfrm>
          <a:off x="6493706" y="1357307"/>
          <a:ext cx="1647839" cy="1098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Postępowanie w przedmiocie nałożenia kary porządkowej na świadka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300" kern="1200" dirty="0"/>
        </a:p>
      </dsp:txBody>
      <dsp:txXfrm>
        <a:off x="6493706" y="1357307"/>
        <a:ext cx="1647839" cy="1098559"/>
      </dsp:txXfrm>
    </dsp:sp>
    <dsp:sp modelId="{F23ABE13-7E46-4B9E-90CE-58ED75BA97EB}">
      <dsp:nvSpPr>
        <dsp:cNvPr id="0" name=""/>
        <dsp:cNvSpPr/>
      </dsp:nvSpPr>
      <dsp:spPr>
        <a:xfrm>
          <a:off x="4921858" y="2713657"/>
          <a:ext cx="1098559" cy="10985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prstClr val="white"/>
              </a:solidFill>
              <a:latin typeface="Rockwell" panose="02060603020205020403"/>
              <a:ea typeface="+mn-ea"/>
              <a:cs typeface="+mn-cs"/>
            </a:rPr>
            <a:t>Pomocnicze</a:t>
          </a:r>
        </a:p>
      </dsp:txBody>
      <dsp:txXfrm>
        <a:off x="5082738" y="2874537"/>
        <a:ext cx="776799" cy="776799"/>
      </dsp:txXfrm>
    </dsp:sp>
    <dsp:sp modelId="{6E530C37-B020-4E78-ABF1-A2CBE87C776B}">
      <dsp:nvSpPr>
        <dsp:cNvPr id="0" name=""/>
        <dsp:cNvSpPr/>
      </dsp:nvSpPr>
      <dsp:spPr>
        <a:xfrm>
          <a:off x="6130274" y="2713657"/>
          <a:ext cx="1647839" cy="1098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Postępowanie transgraniczne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Krajowa pomoc prawna</a:t>
          </a:r>
        </a:p>
      </dsp:txBody>
      <dsp:txXfrm>
        <a:off x="6130274" y="2713657"/>
        <a:ext cx="1647839" cy="1098559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13324D-A965-4878-991A-6E048DBEDDA7}">
      <dsp:nvSpPr>
        <dsp:cNvPr id="0" name=""/>
        <dsp:cNvSpPr/>
      </dsp:nvSpPr>
      <dsp:spPr>
        <a:xfrm rot="1771779">
          <a:off x="4295193" y="2605751"/>
          <a:ext cx="717809" cy="40693"/>
        </a:xfrm>
        <a:custGeom>
          <a:avLst/>
          <a:gdLst/>
          <a:ahLst/>
          <a:cxnLst/>
          <a:rect l="0" t="0" r="0" b="0"/>
          <a:pathLst>
            <a:path>
              <a:moveTo>
                <a:pt x="0" y="20346"/>
              </a:moveTo>
              <a:lnTo>
                <a:pt x="717809" y="203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77208E-5DCE-4A2F-AFDD-A77F7B028BF4}">
      <dsp:nvSpPr>
        <dsp:cNvPr id="0" name=""/>
        <dsp:cNvSpPr/>
      </dsp:nvSpPr>
      <dsp:spPr>
        <a:xfrm rot="19828221">
          <a:off x="4295193" y="1268329"/>
          <a:ext cx="717809" cy="40693"/>
        </a:xfrm>
        <a:custGeom>
          <a:avLst/>
          <a:gdLst/>
          <a:ahLst/>
          <a:cxnLst/>
          <a:rect l="0" t="0" r="0" b="0"/>
          <a:pathLst>
            <a:path>
              <a:moveTo>
                <a:pt x="0" y="20346"/>
              </a:moveTo>
              <a:lnTo>
                <a:pt x="717809" y="203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614D7D-C93E-408B-9F77-37F3002F1A67}">
      <dsp:nvSpPr>
        <dsp:cNvPr id="0" name=""/>
        <dsp:cNvSpPr/>
      </dsp:nvSpPr>
      <dsp:spPr>
        <a:xfrm>
          <a:off x="2233248" y="717053"/>
          <a:ext cx="2480667" cy="24806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5A7725-6CFB-4CBB-98CA-3165317F6DA7}">
      <dsp:nvSpPr>
        <dsp:cNvPr id="0" name=""/>
        <dsp:cNvSpPr/>
      </dsp:nvSpPr>
      <dsp:spPr>
        <a:xfrm>
          <a:off x="4869711" y="784"/>
          <a:ext cx="1488400" cy="1488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prstClr val="white"/>
              </a:solidFill>
              <a:latin typeface="Rockwell" panose="02060603020205020403"/>
              <a:ea typeface="+mn-ea"/>
              <a:cs typeface="+mn-cs"/>
            </a:rPr>
            <a:t>Następcze</a:t>
          </a:r>
        </a:p>
      </dsp:txBody>
      <dsp:txXfrm>
        <a:off x="5087682" y="218755"/>
        <a:ext cx="1052458" cy="1052458"/>
      </dsp:txXfrm>
    </dsp:sp>
    <dsp:sp modelId="{D11D41BD-066D-428C-97D0-1644827B21E4}">
      <dsp:nvSpPr>
        <dsp:cNvPr id="0" name=""/>
        <dsp:cNvSpPr/>
      </dsp:nvSpPr>
      <dsp:spPr>
        <a:xfrm>
          <a:off x="6506951" y="784"/>
          <a:ext cx="2232600" cy="148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Odszkodowanie za niesłuszne skazanie, aresztowanie lub zatrzymanie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Postępowanie ułaskawieniowe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Postępowanie </a:t>
          </a:r>
          <a:r>
            <a:rPr lang="pl-PL" sz="1400" kern="1200" dirty="0" err="1"/>
            <a:t>ws</a:t>
          </a:r>
          <a:r>
            <a:rPr lang="pl-PL" sz="1400" kern="1200" dirty="0"/>
            <a:t>. wyroku łącznego</a:t>
          </a:r>
        </a:p>
      </dsp:txBody>
      <dsp:txXfrm>
        <a:off x="6506951" y="784"/>
        <a:ext cx="2232600" cy="1488400"/>
      </dsp:txXfrm>
    </dsp:sp>
    <dsp:sp modelId="{CFE166F6-59F3-4B64-A9EE-1254CF42F8F8}">
      <dsp:nvSpPr>
        <dsp:cNvPr id="0" name=""/>
        <dsp:cNvSpPr/>
      </dsp:nvSpPr>
      <dsp:spPr>
        <a:xfrm>
          <a:off x="4869711" y="2425590"/>
          <a:ext cx="1488400" cy="1488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prstClr val="white"/>
              </a:solidFill>
              <a:latin typeface="Rockwell" panose="02060603020205020403"/>
              <a:ea typeface="+mn-ea"/>
              <a:cs typeface="+mn-cs"/>
            </a:rPr>
            <a:t>Uzupełniające</a:t>
          </a:r>
        </a:p>
      </dsp:txBody>
      <dsp:txXfrm>
        <a:off x="5087682" y="2643561"/>
        <a:ext cx="1052458" cy="1052458"/>
      </dsp:txXfrm>
    </dsp:sp>
    <dsp:sp modelId="{B34D0BED-4A0A-4317-9BBD-1A5854604941}">
      <dsp:nvSpPr>
        <dsp:cNvPr id="0" name=""/>
        <dsp:cNvSpPr/>
      </dsp:nvSpPr>
      <dsp:spPr>
        <a:xfrm>
          <a:off x="6506951" y="2425590"/>
          <a:ext cx="2232600" cy="148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Art. 420 k.p.k.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400" kern="1200" dirty="0"/>
        </a:p>
      </dsp:txBody>
      <dsp:txXfrm>
        <a:off x="6506951" y="2425590"/>
        <a:ext cx="2232600" cy="148840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73C26-CC25-46A0-9F2A-2823CC6D95D7}">
      <dsp:nvSpPr>
        <dsp:cNvPr id="0" name=""/>
        <dsp:cNvSpPr/>
      </dsp:nvSpPr>
      <dsp:spPr>
        <a:xfrm>
          <a:off x="0" y="0"/>
          <a:ext cx="7731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6A718-8E26-4F8E-876C-8897A53927EF}">
      <dsp:nvSpPr>
        <dsp:cNvPr id="0" name=""/>
        <dsp:cNvSpPr/>
      </dsp:nvSpPr>
      <dsp:spPr>
        <a:xfrm>
          <a:off x="0" y="0"/>
          <a:ext cx="1546225" cy="310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Przedmiotem procesu karnego jest:</a:t>
          </a:r>
        </a:p>
      </dsp:txBody>
      <dsp:txXfrm>
        <a:off x="0" y="0"/>
        <a:ext cx="1546225" cy="3101975"/>
      </dsp:txXfrm>
    </dsp:sp>
    <dsp:sp modelId="{8091E17B-55C3-4ACD-9ACD-F5DBC7289AEF}">
      <dsp:nvSpPr>
        <dsp:cNvPr id="0" name=""/>
        <dsp:cNvSpPr/>
      </dsp:nvSpPr>
      <dsp:spPr>
        <a:xfrm>
          <a:off x="1662191" y="36464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A) Izolacja sprawcy od społeczeństwa</a:t>
          </a:r>
        </a:p>
      </dsp:txBody>
      <dsp:txXfrm>
        <a:off x="1662191" y="36464"/>
        <a:ext cx="6068933" cy="729297"/>
      </dsp:txXfrm>
    </dsp:sp>
    <dsp:sp modelId="{51D1AA07-3922-457F-9DBF-D4ACE16AC75B}">
      <dsp:nvSpPr>
        <dsp:cNvPr id="0" name=""/>
        <dsp:cNvSpPr/>
      </dsp:nvSpPr>
      <dsp:spPr>
        <a:xfrm>
          <a:off x="1546225" y="765762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D38D4-B3A6-496B-BADA-A401463E4580}">
      <dsp:nvSpPr>
        <dsp:cNvPr id="0" name=""/>
        <dsp:cNvSpPr/>
      </dsp:nvSpPr>
      <dsp:spPr>
        <a:xfrm>
          <a:off x="1662191" y="802227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B) Zhańbienie oskarżonego</a:t>
          </a:r>
        </a:p>
      </dsp:txBody>
      <dsp:txXfrm>
        <a:off x="1662191" y="802227"/>
        <a:ext cx="6068933" cy="729297"/>
      </dsp:txXfrm>
    </dsp:sp>
    <dsp:sp modelId="{207957E3-A6C5-408E-94CC-E3DD2A564EA3}">
      <dsp:nvSpPr>
        <dsp:cNvPr id="0" name=""/>
        <dsp:cNvSpPr/>
      </dsp:nvSpPr>
      <dsp:spPr>
        <a:xfrm>
          <a:off x="1546225" y="1531524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19F88-D28B-4BD8-B959-6356B38A9390}">
      <dsp:nvSpPr>
        <dsp:cNvPr id="0" name=""/>
        <dsp:cNvSpPr/>
      </dsp:nvSpPr>
      <dsp:spPr>
        <a:xfrm>
          <a:off x="1662191" y="1567989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C) Rozstrzygnięcie sprawy w rozsądnym terminie</a:t>
          </a:r>
        </a:p>
      </dsp:txBody>
      <dsp:txXfrm>
        <a:off x="1662191" y="1567989"/>
        <a:ext cx="6068933" cy="729297"/>
      </dsp:txXfrm>
    </dsp:sp>
    <dsp:sp modelId="{786EB7A2-CD21-41C8-889B-F3A357C2267D}">
      <dsp:nvSpPr>
        <dsp:cNvPr id="0" name=""/>
        <dsp:cNvSpPr/>
      </dsp:nvSpPr>
      <dsp:spPr>
        <a:xfrm>
          <a:off x="1546225" y="2297286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A3B30-1CC7-41AD-8694-8CC6BD398585}">
      <dsp:nvSpPr>
        <dsp:cNvPr id="0" name=""/>
        <dsp:cNvSpPr/>
      </dsp:nvSpPr>
      <dsp:spPr>
        <a:xfrm>
          <a:off x="1662191" y="2333751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D) Tworzenie precedensów prawnych (przydatnych przy rozstrzyganiu podobnych spraw w  przyszłości)</a:t>
          </a:r>
        </a:p>
      </dsp:txBody>
      <dsp:txXfrm>
        <a:off x="1662191" y="2333751"/>
        <a:ext cx="6068933" cy="729297"/>
      </dsp:txXfrm>
    </dsp:sp>
    <dsp:sp modelId="{28F3BA2B-8BAA-4DAE-824A-E325BA46016B}">
      <dsp:nvSpPr>
        <dsp:cNvPr id="0" name=""/>
        <dsp:cNvSpPr/>
      </dsp:nvSpPr>
      <dsp:spPr>
        <a:xfrm>
          <a:off x="1546225" y="3063048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73C26-CC25-46A0-9F2A-2823CC6D95D7}">
      <dsp:nvSpPr>
        <dsp:cNvPr id="0" name=""/>
        <dsp:cNvSpPr/>
      </dsp:nvSpPr>
      <dsp:spPr>
        <a:xfrm>
          <a:off x="0" y="0"/>
          <a:ext cx="7731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6A718-8E26-4F8E-876C-8897A53927EF}">
      <dsp:nvSpPr>
        <dsp:cNvPr id="0" name=""/>
        <dsp:cNvSpPr/>
      </dsp:nvSpPr>
      <dsp:spPr>
        <a:xfrm>
          <a:off x="0" y="0"/>
          <a:ext cx="1546225" cy="3990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Z oskarżenia prywatnego ścigane jest:</a:t>
          </a:r>
        </a:p>
      </dsp:txBody>
      <dsp:txXfrm>
        <a:off x="0" y="0"/>
        <a:ext cx="1546225" cy="3990975"/>
      </dsp:txXfrm>
    </dsp:sp>
    <dsp:sp modelId="{8091E17B-55C3-4ACD-9ACD-F5DBC7289AEF}">
      <dsp:nvSpPr>
        <dsp:cNvPr id="0" name=""/>
        <dsp:cNvSpPr/>
      </dsp:nvSpPr>
      <dsp:spPr>
        <a:xfrm>
          <a:off x="1662191" y="46915"/>
          <a:ext cx="6068933" cy="938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A) Przestępstwo kradzieży rzeczy ruchomej na szkodę osoby najbliższej</a:t>
          </a:r>
        </a:p>
      </dsp:txBody>
      <dsp:txXfrm>
        <a:off x="1662191" y="46915"/>
        <a:ext cx="6068933" cy="938307"/>
      </dsp:txXfrm>
    </dsp:sp>
    <dsp:sp modelId="{51D1AA07-3922-457F-9DBF-D4ACE16AC75B}">
      <dsp:nvSpPr>
        <dsp:cNvPr id="0" name=""/>
        <dsp:cNvSpPr/>
      </dsp:nvSpPr>
      <dsp:spPr>
        <a:xfrm>
          <a:off x="1546225" y="985223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D38D4-B3A6-496B-BADA-A401463E4580}">
      <dsp:nvSpPr>
        <dsp:cNvPr id="0" name=""/>
        <dsp:cNvSpPr/>
      </dsp:nvSpPr>
      <dsp:spPr>
        <a:xfrm>
          <a:off x="1662191" y="1032138"/>
          <a:ext cx="6068933" cy="938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B) Przestępstwo </a:t>
          </a:r>
          <a:r>
            <a:rPr lang="pl-PL" sz="1900" kern="1200" dirty="0" err="1"/>
            <a:t>mobbingu</a:t>
          </a:r>
          <a:endParaRPr lang="pl-PL" sz="1900" kern="1200" dirty="0"/>
        </a:p>
      </dsp:txBody>
      <dsp:txXfrm>
        <a:off x="1662191" y="1032138"/>
        <a:ext cx="6068933" cy="938307"/>
      </dsp:txXfrm>
    </dsp:sp>
    <dsp:sp modelId="{207957E3-A6C5-408E-94CC-E3DD2A564EA3}">
      <dsp:nvSpPr>
        <dsp:cNvPr id="0" name=""/>
        <dsp:cNvSpPr/>
      </dsp:nvSpPr>
      <dsp:spPr>
        <a:xfrm>
          <a:off x="1546225" y="1970446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19F88-D28B-4BD8-B959-6356B38A9390}">
      <dsp:nvSpPr>
        <dsp:cNvPr id="0" name=""/>
        <dsp:cNvSpPr/>
      </dsp:nvSpPr>
      <dsp:spPr>
        <a:xfrm>
          <a:off x="1662191" y="2017361"/>
          <a:ext cx="6068933" cy="938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C) Naruszenie nietykalności cielesnej</a:t>
          </a:r>
        </a:p>
      </dsp:txBody>
      <dsp:txXfrm>
        <a:off x="1662191" y="2017361"/>
        <a:ext cx="6068933" cy="938307"/>
      </dsp:txXfrm>
    </dsp:sp>
    <dsp:sp modelId="{786EB7A2-CD21-41C8-889B-F3A357C2267D}">
      <dsp:nvSpPr>
        <dsp:cNvPr id="0" name=""/>
        <dsp:cNvSpPr/>
      </dsp:nvSpPr>
      <dsp:spPr>
        <a:xfrm>
          <a:off x="1546225" y="2955669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A3B30-1CC7-41AD-8694-8CC6BD398585}">
      <dsp:nvSpPr>
        <dsp:cNvPr id="0" name=""/>
        <dsp:cNvSpPr/>
      </dsp:nvSpPr>
      <dsp:spPr>
        <a:xfrm>
          <a:off x="1662191" y="3002585"/>
          <a:ext cx="6068933" cy="938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D) Każdy czyn zabroniony przeciwko mieniu, o ile wartość przedmiotu czynności wykonawczej nie przenosi 500 zł</a:t>
          </a:r>
        </a:p>
      </dsp:txBody>
      <dsp:txXfrm>
        <a:off x="1662191" y="3002585"/>
        <a:ext cx="6068933" cy="938307"/>
      </dsp:txXfrm>
    </dsp:sp>
    <dsp:sp modelId="{28F3BA2B-8BAA-4DAE-824A-E325BA46016B}">
      <dsp:nvSpPr>
        <dsp:cNvPr id="0" name=""/>
        <dsp:cNvSpPr/>
      </dsp:nvSpPr>
      <dsp:spPr>
        <a:xfrm>
          <a:off x="1546225" y="3940892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73C26-CC25-46A0-9F2A-2823CC6D95D7}">
      <dsp:nvSpPr>
        <dsp:cNvPr id="0" name=""/>
        <dsp:cNvSpPr/>
      </dsp:nvSpPr>
      <dsp:spPr>
        <a:xfrm>
          <a:off x="0" y="0"/>
          <a:ext cx="7731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6A718-8E26-4F8E-876C-8897A53927EF}">
      <dsp:nvSpPr>
        <dsp:cNvPr id="0" name=""/>
        <dsp:cNvSpPr/>
      </dsp:nvSpPr>
      <dsp:spPr>
        <a:xfrm>
          <a:off x="0" y="0"/>
          <a:ext cx="1546225" cy="310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Jako oskarżyciela w procesie karnym spotkamy:</a:t>
          </a:r>
        </a:p>
      </dsp:txBody>
      <dsp:txXfrm>
        <a:off x="0" y="0"/>
        <a:ext cx="1546225" cy="3101975"/>
      </dsp:txXfrm>
    </dsp:sp>
    <dsp:sp modelId="{8091E17B-55C3-4ACD-9ACD-F5DBC7289AEF}">
      <dsp:nvSpPr>
        <dsp:cNvPr id="0" name=""/>
        <dsp:cNvSpPr/>
      </dsp:nvSpPr>
      <dsp:spPr>
        <a:xfrm>
          <a:off x="1662191" y="36464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kern="1200" dirty="0"/>
            <a:t>A) prokuraturę</a:t>
          </a:r>
        </a:p>
      </dsp:txBody>
      <dsp:txXfrm>
        <a:off x="1662191" y="36464"/>
        <a:ext cx="6068933" cy="729297"/>
      </dsp:txXfrm>
    </dsp:sp>
    <dsp:sp modelId="{51D1AA07-3922-457F-9DBF-D4ACE16AC75B}">
      <dsp:nvSpPr>
        <dsp:cNvPr id="0" name=""/>
        <dsp:cNvSpPr/>
      </dsp:nvSpPr>
      <dsp:spPr>
        <a:xfrm>
          <a:off x="1546225" y="765762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D38D4-B3A6-496B-BADA-A401463E4580}">
      <dsp:nvSpPr>
        <dsp:cNvPr id="0" name=""/>
        <dsp:cNvSpPr/>
      </dsp:nvSpPr>
      <dsp:spPr>
        <a:xfrm>
          <a:off x="1662191" y="802227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kern="1200" dirty="0"/>
            <a:t>B) prokuratorię</a:t>
          </a:r>
        </a:p>
      </dsp:txBody>
      <dsp:txXfrm>
        <a:off x="1662191" y="802227"/>
        <a:ext cx="6068933" cy="729297"/>
      </dsp:txXfrm>
    </dsp:sp>
    <dsp:sp modelId="{207957E3-A6C5-408E-94CC-E3DD2A564EA3}">
      <dsp:nvSpPr>
        <dsp:cNvPr id="0" name=""/>
        <dsp:cNvSpPr/>
      </dsp:nvSpPr>
      <dsp:spPr>
        <a:xfrm>
          <a:off x="1546225" y="1531524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19F88-D28B-4BD8-B959-6356B38A9390}">
      <dsp:nvSpPr>
        <dsp:cNvPr id="0" name=""/>
        <dsp:cNvSpPr/>
      </dsp:nvSpPr>
      <dsp:spPr>
        <a:xfrm>
          <a:off x="1662191" y="1567989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kern="1200" dirty="0"/>
            <a:t>C) prokuratora</a:t>
          </a:r>
        </a:p>
      </dsp:txBody>
      <dsp:txXfrm>
        <a:off x="1662191" y="1567989"/>
        <a:ext cx="6068933" cy="729297"/>
      </dsp:txXfrm>
    </dsp:sp>
    <dsp:sp modelId="{786EB7A2-CD21-41C8-889B-F3A357C2267D}">
      <dsp:nvSpPr>
        <dsp:cNvPr id="0" name=""/>
        <dsp:cNvSpPr/>
      </dsp:nvSpPr>
      <dsp:spPr>
        <a:xfrm>
          <a:off x="1546225" y="2297286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A3B30-1CC7-41AD-8694-8CC6BD398585}">
      <dsp:nvSpPr>
        <dsp:cNvPr id="0" name=""/>
        <dsp:cNvSpPr/>
      </dsp:nvSpPr>
      <dsp:spPr>
        <a:xfrm>
          <a:off x="1662191" y="2333751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kern="1200" dirty="0"/>
            <a:t>D) prokurenta</a:t>
          </a:r>
        </a:p>
      </dsp:txBody>
      <dsp:txXfrm>
        <a:off x="1662191" y="2333751"/>
        <a:ext cx="6068933" cy="729297"/>
      </dsp:txXfrm>
    </dsp:sp>
    <dsp:sp modelId="{28F3BA2B-8BAA-4DAE-824A-E325BA46016B}">
      <dsp:nvSpPr>
        <dsp:cNvPr id="0" name=""/>
        <dsp:cNvSpPr/>
      </dsp:nvSpPr>
      <dsp:spPr>
        <a:xfrm>
          <a:off x="1546225" y="3063048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73C26-CC25-46A0-9F2A-2823CC6D95D7}">
      <dsp:nvSpPr>
        <dsp:cNvPr id="0" name=""/>
        <dsp:cNvSpPr/>
      </dsp:nvSpPr>
      <dsp:spPr>
        <a:xfrm>
          <a:off x="0" y="0"/>
          <a:ext cx="7731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6A718-8E26-4F8E-876C-8897A53927EF}">
      <dsp:nvSpPr>
        <dsp:cNvPr id="0" name=""/>
        <dsp:cNvSpPr/>
      </dsp:nvSpPr>
      <dsp:spPr>
        <a:xfrm>
          <a:off x="0" y="0"/>
          <a:ext cx="1546225" cy="310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Przedmiotem procesu karnego jest:</a:t>
          </a:r>
        </a:p>
      </dsp:txBody>
      <dsp:txXfrm>
        <a:off x="0" y="0"/>
        <a:ext cx="1546225" cy="3101975"/>
      </dsp:txXfrm>
    </dsp:sp>
    <dsp:sp modelId="{8091E17B-55C3-4ACD-9ACD-F5DBC7289AEF}">
      <dsp:nvSpPr>
        <dsp:cNvPr id="0" name=""/>
        <dsp:cNvSpPr/>
      </dsp:nvSpPr>
      <dsp:spPr>
        <a:xfrm>
          <a:off x="1662191" y="36464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A) Akcja cywilna</a:t>
          </a:r>
        </a:p>
      </dsp:txBody>
      <dsp:txXfrm>
        <a:off x="1662191" y="36464"/>
        <a:ext cx="6068933" cy="729297"/>
      </dsp:txXfrm>
    </dsp:sp>
    <dsp:sp modelId="{51D1AA07-3922-457F-9DBF-D4ACE16AC75B}">
      <dsp:nvSpPr>
        <dsp:cNvPr id="0" name=""/>
        <dsp:cNvSpPr/>
      </dsp:nvSpPr>
      <dsp:spPr>
        <a:xfrm>
          <a:off x="1546225" y="765762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D38D4-B3A6-496B-BADA-A401463E4580}">
      <dsp:nvSpPr>
        <dsp:cNvPr id="0" name=""/>
        <dsp:cNvSpPr/>
      </dsp:nvSpPr>
      <dsp:spPr>
        <a:xfrm>
          <a:off x="1662191" y="802227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B) Klasyfikacja skazanych</a:t>
          </a:r>
        </a:p>
      </dsp:txBody>
      <dsp:txXfrm>
        <a:off x="1662191" y="802227"/>
        <a:ext cx="6068933" cy="729297"/>
      </dsp:txXfrm>
    </dsp:sp>
    <dsp:sp modelId="{207957E3-A6C5-408E-94CC-E3DD2A564EA3}">
      <dsp:nvSpPr>
        <dsp:cNvPr id="0" name=""/>
        <dsp:cNvSpPr/>
      </dsp:nvSpPr>
      <dsp:spPr>
        <a:xfrm>
          <a:off x="1546225" y="1531524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19F88-D28B-4BD8-B959-6356B38A9390}">
      <dsp:nvSpPr>
        <dsp:cNvPr id="0" name=""/>
        <dsp:cNvSpPr/>
      </dsp:nvSpPr>
      <dsp:spPr>
        <a:xfrm>
          <a:off x="1662191" y="1567989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C) Tworzenie precedensów</a:t>
          </a:r>
        </a:p>
      </dsp:txBody>
      <dsp:txXfrm>
        <a:off x="1662191" y="1567989"/>
        <a:ext cx="6068933" cy="729297"/>
      </dsp:txXfrm>
    </dsp:sp>
    <dsp:sp modelId="{786EB7A2-CD21-41C8-889B-F3A357C2267D}">
      <dsp:nvSpPr>
        <dsp:cNvPr id="0" name=""/>
        <dsp:cNvSpPr/>
      </dsp:nvSpPr>
      <dsp:spPr>
        <a:xfrm>
          <a:off x="1546225" y="2297286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A3B30-1CC7-41AD-8694-8CC6BD398585}">
      <dsp:nvSpPr>
        <dsp:cNvPr id="0" name=""/>
        <dsp:cNvSpPr/>
      </dsp:nvSpPr>
      <dsp:spPr>
        <a:xfrm>
          <a:off x="1662191" y="2333751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D) Wykrywanie źródeł przestępczości</a:t>
          </a:r>
        </a:p>
      </dsp:txBody>
      <dsp:txXfrm>
        <a:off x="1662191" y="2333751"/>
        <a:ext cx="6068933" cy="729297"/>
      </dsp:txXfrm>
    </dsp:sp>
    <dsp:sp modelId="{28F3BA2B-8BAA-4DAE-824A-E325BA46016B}">
      <dsp:nvSpPr>
        <dsp:cNvPr id="0" name=""/>
        <dsp:cNvSpPr/>
      </dsp:nvSpPr>
      <dsp:spPr>
        <a:xfrm>
          <a:off x="1546225" y="3063048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73C26-CC25-46A0-9F2A-2823CC6D95D7}">
      <dsp:nvSpPr>
        <dsp:cNvPr id="0" name=""/>
        <dsp:cNvSpPr/>
      </dsp:nvSpPr>
      <dsp:spPr>
        <a:xfrm>
          <a:off x="0" y="0"/>
          <a:ext cx="7731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6A718-8E26-4F8E-876C-8897A53927EF}">
      <dsp:nvSpPr>
        <dsp:cNvPr id="0" name=""/>
        <dsp:cNvSpPr/>
      </dsp:nvSpPr>
      <dsp:spPr>
        <a:xfrm>
          <a:off x="0" y="0"/>
          <a:ext cx="1546225" cy="310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Umyślność to:</a:t>
          </a:r>
        </a:p>
      </dsp:txBody>
      <dsp:txXfrm>
        <a:off x="0" y="0"/>
        <a:ext cx="1546225" cy="3101975"/>
      </dsp:txXfrm>
    </dsp:sp>
    <dsp:sp modelId="{8091E17B-55C3-4ACD-9ACD-F5DBC7289AEF}">
      <dsp:nvSpPr>
        <dsp:cNvPr id="0" name=""/>
        <dsp:cNvSpPr/>
      </dsp:nvSpPr>
      <dsp:spPr>
        <a:xfrm>
          <a:off x="1662191" y="36464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A) zaprzeczenie nieumyślności</a:t>
          </a:r>
        </a:p>
      </dsp:txBody>
      <dsp:txXfrm>
        <a:off x="1662191" y="36464"/>
        <a:ext cx="6068933" cy="729297"/>
      </dsp:txXfrm>
    </dsp:sp>
    <dsp:sp modelId="{51D1AA07-3922-457F-9DBF-D4ACE16AC75B}">
      <dsp:nvSpPr>
        <dsp:cNvPr id="0" name=""/>
        <dsp:cNvSpPr/>
      </dsp:nvSpPr>
      <dsp:spPr>
        <a:xfrm>
          <a:off x="1546225" y="765762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D38D4-B3A6-496B-BADA-A401463E4580}">
      <dsp:nvSpPr>
        <dsp:cNvPr id="0" name=""/>
        <dsp:cNvSpPr/>
      </dsp:nvSpPr>
      <dsp:spPr>
        <a:xfrm>
          <a:off x="1662191" y="802227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B) zamiar</a:t>
          </a:r>
        </a:p>
      </dsp:txBody>
      <dsp:txXfrm>
        <a:off x="1662191" y="802227"/>
        <a:ext cx="6068933" cy="729297"/>
      </dsp:txXfrm>
    </dsp:sp>
    <dsp:sp modelId="{207957E3-A6C5-408E-94CC-E3DD2A564EA3}">
      <dsp:nvSpPr>
        <dsp:cNvPr id="0" name=""/>
        <dsp:cNvSpPr/>
      </dsp:nvSpPr>
      <dsp:spPr>
        <a:xfrm>
          <a:off x="1546225" y="1531524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19F88-D28B-4BD8-B959-6356B38A9390}">
      <dsp:nvSpPr>
        <dsp:cNvPr id="0" name=""/>
        <dsp:cNvSpPr/>
      </dsp:nvSpPr>
      <dsp:spPr>
        <a:xfrm>
          <a:off x="1662191" y="1567989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C) postać zamiaru</a:t>
          </a:r>
        </a:p>
      </dsp:txBody>
      <dsp:txXfrm>
        <a:off x="1662191" y="1567989"/>
        <a:ext cx="6068933" cy="729297"/>
      </dsp:txXfrm>
    </dsp:sp>
    <dsp:sp modelId="{786EB7A2-CD21-41C8-889B-F3A357C2267D}">
      <dsp:nvSpPr>
        <dsp:cNvPr id="0" name=""/>
        <dsp:cNvSpPr/>
      </dsp:nvSpPr>
      <dsp:spPr>
        <a:xfrm>
          <a:off x="1546225" y="2297286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A3B30-1CC7-41AD-8694-8CC6BD398585}">
      <dsp:nvSpPr>
        <dsp:cNvPr id="0" name=""/>
        <dsp:cNvSpPr/>
      </dsp:nvSpPr>
      <dsp:spPr>
        <a:xfrm>
          <a:off x="1662191" y="2333751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D) co najmniej godzenie się na realizację znamion czynu zabronionego. </a:t>
          </a:r>
        </a:p>
      </dsp:txBody>
      <dsp:txXfrm>
        <a:off x="1662191" y="2333751"/>
        <a:ext cx="6068933" cy="729297"/>
      </dsp:txXfrm>
    </dsp:sp>
    <dsp:sp modelId="{28F3BA2B-8BAA-4DAE-824A-E325BA46016B}">
      <dsp:nvSpPr>
        <dsp:cNvPr id="0" name=""/>
        <dsp:cNvSpPr/>
      </dsp:nvSpPr>
      <dsp:spPr>
        <a:xfrm>
          <a:off x="1546225" y="3063048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0BCC9-19FF-474E-A8FE-989FFDDB809D}">
      <dsp:nvSpPr>
        <dsp:cNvPr id="0" name=""/>
        <dsp:cNvSpPr/>
      </dsp:nvSpPr>
      <dsp:spPr>
        <a:xfrm>
          <a:off x="0" y="1072220"/>
          <a:ext cx="10668000" cy="142962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5A13B9-D016-479A-961C-D9DECF22CA92}">
      <dsp:nvSpPr>
        <dsp:cNvPr id="0" name=""/>
        <dsp:cNvSpPr/>
      </dsp:nvSpPr>
      <dsp:spPr>
        <a:xfrm>
          <a:off x="0" y="0"/>
          <a:ext cx="9601200" cy="1429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/>
            <a:t>Uczestnik procesu – podmiot występujący w procesie karnym w przepisanym mu przez prawo karne procesowe roli </a:t>
          </a:r>
        </a:p>
      </dsp:txBody>
      <dsp:txXfrm>
        <a:off x="0" y="0"/>
        <a:ext cx="9601200" cy="1429628"/>
      </dsp:txXfrm>
    </dsp:sp>
    <dsp:sp modelId="{6FF6D8FC-E96F-48F8-9261-907C8D74B560}">
      <dsp:nvSpPr>
        <dsp:cNvPr id="0" name=""/>
        <dsp:cNvSpPr/>
      </dsp:nvSpPr>
      <dsp:spPr>
        <a:xfrm>
          <a:off x="4621896" y="1608331"/>
          <a:ext cx="357407" cy="357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4EE710-83BA-47A0-A2EA-B48694795CEC}">
      <dsp:nvSpPr>
        <dsp:cNvPr id="0" name=""/>
        <dsp:cNvSpPr/>
      </dsp:nvSpPr>
      <dsp:spPr>
        <a:xfrm>
          <a:off x="747719" y="2979"/>
          <a:ext cx="2893214" cy="1735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Organny procesowe</a:t>
          </a:r>
        </a:p>
      </dsp:txBody>
      <dsp:txXfrm>
        <a:off x="747719" y="2979"/>
        <a:ext cx="2893214" cy="1735928"/>
      </dsp:txXfrm>
    </dsp:sp>
    <dsp:sp modelId="{9EE5164D-5E4A-4E09-9BB0-41B2B8BB5B10}">
      <dsp:nvSpPr>
        <dsp:cNvPr id="0" name=""/>
        <dsp:cNvSpPr/>
      </dsp:nvSpPr>
      <dsp:spPr>
        <a:xfrm>
          <a:off x="3930255" y="2979"/>
          <a:ext cx="2893214" cy="1735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Strony procesowe</a:t>
          </a:r>
        </a:p>
      </dsp:txBody>
      <dsp:txXfrm>
        <a:off x="3930255" y="2979"/>
        <a:ext cx="2893214" cy="1735928"/>
      </dsp:txXfrm>
    </dsp:sp>
    <dsp:sp modelId="{347A94EC-81CB-4619-9088-E77559DE27E8}">
      <dsp:nvSpPr>
        <dsp:cNvPr id="0" name=""/>
        <dsp:cNvSpPr/>
      </dsp:nvSpPr>
      <dsp:spPr>
        <a:xfrm>
          <a:off x="7112790" y="2979"/>
          <a:ext cx="2893214" cy="1735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Reprezentanci stron procesowych</a:t>
          </a:r>
        </a:p>
      </dsp:txBody>
      <dsp:txXfrm>
        <a:off x="7112790" y="2979"/>
        <a:ext cx="2893214" cy="1735928"/>
      </dsp:txXfrm>
    </dsp:sp>
    <dsp:sp modelId="{C663B0DD-9B0B-4831-BDF3-3E9310FB6BFA}">
      <dsp:nvSpPr>
        <dsp:cNvPr id="0" name=""/>
        <dsp:cNvSpPr/>
      </dsp:nvSpPr>
      <dsp:spPr>
        <a:xfrm>
          <a:off x="747719" y="2028229"/>
          <a:ext cx="2893214" cy="1735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Rzecznicy interesu społecznego</a:t>
          </a:r>
        </a:p>
      </dsp:txBody>
      <dsp:txXfrm>
        <a:off x="747719" y="2028229"/>
        <a:ext cx="2893214" cy="1735928"/>
      </dsp:txXfrm>
    </dsp:sp>
    <dsp:sp modelId="{8B050822-B89C-4929-8BFA-5C008C2F2F86}">
      <dsp:nvSpPr>
        <dsp:cNvPr id="0" name=""/>
        <dsp:cNvSpPr/>
      </dsp:nvSpPr>
      <dsp:spPr>
        <a:xfrm>
          <a:off x="3930255" y="2028229"/>
          <a:ext cx="2893214" cy="1735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Osobowe źródła dowodu</a:t>
          </a:r>
        </a:p>
      </dsp:txBody>
      <dsp:txXfrm>
        <a:off x="3930255" y="2028229"/>
        <a:ext cx="2893214" cy="1735928"/>
      </dsp:txXfrm>
    </dsp:sp>
    <dsp:sp modelId="{2B2C4EC0-89F9-4475-A2CE-D0FF2BA2F0F8}">
      <dsp:nvSpPr>
        <dsp:cNvPr id="0" name=""/>
        <dsp:cNvSpPr/>
      </dsp:nvSpPr>
      <dsp:spPr>
        <a:xfrm>
          <a:off x="7112790" y="2028229"/>
          <a:ext cx="2893214" cy="1735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Pomocnicy organów procesowych</a:t>
          </a:r>
        </a:p>
      </dsp:txBody>
      <dsp:txXfrm>
        <a:off x="7112790" y="2028229"/>
        <a:ext cx="2893214" cy="1735928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0BCC9-19FF-474E-A8FE-989FFDDB809D}">
      <dsp:nvSpPr>
        <dsp:cNvPr id="0" name=""/>
        <dsp:cNvSpPr/>
      </dsp:nvSpPr>
      <dsp:spPr>
        <a:xfrm>
          <a:off x="0" y="1072220"/>
          <a:ext cx="10668000" cy="142962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5A13B9-D016-479A-961C-D9DECF22CA92}">
      <dsp:nvSpPr>
        <dsp:cNvPr id="0" name=""/>
        <dsp:cNvSpPr/>
      </dsp:nvSpPr>
      <dsp:spPr>
        <a:xfrm>
          <a:off x="3637" y="0"/>
          <a:ext cx="9593924" cy="1429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b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Organ procesowy – uczestnik postępowania, organ państwowy o strukturze organizacyjnej określonej przez przepisy prawa oraz wyposażony przez te przepisy w określone uprawnienia i obowiązki</a:t>
          </a:r>
        </a:p>
      </dsp:txBody>
      <dsp:txXfrm>
        <a:off x="3637" y="0"/>
        <a:ext cx="9593924" cy="1429628"/>
      </dsp:txXfrm>
    </dsp:sp>
    <dsp:sp modelId="{6FF6D8FC-E96F-48F8-9261-907C8D74B560}">
      <dsp:nvSpPr>
        <dsp:cNvPr id="0" name=""/>
        <dsp:cNvSpPr/>
      </dsp:nvSpPr>
      <dsp:spPr>
        <a:xfrm>
          <a:off x="4621896" y="1608331"/>
          <a:ext cx="357407" cy="357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F4BC4D-CBA8-4EFB-82DD-410CC5D5C58E}">
      <dsp:nvSpPr>
        <dsp:cNvPr id="0" name=""/>
        <dsp:cNvSpPr/>
      </dsp:nvSpPr>
      <dsp:spPr>
        <a:xfrm>
          <a:off x="4336417" y="787414"/>
          <a:ext cx="1121333" cy="624187"/>
        </a:xfrm>
        <a:custGeom>
          <a:avLst/>
          <a:gdLst/>
          <a:ahLst/>
          <a:cxnLst/>
          <a:rect l="0" t="0" r="0" b="0"/>
          <a:pathLst>
            <a:path>
              <a:moveTo>
                <a:pt x="1121333" y="0"/>
              </a:moveTo>
              <a:lnTo>
                <a:pt x="1121333" y="624187"/>
              </a:lnTo>
              <a:lnTo>
                <a:pt x="0" y="6241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02D961-4428-41BB-A246-66F9117271A3}">
      <dsp:nvSpPr>
        <dsp:cNvPr id="0" name=""/>
        <dsp:cNvSpPr/>
      </dsp:nvSpPr>
      <dsp:spPr>
        <a:xfrm>
          <a:off x="5457751" y="787414"/>
          <a:ext cx="3660254" cy="1776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1239"/>
              </a:lnTo>
              <a:lnTo>
                <a:pt x="3660254" y="1611239"/>
              </a:lnTo>
              <a:lnTo>
                <a:pt x="3660254" y="17763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DF9641-2D41-4EC4-8D1C-46D35514B1C0}">
      <dsp:nvSpPr>
        <dsp:cNvPr id="0" name=""/>
        <dsp:cNvSpPr/>
      </dsp:nvSpPr>
      <dsp:spPr>
        <a:xfrm>
          <a:off x="5457751" y="564170"/>
          <a:ext cx="2520202" cy="223243"/>
        </a:xfrm>
        <a:custGeom>
          <a:avLst/>
          <a:gdLst/>
          <a:ahLst/>
          <a:cxnLst/>
          <a:rect l="0" t="0" r="0" b="0"/>
          <a:pathLst>
            <a:path>
              <a:moveTo>
                <a:pt x="0" y="223243"/>
              </a:moveTo>
              <a:lnTo>
                <a:pt x="252020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2F2B26-1554-46B2-822C-D6E0A7A1F698}">
      <dsp:nvSpPr>
        <dsp:cNvPr id="0" name=""/>
        <dsp:cNvSpPr/>
      </dsp:nvSpPr>
      <dsp:spPr>
        <a:xfrm>
          <a:off x="2796010" y="787414"/>
          <a:ext cx="2661741" cy="1776339"/>
        </a:xfrm>
        <a:custGeom>
          <a:avLst/>
          <a:gdLst/>
          <a:ahLst/>
          <a:cxnLst/>
          <a:rect l="0" t="0" r="0" b="0"/>
          <a:pathLst>
            <a:path>
              <a:moveTo>
                <a:pt x="2661741" y="0"/>
              </a:moveTo>
              <a:lnTo>
                <a:pt x="2661741" y="1611247"/>
              </a:lnTo>
              <a:lnTo>
                <a:pt x="0" y="1611247"/>
              </a:lnTo>
              <a:lnTo>
                <a:pt x="0" y="17763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220758-49D5-4B63-80E4-EA3E84020D02}">
      <dsp:nvSpPr>
        <dsp:cNvPr id="0" name=""/>
        <dsp:cNvSpPr/>
      </dsp:nvSpPr>
      <dsp:spPr>
        <a:xfrm>
          <a:off x="4671600" y="1263"/>
          <a:ext cx="1572301" cy="786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Organy procesowe</a:t>
          </a:r>
        </a:p>
      </dsp:txBody>
      <dsp:txXfrm>
        <a:off x="4671600" y="1263"/>
        <a:ext cx="1572301" cy="786150"/>
      </dsp:txXfrm>
    </dsp:sp>
    <dsp:sp modelId="{2E98C077-E9CF-402D-8AE0-5883DACB5958}">
      <dsp:nvSpPr>
        <dsp:cNvPr id="0" name=""/>
        <dsp:cNvSpPr/>
      </dsp:nvSpPr>
      <dsp:spPr>
        <a:xfrm>
          <a:off x="1114205" y="2563753"/>
          <a:ext cx="3363608" cy="1212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Postępowania głównego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1. Sąd – skład orzekający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2. Przewodniczący rozprawy lub posiedzenia,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3. Prezes sądu, lub organ, o którym </a:t>
          </a:r>
          <a:r>
            <a:rPr lang="pl-PL" sz="1000" kern="1200" dirty="0">
              <a:solidFill>
                <a:prstClr val="white"/>
              </a:solidFill>
              <a:latin typeface="Rockwell" panose="02060603020205020403"/>
              <a:ea typeface="+mn-ea"/>
              <a:cs typeface="+mn-cs"/>
            </a:rPr>
            <a:t>mowa w art. 93 § 2 k.p.k.</a:t>
          </a:r>
        </a:p>
      </dsp:txBody>
      <dsp:txXfrm>
        <a:off x="1114205" y="2563753"/>
        <a:ext cx="3363608" cy="1212755"/>
      </dsp:txXfrm>
    </dsp:sp>
    <dsp:sp modelId="{71A38665-6DBD-413D-84F8-84E9BDEA3A47}">
      <dsp:nvSpPr>
        <dsp:cNvPr id="0" name=""/>
        <dsp:cNvSpPr/>
      </dsp:nvSpPr>
      <dsp:spPr>
        <a:xfrm>
          <a:off x="6555375" y="564170"/>
          <a:ext cx="2845158" cy="1338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Postępowania odwoławczego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1. Sąd – skład orzekający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2. Przewodniczący rozprawy lub posiedzenia,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3. Prezes sądu, lub organ, o którym </a:t>
          </a:r>
          <a:r>
            <a:rPr lang="pl-PL" sz="1000" kern="1200" dirty="0">
              <a:solidFill>
                <a:prstClr val="white"/>
              </a:solidFill>
              <a:latin typeface="Rockwell" panose="02060603020205020403"/>
              <a:ea typeface="+mn-ea"/>
              <a:cs typeface="+mn-cs"/>
            </a:rPr>
            <a:t>mowa w art. 93 § 2 k.p.k.</a:t>
          </a:r>
          <a:endParaRPr lang="pl-PL" sz="1000" kern="1200" dirty="0"/>
        </a:p>
      </dsp:txBody>
      <dsp:txXfrm>
        <a:off x="6555375" y="564170"/>
        <a:ext cx="2845158" cy="1338059"/>
      </dsp:txXfrm>
    </dsp:sp>
    <dsp:sp modelId="{A19B652A-7A8D-457D-A700-EB1E14701B41}">
      <dsp:nvSpPr>
        <dsp:cNvPr id="0" name=""/>
        <dsp:cNvSpPr/>
      </dsp:nvSpPr>
      <dsp:spPr>
        <a:xfrm>
          <a:off x="7342076" y="2563745"/>
          <a:ext cx="3551860" cy="1891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Postępowania wykonawczego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1. Sąd I instancji, który wydał orzeczenie podlegające wykonaniu,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2. Sąd penitencjarny,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3. Prezes sądu,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4. Sędzia penitencjarny,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5. Dyrektor ZK/AŚ,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… POZOSTAŁE ORGANY</a:t>
          </a:r>
        </a:p>
      </dsp:txBody>
      <dsp:txXfrm>
        <a:off x="7342076" y="2563745"/>
        <a:ext cx="3551860" cy="1891879"/>
      </dsp:txXfrm>
    </dsp:sp>
    <dsp:sp modelId="{2480AF52-2F5B-4D1B-9FFB-A5DE6AF57AEB}">
      <dsp:nvSpPr>
        <dsp:cNvPr id="0" name=""/>
        <dsp:cNvSpPr/>
      </dsp:nvSpPr>
      <dsp:spPr>
        <a:xfrm>
          <a:off x="1639590" y="824040"/>
          <a:ext cx="2696827" cy="11751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Postępowania przygotowawczego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1. Organ prowadzący postępowanie przygotowawcze – prokurator lub organ, o którym mowa w art. 325d,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2. Policja lub inny organ</a:t>
          </a:r>
        </a:p>
      </dsp:txBody>
      <dsp:txXfrm>
        <a:off x="1639590" y="824040"/>
        <a:ext cx="2696827" cy="1175122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3E2C55-70FC-45D9-B8D9-ED072728CD94}">
      <dsp:nvSpPr>
        <dsp:cNvPr id="0" name=""/>
        <dsp:cNvSpPr/>
      </dsp:nvSpPr>
      <dsp:spPr>
        <a:xfrm>
          <a:off x="5376862" y="1639945"/>
          <a:ext cx="4211191" cy="487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622"/>
              </a:lnTo>
              <a:lnTo>
                <a:pt x="4211191" y="243622"/>
              </a:lnTo>
              <a:lnTo>
                <a:pt x="4211191" y="4872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030ECC-D69C-4BA5-8145-26DFD9A40F92}">
      <dsp:nvSpPr>
        <dsp:cNvPr id="0" name=""/>
        <dsp:cNvSpPr/>
      </dsp:nvSpPr>
      <dsp:spPr>
        <a:xfrm>
          <a:off x="5376862" y="1639945"/>
          <a:ext cx="1403730" cy="487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622"/>
              </a:lnTo>
              <a:lnTo>
                <a:pt x="1403730" y="243622"/>
              </a:lnTo>
              <a:lnTo>
                <a:pt x="1403730" y="4872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75C07-DD47-4746-8D89-AB69E330CF19}">
      <dsp:nvSpPr>
        <dsp:cNvPr id="0" name=""/>
        <dsp:cNvSpPr/>
      </dsp:nvSpPr>
      <dsp:spPr>
        <a:xfrm>
          <a:off x="3973131" y="1639945"/>
          <a:ext cx="1403730" cy="487245"/>
        </a:xfrm>
        <a:custGeom>
          <a:avLst/>
          <a:gdLst/>
          <a:ahLst/>
          <a:cxnLst/>
          <a:rect l="0" t="0" r="0" b="0"/>
          <a:pathLst>
            <a:path>
              <a:moveTo>
                <a:pt x="1403730" y="0"/>
              </a:moveTo>
              <a:lnTo>
                <a:pt x="1403730" y="243622"/>
              </a:lnTo>
              <a:lnTo>
                <a:pt x="0" y="243622"/>
              </a:lnTo>
              <a:lnTo>
                <a:pt x="0" y="4872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B7CA4-9D1D-46FD-B2F3-40F04C3C49F0}">
      <dsp:nvSpPr>
        <dsp:cNvPr id="0" name=""/>
        <dsp:cNvSpPr/>
      </dsp:nvSpPr>
      <dsp:spPr>
        <a:xfrm>
          <a:off x="1165670" y="1639945"/>
          <a:ext cx="4211191" cy="487245"/>
        </a:xfrm>
        <a:custGeom>
          <a:avLst/>
          <a:gdLst/>
          <a:ahLst/>
          <a:cxnLst/>
          <a:rect l="0" t="0" r="0" b="0"/>
          <a:pathLst>
            <a:path>
              <a:moveTo>
                <a:pt x="4211191" y="0"/>
              </a:moveTo>
              <a:lnTo>
                <a:pt x="4211191" y="243622"/>
              </a:lnTo>
              <a:lnTo>
                <a:pt x="0" y="243622"/>
              </a:lnTo>
              <a:lnTo>
                <a:pt x="0" y="4872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956C4E-01CF-4258-ADC1-6A2A5D5DD406}">
      <dsp:nvSpPr>
        <dsp:cNvPr id="0" name=""/>
        <dsp:cNvSpPr/>
      </dsp:nvSpPr>
      <dsp:spPr>
        <a:xfrm>
          <a:off x="4216754" y="479837"/>
          <a:ext cx="2320215" cy="11601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Organy</a:t>
          </a:r>
        </a:p>
      </dsp:txBody>
      <dsp:txXfrm>
        <a:off x="4216754" y="479837"/>
        <a:ext cx="2320215" cy="1160107"/>
      </dsp:txXfrm>
    </dsp:sp>
    <dsp:sp modelId="{D6C510A1-52EA-4DA1-B559-C09B2CC9F8EE}">
      <dsp:nvSpPr>
        <dsp:cNvPr id="0" name=""/>
        <dsp:cNvSpPr/>
      </dsp:nvSpPr>
      <dsp:spPr>
        <a:xfrm>
          <a:off x="5562" y="2127191"/>
          <a:ext cx="2320215" cy="11601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Postępowania przygotowawczego</a:t>
          </a:r>
        </a:p>
      </dsp:txBody>
      <dsp:txXfrm>
        <a:off x="5562" y="2127191"/>
        <a:ext cx="2320215" cy="1160107"/>
      </dsp:txXfrm>
    </dsp:sp>
    <dsp:sp modelId="{7575CDA6-EBB5-43C1-8B78-1BCE62339835}">
      <dsp:nvSpPr>
        <dsp:cNvPr id="0" name=""/>
        <dsp:cNvSpPr/>
      </dsp:nvSpPr>
      <dsp:spPr>
        <a:xfrm>
          <a:off x="2813023" y="2127191"/>
          <a:ext cx="2320215" cy="11601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Postępowania sądowego</a:t>
          </a:r>
        </a:p>
      </dsp:txBody>
      <dsp:txXfrm>
        <a:off x="2813023" y="2127191"/>
        <a:ext cx="2320215" cy="1160107"/>
      </dsp:txXfrm>
    </dsp:sp>
    <dsp:sp modelId="{EB28EF7C-55E2-4AB7-AEB9-16007F376749}">
      <dsp:nvSpPr>
        <dsp:cNvPr id="0" name=""/>
        <dsp:cNvSpPr/>
      </dsp:nvSpPr>
      <dsp:spPr>
        <a:xfrm>
          <a:off x="5620485" y="2127191"/>
          <a:ext cx="2320215" cy="11601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Postępowania odwoławczego</a:t>
          </a:r>
        </a:p>
      </dsp:txBody>
      <dsp:txXfrm>
        <a:off x="5620485" y="2127191"/>
        <a:ext cx="2320215" cy="1160107"/>
      </dsp:txXfrm>
    </dsp:sp>
    <dsp:sp modelId="{121A519F-A234-4704-AE45-0CE952B88D0A}">
      <dsp:nvSpPr>
        <dsp:cNvPr id="0" name=""/>
        <dsp:cNvSpPr/>
      </dsp:nvSpPr>
      <dsp:spPr>
        <a:xfrm>
          <a:off x="8427946" y="2127191"/>
          <a:ext cx="2320215" cy="11601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Postępowania wykonawczego</a:t>
          </a:r>
        </a:p>
      </dsp:txBody>
      <dsp:txXfrm>
        <a:off x="8427946" y="2127191"/>
        <a:ext cx="2320215" cy="1160107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1E94A-0B94-4744-BE01-AF0519366FF5}">
      <dsp:nvSpPr>
        <dsp:cNvPr id="0" name=""/>
        <dsp:cNvSpPr/>
      </dsp:nvSpPr>
      <dsp:spPr>
        <a:xfrm>
          <a:off x="2872446" y="0"/>
          <a:ext cx="4960619" cy="4960619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416EED-C0AA-42EC-8D33-28E81AC51D21}">
      <dsp:nvSpPr>
        <dsp:cNvPr id="0" name=""/>
        <dsp:cNvSpPr/>
      </dsp:nvSpPr>
      <dsp:spPr>
        <a:xfrm>
          <a:off x="3343705" y="471258"/>
          <a:ext cx="1934641" cy="19346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prokurator</a:t>
          </a:r>
        </a:p>
      </dsp:txBody>
      <dsp:txXfrm>
        <a:off x="3438146" y="565699"/>
        <a:ext cx="1745759" cy="1745759"/>
      </dsp:txXfrm>
    </dsp:sp>
    <dsp:sp modelId="{FB1E4AAE-98AF-4B55-857F-FB431AA8C0B3}">
      <dsp:nvSpPr>
        <dsp:cNvPr id="0" name=""/>
        <dsp:cNvSpPr/>
      </dsp:nvSpPr>
      <dsp:spPr>
        <a:xfrm>
          <a:off x="5427165" y="471258"/>
          <a:ext cx="1934641" cy="19346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Policja</a:t>
          </a:r>
        </a:p>
      </dsp:txBody>
      <dsp:txXfrm>
        <a:off x="5521606" y="565699"/>
        <a:ext cx="1745759" cy="1745759"/>
      </dsp:txXfrm>
    </dsp:sp>
    <dsp:sp modelId="{5B4BE6CB-BECA-4048-923B-9D87F2C0D71B}">
      <dsp:nvSpPr>
        <dsp:cNvPr id="0" name=""/>
        <dsp:cNvSpPr/>
      </dsp:nvSpPr>
      <dsp:spPr>
        <a:xfrm>
          <a:off x="3343705" y="2554719"/>
          <a:ext cx="1934641" cy="19346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Organy wymienione w art. 325d</a:t>
          </a:r>
        </a:p>
      </dsp:txBody>
      <dsp:txXfrm>
        <a:off x="3438146" y="2649160"/>
        <a:ext cx="1745759" cy="1745759"/>
      </dsp:txXfrm>
    </dsp:sp>
    <dsp:sp modelId="{4706136B-9D6E-49B6-8839-C0C0C099196C}">
      <dsp:nvSpPr>
        <dsp:cNvPr id="0" name=""/>
        <dsp:cNvSpPr/>
      </dsp:nvSpPr>
      <dsp:spPr>
        <a:xfrm>
          <a:off x="5427165" y="2554719"/>
          <a:ext cx="1934641" cy="19346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Sąd (czynności sądowe w postępowaniu przygotowawczym)</a:t>
          </a:r>
        </a:p>
      </dsp:txBody>
      <dsp:txXfrm>
        <a:off x="5521606" y="2649160"/>
        <a:ext cx="1745759" cy="1745759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71540-1A88-425B-A64E-CDFFE6223E09}">
      <dsp:nvSpPr>
        <dsp:cNvPr id="0" name=""/>
        <dsp:cNvSpPr/>
      </dsp:nvSpPr>
      <dsp:spPr>
        <a:xfrm>
          <a:off x="4473525" y="467"/>
          <a:ext cx="6710288" cy="18246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Sąd jako skład orzekający</a:t>
          </a:r>
          <a:endParaRPr lang="en-GB" sz="2200" kern="1200" dirty="0"/>
        </a:p>
      </dsp:txBody>
      <dsp:txXfrm>
        <a:off x="4473525" y="228549"/>
        <a:ext cx="6026042" cy="1368491"/>
      </dsp:txXfrm>
    </dsp:sp>
    <dsp:sp modelId="{FE07C29C-E7A4-4EB9-BFD4-D50E07C2AEC8}">
      <dsp:nvSpPr>
        <dsp:cNvPr id="0" name=""/>
        <dsp:cNvSpPr/>
      </dsp:nvSpPr>
      <dsp:spPr>
        <a:xfrm>
          <a:off x="0" y="467"/>
          <a:ext cx="4473525" cy="1824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200" kern="1200" dirty="0"/>
            <a:t>Sąd</a:t>
          </a:r>
          <a:endParaRPr lang="en-GB" sz="4200" kern="1200" dirty="0"/>
        </a:p>
      </dsp:txBody>
      <dsp:txXfrm>
        <a:off x="89072" y="89539"/>
        <a:ext cx="4295381" cy="1646511"/>
      </dsp:txXfrm>
    </dsp:sp>
    <dsp:sp modelId="{A6A17494-632E-47F9-A421-ADA2653801D3}">
      <dsp:nvSpPr>
        <dsp:cNvPr id="0" name=""/>
        <dsp:cNvSpPr/>
      </dsp:nvSpPr>
      <dsp:spPr>
        <a:xfrm>
          <a:off x="4473525" y="2007589"/>
          <a:ext cx="6710288" cy="18246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Prezes sądu</a:t>
          </a:r>
          <a:endParaRPr lang="en-GB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Przewodniczący wydziału</a:t>
          </a:r>
          <a:endParaRPr lang="en-GB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Upoważniony sędzia</a:t>
          </a:r>
          <a:endParaRPr lang="en-GB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Przewodniczący składu orzekającego</a:t>
          </a:r>
          <a:endParaRPr lang="en-GB" sz="2200" kern="1200" dirty="0"/>
        </a:p>
      </dsp:txBody>
      <dsp:txXfrm>
        <a:off x="4473525" y="2235671"/>
        <a:ext cx="6026042" cy="1368491"/>
      </dsp:txXfrm>
    </dsp:sp>
    <dsp:sp modelId="{95ED96C0-9E47-477C-85B8-CDA52026D541}">
      <dsp:nvSpPr>
        <dsp:cNvPr id="0" name=""/>
        <dsp:cNvSpPr/>
      </dsp:nvSpPr>
      <dsp:spPr>
        <a:xfrm>
          <a:off x="0" y="2007589"/>
          <a:ext cx="4473525" cy="1824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200" kern="1200" dirty="0"/>
            <a:t>Tzw. organy </a:t>
          </a:r>
          <a:r>
            <a:rPr lang="pl-PL" sz="4200" kern="1200" dirty="0" err="1"/>
            <a:t>wewnątrzsądowe</a:t>
          </a:r>
          <a:endParaRPr lang="en-GB" sz="4200" kern="1200" dirty="0"/>
        </a:p>
      </dsp:txBody>
      <dsp:txXfrm>
        <a:off x="89072" y="2096661"/>
        <a:ext cx="4295381" cy="1646511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9ED1C-8598-460B-A8E6-4FD8D7B29DD3}">
      <dsp:nvSpPr>
        <dsp:cNvPr id="0" name=""/>
        <dsp:cNvSpPr/>
      </dsp:nvSpPr>
      <dsp:spPr>
        <a:xfrm>
          <a:off x="0" y="0"/>
          <a:ext cx="4571781" cy="457178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50B9FC-4643-4480-9C31-224FA481AB4D}">
      <dsp:nvSpPr>
        <dsp:cNvPr id="0" name=""/>
        <dsp:cNvSpPr/>
      </dsp:nvSpPr>
      <dsp:spPr>
        <a:xfrm>
          <a:off x="2285890" y="0"/>
          <a:ext cx="8812321" cy="45717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Prezes sądu</a:t>
          </a:r>
          <a:r>
            <a:rPr lang="pl-PL" sz="1600" kern="1200" dirty="0"/>
            <a:t>: (1) kieruje sądem i reprezentuje go na zewnątrz (art. 22 par. 1 </a:t>
          </a:r>
          <a:r>
            <a:rPr lang="pl-PL" sz="1600" kern="1200" dirty="0" err="1"/>
            <a:t>p.u.s.p</a:t>
          </a:r>
          <a:r>
            <a:rPr lang="pl-PL" sz="1600" kern="1200" dirty="0"/>
            <a:t>.), (2) kompetencje procesowe i organizacyjne (art. 81, 337 i 338 k.p.k.).</a:t>
          </a:r>
          <a:endParaRPr lang="en-GB" sz="1600" kern="1200" dirty="0"/>
        </a:p>
      </dsp:txBody>
      <dsp:txXfrm>
        <a:off x="2285890" y="0"/>
        <a:ext cx="8812321" cy="971503"/>
      </dsp:txXfrm>
    </dsp:sp>
    <dsp:sp modelId="{D7852A8E-9092-468B-B4E9-4A3366280373}">
      <dsp:nvSpPr>
        <dsp:cNvPr id="0" name=""/>
        <dsp:cNvSpPr/>
      </dsp:nvSpPr>
      <dsp:spPr>
        <a:xfrm>
          <a:off x="600046" y="971503"/>
          <a:ext cx="3371688" cy="337168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AD4A6A-29EA-4469-8125-F8780A12394E}">
      <dsp:nvSpPr>
        <dsp:cNvPr id="0" name=""/>
        <dsp:cNvSpPr/>
      </dsp:nvSpPr>
      <dsp:spPr>
        <a:xfrm>
          <a:off x="2285890" y="971503"/>
          <a:ext cx="8812321" cy="33716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Przewodniczący wydziału</a:t>
          </a:r>
          <a:r>
            <a:rPr lang="pl-PL" sz="1600" kern="1200" dirty="0"/>
            <a:t>: (1) kieruje wydziałem (art. 11 par. 2 </a:t>
          </a:r>
          <a:r>
            <a:rPr lang="pl-PL" sz="1600" kern="1200" dirty="0" err="1"/>
            <a:t>p.u.s.p</a:t>
          </a:r>
          <a:r>
            <a:rPr lang="pl-PL" sz="1600" kern="1200" dirty="0"/>
            <a:t>.), (2) wykonuje funkcje prezesa sądu w kwestiach niewymagających postanowienia (art. 93 par. 2 k.p.k.)</a:t>
          </a:r>
          <a:endParaRPr lang="en-GB" sz="1600" kern="1200" dirty="0"/>
        </a:p>
      </dsp:txBody>
      <dsp:txXfrm>
        <a:off x="2285890" y="971503"/>
        <a:ext cx="8812321" cy="971503"/>
      </dsp:txXfrm>
    </dsp:sp>
    <dsp:sp modelId="{8167222D-65FA-4014-9381-73EE3D815DC9}">
      <dsp:nvSpPr>
        <dsp:cNvPr id="0" name=""/>
        <dsp:cNvSpPr/>
      </dsp:nvSpPr>
      <dsp:spPr>
        <a:xfrm>
          <a:off x="1200092" y="1943006"/>
          <a:ext cx="2171595" cy="217159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867153-3FEB-43C2-B22E-158C515DB04D}">
      <dsp:nvSpPr>
        <dsp:cNvPr id="0" name=""/>
        <dsp:cNvSpPr/>
      </dsp:nvSpPr>
      <dsp:spPr>
        <a:xfrm>
          <a:off x="2285890" y="1943006"/>
          <a:ext cx="8812321" cy="21715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Upoważniony sędzia </a:t>
          </a:r>
          <a:r>
            <a:rPr lang="pl-PL" sz="1600" kern="1200" dirty="0"/>
            <a:t>– może zastępować prezesa sądu lub przewodniczącego wydziału w kwestiach niewymagających wydania postanowienia – art. 93 par. 2 k.p.k. – </a:t>
          </a:r>
          <a:r>
            <a:rPr lang="pl-PL" sz="1600" b="1" kern="1200" dirty="0"/>
            <a:t>w praktyce sędzia – referent </a:t>
          </a:r>
          <a:endParaRPr lang="en-GB" sz="1600" kern="1200" dirty="0"/>
        </a:p>
      </dsp:txBody>
      <dsp:txXfrm>
        <a:off x="2285890" y="1943006"/>
        <a:ext cx="8812321" cy="971503"/>
      </dsp:txXfrm>
    </dsp:sp>
    <dsp:sp modelId="{C6D47586-CD0A-483E-9097-AA6CA6C968C1}">
      <dsp:nvSpPr>
        <dsp:cNvPr id="0" name=""/>
        <dsp:cNvSpPr/>
      </dsp:nvSpPr>
      <dsp:spPr>
        <a:xfrm>
          <a:off x="1800138" y="2914510"/>
          <a:ext cx="971503" cy="97150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7F14FC-8060-43DB-9F6C-5269A5828532}">
      <dsp:nvSpPr>
        <dsp:cNvPr id="0" name=""/>
        <dsp:cNvSpPr/>
      </dsp:nvSpPr>
      <dsp:spPr>
        <a:xfrm>
          <a:off x="2285890" y="2914510"/>
          <a:ext cx="8812321" cy="9715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Przewodniczący składu </a:t>
          </a:r>
          <a:r>
            <a:rPr lang="pl-PL" sz="1600" kern="1200" dirty="0"/>
            <a:t>– </a:t>
          </a:r>
          <a:r>
            <a:rPr lang="pl-PL" sz="1600" b="1" kern="1200" dirty="0"/>
            <a:t>zasada kierownictwa </a:t>
          </a:r>
          <a:r>
            <a:rPr lang="pl-PL" sz="1600" b="0" kern="1200" dirty="0"/>
            <a:t>– (1) wyznacza rozprawę główną (art. 350 par. 1 k.p.k.), (2) zarządza sprowadzenie dowodów na rozprawę (art. 352 k.p.k.), (3) czuwa nad prawidłowym przebiegiem rozprawy, bacząc, aby wyjaśniono wszystkie okoliczności (art. 366 par. 1 k.p.k.),  (4) dopuszcza dowody, co do których przeciwnik procesowy się nie sprzeciwia (art. 368  par. 1k.p.k.)</a:t>
          </a:r>
          <a:endParaRPr lang="en-GB" sz="1600" kern="1200" dirty="0"/>
        </a:p>
      </dsp:txBody>
      <dsp:txXfrm>
        <a:off x="2285890" y="2914510"/>
        <a:ext cx="8812321" cy="9715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B3C891-12F2-4910-91C0-10FA40B87C53}">
      <dsp:nvSpPr>
        <dsp:cNvPr id="0" name=""/>
        <dsp:cNvSpPr/>
      </dsp:nvSpPr>
      <dsp:spPr>
        <a:xfrm rot="5400000">
          <a:off x="-185083" y="185982"/>
          <a:ext cx="1233887" cy="8637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Właściwość rzeczowa</a:t>
          </a:r>
        </a:p>
      </dsp:txBody>
      <dsp:txXfrm rot="-5400000">
        <a:off x="1" y="432760"/>
        <a:ext cx="863721" cy="370166"/>
      </dsp:txXfrm>
    </dsp:sp>
    <dsp:sp modelId="{E183AFC9-9650-43C2-BC12-5511EA8693F7}">
      <dsp:nvSpPr>
        <dsp:cNvPr id="0" name=""/>
        <dsp:cNvSpPr/>
      </dsp:nvSpPr>
      <dsp:spPr>
        <a:xfrm rot="5400000">
          <a:off x="4831447" y="-3966826"/>
          <a:ext cx="802026" cy="87374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600" kern="1200" dirty="0"/>
            <a:t>Upoważnienie sądu do całościowego rozpoznania sprawy w I instancji</a:t>
          </a:r>
        </a:p>
      </dsp:txBody>
      <dsp:txXfrm rot="-5400000">
        <a:off x="863721" y="40052"/>
        <a:ext cx="8698326" cy="723722"/>
      </dsp:txXfrm>
    </dsp:sp>
    <dsp:sp modelId="{31DB05F6-77FC-48BB-943A-7A820C546B36}">
      <dsp:nvSpPr>
        <dsp:cNvPr id="0" name=""/>
        <dsp:cNvSpPr/>
      </dsp:nvSpPr>
      <dsp:spPr>
        <a:xfrm rot="5400000">
          <a:off x="-185083" y="1219774"/>
          <a:ext cx="1233887" cy="8637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Właściwość miejscowa</a:t>
          </a:r>
        </a:p>
      </dsp:txBody>
      <dsp:txXfrm rot="-5400000">
        <a:off x="1" y="1466552"/>
        <a:ext cx="863721" cy="370166"/>
      </dsp:txXfrm>
    </dsp:sp>
    <dsp:sp modelId="{9ED53D8D-DDB7-4DE8-9C11-E57A9DDBC0D4}">
      <dsp:nvSpPr>
        <dsp:cNvPr id="0" name=""/>
        <dsp:cNvSpPr/>
      </dsp:nvSpPr>
      <dsp:spPr>
        <a:xfrm rot="5400000">
          <a:off x="4831447" y="-2933034"/>
          <a:ext cx="802026" cy="87374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600" kern="1200" dirty="0"/>
            <a:t>Upoważnienie sądu do przeprowadzenia czynności procesowych ze względu na miejsce zdarzenia</a:t>
          </a:r>
        </a:p>
      </dsp:txBody>
      <dsp:txXfrm rot="-5400000">
        <a:off x="863721" y="1073844"/>
        <a:ext cx="8698326" cy="723722"/>
      </dsp:txXfrm>
    </dsp:sp>
    <dsp:sp modelId="{C26875AA-AC6E-4528-A7E7-980530BE138A}">
      <dsp:nvSpPr>
        <dsp:cNvPr id="0" name=""/>
        <dsp:cNvSpPr/>
      </dsp:nvSpPr>
      <dsp:spPr>
        <a:xfrm rot="5400000">
          <a:off x="-185083" y="2253566"/>
          <a:ext cx="1233887" cy="8637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Właściwość</a:t>
          </a:r>
          <a:r>
            <a:rPr lang="pl-PL" sz="1300" kern="1200" baseline="0" dirty="0"/>
            <a:t> funkcjonalna</a:t>
          </a:r>
          <a:endParaRPr lang="pl-PL" sz="1300" kern="1200" dirty="0"/>
        </a:p>
      </dsp:txBody>
      <dsp:txXfrm rot="-5400000">
        <a:off x="1" y="2500344"/>
        <a:ext cx="863721" cy="370166"/>
      </dsp:txXfrm>
    </dsp:sp>
    <dsp:sp modelId="{21F5C034-3127-45E2-B4F9-048E2B91C561}">
      <dsp:nvSpPr>
        <dsp:cNvPr id="0" name=""/>
        <dsp:cNvSpPr/>
      </dsp:nvSpPr>
      <dsp:spPr>
        <a:xfrm rot="5400000">
          <a:off x="4831447" y="-1899242"/>
          <a:ext cx="802026" cy="87374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600" kern="1200" dirty="0"/>
            <a:t>Upoważnienie sądu do niecałościowego rozpoznania sprawy (np. w postępowaniu odwoławczym)</a:t>
          </a:r>
        </a:p>
      </dsp:txBody>
      <dsp:txXfrm rot="-5400000">
        <a:off x="863721" y="2107636"/>
        <a:ext cx="8698326" cy="723722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8DFFAB-7CB8-43B1-96C3-B3E96D64C27A}">
      <dsp:nvSpPr>
        <dsp:cNvPr id="0" name=""/>
        <dsp:cNvSpPr/>
      </dsp:nvSpPr>
      <dsp:spPr>
        <a:xfrm>
          <a:off x="3011171" y="550211"/>
          <a:ext cx="3578857" cy="3578857"/>
        </a:xfrm>
        <a:prstGeom prst="blockArc">
          <a:avLst>
            <a:gd name="adj1" fmla="val 5400000"/>
            <a:gd name="adj2" fmla="val 162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8346FC-29A9-4039-9A56-8F3EBCC39E41}">
      <dsp:nvSpPr>
        <dsp:cNvPr id="0" name=""/>
        <dsp:cNvSpPr/>
      </dsp:nvSpPr>
      <dsp:spPr>
        <a:xfrm>
          <a:off x="3011171" y="550211"/>
          <a:ext cx="3578857" cy="3578857"/>
        </a:xfrm>
        <a:prstGeom prst="blockArc">
          <a:avLst>
            <a:gd name="adj1" fmla="val 16200000"/>
            <a:gd name="adj2" fmla="val 54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D9AD0-5491-4AAA-B2C8-6868E2910001}">
      <dsp:nvSpPr>
        <dsp:cNvPr id="0" name=""/>
        <dsp:cNvSpPr/>
      </dsp:nvSpPr>
      <dsp:spPr>
        <a:xfrm>
          <a:off x="3977840" y="1516881"/>
          <a:ext cx="1645518" cy="16455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Sąd rejonowy</a:t>
          </a:r>
        </a:p>
      </dsp:txBody>
      <dsp:txXfrm>
        <a:off x="4218821" y="1757862"/>
        <a:ext cx="1163556" cy="1163556"/>
      </dsp:txXfrm>
    </dsp:sp>
    <dsp:sp modelId="{CE7D7537-AFE6-4F2E-A63C-BBA83F7846AD}">
      <dsp:nvSpPr>
        <dsp:cNvPr id="0" name=""/>
        <dsp:cNvSpPr/>
      </dsp:nvSpPr>
      <dsp:spPr>
        <a:xfrm>
          <a:off x="3597018" y="-349243"/>
          <a:ext cx="2407162" cy="1881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0" i="0" kern="1200" dirty="0"/>
            <a:t>we wszystkich sprawach, z wyjątkiem spraw przekazanych ustawą do właściwości innego sądu</a:t>
          </a:r>
          <a:endParaRPr lang="pl-PL" sz="1300" kern="1200" dirty="0"/>
        </a:p>
      </dsp:txBody>
      <dsp:txXfrm>
        <a:off x="3949539" y="-73653"/>
        <a:ext cx="1702120" cy="1330664"/>
      </dsp:txXfrm>
    </dsp:sp>
    <dsp:sp modelId="{0F50B082-78B5-49E6-AA01-559F7557A9FC}">
      <dsp:nvSpPr>
        <dsp:cNvPr id="0" name=""/>
        <dsp:cNvSpPr/>
      </dsp:nvSpPr>
      <dsp:spPr>
        <a:xfrm>
          <a:off x="3682118" y="3176490"/>
          <a:ext cx="2236963" cy="18222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0" i="0" kern="1200" dirty="0"/>
            <a:t>środki odwoławcze w wypadkach wskazanych w ustawie (np. niektóre zażalenia na postanowienia o umorzeniu postępowania)</a:t>
          </a:r>
          <a:endParaRPr lang="pl-PL" sz="1300" kern="1200" dirty="0"/>
        </a:p>
      </dsp:txBody>
      <dsp:txXfrm>
        <a:off x="4009714" y="3443348"/>
        <a:ext cx="1581771" cy="12885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73C26-CC25-46A0-9F2A-2823CC6D95D7}">
      <dsp:nvSpPr>
        <dsp:cNvPr id="0" name=""/>
        <dsp:cNvSpPr/>
      </dsp:nvSpPr>
      <dsp:spPr>
        <a:xfrm>
          <a:off x="0" y="0"/>
          <a:ext cx="7731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6A718-8E26-4F8E-876C-8897A53927EF}">
      <dsp:nvSpPr>
        <dsp:cNvPr id="0" name=""/>
        <dsp:cNvSpPr/>
      </dsp:nvSpPr>
      <dsp:spPr>
        <a:xfrm>
          <a:off x="0" y="0"/>
          <a:ext cx="1546225" cy="310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Niepodleganie karze skutkuje:</a:t>
          </a:r>
        </a:p>
      </dsp:txBody>
      <dsp:txXfrm>
        <a:off x="0" y="0"/>
        <a:ext cx="1546225" cy="3101975"/>
      </dsp:txXfrm>
    </dsp:sp>
    <dsp:sp modelId="{8091E17B-55C3-4ACD-9ACD-F5DBC7289AEF}">
      <dsp:nvSpPr>
        <dsp:cNvPr id="0" name=""/>
        <dsp:cNvSpPr/>
      </dsp:nvSpPr>
      <dsp:spPr>
        <a:xfrm>
          <a:off x="1662191" y="36464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A) Brakiem bezprawności czynu</a:t>
          </a:r>
        </a:p>
      </dsp:txBody>
      <dsp:txXfrm>
        <a:off x="1662191" y="36464"/>
        <a:ext cx="6068933" cy="729297"/>
      </dsp:txXfrm>
    </dsp:sp>
    <dsp:sp modelId="{51D1AA07-3922-457F-9DBF-D4ACE16AC75B}">
      <dsp:nvSpPr>
        <dsp:cNvPr id="0" name=""/>
        <dsp:cNvSpPr/>
      </dsp:nvSpPr>
      <dsp:spPr>
        <a:xfrm>
          <a:off x="1546225" y="765762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D38D4-B3A6-496B-BADA-A401463E4580}">
      <dsp:nvSpPr>
        <dsp:cNvPr id="0" name=""/>
        <dsp:cNvSpPr/>
      </dsp:nvSpPr>
      <dsp:spPr>
        <a:xfrm>
          <a:off x="1662191" y="802227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B) Niemożnością przypisania winy</a:t>
          </a:r>
        </a:p>
      </dsp:txBody>
      <dsp:txXfrm>
        <a:off x="1662191" y="802227"/>
        <a:ext cx="6068933" cy="729297"/>
      </dsp:txXfrm>
    </dsp:sp>
    <dsp:sp modelId="{207957E3-A6C5-408E-94CC-E3DD2A564EA3}">
      <dsp:nvSpPr>
        <dsp:cNvPr id="0" name=""/>
        <dsp:cNvSpPr/>
      </dsp:nvSpPr>
      <dsp:spPr>
        <a:xfrm>
          <a:off x="1546225" y="1531524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19F88-D28B-4BD8-B959-6356B38A9390}">
      <dsp:nvSpPr>
        <dsp:cNvPr id="0" name=""/>
        <dsp:cNvSpPr/>
      </dsp:nvSpPr>
      <dsp:spPr>
        <a:xfrm>
          <a:off x="1662191" y="1567989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C) Redukcją stopnia społecznej szkodliwości</a:t>
          </a:r>
        </a:p>
      </dsp:txBody>
      <dsp:txXfrm>
        <a:off x="1662191" y="1567989"/>
        <a:ext cx="6068933" cy="729297"/>
      </dsp:txXfrm>
    </dsp:sp>
    <dsp:sp modelId="{786EB7A2-CD21-41C8-889B-F3A357C2267D}">
      <dsp:nvSpPr>
        <dsp:cNvPr id="0" name=""/>
        <dsp:cNvSpPr/>
      </dsp:nvSpPr>
      <dsp:spPr>
        <a:xfrm>
          <a:off x="1546225" y="2297286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A3B30-1CC7-41AD-8694-8CC6BD398585}">
      <dsp:nvSpPr>
        <dsp:cNvPr id="0" name=""/>
        <dsp:cNvSpPr/>
      </dsp:nvSpPr>
      <dsp:spPr>
        <a:xfrm>
          <a:off x="1662191" y="2333751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D) Umorzeniem postępowania  </a:t>
          </a:r>
        </a:p>
      </dsp:txBody>
      <dsp:txXfrm>
        <a:off x="1662191" y="2333751"/>
        <a:ext cx="6068933" cy="729297"/>
      </dsp:txXfrm>
    </dsp:sp>
    <dsp:sp modelId="{28F3BA2B-8BAA-4DAE-824A-E325BA46016B}">
      <dsp:nvSpPr>
        <dsp:cNvPr id="0" name=""/>
        <dsp:cNvSpPr/>
      </dsp:nvSpPr>
      <dsp:spPr>
        <a:xfrm>
          <a:off x="1546225" y="3063048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EA9B46-35C0-46EC-921A-D6D5EBE5E3D3}">
      <dsp:nvSpPr>
        <dsp:cNvPr id="0" name=""/>
        <dsp:cNvSpPr/>
      </dsp:nvSpPr>
      <dsp:spPr>
        <a:xfrm>
          <a:off x="2852398" y="2070377"/>
          <a:ext cx="2211871" cy="178693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700" rIns="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Występki z mocy przepisu szczególnego rozpoznawane przez Sąd Okręgowy</a:t>
          </a:r>
        </a:p>
      </dsp:txBody>
      <dsp:txXfrm>
        <a:off x="3185632" y="2339591"/>
        <a:ext cx="1545403" cy="1248505"/>
      </dsp:txXfrm>
    </dsp:sp>
    <dsp:sp modelId="{6B1180B3-EE49-4DAF-89B0-1D6C8FB4CEBD}">
      <dsp:nvSpPr>
        <dsp:cNvPr id="0" name=""/>
        <dsp:cNvSpPr/>
      </dsp:nvSpPr>
      <dsp:spPr>
        <a:xfrm>
          <a:off x="3179534" y="2880967"/>
          <a:ext cx="193968" cy="16726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4695CF-1C70-4BAE-A16B-7ED088C060AB}">
      <dsp:nvSpPr>
        <dsp:cNvPr id="0" name=""/>
        <dsp:cNvSpPr/>
      </dsp:nvSpPr>
      <dsp:spPr>
        <a:xfrm>
          <a:off x="1753327" y="1451401"/>
          <a:ext cx="1661537" cy="142623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F24B6D-C378-4CB8-BD97-DBB6FA7A292F}">
      <dsp:nvSpPr>
        <dsp:cNvPr id="0" name=""/>
        <dsp:cNvSpPr/>
      </dsp:nvSpPr>
      <dsp:spPr>
        <a:xfrm>
          <a:off x="2842103" y="2703911"/>
          <a:ext cx="193968" cy="16726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8DDF52-2CE4-494B-A0EB-5D521D1B2DAB}">
      <dsp:nvSpPr>
        <dsp:cNvPr id="0" name=""/>
        <dsp:cNvSpPr/>
      </dsp:nvSpPr>
      <dsp:spPr>
        <a:xfrm>
          <a:off x="4261411" y="1284175"/>
          <a:ext cx="2211871" cy="178693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700" rIns="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Sprawy o zbrodnie</a:t>
          </a:r>
        </a:p>
      </dsp:txBody>
      <dsp:txXfrm>
        <a:off x="4594645" y="1553389"/>
        <a:ext cx="1545403" cy="1248505"/>
      </dsp:txXfrm>
    </dsp:sp>
    <dsp:sp modelId="{ACAC28A3-E224-4609-A73B-432326FD5EF5}">
      <dsp:nvSpPr>
        <dsp:cNvPr id="0" name=""/>
        <dsp:cNvSpPr/>
      </dsp:nvSpPr>
      <dsp:spPr>
        <a:xfrm>
          <a:off x="5674768" y="2691480"/>
          <a:ext cx="193968" cy="16726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861558-9052-47CE-BC0A-243B85A22E6A}">
      <dsp:nvSpPr>
        <dsp:cNvPr id="0" name=""/>
        <dsp:cNvSpPr/>
      </dsp:nvSpPr>
      <dsp:spPr>
        <a:xfrm>
          <a:off x="5952910" y="2248464"/>
          <a:ext cx="1661537" cy="142623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33199E-3561-4A27-A355-A606467E7E79}">
      <dsp:nvSpPr>
        <dsp:cNvPr id="0" name=""/>
        <dsp:cNvSpPr/>
      </dsp:nvSpPr>
      <dsp:spPr>
        <a:xfrm>
          <a:off x="5990972" y="2887371"/>
          <a:ext cx="193968" cy="16726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EA6383-915D-4D2E-B59C-7FC6DEDEC685}">
      <dsp:nvSpPr>
        <dsp:cNvPr id="0" name=""/>
        <dsp:cNvSpPr/>
      </dsp:nvSpPr>
      <dsp:spPr>
        <a:xfrm>
          <a:off x="2852398" y="515679"/>
          <a:ext cx="2211871" cy="178693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700" rIns="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Występki określone w art. 25 par. 1 pkt 2 k.p.k.</a:t>
          </a:r>
        </a:p>
      </dsp:txBody>
      <dsp:txXfrm>
        <a:off x="3185632" y="784893"/>
        <a:ext cx="1545403" cy="1248505"/>
      </dsp:txXfrm>
    </dsp:sp>
    <dsp:sp modelId="{559546E7-928B-4741-A417-08C92F8AD847}">
      <dsp:nvSpPr>
        <dsp:cNvPr id="0" name=""/>
        <dsp:cNvSpPr/>
      </dsp:nvSpPr>
      <dsp:spPr>
        <a:xfrm>
          <a:off x="4258435" y="725411"/>
          <a:ext cx="193968" cy="16726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ADDE9A-F910-48C9-B662-45F2FDFF96AE}">
      <dsp:nvSpPr>
        <dsp:cNvPr id="0" name=""/>
        <dsp:cNvSpPr/>
      </dsp:nvSpPr>
      <dsp:spPr>
        <a:xfrm>
          <a:off x="4536578" y="-90173"/>
          <a:ext cx="1661537" cy="142623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32939-9B0D-4FE8-A723-3AC4C35DD6D8}">
      <dsp:nvSpPr>
        <dsp:cNvPr id="0" name=""/>
        <dsp:cNvSpPr/>
      </dsp:nvSpPr>
      <dsp:spPr>
        <a:xfrm>
          <a:off x="4574640" y="541951"/>
          <a:ext cx="193968" cy="16726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041EF2-09D7-45C4-B6EC-E7F4769E4B33}">
      <dsp:nvSpPr>
        <dsp:cNvPr id="0" name=""/>
        <dsp:cNvSpPr/>
      </dsp:nvSpPr>
      <dsp:spPr>
        <a:xfrm>
          <a:off x="5677743" y="513419"/>
          <a:ext cx="2211871" cy="178693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700" rIns="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b="0" i="0" kern="1200" dirty="0"/>
            <a:t>Sąd apelacyjny, na wniosek sądu rejonowego, może przekazać do rozpoznania sądowi okręgowemu, jako sądowi pierwszej instancji, sprawę o każde przestępstwo, ze względu na szczególną wagę lub zawiłość sprawy</a:t>
          </a:r>
          <a:endParaRPr lang="pl-PL" sz="1000" kern="1200" dirty="0"/>
        </a:p>
      </dsp:txBody>
      <dsp:txXfrm>
        <a:off x="6010977" y="782633"/>
        <a:ext cx="1545403" cy="1248505"/>
      </dsp:txXfrm>
    </dsp:sp>
    <dsp:sp modelId="{88918C00-01DD-42FC-A778-B3D7D0989114}">
      <dsp:nvSpPr>
        <dsp:cNvPr id="0" name=""/>
        <dsp:cNvSpPr/>
      </dsp:nvSpPr>
      <dsp:spPr>
        <a:xfrm>
          <a:off x="7381686" y="1323255"/>
          <a:ext cx="193968" cy="16726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9CF6D6-F445-4DD2-97FB-5BAB071E8857}">
      <dsp:nvSpPr>
        <dsp:cNvPr id="0" name=""/>
        <dsp:cNvSpPr/>
      </dsp:nvSpPr>
      <dsp:spPr>
        <a:xfrm>
          <a:off x="7375098" y="1477708"/>
          <a:ext cx="1661537" cy="142623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8A0E9E-B6B7-44C0-977E-CB6773DDDAE1}">
      <dsp:nvSpPr>
        <dsp:cNvPr id="0" name=""/>
        <dsp:cNvSpPr/>
      </dsp:nvSpPr>
      <dsp:spPr>
        <a:xfrm>
          <a:off x="7710334" y="1502948"/>
          <a:ext cx="193968" cy="16726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5708D-E9BB-41D5-A6E9-93D3327F728B}">
      <dsp:nvSpPr>
        <dsp:cNvPr id="0" name=""/>
        <dsp:cNvSpPr/>
      </dsp:nvSpPr>
      <dsp:spPr>
        <a:xfrm>
          <a:off x="806529" y="0"/>
          <a:ext cx="9140666" cy="376713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A697D0-9AFF-487B-A0EB-E34CEE4BE491}">
      <dsp:nvSpPr>
        <dsp:cNvPr id="0" name=""/>
        <dsp:cNvSpPr/>
      </dsp:nvSpPr>
      <dsp:spPr>
        <a:xfrm>
          <a:off x="364408" y="1130141"/>
          <a:ext cx="3226117" cy="15068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Łączność</a:t>
          </a:r>
        </a:p>
      </dsp:txBody>
      <dsp:txXfrm>
        <a:off x="437967" y="1203700"/>
        <a:ext cx="3078999" cy="1359736"/>
      </dsp:txXfrm>
    </dsp:sp>
    <dsp:sp modelId="{F76445F3-C245-4F58-BF91-2C40649A2616}">
      <dsp:nvSpPr>
        <dsp:cNvPr id="0" name=""/>
        <dsp:cNvSpPr/>
      </dsp:nvSpPr>
      <dsp:spPr>
        <a:xfrm>
          <a:off x="3763803" y="1130141"/>
          <a:ext cx="3226117" cy="15068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Przedmiotowa – współdziałanie przestępcze</a:t>
          </a:r>
        </a:p>
      </dsp:txBody>
      <dsp:txXfrm>
        <a:off x="3837362" y="1203700"/>
        <a:ext cx="3078999" cy="1359736"/>
      </dsp:txXfrm>
    </dsp:sp>
    <dsp:sp modelId="{2B4AF647-20D2-4B3B-9220-3F386B3CEA79}">
      <dsp:nvSpPr>
        <dsp:cNvPr id="0" name=""/>
        <dsp:cNvSpPr/>
      </dsp:nvSpPr>
      <dsp:spPr>
        <a:xfrm>
          <a:off x="7163199" y="1130141"/>
          <a:ext cx="3226117" cy="15068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Podmiotowa – wielość czynów</a:t>
          </a:r>
        </a:p>
      </dsp:txBody>
      <dsp:txXfrm>
        <a:off x="7236758" y="1203700"/>
        <a:ext cx="3078999" cy="1359736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32A8E-35AB-4DA9-9E43-8E7880B5EF64}">
      <dsp:nvSpPr>
        <dsp:cNvPr id="0" name=""/>
        <dsp:cNvSpPr/>
      </dsp:nvSpPr>
      <dsp:spPr>
        <a:xfrm rot="16200000">
          <a:off x="-1670176" y="2546277"/>
          <a:ext cx="3872575" cy="399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1989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Skład </a:t>
          </a:r>
          <a:r>
            <a:rPr lang="pl-PL" sz="2200" kern="1200" dirty="0" err="1"/>
            <a:t>jednoosbowy</a:t>
          </a:r>
          <a:r>
            <a:rPr lang="pl-PL" sz="2200" kern="1200" dirty="0"/>
            <a:t> zawodowy</a:t>
          </a:r>
          <a:endParaRPr lang="en-GB" sz="2200" kern="1200" dirty="0"/>
        </a:p>
      </dsp:txBody>
      <dsp:txXfrm>
        <a:off x="-1670176" y="2546277"/>
        <a:ext cx="3872575" cy="399106"/>
      </dsp:txXfrm>
    </dsp:sp>
    <dsp:sp modelId="{8634569B-0F76-4AC2-9218-A1CEB9067883}">
      <dsp:nvSpPr>
        <dsp:cNvPr id="0" name=""/>
        <dsp:cNvSpPr/>
      </dsp:nvSpPr>
      <dsp:spPr>
        <a:xfrm>
          <a:off x="465664" y="809542"/>
          <a:ext cx="1987972" cy="3872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51989" rIns="149352" bIns="14935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§ 1. Na rozprawie głównej sąd orzeka w składzie jednego sędziego, jeżeli ustawa nie stanowi inaczej. Sędzia ma prawa i obowiązki przewodniczącego (art. 28 par. 1 k.p.k.)</a:t>
          </a:r>
          <a:endParaRPr lang="en-GB" sz="1600" kern="1200" dirty="0"/>
        </a:p>
      </dsp:txBody>
      <dsp:txXfrm>
        <a:off x="465664" y="809542"/>
        <a:ext cx="1987972" cy="3872575"/>
      </dsp:txXfrm>
    </dsp:sp>
    <dsp:sp modelId="{AA58B6D5-49A1-4A10-9D59-95A2AA07FFF1}">
      <dsp:nvSpPr>
        <dsp:cNvPr id="0" name=""/>
        <dsp:cNvSpPr/>
      </dsp:nvSpPr>
      <dsp:spPr>
        <a:xfrm>
          <a:off x="66558" y="282722"/>
          <a:ext cx="798212" cy="798212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E7A2CB-5C35-4198-ABD5-F113C2FD8818}">
      <dsp:nvSpPr>
        <dsp:cNvPr id="0" name=""/>
        <dsp:cNvSpPr/>
      </dsp:nvSpPr>
      <dsp:spPr>
        <a:xfrm rot="16200000">
          <a:off x="1241143" y="2546277"/>
          <a:ext cx="3872575" cy="399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1989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Skład trzyosobowy ławniczy</a:t>
          </a:r>
          <a:endParaRPr lang="en-GB" sz="2200" kern="1200" dirty="0"/>
        </a:p>
      </dsp:txBody>
      <dsp:txXfrm>
        <a:off x="1241143" y="2546277"/>
        <a:ext cx="3872575" cy="399106"/>
      </dsp:txXfrm>
    </dsp:sp>
    <dsp:sp modelId="{83983DBD-BB3D-40F8-B0F5-02CBA256696A}">
      <dsp:nvSpPr>
        <dsp:cNvPr id="0" name=""/>
        <dsp:cNvSpPr/>
      </dsp:nvSpPr>
      <dsp:spPr>
        <a:xfrm>
          <a:off x="3376984" y="809542"/>
          <a:ext cx="1987972" cy="3872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51989" rIns="149352" bIns="14935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W sprawach o zbrodnie sąd orzeka w składzie jednego sędziego i dwóch ławników (art. 28 par. 1 k..</a:t>
          </a:r>
          <a:r>
            <a:rPr lang="pl-PL" sz="1600" kern="1200" dirty="0" err="1"/>
            <a:t>p.k</a:t>
          </a:r>
          <a:r>
            <a:rPr lang="pl-PL" sz="1600" kern="1200" dirty="0"/>
            <a:t>.)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Ze względu na szczególną wagę lub zawiłość sprawy (art. 29 par. 3 k.p.k.)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600" kern="1200"/>
        </a:p>
      </dsp:txBody>
      <dsp:txXfrm>
        <a:off x="3376984" y="809542"/>
        <a:ext cx="1987972" cy="3872575"/>
      </dsp:txXfrm>
    </dsp:sp>
    <dsp:sp modelId="{1A68086A-A008-4302-8A76-98C345BE49F0}">
      <dsp:nvSpPr>
        <dsp:cNvPr id="0" name=""/>
        <dsp:cNvSpPr/>
      </dsp:nvSpPr>
      <dsp:spPr>
        <a:xfrm>
          <a:off x="2977877" y="282722"/>
          <a:ext cx="798212" cy="798212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EFE48-3C56-4FF4-8D88-F91C857E239F}">
      <dsp:nvSpPr>
        <dsp:cNvPr id="0" name=""/>
        <dsp:cNvSpPr/>
      </dsp:nvSpPr>
      <dsp:spPr>
        <a:xfrm rot="16200000">
          <a:off x="4152462" y="2546277"/>
          <a:ext cx="3872575" cy="399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1989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Skład pięcioosobowy ławniczy</a:t>
          </a:r>
          <a:endParaRPr lang="en-GB" sz="2200" kern="1200" dirty="0"/>
        </a:p>
      </dsp:txBody>
      <dsp:txXfrm>
        <a:off x="4152462" y="2546277"/>
        <a:ext cx="3872575" cy="399106"/>
      </dsp:txXfrm>
    </dsp:sp>
    <dsp:sp modelId="{F9A3EF28-D667-4001-A115-1F3EED44B54A}">
      <dsp:nvSpPr>
        <dsp:cNvPr id="0" name=""/>
        <dsp:cNvSpPr/>
      </dsp:nvSpPr>
      <dsp:spPr>
        <a:xfrm>
          <a:off x="6288303" y="809542"/>
          <a:ext cx="1987972" cy="3872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51989" rIns="149352" bIns="14935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W sprawach o przestępstwa, za które ustawa przewiduje karę dożywotniego pozbawienia wolności, sąd orzeka w składzie dwóch sędziów i trzech ławników (art. 28 par. 4 k.p.k.)</a:t>
          </a:r>
          <a:endParaRPr lang="en-GB" sz="1600" kern="1200" dirty="0"/>
        </a:p>
      </dsp:txBody>
      <dsp:txXfrm>
        <a:off x="6288303" y="809542"/>
        <a:ext cx="1987972" cy="3872575"/>
      </dsp:txXfrm>
    </dsp:sp>
    <dsp:sp modelId="{87717AAC-1E8B-44E1-8230-2F5B5AD7F8BF}">
      <dsp:nvSpPr>
        <dsp:cNvPr id="0" name=""/>
        <dsp:cNvSpPr/>
      </dsp:nvSpPr>
      <dsp:spPr>
        <a:xfrm>
          <a:off x="5889197" y="282722"/>
          <a:ext cx="798212" cy="798212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3DB8BC-F80A-4818-AA6B-17B65F39313F}">
      <dsp:nvSpPr>
        <dsp:cNvPr id="0" name=""/>
        <dsp:cNvSpPr/>
      </dsp:nvSpPr>
      <dsp:spPr>
        <a:xfrm rot="16200000">
          <a:off x="7063782" y="2546277"/>
          <a:ext cx="3872575" cy="399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1989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Skład trzyosobowy zawodowy</a:t>
          </a:r>
          <a:endParaRPr lang="en-GB" sz="2200" kern="1200" dirty="0"/>
        </a:p>
      </dsp:txBody>
      <dsp:txXfrm>
        <a:off x="7063782" y="2546277"/>
        <a:ext cx="3872575" cy="399106"/>
      </dsp:txXfrm>
    </dsp:sp>
    <dsp:sp modelId="{89BCB661-32A5-4E97-8CAA-DB5B9BC07834}">
      <dsp:nvSpPr>
        <dsp:cNvPr id="0" name=""/>
        <dsp:cNvSpPr/>
      </dsp:nvSpPr>
      <dsp:spPr>
        <a:xfrm>
          <a:off x="9199623" y="809542"/>
          <a:ext cx="1987972" cy="3872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51989" rIns="149352" bIns="14935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Na rozprawie apelacyjnej i kasacyjnej sąd orzeka w składzie trzech sędziów, jeżeli ustawa nie stanowi inaczej (art. 29 par 1 k.p.k.)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W I instancji ze względu na szczególną wagę lub zawiłość sprawy (art. 29 par. 3 k.p.k.),</a:t>
          </a:r>
          <a:endParaRPr lang="en-GB" sz="1600" kern="1200" dirty="0"/>
        </a:p>
      </dsp:txBody>
      <dsp:txXfrm>
        <a:off x="9199623" y="809542"/>
        <a:ext cx="1987972" cy="3872575"/>
      </dsp:txXfrm>
    </dsp:sp>
    <dsp:sp modelId="{79B168B6-E7FA-4FAF-9408-ECF432623CD7}">
      <dsp:nvSpPr>
        <dsp:cNvPr id="0" name=""/>
        <dsp:cNvSpPr/>
      </dsp:nvSpPr>
      <dsp:spPr>
        <a:xfrm>
          <a:off x="8800517" y="282722"/>
          <a:ext cx="798212" cy="798212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32A8E-35AB-4DA9-9E43-8E7880B5EF64}">
      <dsp:nvSpPr>
        <dsp:cNvPr id="0" name=""/>
        <dsp:cNvSpPr/>
      </dsp:nvSpPr>
      <dsp:spPr>
        <a:xfrm rot="16200000">
          <a:off x="-1598157" y="2568901"/>
          <a:ext cx="3872575" cy="540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6699" bIns="0" numCol="1" spcCol="1270" anchor="t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Skład pięcioosobowy zawodowy</a:t>
          </a:r>
          <a:endParaRPr lang="en-GB" sz="2000" kern="1200" dirty="0"/>
        </a:p>
      </dsp:txBody>
      <dsp:txXfrm>
        <a:off x="-1598157" y="2568901"/>
        <a:ext cx="3872575" cy="540508"/>
      </dsp:txXfrm>
    </dsp:sp>
    <dsp:sp modelId="{8634569B-0F76-4AC2-9218-A1CEB9067883}">
      <dsp:nvSpPr>
        <dsp:cNvPr id="0" name=""/>
        <dsp:cNvSpPr/>
      </dsp:nvSpPr>
      <dsp:spPr>
        <a:xfrm>
          <a:off x="608384" y="902868"/>
          <a:ext cx="2692306" cy="3872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476699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Apelację lub kasację od wyroku orzekającego karę dożywotniego pozbawienia wolności albo wnoszącą o wymierzenie takiej kary rozpoznaje sąd w składzie pięciu sędziów (art. 29 par. 2 k.p.k.)</a:t>
          </a:r>
          <a:endParaRPr lang="en-GB" sz="1900" kern="1200" dirty="0"/>
        </a:p>
      </dsp:txBody>
      <dsp:txXfrm>
        <a:off x="608384" y="902868"/>
        <a:ext cx="2692306" cy="3872575"/>
      </dsp:txXfrm>
    </dsp:sp>
    <dsp:sp modelId="{AA58B6D5-49A1-4A10-9D59-95A2AA07FFF1}">
      <dsp:nvSpPr>
        <dsp:cNvPr id="0" name=""/>
        <dsp:cNvSpPr/>
      </dsp:nvSpPr>
      <dsp:spPr>
        <a:xfrm>
          <a:off x="67876" y="189396"/>
          <a:ext cx="1081017" cy="108101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E7A2CB-5C35-4198-ABD5-F113C2FD8818}">
      <dsp:nvSpPr>
        <dsp:cNvPr id="0" name=""/>
        <dsp:cNvSpPr/>
      </dsp:nvSpPr>
      <dsp:spPr>
        <a:xfrm rot="16200000">
          <a:off x="2344635" y="2568901"/>
          <a:ext cx="3872575" cy="540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6699" bIns="0" numCol="1" spcCol="1270" anchor="t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Skład ławniczy SN (1SZ+2ŁSN)</a:t>
          </a:r>
          <a:endParaRPr lang="en-GB" sz="2000" kern="1200" dirty="0"/>
        </a:p>
      </dsp:txBody>
      <dsp:txXfrm>
        <a:off x="2344635" y="2568901"/>
        <a:ext cx="3872575" cy="540508"/>
      </dsp:txXfrm>
    </dsp:sp>
    <dsp:sp modelId="{83983DBD-BB3D-40F8-B0F5-02CBA256696A}">
      <dsp:nvSpPr>
        <dsp:cNvPr id="0" name=""/>
        <dsp:cNvSpPr/>
      </dsp:nvSpPr>
      <dsp:spPr>
        <a:xfrm>
          <a:off x="4551178" y="902868"/>
          <a:ext cx="2692306" cy="3872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476699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Jeżeli ustawa nie stanowi inaczej, w sprawach wskazanych w § 1, Sąd Najwyższy orzeka w składzie 2 sędziów Sądu Najwyższego i 1 ławnika Sądu Najwyższego (art. 59 par. 2 USN)</a:t>
          </a:r>
          <a:endParaRPr lang="en-GB" sz="1900" kern="1200" dirty="0"/>
        </a:p>
      </dsp:txBody>
      <dsp:txXfrm>
        <a:off x="4551178" y="902868"/>
        <a:ext cx="2692306" cy="3872575"/>
      </dsp:txXfrm>
    </dsp:sp>
    <dsp:sp modelId="{1A68086A-A008-4302-8A76-98C345BE49F0}">
      <dsp:nvSpPr>
        <dsp:cNvPr id="0" name=""/>
        <dsp:cNvSpPr/>
      </dsp:nvSpPr>
      <dsp:spPr>
        <a:xfrm>
          <a:off x="4010669" y="189396"/>
          <a:ext cx="1081017" cy="108101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EFE48-3C56-4FF4-8D88-F91C857E239F}">
      <dsp:nvSpPr>
        <dsp:cNvPr id="0" name=""/>
        <dsp:cNvSpPr/>
      </dsp:nvSpPr>
      <dsp:spPr>
        <a:xfrm rot="16200000">
          <a:off x="6287429" y="2568901"/>
          <a:ext cx="3872575" cy="540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6699" bIns="0" numCol="1" spcCol="1270" anchor="t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Powiększony skład ławniczy SN (3SZ + 2ŁSN)</a:t>
          </a:r>
          <a:endParaRPr lang="en-GB" sz="2000" kern="1200" dirty="0"/>
        </a:p>
      </dsp:txBody>
      <dsp:txXfrm>
        <a:off x="6287429" y="2568901"/>
        <a:ext cx="3872575" cy="540508"/>
      </dsp:txXfrm>
    </dsp:sp>
    <dsp:sp modelId="{F9A3EF28-D667-4001-A115-1F3EED44B54A}">
      <dsp:nvSpPr>
        <dsp:cNvPr id="0" name=""/>
        <dsp:cNvSpPr/>
      </dsp:nvSpPr>
      <dsp:spPr>
        <a:xfrm>
          <a:off x="8493971" y="902868"/>
          <a:ext cx="2692306" cy="3872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476699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- Skarga nadzwyczajna od orzeczenia zapadłego w toku postępowania, w którym orzeczenie wydał SN (art. 94 par. 2 USN), w sprawie dyscyplinarnej sędziego SN w drugiej instancji (art. 73 par. 1 pkt 2 USN)</a:t>
          </a:r>
          <a:endParaRPr lang="en-GB" sz="1900" kern="1200" dirty="0"/>
        </a:p>
      </dsp:txBody>
      <dsp:txXfrm>
        <a:off x="8493971" y="902868"/>
        <a:ext cx="2692306" cy="3872575"/>
      </dsp:txXfrm>
    </dsp:sp>
    <dsp:sp modelId="{87717AAC-1E8B-44E1-8230-2F5B5AD7F8BF}">
      <dsp:nvSpPr>
        <dsp:cNvPr id="0" name=""/>
        <dsp:cNvSpPr/>
      </dsp:nvSpPr>
      <dsp:spPr>
        <a:xfrm>
          <a:off x="7953463" y="189396"/>
          <a:ext cx="1081017" cy="108101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B444F-54D5-45A0-8DA2-84262BBDA835}">
      <dsp:nvSpPr>
        <dsp:cNvPr id="0" name=""/>
        <dsp:cNvSpPr/>
      </dsp:nvSpPr>
      <dsp:spPr>
        <a:xfrm>
          <a:off x="3419855" y="0"/>
          <a:ext cx="3218688" cy="16093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400" kern="1200" baseline="0" dirty="0"/>
            <a:t>Strony procesowe</a:t>
          </a:r>
          <a:endParaRPr lang="pl-PL" sz="5400" kern="1200" dirty="0"/>
        </a:p>
      </dsp:txBody>
      <dsp:txXfrm>
        <a:off x="3466991" y="47136"/>
        <a:ext cx="3124416" cy="1515072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39FC30-1F72-4F90-B1AD-CBE00A87B44D}">
      <dsp:nvSpPr>
        <dsp:cNvPr id="0" name=""/>
        <dsp:cNvSpPr/>
      </dsp:nvSpPr>
      <dsp:spPr>
        <a:xfrm>
          <a:off x="2123288" y="1720"/>
          <a:ext cx="2444765" cy="9779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Strony zasadnicze: </a:t>
          </a:r>
          <a:endParaRPr lang="en-GB" sz="2100" kern="1200"/>
        </a:p>
      </dsp:txBody>
      <dsp:txXfrm>
        <a:off x="2612241" y="1720"/>
        <a:ext cx="1466859" cy="977906"/>
      </dsp:txXfrm>
    </dsp:sp>
    <dsp:sp modelId="{06AC70A2-B119-4983-86C3-60C507BC4B4B}">
      <dsp:nvSpPr>
        <dsp:cNvPr id="0" name=""/>
        <dsp:cNvSpPr/>
      </dsp:nvSpPr>
      <dsp:spPr>
        <a:xfrm>
          <a:off x="2123288" y="1116533"/>
          <a:ext cx="2444765" cy="9779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Czynne: </a:t>
          </a:r>
          <a:endParaRPr lang="en-GB" sz="2100" kern="1200" dirty="0"/>
        </a:p>
      </dsp:txBody>
      <dsp:txXfrm>
        <a:off x="2612241" y="1116533"/>
        <a:ext cx="1466859" cy="977906"/>
      </dsp:txXfrm>
    </dsp:sp>
    <dsp:sp modelId="{6B44894E-C844-40F9-AEE8-CCE4B2800FBA}">
      <dsp:nvSpPr>
        <dsp:cNvPr id="0" name=""/>
        <dsp:cNvSpPr/>
      </dsp:nvSpPr>
      <dsp:spPr>
        <a:xfrm>
          <a:off x="2123288" y="2231346"/>
          <a:ext cx="2444765" cy="9779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Oskarżyciele: </a:t>
          </a:r>
          <a:endParaRPr lang="en-GB" sz="2100" kern="1200"/>
        </a:p>
      </dsp:txBody>
      <dsp:txXfrm>
        <a:off x="2612241" y="2231346"/>
        <a:ext cx="1466859" cy="977906"/>
      </dsp:txXfrm>
    </dsp:sp>
    <dsp:sp modelId="{49E732AD-4865-4ABB-95A9-277F727A39FC}">
      <dsp:nvSpPr>
        <dsp:cNvPr id="0" name=""/>
        <dsp:cNvSpPr/>
      </dsp:nvSpPr>
      <dsp:spPr>
        <a:xfrm>
          <a:off x="4250235" y="2314468"/>
          <a:ext cx="2029155" cy="8116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/>
            <a:t>Publiczny, </a:t>
          </a:r>
          <a:endParaRPr lang="en-GB" sz="800" kern="1200"/>
        </a:p>
      </dsp:txBody>
      <dsp:txXfrm>
        <a:off x="4656066" y="2314468"/>
        <a:ext cx="1217493" cy="811662"/>
      </dsp:txXfrm>
    </dsp:sp>
    <dsp:sp modelId="{56C59876-7B79-4348-B8DF-3E22388282CF}">
      <dsp:nvSpPr>
        <dsp:cNvPr id="0" name=""/>
        <dsp:cNvSpPr/>
      </dsp:nvSpPr>
      <dsp:spPr>
        <a:xfrm>
          <a:off x="5995308" y="2314468"/>
          <a:ext cx="2029155" cy="8116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/>
            <a:t>Prywatny (reprezentanci: pełnomocnik: adwokat, radca prawny)</a:t>
          </a:r>
          <a:endParaRPr lang="en-GB" sz="800" kern="1200"/>
        </a:p>
      </dsp:txBody>
      <dsp:txXfrm>
        <a:off x="6401139" y="2314468"/>
        <a:ext cx="1217493" cy="811662"/>
      </dsp:txXfrm>
    </dsp:sp>
    <dsp:sp modelId="{B4F48C0A-B14C-4868-84E2-62609F03540E}">
      <dsp:nvSpPr>
        <dsp:cNvPr id="0" name=""/>
        <dsp:cNvSpPr/>
      </dsp:nvSpPr>
      <dsp:spPr>
        <a:xfrm>
          <a:off x="7740382" y="2314468"/>
          <a:ext cx="2029155" cy="8116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/>
            <a:t>Posiłkowy (reprezentanci: pełnomocnik: adwokat, radca prawny)</a:t>
          </a:r>
          <a:endParaRPr lang="en-GB" sz="800" kern="120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600" kern="1200"/>
            <a:t>Uboczny, </a:t>
          </a:r>
          <a:endParaRPr lang="en-GB" sz="600" kern="120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600" kern="1200"/>
            <a:t>Subsydiarny</a:t>
          </a:r>
          <a:endParaRPr lang="en-GB" sz="600" kern="120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600" kern="1200"/>
            <a:t>Pokrzywdzony (w postępowaniu przygotowawczym)</a:t>
          </a:r>
          <a:endParaRPr lang="en-GB" sz="600" kern="1200"/>
        </a:p>
      </dsp:txBody>
      <dsp:txXfrm>
        <a:off x="8146213" y="2314468"/>
        <a:ext cx="1217493" cy="811662"/>
      </dsp:txXfrm>
    </dsp:sp>
    <dsp:sp modelId="{E22A982B-A70C-4A65-99A4-264878EFCF1C}">
      <dsp:nvSpPr>
        <dsp:cNvPr id="0" name=""/>
        <dsp:cNvSpPr/>
      </dsp:nvSpPr>
      <dsp:spPr>
        <a:xfrm>
          <a:off x="2123288" y="3346159"/>
          <a:ext cx="2444765" cy="9779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Bierne: </a:t>
          </a:r>
          <a:endParaRPr lang="en-GB" sz="2100" kern="1200"/>
        </a:p>
      </dsp:txBody>
      <dsp:txXfrm>
        <a:off x="2612241" y="3346159"/>
        <a:ext cx="1466859" cy="977906"/>
      </dsp:txXfrm>
    </dsp:sp>
    <dsp:sp modelId="{E5AFC1BD-950A-4A92-B4F2-6F07C998822D}">
      <dsp:nvSpPr>
        <dsp:cNvPr id="0" name=""/>
        <dsp:cNvSpPr/>
      </dsp:nvSpPr>
      <dsp:spPr>
        <a:xfrm>
          <a:off x="4250235" y="3429281"/>
          <a:ext cx="2029155" cy="8116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/>
            <a:t>Oskarżony (reprezentanci: obrońca- adwokat, radca prawny, </a:t>
          </a:r>
          <a:endParaRPr lang="en-GB" sz="800" kern="1200"/>
        </a:p>
      </dsp:txBody>
      <dsp:txXfrm>
        <a:off x="4656066" y="3429281"/>
        <a:ext cx="1217493" cy="811662"/>
      </dsp:txXfrm>
    </dsp:sp>
    <dsp:sp modelId="{219842D0-16DA-4C56-8EA7-83C6743C17E6}">
      <dsp:nvSpPr>
        <dsp:cNvPr id="0" name=""/>
        <dsp:cNvSpPr/>
      </dsp:nvSpPr>
      <dsp:spPr>
        <a:xfrm>
          <a:off x="5995308" y="3429281"/>
          <a:ext cx="2029155" cy="8116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/>
            <a:t>Podejrzany (w postępowaniu przygotowawczym)</a:t>
          </a:r>
          <a:endParaRPr lang="en-GB" sz="800" kern="1200"/>
        </a:p>
      </dsp:txBody>
      <dsp:txXfrm>
        <a:off x="6401139" y="3429281"/>
        <a:ext cx="1217493" cy="811662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DC46D8-6263-48E5-A9C8-6F7ED692CD8D}">
      <dsp:nvSpPr>
        <dsp:cNvPr id="0" name=""/>
        <dsp:cNvSpPr/>
      </dsp:nvSpPr>
      <dsp:spPr>
        <a:xfrm>
          <a:off x="1871" y="0"/>
          <a:ext cx="2911769" cy="3293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Czynna – posiada interes w rozstrzygnięciu procesu zgodnie z jej żądaniem (oskarżyciel, pokrzywdzony w postępowaniu przygotowawczym)</a:t>
          </a:r>
        </a:p>
      </dsp:txBody>
      <dsp:txXfrm>
        <a:off x="1871" y="1317413"/>
        <a:ext cx="2911769" cy="1317413"/>
      </dsp:txXfrm>
    </dsp:sp>
    <dsp:sp modelId="{D564FBA9-4894-40CC-BA6A-8DA6A9288995}">
      <dsp:nvSpPr>
        <dsp:cNvPr id="0" name=""/>
        <dsp:cNvSpPr/>
      </dsp:nvSpPr>
      <dsp:spPr>
        <a:xfrm>
          <a:off x="909383" y="197611"/>
          <a:ext cx="1096746" cy="109674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EA2AF3-4167-4EAD-A227-E3ACC8C4DD77}">
      <dsp:nvSpPr>
        <dsp:cNvPr id="0" name=""/>
        <dsp:cNvSpPr/>
      </dsp:nvSpPr>
      <dsp:spPr>
        <a:xfrm>
          <a:off x="3000994" y="0"/>
          <a:ext cx="2911769" cy="3293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Strona</a:t>
          </a:r>
        </a:p>
      </dsp:txBody>
      <dsp:txXfrm>
        <a:off x="3000994" y="1317413"/>
        <a:ext cx="2911769" cy="1317413"/>
      </dsp:txXfrm>
    </dsp:sp>
    <dsp:sp modelId="{A66F0B93-B89F-4C1C-849D-C9D097AD282B}">
      <dsp:nvSpPr>
        <dsp:cNvPr id="0" name=""/>
        <dsp:cNvSpPr/>
      </dsp:nvSpPr>
      <dsp:spPr>
        <a:xfrm>
          <a:off x="3908506" y="197611"/>
          <a:ext cx="1096746" cy="109674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11C636-944D-4573-9DA5-43BA2890EB6E}">
      <dsp:nvSpPr>
        <dsp:cNvPr id="0" name=""/>
        <dsp:cNvSpPr/>
      </dsp:nvSpPr>
      <dsp:spPr>
        <a:xfrm>
          <a:off x="6000117" y="0"/>
          <a:ext cx="2911769" cy="3293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Bierna – podmiot, przeciwko któremu żądanie jest kierowane (oskarżony, podejrzany)</a:t>
          </a:r>
        </a:p>
      </dsp:txBody>
      <dsp:txXfrm>
        <a:off x="6000117" y="1317413"/>
        <a:ext cx="2911769" cy="1317413"/>
      </dsp:txXfrm>
    </dsp:sp>
    <dsp:sp modelId="{54AEE7DA-CEE1-44A6-A197-C451B2E187BC}">
      <dsp:nvSpPr>
        <dsp:cNvPr id="0" name=""/>
        <dsp:cNvSpPr/>
      </dsp:nvSpPr>
      <dsp:spPr>
        <a:xfrm>
          <a:off x="6907629" y="197611"/>
          <a:ext cx="1096746" cy="109674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A7B8E-4292-4263-A4BB-63AC896EF510}">
      <dsp:nvSpPr>
        <dsp:cNvPr id="0" name=""/>
        <dsp:cNvSpPr/>
      </dsp:nvSpPr>
      <dsp:spPr>
        <a:xfrm>
          <a:off x="356550" y="2634826"/>
          <a:ext cx="8200658" cy="49402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B444F-54D5-45A0-8DA2-84262BBDA835}">
      <dsp:nvSpPr>
        <dsp:cNvPr id="0" name=""/>
        <dsp:cNvSpPr/>
      </dsp:nvSpPr>
      <dsp:spPr>
        <a:xfrm>
          <a:off x="3419855" y="0"/>
          <a:ext cx="3218688" cy="16093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400" kern="1200" baseline="0" dirty="0"/>
            <a:t>Strony procesowe</a:t>
          </a:r>
          <a:endParaRPr lang="pl-PL" sz="5400" kern="1200" dirty="0"/>
        </a:p>
      </dsp:txBody>
      <dsp:txXfrm>
        <a:off x="3466991" y="47136"/>
        <a:ext cx="3124416" cy="1515072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C8A226-091E-43C8-B381-BEEBF31E02DC}">
      <dsp:nvSpPr>
        <dsp:cNvPr id="0" name=""/>
        <dsp:cNvSpPr/>
      </dsp:nvSpPr>
      <dsp:spPr>
        <a:xfrm>
          <a:off x="824015" y="0"/>
          <a:ext cx="9338837" cy="405817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C6B3A3-94D3-41F4-84CF-E964A64AB31C}">
      <dsp:nvSpPr>
        <dsp:cNvPr id="0" name=""/>
        <dsp:cNvSpPr/>
      </dsp:nvSpPr>
      <dsp:spPr>
        <a:xfrm>
          <a:off x="3017" y="1217453"/>
          <a:ext cx="1756933" cy="16232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Strony szczególne: </a:t>
          </a:r>
          <a:endParaRPr lang="en-GB" sz="1600" kern="1200"/>
        </a:p>
      </dsp:txBody>
      <dsp:txXfrm>
        <a:off x="82259" y="1296695"/>
        <a:ext cx="1598449" cy="1464787"/>
      </dsp:txXfrm>
    </dsp:sp>
    <dsp:sp modelId="{819CB875-8518-4F40-A0A5-DB9CDD947EFF}">
      <dsp:nvSpPr>
        <dsp:cNvPr id="0" name=""/>
        <dsp:cNvSpPr/>
      </dsp:nvSpPr>
      <dsp:spPr>
        <a:xfrm>
          <a:off x="1847797" y="1217453"/>
          <a:ext cx="1756933" cy="16232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Rodzic lub opiekun nieletniego, </a:t>
          </a:r>
          <a:endParaRPr lang="en-GB" sz="1600" kern="1200"/>
        </a:p>
      </dsp:txBody>
      <dsp:txXfrm>
        <a:off x="1927039" y="1296695"/>
        <a:ext cx="1598449" cy="1464787"/>
      </dsp:txXfrm>
    </dsp:sp>
    <dsp:sp modelId="{7E2B9296-CB16-477A-9325-DED8AFD98BA3}">
      <dsp:nvSpPr>
        <dsp:cNvPr id="0" name=""/>
        <dsp:cNvSpPr/>
      </dsp:nvSpPr>
      <dsp:spPr>
        <a:xfrm>
          <a:off x="3692577" y="1217453"/>
          <a:ext cx="1756933" cy="16232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Interwenient (prawo karne skarbowe), </a:t>
          </a:r>
          <a:endParaRPr lang="en-GB" sz="1600" kern="1200"/>
        </a:p>
      </dsp:txBody>
      <dsp:txXfrm>
        <a:off x="3771819" y="1296695"/>
        <a:ext cx="1598449" cy="1464787"/>
      </dsp:txXfrm>
    </dsp:sp>
    <dsp:sp modelId="{06C7BFDC-3864-4E29-93FB-CA658F96F9BF}">
      <dsp:nvSpPr>
        <dsp:cNvPr id="0" name=""/>
        <dsp:cNvSpPr/>
      </dsp:nvSpPr>
      <dsp:spPr>
        <a:xfrm>
          <a:off x="5537357" y="1217453"/>
          <a:ext cx="1756933" cy="16232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Właściciel przedsiębiorstwa zagrożonego przepadkiem, </a:t>
          </a:r>
          <a:endParaRPr lang="en-GB" sz="1600" kern="1200"/>
        </a:p>
      </dsp:txBody>
      <dsp:txXfrm>
        <a:off x="5616599" y="1296695"/>
        <a:ext cx="1598449" cy="1464787"/>
      </dsp:txXfrm>
    </dsp:sp>
    <dsp:sp modelId="{8A6CA256-258E-482E-BDEE-B75214D828C1}">
      <dsp:nvSpPr>
        <dsp:cNvPr id="0" name=""/>
        <dsp:cNvSpPr/>
      </dsp:nvSpPr>
      <dsp:spPr>
        <a:xfrm>
          <a:off x="7382137" y="1217453"/>
          <a:ext cx="1756933" cy="16232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Podmiot zobowiązany do zwrotu korzyści Skarbowi Państwa</a:t>
          </a:r>
          <a:endParaRPr lang="en-GB" sz="1600" kern="1200"/>
        </a:p>
      </dsp:txBody>
      <dsp:txXfrm>
        <a:off x="7461379" y="1296695"/>
        <a:ext cx="1598449" cy="1464787"/>
      </dsp:txXfrm>
    </dsp:sp>
    <dsp:sp modelId="{E9872EF4-5AA6-4EB5-8298-A2CDE3717B3A}">
      <dsp:nvSpPr>
        <dsp:cNvPr id="0" name=""/>
        <dsp:cNvSpPr/>
      </dsp:nvSpPr>
      <dsp:spPr>
        <a:xfrm>
          <a:off x="9226917" y="1217453"/>
          <a:ext cx="1756933" cy="16232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Przedstawiciel społeczny</a:t>
          </a:r>
          <a:endParaRPr lang="en-GB" sz="1600" kern="1200"/>
        </a:p>
      </dsp:txBody>
      <dsp:txXfrm>
        <a:off x="9306159" y="1296695"/>
        <a:ext cx="1598449" cy="14647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73C26-CC25-46A0-9F2A-2823CC6D95D7}">
      <dsp:nvSpPr>
        <dsp:cNvPr id="0" name=""/>
        <dsp:cNvSpPr/>
      </dsp:nvSpPr>
      <dsp:spPr>
        <a:xfrm>
          <a:off x="0" y="0"/>
          <a:ext cx="7731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6A718-8E26-4F8E-876C-8897A53927EF}">
      <dsp:nvSpPr>
        <dsp:cNvPr id="0" name=""/>
        <dsp:cNvSpPr/>
      </dsp:nvSpPr>
      <dsp:spPr>
        <a:xfrm>
          <a:off x="0" y="0"/>
          <a:ext cx="1546225" cy="310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 err="1"/>
            <a:t>Ekstraneus</a:t>
          </a:r>
          <a:r>
            <a:rPr lang="pl-PL" sz="2400" kern="1200" dirty="0"/>
            <a:t> to:</a:t>
          </a:r>
        </a:p>
      </dsp:txBody>
      <dsp:txXfrm>
        <a:off x="0" y="0"/>
        <a:ext cx="1546225" cy="3101975"/>
      </dsp:txXfrm>
    </dsp:sp>
    <dsp:sp modelId="{8091E17B-55C3-4ACD-9ACD-F5DBC7289AEF}">
      <dsp:nvSpPr>
        <dsp:cNvPr id="0" name=""/>
        <dsp:cNvSpPr/>
      </dsp:nvSpPr>
      <dsp:spPr>
        <a:xfrm>
          <a:off x="1662191" y="36464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A) Gatunek egzotycznego ssaka z rodziny </a:t>
          </a:r>
          <a:r>
            <a:rPr lang="pl-PL" sz="1700" kern="1200" dirty="0" err="1"/>
            <a:t>lemurowatych</a:t>
          </a:r>
          <a:endParaRPr lang="pl-PL" sz="1700" kern="1200" dirty="0"/>
        </a:p>
      </dsp:txBody>
      <dsp:txXfrm>
        <a:off x="1662191" y="36464"/>
        <a:ext cx="6068933" cy="729297"/>
      </dsp:txXfrm>
    </dsp:sp>
    <dsp:sp modelId="{51D1AA07-3922-457F-9DBF-D4ACE16AC75B}">
      <dsp:nvSpPr>
        <dsp:cNvPr id="0" name=""/>
        <dsp:cNvSpPr/>
      </dsp:nvSpPr>
      <dsp:spPr>
        <a:xfrm>
          <a:off x="1546225" y="765762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D38D4-B3A6-496B-BADA-A401463E4580}">
      <dsp:nvSpPr>
        <dsp:cNvPr id="0" name=""/>
        <dsp:cNvSpPr/>
      </dsp:nvSpPr>
      <dsp:spPr>
        <a:xfrm>
          <a:off x="1662191" y="802227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B) Inaczej podżegacz</a:t>
          </a:r>
        </a:p>
      </dsp:txBody>
      <dsp:txXfrm>
        <a:off x="1662191" y="802227"/>
        <a:ext cx="6068933" cy="729297"/>
      </dsp:txXfrm>
    </dsp:sp>
    <dsp:sp modelId="{207957E3-A6C5-408E-94CC-E3DD2A564EA3}">
      <dsp:nvSpPr>
        <dsp:cNvPr id="0" name=""/>
        <dsp:cNvSpPr/>
      </dsp:nvSpPr>
      <dsp:spPr>
        <a:xfrm>
          <a:off x="1546225" y="1531524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19F88-D28B-4BD8-B959-6356B38A9390}">
      <dsp:nvSpPr>
        <dsp:cNvPr id="0" name=""/>
        <dsp:cNvSpPr/>
      </dsp:nvSpPr>
      <dsp:spPr>
        <a:xfrm>
          <a:off x="1662191" y="1567989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C) Współdziałający w popełnieniu przestępstwa indywidualnego niewłaściwego, którego nie dotyczy okoliczność indywidualizująca</a:t>
          </a:r>
        </a:p>
      </dsp:txBody>
      <dsp:txXfrm>
        <a:off x="1662191" y="1567989"/>
        <a:ext cx="6068933" cy="729297"/>
      </dsp:txXfrm>
    </dsp:sp>
    <dsp:sp modelId="{786EB7A2-CD21-41C8-889B-F3A357C2267D}">
      <dsp:nvSpPr>
        <dsp:cNvPr id="0" name=""/>
        <dsp:cNvSpPr/>
      </dsp:nvSpPr>
      <dsp:spPr>
        <a:xfrm>
          <a:off x="1546225" y="2297286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A3B30-1CC7-41AD-8694-8CC6BD398585}">
      <dsp:nvSpPr>
        <dsp:cNvPr id="0" name=""/>
        <dsp:cNvSpPr/>
      </dsp:nvSpPr>
      <dsp:spPr>
        <a:xfrm>
          <a:off x="1662191" y="2333751"/>
          <a:ext cx="6068933" cy="729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D) Osoba spoza środowiska prawniczego nie posiadająca wiedzy o prawie karnym.</a:t>
          </a:r>
        </a:p>
      </dsp:txBody>
      <dsp:txXfrm>
        <a:off x="1662191" y="2333751"/>
        <a:ext cx="6068933" cy="729297"/>
      </dsp:txXfrm>
    </dsp:sp>
    <dsp:sp modelId="{28F3BA2B-8BAA-4DAE-824A-E325BA46016B}">
      <dsp:nvSpPr>
        <dsp:cNvPr id="0" name=""/>
        <dsp:cNvSpPr/>
      </dsp:nvSpPr>
      <dsp:spPr>
        <a:xfrm>
          <a:off x="1546225" y="3063048"/>
          <a:ext cx="61849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90333-555A-4CFE-979A-FE43AAB33DE0}">
      <dsp:nvSpPr>
        <dsp:cNvPr id="0" name=""/>
        <dsp:cNvSpPr/>
      </dsp:nvSpPr>
      <dsp:spPr>
        <a:xfrm>
          <a:off x="7158" y="196129"/>
          <a:ext cx="3091961" cy="230808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59AA99-49E1-49B7-B734-937511F80D5E}">
      <dsp:nvSpPr>
        <dsp:cNvPr id="0" name=""/>
        <dsp:cNvSpPr/>
      </dsp:nvSpPr>
      <dsp:spPr>
        <a:xfrm>
          <a:off x="7158" y="2504213"/>
          <a:ext cx="3091961" cy="9924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0" rIns="3937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 dirty="0"/>
            <a:t>Forma skargowa</a:t>
          </a:r>
          <a:endParaRPr lang="en-GB" sz="3100" kern="1200" dirty="0"/>
        </a:p>
      </dsp:txBody>
      <dsp:txXfrm>
        <a:off x="7158" y="2504213"/>
        <a:ext cx="2177437" cy="992476"/>
      </dsp:txXfrm>
    </dsp:sp>
    <dsp:sp modelId="{DEE1727E-57AD-4EED-B35F-8C2F227F7DC1}">
      <dsp:nvSpPr>
        <dsp:cNvPr id="0" name=""/>
        <dsp:cNvSpPr/>
      </dsp:nvSpPr>
      <dsp:spPr>
        <a:xfrm>
          <a:off x="2272063" y="2661859"/>
          <a:ext cx="1082186" cy="1082186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2C13A-F52A-493F-B131-7A58BDA03D3E}">
      <dsp:nvSpPr>
        <dsp:cNvPr id="0" name=""/>
        <dsp:cNvSpPr/>
      </dsp:nvSpPr>
      <dsp:spPr>
        <a:xfrm>
          <a:off x="3622354" y="196129"/>
          <a:ext cx="3091961" cy="230808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0ECB65-6EE6-4725-A690-B9ED12509A41}">
      <dsp:nvSpPr>
        <dsp:cNvPr id="0" name=""/>
        <dsp:cNvSpPr/>
      </dsp:nvSpPr>
      <dsp:spPr>
        <a:xfrm>
          <a:off x="3622354" y="2504213"/>
          <a:ext cx="3091961" cy="9924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0" rIns="3937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 dirty="0"/>
            <a:t>Forma inkwizycyjna</a:t>
          </a:r>
          <a:endParaRPr lang="en-GB" sz="3100" kern="1200" dirty="0"/>
        </a:p>
      </dsp:txBody>
      <dsp:txXfrm>
        <a:off x="3622354" y="2504213"/>
        <a:ext cx="2177437" cy="992476"/>
      </dsp:txXfrm>
    </dsp:sp>
    <dsp:sp modelId="{84EF7D96-59D8-4D68-AE00-112D8E68E0E8}">
      <dsp:nvSpPr>
        <dsp:cNvPr id="0" name=""/>
        <dsp:cNvSpPr/>
      </dsp:nvSpPr>
      <dsp:spPr>
        <a:xfrm>
          <a:off x="5887258" y="2661859"/>
          <a:ext cx="1082186" cy="1082186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1F4280-C62B-4946-A218-4C8E779A8814}">
      <dsp:nvSpPr>
        <dsp:cNvPr id="0" name=""/>
        <dsp:cNvSpPr/>
      </dsp:nvSpPr>
      <dsp:spPr>
        <a:xfrm>
          <a:off x="7237550" y="196129"/>
          <a:ext cx="3091961" cy="230808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0CD0BA-053F-494F-AE2D-E84C15D667B1}">
      <dsp:nvSpPr>
        <dsp:cNvPr id="0" name=""/>
        <dsp:cNvSpPr/>
      </dsp:nvSpPr>
      <dsp:spPr>
        <a:xfrm>
          <a:off x="7237550" y="2504213"/>
          <a:ext cx="3091961" cy="9924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0" rIns="3937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 dirty="0"/>
            <a:t>Forma mieszana</a:t>
          </a:r>
          <a:endParaRPr lang="en-GB" sz="3100" kern="1200" dirty="0"/>
        </a:p>
      </dsp:txBody>
      <dsp:txXfrm>
        <a:off x="7237550" y="2504213"/>
        <a:ext cx="2177437" cy="992476"/>
      </dsp:txXfrm>
    </dsp:sp>
    <dsp:sp modelId="{6AA0803C-2EAB-40D8-9424-8713C1B01445}">
      <dsp:nvSpPr>
        <dsp:cNvPr id="0" name=""/>
        <dsp:cNvSpPr/>
      </dsp:nvSpPr>
      <dsp:spPr>
        <a:xfrm>
          <a:off x="9502454" y="2661859"/>
          <a:ext cx="1082186" cy="1082186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6DB955-E473-46AF-B2C4-2653408698A5}">
      <dsp:nvSpPr>
        <dsp:cNvPr id="0" name=""/>
        <dsp:cNvSpPr/>
      </dsp:nvSpPr>
      <dsp:spPr>
        <a:xfrm rot="5400000">
          <a:off x="-241702" y="242506"/>
          <a:ext cx="1611350" cy="11279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I instancja</a:t>
          </a:r>
        </a:p>
      </dsp:txBody>
      <dsp:txXfrm rot="-5400000">
        <a:off x="1" y="564777"/>
        <a:ext cx="1127945" cy="483405"/>
      </dsp:txXfrm>
    </dsp:sp>
    <dsp:sp modelId="{7188EEB4-1989-41CC-A97A-8C505EBD97B5}">
      <dsp:nvSpPr>
        <dsp:cNvPr id="0" name=""/>
        <dsp:cNvSpPr/>
      </dsp:nvSpPr>
      <dsp:spPr>
        <a:xfrm rot="5400000">
          <a:off x="2648627" y="-1209406"/>
          <a:ext cx="1047377" cy="38550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kern="1200" dirty="0"/>
            <a:t>Sądy rejonowe,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kern="1200" dirty="0"/>
            <a:t>Sądy okręgowe</a:t>
          </a:r>
        </a:p>
      </dsp:txBody>
      <dsp:txXfrm rot="-5400000">
        <a:off x="1244767" y="245583"/>
        <a:ext cx="3803969" cy="945119"/>
      </dsp:txXfrm>
    </dsp:sp>
    <dsp:sp modelId="{AB92FE33-6C32-4955-93BC-A1B0AFDEE822}">
      <dsp:nvSpPr>
        <dsp:cNvPr id="0" name=""/>
        <dsp:cNvSpPr/>
      </dsp:nvSpPr>
      <dsp:spPr>
        <a:xfrm rot="5400000">
          <a:off x="-241702" y="1659777"/>
          <a:ext cx="1611350" cy="11279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II instancja</a:t>
          </a:r>
        </a:p>
      </dsp:txBody>
      <dsp:txXfrm rot="-5400000">
        <a:off x="1" y="1982048"/>
        <a:ext cx="1127945" cy="483405"/>
      </dsp:txXfrm>
    </dsp:sp>
    <dsp:sp modelId="{2439C680-C1CA-4A71-98B6-0DFFAC2C74DB}">
      <dsp:nvSpPr>
        <dsp:cNvPr id="0" name=""/>
        <dsp:cNvSpPr/>
      </dsp:nvSpPr>
      <dsp:spPr>
        <a:xfrm rot="5400000">
          <a:off x="3613994" y="-941244"/>
          <a:ext cx="1047377" cy="57328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kern="1200" dirty="0">
              <a:solidFill>
                <a:schemeClr val="tx1"/>
              </a:solidFill>
            </a:rPr>
            <a:t>Sądy Okręgowe (od orzeczeń sądów rejonowych, a także w granicach ustawowych kompetencji)</a:t>
          </a: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kern="1200" dirty="0">
              <a:solidFill>
                <a:schemeClr val="tx1"/>
              </a:solidFill>
            </a:rPr>
            <a:t>Sądy Apelacyjne (od orzeczeń sądów okręgowych, a także w granicach ustawowych kompetencji)</a:t>
          </a:r>
        </a:p>
      </dsp:txBody>
      <dsp:txXfrm rot="-5400000">
        <a:off x="1271275" y="1452604"/>
        <a:ext cx="5681687" cy="945119"/>
      </dsp:txXfrm>
    </dsp:sp>
    <dsp:sp modelId="{95DB557A-8DAF-4B89-8532-B4C15879F2A7}">
      <dsp:nvSpPr>
        <dsp:cNvPr id="0" name=""/>
        <dsp:cNvSpPr/>
      </dsp:nvSpPr>
      <dsp:spPr>
        <a:xfrm rot="5400000">
          <a:off x="-241702" y="3077048"/>
          <a:ext cx="1611350" cy="11279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Nadzwyczajne środki zaskarżenia</a:t>
          </a:r>
        </a:p>
      </dsp:txBody>
      <dsp:txXfrm rot="-5400000">
        <a:off x="1" y="3399319"/>
        <a:ext cx="1127945" cy="483405"/>
      </dsp:txXfrm>
    </dsp:sp>
    <dsp:sp modelId="{23021089-6352-4942-A5EE-E48A868B20FB}">
      <dsp:nvSpPr>
        <dsp:cNvPr id="0" name=""/>
        <dsp:cNvSpPr/>
      </dsp:nvSpPr>
      <dsp:spPr>
        <a:xfrm rot="5400000">
          <a:off x="5069483" y="-1106192"/>
          <a:ext cx="1047377" cy="89304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kern="1200" dirty="0"/>
            <a:t>Sąd Najwyższy (nowe Izby Sądu Najwyższego/zagadnienie skargi nadzwyczajnej)</a:t>
          </a:r>
        </a:p>
      </dsp:txBody>
      <dsp:txXfrm rot="-5400000">
        <a:off x="1127945" y="2886475"/>
        <a:ext cx="8879325" cy="9451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0B983-685E-483E-A96D-F1219D9FB6DB}">
      <dsp:nvSpPr>
        <dsp:cNvPr id="0" name=""/>
        <dsp:cNvSpPr/>
      </dsp:nvSpPr>
      <dsp:spPr>
        <a:xfrm>
          <a:off x="46" y="29789"/>
          <a:ext cx="4486498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Gwarancje ustrojowe</a:t>
          </a:r>
        </a:p>
      </dsp:txBody>
      <dsp:txXfrm>
        <a:off x="46" y="29789"/>
        <a:ext cx="4486498" cy="518400"/>
      </dsp:txXfrm>
    </dsp:sp>
    <dsp:sp modelId="{EA1500AF-0F82-4BC8-B39A-9AEAA2429A37}">
      <dsp:nvSpPr>
        <dsp:cNvPr id="0" name=""/>
        <dsp:cNvSpPr/>
      </dsp:nvSpPr>
      <dsp:spPr>
        <a:xfrm>
          <a:off x="46" y="548189"/>
          <a:ext cx="4486498" cy="26681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Posiadanie obywatelstwa polskiego i korzystanie z pełni praw cywilnych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Wysokie kwalifikacje zawodowe i etyczne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Stałość stanowiska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Nieprzenoszalność,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Zakaz przynależności do partii,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Immunitet,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Odpowiedzialność dyscyplinarna,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Status materialny</a:t>
          </a:r>
        </a:p>
      </dsp:txBody>
      <dsp:txXfrm>
        <a:off x="46" y="548189"/>
        <a:ext cx="4486498" cy="2668140"/>
      </dsp:txXfrm>
    </dsp:sp>
    <dsp:sp modelId="{C290CF2A-F4E1-4E45-B138-61BB60CCB511}">
      <dsp:nvSpPr>
        <dsp:cNvPr id="0" name=""/>
        <dsp:cNvSpPr/>
      </dsp:nvSpPr>
      <dsp:spPr>
        <a:xfrm>
          <a:off x="5114654" y="29789"/>
          <a:ext cx="4486498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Gwarancje proceduralne</a:t>
          </a:r>
        </a:p>
      </dsp:txBody>
      <dsp:txXfrm>
        <a:off x="5114654" y="29789"/>
        <a:ext cx="4486498" cy="518400"/>
      </dsp:txXfrm>
    </dsp:sp>
    <dsp:sp modelId="{9334B30E-5DC8-4199-B54A-DAA96B8C2C97}">
      <dsp:nvSpPr>
        <dsp:cNvPr id="0" name=""/>
        <dsp:cNvSpPr/>
      </dsp:nvSpPr>
      <dsp:spPr>
        <a:xfrm>
          <a:off x="5114654" y="548189"/>
          <a:ext cx="4486498" cy="26681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Nadrzędność wobec storn procesu,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Kolegialność orzekania (w teorii),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Obiektywizm,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Tajność narady i głosowania,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Autonomia orzekania -  samodzielność jurysdykcyjna </a:t>
          </a:r>
        </a:p>
      </dsp:txBody>
      <dsp:txXfrm>
        <a:off x="5114654" y="548189"/>
        <a:ext cx="4486498" cy="266814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51F81-4455-4CE3-B3BD-2F43802D33AE}">
      <dsp:nvSpPr>
        <dsp:cNvPr id="0" name=""/>
        <dsp:cNvSpPr/>
      </dsp:nvSpPr>
      <dsp:spPr>
        <a:xfrm>
          <a:off x="3394709" y="58578"/>
          <a:ext cx="2811780" cy="28117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Wyłączenie sędziego:</a:t>
          </a:r>
        </a:p>
      </dsp:txBody>
      <dsp:txXfrm>
        <a:off x="3769613" y="550640"/>
        <a:ext cx="2061972" cy="1265301"/>
      </dsp:txXfrm>
    </dsp:sp>
    <dsp:sp modelId="{D733EC68-4B56-4A70-B5F3-C18B2EF58A9F}">
      <dsp:nvSpPr>
        <dsp:cNvPr id="0" name=""/>
        <dsp:cNvSpPr/>
      </dsp:nvSpPr>
      <dsp:spPr>
        <a:xfrm>
          <a:off x="4409293" y="1815941"/>
          <a:ext cx="2811780" cy="28117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Z urzędu – </a:t>
          </a:r>
          <a:r>
            <a:rPr lang="pl-PL" sz="2900" kern="1200" dirty="0" err="1"/>
            <a:t>iudex</a:t>
          </a:r>
          <a:r>
            <a:rPr lang="pl-PL" sz="2900" kern="1200" dirty="0"/>
            <a:t> </a:t>
          </a:r>
          <a:r>
            <a:rPr lang="pl-PL" sz="2900" kern="1200" dirty="0" err="1"/>
            <a:t>inhabilis</a:t>
          </a:r>
          <a:endParaRPr lang="pl-PL" sz="2900" kern="1200" dirty="0"/>
        </a:p>
      </dsp:txBody>
      <dsp:txXfrm>
        <a:off x="5269230" y="2542317"/>
        <a:ext cx="1687068" cy="1546479"/>
      </dsp:txXfrm>
    </dsp:sp>
    <dsp:sp modelId="{D1F39608-E24C-4EAF-9D66-319B527C54B0}">
      <dsp:nvSpPr>
        <dsp:cNvPr id="0" name=""/>
        <dsp:cNvSpPr/>
      </dsp:nvSpPr>
      <dsp:spPr>
        <a:xfrm>
          <a:off x="2380126" y="1815941"/>
          <a:ext cx="2811780" cy="28117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Na wniosek – </a:t>
          </a:r>
          <a:r>
            <a:rPr lang="pl-PL" sz="2900" kern="1200" dirty="0" err="1"/>
            <a:t>iudex</a:t>
          </a:r>
          <a:r>
            <a:rPr lang="pl-PL" sz="2900" kern="1200" dirty="0"/>
            <a:t> </a:t>
          </a:r>
          <a:r>
            <a:rPr lang="pl-PL" sz="2900" kern="1200" dirty="0" err="1"/>
            <a:t>suspectus</a:t>
          </a:r>
          <a:r>
            <a:rPr lang="pl-PL" sz="2900" kern="1200" dirty="0"/>
            <a:t> </a:t>
          </a:r>
        </a:p>
      </dsp:txBody>
      <dsp:txXfrm>
        <a:off x="2644901" y="2542317"/>
        <a:ext cx="1687068" cy="1546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50B9-A87B-4DFC-BD09-8A541B360307}" type="datetimeFigureOut">
              <a:rPr lang="pl-PL" smtClean="0"/>
              <a:t>30.10.2022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1622-702F-4932-9441-EF91DD3210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1382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50B9-A87B-4DFC-BD09-8A541B360307}" type="datetimeFigureOut">
              <a:rPr lang="pl-PL" smtClean="0"/>
              <a:t>30.10.2022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1622-702F-4932-9441-EF91DD3210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56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50B9-A87B-4DFC-BD09-8A541B360307}" type="datetimeFigureOut">
              <a:rPr lang="pl-PL" smtClean="0"/>
              <a:t>30.10.2022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1622-702F-4932-9441-EF91DD3210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032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50B9-A87B-4DFC-BD09-8A541B360307}" type="datetimeFigureOut">
              <a:rPr lang="pl-PL" smtClean="0"/>
              <a:t>30.10.2022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1622-702F-4932-9441-EF91DD3210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457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50B9-A87B-4DFC-BD09-8A541B360307}" type="datetimeFigureOut">
              <a:rPr lang="pl-PL" smtClean="0"/>
              <a:t>30.10.2022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1622-702F-4932-9441-EF91DD3210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7754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50B9-A87B-4DFC-BD09-8A541B360307}" type="datetimeFigureOut">
              <a:rPr lang="pl-PL" smtClean="0"/>
              <a:t>30.10.2022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1622-702F-4932-9441-EF91DD3210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865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50B9-A87B-4DFC-BD09-8A541B360307}" type="datetimeFigureOut">
              <a:rPr lang="pl-PL" smtClean="0"/>
              <a:t>30.10.2022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1622-702F-4932-9441-EF91DD3210D7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29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50B9-A87B-4DFC-BD09-8A541B360307}" type="datetimeFigureOut">
              <a:rPr lang="pl-PL" smtClean="0"/>
              <a:t>30.10.2022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1622-702F-4932-9441-EF91DD3210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267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50B9-A87B-4DFC-BD09-8A541B360307}" type="datetimeFigureOut">
              <a:rPr lang="pl-PL" smtClean="0"/>
              <a:t>30.10.2022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1622-702F-4932-9441-EF91DD3210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502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50B9-A87B-4DFC-BD09-8A541B360307}" type="datetimeFigureOut">
              <a:rPr lang="pl-PL" smtClean="0"/>
              <a:t>30.10.2022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1622-702F-4932-9441-EF91DD3210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65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D5550B9-A87B-4DFC-BD09-8A541B360307}" type="datetimeFigureOut">
              <a:rPr lang="pl-PL" smtClean="0"/>
              <a:t>30.10.2022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1622-702F-4932-9441-EF91DD3210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164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D5550B9-A87B-4DFC-BD09-8A541B360307}" type="datetimeFigureOut">
              <a:rPr lang="pl-PL" smtClean="0"/>
              <a:t>30.10.2022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A341622-702F-4932-9441-EF91DD3210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974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12" Type="http://schemas.openxmlformats.org/officeDocument/2006/relationships/image" Target="../media/image8.sv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6.xml"/><Relationship Id="rId10" Type="http://schemas.openxmlformats.org/officeDocument/2006/relationships/image" Target="../media/image6.svg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l.basa@uwr.edu.p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diagramLayout" Target="../diagrams/layout7.xml"/><Relationship Id="rId7" Type="http://schemas.openxmlformats.org/officeDocument/2006/relationships/image" Target="../media/image9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diagramLayout" Target="../diagrams/layout10.xml"/><Relationship Id="rId7" Type="http://schemas.openxmlformats.org/officeDocument/2006/relationships/image" Target="../media/image11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diagramLayout" Target="../diagrams/layout11.xml"/><Relationship Id="rId7" Type="http://schemas.openxmlformats.org/officeDocument/2006/relationships/image" Target="../media/image13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10" Type="http://schemas.openxmlformats.org/officeDocument/2006/relationships/image" Target="../media/image16.svg"/><Relationship Id="rId4" Type="http://schemas.openxmlformats.org/officeDocument/2006/relationships/diagramQuickStyle" Target="../diagrams/quickStyle11.xml"/><Relationship Id="rId9" Type="http://schemas.openxmlformats.org/officeDocument/2006/relationships/image" Target="../media/image1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diagramLayout" Target="../diagrams/layout13.xml"/><Relationship Id="rId7" Type="http://schemas.openxmlformats.org/officeDocument/2006/relationships/image" Target="../media/image17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urlSearch.seam?HitlistCaption=Odes%C5%82ania&amp;pap_group=25009538&amp;sortField=document-date&amp;filterByUniqueVersionBaseId=true" TargetMode="External"/><Relationship Id="rId2" Type="http://schemas.openxmlformats.org/officeDocument/2006/relationships/hyperlink" Target="https://sip.legalis.pl/document-full.seam?documentId=mfrxilrtg4yteobqgqztqltqmfyc4nbuha2danbqgqxhmzlsfyytqmjxgq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search-hypertext/16798685_art(9)_1?pit=2019-02-25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jurisprudence/520197722/1/ii-a-kz-916-03-postanowienie-sadu-apelacyjnego-w-katowicach?cm=URELATIONS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1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1.xml"/><Relationship Id="rId5" Type="http://schemas.openxmlformats.org/officeDocument/2006/relationships/diagramColors" Target="../diagrams/colors41.xml"/><Relationship Id="rId4" Type="http://schemas.openxmlformats.org/officeDocument/2006/relationships/diagramQuickStyle" Target="../diagrams/quickStyle4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3.xml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3.xml"/><Relationship Id="rId5" Type="http://schemas.openxmlformats.org/officeDocument/2006/relationships/diagramColors" Target="../diagrams/colors43.xml"/><Relationship Id="rId4" Type="http://schemas.openxmlformats.org/officeDocument/2006/relationships/diagramQuickStyle" Target="../diagrams/quickStyle43.xml"/></Relationships>
</file>

<file path=ppt/slides/_rels/slide8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5.xml"/><Relationship Id="rId13" Type="http://schemas.openxmlformats.org/officeDocument/2006/relationships/image" Target="../media/image22.svg"/><Relationship Id="rId3" Type="http://schemas.openxmlformats.org/officeDocument/2006/relationships/diagramLayout" Target="../diagrams/layout44.xml"/><Relationship Id="rId7" Type="http://schemas.openxmlformats.org/officeDocument/2006/relationships/diagramData" Target="../diagrams/data45.xml"/><Relationship Id="rId12" Type="http://schemas.openxmlformats.org/officeDocument/2006/relationships/image" Target="../media/image21.png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4.xml"/><Relationship Id="rId11" Type="http://schemas.microsoft.com/office/2007/relationships/diagramDrawing" Target="../diagrams/drawing45.xml"/><Relationship Id="rId5" Type="http://schemas.openxmlformats.org/officeDocument/2006/relationships/diagramColors" Target="../diagrams/colors44.xml"/><Relationship Id="rId10" Type="http://schemas.openxmlformats.org/officeDocument/2006/relationships/diagramColors" Target="../diagrams/colors45.xml"/><Relationship Id="rId4" Type="http://schemas.openxmlformats.org/officeDocument/2006/relationships/diagramQuickStyle" Target="../diagrams/quickStyle44.xml"/><Relationship Id="rId9" Type="http://schemas.openxmlformats.org/officeDocument/2006/relationships/diagramQuickStyle" Target="../diagrams/quickStyle45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6.xml"/><Relationship Id="rId2" Type="http://schemas.openxmlformats.org/officeDocument/2006/relationships/diagramData" Target="../diagrams/data4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6.xml"/><Relationship Id="rId5" Type="http://schemas.openxmlformats.org/officeDocument/2006/relationships/diagramColors" Target="../diagrams/colors46.xml"/><Relationship Id="rId4" Type="http://schemas.openxmlformats.org/officeDocument/2006/relationships/diagramQuickStyle" Target="../diagrams/quickStyle46.xml"/></Relationships>
</file>

<file path=ppt/slides/_rels/slide8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8.xml"/><Relationship Id="rId13" Type="http://schemas.openxmlformats.org/officeDocument/2006/relationships/image" Target="../media/image22.svg"/><Relationship Id="rId3" Type="http://schemas.openxmlformats.org/officeDocument/2006/relationships/diagramLayout" Target="../diagrams/layout47.xml"/><Relationship Id="rId7" Type="http://schemas.openxmlformats.org/officeDocument/2006/relationships/diagramData" Target="../diagrams/data48.xml"/><Relationship Id="rId12" Type="http://schemas.openxmlformats.org/officeDocument/2006/relationships/image" Target="../media/image21.png"/><Relationship Id="rId2" Type="http://schemas.openxmlformats.org/officeDocument/2006/relationships/diagramData" Target="../diagrams/data4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7.xml"/><Relationship Id="rId11" Type="http://schemas.microsoft.com/office/2007/relationships/diagramDrawing" Target="../diagrams/drawing48.xml"/><Relationship Id="rId5" Type="http://schemas.openxmlformats.org/officeDocument/2006/relationships/diagramColors" Target="../diagrams/colors47.xml"/><Relationship Id="rId10" Type="http://schemas.openxmlformats.org/officeDocument/2006/relationships/diagramColors" Target="../diagrams/colors48.xml"/><Relationship Id="rId4" Type="http://schemas.openxmlformats.org/officeDocument/2006/relationships/diagramQuickStyle" Target="../diagrams/quickStyle47.xml"/><Relationship Id="rId9" Type="http://schemas.openxmlformats.org/officeDocument/2006/relationships/diagramQuickStyle" Target="../diagrams/quickStyle48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EA086D-D163-40A2-A02C-795366150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6503" y="1285196"/>
            <a:ext cx="9607160" cy="311053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8000" dirty="0"/>
              <a:t>Podstawy Procesu karnego(SZK)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33A84D0-836B-4DA9-AC5B-1A0424E9D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6503" y="4064626"/>
            <a:ext cx="9607159" cy="1476235"/>
          </a:xfrm>
        </p:spPr>
        <p:txBody>
          <a:bodyPr>
            <a:normAutofit fontScale="92500" lnSpcReduction="10000"/>
          </a:bodyPr>
          <a:lstStyle/>
          <a:p>
            <a:pPr algn="ctr"/>
            <a:endParaRPr lang="pl-PL" sz="2800" dirty="0">
              <a:solidFill>
                <a:srgbClr val="FFFFFF"/>
              </a:solidFill>
            </a:endParaRPr>
          </a:p>
          <a:p>
            <a:pPr algn="ctr"/>
            <a:r>
              <a:rPr lang="pl-PL" sz="2800" dirty="0">
                <a:solidFill>
                  <a:srgbClr val="FFFFFF"/>
                </a:solidFill>
              </a:rPr>
              <a:t>mgr Michał Basa</a:t>
            </a:r>
          </a:p>
          <a:p>
            <a:pPr algn="ctr"/>
            <a:r>
              <a:rPr lang="pl-PL" sz="2800" dirty="0">
                <a:solidFill>
                  <a:srgbClr val="FFFFFF"/>
                </a:solidFill>
              </a:rPr>
              <a:t> Katedra Postępowania Karnego WPAE </a:t>
            </a:r>
            <a:r>
              <a:rPr lang="pl-PL" sz="2800" dirty="0" err="1">
                <a:solidFill>
                  <a:srgbClr val="FFFFFF"/>
                </a:solidFill>
              </a:rPr>
              <a:t>Uwr</a:t>
            </a:r>
            <a:endParaRPr lang="pl-PL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836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A31EAB-3F31-473F-A770-585862E54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78892"/>
            <a:ext cx="7729728" cy="1188720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Władza sądownicza i wymiar sprawiedliwości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71044C-CE96-4778-8CC6-A24CD64FC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1583872"/>
            <a:ext cx="11366695" cy="4845064"/>
          </a:xfrm>
        </p:spPr>
        <p:txBody>
          <a:bodyPr>
            <a:noAutofit/>
          </a:bodyPr>
          <a:lstStyle/>
          <a:p>
            <a:pPr algn="just"/>
            <a:r>
              <a:rPr lang="pl-PL" sz="2000" dirty="0"/>
              <a:t>Art.  10.  </a:t>
            </a:r>
          </a:p>
          <a:p>
            <a:pPr algn="just"/>
            <a:r>
              <a:rPr lang="pl-PL" sz="2000" dirty="0"/>
              <a:t>[Zasada podziału władz] </a:t>
            </a:r>
          </a:p>
          <a:p>
            <a:pPr algn="just"/>
            <a:r>
              <a:rPr lang="pl-PL" sz="2000" dirty="0"/>
              <a:t>1.  Ustrój Rzeczypospolitej Polskiej opiera się na podziale i równowadze władzy ustawodawczej, władzy wykonawczej i władzy sądowniczej.</a:t>
            </a:r>
          </a:p>
          <a:p>
            <a:pPr algn="just"/>
            <a:r>
              <a:rPr lang="pl-PL" sz="2000" dirty="0"/>
              <a:t>2.  Władzę ustawodawczą sprawują Sejm i Senat, władzę wykonawczą Prezydent Rzeczypospolitej Polskiej i Rada Ministrów, a </a:t>
            </a:r>
            <a:r>
              <a:rPr lang="pl-PL" sz="2000" b="1" u="sng" dirty="0"/>
              <a:t>władzę sądowniczą </a:t>
            </a:r>
            <a:r>
              <a:rPr lang="pl-PL" sz="2000" dirty="0"/>
              <a:t>sądy i trybunały.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Art.  175.  </a:t>
            </a:r>
          </a:p>
          <a:p>
            <a:pPr algn="just"/>
            <a:r>
              <a:rPr lang="pl-PL" sz="2000" dirty="0"/>
              <a:t>[Wymiar sprawiedliwości] </a:t>
            </a:r>
          </a:p>
          <a:p>
            <a:pPr algn="just"/>
            <a:r>
              <a:rPr lang="pl-PL" sz="2000" dirty="0"/>
              <a:t>1.  </a:t>
            </a:r>
            <a:r>
              <a:rPr lang="pl-PL" sz="2000" b="1" u="sng" dirty="0"/>
              <a:t>Wymiar sprawiedliwości </a:t>
            </a:r>
            <a:r>
              <a:rPr lang="pl-PL" sz="2000" dirty="0"/>
              <a:t>w Rzeczypospolitej Polskiej sprawują Sąd Najwyższy, sądy powszechne, sądy administracyjne oraz sądy wojskowe.</a:t>
            </a:r>
          </a:p>
          <a:p>
            <a:pPr algn="just"/>
            <a:r>
              <a:rPr lang="pl-PL" sz="2000" dirty="0"/>
              <a:t>2.  Sąd wyjątkowy lub tryb doraźny może być ustanowiony tylko na czas wojny.</a:t>
            </a:r>
          </a:p>
          <a:p>
            <a:pPr marL="0" indent="0" algn="just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920719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A31EAB-3F31-473F-A770-585862E54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11549"/>
            <a:ext cx="7729728" cy="1188720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Prawo do sądu/ niezawisłość sędziowska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71044C-CE96-4778-8CC6-A24CD64FC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6" y="1649186"/>
            <a:ext cx="11183816" cy="4765682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Art.  45.  </a:t>
            </a:r>
          </a:p>
          <a:p>
            <a:pPr algn="just"/>
            <a:r>
              <a:rPr lang="pl-PL" dirty="0"/>
              <a:t>[Prawo do sądu] </a:t>
            </a:r>
          </a:p>
          <a:p>
            <a:pPr algn="just"/>
            <a:r>
              <a:rPr lang="pl-PL" dirty="0"/>
              <a:t>1.  Każdy ma prawo do sprawiedliwego i jawnego rozpatrzenia sprawy bez nieuzasadnionej zwłoki przez właściwy, niezależny, bezstronny i niezawisły sąd.</a:t>
            </a:r>
          </a:p>
          <a:p>
            <a:pPr algn="just"/>
            <a:r>
              <a:rPr lang="pl-PL" dirty="0"/>
              <a:t>2.  Wyłączenie jawności rozprawy może nastąpić ze względu na moralność, bezpieczeństwo państwa i porządek publiczny oraz ze względu na ochronę życia prywatnego stron lub inny ważny interes prywatny. Wyrok ogłaszany jest publicznie.</a:t>
            </a:r>
          </a:p>
          <a:p>
            <a:pPr algn="just"/>
            <a:r>
              <a:rPr lang="pl-PL" dirty="0"/>
              <a:t>Art.  178.  </a:t>
            </a:r>
          </a:p>
          <a:p>
            <a:pPr algn="just"/>
            <a:r>
              <a:rPr lang="pl-PL" dirty="0"/>
              <a:t>[Sędziowie; niezawisłość sędziowska] </a:t>
            </a:r>
          </a:p>
          <a:p>
            <a:pPr algn="just"/>
            <a:r>
              <a:rPr lang="pl-PL" dirty="0"/>
              <a:t>1.  Sędziowie w sprawowaniu swojego urzędu są niezawiśli i podlegają tylko Konstytucji oraz ustawom.</a:t>
            </a:r>
          </a:p>
          <a:p>
            <a:pPr algn="just"/>
            <a:r>
              <a:rPr lang="pl-PL" dirty="0"/>
              <a:t>2.  Sędziom zapewnia się warunki pracy i wynagrodzenie odpowiadające godności urzędu oraz zakresowi ich obowiązków.</a:t>
            </a:r>
          </a:p>
          <a:p>
            <a:pPr algn="just"/>
            <a:r>
              <a:rPr lang="pl-PL" dirty="0"/>
              <a:t>3.  Sędzia nie może należeć do partii politycznej, związku zawodowego ani prowadzić działalności publicznej nie dającej się pogodzić z zasadami niezależności sądów i niezawisłości sędziów.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0463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A2A565-12AE-4F1D-A3F6-9EDF26988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9104"/>
            <a:ext cx="7729728" cy="1188720"/>
          </a:xfrm>
        </p:spPr>
        <p:txBody>
          <a:bodyPr/>
          <a:lstStyle/>
          <a:p>
            <a:r>
              <a:rPr lang="pl-PL" dirty="0"/>
              <a:t>Zagadnienie nieposłuszeństwa sędziowskiego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94E2A3-C768-47D9-9DD0-371676B96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589650"/>
            <a:ext cx="10986868" cy="504924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sz="2400" b="1" dirty="0"/>
              <a:t>Do dyskusji:</a:t>
            </a:r>
          </a:p>
          <a:p>
            <a:pPr marL="0" indent="0" algn="just">
              <a:buNone/>
            </a:pPr>
            <a:r>
              <a:rPr lang="pl-PL" sz="2400" dirty="0"/>
              <a:t>James Somerset był niewolnikiem przywiezionym z  Afryki do Ameryki w 1749 r., następnie został sprzedany w Wirginii brytyjskiemu urzędnikowi celnemu Charlesowi Stewartowi. W 1769 r. Stewart powrócił do Londynu, a tam po dwóch latach jego niewolnik zbiegł. Somerset został jednak wkrótce pochwycony przez wynajętych przez Stewarta ludzi i odtransportowany na statek „Ann and Mary” cumujący na Tamizie, następnie miał być wywieziony na Jamajkę i tam sprzedany. W tym czasie w Anglii rozwijał się już bardzo silny ruch abolicjonistyczny, z wpływowym i opiniotwórczym G. Sharpem na czele. Uwięzienie niewolnika spotkało się z natychmiastową reakcją ze strony abolicjonistów, którzy przy pomocy wynajętych adwokatów złożyli wniosek o jego uwolnienie w ramach procedury </a:t>
            </a:r>
            <a:r>
              <a:rPr lang="pl-PL" sz="2400" i="1" dirty="0" err="1"/>
              <a:t>habeas</a:t>
            </a:r>
            <a:r>
              <a:rPr lang="pl-PL" sz="2400" i="1" dirty="0"/>
              <a:t> </a:t>
            </a:r>
            <a:r>
              <a:rPr lang="pl-PL" sz="2400" i="1" dirty="0" err="1"/>
              <a:t>corpus</a:t>
            </a:r>
            <a:r>
              <a:rPr lang="pl-PL" sz="2400" dirty="0"/>
              <a:t>. </a:t>
            </a:r>
            <a:r>
              <a:rPr lang="pl-PL" sz="2400" b="1" dirty="0"/>
              <a:t>Z kolei prawo angielskie obowiązujące na barce, na której przetrzymywano niewolnika bezwzględnie nakazywało dokonanie jego zwrotu właścicielowi [przyp. MB].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Z: J. Zajadło, </a:t>
            </a:r>
            <a:r>
              <a:rPr lang="pl-PL" sz="2400" i="1" dirty="0"/>
              <a:t>Nieposłuszeństwo sędziowskie</a:t>
            </a:r>
            <a:r>
              <a:rPr lang="pl-PL" sz="2400" dirty="0"/>
              <a:t>, „</a:t>
            </a:r>
            <a:r>
              <a:rPr lang="pl-PL" sz="2400" dirty="0" err="1"/>
              <a:t>PiP</a:t>
            </a:r>
            <a:r>
              <a:rPr lang="pl-PL" sz="2400" dirty="0"/>
              <a:t>”, 1/2016, s. 26 i n.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020883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A2A565-12AE-4F1D-A3F6-9EDF26988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9104"/>
            <a:ext cx="7729728" cy="1188720"/>
          </a:xfrm>
        </p:spPr>
        <p:txBody>
          <a:bodyPr/>
          <a:lstStyle/>
          <a:p>
            <a:r>
              <a:rPr lang="pl-PL" dirty="0"/>
              <a:t>Zagadnienie posłuszeństwa sędziego ustawom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94E2A3-C768-47D9-9DD0-371676B96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589650"/>
            <a:ext cx="10986868" cy="504924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sz="2400" b="1" dirty="0"/>
              <a:t>Do dyskusji:</a:t>
            </a:r>
          </a:p>
          <a:p>
            <a:pPr marL="0" indent="0" algn="just">
              <a:buNone/>
            </a:pPr>
            <a:r>
              <a:rPr lang="pl-PL" sz="2400" dirty="0"/>
              <a:t>W nazistowskich Niemczech (III Rzeszy) w latach 1934 – 1945 działał Trybunał Ludowy (</a:t>
            </a:r>
            <a:r>
              <a:rPr lang="pl-PL" sz="2400" dirty="0" err="1"/>
              <a:t>Volksgerichtshof</a:t>
            </a:r>
            <a:r>
              <a:rPr lang="pl-PL" sz="2400" dirty="0"/>
              <a:t>), upolityczniony, zależy od władzy, przestępczy sąd, który zajmował się osądzaniem przestępstw takich jak zdrada państwa, zdrada stanu, defetyzm, sabotaż gospodarczy i szpiegostwo. </a:t>
            </a:r>
          </a:p>
          <a:p>
            <a:pPr marL="0" indent="0" algn="just">
              <a:buNone/>
            </a:pPr>
            <a:r>
              <a:rPr lang="pl-PL" sz="2400" dirty="0"/>
              <a:t>„Sędziowie” Trybunału Ludowego przeprowadzali doraźne, jednoinstancyjne procesy wobec członków demokratycznej opozycji w III Rzeszy. Najczęściej zasądzaną karą była kara śmierci; od wyroku nie było odwołania. 25 stycznia 1985 Bundestag jednogłośnie uznał Trybunał Ludowy za „instrument terroru do wykonania nazistowskiej tyranii”. </a:t>
            </a:r>
          </a:p>
          <a:p>
            <a:pPr marL="0" indent="0" algn="just">
              <a:buNone/>
            </a:pPr>
            <a:r>
              <a:rPr lang="pl-PL" sz="2400" dirty="0"/>
              <a:t>„Sędziowie” Trybunału Ludowego w większości nie ponieśli odpowiedzialności za swoje czyny. Trybunał Federalny (niem. </a:t>
            </a:r>
            <a:r>
              <a:rPr lang="pl-PL" sz="2400" dirty="0" err="1"/>
              <a:t>Bundesgerichtshof</a:t>
            </a:r>
            <a:r>
              <a:rPr lang="pl-PL" sz="2400" dirty="0"/>
              <a:t>) w 1956 przyznał członkom Trybunału Ludowego tzw. przywilej sędziowski (niem. </a:t>
            </a:r>
            <a:r>
              <a:rPr lang="pl-PL" sz="2400" dirty="0" err="1"/>
              <a:t>Richterprivileg</a:t>
            </a:r>
            <a:r>
              <a:rPr lang="pl-PL" sz="2400" dirty="0"/>
              <a:t>) – czyli omyłkę sądową – zgodnie z którym żaden z nich nie może zostać skazany z powodu naginania prawa lub innych przestępstw, jeśli dotrzymywał wówczas obowiązujących ustaw lub niesprawiedliwość jego postępowania nie została sądownie potwierdzona. </a:t>
            </a:r>
          </a:p>
          <a:p>
            <a:pPr marL="0" indent="0" algn="just">
              <a:buNone/>
            </a:pPr>
            <a:r>
              <a:rPr lang="pl-PL" sz="2400" b="1" dirty="0"/>
              <a:t>Czy usprawiedliwianie przez sędziego oczywiście bezprawnych, przestępczych decyzji jest dopuszczalne tylko dlatego, że znajdowały one podstawę w prawie obowiązującym w państwie totalitarnym?</a:t>
            </a:r>
          </a:p>
          <a:p>
            <a:pPr marL="0" indent="0" algn="just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056323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A2A565-12AE-4F1D-A3F6-9EDF26988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9104"/>
            <a:ext cx="7729728" cy="1188720"/>
          </a:xfrm>
        </p:spPr>
        <p:txBody>
          <a:bodyPr/>
          <a:lstStyle/>
          <a:p>
            <a:r>
              <a:rPr lang="pl-PL" dirty="0"/>
              <a:t>Zagadnienie nieposłuszeństwa sędziowskiego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94E2A3-C768-47D9-9DD0-371676B96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566" y="2433710"/>
            <a:ext cx="10986868" cy="40796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b="1" dirty="0"/>
              <a:t>Do dyskusji: </a:t>
            </a:r>
          </a:p>
          <a:p>
            <a:pPr marL="457200" indent="-457200" algn="just">
              <a:buAutoNum type="arabicPeriod"/>
            </a:pPr>
            <a:r>
              <a:rPr lang="pl-PL" sz="2400" dirty="0"/>
              <a:t>Jak powinien postąpić sędzia do którego wpłynął wniosek o wydanie niewolnika  wniosek o jego uwolnienie w ramach procedury </a:t>
            </a:r>
            <a:r>
              <a:rPr lang="pl-PL" sz="2400" i="1" dirty="0" err="1"/>
              <a:t>habeas</a:t>
            </a:r>
            <a:r>
              <a:rPr lang="pl-PL" sz="2400" i="1" dirty="0"/>
              <a:t> </a:t>
            </a:r>
            <a:r>
              <a:rPr lang="pl-PL" sz="2400" i="1" dirty="0" err="1"/>
              <a:t>corpus</a:t>
            </a:r>
            <a:r>
              <a:rPr lang="pl-PL" sz="2400" dirty="0"/>
              <a:t>? </a:t>
            </a:r>
          </a:p>
          <a:p>
            <a:pPr marL="457200" indent="-457200" algn="just">
              <a:buAutoNum type="arabicPeriod"/>
            </a:pPr>
            <a:r>
              <a:rPr lang="pl-PL" sz="2400" dirty="0"/>
              <a:t>Czy sędzia musi być posłuszny wobec prawa nawet jeśli jest ono niesprawiedliwe?</a:t>
            </a:r>
          </a:p>
          <a:p>
            <a:pPr marL="457200" indent="-457200" algn="just">
              <a:buAutoNum type="arabicPeriod"/>
            </a:pPr>
            <a:r>
              <a:rPr lang="pl-PL" sz="2400" dirty="0"/>
              <a:t>Co może zrobić sędzia  stojący w obliczu niesprawiedliwego prawa, gdy uchylono normy prawne wyższego rzędu, do których mógłby się odwołać odmawiając zastosowania niesprawiedliwego przepisu?</a:t>
            </a:r>
          </a:p>
          <a:p>
            <a:pPr marL="0" indent="0" algn="just">
              <a:buNone/>
            </a:pPr>
            <a:r>
              <a:rPr lang="pl-PL" sz="2400" dirty="0"/>
              <a:t>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911054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A2A565-12AE-4F1D-A3F6-9EDF26988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9104"/>
            <a:ext cx="7729728" cy="1188720"/>
          </a:xfrm>
        </p:spPr>
        <p:txBody>
          <a:bodyPr/>
          <a:lstStyle/>
          <a:p>
            <a:r>
              <a:rPr lang="pl-PL" dirty="0"/>
              <a:t>Zagadnienie nieposłuszeństwa sędziowskiego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94E2A3-C768-47D9-9DD0-371676B96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589650"/>
            <a:ext cx="7729728" cy="504924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à"/>
            </a:pPr>
            <a:endParaRPr lang="pl-PL" sz="2200" dirty="0">
              <a:sym typeface="Wingdings" panose="05000000000000000000" pitchFamily="2" charset="2"/>
            </a:endParaRPr>
          </a:p>
          <a:p>
            <a:pPr algn="just">
              <a:buFont typeface="Wingdings" panose="05000000000000000000" pitchFamily="2" charset="2"/>
              <a:buChar char="à"/>
            </a:pPr>
            <a:endParaRPr lang="pl-PL" sz="2200" dirty="0">
              <a:sym typeface="Wingdings" panose="05000000000000000000" pitchFamily="2" charset="2"/>
            </a:endParaRPr>
          </a:p>
          <a:p>
            <a:pPr algn="just">
              <a:buFont typeface="Wingdings" panose="05000000000000000000" pitchFamily="2" charset="2"/>
              <a:buChar char="à"/>
            </a:pPr>
            <a:endParaRPr lang="pl-PL" sz="2200" dirty="0">
              <a:sym typeface="Wingdings" panose="05000000000000000000" pitchFamily="2" charset="2"/>
            </a:endParaRPr>
          </a:p>
          <a:p>
            <a:pPr algn="just">
              <a:buFont typeface="Wingdings" panose="05000000000000000000" pitchFamily="2" charset="2"/>
              <a:buChar char="à"/>
            </a:pPr>
            <a:r>
              <a:rPr lang="pl-PL" sz="2200" dirty="0">
                <a:sym typeface="Wingdings" panose="05000000000000000000" pitchFamily="2" charset="2"/>
              </a:rPr>
              <a:t>niezawisłość, a bezwzględne posłuszeństwo literze prawa, 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pl-PL" sz="2200" dirty="0">
                <a:sym typeface="Wingdings" panose="05000000000000000000" pitchFamily="2" charset="2"/>
              </a:rPr>
              <a:t>Sędzia Herbert i sędzia Hart (R. </a:t>
            </a:r>
            <a:r>
              <a:rPr lang="pl-PL" sz="2200" dirty="0" err="1">
                <a:sym typeface="Wingdings" panose="05000000000000000000" pitchFamily="2" charset="2"/>
              </a:rPr>
              <a:t>Dworkin</a:t>
            </a:r>
            <a:r>
              <a:rPr lang="pl-PL" sz="2200" i="1" dirty="0">
                <a:sym typeface="Wingdings" panose="05000000000000000000" pitchFamily="2" charset="2"/>
              </a:rPr>
              <a:t>, Imperium Prawa</a:t>
            </a:r>
            <a:r>
              <a:rPr lang="pl-PL" sz="2200" dirty="0">
                <a:sym typeface="Wingdings" panose="05000000000000000000" pitchFamily="2" charset="2"/>
              </a:rPr>
              <a:t>), 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pl-PL" sz="2200" dirty="0"/>
              <a:t>Pojęcie ustawowego bezprawia, 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pl-PL" sz="2200" dirty="0"/>
              <a:t>Reguła </a:t>
            </a:r>
            <a:r>
              <a:rPr lang="pl-PL" sz="2200" dirty="0" err="1"/>
              <a:t>Raudbrucha</a:t>
            </a:r>
            <a:r>
              <a:rPr lang="pl-PL" sz="2200" dirty="0"/>
              <a:t>, </a:t>
            </a:r>
          </a:p>
          <a:p>
            <a:pPr algn="just">
              <a:buFont typeface="Wingdings" panose="05000000000000000000" pitchFamily="2" charset="2"/>
              <a:buChar char="à"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734945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A31EAB-3F31-473F-A770-585862E54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Pojęcie procesu karnego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71044C-CE96-4778-8CC6-A24CD64FC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2638044"/>
            <a:ext cx="11366695" cy="3790891"/>
          </a:xfrm>
        </p:spPr>
        <p:txBody>
          <a:bodyPr>
            <a:normAutofit/>
          </a:bodyPr>
          <a:lstStyle/>
          <a:p>
            <a:r>
              <a:rPr lang="pl-PL" dirty="0"/>
              <a:t>Proces karny – </a:t>
            </a:r>
          </a:p>
          <a:p>
            <a:pPr lvl="1"/>
            <a:r>
              <a:rPr lang="pl-PL" dirty="0"/>
              <a:t>działanie celowe, zmierzające na urzeczywistnienie przedmiotu procesu karnego</a:t>
            </a:r>
          </a:p>
          <a:p>
            <a:pPr lvl="1"/>
            <a:r>
              <a:rPr lang="pl-PL" dirty="0"/>
              <a:t>obligatoryjna forma działania stanowiąca podstawę do stwierdzenia winy określonej osoby z powodu popełnionego przestępstwa</a:t>
            </a:r>
          </a:p>
          <a:p>
            <a:pPr lvl="1"/>
            <a:r>
              <a:rPr lang="pl-PL" dirty="0"/>
              <a:t> przewidziane prawem zachowanie organów państwowych i pozostałych uczestników, zmierzające do wykrycia i ustalenia czynu przestępnego i jego sprawcy oraz (w razie przypisania przestępstwa) wymierzenia sprawcy kary lub zastosowania innych środków albo – w razie nieprzypisania przestępstwa – uniewinnienia oskarżonego, </a:t>
            </a:r>
          </a:p>
          <a:p>
            <a:pPr marL="228600" lvl="1" indent="0">
              <a:buNone/>
            </a:pPr>
            <a:r>
              <a:rPr lang="pl-PL" b="1" dirty="0"/>
              <a:t>Proces w znaczeniu ogólnym – </a:t>
            </a:r>
            <a:r>
              <a:rPr lang="pl-PL" dirty="0"/>
              <a:t>działalność organów określona obowiązującymi przepisami – model, </a:t>
            </a:r>
          </a:p>
          <a:p>
            <a:pPr marL="228600" lvl="1" indent="0">
              <a:buNone/>
            </a:pPr>
            <a:r>
              <a:rPr lang="pl-PL" b="1" dirty="0"/>
              <a:t>Proces w znaczeniu szczególnym – </a:t>
            </a:r>
            <a:r>
              <a:rPr lang="pl-PL" dirty="0"/>
              <a:t>konkretny proces karny – np. proces karny O.J. Simpsona,</a:t>
            </a:r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8834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7079A9-E473-40FF-AF8E-BE087305C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Prawo karne procesowe- definicja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03A866-35C6-4207-BEFE-96A3A7260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82675"/>
            <a:ext cx="10058400" cy="4050792"/>
          </a:xfrm>
        </p:spPr>
        <p:txBody>
          <a:bodyPr>
            <a:normAutofit/>
          </a:bodyPr>
          <a:lstStyle/>
          <a:p>
            <a:r>
              <a:rPr lang="pl-PL" dirty="0"/>
              <a:t>Prawo karne to zbiór norm prawnych regulujących proces karny</a:t>
            </a:r>
          </a:p>
          <a:p>
            <a:r>
              <a:rPr lang="pl-PL" dirty="0"/>
              <a:t>Pojęcia: </a:t>
            </a:r>
          </a:p>
          <a:p>
            <a:pPr lvl="1"/>
            <a:r>
              <a:rPr lang="pl-PL" dirty="0"/>
              <a:t>Prawo karne procesowe</a:t>
            </a:r>
          </a:p>
          <a:p>
            <a:pPr lvl="1"/>
            <a:r>
              <a:rPr lang="pl-PL" dirty="0"/>
              <a:t>Proces karny </a:t>
            </a:r>
          </a:p>
          <a:p>
            <a:pPr lvl="1"/>
            <a:r>
              <a:rPr lang="pl-PL" dirty="0"/>
              <a:t>Procedura karna</a:t>
            </a:r>
          </a:p>
          <a:p>
            <a:pPr marL="182880" lvl="1">
              <a:spcBef>
                <a:spcPts val="1200"/>
              </a:spcBef>
            </a:pPr>
            <a:r>
              <a:rPr lang="pl-PL" sz="2000" dirty="0"/>
              <a:t>Funkcje procesu:</a:t>
            </a:r>
          </a:p>
          <a:p>
            <a:pPr lvl="1"/>
            <a:r>
              <a:rPr lang="pl-PL" dirty="0"/>
              <a:t>Funkcja prakseologiczna, </a:t>
            </a:r>
          </a:p>
          <a:p>
            <a:pPr lvl="1"/>
            <a:r>
              <a:rPr lang="pl-PL" dirty="0"/>
              <a:t>Funkcja gwarancyjna,</a:t>
            </a:r>
          </a:p>
          <a:p>
            <a:pPr lvl="1"/>
            <a:r>
              <a:rPr lang="pl-PL" dirty="0"/>
              <a:t>Funkcja regulacyjna, </a:t>
            </a:r>
          </a:p>
          <a:p>
            <a:pPr lvl="1"/>
            <a:r>
              <a:rPr lang="pl-PL" dirty="0"/>
              <a:t>Funkcja materialnoprawna</a:t>
            </a:r>
          </a:p>
        </p:txBody>
      </p:sp>
      <p:pic>
        <p:nvPicPr>
          <p:cNvPr id="6" name="Grafika 5" descr="Głowa z kołami zębatymi">
            <a:extLst>
              <a:ext uri="{FF2B5EF4-FFF2-40B4-BE49-F238E27FC236}">
                <a16:creationId xmlns:a16="http://schemas.microsoft.com/office/drawing/2014/main" id="{12201A5C-B030-441A-AD39-B04421E8D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0900" y="3162300"/>
            <a:ext cx="257175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852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45FE8C-2E57-4AB9-989E-D280F0E61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900" y="964692"/>
            <a:ext cx="10591800" cy="1188720"/>
          </a:xfrm>
        </p:spPr>
        <p:txBody>
          <a:bodyPr/>
          <a:lstStyle/>
          <a:p>
            <a:r>
              <a:rPr lang="pl-PL" dirty="0"/>
              <a:t>Historyczny rozwój procesu karnego – formy rozwojowe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FE5E52F-C543-4B74-9888-BB21EEB409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970767"/>
              </p:ext>
            </p:extLst>
          </p:nvPr>
        </p:nvGraphicFramePr>
        <p:xfrm>
          <a:off x="850900" y="2638425"/>
          <a:ext cx="10591800" cy="3940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a 5" descr="Wykładowca">
            <a:extLst>
              <a:ext uri="{FF2B5EF4-FFF2-40B4-BE49-F238E27FC236}">
                <a16:creationId xmlns:a16="http://schemas.microsoft.com/office/drawing/2014/main" id="{E78C0657-0089-4225-88D6-C7345ADD696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56200" y="2946399"/>
            <a:ext cx="1689100" cy="2038063"/>
          </a:xfrm>
          <a:prstGeom prst="rect">
            <a:avLst/>
          </a:prstGeom>
        </p:spPr>
      </p:pic>
      <p:pic>
        <p:nvPicPr>
          <p:cNvPr id="8" name="Grafika 7" descr="Bejsbol">
            <a:extLst>
              <a:ext uri="{FF2B5EF4-FFF2-40B4-BE49-F238E27FC236}">
                <a16:creationId xmlns:a16="http://schemas.microsoft.com/office/drawing/2014/main" id="{F617A53E-C59B-4615-A1DB-AD89ED3B4D9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358900" y="3038330"/>
            <a:ext cx="1825770" cy="1825770"/>
          </a:xfrm>
          <a:prstGeom prst="rect">
            <a:avLst/>
          </a:prstGeom>
        </p:spPr>
      </p:pic>
      <p:pic>
        <p:nvPicPr>
          <p:cNvPr id="10" name="Grafika 9" descr="Strzałka — kolista">
            <a:extLst>
              <a:ext uri="{FF2B5EF4-FFF2-40B4-BE49-F238E27FC236}">
                <a16:creationId xmlns:a16="http://schemas.microsoft.com/office/drawing/2014/main" id="{9E8515AE-CD5B-462D-BC9D-B64D1748FA4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051800" y="2320780"/>
            <a:ext cx="3289300" cy="328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878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FEDECC-AA31-4D26-ABC1-F70626E3B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964692"/>
            <a:ext cx="10896600" cy="1188720"/>
          </a:xfrm>
        </p:spPr>
        <p:txBody>
          <a:bodyPr/>
          <a:lstStyle/>
          <a:p>
            <a:r>
              <a:rPr lang="pl-PL" dirty="0"/>
              <a:t>Historyczny rozwój procesu karnego w Polsce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CD1449-E9BA-43EF-BDD4-7520F2A81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2247900"/>
            <a:ext cx="10896600" cy="4521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1 stycznia 1929 r. – wejście w życie rozporządzenia z mocą ustawy z dnia 19 marca 1928 r. Kodeks Postępowania Karnego (z istotnymi modyfikacjami poczynionymi w PRL obowiązywał do 1969 r.), </a:t>
            </a:r>
          </a:p>
          <a:p>
            <a:pPr algn="just"/>
            <a:r>
              <a:rPr lang="pl-PL" dirty="0"/>
              <a:t>19 kwietnia 1969 r. – uchwalenie ustawy Kodeks Postępowania Karnego (Dz. U. nr 13 poz. 69),</a:t>
            </a:r>
          </a:p>
          <a:p>
            <a:pPr algn="just"/>
            <a:r>
              <a:rPr lang="pl-PL" dirty="0"/>
              <a:t>1 września 1998 r. – wejście w życie ustawy z dnia 6 czerwca 1997 r. Kodeks Postępowania Karnego </a:t>
            </a:r>
          </a:p>
          <a:p>
            <a:pPr marL="0" indent="0" algn="just">
              <a:buNone/>
            </a:pPr>
            <a:r>
              <a:rPr lang="pl-PL" b="1" i="1" dirty="0"/>
              <a:t>Istotne nowelizacje obowiązującej kodyfikacji: </a:t>
            </a:r>
          </a:p>
          <a:p>
            <a:pPr marL="342900" indent="-342900" algn="just">
              <a:buAutoNum type="arabicParenR"/>
            </a:pPr>
            <a:r>
              <a:rPr lang="pl-PL" b="1" dirty="0"/>
              <a:t>USTAWA O ZMIANIE USTAWY - KODEKS POSTĘPOWANIA KARNEGO ORAZ NIEKTÓRYCH INNYCH USTAW z dnia 27 września 2013 r. (Dz.U. z 2013 r. poz. 1247) – </a:t>
            </a:r>
            <a:r>
              <a:rPr lang="pl-PL" dirty="0"/>
              <a:t>tzw. wielka nowelizacja, zmiana modelu procesu na kontradyktoryjny, wiele zmian mających na cele usprawnienie postępowania karnego i zwiększenie jego gwarancyjności, </a:t>
            </a:r>
          </a:p>
          <a:p>
            <a:pPr marL="342900" indent="-342900" algn="just">
              <a:buAutoNum type="arabicParenR"/>
            </a:pPr>
            <a:r>
              <a:rPr lang="pl-PL" b="1" dirty="0"/>
              <a:t>USTAWA O ZMIANIE USTAWY - KODEKS POSTĘPOWANIA KARNEGO ORAZ NIEKTÓRYCH INNYCH USTAW z dnia 11 marca 2016 r. (Dz.U. z 2016 r. poz. 437) </a:t>
            </a:r>
            <a:r>
              <a:rPr lang="pl-PL" dirty="0"/>
              <a:t>– odwrócenie wielkiej nowelizacji, powrót do inkwizycyjnego modelu procesu, ograniczenie gwarancji procesowych stron, uprzedmiotowienie oskarżonego i pokrzywdzonego, </a:t>
            </a:r>
          </a:p>
          <a:p>
            <a:pPr marL="342900" indent="-342900" algn="just">
              <a:buAutoNum type="arabicParenR"/>
            </a:pPr>
            <a:r>
              <a:rPr lang="pl-PL" b="1" dirty="0"/>
              <a:t>USTAWA O ZMIANIE USTAWY - KODEKS POSTĘPOWANIA KARNEGO ORAZ NIEKTÓRYCH INNYCH USTAW  z dnia 19 lipca 2019 r. (Dz.U. z 2019 r. poz. 1694)</a:t>
            </a:r>
            <a:r>
              <a:rPr lang="pl-PL" dirty="0"/>
              <a:t> – kontynuacja kierunku zmian nadanego ustawą z dnia 11 marca 2016 r., głównie w zakresie postępowania jurysdykcyjnego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71393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D96024-9AD1-43B1-BCEA-A0AD9092D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964692"/>
            <a:ext cx="11099800" cy="1188720"/>
          </a:xfrm>
        </p:spPr>
        <p:txBody>
          <a:bodyPr/>
          <a:lstStyle/>
          <a:p>
            <a:r>
              <a:rPr lang="pl-PL" dirty="0"/>
              <a:t>Spis zasad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ED68F9-2165-4FBA-96BD-315160CDC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2638044"/>
            <a:ext cx="10833100" cy="3965956"/>
          </a:xfrm>
        </p:spPr>
        <p:txBody>
          <a:bodyPr/>
          <a:lstStyle/>
          <a:p>
            <a:pPr algn="just"/>
            <a:r>
              <a:rPr lang="pl-PL" b="1" dirty="0"/>
              <a:t>Dopuszczalna liczba nieobecności w jednym semestrze </a:t>
            </a:r>
            <a:r>
              <a:rPr lang="pl-PL" dirty="0"/>
              <a:t>– 1; każda następna podlega zaliczeniu w terminie 2 tygodni od dnia ustania przyczyny nieobecności pod rygorem obniżenia oceny o 1 stopień za każdą niezaliczoną nieobecność, </a:t>
            </a:r>
          </a:p>
          <a:p>
            <a:pPr algn="just"/>
            <a:r>
              <a:rPr lang="pl-PL" b="1" dirty="0"/>
              <a:t>Konsultacje</a:t>
            </a:r>
            <a:r>
              <a:rPr lang="pl-PL" dirty="0"/>
              <a:t> – zgodnie z informacją na mojej stronie osobistej, </a:t>
            </a:r>
          </a:p>
          <a:p>
            <a:pPr algn="just"/>
            <a:r>
              <a:rPr lang="pl-PL" b="1" dirty="0"/>
              <a:t>Kolokwium w semestrze zimowym i letnim </a:t>
            </a:r>
            <a:r>
              <a:rPr lang="pl-PL" dirty="0"/>
              <a:t>(możliwość zaliczenia ustnie, jak i pisemnie), </a:t>
            </a:r>
          </a:p>
          <a:p>
            <a:pPr algn="just"/>
            <a:r>
              <a:rPr lang="pl-PL" b="1" dirty="0"/>
              <a:t>Zajęcia – </a:t>
            </a:r>
            <a:r>
              <a:rPr lang="pl-PL" dirty="0"/>
              <a:t>dyskusja, kazusy, ćwiczenia z materii teoretycznej</a:t>
            </a:r>
          </a:p>
          <a:p>
            <a:pPr algn="just"/>
            <a:r>
              <a:rPr lang="pl-PL" b="1" dirty="0"/>
              <a:t>Plusy </a:t>
            </a:r>
            <a:r>
              <a:rPr lang="pl-PL" dirty="0"/>
              <a:t>– </a:t>
            </a:r>
            <a:r>
              <a:rPr lang="pl-PL" sz="1600" dirty="0"/>
              <a:t>[]</a:t>
            </a:r>
            <a:endParaRPr lang="pl-PL" dirty="0"/>
          </a:p>
          <a:p>
            <a:pPr algn="just"/>
            <a:r>
              <a:rPr lang="pl-PL" b="1" dirty="0"/>
              <a:t>W razie pytań – </a:t>
            </a:r>
            <a:r>
              <a:rPr lang="pl-PL" dirty="0">
                <a:hlinkClick r:id="rId2"/>
              </a:rPr>
              <a:t>michal.basa@uwr.edu.pl</a:t>
            </a:r>
            <a:r>
              <a:rPr lang="pl-PL" dirty="0"/>
              <a:t> ; zawsze odpisuję na maile, proszę pisać we wszystkich sprawach.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53503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01827C-FB02-4D14-A819-1C7C6C75E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964692"/>
            <a:ext cx="10414000" cy="1188720"/>
          </a:xfrm>
        </p:spPr>
        <p:txBody>
          <a:bodyPr/>
          <a:lstStyle/>
          <a:p>
            <a:r>
              <a:rPr lang="pl-PL" dirty="0"/>
              <a:t>Źródła prawa karnego procesowego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AD2594-884E-4FEC-8035-D04021B0A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0" y="2638044"/>
            <a:ext cx="10414000" cy="4054856"/>
          </a:xfrm>
        </p:spPr>
        <p:txBody>
          <a:bodyPr/>
          <a:lstStyle/>
          <a:p>
            <a:pPr marL="342900" indent="-342900">
              <a:buAutoNum type="arabicParenR"/>
            </a:pPr>
            <a:r>
              <a:rPr lang="pl-PL" dirty="0"/>
              <a:t>KONSTYTUCJA RZECZYPOSPOLITEJ POLSKIEJ z dnia 2 kwietnia 1997 r. (Dz.U. Nr 78, poz. 483)</a:t>
            </a:r>
          </a:p>
          <a:p>
            <a:pPr marL="342900" indent="-342900">
              <a:buAutoNum type="arabicParenR"/>
            </a:pPr>
            <a:r>
              <a:rPr lang="pl-PL" dirty="0"/>
              <a:t>KONWENCJA O OCHRONIE PRAW CZŁOWIEKA I PODSTAWOWYCH WOLNOŚCI z dnia 4 listopada 1950 r. (Dz.U. 1993 Nr 61, poz. 284) [i poszczególne jej protokoły o nr: 7, 12 i 13,],</a:t>
            </a:r>
          </a:p>
          <a:p>
            <a:pPr marL="342900" indent="-342900">
              <a:buAutoNum type="arabicParenR"/>
            </a:pPr>
            <a:r>
              <a:rPr lang="pl-PL" dirty="0"/>
              <a:t>MIĘDZYNARODOWY PAKT PRAW OBYWATELSKICH I POLITYCZNYCH OTWARTY DO PODPISU W NOWYM JORKU 19 GRUDNIA 1966 R z dnia 19 grudnia 1966 r. (Dz.U. 1977 Nr 38, poz. 167),</a:t>
            </a:r>
          </a:p>
          <a:p>
            <a:pPr marL="342900" indent="-342900">
              <a:buFont typeface="Arial" panose="020B0604020202020204" pitchFamily="34" charset="0"/>
              <a:buAutoNum type="arabicParenR"/>
            </a:pPr>
            <a:r>
              <a:rPr lang="pl-PL" dirty="0"/>
              <a:t>KARTA PRAW PODSTAWOWYCH - </a:t>
            </a:r>
            <a:r>
              <a:rPr lang="en-GB" dirty="0"/>
              <a:t> </a:t>
            </a:r>
            <a:r>
              <a:rPr lang="pl-PL" dirty="0"/>
              <a:t>ZAŁĄCZNIK DO TRAKTATU Z LIZBONY ZMIENIAJĄCEGO TRAKTAT O UNII EUROPEJSKIEJ I TRAKTAT USTANAWIAJĄCY WSPÓLNOTĘ EUROPEJSKĄ 1) Z DNIA 13 GRUDNIA 2007 R. (DZ.U. 2009 NR 203, POZ. 1569),</a:t>
            </a:r>
          </a:p>
          <a:p>
            <a:pPr marL="342900" indent="-342900">
              <a:buFont typeface="Arial" panose="020B0604020202020204" pitchFamily="34" charset="0"/>
              <a:buAutoNum type="arabicParenR"/>
            </a:pPr>
            <a:r>
              <a:rPr lang="pl-PL" dirty="0"/>
              <a:t>TRAKTAT O FUNKCJONOWANIU UNII EUROPEJSKIEJ 1) z dnia 25 marca 1957 r. (Dz.U. 2004 Nr 90, poz. 864[2]),</a:t>
            </a:r>
          </a:p>
          <a:p>
            <a:pPr marL="342900" indent="-342900">
              <a:buFont typeface="Arial" panose="020B0604020202020204" pitchFamily="34" charset="0"/>
              <a:buAutoNum type="arabicParenR"/>
            </a:pPr>
            <a:r>
              <a:rPr lang="pl-PL" dirty="0"/>
              <a:t>TRAKTAT O UNII EUROPEJSKIEJ z dnia 7 lutego 1992 r. (Dz.U. 2004 Nr 90, poz. 864[30]),</a:t>
            </a:r>
            <a:endParaRPr lang="en-GB" dirty="0"/>
          </a:p>
          <a:p>
            <a:pPr marL="342900" indent="-342900">
              <a:buAutoNum type="arabi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718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01827C-FB02-4D14-A819-1C7C6C75E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964692"/>
            <a:ext cx="10414000" cy="1188720"/>
          </a:xfrm>
        </p:spPr>
        <p:txBody>
          <a:bodyPr/>
          <a:lstStyle/>
          <a:p>
            <a:r>
              <a:rPr lang="pl-PL" dirty="0"/>
              <a:t>Źródła prawa karnego procesowego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AD2594-884E-4FEC-8035-D04021B0A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0" y="2638044"/>
            <a:ext cx="10414000" cy="4054856"/>
          </a:xfrm>
        </p:spPr>
        <p:txBody>
          <a:bodyPr/>
          <a:lstStyle/>
          <a:p>
            <a:pPr marL="342900" indent="-342900">
              <a:buAutoNum type="arabicParenR"/>
            </a:pPr>
            <a:r>
              <a:rPr lang="pl-PL" dirty="0"/>
              <a:t>KODEKS POSTĘPOWANIA KARNEGO z dnia 6 czerwca 1997 r. (Dz.U. Nr 89, poz. 555),</a:t>
            </a:r>
          </a:p>
          <a:p>
            <a:pPr marL="342900" indent="-342900">
              <a:buAutoNum type="arabicParenR"/>
            </a:pPr>
            <a:r>
              <a:rPr lang="pl-PL" dirty="0"/>
              <a:t>USTAWA O ŚWIADKU KORONNYM z dnia 25 czerwca 1997 r. (Dz.U. Nr 114, poz. 738),</a:t>
            </a:r>
          </a:p>
          <a:p>
            <a:pPr marL="342900" indent="-342900">
              <a:buAutoNum type="arabicParenR"/>
            </a:pPr>
            <a:r>
              <a:rPr lang="pl-PL" dirty="0"/>
              <a:t>USTAWA O OCHRONIE I POMOCY DLA POKRZYWDZONEGO I ŚWIADKA z dnia 28 listopada 2014 r.  (Dz.U. z 2015 r. poz. 21),</a:t>
            </a:r>
          </a:p>
          <a:p>
            <a:pPr marL="342900" indent="-342900">
              <a:buAutoNum type="arabicParenR"/>
            </a:pPr>
            <a:r>
              <a:rPr lang="pl-PL" dirty="0"/>
              <a:t>USTAWA O OPŁATACH W SPRAWACH KARNYCH z dnia 23 czerwca 1973 r. (Dz.U. Nr 27, poz. 152)</a:t>
            </a:r>
          </a:p>
          <a:p>
            <a:pPr marL="342900" indent="-342900">
              <a:buAutoNum type="arabicParenR"/>
            </a:pPr>
            <a:r>
              <a:rPr lang="pl-PL" dirty="0"/>
              <a:t>USTAWA O TRYBUNALE STANU z dnia 26 marca 1982 r. (Dz.U. Nr 11, poz. 84)</a:t>
            </a:r>
          </a:p>
          <a:p>
            <a:pPr marL="342900" indent="-342900">
              <a:buAutoNum type="arabicParenR"/>
            </a:pPr>
            <a:r>
              <a:rPr lang="pl-PL" dirty="0"/>
              <a:t>PRAWO O PROKURATURZE z dnia 28 stycznia 2016 r. (Dz.U. z 2016 r. poz. 177)</a:t>
            </a:r>
          </a:p>
          <a:p>
            <a:pPr marL="342900" indent="-342900">
              <a:buAutoNum type="arabicParenR"/>
            </a:pPr>
            <a:r>
              <a:rPr lang="pl-PL" dirty="0"/>
              <a:t>PRAWO O USTROJU SĄDÓW POWSZECHNYCH 1) z dnia 27 lipca 2001 r. (Dz.U. Nr 98, poz. 1070)</a:t>
            </a:r>
          </a:p>
          <a:p>
            <a:pPr marL="342900" indent="-342900">
              <a:buAutoNum type="arabicParenR"/>
            </a:pPr>
            <a:r>
              <a:rPr lang="pl-PL" dirty="0"/>
              <a:t>USTAWA O SĄDZIE NAJWYŻSZYM z dnia 8 grudnia 2017 r. (Dz.U. z 2018 r. poz. 5)</a:t>
            </a:r>
          </a:p>
          <a:p>
            <a:pPr marL="0" indent="0">
              <a:buNone/>
            </a:pPr>
            <a:r>
              <a:rPr lang="pl-PL" b="1" u="sng" dirty="0"/>
              <a:t>I INNE USTAWY I AKTY RANGI PODUSTAWOWEJ.</a:t>
            </a:r>
          </a:p>
        </p:txBody>
      </p:sp>
    </p:spTree>
    <p:extLst>
      <p:ext uri="{BB962C8B-B14F-4D97-AF65-F5344CB8AC3E}">
        <p14:creationId xmlns:p14="http://schemas.microsoft.com/office/powerpoint/2010/main" val="2369969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A31EAB-3F31-473F-A770-585862E54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Władza sądownicza i wymiar sprawiedliwości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71044C-CE96-4778-8CC6-A24CD64FC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2638044"/>
            <a:ext cx="11366695" cy="3790891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Art.  10.  </a:t>
            </a:r>
          </a:p>
          <a:p>
            <a:r>
              <a:rPr lang="pl-PL" dirty="0"/>
              <a:t>[Zasada podziału władz] </a:t>
            </a:r>
          </a:p>
          <a:p>
            <a:r>
              <a:rPr lang="pl-PL" dirty="0"/>
              <a:t>1.  Ustrój Rzeczypospolitej Polskiej opiera się na podziale i równowadze władzy ustawodawczej, władzy wykonawczej i władzy sądowniczej.</a:t>
            </a:r>
          </a:p>
          <a:p>
            <a:r>
              <a:rPr lang="pl-PL" dirty="0"/>
              <a:t>2.  Władzę ustawodawczą sprawują Sejm i Senat, władzę wykonawczą Prezydent Rzeczypospolitej Polskiej i Rada Ministrów, a </a:t>
            </a:r>
            <a:r>
              <a:rPr lang="pl-PL" b="1" u="sng" dirty="0"/>
              <a:t>władzę sądowniczą </a:t>
            </a:r>
            <a:r>
              <a:rPr lang="pl-PL" dirty="0"/>
              <a:t>sądy i trybunały.</a:t>
            </a:r>
          </a:p>
          <a:p>
            <a:endParaRPr lang="pl-PL" dirty="0"/>
          </a:p>
          <a:p>
            <a:r>
              <a:rPr lang="pl-PL" dirty="0"/>
              <a:t>Art.  175.  </a:t>
            </a:r>
          </a:p>
          <a:p>
            <a:r>
              <a:rPr lang="pl-PL" dirty="0"/>
              <a:t>[Wymiar sprawiedliwości] </a:t>
            </a:r>
          </a:p>
          <a:p>
            <a:r>
              <a:rPr lang="pl-PL" dirty="0"/>
              <a:t>1.  </a:t>
            </a:r>
            <a:r>
              <a:rPr lang="pl-PL" b="1" u="sng" dirty="0"/>
              <a:t>Wymiar sprawiedliwości </a:t>
            </a:r>
            <a:r>
              <a:rPr lang="pl-PL" dirty="0"/>
              <a:t>w Rzeczypospolitej Polskiej sprawują Sąd Najwyższy, sądy powszechne, sądy administracyjne oraz sądy wojskowe.</a:t>
            </a:r>
          </a:p>
          <a:p>
            <a:r>
              <a:rPr lang="pl-PL" dirty="0"/>
              <a:t>2.  Sąd wyjątkowy lub tryb doraźny może być ustanowiony tylko na czas wojny.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4168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A31EAB-3F31-473F-A770-585862E54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Prawo do sądu/ niezawisłość sędziowska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71044C-CE96-4778-8CC6-A24CD64FC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6" y="2638044"/>
            <a:ext cx="11183816" cy="3776824"/>
          </a:xfrm>
        </p:spPr>
        <p:txBody>
          <a:bodyPr>
            <a:normAutofit fontScale="92500"/>
          </a:bodyPr>
          <a:lstStyle/>
          <a:p>
            <a:r>
              <a:rPr lang="pl-PL" dirty="0"/>
              <a:t>Art.  45.  </a:t>
            </a:r>
          </a:p>
          <a:p>
            <a:r>
              <a:rPr lang="pl-PL" dirty="0"/>
              <a:t>[Prawo do sądu] 1.  Każdy ma prawo do sprawiedliwego i jawnego rozpatrzenia sprawy bez nieuzasadnionej zwłoki przez właściwy, niezależny, bezstronny i niezawisły sąd.</a:t>
            </a:r>
          </a:p>
          <a:p>
            <a:r>
              <a:rPr lang="pl-PL" dirty="0"/>
              <a:t>2.  Wyłączenie jawności rozprawy może nastąpić ze względu na moralność, bezpieczeństwo państwa i porządek publiczny oraz ze względu na ochronę życia prywatnego stron lub inny ważny interes prywatny. Wyrok ogłaszany jest publicznie.</a:t>
            </a:r>
          </a:p>
          <a:p>
            <a:r>
              <a:rPr lang="pl-PL" dirty="0"/>
              <a:t>Art.  178.  </a:t>
            </a:r>
          </a:p>
          <a:p>
            <a:r>
              <a:rPr lang="pl-PL" dirty="0"/>
              <a:t>[Sędziowie; niezawisłość sędziowska] 1.  Sędziowie w sprawowaniu swojego urzędu są niezawiśli i podlegają tylko Konstytucji oraz ustawom.</a:t>
            </a:r>
          </a:p>
          <a:p>
            <a:r>
              <a:rPr lang="pl-PL" dirty="0"/>
              <a:t>2.  Sędziom zapewnia się warunki pracy i wynagrodzenie odpowiadające godności urzędu oraz zakresowi ich obowiązków.</a:t>
            </a:r>
          </a:p>
          <a:p>
            <a:r>
              <a:rPr lang="pl-PL" dirty="0"/>
              <a:t>3.  Sędzia nie może należeć do partii politycznej, związku zawodowego ani prowadzić działalności publicznej nie dającej się pogodzić z zasadami niezależności sądów i niezawisłości sędziów.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1341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EBB271-5004-46E3-8863-FC68BFB7A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Sądy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79CBD55-FF23-4DCD-AEC4-253AD7BCA45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54100" y="2093975"/>
          <a:ext cx="10058400" cy="4447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Grafika 6" descr="Waga sprawiedliwości">
            <a:extLst>
              <a:ext uri="{FF2B5EF4-FFF2-40B4-BE49-F238E27FC236}">
                <a16:creationId xmlns:a16="http://schemas.microsoft.com/office/drawing/2014/main" id="{E5809A54-0391-4C15-B19F-83419EF9E00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02318" y="1979382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27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B30A3-E3E5-4E04-9366-80E7A3B0E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5810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Atrybuty władzy sądowniczej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662238-32D8-44FC-855B-FB118EF60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1610"/>
            <a:ext cx="9601200" cy="1691640"/>
          </a:xfrm>
        </p:spPr>
        <p:txBody>
          <a:bodyPr>
            <a:normAutofit/>
          </a:bodyPr>
          <a:lstStyle/>
          <a:p>
            <a:r>
              <a:rPr lang="pl-PL" dirty="0"/>
              <a:t>Niezawisłość sędziowska</a:t>
            </a:r>
          </a:p>
          <a:p>
            <a:r>
              <a:rPr lang="pl-PL" dirty="0"/>
              <a:t>Bezstronność, </a:t>
            </a:r>
          </a:p>
          <a:p>
            <a:r>
              <a:rPr lang="pl-PL" dirty="0"/>
              <a:t>Niezależność sądu, </a:t>
            </a:r>
          </a:p>
          <a:p>
            <a:pPr marL="0" indent="0">
              <a:buNone/>
            </a:pPr>
            <a:r>
              <a:rPr lang="pl-PL" dirty="0"/>
              <a:t>Gwarancje niezawisłości sędziowskiej: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9CE91A6-F157-4AE7-8A3D-C16A7222DA1F}"/>
              </a:ext>
            </a:extLst>
          </p:cNvPr>
          <p:cNvGraphicFramePr/>
          <p:nvPr/>
        </p:nvGraphicFramePr>
        <p:xfrm>
          <a:off x="1371600" y="3143250"/>
          <a:ext cx="9601200" cy="3246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55538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A2A565-12AE-4F1D-A3F6-9EDF26988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9104"/>
            <a:ext cx="7729728" cy="1188720"/>
          </a:xfrm>
        </p:spPr>
        <p:txBody>
          <a:bodyPr/>
          <a:lstStyle/>
          <a:p>
            <a:r>
              <a:rPr lang="pl-PL" dirty="0"/>
              <a:t>Zagadnienie nieposłuszeństwa sędziowskiego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94E2A3-C768-47D9-9DD0-371676B96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589650"/>
            <a:ext cx="10986868" cy="504924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sz="2400" b="1" dirty="0"/>
              <a:t>Do dyskusji:</a:t>
            </a:r>
          </a:p>
          <a:p>
            <a:pPr marL="0" indent="0" algn="just">
              <a:buNone/>
            </a:pPr>
            <a:r>
              <a:rPr lang="pl-PL" sz="2400" dirty="0"/>
              <a:t>James Somerset był niewolnikiem przywiezionym z  Afryki do Ameryki w 1749 r., następnie został sprzedany w Wirginii brytyjskiemu urzędnikowi celnemu Charlesowi Stewartowi. W 1769 r. Stewart powrócił do Londynu, a tam po dwóch latach jego niewolnik zbiegł. Somerset został jednak wkrótce pochwycony przez wynajętych przez Stewarta ludzi i odtransportowany na statek „Ann and Mary” cumujący na Tamizie, następnie miał być wywieziony na Jamajkę i tam sprzedany. W tym czasie w Anglii rozwijał się już bardzo silny ruch abolicjonistyczny, z wpływowym i opiniotwórczym G. Sharpem na czele. Uwięzienie niewolnika spotkało się z natychmiastową reakcją ze strony abolicjonistów, którzy przy pomocy wynajętych adwokatów złożyli wniosek o jego uwolnienie w ramach procedury </a:t>
            </a:r>
            <a:r>
              <a:rPr lang="pl-PL" sz="2400" i="1" dirty="0" err="1"/>
              <a:t>habeas</a:t>
            </a:r>
            <a:r>
              <a:rPr lang="pl-PL" sz="2400" i="1" dirty="0"/>
              <a:t> </a:t>
            </a:r>
            <a:r>
              <a:rPr lang="pl-PL" sz="2400" i="1" dirty="0" err="1"/>
              <a:t>corpus</a:t>
            </a:r>
            <a:r>
              <a:rPr lang="pl-PL" sz="2400" dirty="0"/>
              <a:t>. </a:t>
            </a:r>
            <a:r>
              <a:rPr lang="pl-PL" sz="2400" b="1" dirty="0"/>
              <a:t>Z kolei prawo angielskie obowiązujące na barce, na której przetrzymywano niewolnika bezwzględnie nakazywało dokonanie jego zwrotu właścicielowi [przyp. MB].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Z: J. Zajadło, </a:t>
            </a:r>
            <a:r>
              <a:rPr lang="pl-PL" sz="2400" i="1" dirty="0"/>
              <a:t>Nieposłuszeństwo sędziowskie</a:t>
            </a:r>
            <a:r>
              <a:rPr lang="pl-PL" sz="2400" dirty="0"/>
              <a:t>, „</a:t>
            </a:r>
            <a:r>
              <a:rPr lang="pl-PL" sz="2400" dirty="0" err="1"/>
              <a:t>PiP</a:t>
            </a:r>
            <a:r>
              <a:rPr lang="pl-PL" sz="2400" dirty="0"/>
              <a:t>”, 1/2016, s. 26 i n.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765407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A2A565-12AE-4F1D-A3F6-9EDF26988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9104"/>
            <a:ext cx="7729728" cy="1188720"/>
          </a:xfrm>
        </p:spPr>
        <p:txBody>
          <a:bodyPr/>
          <a:lstStyle/>
          <a:p>
            <a:r>
              <a:rPr lang="pl-PL" dirty="0"/>
              <a:t>Zagadnienie nieposłuszeństwa sędziowskiego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94E2A3-C768-47D9-9DD0-371676B96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566" y="2433710"/>
            <a:ext cx="10986868" cy="40796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b="1" dirty="0"/>
              <a:t>Do dyskusji: </a:t>
            </a:r>
          </a:p>
          <a:p>
            <a:pPr marL="457200" indent="-457200" algn="just">
              <a:buAutoNum type="arabicPeriod"/>
            </a:pPr>
            <a:r>
              <a:rPr lang="pl-PL" sz="2400" dirty="0"/>
              <a:t>Jak powinien postąpić sędzia do którego wpłynął wniosek o wydanie niewolnika  wniosek o jego uwolnienie w ramach procedury </a:t>
            </a:r>
            <a:r>
              <a:rPr lang="pl-PL" sz="2400" i="1" dirty="0" err="1"/>
              <a:t>habeas</a:t>
            </a:r>
            <a:r>
              <a:rPr lang="pl-PL" sz="2400" i="1" dirty="0"/>
              <a:t> </a:t>
            </a:r>
            <a:r>
              <a:rPr lang="pl-PL" sz="2400" i="1" dirty="0" err="1"/>
              <a:t>corpus</a:t>
            </a:r>
            <a:r>
              <a:rPr lang="pl-PL" sz="2400" dirty="0"/>
              <a:t>? </a:t>
            </a:r>
          </a:p>
          <a:p>
            <a:pPr marL="457200" indent="-457200" algn="just">
              <a:buAutoNum type="arabicPeriod"/>
            </a:pPr>
            <a:r>
              <a:rPr lang="pl-PL" sz="2400" dirty="0"/>
              <a:t>Czy sędzia musi być posłuszny wobec prawa nawet jeśli jest ono niesprawiedliwe?</a:t>
            </a:r>
          </a:p>
          <a:p>
            <a:pPr marL="457200" indent="-457200" algn="just">
              <a:buAutoNum type="arabicPeriod"/>
            </a:pPr>
            <a:r>
              <a:rPr lang="pl-PL" sz="2400" dirty="0"/>
              <a:t>Co może zrobić sędzia  stojący w obliczu niesprawiedliwego prawa, gdy uchylono normy prawne wyższego rzędu, do których mógłby się odwołać odmawiając zastosowania niesprawiedliwego przepisu?</a:t>
            </a:r>
          </a:p>
          <a:p>
            <a:pPr marL="0" indent="0" algn="just">
              <a:buNone/>
            </a:pPr>
            <a:r>
              <a:rPr lang="pl-PL" sz="2400" dirty="0"/>
              <a:t>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7973983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A2A565-12AE-4F1D-A3F6-9EDF26988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9104"/>
            <a:ext cx="7729728" cy="1188720"/>
          </a:xfrm>
        </p:spPr>
        <p:txBody>
          <a:bodyPr/>
          <a:lstStyle/>
          <a:p>
            <a:r>
              <a:rPr lang="pl-PL" dirty="0"/>
              <a:t>Zagadnienie nieposłuszeństwa sędziowskiego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94E2A3-C768-47D9-9DD0-371676B96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589650"/>
            <a:ext cx="7729728" cy="504924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à"/>
            </a:pPr>
            <a:endParaRPr lang="pl-PL" sz="2200" dirty="0">
              <a:sym typeface="Wingdings" panose="05000000000000000000" pitchFamily="2" charset="2"/>
            </a:endParaRPr>
          </a:p>
          <a:p>
            <a:pPr algn="just">
              <a:buFont typeface="Wingdings" panose="05000000000000000000" pitchFamily="2" charset="2"/>
              <a:buChar char="à"/>
            </a:pPr>
            <a:endParaRPr lang="pl-PL" sz="2200" dirty="0">
              <a:sym typeface="Wingdings" panose="05000000000000000000" pitchFamily="2" charset="2"/>
            </a:endParaRPr>
          </a:p>
          <a:p>
            <a:pPr algn="just">
              <a:buFont typeface="Wingdings" panose="05000000000000000000" pitchFamily="2" charset="2"/>
              <a:buChar char="à"/>
            </a:pPr>
            <a:endParaRPr lang="pl-PL" sz="2200" dirty="0">
              <a:sym typeface="Wingdings" panose="05000000000000000000" pitchFamily="2" charset="2"/>
            </a:endParaRPr>
          </a:p>
          <a:p>
            <a:pPr algn="just">
              <a:buFont typeface="Wingdings" panose="05000000000000000000" pitchFamily="2" charset="2"/>
              <a:buChar char="à"/>
            </a:pPr>
            <a:r>
              <a:rPr lang="pl-PL" sz="2200" dirty="0">
                <a:sym typeface="Wingdings" panose="05000000000000000000" pitchFamily="2" charset="2"/>
              </a:rPr>
              <a:t>niezawisłość, a bezwzględne posłuszeństwo literze prawa, 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pl-PL" sz="2200" dirty="0">
                <a:sym typeface="Wingdings" panose="05000000000000000000" pitchFamily="2" charset="2"/>
              </a:rPr>
              <a:t>Sędzia Herbert i sędzia Hart (R. </a:t>
            </a:r>
            <a:r>
              <a:rPr lang="pl-PL" sz="2200" dirty="0" err="1">
                <a:sym typeface="Wingdings" panose="05000000000000000000" pitchFamily="2" charset="2"/>
              </a:rPr>
              <a:t>Dworkin</a:t>
            </a:r>
            <a:r>
              <a:rPr lang="pl-PL" sz="2200" i="1" dirty="0">
                <a:sym typeface="Wingdings" panose="05000000000000000000" pitchFamily="2" charset="2"/>
              </a:rPr>
              <a:t>, Imperium Prawa</a:t>
            </a:r>
            <a:r>
              <a:rPr lang="pl-PL" sz="2200" dirty="0">
                <a:sym typeface="Wingdings" panose="05000000000000000000" pitchFamily="2" charset="2"/>
              </a:rPr>
              <a:t>), 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pl-PL" sz="2200" dirty="0"/>
              <a:t>Pojęcie ustawowego bezprawia, 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pl-PL" sz="2200" dirty="0"/>
              <a:t>Reguła </a:t>
            </a:r>
            <a:r>
              <a:rPr lang="pl-PL" sz="2200" dirty="0" err="1"/>
              <a:t>Raudbrucha</a:t>
            </a:r>
            <a:r>
              <a:rPr lang="pl-PL" sz="2200" dirty="0"/>
              <a:t>, </a:t>
            </a:r>
          </a:p>
          <a:p>
            <a:pPr algn="just">
              <a:buFont typeface="Wingdings" panose="05000000000000000000" pitchFamily="2" charset="2"/>
              <a:buChar char="à"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586967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39618D-68A6-4A81-8221-23E033A4E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77290"/>
          </a:xfrm>
        </p:spPr>
        <p:txBody>
          <a:bodyPr>
            <a:normAutofit/>
          </a:bodyPr>
          <a:lstStyle/>
          <a:p>
            <a:r>
              <a:rPr lang="pl-PL" dirty="0"/>
              <a:t>Instytucja wyłączenia sędziego jako gwarancja niezawisłości i bezstronności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E5A5E7EB-0E66-4950-86D4-D48C957101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600" y="1863090"/>
          <a:ext cx="9601200" cy="468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877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688A8D-EE7F-4315-B7AB-B365DD4F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Powtórka z prawa karnego materialnego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AF50D43-5F6A-44EE-9C97-73E7489AC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541155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29638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39618D-68A6-4A81-8221-23E033A4E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07340"/>
            <a:ext cx="9601200" cy="1177290"/>
          </a:xfrm>
        </p:spPr>
        <p:txBody>
          <a:bodyPr>
            <a:normAutofit/>
          </a:bodyPr>
          <a:lstStyle/>
          <a:p>
            <a:r>
              <a:rPr lang="pl-PL" dirty="0"/>
              <a:t>Instytucja wyłączenia sędziego jako gwarancja niezawisłości i bezstronności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D66284-5778-4C50-AECB-D0FDF14F7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8122"/>
            <a:ext cx="9601200" cy="4862537"/>
          </a:xfrm>
        </p:spPr>
        <p:txBody>
          <a:bodyPr>
            <a:noAutofit/>
          </a:bodyPr>
          <a:lstStyle/>
          <a:p>
            <a:r>
              <a:rPr lang="pl-PL" sz="2200" b="1" dirty="0"/>
              <a:t>Art.  40.  [</a:t>
            </a:r>
            <a:r>
              <a:rPr lang="pl-PL" sz="2200" b="1" dirty="0" err="1"/>
              <a:t>Iudex</a:t>
            </a:r>
            <a:r>
              <a:rPr lang="pl-PL" sz="2200" b="1" dirty="0"/>
              <a:t> </a:t>
            </a:r>
            <a:r>
              <a:rPr lang="pl-PL" sz="2200" b="1" dirty="0" err="1"/>
              <a:t>inhabilis</a:t>
            </a:r>
            <a:r>
              <a:rPr lang="pl-PL" sz="2200" b="1" dirty="0"/>
              <a:t>]</a:t>
            </a:r>
          </a:p>
          <a:p>
            <a:r>
              <a:rPr lang="pl-PL" sz="2200" b="1" dirty="0"/>
              <a:t>§  1. </a:t>
            </a:r>
            <a:r>
              <a:rPr lang="pl-PL" sz="2200" dirty="0"/>
              <a:t>Sędzia jest z mocy prawa wyłączony od udziału w sprawie, jeżeli:</a:t>
            </a:r>
          </a:p>
          <a:p>
            <a:r>
              <a:rPr lang="pl-PL" sz="2200" dirty="0"/>
              <a:t>1)sprawa </a:t>
            </a:r>
            <a:r>
              <a:rPr lang="pl-PL" sz="2200" b="1" u="sng" dirty="0"/>
              <a:t>dotyczy tego sędziego bezpośrednio</a:t>
            </a:r>
            <a:r>
              <a:rPr lang="pl-PL" sz="2200" dirty="0"/>
              <a:t>;</a:t>
            </a:r>
          </a:p>
          <a:p>
            <a:r>
              <a:rPr lang="pl-PL" sz="2200" dirty="0"/>
              <a:t>2)jest małżonkiem strony lub pokrzywdzonego albo ich obrońcy, pełnomocnika lub przedstawiciela ustawowego albo pozostaje we wspólnym pożyciu z jedną z tych osób;</a:t>
            </a:r>
          </a:p>
          <a:p>
            <a:r>
              <a:rPr lang="pl-PL" sz="2200" dirty="0"/>
              <a:t>3)jest krewnym lub powinowatym w linii prostej, a w linii bocznej aż do stopnia pomiędzy dziećmi rodzeństwa osób wymienionych w pkt 2 albo jest związany z jedną z tych osób węzłem przysposobienia, opieki lub kurateli;</a:t>
            </a:r>
          </a:p>
          <a:p>
            <a:r>
              <a:rPr lang="pl-PL" sz="2200" dirty="0"/>
              <a:t>4)był świadkiem czynu, o który sprawa się toczy, albo w tej samej sprawie był przesłuchany w charakterze świadka lub występował jako biegły;</a:t>
            </a:r>
          </a:p>
        </p:txBody>
      </p:sp>
    </p:spTree>
    <p:extLst>
      <p:ext uri="{BB962C8B-B14F-4D97-AF65-F5344CB8AC3E}">
        <p14:creationId xmlns:p14="http://schemas.microsoft.com/office/powerpoint/2010/main" val="26398613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39618D-68A6-4A81-8221-23E033A4E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07340"/>
            <a:ext cx="9601200" cy="1177290"/>
          </a:xfrm>
        </p:spPr>
        <p:txBody>
          <a:bodyPr>
            <a:normAutofit/>
          </a:bodyPr>
          <a:lstStyle/>
          <a:p>
            <a:r>
              <a:rPr lang="pl-PL" dirty="0"/>
              <a:t>Instytucja wyłączenia sędziego jako gwarancja niezawisłości i bezstronności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D66284-5778-4C50-AECB-D0FDF14F7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630"/>
            <a:ext cx="9601200" cy="5373370"/>
          </a:xfrm>
        </p:spPr>
        <p:txBody>
          <a:bodyPr>
            <a:normAutofit/>
          </a:bodyPr>
          <a:lstStyle/>
          <a:p>
            <a:r>
              <a:rPr lang="pl-PL" sz="2200" dirty="0"/>
              <a:t>5)brał udział w sprawie jako prokurator, obrońca, pełnomocnik, przedstawiciel ustawowy strony, albo prowadził postępowanie przygotowawcze;</a:t>
            </a:r>
          </a:p>
          <a:p>
            <a:r>
              <a:rPr lang="pl-PL" sz="2200" dirty="0"/>
              <a:t>6)brał udział w wydaniu zaskarżonego orzeczenia lub wydał zaskarżone zarządzenie;</a:t>
            </a:r>
          </a:p>
          <a:p>
            <a:r>
              <a:rPr lang="pl-PL" sz="2200" dirty="0"/>
              <a:t>7)brał udział w wydaniu orzeczenia, które zostało uchylone;</a:t>
            </a:r>
          </a:p>
          <a:p>
            <a:r>
              <a:rPr lang="pl-PL" sz="2200" dirty="0"/>
              <a:t>8)(uchylony);</a:t>
            </a:r>
          </a:p>
          <a:p>
            <a:r>
              <a:rPr lang="pl-PL" sz="2200" dirty="0"/>
              <a:t>9)brał udział w wydaniu orzeczenia, co do którego wniesiono sprzeciw;</a:t>
            </a:r>
          </a:p>
          <a:p>
            <a:r>
              <a:rPr lang="pl-PL" sz="2200" dirty="0"/>
              <a:t>10)prowadził mediację.</a:t>
            </a:r>
          </a:p>
          <a:p>
            <a:r>
              <a:rPr lang="pl-PL" sz="2200" b="1" dirty="0"/>
              <a:t>§  2. </a:t>
            </a:r>
            <a:r>
              <a:rPr lang="pl-PL" sz="2200" dirty="0"/>
              <a:t>Powody wyłączenia trwają mimo ustania uzasadniającego je małżeństwa, wspólnego pożycia, przysposobienia, opieki lub kurateli.</a:t>
            </a:r>
          </a:p>
          <a:p>
            <a:r>
              <a:rPr lang="pl-PL" sz="2200" b="1" dirty="0"/>
              <a:t>§  3. </a:t>
            </a:r>
            <a:r>
              <a:rPr lang="pl-PL" sz="2200" dirty="0"/>
              <a:t>Sędzia, który brał udział w wydaniu orzeczenia objętego wnioskiem o wznowienie, zaskarżonego w trybie kasacji lub objętego skargą nadzwyczajną, nie może orzekać co do tego wniosku, kasacji lub skargi.</a:t>
            </a:r>
          </a:p>
        </p:txBody>
      </p:sp>
    </p:spTree>
    <p:extLst>
      <p:ext uri="{BB962C8B-B14F-4D97-AF65-F5344CB8AC3E}">
        <p14:creationId xmlns:p14="http://schemas.microsoft.com/office/powerpoint/2010/main" val="21866409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CB2D53-2304-48FD-A8F3-9A888030C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7250"/>
          </a:xfrm>
        </p:spPr>
        <p:txBody>
          <a:bodyPr>
            <a:normAutofit/>
          </a:bodyPr>
          <a:lstStyle/>
          <a:p>
            <a:r>
              <a:rPr lang="pl-PL" dirty="0"/>
              <a:t>Wyłączenie sędziego na wniosek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5CEF6F-D258-4546-9640-89E29CBB0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074" y="1975223"/>
            <a:ext cx="10775852" cy="3159485"/>
          </a:xfrm>
        </p:spPr>
        <p:txBody>
          <a:bodyPr>
            <a:normAutofit/>
          </a:bodyPr>
          <a:lstStyle/>
          <a:p>
            <a:r>
              <a:rPr lang="pl-PL" sz="2200" b="1" dirty="0"/>
              <a:t>Art.  41.  [</a:t>
            </a:r>
            <a:r>
              <a:rPr lang="pl-PL" sz="2200" b="1" dirty="0" err="1"/>
              <a:t>Iudex</a:t>
            </a:r>
            <a:r>
              <a:rPr lang="pl-PL" sz="2200" b="1" dirty="0"/>
              <a:t> </a:t>
            </a:r>
            <a:r>
              <a:rPr lang="pl-PL" sz="2200" b="1" dirty="0" err="1"/>
              <a:t>suspectus</a:t>
            </a:r>
            <a:r>
              <a:rPr lang="pl-PL" sz="2200" b="1" dirty="0"/>
              <a:t>]</a:t>
            </a:r>
          </a:p>
          <a:p>
            <a:r>
              <a:rPr lang="pl-PL" sz="2200" b="1" dirty="0"/>
              <a:t>§  1. </a:t>
            </a:r>
            <a:r>
              <a:rPr lang="pl-PL" sz="2200" dirty="0"/>
              <a:t>Sędzia ulega wyłączeniu, jeżeli istnieje okoliczność tego rodzaju, że mogłaby wywołać uzasadnioną wątpliwość co do jego bezstronności w danej sprawie.</a:t>
            </a:r>
          </a:p>
          <a:p>
            <a:r>
              <a:rPr lang="pl-PL" sz="2200" b="1" dirty="0"/>
              <a:t>§  2. </a:t>
            </a:r>
            <a:r>
              <a:rPr lang="pl-PL" sz="2200" dirty="0"/>
              <a:t>Wniosek o wyłączenie sędziego, zgłoszony na podstawie § 1 po rozpoczęciu przewodu sądowego, pozostawia się bez rozpoznania, chyba że przyczyna wyłączenia powstała lub stała się stronie wiadoma dopiero po rozpoczęciu przewodu.</a:t>
            </a:r>
          </a:p>
          <a:p>
            <a:pPr marL="0" indent="0">
              <a:buNone/>
            </a:pPr>
            <a:br>
              <a:rPr lang="pl-PL" sz="2200" dirty="0"/>
            </a:b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286955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CB2D53-2304-48FD-A8F3-9A888030C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8" y="165295"/>
            <a:ext cx="9601200" cy="857250"/>
          </a:xfrm>
        </p:spPr>
        <p:txBody>
          <a:bodyPr>
            <a:normAutofit/>
          </a:bodyPr>
          <a:lstStyle/>
          <a:p>
            <a:r>
              <a:rPr lang="pl-PL" dirty="0"/>
              <a:t>Wyłączenie sędziego na wniosek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5CEF6F-D258-4546-9640-89E29CBB0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7405" y="1181687"/>
            <a:ext cx="10030265" cy="4839286"/>
          </a:xfrm>
        </p:spPr>
        <p:txBody>
          <a:bodyPr>
            <a:noAutofit/>
          </a:bodyPr>
          <a:lstStyle/>
          <a:p>
            <a:pPr algn="just" fontAlgn="ctr"/>
            <a:r>
              <a:rPr lang="pl-PL" sz="2200" b="1" dirty="0"/>
              <a:t>Przyczyny uzasadniające wyłączenie sędziego: </a:t>
            </a:r>
          </a:p>
          <a:p>
            <a:pPr algn="just" fontAlgn="ctr"/>
            <a:r>
              <a:rPr lang="pl-PL" sz="2200" dirty="0"/>
              <a:t>zachowanie sędziego demonstrujące niewiarę w treść wyjaśnień oskarżonego już w czasie ich składania</a:t>
            </a:r>
          </a:p>
          <a:p>
            <a:pPr algn="just" fontAlgn="ctr"/>
            <a:r>
              <a:rPr lang="pl-PL" sz="2200" dirty="0"/>
              <a:t>wypowiedzi sędziego, że „oskarżony jest hochsztaplerem” i „z jego prawdomównością różnie bywa</a:t>
            </a:r>
          </a:p>
          <a:p>
            <a:pPr algn="just" fontAlgn="ctr"/>
            <a:r>
              <a:rPr lang="pl-PL" sz="2200" dirty="0"/>
              <a:t>oskarżonym jest osoba, z </a:t>
            </a:r>
            <a:r>
              <a:rPr lang="pl-PL" sz="2200" dirty="0" err="1"/>
              <a:t>kt</a:t>
            </a:r>
            <a:r>
              <a:rPr lang="en-US" sz="2200" dirty="0" err="1"/>
              <a:t>órą</a:t>
            </a:r>
            <a:r>
              <a:rPr lang="en-US" sz="2200" dirty="0"/>
              <a:t> </a:t>
            </a:r>
            <a:r>
              <a:rPr lang="en-US" sz="2200" dirty="0" err="1"/>
              <a:t>sędzia</a:t>
            </a:r>
            <a:r>
              <a:rPr lang="en-US" sz="2200" dirty="0"/>
              <a:t> </a:t>
            </a:r>
            <a:r>
              <a:rPr lang="en-US" sz="2200" dirty="0" err="1"/>
              <a:t>zetknął</a:t>
            </a:r>
            <a:r>
              <a:rPr lang="en-US" sz="2200" dirty="0"/>
              <a:t> </a:t>
            </a:r>
            <a:r>
              <a:rPr lang="en-US" sz="2200" dirty="0" err="1"/>
              <a:t>się</a:t>
            </a:r>
            <a:r>
              <a:rPr lang="en-US" sz="2200" dirty="0"/>
              <a:t>, </a:t>
            </a:r>
            <a:r>
              <a:rPr lang="en-US" sz="2200" dirty="0" err="1"/>
              <a:t>rozpatrując</a:t>
            </a:r>
            <a:r>
              <a:rPr lang="en-US" sz="2200" dirty="0"/>
              <a:t> </a:t>
            </a:r>
            <a:r>
              <a:rPr lang="en-US" sz="2200" dirty="0" err="1"/>
              <a:t>wcześniej</a:t>
            </a:r>
            <a:r>
              <a:rPr lang="en-US" sz="2200" dirty="0"/>
              <a:t> </a:t>
            </a:r>
            <a:r>
              <a:rPr lang="en-US" sz="2200" dirty="0" err="1"/>
              <a:t>sprawę</a:t>
            </a:r>
            <a:r>
              <a:rPr lang="en-US" sz="2200" dirty="0"/>
              <a:t> </a:t>
            </a:r>
            <a:r>
              <a:rPr lang="en-US" sz="2200" dirty="0" err="1"/>
              <a:t>cywilną</a:t>
            </a:r>
            <a:r>
              <a:rPr lang="en-US" sz="2200" dirty="0"/>
              <a:t>, </a:t>
            </a:r>
            <a:r>
              <a:rPr lang="en-US" sz="2200" dirty="0" err="1"/>
              <a:t>dotyczącą</a:t>
            </a:r>
            <a:r>
              <a:rPr lang="en-US" sz="2200" dirty="0"/>
              <a:t> </a:t>
            </a:r>
            <a:r>
              <a:rPr lang="en-US" sz="2200" dirty="0" err="1"/>
              <a:t>pewnych</a:t>
            </a:r>
            <a:r>
              <a:rPr lang="en-US" sz="2200" dirty="0"/>
              <a:t> </a:t>
            </a:r>
            <a:r>
              <a:rPr lang="en-US" sz="2200" dirty="0" err="1"/>
              <a:t>okoliczności</a:t>
            </a:r>
            <a:r>
              <a:rPr lang="en-US" sz="2200" dirty="0"/>
              <a:t> </a:t>
            </a:r>
            <a:r>
              <a:rPr lang="en-US" sz="2200" dirty="0" err="1"/>
              <a:t>podlegających</a:t>
            </a:r>
            <a:r>
              <a:rPr lang="en-US" sz="2200" dirty="0"/>
              <a:t> </a:t>
            </a:r>
            <a:r>
              <a:rPr lang="en-US" sz="2200" dirty="0" err="1"/>
              <a:t>ustaleniu</a:t>
            </a:r>
            <a:r>
              <a:rPr lang="en-US" sz="2200" dirty="0"/>
              <a:t> </a:t>
            </a:r>
            <a:r>
              <a:rPr lang="en-US" sz="2200" dirty="0" err="1"/>
              <a:t>również</a:t>
            </a:r>
            <a:r>
              <a:rPr lang="en-US" sz="2200" dirty="0"/>
              <a:t> w </a:t>
            </a:r>
            <a:r>
              <a:rPr lang="en-US" sz="2200" dirty="0" err="1"/>
              <a:t>sprawie</a:t>
            </a:r>
            <a:r>
              <a:rPr lang="en-US" sz="2200" dirty="0"/>
              <a:t> </a:t>
            </a:r>
            <a:r>
              <a:rPr lang="en-US" sz="2200" dirty="0" err="1"/>
              <a:t>karnej</a:t>
            </a:r>
            <a:endParaRPr lang="pl-PL" sz="2200" dirty="0"/>
          </a:p>
          <a:p>
            <a:pPr algn="just" fontAlgn="ctr"/>
            <a:r>
              <a:rPr lang="pl-PL" sz="2200" dirty="0"/>
              <a:t>orzekanie w postępowaniu po podjęciu sprawy warunkowo umorzonej przez sędziego, </a:t>
            </a:r>
            <a:r>
              <a:rPr lang="pl-PL" sz="2200" dirty="0" err="1"/>
              <a:t>kt</a:t>
            </a:r>
            <a:r>
              <a:rPr lang="en-US" sz="2200" dirty="0" err="1"/>
              <a:t>óry</a:t>
            </a:r>
            <a:r>
              <a:rPr lang="en-US" sz="2200" dirty="0"/>
              <a:t> </a:t>
            </a:r>
            <a:r>
              <a:rPr lang="en-US" sz="2200" dirty="0" err="1"/>
              <a:t>pierwotnie</a:t>
            </a:r>
            <a:r>
              <a:rPr lang="en-US" sz="2200" dirty="0"/>
              <a:t> </a:t>
            </a:r>
            <a:r>
              <a:rPr lang="en-US" sz="2200" dirty="0" err="1"/>
              <a:t>warunkowo</a:t>
            </a:r>
            <a:r>
              <a:rPr lang="en-US" sz="2200" dirty="0"/>
              <a:t> </a:t>
            </a:r>
            <a:r>
              <a:rPr lang="en-US" sz="2200" dirty="0" err="1"/>
              <a:t>umorzył</a:t>
            </a:r>
            <a:r>
              <a:rPr lang="en-US" sz="2200" dirty="0"/>
              <a:t> to </a:t>
            </a:r>
            <a:r>
              <a:rPr lang="en-US" sz="2200" dirty="0" err="1"/>
              <a:t>postępowanie</a:t>
            </a:r>
            <a:endParaRPr lang="pl-PL" sz="2200" dirty="0"/>
          </a:p>
          <a:p>
            <a:pPr algn="just" fontAlgn="ctr"/>
            <a:r>
              <a:rPr lang="pl-PL" sz="2200" dirty="0"/>
              <a:t>sprawowanie funkcji rzecznika sądu polegającej na udzielaniu wywiad</a:t>
            </a:r>
            <a:r>
              <a:rPr lang="en-US" sz="2200" dirty="0" err="1"/>
              <a:t>ów</a:t>
            </a:r>
            <a:r>
              <a:rPr lang="en-US" sz="2200" dirty="0"/>
              <a:t> w </a:t>
            </a:r>
            <a:r>
              <a:rPr lang="en-US" sz="2200" dirty="0" err="1"/>
              <a:t>sprawie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jej</a:t>
            </a:r>
            <a:r>
              <a:rPr lang="en-US" sz="2200" dirty="0"/>
              <a:t> </a:t>
            </a:r>
            <a:r>
              <a:rPr lang="en-US" sz="2200" dirty="0" err="1"/>
              <a:t>jednoczesne</a:t>
            </a:r>
            <a:r>
              <a:rPr lang="en-US" sz="2200" dirty="0"/>
              <a:t> </a:t>
            </a:r>
            <a:r>
              <a:rPr lang="en-US" sz="2200" dirty="0" err="1"/>
              <a:t>prowadzenie</a:t>
            </a:r>
            <a:r>
              <a:rPr lang="en-US" sz="2200" dirty="0"/>
              <a:t> </a:t>
            </a:r>
            <a:r>
              <a:rPr lang="en-US" sz="2200" dirty="0" err="1"/>
              <a:t>przez</a:t>
            </a:r>
            <a:r>
              <a:rPr lang="en-US" sz="2200" dirty="0"/>
              <a:t> </a:t>
            </a:r>
            <a:r>
              <a:rPr lang="en-US" sz="2200" dirty="0" err="1"/>
              <a:t>tego</a:t>
            </a:r>
            <a:r>
              <a:rPr lang="en-US" sz="2200" dirty="0"/>
              <a:t> </a:t>
            </a:r>
            <a:r>
              <a:rPr lang="en-US" sz="2200" dirty="0" err="1"/>
              <a:t>samego</a:t>
            </a:r>
            <a:r>
              <a:rPr lang="en-US" sz="2200" dirty="0"/>
              <a:t> </a:t>
            </a:r>
            <a:r>
              <a:rPr lang="en-US" sz="2200" dirty="0" err="1"/>
              <a:t>sędziego</a:t>
            </a:r>
            <a:endParaRPr lang="pl-PL" sz="2200" dirty="0"/>
          </a:p>
          <a:p>
            <a:pPr algn="just" fontAlgn="ctr"/>
            <a:r>
              <a:rPr lang="pl-PL" sz="2200" dirty="0"/>
              <a:t>Skazanie jednego z oskarżonych w trybie konsensualnym, </a:t>
            </a:r>
          </a:p>
          <a:p>
            <a:pPr algn="just" fontAlgn="ctr"/>
            <a:r>
              <a:rPr lang="pl-PL" sz="2200" dirty="0"/>
              <a:t>Stosunek bliskości wobec </a:t>
            </a:r>
            <a:r>
              <a:rPr lang="pl-PL" sz="2200" dirty="0" err="1"/>
              <a:t>świadk</a:t>
            </a:r>
            <a:r>
              <a:rPr lang="en-US" sz="2200" dirty="0"/>
              <a:t>ó</a:t>
            </a:r>
            <a:r>
              <a:rPr lang="pl-PL" sz="2200" dirty="0"/>
              <a:t>w,</a:t>
            </a:r>
          </a:p>
          <a:p>
            <a:pPr marL="0" indent="0" algn="just" fontAlgn="ctr">
              <a:buNone/>
            </a:pPr>
            <a:r>
              <a:rPr lang="pl-PL" sz="2200" dirty="0"/>
              <a:t> </a:t>
            </a:r>
            <a:br>
              <a:rPr lang="pl-PL" sz="2200" dirty="0"/>
            </a:b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40155919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CB2D53-2304-48FD-A8F3-9A888030C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7250"/>
          </a:xfrm>
        </p:spPr>
        <p:txBody>
          <a:bodyPr>
            <a:normAutofit/>
          </a:bodyPr>
          <a:lstStyle/>
          <a:p>
            <a:r>
              <a:rPr lang="pl-PL" dirty="0"/>
              <a:t>Wyłączenie sędziego na wniosek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5CEF6F-D258-4546-9640-89E29CBB0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331" y="1688123"/>
            <a:ext cx="10564837" cy="4656406"/>
          </a:xfrm>
        </p:spPr>
        <p:txBody>
          <a:bodyPr>
            <a:normAutofit/>
          </a:bodyPr>
          <a:lstStyle/>
          <a:p>
            <a:pPr algn="just"/>
            <a:r>
              <a:rPr lang="pl-PL" sz="2200" b="1" dirty="0"/>
              <a:t>Przyczyny nieuzasadniające wyłączenia sędziego: </a:t>
            </a:r>
          </a:p>
          <a:p>
            <a:pPr algn="just">
              <a:buFontTx/>
              <a:buChar char="-"/>
            </a:pPr>
            <a:r>
              <a:rPr lang="pl-PL" sz="2200" dirty="0"/>
              <a:t>Analiza przesłanek stosowania tymczasowego aresztowania, w tym ustalenia w zakresie tego, czy zebrane dowody wskazują na duże prawdopodobieństwo, że oskarżony popełnił przestępstwo (art. 249 § 1), nie stanowi orzekania o winie; jest tylko wstępną oceną zgromadzonego w sprawie materiału dowodowego</a:t>
            </a:r>
          </a:p>
          <a:p>
            <a:pPr algn="just">
              <a:buFontTx/>
              <a:buChar char="-"/>
            </a:pPr>
            <a:r>
              <a:rPr lang="pl-PL" sz="2200" dirty="0"/>
              <a:t>Uprzednia kontrola w rozpoznawanej sprawie prokuratorskiej decyzji o zaniechaniu ścigania </a:t>
            </a:r>
          </a:p>
          <a:p>
            <a:pPr marL="0" indent="0" algn="just">
              <a:buNone/>
            </a:pPr>
            <a:br>
              <a:rPr lang="pl-PL" sz="2200" dirty="0"/>
            </a:b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9121558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832634-A8E9-4CF3-915B-E22BD7FE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Modele prokuratury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38D66E3-60C5-4905-BA11-5B15C6936CD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73113" y="2638425"/>
          <a:ext cx="10439400" cy="3832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Grafika 9" descr="Kajdany">
            <a:extLst>
              <a:ext uri="{FF2B5EF4-FFF2-40B4-BE49-F238E27FC236}">
                <a16:creationId xmlns:a16="http://schemas.microsoft.com/office/drawing/2014/main" id="{70F2F9F7-8FA8-47E6-8FFF-9F5A823935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152792" y="1346454"/>
            <a:ext cx="2583942" cy="258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5411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832634-A8E9-4CF3-915B-E22BD7FE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Modele prokuratury</a:t>
            </a:r>
          </a:p>
        </p:txBody>
      </p:sp>
      <p:pic>
        <p:nvPicPr>
          <p:cNvPr id="10" name="Grafika 9" descr="Kajdany">
            <a:extLst>
              <a:ext uri="{FF2B5EF4-FFF2-40B4-BE49-F238E27FC236}">
                <a16:creationId xmlns:a16="http://schemas.microsoft.com/office/drawing/2014/main" id="{70F2F9F7-8FA8-47E6-8FFF-9F5A823935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2792" y="1346454"/>
            <a:ext cx="2583942" cy="258394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D221B3-01BA-4DD1-B7E8-A2BFF226D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638044"/>
            <a:ext cx="10199077" cy="34673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200" dirty="0"/>
          </a:p>
          <a:p>
            <a:endParaRPr lang="pl-PL" sz="2200" dirty="0"/>
          </a:p>
          <a:p>
            <a:r>
              <a:rPr lang="pl-PL" sz="2200" dirty="0"/>
              <a:t>Jaki model obowiązuje w Polsce? </a:t>
            </a:r>
          </a:p>
          <a:p>
            <a:r>
              <a:rPr lang="pl-PL" sz="2200" dirty="0"/>
              <a:t>Jakie są zalety i wady podporządkowania prokuratury władzy wykonawczej? </a:t>
            </a:r>
          </a:p>
          <a:p>
            <a:r>
              <a:rPr lang="pl-PL" sz="2200" dirty="0"/>
              <a:t>Czy niesie to za sobą jakieś zagrożenia?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304831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832634-A8E9-4CF3-915B-E22BD7FE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Prokuratura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B3FA0E-C27E-4AF1-AAAF-77ECDF183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723" y="2638044"/>
            <a:ext cx="10438228" cy="383309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Powszechne jednostki Prokuratury:</a:t>
            </a:r>
          </a:p>
          <a:p>
            <a:r>
              <a:rPr lang="pl-PL" dirty="0"/>
              <a:t>1. Prokuratury Rejonowe, </a:t>
            </a:r>
          </a:p>
          <a:p>
            <a:r>
              <a:rPr lang="pl-PL" dirty="0"/>
              <a:t>2. Prokuratury Okręgowe, </a:t>
            </a:r>
          </a:p>
          <a:p>
            <a:r>
              <a:rPr lang="pl-PL" dirty="0"/>
              <a:t>3. Prokuratury Regionalne, </a:t>
            </a:r>
          </a:p>
          <a:p>
            <a:r>
              <a:rPr lang="pl-PL" dirty="0"/>
              <a:t>4. Prokuratura Krajowa</a:t>
            </a:r>
          </a:p>
          <a:p>
            <a:pPr marL="0" indent="0">
              <a:buNone/>
            </a:pPr>
            <a:r>
              <a:rPr lang="pl-PL" dirty="0"/>
              <a:t>ustawa z dnia 28 stycznia 2016 r. Prawo o prokuraturze (Dz.U. z 2017 r. poz. 1767) </a:t>
            </a:r>
          </a:p>
          <a:p>
            <a:pPr marL="0" indent="0">
              <a:buNone/>
            </a:pPr>
            <a:r>
              <a:rPr lang="pl-PL" dirty="0"/>
              <a:t>Art. 1 ust. 1 </a:t>
            </a:r>
          </a:p>
          <a:p>
            <a:pPr marL="0" indent="0" algn="just">
              <a:buNone/>
            </a:pPr>
            <a:r>
              <a:rPr lang="pl-PL" i="1" dirty="0"/>
              <a:t>Prokuraturę</a:t>
            </a:r>
            <a:r>
              <a:rPr lang="pl-PL" dirty="0"/>
              <a:t> stanowią Prokurator Generalny, Prokurator Krajowy, pozostali zastępcy Prokuratora Generalnego oraz prokuratorzy powszechnych jednostek organizacyjnych </a:t>
            </a:r>
            <a:r>
              <a:rPr lang="pl-PL" i="1" dirty="0"/>
              <a:t>prokuratury</a:t>
            </a:r>
            <a:r>
              <a:rPr lang="pl-PL" dirty="0"/>
              <a:t> i prokuratorzy Instytutu Pamięci Narodowej - Komisji Ścigania Zbrodni przeciwko Narodowi Polskiemu, zwanego dalej "Instytutem Pamięci Narodowej".</a:t>
            </a:r>
          </a:p>
          <a:p>
            <a:endParaRPr lang="pl-PL" dirty="0"/>
          </a:p>
        </p:txBody>
      </p:sp>
      <p:pic>
        <p:nvPicPr>
          <p:cNvPr id="10" name="Grafika 9" descr="Kajdany">
            <a:extLst>
              <a:ext uri="{FF2B5EF4-FFF2-40B4-BE49-F238E27FC236}">
                <a16:creationId xmlns:a16="http://schemas.microsoft.com/office/drawing/2014/main" id="{70F2F9F7-8FA8-47E6-8FFF-9F5A823935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2300" y="1223010"/>
            <a:ext cx="2583942" cy="258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6997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440A4D-BC3A-44C3-86B9-35A7A2B3D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Prokuratura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30AFA3-F64E-4B4E-8B06-19FA9FCBE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17" y="2153412"/>
            <a:ext cx="10874326" cy="4261456"/>
          </a:xfrm>
        </p:spPr>
        <p:txBody>
          <a:bodyPr>
            <a:noAutofit/>
          </a:bodyPr>
          <a:lstStyle/>
          <a:p>
            <a:pPr algn="just"/>
            <a:r>
              <a:rPr lang="pl-PL" dirty="0"/>
              <a:t>Art.  2.  [Zadania </a:t>
            </a:r>
            <a:r>
              <a:rPr lang="pl-PL" i="1" dirty="0"/>
              <a:t>prokuratury]</a:t>
            </a:r>
          </a:p>
          <a:p>
            <a:pPr algn="just"/>
            <a:r>
              <a:rPr lang="pl-PL" i="1" dirty="0"/>
              <a:t> Prokuratura</a:t>
            </a:r>
            <a:r>
              <a:rPr lang="pl-PL" dirty="0"/>
              <a:t> </a:t>
            </a:r>
            <a:r>
              <a:rPr lang="pl-PL" b="1" dirty="0"/>
              <a:t>wykonuje zadania w zakresie ścigania przestępstw </a:t>
            </a:r>
            <a:r>
              <a:rPr lang="pl-PL" dirty="0"/>
              <a:t>oraz </a:t>
            </a:r>
            <a:r>
              <a:rPr lang="pl-PL" b="1" dirty="0"/>
              <a:t>stoi na straży praworządności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Art.  7.  [Niezależność prokuratora; polecenia służbowe; zwrócenie uwagi; wytknięcie uchybienia; wszczęcie postępowania dyscyplinarnego wobec prokuratora] </a:t>
            </a:r>
          </a:p>
          <a:p>
            <a:pPr algn="just"/>
            <a:r>
              <a:rPr lang="pl-PL" dirty="0"/>
              <a:t>§  1.  </a:t>
            </a:r>
            <a:r>
              <a:rPr lang="pl-PL" b="1" dirty="0"/>
              <a:t>Prokurator przy wykonywaniu czynności określonych w ustawach jest niezależny</a:t>
            </a:r>
            <a:r>
              <a:rPr lang="pl-PL" dirty="0"/>
              <a:t>, z zastrzeżeniem § 2-6 oraz art. 8 i art. 9.</a:t>
            </a:r>
          </a:p>
          <a:p>
            <a:pPr algn="just"/>
            <a:r>
              <a:rPr lang="pl-PL" dirty="0"/>
              <a:t>§  2.  Prokurator jest obowiązany wykonywać zarządzenia, wytyczne i polecenia prokuratora przełożonego.</a:t>
            </a:r>
          </a:p>
          <a:p>
            <a:pPr algn="just"/>
            <a:r>
              <a:rPr lang="pl-PL" dirty="0"/>
              <a:t>§  3.  Polecenie dotyczące treści czynności procesowej prokurator przełożony wydaje na piśmie, a na żądanie prokuratora - wraz z uzasadnieniem. W razie przeszkody w doręczeniu polecenia w formie pisemnej dopuszczalne jest przekazanie polecenia ustnie, z tym że przełożony jest obowiązany niezwłocznie potwierdzić je na piśmie. Polecenie włącza się do akt podręcznych sprawy.</a:t>
            </a:r>
          </a:p>
          <a:p>
            <a:pPr algn="just"/>
            <a:r>
              <a:rPr lang="pl-PL" dirty="0"/>
              <a:t>§  4.  Jeżeli prokurator nie zgadza się z poleceniem dotyczącym treści czynności procesowej, może żądać zmiany polecenia lub wyłączenia go od wykonania czynności albo od udziału w sprawie. O wyłączeniu rozstrzyga ostatecznie prokurator bezpośrednio przełożony nad prokuratorem, który wydał polecenie.</a:t>
            </a:r>
          </a:p>
          <a:p>
            <a:pPr algn="just"/>
            <a:endParaRPr lang="pl-PL" dirty="0"/>
          </a:p>
        </p:txBody>
      </p:sp>
      <p:pic>
        <p:nvPicPr>
          <p:cNvPr id="5" name="Grafika 4" descr="Kajdany">
            <a:extLst>
              <a:ext uri="{FF2B5EF4-FFF2-40B4-BE49-F238E27FC236}">
                <a16:creationId xmlns:a16="http://schemas.microsoft.com/office/drawing/2014/main" id="{1705AA0A-B058-43D8-8A6D-3EDB2D90E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4350" y="333375"/>
            <a:ext cx="23050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6208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440A4D-BC3A-44C3-86B9-35A7A2B3D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Prokuratura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30AFA3-F64E-4B4E-8B06-19FA9FCBE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41438"/>
            <a:ext cx="10058400" cy="40507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§  5.  Żądanie, o którym mowa w § 4, prokurator zgłasza na piśmie wraz z uzasadnieniem przełożonemu, który wydał polecenie.</a:t>
            </a:r>
          </a:p>
          <a:p>
            <a:pPr algn="just"/>
            <a:r>
              <a:rPr lang="pl-PL" dirty="0"/>
              <a:t>§  6.  W przypadku gdy w postępowaniu sądowym ujawnią się nowe okoliczności, prokurator samodzielnie podejmuje decyzje związane z dalszym tokiem tego postępowania. Jeżeli następstwem decyzji może być konieczność dokonania wydatku przewyższającego kwotę ustaloną przez kierownika jednostki organizacyjnej, prokurator może podjąć decyzję po uzyskaniu zgody kierownika jednostki organizacyjnej.</a:t>
            </a:r>
          </a:p>
          <a:p>
            <a:pPr algn="just"/>
            <a:r>
              <a:rPr lang="pl-PL" dirty="0"/>
              <a:t>§  7.  Prokuratorowi, który dopuścił się:1) istotnego uchybienia w zakresie sprawności postępowania przygotowawczego - prokurator przełożony może zwrócić uwagę na piśmie na zasadach określonych w art. 139;</a:t>
            </a:r>
          </a:p>
          <a:p>
            <a:pPr algn="just"/>
            <a:r>
              <a:rPr lang="pl-PL" dirty="0"/>
              <a:t>2) oczywistej obrazy przepisów </a:t>
            </a:r>
            <a:r>
              <a:rPr lang="pl-PL" i="1" dirty="0"/>
              <a:t>prawa</a:t>
            </a:r>
            <a:r>
              <a:rPr lang="pl-PL" dirty="0"/>
              <a:t> przy prowadzeniu sprawy - prokurator przełożony wytyka to uchybienie na zasadach określonych w art. 140.</a:t>
            </a:r>
          </a:p>
          <a:p>
            <a:pPr algn="just"/>
            <a:r>
              <a:rPr lang="pl-PL" dirty="0"/>
              <a:t>§  8.  W razie stwierdzenia oczywistej i rażącej obrazy przepisów </a:t>
            </a:r>
            <a:r>
              <a:rPr lang="pl-PL" i="1" dirty="0"/>
              <a:t>prawa</a:t>
            </a:r>
            <a:r>
              <a:rPr lang="pl-PL" dirty="0"/>
              <a:t> prokurator przełożony jest obowiązany żądać wszczęcia postępowania dyscyplinarnego przeciwko prokuratorowi, który obrazy się dopuścił.</a:t>
            </a:r>
          </a:p>
          <a:p>
            <a:pPr algn="just"/>
            <a:endParaRPr lang="pl-PL" dirty="0"/>
          </a:p>
        </p:txBody>
      </p:sp>
      <p:pic>
        <p:nvPicPr>
          <p:cNvPr id="5" name="Grafika 4" descr="Kajdany">
            <a:extLst>
              <a:ext uri="{FF2B5EF4-FFF2-40B4-BE49-F238E27FC236}">
                <a16:creationId xmlns:a16="http://schemas.microsoft.com/office/drawing/2014/main" id="{6197DEAC-8502-432E-83F9-9D04AF9563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91500" y="136779"/>
            <a:ext cx="23050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120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688A8D-EE7F-4315-B7AB-B365DD4F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Powtórka z prawa karnego materialnego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AF50D43-5F6A-44EE-9C97-73E7489AC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801997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01064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9CEECF-CF60-4878-A708-E79DD7F56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procesów karnych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CAED0E6-F237-4D05-9250-415199257B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869837"/>
              </p:ext>
            </p:extLst>
          </p:nvPr>
        </p:nvGraphicFramePr>
        <p:xfrm>
          <a:off x="567397" y="2484267"/>
          <a:ext cx="11057205" cy="3776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Grafika 4" descr="Młotek sędziowski">
            <a:extLst>
              <a:ext uri="{FF2B5EF4-FFF2-40B4-BE49-F238E27FC236}">
                <a16:creationId xmlns:a16="http://schemas.microsoft.com/office/drawing/2014/main" id="{D8E3EB91-B3AC-4D82-8605-793669A128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38950" y="2878162"/>
            <a:ext cx="914400" cy="914400"/>
          </a:xfrm>
          <a:prstGeom prst="rect">
            <a:avLst/>
          </a:prstGeom>
        </p:spPr>
      </p:pic>
      <p:pic>
        <p:nvPicPr>
          <p:cNvPr id="7" name="Grafika 6" descr="Syrena">
            <a:extLst>
              <a:ext uri="{FF2B5EF4-FFF2-40B4-BE49-F238E27FC236}">
                <a16:creationId xmlns:a16="http://schemas.microsoft.com/office/drawing/2014/main" id="{C944B3CC-2A82-454C-BBC8-721CBFCC624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538650" y="273968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36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18799C-CA19-47C2-B9F6-4ACC9B8C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Przedmiot procesu karnego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F1AF6C0-793A-4B03-8512-D13C5517A9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497701"/>
              </p:ext>
            </p:extLst>
          </p:nvPr>
        </p:nvGraphicFramePr>
        <p:xfrm>
          <a:off x="745588" y="2638425"/>
          <a:ext cx="10170941" cy="3945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64692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BF6EFA-D7F1-4339-B3D4-9C09269F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procesu karnego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037CA8-B88B-4785-A6F8-BB1788F0E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587" y="2638044"/>
            <a:ext cx="10930597" cy="3861230"/>
          </a:xfrm>
        </p:spPr>
        <p:txBody>
          <a:bodyPr>
            <a:noAutofit/>
          </a:bodyPr>
          <a:lstStyle/>
          <a:p>
            <a:r>
              <a:rPr lang="pl-PL" sz="2200" dirty="0"/>
              <a:t>Ustawowe (art. 2 § 1 k.p.k.):</a:t>
            </a:r>
          </a:p>
          <a:p>
            <a:pPr lvl="1"/>
            <a:r>
              <a:rPr lang="pl-PL" sz="2200" dirty="0"/>
              <a:t> sprawca przestępstwa został wykryty i pociągnięty do odpowiedzialności karnej, a osoba niewinna nie poniosła tej odpowiedzialności;</a:t>
            </a:r>
          </a:p>
          <a:p>
            <a:pPr lvl="1"/>
            <a:r>
              <a:rPr lang="pl-PL" sz="2200" dirty="0"/>
              <a:t>przez trafne zastosowanie środków przewidzianych w prawie karnym oraz ujawnienie okoliczności sprzyjających popełnieniu przestępstwa osiągnięte zostały zadania postępowania karnego nie tylko w zwalczaniu przestępstw, lecz również w zapobieganiu im oraz w umacnianiu poszanowania prawa i zasad współżycia społecznego;</a:t>
            </a:r>
          </a:p>
          <a:p>
            <a:pPr lvl="1"/>
            <a:r>
              <a:rPr lang="pl-PL" sz="2200" dirty="0"/>
              <a:t>zostały uwzględnione prawnie chronione interesy pokrzywdzonego przy jednoczesnym poszanowaniu jego godności;</a:t>
            </a:r>
          </a:p>
          <a:p>
            <a:pPr lvl="1"/>
            <a:r>
              <a:rPr lang="pl-PL" sz="2200" dirty="0"/>
              <a:t>rozstrzygnięcie sprawy nastąpiło w rozsądnym terminie.</a:t>
            </a:r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3532234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BF6EFA-D7F1-4339-B3D4-9C09269F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Cele procesu karnego- doktrynalne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A539128-170A-458B-81E0-8554EB9584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470190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Grafika 4" descr="Tendencja wzrostowa">
            <a:extLst>
              <a:ext uri="{FF2B5EF4-FFF2-40B4-BE49-F238E27FC236}">
                <a16:creationId xmlns:a16="http://schemas.microsoft.com/office/drawing/2014/main" id="{1F265E8B-7366-4444-A7D8-8663AA9036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17483" y="3429000"/>
            <a:ext cx="14954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1717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881FF3-8BAF-4351-B611-7E0F6DF32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Granice procesu karnego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447D0CA-C296-48F8-8221-4A62E5DB74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823473"/>
              </p:ext>
            </p:extLst>
          </p:nvPr>
        </p:nvGraphicFramePr>
        <p:xfrm>
          <a:off x="1394145" y="2413342"/>
          <a:ext cx="9136257" cy="3776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518B19B0-2B3F-46FD-BA44-79AAA6243BFA}"/>
              </a:ext>
            </a:extLst>
          </p:cNvPr>
          <p:cNvSpPr txBox="1"/>
          <p:nvPr/>
        </p:nvSpPr>
        <p:spPr>
          <a:xfrm>
            <a:off x="1752600" y="2838450"/>
            <a:ext cx="292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F820F419-F3C1-4909-875D-5E117F169C74}"/>
              </a:ext>
            </a:extLst>
          </p:cNvPr>
          <p:cNvSpPr txBox="1"/>
          <p:nvPr/>
        </p:nvSpPr>
        <p:spPr>
          <a:xfrm>
            <a:off x="1295400" y="2305050"/>
            <a:ext cx="3152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Legalna jest tylko taka działalność organów procesu, </a:t>
            </a:r>
            <a:r>
              <a:rPr lang="pl-PL" b="1" u="sng" dirty="0"/>
              <a:t>która odbywa się wewnątrz jego granic</a:t>
            </a:r>
          </a:p>
        </p:txBody>
      </p:sp>
    </p:spTree>
    <p:extLst>
      <p:ext uri="{BB962C8B-B14F-4D97-AF65-F5344CB8AC3E}">
        <p14:creationId xmlns:p14="http://schemas.microsoft.com/office/powerpoint/2010/main" val="25841189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F1F1E8-8910-4359-BCE8-0626CBDF8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0453" y="669270"/>
            <a:ext cx="7729728" cy="1188720"/>
          </a:xfrm>
        </p:spPr>
        <p:txBody>
          <a:bodyPr/>
          <a:lstStyle/>
          <a:p>
            <a:r>
              <a:rPr lang="pl-PL" dirty="0"/>
              <a:t>Funkcje procesu karnego, a funkcje procesowe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65EF65E-2C73-4E7B-9AE2-894FDAC00B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333845"/>
              </p:ext>
            </p:extLst>
          </p:nvPr>
        </p:nvGraphicFramePr>
        <p:xfrm>
          <a:off x="745588" y="2293035"/>
          <a:ext cx="10705514" cy="4079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89381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F1F1E8-8910-4359-BCE8-0626CBDF8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procesu karnego, a funkcje procesowe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2CA178-490A-455F-898F-AC6B4FABE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588" y="2638043"/>
            <a:ext cx="10705514" cy="4072245"/>
          </a:xfrm>
        </p:spPr>
        <p:txBody>
          <a:bodyPr>
            <a:normAutofit/>
          </a:bodyPr>
          <a:lstStyle/>
          <a:p>
            <a:pPr algn="just"/>
            <a:r>
              <a:rPr lang="pl-PL" sz="2200" dirty="0"/>
              <a:t>Funkcje procesu to rezultaty prowadzenia działalności procesowej. W przeciwieństwie do celów, które odpowiadają na pytanie „jak powinno być?” funkcje odpowiadają na pytanie „jak jest?”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pl-PL" sz="2200" b="1" u="sng" dirty="0">
                <a:sym typeface="Wingdings" panose="05000000000000000000" pitchFamily="2" charset="2"/>
              </a:rPr>
              <a:t>Funkcja prakseologiczna </a:t>
            </a:r>
            <a:r>
              <a:rPr lang="pl-PL" sz="2200" dirty="0">
                <a:sym typeface="Wingdings" panose="05000000000000000000" pitchFamily="2" charset="2"/>
              </a:rPr>
              <a:t>– procedura karna wyjaśnia w jaki sposób prowadzić proces karny („postępowanie karne”)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pl-PL" sz="2200" b="1" u="sng" dirty="0">
                <a:sym typeface="Wingdings" panose="05000000000000000000" pitchFamily="2" charset="2"/>
              </a:rPr>
              <a:t>Funkcja porządkująca </a:t>
            </a:r>
            <a:r>
              <a:rPr lang="pl-PL" sz="2200" dirty="0">
                <a:sym typeface="Wingdings" panose="05000000000000000000" pitchFamily="2" charset="2"/>
              </a:rPr>
              <a:t>– gwarancja kolejności i sprawności podejmowanych czynności procesowych 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pl-PL" sz="2200" b="1" u="sng" dirty="0">
                <a:sym typeface="Wingdings" panose="05000000000000000000" pitchFamily="2" charset="2"/>
              </a:rPr>
              <a:t>Funkcja gwarancyjna</a:t>
            </a:r>
            <a:r>
              <a:rPr lang="pl-PL" sz="2200" dirty="0">
                <a:sym typeface="Wingdings" panose="05000000000000000000" pitchFamily="2" charset="2"/>
              </a:rPr>
              <a:t> – gwarancja zachowania praw i wolności podmiotów postępowania karnego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8835791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13F97-F0C1-4A73-B766-BE57DB065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2708"/>
            <a:ext cx="7729728" cy="1188720"/>
          </a:xfrm>
        </p:spPr>
        <p:txBody>
          <a:bodyPr>
            <a:normAutofit/>
          </a:bodyPr>
          <a:lstStyle/>
          <a:p>
            <a:r>
              <a:rPr lang="pl-PL" dirty="0"/>
              <a:t>Dynamika procesu karnego- etapy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24E1455-8186-4FF9-BC94-2176E6F479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46649"/>
              </p:ext>
            </p:extLst>
          </p:nvPr>
        </p:nvGraphicFramePr>
        <p:xfrm>
          <a:off x="520505" y="1872343"/>
          <a:ext cx="9973324" cy="4556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3" name="Grupa 22">
            <a:extLst>
              <a:ext uri="{FF2B5EF4-FFF2-40B4-BE49-F238E27FC236}">
                <a16:creationId xmlns:a16="http://schemas.microsoft.com/office/drawing/2014/main" id="{EB22FD11-31C9-4FAE-A293-25FD44433981}"/>
              </a:ext>
            </a:extLst>
          </p:cNvPr>
          <p:cNvGrpSpPr/>
          <p:nvPr/>
        </p:nvGrpSpPr>
        <p:grpSpPr>
          <a:xfrm rot="19833056">
            <a:off x="6911527" y="2758389"/>
            <a:ext cx="880676" cy="776800"/>
            <a:chOff x="3305283" y="1861673"/>
            <a:chExt cx="279913" cy="327445"/>
          </a:xfrm>
        </p:grpSpPr>
        <p:sp>
          <p:nvSpPr>
            <p:cNvPr id="27" name="Strzałka: w prawo 26">
              <a:extLst>
                <a:ext uri="{FF2B5EF4-FFF2-40B4-BE49-F238E27FC236}">
                  <a16:creationId xmlns:a16="http://schemas.microsoft.com/office/drawing/2014/main" id="{6E90FF94-F23A-4D86-B695-2D91927C8FDA}"/>
                </a:ext>
              </a:extLst>
            </p:cNvPr>
            <p:cNvSpPr/>
            <p:nvPr/>
          </p:nvSpPr>
          <p:spPr>
            <a:xfrm>
              <a:off x="3305283" y="1861673"/>
              <a:ext cx="279913" cy="327445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Strzałka: w prawo 4">
              <a:extLst>
                <a:ext uri="{FF2B5EF4-FFF2-40B4-BE49-F238E27FC236}">
                  <a16:creationId xmlns:a16="http://schemas.microsoft.com/office/drawing/2014/main" id="{DF635A6D-6DC8-4861-B80B-E2D77197BF84}"/>
                </a:ext>
              </a:extLst>
            </p:cNvPr>
            <p:cNvSpPr txBox="1"/>
            <p:nvPr/>
          </p:nvSpPr>
          <p:spPr>
            <a:xfrm>
              <a:off x="3305283" y="1927162"/>
              <a:ext cx="195939" cy="1964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900" kern="1200"/>
            </a:p>
          </p:txBody>
        </p:sp>
      </p:grpSp>
      <p:grpSp>
        <p:nvGrpSpPr>
          <p:cNvPr id="24" name="Grupa 23">
            <a:extLst>
              <a:ext uri="{FF2B5EF4-FFF2-40B4-BE49-F238E27FC236}">
                <a16:creationId xmlns:a16="http://schemas.microsoft.com/office/drawing/2014/main" id="{AA2415F2-BC53-41AE-A530-DF49A0512C5F}"/>
              </a:ext>
            </a:extLst>
          </p:cNvPr>
          <p:cNvGrpSpPr/>
          <p:nvPr/>
        </p:nvGrpSpPr>
        <p:grpSpPr>
          <a:xfrm rot="20533012">
            <a:off x="8020044" y="1709280"/>
            <a:ext cx="1917256" cy="1431303"/>
            <a:chOff x="2515090" y="831296"/>
            <a:chExt cx="1320346" cy="792207"/>
          </a:xfrm>
        </p:grpSpPr>
        <p:sp>
          <p:nvSpPr>
            <p:cNvPr id="25" name="Prostokąt: zaokrąglone rogi 24">
              <a:extLst>
                <a:ext uri="{FF2B5EF4-FFF2-40B4-BE49-F238E27FC236}">
                  <a16:creationId xmlns:a16="http://schemas.microsoft.com/office/drawing/2014/main" id="{FAB409E8-47F2-42F6-AFB9-6ED95F94B81E}"/>
                </a:ext>
              </a:extLst>
            </p:cNvPr>
            <p:cNvSpPr/>
            <p:nvPr/>
          </p:nvSpPr>
          <p:spPr>
            <a:xfrm>
              <a:off x="2515090" y="831296"/>
              <a:ext cx="1320346" cy="79220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Prostokąt: zaokrąglone rogi 6">
              <a:extLst>
                <a:ext uri="{FF2B5EF4-FFF2-40B4-BE49-F238E27FC236}">
                  <a16:creationId xmlns:a16="http://schemas.microsoft.com/office/drawing/2014/main" id="{86C555A2-D234-43CE-8AC4-16B08CA20882}"/>
                </a:ext>
              </a:extLst>
            </p:cNvPr>
            <p:cNvSpPr txBox="1"/>
            <p:nvPr/>
          </p:nvSpPr>
          <p:spPr>
            <a:xfrm rot="21575636">
              <a:off x="2547200" y="856794"/>
              <a:ext cx="1273940" cy="7458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500" kern="1200" dirty="0"/>
                <a:t>Postępowanie następcze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28133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4D7D37-4C4C-4660-8428-B0E42838C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3375" y="404015"/>
            <a:ext cx="7729728" cy="1188720"/>
          </a:xfrm>
        </p:spPr>
        <p:txBody>
          <a:bodyPr/>
          <a:lstStyle/>
          <a:p>
            <a:pPr algn="ctr"/>
            <a:r>
              <a:rPr lang="pl-PL" dirty="0"/>
              <a:t>Etapy procesu karnego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72EE42E5-7E38-4191-96C4-0B16D74ECA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759285"/>
              </p:ext>
            </p:extLst>
          </p:nvPr>
        </p:nvGraphicFramePr>
        <p:xfrm>
          <a:off x="1069848" y="2121408"/>
          <a:ext cx="7682266" cy="2642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upa 6">
            <a:extLst>
              <a:ext uri="{FF2B5EF4-FFF2-40B4-BE49-F238E27FC236}">
                <a16:creationId xmlns:a16="http://schemas.microsoft.com/office/drawing/2014/main" id="{60851FD7-FE56-49FC-9863-17F0840B51F1}"/>
              </a:ext>
            </a:extLst>
          </p:cNvPr>
          <p:cNvGrpSpPr/>
          <p:nvPr/>
        </p:nvGrpSpPr>
        <p:grpSpPr>
          <a:xfrm>
            <a:off x="8382497" y="3178754"/>
            <a:ext cx="810163" cy="500487"/>
            <a:chOff x="4621071" y="1057350"/>
            <a:chExt cx="810163" cy="500487"/>
          </a:xfrm>
        </p:grpSpPr>
        <p:sp>
          <p:nvSpPr>
            <p:cNvPr id="11" name="Strzałka: w prawo 10">
              <a:extLst>
                <a:ext uri="{FF2B5EF4-FFF2-40B4-BE49-F238E27FC236}">
                  <a16:creationId xmlns:a16="http://schemas.microsoft.com/office/drawing/2014/main" id="{AEEFBD71-939A-4AC9-80C2-1706ADFCF3F6}"/>
                </a:ext>
              </a:extLst>
            </p:cNvPr>
            <p:cNvSpPr/>
            <p:nvPr/>
          </p:nvSpPr>
          <p:spPr>
            <a:xfrm>
              <a:off x="4621071" y="1057350"/>
              <a:ext cx="810163" cy="50048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Strzałka: w prawo 4">
              <a:extLst>
                <a:ext uri="{FF2B5EF4-FFF2-40B4-BE49-F238E27FC236}">
                  <a16:creationId xmlns:a16="http://schemas.microsoft.com/office/drawing/2014/main" id="{B26F5AA8-732F-4520-B249-F4D5DF2C330A}"/>
                </a:ext>
              </a:extLst>
            </p:cNvPr>
            <p:cNvSpPr txBox="1"/>
            <p:nvPr/>
          </p:nvSpPr>
          <p:spPr>
            <a:xfrm>
              <a:off x="4621071" y="1157447"/>
              <a:ext cx="660017" cy="3002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2200" kern="1200"/>
            </a:p>
          </p:txBody>
        </p:sp>
      </p:grpSp>
      <p:grpSp>
        <p:nvGrpSpPr>
          <p:cNvPr id="8" name="Grupa 7">
            <a:extLst>
              <a:ext uri="{FF2B5EF4-FFF2-40B4-BE49-F238E27FC236}">
                <a16:creationId xmlns:a16="http://schemas.microsoft.com/office/drawing/2014/main" id="{7FF37685-FC9A-44D0-B163-756649A52468}"/>
              </a:ext>
            </a:extLst>
          </p:cNvPr>
          <p:cNvGrpSpPr/>
          <p:nvPr/>
        </p:nvGrpSpPr>
        <p:grpSpPr>
          <a:xfrm>
            <a:off x="9104057" y="2823570"/>
            <a:ext cx="2018095" cy="1210857"/>
            <a:chOff x="5373847" y="702160"/>
            <a:chExt cx="2018095" cy="1210857"/>
          </a:xfrm>
        </p:grpSpPr>
        <p:sp>
          <p:nvSpPr>
            <p:cNvPr id="9" name="Prostokąt: zaokrąglone rogi 8">
              <a:extLst>
                <a:ext uri="{FF2B5EF4-FFF2-40B4-BE49-F238E27FC236}">
                  <a16:creationId xmlns:a16="http://schemas.microsoft.com/office/drawing/2014/main" id="{54EBCD3A-9CDA-46E0-B5AD-C0343DC809DE}"/>
                </a:ext>
              </a:extLst>
            </p:cNvPr>
            <p:cNvSpPr/>
            <p:nvPr/>
          </p:nvSpPr>
          <p:spPr>
            <a:xfrm>
              <a:off x="5373847" y="702160"/>
              <a:ext cx="2018095" cy="121085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Prostokąt: zaokrąglone rogi 6">
              <a:extLst>
                <a:ext uri="{FF2B5EF4-FFF2-40B4-BE49-F238E27FC236}">
                  <a16:creationId xmlns:a16="http://schemas.microsoft.com/office/drawing/2014/main" id="{479C32DF-7C88-4AB0-A047-037AB5CB0D54}"/>
                </a:ext>
              </a:extLst>
            </p:cNvPr>
            <p:cNvSpPr txBox="1"/>
            <p:nvPr/>
          </p:nvSpPr>
          <p:spPr>
            <a:xfrm>
              <a:off x="5409312" y="737625"/>
              <a:ext cx="1947165" cy="1139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kern="1200" dirty="0"/>
                <a:t>Postępowanie </a:t>
              </a:r>
              <a:r>
                <a:rPr lang="pl-PL" kern="1200" dirty="0" err="1"/>
                <a:t>międzyinstancyjne</a:t>
              </a:r>
              <a:r>
                <a:rPr lang="pl-PL" kern="1200" dirty="0"/>
                <a:t> (kontrola skargi etapowej)</a:t>
              </a:r>
            </a:p>
          </p:txBody>
        </p:sp>
      </p:grpSp>
      <p:grpSp>
        <p:nvGrpSpPr>
          <p:cNvPr id="14" name="Grupa 13">
            <a:extLst>
              <a:ext uri="{FF2B5EF4-FFF2-40B4-BE49-F238E27FC236}">
                <a16:creationId xmlns:a16="http://schemas.microsoft.com/office/drawing/2014/main" id="{C2073857-8740-4950-9FCA-A154E9435BE7}"/>
              </a:ext>
            </a:extLst>
          </p:cNvPr>
          <p:cNvGrpSpPr/>
          <p:nvPr/>
        </p:nvGrpSpPr>
        <p:grpSpPr>
          <a:xfrm rot="7864874">
            <a:off x="10162841" y="4103006"/>
            <a:ext cx="810163" cy="500487"/>
            <a:chOff x="4621071" y="1057350"/>
            <a:chExt cx="810163" cy="500487"/>
          </a:xfrm>
        </p:grpSpPr>
        <p:sp>
          <p:nvSpPr>
            <p:cNvPr id="15" name="Strzałka: w prawo 14">
              <a:extLst>
                <a:ext uri="{FF2B5EF4-FFF2-40B4-BE49-F238E27FC236}">
                  <a16:creationId xmlns:a16="http://schemas.microsoft.com/office/drawing/2014/main" id="{5857414B-608E-4326-9A44-F3DBDCEC225E}"/>
                </a:ext>
              </a:extLst>
            </p:cNvPr>
            <p:cNvSpPr/>
            <p:nvPr/>
          </p:nvSpPr>
          <p:spPr>
            <a:xfrm>
              <a:off x="4621071" y="1057350"/>
              <a:ext cx="810163" cy="50048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Strzałka: w prawo 4">
              <a:extLst>
                <a:ext uri="{FF2B5EF4-FFF2-40B4-BE49-F238E27FC236}">
                  <a16:creationId xmlns:a16="http://schemas.microsoft.com/office/drawing/2014/main" id="{65AC5861-E77C-4BE1-A4E2-0BCBB32E6777}"/>
                </a:ext>
              </a:extLst>
            </p:cNvPr>
            <p:cNvSpPr txBox="1"/>
            <p:nvPr/>
          </p:nvSpPr>
          <p:spPr>
            <a:xfrm>
              <a:off x="4621071" y="1157447"/>
              <a:ext cx="660017" cy="3002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2200" kern="1200"/>
            </a:p>
          </p:txBody>
        </p:sp>
      </p:grpSp>
      <p:grpSp>
        <p:nvGrpSpPr>
          <p:cNvPr id="17" name="Grupa 16">
            <a:extLst>
              <a:ext uri="{FF2B5EF4-FFF2-40B4-BE49-F238E27FC236}">
                <a16:creationId xmlns:a16="http://schemas.microsoft.com/office/drawing/2014/main" id="{B4EEDCAA-D1E4-44D0-BA29-7BE59D2DA749}"/>
              </a:ext>
            </a:extLst>
          </p:cNvPr>
          <p:cNvGrpSpPr/>
          <p:nvPr/>
        </p:nvGrpSpPr>
        <p:grpSpPr>
          <a:xfrm>
            <a:off x="8339004" y="4601141"/>
            <a:ext cx="2018095" cy="1210857"/>
            <a:chOff x="5373847" y="702160"/>
            <a:chExt cx="2018095" cy="1210857"/>
          </a:xfrm>
        </p:grpSpPr>
        <p:sp>
          <p:nvSpPr>
            <p:cNvPr id="18" name="Prostokąt: zaokrąglone rogi 17">
              <a:extLst>
                <a:ext uri="{FF2B5EF4-FFF2-40B4-BE49-F238E27FC236}">
                  <a16:creationId xmlns:a16="http://schemas.microsoft.com/office/drawing/2014/main" id="{2564E841-DD2B-484D-A03C-951C9D66F893}"/>
                </a:ext>
              </a:extLst>
            </p:cNvPr>
            <p:cNvSpPr/>
            <p:nvPr/>
          </p:nvSpPr>
          <p:spPr>
            <a:xfrm>
              <a:off x="5373847" y="702160"/>
              <a:ext cx="2018095" cy="121085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Prostokąt: zaokrąglone rogi 6">
              <a:extLst>
                <a:ext uri="{FF2B5EF4-FFF2-40B4-BE49-F238E27FC236}">
                  <a16:creationId xmlns:a16="http://schemas.microsoft.com/office/drawing/2014/main" id="{738D6C6B-9017-4DFC-9114-39444E07801D}"/>
                </a:ext>
              </a:extLst>
            </p:cNvPr>
            <p:cNvSpPr txBox="1"/>
            <p:nvPr/>
          </p:nvSpPr>
          <p:spPr>
            <a:xfrm>
              <a:off x="5409312" y="737625"/>
              <a:ext cx="1947165" cy="1139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b="1" u="sng" kern="1200" dirty="0"/>
                <a:t>Postępowanie odwoławcze</a:t>
              </a:r>
            </a:p>
          </p:txBody>
        </p:sp>
      </p:grpSp>
      <p:grpSp>
        <p:nvGrpSpPr>
          <p:cNvPr id="20" name="Grupa 19">
            <a:extLst>
              <a:ext uri="{FF2B5EF4-FFF2-40B4-BE49-F238E27FC236}">
                <a16:creationId xmlns:a16="http://schemas.microsoft.com/office/drawing/2014/main" id="{40833AE6-D071-4B56-858F-75F48850552E}"/>
              </a:ext>
            </a:extLst>
          </p:cNvPr>
          <p:cNvGrpSpPr/>
          <p:nvPr/>
        </p:nvGrpSpPr>
        <p:grpSpPr>
          <a:xfrm rot="9035923">
            <a:off x="7744037" y="5454644"/>
            <a:ext cx="810163" cy="500487"/>
            <a:chOff x="4621071" y="1057350"/>
            <a:chExt cx="810163" cy="500487"/>
          </a:xfrm>
        </p:grpSpPr>
        <p:sp>
          <p:nvSpPr>
            <p:cNvPr id="21" name="Strzałka: w prawo 20">
              <a:extLst>
                <a:ext uri="{FF2B5EF4-FFF2-40B4-BE49-F238E27FC236}">
                  <a16:creationId xmlns:a16="http://schemas.microsoft.com/office/drawing/2014/main" id="{401D518D-7482-419E-9B6B-B1C5EC844F22}"/>
                </a:ext>
              </a:extLst>
            </p:cNvPr>
            <p:cNvSpPr/>
            <p:nvPr/>
          </p:nvSpPr>
          <p:spPr>
            <a:xfrm>
              <a:off x="4621071" y="1057350"/>
              <a:ext cx="810163" cy="50048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Strzałka: w prawo 4">
              <a:extLst>
                <a:ext uri="{FF2B5EF4-FFF2-40B4-BE49-F238E27FC236}">
                  <a16:creationId xmlns:a16="http://schemas.microsoft.com/office/drawing/2014/main" id="{56F24D9A-2FFF-4674-8FF8-B0496F1D6E19}"/>
                </a:ext>
              </a:extLst>
            </p:cNvPr>
            <p:cNvSpPr txBox="1"/>
            <p:nvPr/>
          </p:nvSpPr>
          <p:spPr>
            <a:xfrm>
              <a:off x="4621071" y="1157447"/>
              <a:ext cx="660017" cy="3002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2200" kern="1200"/>
            </a:p>
          </p:txBody>
        </p:sp>
      </p:grpSp>
      <p:grpSp>
        <p:nvGrpSpPr>
          <p:cNvPr id="26" name="Grupa 25">
            <a:extLst>
              <a:ext uri="{FF2B5EF4-FFF2-40B4-BE49-F238E27FC236}">
                <a16:creationId xmlns:a16="http://schemas.microsoft.com/office/drawing/2014/main" id="{F10D0A38-1596-49AE-8ADC-C076778DF1DA}"/>
              </a:ext>
            </a:extLst>
          </p:cNvPr>
          <p:cNvGrpSpPr/>
          <p:nvPr/>
        </p:nvGrpSpPr>
        <p:grpSpPr>
          <a:xfrm>
            <a:off x="5765345" y="5619711"/>
            <a:ext cx="2067800" cy="1238289"/>
            <a:chOff x="5373847" y="674728"/>
            <a:chExt cx="2067800" cy="1238289"/>
          </a:xfrm>
        </p:grpSpPr>
        <p:sp>
          <p:nvSpPr>
            <p:cNvPr id="27" name="Prostokąt: zaokrąglone rogi 26">
              <a:extLst>
                <a:ext uri="{FF2B5EF4-FFF2-40B4-BE49-F238E27FC236}">
                  <a16:creationId xmlns:a16="http://schemas.microsoft.com/office/drawing/2014/main" id="{EC5D8BD2-0316-4E37-9C70-8A1B54C4ED58}"/>
                </a:ext>
              </a:extLst>
            </p:cNvPr>
            <p:cNvSpPr/>
            <p:nvPr/>
          </p:nvSpPr>
          <p:spPr>
            <a:xfrm>
              <a:off x="5373847" y="702160"/>
              <a:ext cx="2018095" cy="121085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Prostokąt: zaokrąglone rogi 4">
              <a:extLst>
                <a:ext uri="{FF2B5EF4-FFF2-40B4-BE49-F238E27FC236}">
                  <a16:creationId xmlns:a16="http://schemas.microsoft.com/office/drawing/2014/main" id="{31BD8E2B-E593-48EA-906C-A74EC067053D}"/>
                </a:ext>
              </a:extLst>
            </p:cNvPr>
            <p:cNvSpPr txBox="1"/>
            <p:nvPr/>
          </p:nvSpPr>
          <p:spPr>
            <a:xfrm>
              <a:off x="5494482" y="674728"/>
              <a:ext cx="1947165" cy="12108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500" kern="1200" dirty="0"/>
                <a:t>Postępowanie wywołane wniesieniem nadzwyczajnego środka zaskarżenia</a:t>
              </a:r>
            </a:p>
          </p:txBody>
        </p:sp>
      </p:grpSp>
      <p:grpSp>
        <p:nvGrpSpPr>
          <p:cNvPr id="23" name="Grupa 22">
            <a:extLst>
              <a:ext uri="{FF2B5EF4-FFF2-40B4-BE49-F238E27FC236}">
                <a16:creationId xmlns:a16="http://schemas.microsoft.com/office/drawing/2014/main" id="{D3F27CDF-77E5-445D-81D2-15B8670FF570}"/>
              </a:ext>
            </a:extLst>
          </p:cNvPr>
          <p:cNvGrpSpPr/>
          <p:nvPr/>
        </p:nvGrpSpPr>
        <p:grpSpPr>
          <a:xfrm>
            <a:off x="2580997" y="4636606"/>
            <a:ext cx="2018095" cy="1210857"/>
            <a:chOff x="5373847" y="702160"/>
            <a:chExt cx="2018095" cy="1210857"/>
          </a:xfrm>
        </p:grpSpPr>
        <p:sp>
          <p:nvSpPr>
            <p:cNvPr id="24" name="Prostokąt: zaokrąglone rogi 23">
              <a:extLst>
                <a:ext uri="{FF2B5EF4-FFF2-40B4-BE49-F238E27FC236}">
                  <a16:creationId xmlns:a16="http://schemas.microsoft.com/office/drawing/2014/main" id="{C74C2BBF-B154-44E2-ACAD-BB9CC974510C}"/>
                </a:ext>
              </a:extLst>
            </p:cNvPr>
            <p:cNvSpPr/>
            <p:nvPr/>
          </p:nvSpPr>
          <p:spPr>
            <a:xfrm>
              <a:off x="5373847" y="702160"/>
              <a:ext cx="2018095" cy="121085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Prostokąt: zaokrąglone rogi 6">
              <a:extLst>
                <a:ext uri="{FF2B5EF4-FFF2-40B4-BE49-F238E27FC236}">
                  <a16:creationId xmlns:a16="http://schemas.microsoft.com/office/drawing/2014/main" id="{2140E967-93B3-4883-B866-35916514A42C}"/>
                </a:ext>
              </a:extLst>
            </p:cNvPr>
            <p:cNvSpPr txBox="1"/>
            <p:nvPr/>
          </p:nvSpPr>
          <p:spPr>
            <a:xfrm>
              <a:off x="5409312" y="737625"/>
              <a:ext cx="1947165" cy="1139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b="1" u="sng" kern="1200" dirty="0"/>
                <a:t>Postępowanie wykonawcze</a:t>
              </a:r>
            </a:p>
          </p:txBody>
        </p:sp>
      </p:grpSp>
      <p:grpSp>
        <p:nvGrpSpPr>
          <p:cNvPr id="29" name="Grupa 28">
            <a:extLst>
              <a:ext uri="{FF2B5EF4-FFF2-40B4-BE49-F238E27FC236}">
                <a16:creationId xmlns:a16="http://schemas.microsoft.com/office/drawing/2014/main" id="{9C6019A5-24EC-4C1B-9912-467AD12DD79D}"/>
              </a:ext>
            </a:extLst>
          </p:cNvPr>
          <p:cNvGrpSpPr/>
          <p:nvPr/>
        </p:nvGrpSpPr>
        <p:grpSpPr>
          <a:xfrm rot="8686443">
            <a:off x="4394480" y="4122100"/>
            <a:ext cx="2334446" cy="500487"/>
            <a:chOff x="4622681" y="707742"/>
            <a:chExt cx="964040" cy="500487"/>
          </a:xfrm>
        </p:grpSpPr>
        <p:sp>
          <p:nvSpPr>
            <p:cNvPr id="30" name="Strzałka: w prawo 29">
              <a:extLst>
                <a:ext uri="{FF2B5EF4-FFF2-40B4-BE49-F238E27FC236}">
                  <a16:creationId xmlns:a16="http://schemas.microsoft.com/office/drawing/2014/main" id="{28D52FDB-AA6D-4B28-87A9-EE64005BB285}"/>
                </a:ext>
              </a:extLst>
            </p:cNvPr>
            <p:cNvSpPr/>
            <p:nvPr/>
          </p:nvSpPr>
          <p:spPr>
            <a:xfrm rot="831253">
              <a:off x="4622681" y="707742"/>
              <a:ext cx="964040" cy="50048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Strzałka: w prawo 4">
              <a:extLst>
                <a:ext uri="{FF2B5EF4-FFF2-40B4-BE49-F238E27FC236}">
                  <a16:creationId xmlns:a16="http://schemas.microsoft.com/office/drawing/2014/main" id="{580D5920-6D76-42C7-8B8F-6CC38AD6D47E}"/>
                </a:ext>
              </a:extLst>
            </p:cNvPr>
            <p:cNvSpPr txBox="1"/>
            <p:nvPr/>
          </p:nvSpPr>
          <p:spPr>
            <a:xfrm rot="831253">
              <a:off x="4624865" y="789863"/>
              <a:ext cx="813894" cy="3002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1400" kern="1200"/>
            </a:p>
          </p:txBody>
        </p:sp>
      </p:grpSp>
      <p:grpSp>
        <p:nvGrpSpPr>
          <p:cNvPr id="38" name="Grupa 37">
            <a:extLst>
              <a:ext uri="{FF2B5EF4-FFF2-40B4-BE49-F238E27FC236}">
                <a16:creationId xmlns:a16="http://schemas.microsoft.com/office/drawing/2014/main" id="{B09D3AAC-9703-45FE-AD80-3DC38C5CF34A}"/>
              </a:ext>
            </a:extLst>
          </p:cNvPr>
          <p:cNvGrpSpPr/>
          <p:nvPr/>
        </p:nvGrpSpPr>
        <p:grpSpPr>
          <a:xfrm rot="11805797">
            <a:off x="4583352" y="5694422"/>
            <a:ext cx="1194745" cy="500487"/>
            <a:chOff x="4621071" y="1057350"/>
            <a:chExt cx="810163" cy="500487"/>
          </a:xfrm>
        </p:grpSpPr>
        <p:sp>
          <p:nvSpPr>
            <p:cNvPr id="39" name="Strzałka: w prawo 38">
              <a:extLst>
                <a:ext uri="{FF2B5EF4-FFF2-40B4-BE49-F238E27FC236}">
                  <a16:creationId xmlns:a16="http://schemas.microsoft.com/office/drawing/2014/main" id="{D4480D68-FA88-4133-A720-FA0D9CE1D7A3}"/>
                </a:ext>
              </a:extLst>
            </p:cNvPr>
            <p:cNvSpPr/>
            <p:nvPr/>
          </p:nvSpPr>
          <p:spPr>
            <a:xfrm>
              <a:off x="4621071" y="1057350"/>
              <a:ext cx="810163" cy="50048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Strzałka: w prawo 4">
              <a:extLst>
                <a:ext uri="{FF2B5EF4-FFF2-40B4-BE49-F238E27FC236}">
                  <a16:creationId xmlns:a16="http://schemas.microsoft.com/office/drawing/2014/main" id="{348E05E1-1EA7-4256-8A07-5D1D9E075D63}"/>
                </a:ext>
              </a:extLst>
            </p:cNvPr>
            <p:cNvSpPr txBox="1"/>
            <p:nvPr/>
          </p:nvSpPr>
          <p:spPr>
            <a:xfrm>
              <a:off x="4621071" y="1157447"/>
              <a:ext cx="660017" cy="3002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2200" kern="1200"/>
            </a:p>
          </p:txBody>
        </p:sp>
      </p:grpSp>
      <p:grpSp>
        <p:nvGrpSpPr>
          <p:cNvPr id="41" name="Grupa 40">
            <a:extLst>
              <a:ext uri="{FF2B5EF4-FFF2-40B4-BE49-F238E27FC236}">
                <a16:creationId xmlns:a16="http://schemas.microsoft.com/office/drawing/2014/main" id="{DB842C3E-CFD3-4DFD-922A-BA60733E9E37}"/>
              </a:ext>
            </a:extLst>
          </p:cNvPr>
          <p:cNvGrpSpPr/>
          <p:nvPr/>
        </p:nvGrpSpPr>
        <p:grpSpPr>
          <a:xfrm rot="9919920">
            <a:off x="4528390" y="4964056"/>
            <a:ext cx="3871696" cy="500487"/>
            <a:chOff x="4622681" y="707742"/>
            <a:chExt cx="964040" cy="500487"/>
          </a:xfrm>
        </p:grpSpPr>
        <p:sp>
          <p:nvSpPr>
            <p:cNvPr id="42" name="Strzałka: w prawo 41">
              <a:extLst>
                <a:ext uri="{FF2B5EF4-FFF2-40B4-BE49-F238E27FC236}">
                  <a16:creationId xmlns:a16="http://schemas.microsoft.com/office/drawing/2014/main" id="{88D6A212-181D-44DC-9F61-985690670A79}"/>
                </a:ext>
              </a:extLst>
            </p:cNvPr>
            <p:cNvSpPr/>
            <p:nvPr/>
          </p:nvSpPr>
          <p:spPr>
            <a:xfrm rot="831253">
              <a:off x="4622681" y="707742"/>
              <a:ext cx="964040" cy="50048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Strzałka: w prawo 4">
              <a:extLst>
                <a:ext uri="{FF2B5EF4-FFF2-40B4-BE49-F238E27FC236}">
                  <a16:creationId xmlns:a16="http://schemas.microsoft.com/office/drawing/2014/main" id="{BE872444-ED23-4579-BFB4-633AB14F05FE}"/>
                </a:ext>
              </a:extLst>
            </p:cNvPr>
            <p:cNvSpPr txBox="1"/>
            <p:nvPr/>
          </p:nvSpPr>
          <p:spPr>
            <a:xfrm rot="831253">
              <a:off x="4624865" y="789863"/>
              <a:ext cx="813894" cy="3002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14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30953717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E8917EA-0AC8-4E17-971B-63483F0EDE3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6400" y="228600"/>
          <a:ext cx="11468100" cy="593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082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688A8D-EE7F-4315-B7AB-B365DD4F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Powtórka z prawa karnego materialnego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AF50D43-5F6A-44EE-9C97-73E7489AC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624509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69911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E8917EA-0AC8-4E17-971B-63483F0EDE3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6400" y="228600"/>
          <a:ext cx="11468100" cy="593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" name="Łącznik prosty 2">
            <a:extLst>
              <a:ext uri="{FF2B5EF4-FFF2-40B4-BE49-F238E27FC236}">
                <a16:creationId xmlns:a16="http://schemas.microsoft.com/office/drawing/2014/main" id="{60670AC0-1838-4F59-B32F-3705D6115E0B}"/>
              </a:ext>
            </a:extLst>
          </p:cNvPr>
          <p:cNvCxnSpPr/>
          <p:nvPr/>
        </p:nvCxnSpPr>
        <p:spPr>
          <a:xfrm>
            <a:off x="2667000" y="1104900"/>
            <a:ext cx="0" cy="505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>
            <a:extLst>
              <a:ext uri="{FF2B5EF4-FFF2-40B4-BE49-F238E27FC236}">
                <a16:creationId xmlns:a16="http://schemas.microsoft.com/office/drawing/2014/main" id="{1935019A-C773-4C65-A987-7DDE725BEF23}"/>
              </a:ext>
            </a:extLst>
          </p:cNvPr>
          <p:cNvSpPr/>
          <p:nvPr/>
        </p:nvSpPr>
        <p:spPr>
          <a:xfrm>
            <a:off x="1689100" y="571500"/>
            <a:ext cx="2184400" cy="850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Zakończenie fazy </a:t>
            </a:r>
            <a:r>
              <a:rPr lang="pl-PL" i="1" dirty="0"/>
              <a:t>in rem</a:t>
            </a:r>
            <a:r>
              <a:rPr lang="pl-PL" dirty="0"/>
              <a:t>/ rozpoczęcie fazy in personam</a:t>
            </a:r>
            <a:endParaRPr lang="en-US" i="1" dirty="0"/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3509B2EA-62C4-465A-B139-A41BAAABE7FE}"/>
              </a:ext>
            </a:extLst>
          </p:cNvPr>
          <p:cNvCxnSpPr/>
          <p:nvPr/>
        </p:nvCxnSpPr>
        <p:spPr>
          <a:xfrm>
            <a:off x="4978400" y="1257300"/>
            <a:ext cx="0" cy="472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7">
            <a:extLst>
              <a:ext uri="{FF2B5EF4-FFF2-40B4-BE49-F238E27FC236}">
                <a16:creationId xmlns:a16="http://schemas.microsoft.com/office/drawing/2014/main" id="{5D19C61F-D4CE-441C-A82F-487BB5877942}"/>
              </a:ext>
            </a:extLst>
          </p:cNvPr>
          <p:cNvSpPr/>
          <p:nvPr/>
        </p:nvSpPr>
        <p:spPr>
          <a:xfrm>
            <a:off x="3936999" y="571500"/>
            <a:ext cx="2184400" cy="850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Zakończenie postępowania przygotowawczego</a:t>
            </a:r>
            <a:endParaRPr lang="en-US" i="1" dirty="0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5F28A0FE-845B-4E2C-8834-97C5F2D60709}"/>
              </a:ext>
            </a:extLst>
          </p:cNvPr>
          <p:cNvSpPr/>
          <p:nvPr/>
        </p:nvSpPr>
        <p:spPr>
          <a:xfrm>
            <a:off x="6242050" y="5426075"/>
            <a:ext cx="2184400" cy="111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Rozpoczęcie postępowania jurysdykcyjnego (sądowego)</a:t>
            </a:r>
            <a:endParaRPr lang="en-US" i="1" dirty="0"/>
          </a:p>
        </p:txBody>
      </p: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id="{32F39937-346C-41A0-9EC5-536EF3FD00E5}"/>
              </a:ext>
            </a:extLst>
          </p:cNvPr>
          <p:cNvCxnSpPr/>
          <p:nvPr/>
        </p:nvCxnSpPr>
        <p:spPr>
          <a:xfrm>
            <a:off x="7334250" y="996950"/>
            <a:ext cx="0" cy="4756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9655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E8917EA-0AC8-4E17-971B-63483F0EDE3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6400" y="228600"/>
          <a:ext cx="11468100" cy="593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id="{B938E37B-C72C-4A9D-9374-C6C079F58569}"/>
              </a:ext>
            </a:extLst>
          </p:cNvPr>
          <p:cNvCxnSpPr/>
          <p:nvPr/>
        </p:nvCxnSpPr>
        <p:spPr>
          <a:xfrm>
            <a:off x="3606800" y="4038600"/>
            <a:ext cx="0" cy="1387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wal 9">
            <a:extLst>
              <a:ext uri="{FF2B5EF4-FFF2-40B4-BE49-F238E27FC236}">
                <a16:creationId xmlns:a16="http://schemas.microsoft.com/office/drawing/2014/main" id="{D4315015-1696-4EA7-8255-4472FD815873}"/>
              </a:ext>
            </a:extLst>
          </p:cNvPr>
          <p:cNvSpPr/>
          <p:nvPr/>
        </p:nvSpPr>
        <p:spPr>
          <a:xfrm>
            <a:off x="2654300" y="5426075"/>
            <a:ext cx="1917700" cy="962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Przewód sądowy</a:t>
            </a:r>
            <a:endParaRPr lang="en-US" dirty="0"/>
          </a:p>
        </p:txBody>
      </p:sp>
      <p:cxnSp>
        <p:nvCxnSpPr>
          <p:cNvPr id="13" name="Łącznik prosty 12">
            <a:extLst>
              <a:ext uri="{FF2B5EF4-FFF2-40B4-BE49-F238E27FC236}">
                <a16:creationId xmlns:a16="http://schemas.microsoft.com/office/drawing/2014/main" id="{3583CE1B-614E-4BD1-9735-BE881A16E9DC}"/>
              </a:ext>
            </a:extLst>
          </p:cNvPr>
          <p:cNvCxnSpPr/>
          <p:nvPr/>
        </p:nvCxnSpPr>
        <p:spPr>
          <a:xfrm>
            <a:off x="7340600" y="698500"/>
            <a:ext cx="0" cy="568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>
            <a:extLst>
              <a:ext uri="{FF2B5EF4-FFF2-40B4-BE49-F238E27FC236}">
                <a16:creationId xmlns:a16="http://schemas.microsoft.com/office/drawing/2014/main" id="{7BF135DC-A1B6-4C12-A2B5-678AE2F8A2A8}"/>
              </a:ext>
            </a:extLst>
          </p:cNvPr>
          <p:cNvCxnSpPr/>
          <p:nvPr/>
        </p:nvCxnSpPr>
        <p:spPr>
          <a:xfrm>
            <a:off x="11861800" y="698500"/>
            <a:ext cx="0" cy="5219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wal 15">
            <a:extLst>
              <a:ext uri="{FF2B5EF4-FFF2-40B4-BE49-F238E27FC236}">
                <a16:creationId xmlns:a16="http://schemas.microsoft.com/office/drawing/2014/main" id="{77C2EDE8-D6DE-4F5C-BBD4-47AAAA7AD1D5}"/>
              </a:ext>
            </a:extLst>
          </p:cNvPr>
          <p:cNvSpPr/>
          <p:nvPr/>
        </p:nvSpPr>
        <p:spPr>
          <a:xfrm>
            <a:off x="8585200" y="5557838"/>
            <a:ext cx="3606800" cy="962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Zakończenie postępowania przed sądem I instancji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4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E8917EA-0AC8-4E17-971B-63483F0EDE3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6400" y="228600"/>
          <a:ext cx="11468100" cy="593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Łącznik prosty 12">
            <a:extLst>
              <a:ext uri="{FF2B5EF4-FFF2-40B4-BE49-F238E27FC236}">
                <a16:creationId xmlns:a16="http://schemas.microsoft.com/office/drawing/2014/main" id="{3583CE1B-614E-4BD1-9735-BE881A16E9DC}"/>
              </a:ext>
            </a:extLst>
          </p:cNvPr>
          <p:cNvCxnSpPr/>
          <p:nvPr/>
        </p:nvCxnSpPr>
        <p:spPr>
          <a:xfrm>
            <a:off x="7289800" y="698500"/>
            <a:ext cx="0" cy="568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>
            <a:extLst>
              <a:ext uri="{FF2B5EF4-FFF2-40B4-BE49-F238E27FC236}">
                <a16:creationId xmlns:a16="http://schemas.microsoft.com/office/drawing/2014/main" id="{7BF135DC-A1B6-4C12-A2B5-678AE2F8A2A8}"/>
              </a:ext>
            </a:extLst>
          </p:cNvPr>
          <p:cNvCxnSpPr>
            <a:cxnSpLocks/>
          </p:cNvCxnSpPr>
          <p:nvPr/>
        </p:nvCxnSpPr>
        <p:spPr>
          <a:xfrm>
            <a:off x="11861800" y="698500"/>
            <a:ext cx="12700" cy="1638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wal 15">
            <a:extLst>
              <a:ext uri="{FF2B5EF4-FFF2-40B4-BE49-F238E27FC236}">
                <a16:creationId xmlns:a16="http://schemas.microsoft.com/office/drawing/2014/main" id="{77C2EDE8-D6DE-4F5C-BBD4-47AAAA7AD1D5}"/>
              </a:ext>
            </a:extLst>
          </p:cNvPr>
          <p:cNvSpPr/>
          <p:nvPr/>
        </p:nvSpPr>
        <p:spPr>
          <a:xfrm>
            <a:off x="3949700" y="5792788"/>
            <a:ext cx="3606800" cy="962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Zakończenie postępowania przed sądem II instancji</a:t>
            </a:r>
            <a:endParaRPr lang="en-US" dirty="0"/>
          </a:p>
        </p:txBody>
      </p:sp>
      <p:cxnSp>
        <p:nvCxnSpPr>
          <p:cNvPr id="3" name="Łącznik prosty 2">
            <a:extLst>
              <a:ext uri="{FF2B5EF4-FFF2-40B4-BE49-F238E27FC236}">
                <a16:creationId xmlns:a16="http://schemas.microsoft.com/office/drawing/2014/main" id="{F1403629-E5BF-46A5-A674-9050014FBB8B}"/>
              </a:ext>
            </a:extLst>
          </p:cNvPr>
          <p:cNvCxnSpPr>
            <a:cxnSpLocks/>
          </p:cNvCxnSpPr>
          <p:nvPr/>
        </p:nvCxnSpPr>
        <p:spPr>
          <a:xfrm>
            <a:off x="9626600" y="2554514"/>
            <a:ext cx="0" cy="3592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wal 10">
            <a:extLst>
              <a:ext uri="{FF2B5EF4-FFF2-40B4-BE49-F238E27FC236}">
                <a16:creationId xmlns:a16="http://schemas.microsoft.com/office/drawing/2014/main" id="{352440CE-EF07-48D1-ABCB-69BD9BA451E8}"/>
              </a:ext>
            </a:extLst>
          </p:cNvPr>
          <p:cNvSpPr/>
          <p:nvPr/>
        </p:nvSpPr>
        <p:spPr>
          <a:xfrm>
            <a:off x="8039100" y="5976144"/>
            <a:ext cx="3606800" cy="962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Zakończenie postępowania wywołanego NŚZ</a:t>
            </a:r>
            <a:endParaRPr lang="en-US" dirty="0"/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2403DBA0-AF37-4837-9901-ABB86FDC81A6}"/>
              </a:ext>
            </a:extLst>
          </p:cNvPr>
          <p:cNvSpPr/>
          <p:nvPr/>
        </p:nvSpPr>
        <p:spPr>
          <a:xfrm>
            <a:off x="8585200" y="27327"/>
            <a:ext cx="3606800" cy="962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Postępowanie wykonawcze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2085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6E0C1B-6D0C-4534-99E1-F3065A199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9443"/>
            <a:ext cx="7729728" cy="1188720"/>
          </a:xfrm>
        </p:spPr>
        <p:txBody>
          <a:bodyPr/>
          <a:lstStyle/>
          <a:p>
            <a:r>
              <a:rPr lang="pl-PL" dirty="0"/>
              <a:t>Tryby ścigania karnego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77ADF07-DC15-499C-95F5-79DD94F117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33284"/>
              </p:ext>
            </p:extLst>
          </p:nvPr>
        </p:nvGraphicFramePr>
        <p:xfrm>
          <a:off x="520504" y="1814146"/>
          <a:ext cx="11535508" cy="5043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4225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6E0C1B-6D0C-4534-99E1-F3065A199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03510"/>
            <a:ext cx="7729728" cy="1188720"/>
          </a:xfrm>
        </p:spPr>
        <p:txBody>
          <a:bodyPr/>
          <a:lstStyle/>
          <a:p>
            <a:r>
              <a:rPr lang="pl-PL" dirty="0"/>
              <a:t>Tryby ścigania karnego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3CF913-9BCD-4717-9256-8F1DE0582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1" y="1492230"/>
            <a:ext cx="11591779" cy="5246195"/>
          </a:xfrm>
        </p:spPr>
        <p:txBody>
          <a:bodyPr>
            <a:normAutofit/>
          </a:bodyPr>
          <a:lstStyle/>
          <a:p>
            <a:pPr algn="just"/>
            <a:br>
              <a:rPr lang="pl-PL" b="1" dirty="0"/>
            </a:br>
            <a:r>
              <a:rPr lang="pl-PL" b="1" dirty="0"/>
              <a:t>Art. 12 [Ściganie na wniosek]</a:t>
            </a:r>
            <a:endParaRPr lang="pl-PL" dirty="0"/>
          </a:p>
          <a:p>
            <a:pPr algn="just"/>
            <a:r>
              <a:rPr lang="pl-PL" dirty="0"/>
              <a:t>§ 1. W sprawach o przestępstwa ścigane na wniosek </a:t>
            </a:r>
            <a:r>
              <a:rPr lang="pl-PL" b="1" u="sng" dirty="0"/>
              <a:t>postępowanie z chwilą złożenia wniosku toczy się z urzędu</a:t>
            </a:r>
            <a:r>
              <a:rPr lang="pl-PL" dirty="0"/>
              <a:t>. Organ ścigania poucza osobę uprawnioną do złożenia wniosku o przysługującym jej uprawnieniu.</a:t>
            </a:r>
          </a:p>
          <a:p>
            <a:pPr algn="just"/>
            <a:r>
              <a:rPr lang="pl-PL" dirty="0"/>
              <a:t>§ 1a.</a:t>
            </a:r>
            <a:r>
              <a:rPr lang="pl-PL" baseline="30000" dirty="0">
                <a:hlinkClick r:id="rId2"/>
              </a:rPr>
              <a:t>2)</a:t>
            </a:r>
            <a:r>
              <a:rPr lang="pl-PL" dirty="0"/>
              <a:t> </a:t>
            </a:r>
            <a:r>
              <a:rPr lang="pl-PL" b="1" dirty="0"/>
              <a:t>Uzyskanie wniosku o ściganie należy do oskarżyciela. </a:t>
            </a:r>
            <a:r>
              <a:rPr lang="pl-PL" dirty="0"/>
              <a:t>Jeżeli powodem uzyskania wniosku jest wyłącznie uprzedzenie przez sąd stron o możliwości zakwalifikowania czynu według innego przepisu prawnego, przewidującego ściganie na wniosek, uzyskanie wniosku o ściganie należy do sądu.</a:t>
            </a:r>
          </a:p>
          <a:p>
            <a:pPr algn="just"/>
            <a:r>
              <a:rPr lang="pl-PL" dirty="0"/>
              <a:t>§ 2. W razie złożenia wniosku o ściganie niektórych tylko sprawców obowiązek ścigania obejmuje również inne osoby, których czyny pozostają w ścisłym związku z czynem osoby wskazanej we wniosku, o czym należy uprzedzić składającego wniosek. Przepisu tego nie stosuje się do </a:t>
            </a:r>
            <a:r>
              <a:rPr lang="pl-PL" dirty="0">
                <a:hlinkClick r:id="rId3"/>
              </a:rPr>
              <a:t>najbliższych</a:t>
            </a:r>
            <a:r>
              <a:rPr lang="pl-PL" dirty="0"/>
              <a:t> osoby składającej wniosek. </a:t>
            </a:r>
            <a:r>
              <a:rPr lang="pl-PL" b="1" u="sng" dirty="0"/>
              <a:t>(zasada niepodzielności wniosku)</a:t>
            </a:r>
            <a:endParaRPr lang="pl-PL" dirty="0"/>
          </a:p>
          <a:p>
            <a:pPr algn="just"/>
            <a:r>
              <a:rPr lang="pl-PL" dirty="0"/>
              <a:t>§ 3.</a:t>
            </a:r>
            <a:r>
              <a:rPr lang="pl-PL" baseline="30000" dirty="0">
                <a:hlinkClick r:id="rId2"/>
              </a:rPr>
              <a:t>3)</a:t>
            </a:r>
            <a:r>
              <a:rPr lang="pl-PL" dirty="0"/>
              <a:t> Wniosek może być cofnięty w postępowaniu przygotowawczym za zgodą prokuratora, a w postępowaniu sądowym za zgodą sądu - </a:t>
            </a:r>
            <a:r>
              <a:rPr lang="pl-PL" b="1" u="sng" dirty="0">
                <a:highlight>
                  <a:srgbClr val="FFFF00"/>
                </a:highlight>
              </a:rPr>
              <a:t>aż do zamknięcia przewodu sądowego na pierwszej rozprawie głównej</a:t>
            </a:r>
            <a:r>
              <a:rPr lang="pl-PL" dirty="0"/>
              <a:t>. W sprawach, w których akt oskarżenia wniósł oskarżyciel publiczny, cofnięcie wniosku </a:t>
            </a:r>
            <a:r>
              <a:rPr lang="pl-PL" b="1" dirty="0"/>
              <a:t>po rozpoczęciu przewodu sądowego </a:t>
            </a:r>
            <a:r>
              <a:rPr lang="pl-PL" dirty="0"/>
              <a:t>jest skuteczne, </a:t>
            </a:r>
            <a:r>
              <a:rPr lang="pl-PL" b="1" u="sng" dirty="0"/>
              <a:t>jeżeli nie sprzeciwi się temu oskarżyciel publiczny obecny na rozprawie lub posiedzeniu</a:t>
            </a:r>
            <a:r>
              <a:rPr lang="pl-PL" dirty="0"/>
              <a:t>. </a:t>
            </a:r>
            <a:r>
              <a:rPr lang="pl-PL" b="1" dirty="0"/>
              <a:t>Ponowne złożenie wniosku jest niedopuszczalne.</a:t>
            </a:r>
          </a:p>
        </p:txBody>
      </p:sp>
    </p:spTree>
    <p:extLst>
      <p:ext uri="{BB962C8B-B14F-4D97-AF65-F5344CB8AC3E}">
        <p14:creationId xmlns:p14="http://schemas.microsoft.com/office/powerpoint/2010/main" val="36953848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6E0C1B-6D0C-4534-99E1-F3065A199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03510"/>
            <a:ext cx="7729728" cy="1188720"/>
          </a:xfrm>
        </p:spPr>
        <p:txBody>
          <a:bodyPr/>
          <a:lstStyle/>
          <a:p>
            <a:r>
              <a:rPr lang="pl-PL" dirty="0"/>
              <a:t>Tryby ścigania karnego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3CF913-9BCD-4717-9256-8F1DE0582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491" y="1651001"/>
            <a:ext cx="11591779" cy="1600199"/>
          </a:xfrm>
        </p:spPr>
        <p:txBody>
          <a:bodyPr>
            <a:noAutofit/>
          </a:bodyPr>
          <a:lstStyle/>
          <a:p>
            <a:pPr algn="just"/>
            <a:endParaRPr lang="pl-PL" sz="2200" b="1" dirty="0"/>
          </a:p>
          <a:p>
            <a:pPr algn="just"/>
            <a:r>
              <a:rPr lang="pl-PL" sz="2200" b="1" dirty="0"/>
              <a:t>Art. 13 [Zezwolenie władzy] </a:t>
            </a:r>
          </a:p>
          <a:p>
            <a:pPr algn="just"/>
            <a:r>
              <a:rPr lang="pl-PL" sz="2200" b="1" dirty="0"/>
              <a:t>Uzyskanie zezwolenia władzy, od którego ustawa uzależnia ściganie, należy do oskarżyciela.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11C3144-ED28-4C48-9E8F-34B2D9A0AE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5628340"/>
              </p:ext>
            </p:extLst>
          </p:nvPr>
        </p:nvGraphicFramePr>
        <p:xfrm>
          <a:off x="402490" y="3409971"/>
          <a:ext cx="11591779" cy="3346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34922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F8468C-2C61-48B6-8ECB-ADEFB1364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postępowań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0B3703A-547C-462A-A4F3-AEA92220AE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177126"/>
              </p:ext>
            </p:extLst>
          </p:nvPr>
        </p:nvGraphicFramePr>
        <p:xfrm>
          <a:off x="520700" y="2638425"/>
          <a:ext cx="11226800" cy="3813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17621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F8468C-2C61-48B6-8ECB-ADEFB1364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postępowań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0B3703A-547C-462A-A4F3-AEA92220AE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826955"/>
              </p:ext>
            </p:extLst>
          </p:nvPr>
        </p:nvGraphicFramePr>
        <p:xfrm>
          <a:off x="660400" y="2638425"/>
          <a:ext cx="10972800" cy="391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35514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688A8D-EE7F-4315-B7AB-B365DD4F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Test wiedzy - postępowanie karne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AF50D43-5F6A-44EE-9C97-73E7489AC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518865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72156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688A8D-EE7F-4315-B7AB-B365DD4F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Test wiedzy - postępowanie karne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AF50D43-5F6A-44EE-9C97-73E7489AC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345009"/>
              </p:ext>
            </p:extLst>
          </p:nvPr>
        </p:nvGraphicFramePr>
        <p:xfrm>
          <a:off x="2230438" y="2638425"/>
          <a:ext cx="7731125" cy="3990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1439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688A8D-EE7F-4315-B7AB-B365DD4F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Powtórka z prawa karnego materialnego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AF50D43-5F6A-44EE-9C97-73E7489AC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775501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631620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688A8D-EE7F-4315-B7AB-B365DD4F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Test wiedzy - postępowanie karne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AF50D43-5F6A-44EE-9C97-73E7489AC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5477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161770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688A8D-EE7F-4315-B7AB-B365DD4F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Test wiedzy - postępowanie karne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AF50D43-5F6A-44EE-9C97-73E7489AC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670720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39217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C2A6E4-7C39-45B6-9959-C319315BD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uczestnika procesu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50584A7-97EA-4B4B-ACA4-DF98BB95B94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70857" y="2638045"/>
          <a:ext cx="10668000" cy="3574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554286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968344-A394-4CE9-9E34-AC824D7E8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9208"/>
            <a:ext cx="7729728" cy="1188720"/>
          </a:xfrm>
        </p:spPr>
        <p:txBody>
          <a:bodyPr/>
          <a:lstStyle/>
          <a:p>
            <a:r>
              <a:rPr lang="pl-PL" dirty="0"/>
              <a:t>Kategorie uczestników procesu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6D5519E-417E-467F-B1F2-7416ADA0BBD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51737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C2A6E4-7C39-45B6-9959-C319315BD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organu procesowego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50584A7-97EA-4B4B-ACA4-DF98BB95B94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70857" y="2638045"/>
          <a:ext cx="10668000" cy="3574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415321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6E4D09-DA58-4A3D-A2B4-9E6C3BF12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1813" y="641135"/>
            <a:ext cx="7729728" cy="1188720"/>
          </a:xfrm>
        </p:spPr>
        <p:txBody>
          <a:bodyPr/>
          <a:lstStyle/>
          <a:p>
            <a:r>
              <a:rPr lang="pl-PL" dirty="0"/>
              <a:t>Rodzaje organów procesowych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EDFB351-DCD2-4E13-B153-27E22EFAA0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6275" y="2011363"/>
          <a:ext cx="10915503" cy="4516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9241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A8DF58-C842-411E-B5E7-581218A6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Organy procesowe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A1C4EB9-344A-41BE-A026-53442A9C979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645800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BE37B7-7D66-421A-91F6-FD140BC26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Organy postępowania przygotowawczego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722D56-1AFB-4BAB-BCB9-439196FBD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114" y="2638044"/>
            <a:ext cx="10888394" cy="3101983"/>
          </a:xfrm>
        </p:spPr>
        <p:txBody>
          <a:bodyPr>
            <a:normAutofit/>
          </a:bodyPr>
          <a:lstStyle/>
          <a:p>
            <a:pPr algn="just"/>
            <a:r>
              <a:rPr lang="pl-PL" sz="2200" b="1" dirty="0"/>
              <a:t>Art.  9.  [Zasada działania z urzędu/ zasada oficjalności]</a:t>
            </a:r>
          </a:p>
          <a:p>
            <a:pPr algn="just"/>
            <a:r>
              <a:rPr lang="pl-PL" sz="2200" b="1" dirty="0"/>
              <a:t>§  1. </a:t>
            </a:r>
            <a:r>
              <a:rPr lang="pl-PL" sz="2200" dirty="0"/>
              <a:t>Organy procesowe prowadzą postępowanie i dokonują czynności z urzędu, chyba że </a:t>
            </a:r>
            <a:r>
              <a:rPr lang="pl-PL" sz="2200" dirty="0">
                <a:hlinkClick r:id="rId2"/>
              </a:rPr>
              <a:t>ustawa</a:t>
            </a:r>
            <a:r>
              <a:rPr lang="pl-PL" sz="2200" dirty="0"/>
              <a:t> uzależnia je od wniosku określonej osoby, instytucji lub organu albo od zezwolenia władzy.</a:t>
            </a:r>
          </a:p>
          <a:p>
            <a:pPr algn="just"/>
            <a:r>
              <a:rPr lang="pl-PL" sz="2200" b="1" dirty="0"/>
              <a:t>§  2. </a:t>
            </a:r>
            <a:r>
              <a:rPr lang="pl-PL" sz="2200" dirty="0"/>
              <a:t>Strony i inne osoby bezpośrednio zainteresowane mogą składać wnioski o dokonanie również tych czynności, które organ może lub ma obowiązek podejmować z urzędu.</a:t>
            </a:r>
          </a:p>
        </p:txBody>
      </p:sp>
    </p:spTree>
    <p:extLst>
      <p:ext uri="{BB962C8B-B14F-4D97-AF65-F5344CB8AC3E}">
        <p14:creationId xmlns:p14="http://schemas.microsoft.com/office/powerpoint/2010/main" val="223785730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E19F6E-D816-434D-AB48-2ABE3B13D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4380"/>
          </a:xfrm>
        </p:spPr>
        <p:txBody>
          <a:bodyPr>
            <a:normAutofit fontScale="90000"/>
          </a:bodyPr>
          <a:lstStyle/>
          <a:p>
            <a:r>
              <a:rPr lang="pl-PL" dirty="0"/>
              <a:t>Organy postępowania przygotowawczego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FADEDB6-617C-4410-A1C7-585F11E0484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9655" y="1440180"/>
          <a:ext cx="10705513" cy="4960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426260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41BFB8-42C6-473E-BD38-601AB3AFE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Organy postępowania jurysdykcyjnego</a:t>
            </a:r>
            <a:endParaRPr lang="en-GB" dirty="0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FBD565E1-516D-4A21-B3AE-9DEAF8049EF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4912" y="2638425"/>
          <a:ext cx="11183814" cy="3832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3475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688A8D-EE7F-4315-B7AB-B365DD4F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Powtórka z prawa karnego materialnego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AF50D43-5F6A-44EE-9C97-73E7489AC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813465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19990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DC46A76B-6521-4BB7-8699-CB1553D3B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71487"/>
            <a:ext cx="7729728" cy="1188720"/>
          </a:xfrm>
        </p:spPr>
        <p:txBody>
          <a:bodyPr/>
          <a:lstStyle/>
          <a:p>
            <a:r>
              <a:rPr lang="pl-PL" dirty="0"/>
              <a:t>Organy </a:t>
            </a:r>
            <a:r>
              <a:rPr lang="pl-PL" dirty="0" err="1"/>
              <a:t>wewnątrzsądowe</a:t>
            </a:r>
            <a:endParaRPr lang="en-GB" dirty="0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ADB78C40-0B34-4281-945A-387E094DF9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0413" y="1814732"/>
          <a:ext cx="11098212" cy="4571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337141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60AAAD-2921-40F2-88F6-AE44B3674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Zagadnienie właściwości organów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BBCFA4-3677-4C90-BD80-4EF842639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708660"/>
          </a:xfrm>
        </p:spPr>
        <p:txBody>
          <a:bodyPr>
            <a:normAutofit/>
          </a:bodyPr>
          <a:lstStyle/>
          <a:p>
            <a:r>
              <a:rPr lang="pl-PL" dirty="0"/>
              <a:t>Właściwość -  upoważnienie do dokonywania określonych czynności procesowych. Rzeczone upoważnienie jest również obowiązkiem organu. </a:t>
            </a:r>
          </a:p>
          <a:p>
            <a:endParaRPr lang="pl-PL" dirty="0"/>
          </a:p>
          <a:p>
            <a:endParaRPr lang="pl-P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3905DC-6290-4B19-85B2-51E165A0F415}"/>
              </a:ext>
            </a:extLst>
          </p:cNvPr>
          <p:cNvGraphicFramePr/>
          <p:nvPr/>
        </p:nvGraphicFramePr>
        <p:xfrm>
          <a:off x="1363980" y="3074670"/>
          <a:ext cx="9601200" cy="3303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824613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60AAAD-2921-40F2-88F6-AE44B3674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Zagadnienie właściwości Organów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BBCFA4-3677-4C90-BD80-4EF842639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2" y="2285999"/>
            <a:ext cx="11071274" cy="4072597"/>
          </a:xfrm>
        </p:spPr>
        <p:txBody>
          <a:bodyPr>
            <a:normAutofit/>
          </a:bodyPr>
          <a:lstStyle/>
          <a:p>
            <a:pPr algn="just"/>
            <a:r>
              <a:rPr lang="pl-PL" sz="2200" b="1" dirty="0"/>
              <a:t>Art.  35.  [Właściwość – sprawdzenie z urzędu]</a:t>
            </a:r>
          </a:p>
          <a:p>
            <a:pPr algn="just"/>
            <a:r>
              <a:rPr lang="pl-PL" sz="2200" b="1" dirty="0"/>
              <a:t>§  1. </a:t>
            </a:r>
            <a:r>
              <a:rPr lang="pl-PL" sz="2200" b="1" u="sng" dirty="0"/>
              <a:t>Sąd bada z urzędu swą właściwość, a w razie stwierdzenia swej niewłaściwości przekazuje sprawę właściwemu sądowi lub innemu organowi.</a:t>
            </a:r>
          </a:p>
          <a:p>
            <a:pPr algn="just"/>
            <a:r>
              <a:rPr lang="pl-PL" sz="2200" b="1" dirty="0"/>
              <a:t>§  2. </a:t>
            </a:r>
            <a:r>
              <a:rPr lang="pl-PL" sz="2200" dirty="0"/>
              <a:t>Jeżeli sąd na rozprawie głównej stwierdza, że nie jest właściwy miejscowo lub że właściwy jest sąd niższego rzędu, może przekazać sprawę innemu sądowi jedynie wtedy, gdy powstaje konieczność odroczenia rozprawy.</a:t>
            </a:r>
          </a:p>
          <a:p>
            <a:pPr algn="just"/>
            <a:r>
              <a:rPr lang="pl-PL" sz="2200" b="1" dirty="0"/>
              <a:t>§  3. </a:t>
            </a:r>
            <a:r>
              <a:rPr lang="pl-PL" sz="2200" dirty="0"/>
              <a:t>Na postanowienie w kwestii właściwości </a:t>
            </a:r>
            <a:r>
              <a:rPr lang="pl-PL" sz="2200" b="1" u="sng" dirty="0"/>
              <a:t>przysługuje zażalenie</a:t>
            </a:r>
            <a:r>
              <a:rPr lang="pl-PL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0345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CFF3C4-DA39-4F81-BA84-C0A3BE857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8660"/>
          </a:xfrm>
        </p:spPr>
        <p:txBody>
          <a:bodyPr>
            <a:normAutofit fontScale="90000"/>
          </a:bodyPr>
          <a:lstStyle/>
          <a:p>
            <a:r>
              <a:rPr lang="pl-PL" dirty="0"/>
              <a:t>Właściwość miejscowa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9FD985-6547-40A4-AE4C-4092E197A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451" y="1394459"/>
            <a:ext cx="10930597" cy="5048543"/>
          </a:xfrm>
        </p:spPr>
        <p:txBody>
          <a:bodyPr>
            <a:normAutofit/>
          </a:bodyPr>
          <a:lstStyle/>
          <a:p>
            <a:pPr algn="just"/>
            <a:endParaRPr lang="pl-PL" sz="2200" b="1" dirty="0"/>
          </a:p>
          <a:p>
            <a:pPr algn="just"/>
            <a:r>
              <a:rPr lang="pl-PL" sz="2200" b="1" dirty="0"/>
              <a:t>Art.  31.  [Właściwość miejscowa – reguły ogólne]</a:t>
            </a:r>
          </a:p>
          <a:p>
            <a:pPr algn="just"/>
            <a:r>
              <a:rPr lang="pl-PL" sz="2200" b="1" dirty="0"/>
              <a:t>§  1. </a:t>
            </a:r>
            <a:r>
              <a:rPr lang="pl-PL" sz="2200" dirty="0"/>
              <a:t>Miejscowo właściwy do rozpoznania sprawy jest </a:t>
            </a:r>
            <a:r>
              <a:rPr lang="pl-PL" sz="2200" b="1" u="sng" dirty="0"/>
              <a:t>sąd, w którego okręgu popełniono przestępstwo.</a:t>
            </a:r>
          </a:p>
          <a:p>
            <a:pPr algn="just"/>
            <a:r>
              <a:rPr lang="pl-PL" sz="2200" b="1" dirty="0"/>
              <a:t>§  2. </a:t>
            </a:r>
            <a:r>
              <a:rPr lang="pl-PL" sz="2200" dirty="0"/>
              <a:t>Jeżeli przestępstwo popełniono na polskim statku wodnym lub powietrznym, a § 1 nie może mieć zastosowania, właściwy jest </a:t>
            </a:r>
            <a:r>
              <a:rPr lang="pl-PL" sz="2200" b="1" u="sng" dirty="0"/>
              <a:t>sąd macierzystego portu statku</a:t>
            </a:r>
            <a:r>
              <a:rPr lang="pl-PL" sz="2200" dirty="0"/>
              <a:t>.</a:t>
            </a:r>
          </a:p>
          <a:p>
            <a:pPr algn="just"/>
            <a:r>
              <a:rPr lang="pl-PL" sz="2200" b="1" dirty="0"/>
              <a:t>§  3. </a:t>
            </a:r>
            <a:r>
              <a:rPr lang="pl-PL" sz="2200" dirty="0"/>
              <a:t>Jeżeli przestępstwo popełniono w okręgu </a:t>
            </a:r>
            <a:r>
              <a:rPr lang="pl-PL" sz="2200" b="1" u="sng" dirty="0"/>
              <a:t>kilku sądów</a:t>
            </a:r>
            <a:r>
              <a:rPr lang="pl-PL" sz="2200" dirty="0"/>
              <a:t>, </a:t>
            </a:r>
            <a:r>
              <a:rPr lang="pl-PL" sz="2200" b="1" u="sng" dirty="0"/>
              <a:t>właściwy jest ten sąd, w którego okręgu najpierw wszczęto postępowanie przygotowawcze.</a:t>
            </a:r>
            <a:r>
              <a:rPr lang="pl-PL" sz="2200" dirty="0"/>
              <a:t> </a:t>
            </a:r>
            <a:r>
              <a:rPr lang="pl-PL" sz="2200" dirty="0">
                <a:sym typeface="Wingdings" panose="05000000000000000000" pitchFamily="2" charset="2"/>
              </a:rPr>
              <a:t> </a:t>
            </a:r>
            <a:r>
              <a:rPr lang="pl-PL" sz="2200" i="1" dirty="0">
                <a:sym typeface="Wingdings" panose="05000000000000000000" pitchFamily="2" charset="2"/>
              </a:rPr>
              <a:t>tzw. reguła wyprzedzenia</a:t>
            </a:r>
            <a:endParaRPr lang="pl-PL" sz="2200" b="1" i="1" u="sng" dirty="0"/>
          </a:p>
        </p:txBody>
      </p:sp>
    </p:spTree>
    <p:extLst>
      <p:ext uri="{BB962C8B-B14F-4D97-AF65-F5344CB8AC3E}">
        <p14:creationId xmlns:p14="http://schemas.microsoft.com/office/powerpoint/2010/main" val="22880052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CFF3C4-DA39-4F81-BA84-C0A3BE857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8660"/>
          </a:xfrm>
        </p:spPr>
        <p:txBody>
          <a:bodyPr>
            <a:normAutofit fontScale="90000"/>
          </a:bodyPr>
          <a:lstStyle/>
          <a:p>
            <a:r>
              <a:rPr lang="pl-PL" dirty="0"/>
              <a:t>Właściwość miejscowa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9FD985-6547-40A4-AE4C-4092E197A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63" y="1394460"/>
            <a:ext cx="11296357" cy="4472940"/>
          </a:xfrm>
        </p:spPr>
        <p:txBody>
          <a:bodyPr>
            <a:noAutofit/>
          </a:bodyPr>
          <a:lstStyle/>
          <a:p>
            <a:pPr algn="just"/>
            <a:endParaRPr lang="pl-PL" sz="2200" i="1" dirty="0"/>
          </a:p>
          <a:p>
            <a:pPr algn="just"/>
            <a:endParaRPr lang="pl-PL" sz="2200" i="1" dirty="0"/>
          </a:p>
          <a:p>
            <a:pPr algn="just"/>
            <a:r>
              <a:rPr lang="pl-PL" sz="2200" i="1" dirty="0"/>
              <a:t>O właściwości danego sądu do rozpoznania sprawy przesądza przepis k.p.k., nie zaś wola osób prowadzących postępowanie. Przepisy k.p.k. w sposób ścisły i pozbawiony elementów uznaniowych kształtują reguły rządzące tak właściwością miejscową, jak i właściwością rzeczową sądu, nakazują rozpoznawanie sprawy właśnie przez sąd właściwy, nieustalony dowolnie przez organy procesowe czy strony.</a:t>
            </a:r>
          </a:p>
          <a:p>
            <a:pPr algn="just"/>
            <a:r>
              <a:rPr lang="pl-PL" sz="2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 </a:t>
            </a:r>
            <a:r>
              <a:rPr lang="pl-PL" sz="22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AKz</a:t>
            </a:r>
            <a:r>
              <a:rPr lang="pl-PL" sz="2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916/03 - Postanowienie Sądu Apelacyjnego w Katowicach</a:t>
            </a:r>
            <a:r>
              <a:rPr lang="pl-PL" sz="2200" dirty="0"/>
              <a:t> LEX nr 104026 - postanowienie z dnia 29 października 2003 r.</a:t>
            </a:r>
          </a:p>
          <a:p>
            <a:pPr marL="0" indent="0" algn="just">
              <a:buNone/>
            </a:pPr>
            <a:br>
              <a:rPr lang="pl-PL" sz="2200" dirty="0"/>
            </a:br>
            <a:br>
              <a:rPr lang="pl-PL" sz="2200" i="1" dirty="0"/>
            </a:br>
            <a:br>
              <a:rPr lang="pl-PL" sz="2200" i="1" dirty="0"/>
            </a:br>
            <a:endParaRPr lang="pl-PL" sz="2200" b="1" i="1" u="sng" dirty="0"/>
          </a:p>
        </p:txBody>
      </p:sp>
    </p:spTree>
    <p:extLst>
      <p:ext uri="{BB962C8B-B14F-4D97-AF65-F5344CB8AC3E}">
        <p14:creationId xmlns:p14="http://schemas.microsoft.com/office/powerpoint/2010/main" val="148116826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413B63-D313-4393-B845-7CAADAD4C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77190"/>
            <a:ext cx="9601200" cy="811530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Właściwość rzeczowa Sądu Rejonowego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4BAB14C-B482-4335-AC6C-7A72364FA3A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600" y="1522730"/>
          <a:ext cx="9601200" cy="4649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308467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0D6009-741A-4C60-A627-B017C1E20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800100"/>
            <a:ext cx="9601200" cy="1485900"/>
          </a:xfrm>
        </p:spPr>
        <p:txBody>
          <a:bodyPr>
            <a:normAutofit/>
          </a:bodyPr>
          <a:lstStyle/>
          <a:p>
            <a:r>
              <a:rPr lang="pl-PL" dirty="0"/>
              <a:t>Właściwość rzeczowa Sądu Okręgowego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4A2AC62-0623-4E13-800F-F7169C1B73F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099614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37DF03-5557-49B2-A2D2-7397FD618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27067"/>
            <a:ext cx="7729728" cy="1188720"/>
          </a:xfrm>
        </p:spPr>
        <p:txBody>
          <a:bodyPr/>
          <a:lstStyle/>
          <a:p>
            <a:pPr algn="ctr"/>
            <a:r>
              <a:rPr lang="pl-PL" dirty="0"/>
              <a:t>Właściwość funkcjonalna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CC1875-D57F-413F-A29C-8DF7CD4B5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1" y="1969478"/>
            <a:ext cx="11099409" cy="45579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br>
              <a:rPr lang="pl-PL" sz="2000" b="1" dirty="0"/>
            </a:br>
            <a:r>
              <a:rPr lang="pl-PL" sz="2000" b="1" dirty="0"/>
              <a:t>Art.  25.  [Sąd okręgowy – właściwość rzeczowa] </a:t>
            </a:r>
          </a:p>
          <a:p>
            <a:pPr algn="just"/>
            <a:r>
              <a:rPr lang="pl-PL" sz="2000" b="1" dirty="0"/>
              <a:t>§  3. </a:t>
            </a:r>
            <a:r>
              <a:rPr lang="pl-PL" sz="2000" dirty="0"/>
              <a:t>Sąd okręgowy rozpoznaje ponadto środki odwoławcze od orzeczeń i zarządzeń wydanych w pierwszej instancji w sądzie rejonowym oraz inne sprawy przekazane mu przez ustawę. </a:t>
            </a:r>
            <a:r>
              <a:rPr lang="pl-PL" sz="2000" dirty="0">
                <a:sym typeface="Wingdings" panose="05000000000000000000" pitchFamily="2" charset="2"/>
              </a:rPr>
              <a:t> </a:t>
            </a:r>
            <a:r>
              <a:rPr lang="pl-PL" sz="2000" b="1" dirty="0">
                <a:sym typeface="Wingdings" panose="05000000000000000000" pitchFamily="2" charset="2"/>
              </a:rPr>
              <a:t>zażalenia, apelacje, skargi o wznowienie postępowania</a:t>
            </a:r>
            <a:endParaRPr lang="pl-PL" sz="2000" b="1" dirty="0"/>
          </a:p>
          <a:p>
            <a:pPr algn="just"/>
            <a:r>
              <a:rPr lang="pl-PL" sz="2000" b="1" dirty="0"/>
              <a:t>Art.  26.  [Sąd apelacyjny – właściwość funkcjonalna]</a:t>
            </a:r>
          </a:p>
          <a:p>
            <a:pPr algn="just"/>
            <a:r>
              <a:rPr lang="pl-PL" sz="2000" dirty="0"/>
              <a:t>Sąd apelacyjny rozpoznaje środki odwoławcze od orzeczeń i zarządzeń wydanych w pierwszej instancji w sądzie okręgowym oraz inne sprawy przekazane mu przez ustawę.</a:t>
            </a:r>
            <a:r>
              <a:rPr lang="pl-PL" sz="2000" dirty="0">
                <a:sym typeface="Wingdings" panose="05000000000000000000" pitchFamily="2" charset="2"/>
              </a:rPr>
              <a:t>  </a:t>
            </a:r>
            <a:r>
              <a:rPr lang="pl-PL" sz="2000" b="1" dirty="0">
                <a:sym typeface="Wingdings" panose="05000000000000000000" pitchFamily="2" charset="2"/>
              </a:rPr>
              <a:t>zażalenia, apelacje, skargi o wznowienie postępowania</a:t>
            </a:r>
            <a:endParaRPr lang="pl-PL" sz="2000" dirty="0"/>
          </a:p>
          <a:p>
            <a:pPr algn="just"/>
            <a:r>
              <a:rPr lang="pl-PL" sz="2000" b="1" dirty="0"/>
              <a:t>Art.  27.  [Sąd Najwyższy – właściwość funkcjonalna]</a:t>
            </a:r>
          </a:p>
          <a:p>
            <a:pPr algn="just"/>
            <a:r>
              <a:rPr lang="pl-PL" sz="2000" dirty="0"/>
              <a:t>Sąd Najwyższy rozpoznaje kasacje oraz środki odwoławcze i inne sprawy w wypadkach określonych w ustawie.</a:t>
            </a:r>
            <a:r>
              <a:rPr lang="pl-PL" sz="2000" dirty="0">
                <a:sym typeface="Wingdings" panose="05000000000000000000" pitchFamily="2" charset="2"/>
              </a:rPr>
              <a:t>  </a:t>
            </a:r>
            <a:r>
              <a:rPr lang="pl-PL" sz="2000" b="1" dirty="0">
                <a:sym typeface="Wingdings" panose="05000000000000000000" pitchFamily="2" charset="2"/>
              </a:rPr>
              <a:t>zażalenia, kasacje, skargi na orzeczenia sądu odwoławczego, skargi o wznowienie postępowania, „skargi nadzwyczajne”,</a:t>
            </a:r>
            <a:endParaRPr lang="pl-PL" sz="2000" dirty="0"/>
          </a:p>
          <a:p>
            <a:pPr algn="just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99760473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B16ECB-6C67-4F4A-AD1C-7EBB622B7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Łączność spraw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C83CC03-16BF-4115-9D5E-975F77CC8B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487691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B16ECB-6C67-4F4A-AD1C-7EBB622B7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Łączność spraw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997996-194A-4D8E-940B-471E721C3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2" y="2638044"/>
            <a:ext cx="11240086" cy="3790891"/>
          </a:xfrm>
        </p:spPr>
        <p:txBody>
          <a:bodyPr>
            <a:normAutofit/>
          </a:bodyPr>
          <a:lstStyle/>
          <a:p>
            <a:pPr algn="just"/>
            <a:r>
              <a:rPr lang="pl-PL" sz="2200" b="1" dirty="0"/>
              <a:t>Art.  33.  [Łączność podmiotowa]</a:t>
            </a:r>
          </a:p>
          <a:p>
            <a:pPr algn="just"/>
            <a:r>
              <a:rPr lang="pl-PL" sz="2200" b="1" dirty="0"/>
              <a:t>§  1. </a:t>
            </a:r>
            <a:r>
              <a:rPr lang="pl-PL" sz="2200" dirty="0"/>
              <a:t>Jeżeli tę samą osobę </a:t>
            </a:r>
            <a:r>
              <a:rPr lang="pl-PL" sz="2200" b="1" u="sng" dirty="0"/>
              <a:t>oskarżono o kilka przestępstw</a:t>
            </a:r>
            <a:r>
              <a:rPr lang="pl-PL" sz="2200" dirty="0"/>
              <a:t>, a sprawy należą do właściwości różnych sądów tego samego rzędu, </a:t>
            </a:r>
            <a:r>
              <a:rPr lang="pl-PL" sz="2200" b="1" u="sng" dirty="0"/>
              <a:t>właściwy jest sąd, w którego okręgu najpierw wszczęto postępowanie przygotowawcze</a:t>
            </a:r>
            <a:r>
              <a:rPr lang="pl-PL" sz="2200" dirty="0"/>
              <a:t>.</a:t>
            </a:r>
          </a:p>
          <a:p>
            <a:pPr algn="just"/>
            <a:r>
              <a:rPr lang="pl-PL" sz="2200" b="1" dirty="0"/>
              <a:t>§  2. </a:t>
            </a:r>
            <a:r>
              <a:rPr lang="pl-PL" sz="2200" dirty="0"/>
              <a:t>Jeżeli sprawy należą do właściwości sądów różnego rzędu, sprawę rozpoznaje sąd wyższego rzędu.</a:t>
            </a:r>
          </a:p>
          <a:p>
            <a:pPr marL="0" indent="0" algn="just">
              <a:buNone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306578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A31EAB-3F31-473F-A770-585862E54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29065"/>
            <a:ext cx="7729728" cy="1188720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Hierarchia źródeł prawa w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71044C-CE96-4778-8CC6-A24CD64FC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1617786"/>
            <a:ext cx="11366695" cy="4811150"/>
          </a:xfrm>
        </p:spPr>
        <p:txBody>
          <a:bodyPr>
            <a:normAutofit/>
          </a:bodyPr>
          <a:lstStyle/>
          <a:p>
            <a:pPr algn="just"/>
            <a:endParaRPr lang="pl-PL" sz="2500" b="1" dirty="0"/>
          </a:p>
          <a:p>
            <a:pPr algn="just"/>
            <a:endParaRPr lang="pl-PL" sz="2500" b="1" dirty="0"/>
          </a:p>
          <a:p>
            <a:pPr algn="just"/>
            <a:r>
              <a:rPr lang="pl-PL" sz="2500" b="1" dirty="0"/>
              <a:t>Art.  87.  [Źródła prawa powszechnie obowiązującego]</a:t>
            </a:r>
          </a:p>
          <a:p>
            <a:pPr algn="just"/>
            <a:r>
              <a:rPr lang="pl-PL" sz="2500" dirty="0"/>
              <a:t>1.  Źródłami powszechnie obowiązującego prawa Rzeczypospolitej Polskiej są: Konstytucja, ustawy, ratyfikowane umowy międzynarodowe oraz rozporządzenia.</a:t>
            </a:r>
          </a:p>
          <a:p>
            <a:pPr algn="just"/>
            <a:r>
              <a:rPr lang="pl-PL" sz="2500" dirty="0"/>
              <a:t>2.  Źródłami powszechnie obowiązującego prawa Rzeczypospolitej Polskiej są na obszarze działania organów, które je ustanowiły, akty prawa miejscowego.</a:t>
            </a:r>
          </a:p>
          <a:p>
            <a:pPr algn="just"/>
            <a:br>
              <a:rPr lang="pl-PL" sz="2500" dirty="0"/>
            </a:br>
            <a:endParaRPr lang="pl-PL" sz="2500" dirty="0"/>
          </a:p>
        </p:txBody>
      </p:sp>
    </p:spTree>
    <p:extLst>
      <p:ext uri="{BB962C8B-B14F-4D97-AF65-F5344CB8AC3E}">
        <p14:creationId xmlns:p14="http://schemas.microsoft.com/office/powerpoint/2010/main" val="385807659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B16ECB-6C67-4F4A-AD1C-7EBB622B7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Łączność spraw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997996-194A-4D8E-940B-471E721C3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2638044"/>
            <a:ext cx="11338560" cy="3917501"/>
          </a:xfrm>
        </p:spPr>
        <p:txBody>
          <a:bodyPr>
            <a:noAutofit/>
          </a:bodyPr>
          <a:lstStyle/>
          <a:p>
            <a:pPr algn="just"/>
            <a:r>
              <a:rPr lang="pl-PL" sz="2200" b="1" dirty="0"/>
              <a:t>Art.  34.  [Łączność przedmiotowa]</a:t>
            </a:r>
          </a:p>
          <a:p>
            <a:pPr algn="just"/>
            <a:r>
              <a:rPr lang="pl-PL" sz="2200" b="1" dirty="0"/>
              <a:t>§  1. </a:t>
            </a:r>
            <a:r>
              <a:rPr lang="pl-PL" sz="2200" dirty="0"/>
              <a:t>Sąd właściwy dla </a:t>
            </a:r>
            <a:r>
              <a:rPr lang="pl-PL" sz="2200" b="1" u="sng" dirty="0"/>
              <a:t>sprawców</a:t>
            </a:r>
            <a:r>
              <a:rPr lang="pl-PL" sz="2200" dirty="0"/>
              <a:t> przestępstw jest również właściwy dla </a:t>
            </a:r>
            <a:r>
              <a:rPr lang="pl-PL" sz="2200" b="1" u="sng" dirty="0"/>
              <a:t>pomocników</a:t>
            </a:r>
            <a:r>
              <a:rPr lang="pl-PL" sz="2200" dirty="0"/>
              <a:t>, </a:t>
            </a:r>
            <a:r>
              <a:rPr lang="pl-PL" sz="2200" b="1" u="sng" dirty="0"/>
              <a:t>podżegaczy</a:t>
            </a:r>
            <a:r>
              <a:rPr lang="pl-PL" sz="2200" dirty="0"/>
              <a:t> oraz </a:t>
            </a:r>
            <a:r>
              <a:rPr lang="pl-PL" sz="2200" b="1" u="sng" dirty="0"/>
              <a:t>innych osób, których przestępstwo pozostaje w ścisłym związku z przestępstwem sprawcy</a:t>
            </a:r>
            <a:r>
              <a:rPr lang="pl-PL" sz="2200" dirty="0"/>
              <a:t>, jeżeli postępowanie przeciwko nim toczy się jednocześnie.</a:t>
            </a:r>
          </a:p>
          <a:p>
            <a:pPr algn="just"/>
            <a:r>
              <a:rPr lang="pl-PL" sz="2200" b="1" dirty="0"/>
              <a:t>§  2. </a:t>
            </a:r>
            <a:r>
              <a:rPr lang="pl-PL" sz="2200" dirty="0"/>
              <a:t>Sprawy osób wymienionych w § 1 powinny być połączone we wspólnym postępowaniu; przepis art. 33 stosuje się odpowiednio.</a:t>
            </a:r>
          </a:p>
          <a:p>
            <a:pPr algn="just"/>
            <a:r>
              <a:rPr lang="pl-PL" sz="2200" b="1" dirty="0"/>
              <a:t>§  3. </a:t>
            </a:r>
            <a:r>
              <a:rPr lang="pl-PL" sz="2200" dirty="0"/>
              <a:t>Jeżeli zachodzą okoliczności utrudniające łączne rozpoznanie spraw, o których mowa w § 1 i 2, można wyłączyć i odrębnie rozpoznać sprawę poszczególnych osób lub o poszczególne czyny; sprawa wyłączona podlega rozpoznaniu przez sąd właściwy według zasad ogólnych.</a:t>
            </a:r>
          </a:p>
          <a:p>
            <a:pPr marL="0" indent="0" algn="just">
              <a:buNone/>
            </a:pPr>
            <a:br>
              <a:rPr lang="pl-PL" sz="2200" dirty="0"/>
            </a:b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9369673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37DF03-5557-49B2-A2D2-7397FD618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Właściwość delegacyjna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CC1875-D57F-413F-A29C-8DF7CD4B5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2638044"/>
            <a:ext cx="11155680" cy="37346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br>
              <a:rPr lang="pl-PL" b="1" dirty="0"/>
            </a:br>
            <a:r>
              <a:rPr lang="pl-PL" b="1" dirty="0"/>
              <a:t>właściwość delegacyjna – właściwość ze względu na ekonomikę procesową, bądź dobro wymiaru sprawiedliwości. </a:t>
            </a:r>
          </a:p>
          <a:p>
            <a:pPr algn="just"/>
            <a:r>
              <a:rPr lang="pl-PL" b="1" dirty="0"/>
              <a:t>Art.  36.  [Przekazanie sprawy – ekonomia procesowa]</a:t>
            </a:r>
          </a:p>
          <a:p>
            <a:pPr algn="just"/>
            <a:r>
              <a:rPr lang="pl-PL" dirty="0"/>
              <a:t>Sąd wyższego rzędu nad sądem właściwym może przekazać sprawę innemu sądowi równorzędnemu, jeżeli większość osób, które należy wezwać na rozprawę, zamieszkuje blisko tego sądu, a z dala od sądu właściwego.</a:t>
            </a:r>
          </a:p>
          <a:p>
            <a:pPr algn="just"/>
            <a:r>
              <a:rPr lang="pl-PL" b="1" dirty="0"/>
              <a:t>Art.  37.  [Przekazanie sprawy – dobro wymiaru sprawiedliwości]</a:t>
            </a:r>
          </a:p>
          <a:p>
            <a:pPr algn="just"/>
            <a:r>
              <a:rPr lang="pl-PL" dirty="0"/>
              <a:t>Sąd Najwyższy może z inicjatywy właściwego sądu przekazać sprawę do rozpoznania innemu sądowi równorzędnemu, jeżeli wymaga tego dobro wymiaru sprawiedliwości.</a:t>
            </a:r>
            <a:br>
              <a:rPr lang="pl-PL" dirty="0"/>
            </a:br>
            <a:br>
              <a:rPr lang="pl-PL" dirty="0"/>
            </a:b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257724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AD95F2-8545-4697-9F9D-8F33E9716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Spory o właściwość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48C6A7-EBFB-4AFE-9403-DD670D44D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655" y="2638044"/>
            <a:ext cx="10832123" cy="4001907"/>
          </a:xfrm>
        </p:spPr>
        <p:txBody>
          <a:bodyPr>
            <a:normAutofit/>
          </a:bodyPr>
          <a:lstStyle/>
          <a:p>
            <a:r>
              <a:rPr lang="pl-PL" b="1" dirty="0"/>
              <a:t>Art.  38.  [Spory o właściwość] </a:t>
            </a:r>
            <a:endParaRPr lang="pl-PL" dirty="0"/>
          </a:p>
          <a:p>
            <a:r>
              <a:rPr lang="pl-PL" b="1" dirty="0"/>
              <a:t>§  1.  </a:t>
            </a:r>
            <a:r>
              <a:rPr lang="pl-PL" b="1" baseline="30000" dirty="0"/>
              <a:t>7</a:t>
            </a:r>
            <a:r>
              <a:rPr lang="pl-PL" b="1" dirty="0"/>
              <a:t> </a:t>
            </a:r>
            <a:r>
              <a:rPr lang="pl-PL" dirty="0"/>
              <a:t> Spór o właściwość między sądami rozstrzyga ostatecznie sąd wyższego rzędu właściwy ze względu na siedzibę sądu, który pierwszy wszczął spór. Spór o właściwość między sądem rejonowym a sądem okręgowym rozstrzyga sąd apelacyjny, a spór o właściwość między sądem apelacyjnym a innym sądem powszechnym - Sąd Najwyższy.</a:t>
            </a:r>
          </a:p>
          <a:p>
            <a:r>
              <a:rPr lang="pl-PL" b="1" dirty="0"/>
              <a:t>§  2.  </a:t>
            </a:r>
            <a:r>
              <a:rPr lang="pl-PL" dirty="0"/>
              <a:t>W czasie trwania sporu każdy z tych sądów przedsiębierze czynności niecierpiące zwłoki.</a:t>
            </a:r>
          </a:p>
          <a:p>
            <a:pPr algn="just"/>
            <a:r>
              <a:rPr lang="pl-PL" sz="2200" b="1" dirty="0"/>
              <a:t>Art.  39.  [Spór kompetencyjny sądu powszechnego i sądu wojskowego]</a:t>
            </a:r>
          </a:p>
          <a:p>
            <a:pPr algn="just"/>
            <a:r>
              <a:rPr lang="pl-PL" sz="2200" dirty="0"/>
              <a:t>Jeżeli sąd wojskowy przekaże sprawę sądowi powszechnemu lub nie przyjmie sprawy przekazanej mu przez sąd powszechny, sprawę rozpoznaje sąd powszechny.</a:t>
            </a:r>
            <a:br>
              <a:rPr lang="pl-PL" sz="2200" dirty="0"/>
            </a:b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3394494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DC46A76B-6521-4BB7-8699-CB1553D3B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1307"/>
            <a:ext cx="7729728" cy="1188720"/>
          </a:xfrm>
        </p:spPr>
        <p:txBody>
          <a:bodyPr/>
          <a:lstStyle/>
          <a:p>
            <a:r>
              <a:rPr lang="pl-PL" dirty="0"/>
              <a:t>Skład sądu</a:t>
            </a:r>
            <a:endParaRPr lang="en-GB" dirty="0"/>
          </a:p>
        </p:txBody>
      </p:sp>
      <p:graphicFrame>
        <p:nvGraphicFramePr>
          <p:cNvPr id="3" name="Symbol zastępczy zawartości 2">
            <a:extLst>
              <a:ext uri="{FF2B5EF4-FFF2-40B4-BE49-F238E27FC236}">
                <a16:creationId xmlns:a16="http://schemas.microsoft.com/office/drawing/2014/main" id="{60270A19-EF5B-48E2-A85A-89663617C2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4572" y="1450027"/>
          <a:ext cx="11254154" cy="4964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26605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DC46A76B-6521-4BB7-8699-CB1553D3B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1307"/>
            <a:ext cx="7729728" cy="1188720"/>
          </a:xfrm>
        </p:spPr>
        <p:txBody>
          <a:bodyPr/>
          <a:lstStyle/>
          <a:p>
            <a:r>
              <a:rPr lang="pl-PL" dirty="0"/>
              <a:t>Skład sądu</a:t>
            </a:r>
            <a:endParaRPr lang="en-GB" dirty="0"/>
          </a:p>
        </p:txBody>
      </p:sp>
      <p:graphicFrame>
        <p:nvGraphicFramePr>
          <p:cNvPr id="3" name="Symbol zastępczy zawartości 2">
            <a:extLst>
              <a:ext uri="{FF2B5EF4-FFF2-40B4-BE49-F238E27FC236}">
                <a16:creationId xmlns:a16="http://schemas.microsoft.com/office/drawing/2014/main" id="{60270A19-EF5B-48E2-A85A-89663617C2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4572" y="1450027"/>
          <a:ext cx="11254154" cy="4964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815860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7D7FD5B-C359-4254-90CB-96C3780B9238}"/>
              </a:ext>
            </a:extLst>
          </p:cNvPr>
          <p:cNvGraphicFramePr/>
          <p:nvPr/>
        </p:nvGraphicFramePr>
        <p:xfrm>
          <a:off x="209550" y="379857"/>
          <a:ext cx="10058400" cy="1609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Symbol zastępczy zawartości 1">
            <a:extLst>
              <a:ext uri="{FF2B5EF4-FFF2-40B4-BE49-F238E27FC236}">
                <a16:creationId xmlns:a16="http://schemas.microsoft.com/office/drawing/2014/main" id="{775D9083-0214-48E4-AEAB-011106BD96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118170" y="2152358"/>
          <a:ext cx="11892827" cy="4325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" name="Grafika 4" descr="Drużyna">
            <a:extLst>
              <a:ext uri="{FF2B5EF4-FFF2-40B4-BE49-F238E27FC236}">
                <a16:creationId xmlns:a16="http://schemas.microsoft.com/office/drawing/2014/main" id="{C212B9CF-3281-415A-9301-EE2C9A3E869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353550" y="0"/>
            <a:ext cx="26289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61832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C7E0A5-9825-4FA8-99E4-92F2A9D0F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76901"/>
            <a:ext cx="7729728" cy="1188720"/>
          </a:xfrm>
        </p:spPr>
        <p:txBody>
          <a:bodyPr/>
          <a:lstStyle/>
          <a:p>
            <a:r>
              <a:rPr lang="pl-PL" dirty="0"/>
              <a:t>Spór o pojęcie strony procesu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BEEBE2-22E7-4B82-B1DA-0EE78FEBF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429" y="1597035"/>
            <a:ext cx="10638971" cy="1672637"/>
          </a:xfrm>
        </p:spPr>
        <p:txBody>
          <a:bodyPr>
            <a:normAutofit/>
          </a:bodyPr>
          <a:lstStyle/>
          <a:p>
            <a:pPr algn="just"/>
            <a:r>
              <a:rPr lang="pl-PL" sz="2200" b="1" u="sng" dirty="0"/>
              <a:t>Uczestnik</a:t>
            </a:r>
            <a:r>
              <a:rPr lang="pl-PL" sz="2200" dirty="0"/>
              <a:t> – podmiot występujący w procesie w roli przewidzianej przez prawo karne procesowe (np. świadek), </a:t>
            </a:r>
          </a:p>
          <a:p>
            <a:pPr algn="just"/>
            <a:r>
              <a:rPr lang="pl-PL" sz="2200" b="1" u="sng" dirty="0"/>
              <a:t>Strona</a:t>
            </a:r>
            <a:r>
              <a:rPr lang="pl-PL" sz="2200" dirty="0"/>
              <a:t> – uczestnik procesu posiadający interes w określony rozstrzygnięciu procesu</a:t>
            </a:r>
          </a:p>
          <a:p>
            <a:pPr algn="just"/>
            <a:endParaRPr lang="pl-PL" sz="22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CD9861D-5090-40AD-A54F-25CB67681324}"/>
              </a:ext>
            </a:extLst>
          </p:cNvPr>
          <p:cNvGraphicFramePr/>
          <p:nvPr/>
        </p:nvGraphicFramePr>
        <p:xfrm>
          <a:off x="1566671" y="3449035"/>
          <a:ext cx="8913759" cy="3293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710449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7D7FD5B-C359-4254-90CB-96C3780B9238}"/>
              </a:ext>
            </a:extLst>
          </p:cNvPr>
          <p:cNvGraphicFramePr/>
          <p:nvPr/>
        </p:nvGraphicFramePr>
        <p:xfrm>
          <a:off x="1069848" y="484632"/>
          <a:ext cx="10058400" cy="1609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Symbol zastępczy zawartości 1">
            <a:extLst>
              <a:ext uri="{FF2B5EF4-FFF2-40B4-BE49-F238E27FC236}">
                <a16:creationId xmlns:a16="http://schemas.microsoft.com/office/drawing/2014/main" id="{BB933209-83A6-4904-8451-C944BD8DA23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4234" y="2638044"/>
          <a:ext cx="10986868" cy="4058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" name="Grafika 4" descr="Drużyna">
            <a:extLst>
              <a:ext uri="{FF2B5EF4-FFF2-40B4-BE49-F238E27FC236}">
                <a16:creationId xmlns:a16="http://schemas.microsoft.com/office/drawing/2014/main" id="{04A9230B-FD84-4E51-9DC6-9083FC7A717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401050" y="560451"/>
            <a:ext cx="26289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08092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ED7C1C-1FB8-4351-AC92-945439360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93" y="311549"/>
            <a:ext cx="7729728" cy="1188720"/>
          </a:xfrm>
        </p:spPr>
        <p:txBody>
          <a:bodyPr/>
          <a:lstStyle/>
          <a:p>
            <a:r>
              <a:rPr lang="pl-PL" dirty="0"/>
              <a:t>Rodzaje stron procesowych</a:t>
            </a:r>
            <a:endParaRPr lang="en-GB" dirty="0"/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52BF305D-8128-4913-B2A1-43CD1BA82F0C}"/>
              </a:ext>
            </a:extLst>
          </p:cNvPr>
          <p:cNvGrpSpPr/>
          <p:nvPr/>
        </p:nvGrpSpPr>
        <p:grpSpPr>
          <a:xfrm>
            <a:off x="632619" y="2270129"/>
            <a:ext cx="11086416" cy="3971014"/>
            <a:chOff x="632619" y="2255615"/>
            <a:chExt cx="11086416" cy="3558711"/>
          </a:xfrm>
        </p:grpSpPr>
        <p:sp>
          <p:nvSpPr>
            <p:cNvPr id="6" name="Kształt litery L 5">
              <a:extLst>
                <a:ext uri="{FF2B5EF4-FFF2-40B4-BE49-F238E27FC236}">
                  <a16:creationId xmlns:a16="http://schemas.microsoft.com/office/drawing/2014/main" id="{A6B8E47C-242E-4920-BD56-79EA36536351}"/>
                </a:ext>
              </a:extLst>
            </p:cNvPr>
            <p:cNvSpPr/>
            <p:nvPr/>
          </p:nvSpPr>
          <p:spPr>
            <a:xfrm rot="5400000">
              <a:off x="885742" y="4431269"/>
              <a:ext cx="762444" cy="1268689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Dowolny kształt: kształt 6">
              <a:extLst>
                <a:ext uri="{FF2B5EF4-FFF2-40B4-BE49-F238E27FC236}">
                  <a16:creationId xmlns:a16="http://schemas.microsoft.com/office/drawing/2014/main" id="{F4ED2665-8C18-4B9E-AE4B-CAD68D35527A}"/>
                </a:ext>
              </a:extLst>
            </p:cNvPr>
            <p:cNvSpPr/>
            <p:nvPr/>
          </p:nvSpPr>
          <p:spPr>
            <a:xfrm>
              <a:off x="758471" y="4810334"/>
              <a:ext cx="1145380" cy="1003992"/>
            </a:xfrm>
            <a:custGeom>
              <a:avLst/>
              <a:gdLst>
                <a:gd name="connsiteX0" fmla="*/ 0 w 1145380"/>
                <a:gd name="connsiteY0" fmla="*/ 0 h 1003992"/>
                <a:gd name="connsiteX1" fmla="*/ 1145380 w 1145380"/>
                <a:gd name="connsiteY1" fmla="*/ 0 h 1003992"/>
                <a:gd name="connsiteX2" fmla="*/ 1145380 w 1145380"/>
                <a:gd name="connsiteY2" fmla="*/ 1003992 h 1003992"/>
                <a:gd name="connsiteX3" fmla="*/ 0 w 1145380"/>
                <a:gd name="connsiteY3" fmla="*/ 1003992 h 1003992"/>
                <a:gd name="connsiteX4" fmla="*/ 0 w 1145380"/>
                <a:gd name="connsiteY4" fmla="*/ 0 h 1003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5380" h="1003992">
                  <a:moveTo>
                    <a:pt x="0" y="0"/>
                  </a:moveTo>
                  <a:lnTo>
                    <a:pt x="1145380" y="0"/>
                  </a:lnTo>
                  <a:lnTo>
                    <a:pt x="1145380" y="1003992"/>
                  </a:lnTo>
                  <a:lnTo>
                    <a:pt x="0" y="100399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0" lvl="0" indent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Strona postępowania przygotowawczego (np. podejrzany)</a:t>
              </a:r>
            </a:p>
          </p:txBody>
        </p:sp>
        <p:sp>
          <p:nvSpPr>
            <p:cNvPr id="8" name="Trójkąt równoramienny 7">
              <a:extLst>
                <a:ext uri="{FF2B5EF4-FFF2-40B4-BE49-F238E27FC236}">
                  <a16:creationId xmlns:a16="http://schemas.microsoft.com/office/drawing/2014/main" id="{D537D0EA-B75B-4139-9674-972B97EED485}"/>
                </a:ext>
              </a:extLst>
            </p:cNvPr>
            <p:cNvSpPr/>
            <p:nvPr/>
          </p:nvSpPr>
          <p:spPr>
            <a:xfrm>
              <a:off x="1687742" y="4337867"/>
              <a:ext cx="216109" cy="216109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Kształt litery L 8">
              <a:extLst>
                <a:ext uri="{FF2B5EF4-FFF2-40B4-BE49-F238E27FC236}">
                  <a16:creationId xmlns:a16="http://schemas.microsoft.com/office/drawing/2014/main" id="{112A9710-70C2-4CC5-A22D-1936226F2D4C}"/>
                </a:ext>
              </a:extLst>
            </p:cNvPr>
            <p:cNvSpPr/>
            <p:nvPr/>
          </p:nvSpPr>
          <p:spPr>
            <a:xfrm rot="5400000">
              <a:off x="2287911" y="4084301"/>
              <a:ext cx="762444" cy="1268689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Dowolny kształt: kształt 9">
              <a:extLst>
                <a:ext uri="{FF2B5EF4-FFF2-40B4-BE49-F238E27FC236}">
                  <a16:creationId xmlns:a16="http://schemas.microsoft.com/office/drawing/2014/main" id="{87047C6E-17F9-4CC1-BFB1-CDBA67C95304}"/>
                </a:ext>
              </a:extLst>
            </p:cNvPr>
            <p:cNvSpPr/>
            <p:nvPr/>
          </p:nvSpPr>
          <p:spPr>
            <a:xfrm>
              <a:off x="2160640" y="4463366"/>
              <a:ext cx="1145380" cy="1003992"/>
            </a:xfrm>
            <a:custGeom>
              <a:avLst/>
              <a:gdLst>
                <a:gd name="connsiteX0" fmla="*/ 0 w 1145380"/>
                <a:gd name="connsiteY0" fmla="*/ 0 h 1003992"/>
                <a:gd name="connsiteX1" fmla="*/ 1145380 w 1145380"/>
                <a:gd name="connsiteY1" fmla="*/ 0 h 1003992"/>
                <a:gd name="connsiteX2" fmla="*/ 1145380 w 1145380"/>
                <a:gd name="connsiteY2" fmla="*/ 1003992 h 1003992"/>
                <a:gd name="connsiteX3" fmla="*/ 0 w 1145380"/>
                <a:gd name="connsiteY3" fmla="*/ 1003992 h 1003992"/>
                <a:gd name="connsiteX4" fmla="*/ 0 w 1145380"/>
                <a:gd name="connsiteY4" fmla="*/ 0 h 1003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5380" h="1003992">
                  <a:moveTo>
                    <a:pt x="0" y="0"/>
                  </a:moveTo>
                  <a:lnTo>
                    <a:pt x="1145380" y="0"/>
                  </a:lnTo>
                  <a:lnTo>
                    <a:pt x="1145380" y="1003992"/>
                  </a:lnTo>
                  <a:lnTo>
                    <a:pt x="0" y="100399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0" lvl="0" indent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Strona postępowania sądowego (np. oskarżony)</a:t>
              </a:r>
            </a:p>
          </p:txBody>
        </p:sp>
        <p:sp>
          <p:nvSpPr>
            <p:cNvPr id="11" name="Trójkąt równoramienny 10">
              <a:extLst>
                <a:ext uri="{FF2B5EF4-FFF2-40B4-BE49-F238E27FC236}">
                  <a16:creationId xmlns:a16="http://schemas.microsoft.com/office/drawing/2014/main" id="{467E3976-B9F8-4486-BC11-19079A2B0A62}"/>
                </a:ext>
              </a:extLst>
            </p:cNvPr>
            <p:cNvSpPr/>
            <p:nvPr/>
          </p:nvSpPr>
          <p:spPr>
            <a:xfrm>
              <a:off x="3089911" y="3990899"/>
              <a:ext cx="216109" cy="216109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Kształt litery L 11">
              <a:extLst>
                <a:ext uri="{FF2B5EF4-FFF2-40B4-BE49-F238E27FC236}">
                  <a16:creationId xmlns:a16="http://schemas.microsoft.com/office/drawing/2014/main" id="{90466366-5F04-45D1-A6A3-81896187E3A6}"/>
                </a:ext>
              </a:extLst>
            </p:cNvPr>
            <p:cNvSpPr/>
            <p:nvPr/>
          </p:nvSpPr>
          <p:spPr>
            <a:xfrm rot="5400000">
              <a:off x="3690080" y="3737333"/>
              <a:ext cx="762444" cy="1268689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C5A01493-2A55-490D-9578-E6E7B74A5976}"/>
                </a:ext>
              </a:extLst>
            </p:cNvPr>
            <p:cNvSpPr/>
            <p:nvPr/>
          </p:nvSpPr>
          <p:spPr>
            <a:xfrm>
              <a:off x="3562809" y="4116398"/>
              <a:ext cx="1145380" cy="1003992"/>
            </a:xfrm>
            <a:custGeom>
              <a:avLst/>
              <a:gdLst>
                <a:gd name="connsiteX0" fmla="*/ 0 w 1145380"/>
                <a:gd name="connsiteY0" fmla="*/ 0 h 1003992"/>
                <a:gd name="connsiteX1" fmla="*/ 1145380 w 1145380"/>
                <a:gd name="connsiteY1" fmla="*/ 0 h 1003992"/>
                <a:gd name="connsiteX2" fmla="*/ 1145380 w 1145380"/>
                <a:gd name="connsiteY2" fmla="*/ 1003992 h 1003992"/>
                <a:gd name="connsiteX3" fmla="*/ 0 w 1145380"/>
                <a:gd name="connsiteY3" fmla="*/ 1003992 h 1003992"/>
                <a:gd name="connsiteX4" fmla="*/ 0 w 1145380"/>
                <a:gd name="connsiteY4" fmla="*/ 0 h 1003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5380" h="1003992">
                  <a:moveTo>
                    <a:pt x="0" y="0"/>
                  </a:moveTo>
                  <a:lnTo>
                    <a:pt x="1145380" y="0"/>
                  </a:lnTo>
                  <a:lnTo>
                    <a:pt x="1145380" y="1003992"/>
                  </a:lnTo>
                  <a:lnTo>
                    <a:pt x="0" y="100399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0" lvl="0" indent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Strona zasadnicza (np. pokrzywdzony) </a:t>
              </a:r>
            </a:p>
          </p:txBody>
        </p:sp>
        <p:sp>
          <p:nvSpPr>
            <p:cNvPr id="14" name="Trójkąt równoramienny 13">
              <a:extLst>
                <a:ext uri="{FF2B5EF4-FFF2-40B4-BE49-F238E27FC236}">
                  <a16:creationId xmlns:a16="http://schemas.microsoft.com/office/drawing/2014/main" id="{1C583CD7-C4BB-4FA9-A862-76989D321A27}"/>
                </a:ext>
              </a:extLst>
            </p:cNvPr>
            <p:cNvSpPr/>
            <p:nvPr/>
          </p:nvSpPr>
          <p:spPr>
            <a:xfrm>
              <a:off x="4492080" y="3643931"/>
              <a:ext cx="216109" cy="216109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Kształt litery L 14">
              <a:extLst>
                <a:ext uri="{FF2B5EF4-FFF2-40B4-BE49-F238E27FC236}">
                  <a16:creationId xmlns:a16="http://schemas.microsoft.com/office/drawing/2014/main" id="{E9246636-53AB-4DC6-B05A-EF1314CBC13E}"/>
                </a:ext>
              </a:extLst>
            </p:cNvPr>
            <p:cNvSpPr/>
            <p:nvPr/>
          </p:nvSpPr>
          <p:spPr>
            <a:xfrm rot="5400000">
              <a:off x="5092249" y="3390365"/>
              <a:ext cx="762444" cy="1268689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Dowolny kształt: kształt 15">
              <a:extLst>
                <a:ext uri="{FF2B5EF4-FFF2-40B4-BE49-F238E27FC236}">
                  <a16:creationId xmlns:a16="http://schemas.microsoft.com/office/drawing/2014/main" id="{7B9DCAE2-75A8-401C-B34D-0E38B3D0B821}"/>
                </a:ext>
              </a:extLst>
            </p:cNvPr>
            <p:cNvSpPr/>
            <p:nvPr/>
          </p:nvSpPr>
          <p:spPr>
            <a:xfrm>
              <a:off x="4964978" y="3769430"/>
              <a:ext cx="1145380" cy="1003992"/>
            </a:xfrm>
            <a:custGeom>
              <a:avLst/>
              <a:gdLst>
                <a:gd name="connsiteX0" fmla="*/ 0 w 1145380"/>
                <a:gd name="connsiteY0" fmla="*/ 0 h 1003992"/>
                <a:gd name="connsiteX1" fmla="*/ 1145380 w 1145380"/>
                <a:gd name="connsiteY1" fmla="*/ 0 h 1003992"/>
                <a:gd name="connsiteX2" fmla="*/ 1145380 w 1145380"/>
                <a:gd name="connsiteY2" fmla="*/ 1003992 h 1003992"/>
                <a:gd name="connsiteX3" fmla="*/ 0 w 1145380"/>
                <a:gd name="connsiteY3" fmla="*/ 1003992 h 1003992"/>
                <a:gd name="connsiteX4" fmla="*/ 0 w 1145380"/>
                <a:gd name="connsiteY4" fmla="*/ 0 h 1003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5380" h="1003992">
                  <a:moveTo>
                    <a:pt x="0" y="0"/>
                  </a:moveTo>
                  <a:lnTo>
                    <a:pt x="1145380" y="0"/>
                  </a:lnTo>
                  <a:lnTo>
                    <a:pt x="1145380" y="1003992"/>
                  </a:lnTo>
                  <a:lnTo>
                    <a:pt x="0" y="100399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0" lvl="0" indent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Strona szczególna (np. interwenient) </a:t>
              </a:r>
            </a:p>
          </p:txBody>
        </p:sp>
        <p:sp>
          <p:nvSpPr>
            <p:cNvPr id="17" name="Trójkąt równoramienny 16">
              <a:extLst>
                <a:ext uri="{FF2B5EF4-FFF2-40B4-BE49-F238E27FC236}">
                  <a16:creationId xmlns:a16="http://schemas.microsoft.com/office/drawing/2014/main" id="{8E10AADA-F341-4FB7-91F7-623737C49EE1}"/>
                </a:ext>
              </a:extLst>
            </p:cNvPr>
            <p:cNvSpPr/>
            <p:nvPr/>
          </p:nvSpPr>
          <p:spPr>
            <a:xfrm>
              <a:off x="5894249" y="3296962"/>
              <a:ext cx="216109" cy="216109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Kształt litery L 17">
              <a:extLst>
                <a:ext uri="{FF2B5EF4-FFF2-40B4-BE49-F238E27FC236}">
                  <a16:creationId xmlns:a16="http://schemas.microsoft.com/office/drawing/2014/main" id="{3D279DD0-BD72-47CC-B064-D5171B6D9550}"/>
                </a:ext>
              </a:extLst>
            </p:cNvPr>
            <p:cNvSpPr/>
            <p:nvPr/>
          </p:nvSpPr>
          <p:spPr>
            <a:xfrm rot="5400000">
              <a:off x="6494418" y="3043397"/>
              <a:ext cx="762444" cy="1268689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Dowolny kształt: kształt 18">
              <a:extLst>
                <a:ext uri="{FF2B5EF4-FFF2-40B4-BE49-F238E27FC236}">
                  <a16:creationId xmlns:a16="http://schemas.microsoft.com/office/drawing/2014/main" id="{534CD385-DF42-4D4B-B3C0-43A25D2ADFB9}"/>
                </a:ext>
              </a:extLst>
            </p:cNvPr>
            <p:cNvSpPr/>
            <p:nvPr/>
          </p:nvSpPr>
          <p:spPr>
            <a:xfrm>
              <a:off x="6367147" y="3422461"/>
              <a:ext cx="1145380" cy="1003992"/>
            </a:xfrm>
            <a:custGeom>
              <a:avLst/>
              <a:gdLst>
                <a:gd name="connsiteX0" fmla="*/ 0 w 1145380"/>
                <a:gd name="connsiteY0" fmla="*/ 0 h 1003992"/>
                <a:gd name="connsiteX1" fmla="*/ 1145380 w 1145380"/>
                <a:gd name="connsiteY1" fmla="*/ 0 h 1003992"/>
                <a:gd name="connsiteX2" fmla="*/ 1145380 w 1145380"/>
                <a:gd name="connsiteY2" fmla="*/ 1003992 h 1003992"/>
                <a:gd name="connsiteX3" fmla="*/ 0 w 1145380"/>
                <a:gd name="connsiteY3" fmla="*/ 1003992 h 1003992"/>
                <a:gd name="connsiteX4" fmla="*/ 0 w 1145380"/>
                <a:gd name="connsiteY4" fmla="*/ 0 h 1003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5380" h="1003992">
                  <a:moveTo>
                    <a:pt x="0" y="0"/>
                  </a:moveTo>
                  <a:lnTo>
                    <a:pt x="1145380" y="0"/>
                  </a:lnTo>
                  <a:lnTo>
                    <a:pt x="1145380" y="1003992"/>
                  </a:lnTo>
                  <a:lnTo>
                    <a:pt x="0" y="100399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0" lvl="0" indent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Strona czynna (oskarżyciel) </a:t>
              </a:r>
            </a:p>
          </p:txBody>
        </p:sp>
        <p:sp>
          <p:nvSpPr>
            <p:cNvPr id="20" name="Trójkąt równoramienny 19">
              <a:extLst>
                <a:ext uri="{FF2B5EF4-FFF2-40B4-BE49-F238E27FC236}">
                  <a16:creationId xmlns:a16="http://schemas.microsoft.com/office/drawing/2014/main" id="{6B76D288-44ED-451B-AF2D-2504677E99D7}"/>
                </a:ext>
              </a:extLst>
            </p:cNvPr>
            <p:cNvSpPr/>
            <p:nvPr/>
          </p:nvSpPr>
          <p:spPr>
            <a:xfrm>
              <a:off x="7296418" y="2949994"/>
              <a:ext cx="216109" cy="216109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Kształt litery L 20">
              <a:extLst>
                <a:ext uri="{FF2B5EF4-FFF2-40B4-BE49-F238E27FC236}">
                  <a16:creationId xmlns:a16="http://schemas.microsoft.com/office/drawing/2014/main" id="{6C4B1EB2-65C2-4C2C-9332-BB7A7D181B5F}"/>
                </a:ext>
              </a:extLst>
            </p:cNvPr>
            <p:cNvSpPr/>
            <p:nvPr/>
          </p:nvSpPr>
          <p:spPr>
            <a:xfrm rot="5400000">
              <a:off x="7896587" y="2696428"/>
              <a:ext cx="762444" cy="1268689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Dowolny kształt: kształt 21">
              <a:extLst>
                <a:ext uri="{FF2B5EF4-FFF2-40B4-BE49-F238E27FC236}">
                  <a16:creationId xmlns:a16="http://schemas.microsoft.com/office/drawing/2014/main" id="{0F4270B4-2F50-44F7-8E56-254B2583A7DA}"/>
                </a:ext>
              </a:extLst>
            </p:cNvPr>
            <p:cNvSpPr/>
            <p:nvPr/>
          </p:nvSpPr>
          <p:spPr>
            <a:xfrm>
              <a:off x="7769317" y="3075493"/>
              <a:ext cx="1145380" cy="1003992"/>
            </a:xfrm>
            <a:custGeom>
              <a:avLst/>
              <a:gdLst>
                <a:gd name="connsiteX0" fmla="*/ 0 w 1145380"/>
                <a:gd name="connsiteY0" fmla="*/ 0 h 1003992"/>
                <a:gd name="connsiteX1" fmla="*/ 1145380 w 1145380"/>
                <a:gd name="connsiteY1" fmla="*/ 0 h 1003992"/>
                <a:gd name="connsiteX2" fmla="*/ 1145380 w 1145380"/>
                <a:gd name="connsiteY2" fmla="*/ 1003992 h 1003992"/>
                <a:gd name="connsiteX3" fmla="*/ 0 w 1145380"/>
                <a:gd name="connsiteY3" fmla="*/ 1003992 h 1003992"/>
                <a:gd name="connsiteX4" fmla="*/ 0 w 1145380"/>
                <a:gd name="connsiteY4" fmla="*/ 0 h 1003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5380" h="1003992">
                  <a:moveTo>
                    <a:pt x="0" y="0"/>
                  </a:moveTo>
                  <a:lnTo>
                    <a:pt x="1145380" y="0"/>
                  </a:lnTo>
                  <a:lnTo>
                    <a:pt x="1145380" y="1003992"/>
                  </a:lnTo>
                  <a:lnTo>
                    <a:pt x="0" y="100399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0" lvl="0" indent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Strona bierna (oskarżony) </a:t>
              </a:r>
            </a:p>
          </p:txBody>
        </p:sp>
        <p:sp>
          <p:nvSpPr>
            <p:cNvPr id="23" name="Trójkąt równoramienny 22">
              <a:extLst>
                <a:ext uri="{FF2B5EF4-FFF2-40B4-BE49-F238E27FC236}">
                  <a16:creationId xmlns:a16="http://schemas.microsoft.com/office/drawing/2014/main" id="{27001016-7F52-427B-8C45-60E4A0BC06F9}"/>
                </a:ext>
              </a:extLst>
            </p:cNvPr>
            <p:cNvSpPr/>
            <p:nvPr/>
          </p:nvSpPr>
          <p:spPr>
            <a:xfrm>
              <a:off x="8698587" y="2603026"/>
              <a:ext cx="216109" cy="216109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Kształt litery L 23">
              <a:extLst>
                <a:ext uri="{FF2B5EF4-FFF2-40B4-BE49-F238E27FC236}">
                  <a16:creationId xmlns:a16="http://schemas.microsoft.com/office/drawing/2014/main" id="{EFDA520F-4FB7-4FCE-A707-FF839D8F31DE}"/>
                </a:ext>
              </a:extLst>
            </p:cNvPr>
            <p:cNvSpPr/>
            <p:nvPr/>
          </p:nvSpPr>
          <p:spPr>
            <a:xfrm rot="5400000">
              <a:off x="9298757" y="2349460"/>
              <a:ext cx="762444" cy="1268689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Dowolny kształt: kształt 24">
              <a:extLst>
                <a:ext uri="{FF2B5EF4-FFF2-40B4-BE49-F238E27FC236}">
                  <a16:creationId xmlns:a16="http://schemas.microsoft.com/office/drawing/2014/main" id="{23CAADB6-9FC5-48AB-B858-0E2FF0602913}"/>
                </a:ext>
              </a:extLst>
            </p:cNvPr>
            <p:cNvSpPr/>
            <p:nvPr/>
          </p:nvSpPr>
          <p:spPr>
            <a:xfrm>
              <a:off x="9171486" y="2728525"/>
              <a:ext cx="1145380" cy="1003992"/>
            </a:xfrm>
            <a:custGeom>
              <a:avLst/>
              <a:gdLst>
                <a:gd name="connsiteX0" fmla="*/ 0 w 1145380"/>
                <a:gd name="connsiteY0" fmla="*/ 0 h 1003992"/>
                <a:gd name="connsiteX1" fmla="*/ 1145380 w 1145380"/>
                <a:gd name="connsiteY1" fmla="*/ 0 h 1003992"/>
                <a:gd name="connsiteX2" fmla="*/ 1145380 w 1145380"/>
                <a:gd name="connsiteY2" fmla="*/ 1003992 h 1003992"/>
                <a:gd name="connsiteX3" fmla="*/ 0 w 1145380"/>
                <a:gd name="connsiteY3" fmla="*/ 1003992 h 1003992"/>
                <a:gd name="connsiteX4" fmla="*/ 0 w 1145380"/>
                <a:gd name="connsiteY4" fmla="*/ 0 h 1003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5380" h="1003992">
                  <a:moveTo>
                    <a:pt x="0" y="0"/>
                  </a:moveTo>
                  <a:lnTo>
                    <a:pt x="1145380" y="0"/>
                  </a:lnTo>
                  <a:lnTo>
                    <a:pt x="1145380" y="1003992"/>
                  </a:lnTo>
                  <a:lnTo>
                    <a:pt x="0" y="100399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0" lvl="0" indent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Strona zastępcza  (podmiot wchodzący w prawa pokrzywdzonego, który zmarł przed rozpoczęciem przewodu) </a:t>
              </a:r>
            </a:p>
          </p:txBody>
        </p:sp>
        <p:sp>
          <p:nvSpPr>
            <p:cNvPr id="26" name="Trójkąt równoramienny 25">
              <a:extLst>
                <a:ext uri="{FF2B5EF4-FFF2-40B4-BE49-F238E27FC236}">
                  <a16:creationId xmlns:a16="http://schemas.microsoft.com/office/drawing/2014/main" id="{C78EE484-10A7-42A5-B853-5D40758B8838}"/>
                </a:ext>
              </a:extLst>
            </p:cNvPr>
            <p:cNvSpPr/>
            <p:nvPr/>
          </p:nvSpPr>
          <p:spPr>
            <a:xfrm>
              <a:off x="10100756" y="2256058"/>
              <a:ext cx="216109" cy="216109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Kształt litery L 26">
              <a:extLst>
                <a:ext uri="{FF2B5EF4-FFF2-40B4-BE49-F238E27FC236}">
                  <a16:creationId xmlns:a16="http://schemas.microsoft.com/office/drawing/2014/main" id="{D225A84B-CBAD-4760-B47E-57F4159FE9E1}"/>
                </a:ext>
              </a:extLst>
            </p:cNvPr>
            <p:cNvSpPr/>
            <p:nvPr/>
          </p:nvSpPr>
          <p:spPr>
            <a:xfrm rot="5400000">
              <a:off x="10700926" y="2002492"/>
              <a:ext cx="762444" cy="1268689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Dowolny kształt: kształt 27">
              <a:extLst>
                <a:ext uri="{FF2B5EF4-FFF2-40B4-BE49-F238E27FC236}">
                  <a16:creationId xmlns:a16="http://schemas.microsoft.com/office/drawing/2014/main" id="{8EEEE48A-64D5-4795-8570-9F2AE002AB7B}"/>
                </a:ext>
              </a:extLst>
            </p:cNvPr>
            <p:cNvSpPr/>
            <p:nvPr/>
          </p:nvSpPr>
          <p:spPr>
            <a:xfrm>
              <a:off x="10573655" y="2381557"/>
              <a:ext cx="1145380" cy="1003992"/>
            </a:xfrm>
            <a:custGeom>
              <a:avLst/>
              <a:gdLst>
                <a:gd name="connsiteX0" fmla="*/ 0 w 1145380"/>
                <a:gd name="connsiteY0" fmla="*/ 0 h 1003992"/>
                <a:gd name="connsiteX1" fmla="*/ 1145380 w 1145380"/>
                <a:gd name="connsiteY1" fmla="*/ 0 h 1003992"/>
                <a:gd name="connsiteX2" fmla="*/ 1145380 w 1145380"/>
                <a:gd name="connsiteY2" fmla="*/ 1003992 h 1003992"/>
                <a:gd name="connsiteX3" fmla="*/ 0 w 1145380"/>
                <a:gd name="connsiteY3" fmla="*/ 1003992 h 1003992"/>
                <a:gd name="connsiteX4" fmla="*/ 0 w 1145380"/>
                <a:gd name="connsiteY4" fmla="*/ 0 h 1003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5380" h="1003992">
                  <a:moveTo>
                    <a:pt x="0" y="0"/>
                  </a:moveTo>
                  <a:lnTo>
                    <a:pt x="1145380" y="0"/>
                  </a:lnTo>
                  <a:lnTo>
                    <a:pt x="1145380" y="1003992"/>
                  </a:lnTo>
                  <a:lnTo>
                    <a:pt x="0" y="100399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0" lvl="0" indent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Strona nowa (podmiot wchodzący w prawa pokrzywdzonego, który zmarł już w </a:t>
              </a:r>
              <a:r>
                <a:rPr lang="pl-PL" sz="1000" kern="1200"/>
                <a:t>trakcie przewodu)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2739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A31EAB-3F31-473F-A770-585862E54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29065"/>
            <a:ext cx="7729728" cy="1188720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Istota zasady proporcjonalności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71044C-CE96-4778-8CC6-A24CD64FC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1617786"/>
            <a:ext cx="11366695" cy="4811150"/>
          </a:xfrm>
        </p:spPr>
        <p:txBody>
          <a:bodyPr>
            <a:normAutofit/>
          </a:bodyPr>
          <a:lstStyle/>
          <a:p>
            <a:pPr algn="just"/>
            <a:r>
              <a:rPr lang="pl-PL" sz="2400" b="1" dirty="0"/>
              <a:t>Art.  31.  [Zasada wolności; ograniczenia konstytucyjnych wolności i praw]</a:t>
            </a:r>
          </a:p>
          <a:p>
            <a:pPr algn="just"/>
            <a:r>
              <a:rPr lang="pl-PL" sz="2400" dirty="0"/>
              <a:t>1.  Wolność człowieka podlega ochronie prawnej.</a:t>
            </a:r>
          </a:p>
          <a:p>
            <a:pPr algn="just"/>
            <a:r>
              <a:rPr lang="pl-PL" sz="2400" dirty="0"/>
              <a:t>2.  Każdy jest obowiązany szanować wolności i prawa innych. Nikogo nie wolno zmuszać do czynienia tego, czego prawo mu nie nakazuje.</a:t>
            </a:r>
          </a:p>
          <a:p>
            <a:pPr algn="just"/>
            <a:r>
              <a:rPr lang="pl-PL" sz="2400" dirty="0"/>
              <a:t>3. </a:t>
            </a:r>
            <a:r>
              <a:rPr lang="pl-PL" sz="2400" dirty="0">
                <a:highlight>
                  <a:srgbClr val="FFFF00"/>
                </a:highlight>
              </a:rPr>
              <a:t>Ograniczenia w zakresie korzystania z konstytucyjnych wolności i praw mogą być ustanawiane tylko w ustawie</a:t>
            </a:r>
            <a:r>
              <a:rPr lang="pl-PL" sz="2400" dirty="0"/>
              <a:t> i tylko wtedy, gdy są konieczne w demokratycznym państwie dla jego bezpieczeństwa lub porządku publicznego, bądź dla ochrony środowiska, zdrowia i moralności publicznej, albo wolności i praw innych osób. Ograniczenia te nie mogą naruszać istoty wolności i praw.</a:t>
            </a:r>
          </a:p>
          <a:p>
            <a:pPr algn="just"/>
            <a:br>
              <a:rPr lang="pl-PL" sz="24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673557296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109</TotalTime>
  <Words>7016</Words>
  <Application>Microsoft Office PowerPoint</Application>
  <PresentationFormat>Panoramiczny</PresentationFormat>
  <Paragraphs>612</Paragraphs>
  <Slides>88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88</vt:i4>
      </vt:variant>
    </vt:vector>
  </HeadingPairs>
  <TitlesOfParts>
    <vt:vector size="93" baseType="lpstr">
      <vt:lpstr>Arial</vt:lpstr>
      <vt:lpstr>Gill Sans MT</vt:lpstr>
      <vt:lpstr>Rockwell</vt:lpstr>
      <vt:lpstr>Wingdings</vt:lpstr>
      <vt:lpstr>Paczka</vt:lpstr>
      <vt:lpstr>Podstawy Procesu karnego(SZK)</vt:lpstr>
      <vt:lpstr>Spis zasad</vt:lpstr>
      <vt:lpstr>Powtórka z prawa karnego materialnego</vt:lpstr>
      <vt:lpstr>Powtórka z prawa karnego materialnego</vt:lpstr>
      <vt:lpstr>Powtórka z prawa karnego materialnego</vt:lpstr>
      <vt:lpstr>Powtórka z prawa karnego materialnego</vt:lpstr>
      <vt:lpstr>Powtórka z prawa karnego materialnego</vt:lpstr>
      <vt:lpstr>Hierarchia źródeł prawa w RP</vt:lpstr>
      <vt:lpstr>Istota zasady proporcjonalności</vt:lpstr>
      <vt:lpstr>Władza sądownicza i wymiar sprawiedliwości</vt:lpstr>
      <vt:lpstr>Prawo do sądu/ niezawisłość sędziowska</vt:lpstr>
      <vt:lpstr>Zagadnienie nieposłuszeństwa sędziowskiego</vt:lpstr>
      <vt:lpstr>Zagadnienie posłuszeństwa sędziego ustawom </vt:lpstr>
      <vt:lpstr>Zagadnienie nieposłuszeństwa sędziowskiego</vt:lpstr>
      <vt:lpstr>Zagadnienie nieposłuszeństwa sędziowskiego</vt:lpstr>
      <vt:lpstr>Pojęcie procesu karnego</vt:lpstr>
      <vt:lpstr>Prawo karne procesowe- definicja</vt:lpstr>
      <vt:lpstr>Historyczny rozwój procesu karnego – formy rozwojowe</vt:lpstr>
      <vt:lpstr>Historyczny rozwój procesu karnego w Polsce</vt:lpstr>
      <vt:lpstr>Źródła prawa karnego procesowego</vt:lpstr>
      <vt:lpstr>Źródła prawa karnego procesowego</vt:lpstr>
      <vt:lpstr>Władza sądownicza i wymiar sprawiedliwości</vt:lpstr>
      <vt:lpstr>Prawo do sądu/ niezawisłość sędziowska</vt:lpstr>
      <vt:lpstr>Sądy</vt:lpstr>
      <vt:lpstr>Atrybuty władzy sądowniczej</vt:lpstr>
      <vt:lpstr>Zagadnienie nieposłuszeństwa sędziowskiego</vt:lpstr>
      <vt:lpstr>Zagadnienie nieposłuszeństwa sędziowskiego</vt:lpstr>
      <vt:lpstr>Zagadnienie nieposłuszeństwa sędziowskiego</vt:lpstr>
      <vt:lpstr>Instytucja wyłączenia sędziego jako gwarancja niezawisłości i bezstronności</vt:lpstr>
      <vt:lpstr>Instytucja wyłączenia sędziego jako gwarancja niezawisłości i bezstronności</vt:lpstr>
      <vt:lpstr>Instytucja wyłączenia sędziego jako gwarancja niezawisłości i bezstronności</vt:lpstr>
      <vt:lpstr>Wyłączenie sędziego na wniosek</vt:lpstr>
      <vt:lpstr>Wyłączenie sędziego na wniosek</vt:lpstr>
      <vt:lpstr>Wyłączenie sędziego na wniosek</vt:lpstr>
      <vt:lpstr>Modele prokuratury</vt:lpstr>
      <vt:lpstr>Modele prokuratury</vt:lpstr>
      <vt:lpstr>Prokuratura</vt:lpstr>
      <vt:lpstr>Prokuratura</vt:lpstr>
      <vt:lpstr>Prokuratura</vt:lpstr>
      <vt:lpstr>Rodzaje procesów karnych</vt:lpstr>
      <vt:lpstr>Przedmiot procesu karnego</vt:lpstr>
      <vt:lpstr>Cele procesu karnego</vt:lpstr>
      <vt:lpstr>Cele procesu karnego- doktrynalne</vt:lpstr>
      <vt:lpstr>Granice procesu karnego</vt:lpstr>
      <vt:lpstr>Funkcje procesu karnego, a funkcje procesowe</vt:lpstr>
      <vt:lpstr>Funkcje procesu karnego, a funkcje procesowe</vt:lpstr>
      <vt:lpstr>Dynamika procesu karnego- etapy</vt:lpstr>
      <vt:lpstr>Etapy procesu karnego</vt:lpstr>
      <vt:lpstr>Prezentacja programu PowerPoint</vt:lpstr>
      <vt:lpstr>Prezentacja programu PowerPoint</vt:lpstr>
      <vt:lpstr>Prezentacja programu PowerPoint</vt:lpstr>
      <vt:lpstr>Prezentacja programu PowerPoint</vt:lpstr>
      <vt:lpstr>Tryby ścigania karnego</vt:lpstr>
      <vt:lpstr>Tryby ścigania karnego</vt:lpstr>
      <vt:lpstr>Tryby ścigania karnego</vt:lpstr>
      <vt:lpstr>Rodzaje postępowań</vt:lpstr>
      <vt:lpstr>Rodzaje postępowań</vt:lpstr>
      <vt:lpstr>Test wiedzy - postępowanie karne</vt:lpstr>
      <vt:lpstr>Test wiedzy - postępowanie karne</vt:lpstr>
      <vt:lpstr>Test wiedzy - postępowanie karne</vt:lpstr>
      <vt:lpstr>Test wiedzy - postępowanie karne</vt:lpstr>
      <vt:lpstr>Pojęcie uczestnika procesu</vt:lpstr>
      <vt:lpstr>Kategorie uczestników procesu</vt:lpstr>
      <vt:lpstr>Pojęcie organu procesowego</vt:lpstr>
      <vt:lpstr>Rodzaje organów procesowych</vt:lpstr>
      <vt:lpstr>Organy procesowe</vt:lpstr>
      <vt:lpstr>Organy postępowania przygotowawczego</vt:lpstr>
      <vt:lpstr>Organy postępowania przygotowawczego</vt:lpstr>
      <vt:lpstr>Organy postępowania jurysdykcyjnego</vt:lpstr>
      <vt:lpstr>Organy wewnątrzsądowe</vt:lpstr>
      <vt:lpstr>Zagadnienie właściwości organów</vt:lpstr>
      <vt:lpstr>Zagadnienie właściwości Organów</vt:lpstr>
      <vt:lpstr>Właściwość miejscowa</vt:lpstr>
      <vt:lpstr>Właściwość miejscowa</vt:lpstr>
      <vt:lpstr>Właściwość rzeczowa Sądu Rejonowego</vt:lpstr>
      <vt:lpstr>Właściwość rzeczowa Sądu Okręgowego</vt:lpstr>
      <vt:lpstr>Właściwość funkcjonalna</vt:lpstr>
      <vt:lpstr>Łączność spraw</vt:lpstr>
      <vt:lpstr>Łączność spraw</vt:lpstr>
      <vt:lpstr>Łączność spraw</vt:lpstr>
      <vt:lpstr>Właściwość delegacyjna</vt:lpstr>
      <vt:lpstr>Spory o właściwość</vt:lpstr>
      <vt:lpstr>Skład sądu</vt:lpstr>
      <vt:lpstr>Skład sądu</vt:lpstr>
      <vt:lpstr>Prezentacja programu PowerPoint</vt:lpstr>
      <vt:lpstr>Spór o pojęcie strony procesu</vt:lpstr>
      <vt:lpstr>Prezentacja programu PowerPoint</vt:lpstr>
      <vt:lpstr>Rodzaje stron procesowych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karne (SZP)</dc:title>
  <dc:creator>Michał Basa</dc:creator>
  <cp:lastModifiedBy>Michał Basa</cp:lastModifiedBy>
  <cp:revision>16</cp:revision>
  <dcterms:created xsi:type="dcterms:W3CDTF">2019-10-18T13:10:39Z</dcterms:created>
  <dcterms:modified xsi:type="dcterms:W3CDTF">2022-10-30T09:52:49Z</dcterms:modified>
</cp:coreProperties>
</file>