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28.10.2022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28.10.2022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28.10.2022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28.10.2022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28.10.2022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28.10.2022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28.10.2022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28.10.2022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28.10.2022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28.10.2022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28.10.2022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28.10.2022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28.10.2022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Logika dla prawników</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I SSP</a:t>
            </a:r>
          </a:p>
          <a:p>
            <a:r>
              <a:rPr lang="pl-PL" dirty="0"/>
              <a:t>Wykład 2022/2023</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4205</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Logika dla prawników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26</cp:revision>
  <dcterms:created xsi:type="dcterms:W3CDTF">2020-04-01T08:27:15Z</dcterms:created>
  <dcterms:modified xsi:type="dcterms:W3CDTF">2022-10-28T08:52:53Z</dcterms:modified>
</cp:coreProperties>
</file>