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58" r:id="rId5"/>
    <p:sldId id="261" r:id="rId6"/>
    <p:sldId id="262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330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6259-13CA-40F6-8AD1-3471AEDE1F34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1AD0-D4F3-4D6A-89B8-17DD99619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2089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6259-13CA-40F6-8AD1-3471AEDE1F34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1AD0-D4F3-4D6A-89B8-17DD99619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2847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6259-13CA-40F6-8AD1-3471AEDE1F34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1AD0-D4F3-4D6A-89B8-17DD99619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8847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6259-13CA-40F6-8AD1-3471AEDE1F34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1AD0-D4F3-4D6A-89B8-17DD99619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9832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6259-13CA-40F6-8AD1-3471AEDE1F34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1AD0-D4F3-4D6A-89B8-17DD99619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2994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6259-13CA-40F6-8AD1-3471AEDE1F34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1AD0-D4F3-4D6A-89B8-17DD99619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0813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6259-13CA-40F6-8AD1-3471AEDE1F34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1AD0-D4F3-4D6A-89B8-17DD99619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9377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6259-13CA-40F6-8AD1-3471AEDE1F34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1AD0-D4F3-4D6A-89B8-17DD99619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0826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6259-13CA-40F6-8AD1-3471AEDE1F34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1AD0-D4F3-4D6A-89B8-17DD99619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5390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6259-13CA-40F6-8AD1-3471AEDE1F34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1AD0-D4F3-4D6A-89B8-17DD99619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4133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6259-13CA-40F6-8AD1-3471AEDE1F34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1AD0-D4F3-4D6A-89B8-17DD99619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637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86259-13CA-40F6-8AD1-3471AEDE1F34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D1AD0-D4F3-4D6A-89B8-17DD99619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69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 Postępowanie </a:t>
            </a:r>
            <a:r>
              <a:rPr lang="pl-PL" dirty="0" smtClean="0"/>
              <a:t>podatkowe</a:t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smtClean="0"/>
              <a:t>Odpowiedzialność podatnika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31640" y="4293096"/>
            <a:ext cx="6400800" cy="1752600"/>
          </a:xfrm>
        </p:spPr>
        <p:txBody>
          <a:bodyPr/>
          <a:lstStyle/>
          <a:p>
            <a:r>
              <a:rPr lang="pl-PL" dirty="0"/>
              <a:t>m</a:t>
            </a:r>
            <a:r>
              <a:rPr lang="pl-PL" dirty="0" smtClean="0"/>
              <a:t>gr Mateusz Lewandowski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48862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Zakres odpowiedzialności podatnika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Podatnik odpowiada całym swoim majątkiem za wynikające ze zobowiązań podatkowych podatki.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Podatnik nie ponosi odpowiedzialności z tytułu zaniżenia lub nieujawnienia przez płatnika podstawy opodatkowania czynności do wysokości zaliczki, do której pobrania zobowiązany jest płatnik.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90455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Odpowiedzialność podatnika w związku małżeńskim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 smtClean="0"/>
              <a:t>W przypadku osób pozostających w związku małżeńskim odpowiedzialność, obejmuje majątek odrębny podatnika oraz majątek wspólny podatnika i jego małżonka.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Skutki prawne ograniczenia, zniesienia, wyłączenia lub ustania wspólności majątkowej nie odnoszą się do zobowiązań podatkowych powstałych przed dniem:</a:t>
            </a:r>
          </a:p>
          <a:p>
            <a:pPr marL="0" indent="0">
              <a:buNone/>
            </a:pPr>
            <a:r>
              <a:rPr lang="pl-PL" dirty="0" smtClean="0"/>
              <a:t>1) zawarcia umowy o ograniczeniu lub wyłączeniu ustawowej wspólności majątkowej;</a:t>
            </a:r>
          </a:p>
          <a:p>
            <a:pPr marL="0" indent="0">
              <a:buNone/>
            </a:pPr>
            <a:r>
              <a:rPr lang="pl-PL" dirty="0" smtClean="0"/>
              <a:t>2) zniesienia wspólności majątkowej prawomocnym orzeczeniem sądu;</a:t>
            </a:r>
          </a:p>
          <a:p>
            <a:pPr marL="0" indent="0">
              <a:buNone/>
            </a:pPr>
            <a:r>
              <a:rPr lang="pl-PL" dirty="0" smtClean="0"/>
              <a:t>3) ustania wspólności majątkowej w przypadku ubezwłasnowolnienia małżonka;</a:t>
            </a:r>
          </a:p>
          <a:p>
            <a:pPr marL="0" indent="0">
              <a:buNone/>
            </a:pPr>
            <a:r>
              <a:rPr lang="pl-PL" dirty="0" smtClean="0"/>
              <a:t>4) uprawomocnienia się orzeczenia sądu o separacji.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72242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Odpowiedzialność płatnika i inkasenta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 smtClean="0"/>
              <a:t>Płatnik, który nie wykonał obowiązków odpowiada za podatek niepobrany lub podatek pobrany a niewpłacony.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Inkasent, który nie wykonał obowiązków, odpowiada za podatek pobrany a niewpłacony.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Płatnik lub inkasent odpowiada za należności całym swoim majątkiem.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00580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Termin płatności podatku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 smtClean="0"/>
              <a:t>Zasada </a:t>
            </a:r>
            <a:r>
              <a:rPr lang="pl-PL" dirty="0" err="1" smtClean="0"/>
              <a:t>samoobliczenia</a:t>
            </a: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Decyzja wymiarowa</a:t>
            </a:r>
          </a:p>
          <a:p>
            <a:pPr>
              <a:buFontTx/>
              <a:buChar char="-"/>
            </a:pPr>
            <a:r>
              <a:rPr lang="pl-PL" dirty="0" smtClean="0"/>
              <a:t>Decyzja + przepisy określają kalendarzowo termin</a:t>
            </a:r>
          </a:p>
          <a:p>
            <a:pPr>
              <a:buFontTx/>
              <a:buChar char="-"/>
            </a:pPr>
            <a:r>
              <a:rPr lang="pl-PL" dirty="0" smtClean="0"/>
              <a:t>Ustalenie Ministra Finansów w drodze rozporządzenia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9916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Odroczenie terminu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Organ podatkowy, na wniosek podatnika, w przypadkach uzasadnionych ważnym interesem podatnika lub interesem publicznym może odraczać terminy przewidziane w przepisach prawa podatkowego, z wyjątkiem terminów </a:t>
            </a:r>
            <a:r>
              <a:rPr lang="pl-PL" smtClean="0"/>
              <a:t>określonych wyraźnie w </a:t>
            </a:r>
            <a:r>
              <a:rPr lang="pl-PL" dirty="0" smtClean="0"/>
              <a:t>ustawie.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9761421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231</Words>
  <Application>Microsoft Office PowerPoint</Application>
  <PresentationFormat>Pokaz na ekranie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Motyw pakietu Office</vt:lpstr>
      <vt:lpstr> Postępowanie podatkowe  Odpowiedzialność podatnika</vt:lpstr>
      <vt:lpstr>Zakres odpowiedzialności podatnika</vt:lpstr>
      <vt:lpstr>Odpowiedzialność podatnika w związku małżeńskim</vt:lpstr>
      <vt:lpstr>Odpowiedzialność płatnika i inkasenta</vt:lpstr>
      <vt:lpstr>Termin płatności podatku</vt:lpstr>
      <vt:lpstr>Odroczenie terminu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Postępowanie podatkowe</dc:title>
  <dc:creator>K. MZW</dc:creator>
  <cp:lastModifiedBy>K. MZW</cp:lastModifiedBy>
  <cp:revision>2</cp:revision>
  <dcterms:created xsi:type="dcterms:W3CDTF">2022-09-13T19:51:15Z</dcterms:created>
  <dcterms:modified xsi:type="dcterms:W3CDTF">2022-09-13T22:11:07Z</dcterms:modified>
</cp:coreProperties>
</file>