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269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225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7050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815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39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5937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0435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85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3849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527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118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0FDB8-84C8-4B2A-A9C6-596DA47D00B6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5CF73-B1B7-4D50-BDEA-D02DCCA4D2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0517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 Regulacje ogólnego prawa podatkowego w interpretacjach </a:t>
            </a:r>
            <a:br>
              <a:rPr lang="pl-PL" dirty="0" smtClean="0"/>
            </a:br>
            <a:r>
              <a:rPr lang="pl-PL" dirty="0" smtClean="0"/>
              <a:t>i orzecznictwie - warsztat ze stosowania </a:t>
            </a:r>
            <a:r>
              <a:rPr lang="pl-PL" dirty="0" smtClean="0"/>
              <a:t>prawa</a:t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Instancyjność postępowania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31640" y="5078953"/>
            <a:ext cx="6400800" cy="1752600"/>
          </a:xfrm>
        </p:spPr>
        <p:txBody>
          <a:bodyPr/>
          <a:lstStyle/>
          <a:p>
            <a:r>
              <a:rPr lang="pl-PL" dirty="0"/>
              <a:t>m</a:t>
            </a:r>
            <a:r>
              <a:rPr lang="pl-PL" dirty="0" smtClean="0"/>
              <a:t>gr Mateusz Lewandowski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712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Nadzwyczajne tryby weryfikacji decyzji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Wznowienie postępowania</a:t>
            </a:r>
          </a:p>
          <a:p>
            <a:r>
              <a:rPr lang="pl-PL" dirty="0" smtClean="0"/>
              <a:t>Nieważność decyzji ostatecznej</a:t>
            </a:r>
          </a:p>
          <a:p>
            <a:r>
              <a:rPr lang="pl-PL" dirty="0" smtClean="0"/>
              <a:t>Uchylenie lub zmiana decyzji, na mocy której strona nie nabyła prawa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77542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Postępowanie odwoławcze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Charakter postępowania</a:t>
            </a:r>
          </a:p>
          <a:p>
            <a:r>
              <a:rPr lang="pl-PL" dirty="0" smtClean="0"/>
              <a:t>Środki zaskarżenia o char. </a:t>
            </a:r>
            <a:r>
              <a:rPr lang="pl-PL" dirty="0" err="1" smtClean="0"/>
              <a:t>dewolutywnym</a:t>
            </a:r>
            <a:r>
              <a:rPr lang="pl-PL" dirty="0" smtClean="0"/>
              <a:t> i </a:t>
            </a:r>
            <a:r>
              <a:rPr lang="pl-PL" dirty="0" err="1" smtClean="0"/>
              <a:t>niedewolutywnym</a:t>
            </a:r>
            <a:endParaRPr lang="pl-PL" dirty="0" smtClean="0"/>
          </a:p>
          <a:p>
            <a:r>
              <a:rPr lang="pl-PL" dirty="0" smtClean="0"/>
              <a:t>Treść odwołania</a:t>
            </a:r>
          </a:p>
          <a:p>
            <a:r>
              <a:rPr lang="pl-PL" dirty="0" smtClean="0"/>
              <a:t>Organy właściwe</a:t>
            </a:r>
          </a:p>
          <a:p>
            <a:r>
              <a:rPr lang="pl-PL" dirty="0" smtClean="0"/>
              <a:t>Cofnięcie odwołania</a:t>
            </a:r>
          </a:p>
          <a:p>
            <a:r>
              <a:rPr lang="pl-PL" dirty="0" smtClean="0"/>
              <a:t>Rodzaje rozstrzygnięć </a:t>
            </a:r>
          </a:p>
          <a:p>
            <a:r>
              <a:rPr lang="pl-PL" dirty="0" smtClean="0"/>
              <a:t>Zakaz </a:t>
            </a:r>
            <a:r>
              <a:rPr lang="pl-PL" i="1" dirty="0" err="1" smtClean="0"/>
              <a:t>reformationis</a:t>
            </a:r>
            <a:r>
              <a:rPr lang="pl-PL" i="1" dirty="0" smtClean="0"/>
              <a:t> in </a:t>
            </a:r>
            <a:r>
              <a:rPr lang="pl-PL" i="1" dirty="0" err="1" smtClean="0"/>
              <a:t>peius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4173362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Przeciwdziałania unikaniu opodatkowania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Korzyść podatkowa</a:t>
            </a:r>
          </a:p>
          <a:p>
            <a:r>
              <a:rPr lang="pl-PL" dirty="0" smtClean="0"/>
              <a:t>Dokonanie czynności w celu osiągnięcia korzyści</a:t>
            </a:r>
          </a:p>
          <a:p>
            <a:r>
              <a:rPr lang="pl-PL" dirty="0" smtClean="0"/>
              <a:t>Działanie w sposób sztuczny</a:t>
            </a:r>
          </a:p>
          <a:p>
            <a:r>
              <a:rPr lang="pl-PL" dirty="0" smtClean="0"/>
              <a:t>Czynność sprzeczna z przedmiotem/celem ustawy</a:t>
            </a:r>
          </a:p>
          <a:p>
            <a:r>
              <a:rPr lang="pl-PL" dirty="0" smtClean="0"/>
              <a:t>Wyłączenia stosowania klauzuli przeciwko unikaniu opodatkowania </a:t>
            </a:r>
          </a:p>
          <a:p>
            <a:r>
              <a:rPr lang="pl-PL" dirty="0" smtClean="0"/>
              <a:t>Postępowanie podatkowe w przypadku unikania opodatkowania</a:t>
            </a:r>
          </a:p>
          <a:p>
            <a:r>
              <a:rPr lang="pl-PL" dirty="0" smtClean="0"/>
              <a:t>Rola Rady ds. Przeciwdziałania Unikaniu Opodatkowania</a:t>
            </a:r>
          </a:p>
          <a:p>
            <a:r>
              <a:rPr lang="pl-PL" dirty="0" smtClean="0"/>
              <a:t>Opinie zabezpieczające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813093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96</Words>
  <Application>Microsoft Office PowerPoint</Application>
  <PresentationFormat>Pokaz na ekranie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Motyw pakietu Office</vt:lpstr>
      <vt:lpstr> Regulacje ogólnego prawa podatkowego w interpretacjach  i orzecznictwie - warsztat ze stosowania prawa  Instancyjność postępowania</vt:lpstr>
      <vt:lpstr>Nadzwyczajne tryby weryfikacji decyzji</vt:lpstr>
      <vt:lpstr>Postępowanie odwoławcze</vt:lpstr>
      <vt:lpstr>Przeciwdziałania unikaniu opodatkowania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Regulacje ogólnego prawa podatkowego w interpretacjach  i orzecznictwie - warsztat ze stosowania prawa</dc:title>
  <dc:creator>Mateusz</dc:creator>
  <cp:lastModifiedBy>K. MZW</cp:lastModifiedBy>
  <cp:revision>2</cp:revision>
  <dcterms:created xsi:type="dcterms:W3CDTF">2022-09-07T20:07:12Z</dcterms:created>
  <dcterms:modified xsi:type="dcterms:W3CDTF">2022-09-13T22:10:07Z</dcterms:modified>
</cp:coreProperties>
</file>