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21.10.2022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prawoznawstwa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79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493021"/>
          </a:xfrm>
        </p:spPr>
        <p:txBody>
          <a:bodyPr>
            <a:normAutofit fontScale="85000" lnSpcReduction="10000"/>
          </a:bodyPr>
          <a:lstStyle/>
          <a:p>
            <a:endParaRPr lang="pl-PL" dirty="0" smtClean="0"/>
          </a:p>
          <a:p>
            <a:r>
              <a:rPr lang="pl-PL" b="1" dirty="0" smtClean="0"/>
              <a:t>W semestrze zimowym </a:t>
            </a:r>
            <a:r>
              <a:rPr lang="pl-PL" b="1" dirty="0" smtClean="0"/>
              <a:t>2022/2023:</a:t>
            </a:r>
            <a:endParaRPr lang="pl-PL" dirty="0"/>
          </a:p>
          <a:p>
            <a:pPr marL="0" indent="0">
              <a:buNone/>
            </a:pPr>
            <a:r>
              <a:rPr lang="pl-PL" b="1" dirty="0" smtClean="0"/>
              <a:t>12 </a:t>
            </a:r>
            <a:r>
              <a:rPr lang="pl-PL" b="1" dirty="0"/>
              <a:t>listopada </a:t>
            </a:r>
            <a:r>
              <a:rPr lang="pl-PL" dirty="0"/>
              <a:t>w godzinach </a:t>
            </a:r>
            <a:r>
              <a:rPr lang="pl-PL" b="1" dirty="0" smtClean="0"/>
              <a:t>11:15 </a:t>
            </a:r>
            <a:r>
              <a:rPr lang="pl-PL" b="1" dirty="0"/>
              <a:t>- </a:t>
            </a:r>
            <a:r>
              <a:rPr lang="pl-PL" b="1" dirty="0" smtClean="0"/>
              <a:t>12:15</a:t>
            </a:r>
            <a:r>
              <a:rPr lang="pl-PL" dirty="0"/>
              <a:t>,</a:t>
            </a:r>
            <a:br>
              <a:rPr lang="pl-PL" dirty="0"/>
            </a:br>
            <a:r>
              <a:rPr lang="pl-PL" b="1" dirty="0" smtClean="0"/>
              <a:t>19</a:t>
            </a:r>
            <a:r>
              <a:rPr lang="pl-PL" b="1" dirty="0" smtClean="0"/>
              <a:t> </a:t>
            </a:r>
            <a:r>
              <a:rPr lang="pl-PL" b="1" dirty="0"/>
              <a:t>listopada </a:t>
            </a:r>
            <a:r>
              <a:rPr lang="pl-PL" dirty="0"/>
              <a:t>w godzinach </a:t>
            </a:r>
            <a:r>
              <a:rPr lang="pl-PL" b="1" dirty="0" smtClean="0"/>
              <a:t>13:00 </a:t>
            </a:r>
            <a:r>
              <a:rPr lang="pl-PL" b="1" dirty="0"/>
              <a:t>- </a:t>
            </a:r>
            <a:r>
              <a:rPr lang="pl-PL" b="1" dirty="0" smtClean="0"/>
              <a:t>14:00, 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3</a:t>
            </a:r>
            <a:r>
              <a:rPr lang="pl-PL" b="1" dirty="0" smtClean="0"/>
              <a:t> </a:t>
            </a:r>
            <a:r>
              <a:rPr lang="pl-PL" b="1" dirty="0"/>
              <a:t>grudnia </a:t>
            </a:r>
            <a:r>
              <a:rPr lang="pl-PL" dirty="0"/>
              <a:t>w godzinach </a:t>
            </a:r>
            <a:r>
              <a:rPr lang="pl-PL" b="1" dirty="0" smtClean="0"/>
              <a:t>10:30 </a:t>
            </a:r>
            <a:r>
              <a:rPr lang="pl-PL" b="1" dirty="0"/>
              <a:t>- </a:t>
            </a:r>
            <a:r>
              <a:rPr lang="pl-PL" b="1" dirty="0" smtClean="0"/>
              <a:t>11:30, </a:t>
            </a:r>
          </a:p>
          <a:p>
            <a:pPr marL="0" indent="0">
              <a:buNone/>
            </a:pPr>
            <a:r>
              <a:rPr lang="pl-PL" b="1" dirty="0" smtClean="0"/>
              <a:t>14 stycznia </a:t>
            </a:r>
            <a:r>
              <a:rPr lang="pl-PL" dirty="0" smtClean="0"/>
              <a:t>w godzinach </a:t>
            </a:r>
            <a:r>
              <a:rPr lang="pl-PL" b="1" dirty="0" smtClean="0"/>
              <a:t>14:15 – 15:15,</a:t>
            </a:r>
          </a:p>
          <a:p>
            <a:pPr marL="0" indent="0">
              <a:buNone/>
            </a:pPr>
            <a:r>
              <a:rPr lang="pl-PL" b="1" dirty="0" smtClean="0"/>
              <a:t>21 stycznia </a:t>
            </a:r>
            <a:r>
              <a:rPr lang="pl-PL" dirty="0" smtClean="0"/>
              <a:t>w godzinach </a:t>
            </a:r>
            <a:r>
              <a:rPr lang="pl-PL" b="1" dirty="0"/>
              <a:t>14:15 – 15:15.</a:t>
            </a:r>
            <a:endParaRPr lang="pl-PL" b="1" dirty="0" smtClean="0"/>
          </a:p>
          <a:p>
            <a:endParaRPr lang="pl-PL" dirty="0" smtClean="0"/>
          </a:p>
          <a:p>
            <a:r>
              <a:rPr lang="pl-PL" dirty="0" smtClean="0"/>
              <a:t>Pok. </a:t>
            </a:r>
            <a:r>
              <a:rPr lang="pl-PL" b="1" dirty="0" smtClean="0"/>
              <a:t>305 A</a:t>
            </a:r>
          </a:p>
          <a:p>
            <a:endParaRPr lang="pl-PL" dirty="0" smtClean="0"/>
          </a:p>
          <a:p>
            <a:r>
              <a:rPr lang="pl-PL" dirty="0" smtClean="0"/>
              <a:t>Mile widziana uprzednia informacja mailowa.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Proszę sprawdzać ewentualne zmiany na stronie wydziałowej.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79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Obecność</a:t>
            </a:r>
            <a:r>
              <a:rPr lang="pl-PL" dirty="0" smtClean="0"/>
              <a:t> – obowiązkowa</a:t>
            </a:r>
          </a:p>
          <a:p>
            <a:endParaRPr lang="pl-PL" dirty="0" smtClean="0"/>
          </a:p>
          <a:p>
            <a:r>
              <a:rPr lang="pl-PL" b="1" dirty="0" smtClean="0"/>
              <a:t>Aktywność</a:t>
            </a:r>
            <a:r>
              <a:rPr lang="pl-PL" dirty="0" smtClean="0"/>
              <a:t> </a:t>
            </a:r>
          </a:p>
          <a:p>
            <a:endParaRPr lang="pl-PL" dirty="0"/>
          </a:p>
          <a:p>
            <a:r>
              <a:rPr lang="pl-PL" dirty="0" smtClean="0"/>
              <a:t>Ewentualna </a:t>
            </a:r>
            <a:r>
              <a:rPr lang="pl-PL" b="1" dirty="0" smtClean="0"/>
              <a:t>kartkówka</a:t>
            </a:r>
            <a:r>
              <a:rPr lang="pl-PL" dirty="0" smtClean="0"/>
              <a:t> (na zaliczenie – min. 60%)</a:t>
            </a:r>
          </a:p>
          <a:p>
            <a:endParaRPr lang="pl-PL" dirty="0" smtClean="0"/>
          </a:p>
          <a:p>
            <a:r>
              <a:rPr lang="pl-PL" b="1" dirty="0" smtClean="0"/>
              <a:t>Kolokwium</a:t>
            </a:r>
            <a:r>
              <a:rPr lang="pl-PL" dirty="0" smtClean="0"/>
              <a:t> (60% na ocenę pozytywną)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8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A. Bator (red.), </a:t>
            </a:r>
            <a:r>
              <a:rPr lang="pl-PL" b="1" i="1" dirty="0"/>
              <a:t>Wprowadzenie do nauk prawnych. Leksykon tematyczny</a:t>
            </a:r>
            <a:r>
              <a:rPr lang="pl-PL" dirty="0"/>
              <a:t>, </a:t>
            </a:r>
            <a:r>
              <a:rPr lang="pl-PL" dirty="0" err="1"/>
              <a:t>Wolters</a:t>
            </a:r>
            <a:r>
              <a:rPr lang="pl-PL" dirty="0"/>
              <a:t> </a:t>
            </a:r>
            <a:r>
              <a:rPr lang="pl-PL" dirty="0" err="1"/>
              <a:t>Kluwer</a:t>
            </a:r>
            <a:r>
              <a:rPr lang="pl-PL" dirty="0"/>
              <a:t>, Warszawa </a:t>
            </a:r>
            <a:r>
              <a:rPr lang="pl-PL" dirty="0" smtClean="0"/>
              <a:t>2016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+ </a:t>
            </a:r>
            <a:r>
              <a:rPr lang="pl-PL" b="1" dirty="0" smtClean="0"/>
              <a:t>TESTY</a:t>
            </a:r>
            <a:r>
              <a:rPr lang="pl-PL" dirty="0" smtClean="0"/>
              <a:t> do Leksykonu!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622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W znaczeniu </a:t>
            </a:r>
            <a:r>
              <a:rPr lang="pl-PL" b="1" dirty="0"/>
              <a:t>wąskim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znaczeniu </a:t>
            </a:r>
            <a:r>
              <a:rPr lang="pl-PL" b="1" dirty="0"/>
              <a:t>szerokim</a:t>
            </a:r>
            <a:r>
              <a:rPr lang="pl-PL" dirty="0"/>
              <a:t>:</a:t>
            </a:r>
          </a:p>
          <a:p>
            <a:pPr marL="82296" indent="0">
              <a:buNone/>
            </a:pPr>
            <a:r>
              <a:rPr lang="pl-PL" dirty="0"/>
              <a:t>	wszelkie „znawstwo prawa” – czyli:</a:t>
            </a:r>
          </a:p>
          <a:p>
            <a:pPr marL="82296" indent="0">
              <a:buNone/>
            </a:pPr>
            <a:r>
              <a:rPr lang="pl-PL" dirty="0"/>
              <a:t>	</a:t>
            </a:r>
            <a:r>
              <a:rPr lang="pl-PL" dirty="0">
                <a:solidFill>
                  <a:schemeClr val="accent5">
                    <a:lumMod val="50000"/>
                  </a:schemeClr>
                </a:solidFill>
              </a:rPr>
              <a:t>NAUKI PRAWNE + PRAKTYKA PRAWNICZA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b="1" dirty="0"/>
              <a:t>*Praktyka prawnicza </a:t>
            </a:r>
            <a:r>
              <a:rPr lang="pl-PL" dirty="0"/>
              <a:t>jako praktyczne umiejętności prawnicze, związane z argumentacją i negocjowaniem rozstrzygnięć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Prawoznawstwo</a:t>
            </a:r>
          </a:p>
        </p:txBody>
      </p:sp>
    </p:spTree>
    <p:extLst>
      <p:ext uri="{BB962C8B-B14F-4D97-AF65-F5344CB8AC3E}">
        <p14:creationId xmlns:p14="http://schemas.microsoft.com/office/powerpoint/2010/main" val="89598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usystematyzowana metodologicznie refleksja o prawie.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r>
              <a:rPr lang="pl-PL" dirty="0"/>
              <a:t>W obrębie nauk prawnych wyróżnia się:</a:t>
            </a:r>
          </a:p>
          <a:p>
            <a:pPr marL="596646" indent="-514350">
              <a:buAutoNum type="arabicParenR"/>
            </a:pPr>
            <a:r>
              <a:rPr lang="pl-PL" dirty="0"/>
              <a:t>nauki </a:t>
            </a:r>
            <a:r>
              <a:rPr lang="pl-PL" b="1" dirty="0"/>
              <a:t>historyczno-prawne</a:t>
            </a:r>
            <a:r>
              <a:rPr lang="pl-PL" dirty="0"/>
              <a:t>,</a:t>
            </a:r>
          </a:p>
          <a:p>
            <a:pPr marL="596646" indent="-514350">
              <a:buAutoNum type="arabicParenR"/>
            </a:pPr>
            <a:r>
              <a:rPr lang="pl-PL" b="1" dirty="0"/>
              <a:t>szczegółowe </a:t>
            </a:r>
            <a:r>
              <a:rPr lang="pl-PL" dirty="0"/>
              <a:t>nauki prawne,</a:t>
            </a:r>
          </a:p>
          <a:p>
            <a:pPr marL="596646" indent="-514350">
              <a:buAutoNum type="arabicParenR"/>
            </a:pPr>
            <a:r>
              <a:rPr lang="pl-PL" b="1" dirty="0"/>
              <a:t>ogólną</a:t>
            </a:r>
            <a:r>
              <a:rPr lang="pl-PL" dirty="0"/>
              <a:t> naukę o prawie (teoria i filozofia prawa).</a:t>
            </a:r>
          </a:p>
          <a:p>
            <a:pPr marL="82296" indent="0">
              <a:buNone/>
            </a:pPr>
            <a:r>
              <a:rPr lang="pl-PL" dirty="0"/>
              <a:t>	+ NAUKI POMOCNICZE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Nauki prawne</a:t>
            </a:r>
          </a:p>
        </p:txBody>
      </p:sp>
    </p:spTree>
    <p:extLst>
      <p:ext uri="{BB962C8B-B14F-4D97-AF65-F5344CB8AC3E}">
        <p14:creationId xmlns:p14="http://schemas.microsoft.com/office/powerpoint/2010/main" val="29809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</TotalTime>
  <Words>111</Words>
  <Application>Microsoft Office PowerPoint</Application>
  <PresentationFormat>Pokaz na ekranie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Book Antiqua</vt:lpstr>
      <vt:lpstr>Wingdings</vt:lpstr>
      <vt:lpstr>Twarda oprawa</vt:lpstr>
      <vt:lpstr>Wstęp do prawoznawstwa</vt:lpstr>
      <vt:lpstr>KONSULTACJE</vt:lpstr>
      <vt:lpstr>Ocena końcowa</vt:lpstr>
      <vt:lpstr>Literatura</vt:lpstr>
      <vt:lpstr>Prawoznawstwo</vt:lpstr>
      <vt:lpstr>Nauki 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Martyna</dc:creator>
  <cp:lastModifiedBy>PC</cp:lastModifiedBy>
  <cp:revision>5</cp:revision>
  <dcterms:created xsi:type="dcterms:W3CDTF">2019-10-01T19:33:22Z</dcterms:created>
  <dcterms:modified xsi:type="dcterms:W3CDTF">2022-10-21T15:40:21Z</dcterms:modified>
</cp:coreProperties>
</file>