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045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04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23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71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94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62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24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1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43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832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487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9F8C0-0B2E-4BD2-BD61-F340E751BE52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AB13D-F8E4-4670-83AF-0E319DB44F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63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 Wykonywanie zawodu doradcy </a:t>
            </a:r>
            <a:r>
              <a:rPr lang="pl-PL" dirty="0" smtClean="0"/>
              <a:t>podatkowego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Kodeks etyki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pl-PL" dirty="0"/>
              <a:t>m</a:t>
            </a:r>
            <a:r>
              <a:rPr lang="pl-PL" dirty="0" smtClean="0"/>
              <a:t>gr Mateusz Lewandowski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773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Rzetelność i niezależność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Doradca podatkowy wykonuje czynności zawodowe według najlepszej woli i wiedzy, w sposób rzetelny, z zachowaniem należytej staranności.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Doradca podatkowy wykonuje zawód w sposób niezależny. W swoich decyzjach podlega jedynie przepisom prawa i zasadom etyki doradców podatkowych. Nie narusza to obowiązków wynikających ze stosunku pracy.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Doradca podatkowy nie może:</a:t>
            </a:r>
          </a:p>
          <a:p>
            <a:pPr marL="0" indent="0">
              <a:buNone/>
            </a:pPr>
            <a:r>
              <a:rPr lang="pl-PL" dirty="0" smtClean="0"/>
              <a:t>a) świadczyć usług w sprawie, w której występował uprzednio jako pracownik organu administracji publicznej, pracownik sądu lub sędzia,</a:t>
            </a:r>
          </a:p>
          <a:p>
            <a:pPr marL="0" indent="0">
              <a:buNone/>
            </a:pPr>
            <a:r>
              <a:rPr lang="pl-PL" dirty="0" smtClean="0"/>
              <a:t>b) wykorzystywać lub powoływać się na jakiekolwiek osobiste stosunki w organach skarbowych, urzędach, instytucjach i sądach, w szczególności w celu uzyskania zlecenia.</a:t>
            </a:r>
          </a:p>
        </p:txBody>
      </p:sp>
    </p:spTree>
    <p:extLst>
      <p:ext uri="{BB962C8B-B14F-4D97-AF65-F5344CB8AC3E}">
        <p14:creationId xmlns:p14="http://schemas.microsoft.com/office/powerpoint/2010/main" val="284749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Tajemnica zawodowa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Doradca podatkowy ma obowiązek zachować w tajemnicy wszelkie fakty i informacje, jakie powziął w związku z wykonywaniem zawodu, z wyjątkiem przypadków przewidzianych w odrębnych ustawach.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Obowiązek zachowania tajemnicy obejmuje wszystkie uzyskane przez doradcę podatkowego informacje, w szczególności zawarte w materiałach utrwalonych w jakiejkolwiek formie, jak również materiały stworzone przez doradcę podatkowego, takie jak deklaracje, zeznania i informacje podatkowe, księgi podatkowe, opinie podatkowe, odwołania, skargi i inne pisma procesowe.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Doradca podatkowy obowiązany jest zabezpieczyć przed ujawnieniem lub niepożądanym wykorzystaniem wszystko, o czym dowiedział się w związku z wykonywaniem czynności zawodowych.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08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Reklama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 smtClean="0"/>
              <a:t>Przekazywanie informacji oraz prowadzenie reklamy przez doradcę podatkowego powinno być:</a:t>
            </a:r>
          </a:p>
          <a:p>
            <a:pPr marL="0" indent="0">
              <a:buNone/>
            </a:pPr>
            <a:r>
              <a:rPr lang="pl-PL" dirty="0" smtClean="0"/>
              <a:t>a) obiektywne, rzetelne i wyważone,</a:t>
            </a:r>
          </a:p>
          <a:p>
            <a:pPr marL="0" indent="0">
              <a:buNone/>
            </a:pPr>
            <a:r>
              <a:rPr lang="pl-PL" dirty="0" smtClean="0"/>
              <a:t>b) zgodne z normami etycznymi, dobrymi obyczajami oraz godnością zawodu,</a:t>
            </a:r>
          </a:p>
          <a:p>
            <a:pPr marL="0" indent="0">
              <a:buNone/>
            </a:pPr>
            <a:r>
              <a:rPr lang="pl-PL" dirty="0" smtClean="0"/>
              <a:t>c) zgodne z obowiązującymi przepisami.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Niedopuszczalne jest w przekazywanej przez doradcę podatkowego informacji oraz w prowadzonej przez doradcę lub na jego rzecz reklamie:</a:t>
            </a:r>
          </a:p>
          <a:p>
            <a:pPr marL="0" indent="0">
              <a:buNone/>
            </a:pPr>
            <a:r>
              <a:rPr lang="pl-PL" dirty="0" smtClean="0"/>
              <a:t>a) porównywanie, w szczególności w zakresie jakości świadczonych usług, z usługami innych doradców podatkowych,</a:t>
            </a:r>
          </a:p>
          <a:p>
            <a:pPr marL="0" indent="0">
              <a:buNone/>
            </a:pPr>
            <a:r>
              <a:rPr lang="pl-PL" dirty="0" smtClean="0"/>
              <a:t>b) obiecywanie lub gwarantowanie skuteczności, w szczególności wywoływanie nieuzasadnionego oczekiwania co do wyników pracy,</a:t>
            </a:r>
          </a:p>
          <a:p>
            <a:pPr marL="0" indent="0">
              <a:buNone/>
            </a:pPr>
            <a:r>
              <a:rPr lang="pl-PL" dirty="0" smtClean="0"/>
              <a:t>c) powoływanie się na osobiste relacje z organami publicznymi, ich przedstawicielami lub z podmiotami związanymi z tymi organami,</a:t>
            </a:r>
          </a:p>
          <a:p>
            <a:pPr marL="0" indent="0">
              <a:buNone/>
            </a:pPr>
            <a:r>
              <a:rPr lang="pl-PL" dirty="0" smtClean="0"/>
              <a:t>d) przekazywanie wykazu klientów - jeśli doradca podatkowy uprzednio nie uzyskał zgody danego klienta.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128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Wynagrodzenie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Doradca podatkowy powinien określić zasady ustalania wynagrodzenia przed rozpoczęciem świadczenia usług na rzecz przyszłego klienta, chyba że określenie tych zasad wymaga czynności dodatkowych, polegających m.in. na zapoznaniu się z aktami sprawy lub uzyskaniu dodatkowych wyjaśnień. W przypadku pomocy prawnej świadczonej z urzędu, doradcę podatkowego obowiązują zasady określone we właściwych przepisach prawnych.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Doradca podatkowy nie może zawierać z klientem umowy, na mocy której klient zobowiązuje się zapłacić wynagrodzenie za prowadzenie sprawy jedynie proporcjonalnie do osiągniętego wyniku. Dopuszczalna jest natomiast taka umowa, w której przewiduje się dodatkowe wynagrodzenie za pomyślny wynik sprawy.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2073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452</Words>
  <Application>Microsoft Office PowerPoint</Application>
  <PresentationFormat>Pokaz na ekranie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  Wykonywanie zawodu doradcy podatkowego  Kodeks etyki </vt:lpstr>
      <vt:lpstr>Rzetelność i niezależność</vt:lpstr>
      <vt:lpstr>Tajemnica zawodowa</vt:lpstr>
      <vt:lpstr>Reklama</vt:lpstr>
      <vt:lpstr>Wynagrodzenie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Wykonywanie zawodu doradcy podatkowego </dc:title>
  <dc:creator>K. MZW</dc:creator>
  <cp:lastModifiedBy>K. MZW</cp:lastModifiedBy>
  <cp:revision>2</cp:revision>
  <dcterms:created xsi:type="dcterms:W3CDTF">2022-09-13T20:36:33Z</dcterms:created>
  <dcterms:modified xsi:type="dcterms:W3CDTF">2022-09-13T22:12:34Z</dcterms:modified>
</cp:coreProperties>
</file>