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C9C6D2-AA54-4A28-A720-33C9EC2BC8C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5B973CE-2530-43EF-90EF-514712C88603}">
      <dgm:prSet phldrT="[Tekst]" custT="1"/>
      <dgm:spPr/>
      <dgm:t>
        <a:bodyPr/>
        <a:lstStyle/>
        <a:p>
          <a:r>
            <a:rPr lang="pl-PL" sz="1400" b="1" dirty="0"/>
            <a:t>ŹRÓDŁA POZNANIA WIEDZY O ORGANIZACJI I ZARZĄDZANIU</a:t>
          </a:r>
          <a:endParaRPr lang="en-GB" sz="1400" b="1" dirty="0"/>
        </a:p>
      </dgm:t>
    </dgm:pt>
    <dgm:pt modelId="{042CF4B9-DF6B-46D6-9217-209DA0968393}" type="parTrans" cxnId="{8AE53D6A-F471-4677-A7CF-78749630F6D0}">
      <dgm:prSet/>
      <dgm:spPr/>
      <dgm:t>
        <a:bodyPr/>
        <a:lstStyle/>
        <a:p>
          <a:endParaRPr lang="en-GB"/>
        </a:p>
      </dgm:t>
    </dgm:pt>
    <dgm:pt modelId="{DD9343E1-2645-4F06-BCE2-1361BF9A5E9C}" type="sibTrans" cxnId="{8AE53D6A-F471-4677-A7CF-78749630F6D0}">
      <dgm:prSet/>
      <dgm:spPr/>
      <dgm:t>
        <a:bodyPr/>
        <a:lstStyle/>
        <a:p>
          <a:endParaRPr lang="en-GB"/>
        </a:p>
      </dgm:t>
    </dgm:pt>
    <dgm:pt modelId="{1F69BBA0-488D-456C-91C2-085A7BE4E957}">
      <dgm:prSet phldrT="[Tekst]" custT="1"/>
      <dgm:spPr/>
      <dgm:t>
        <a:bodyPr/>
        <a:lstStyle/>
        <a:p>
          <a:r>
            <a:rPr lang="pl-PL" sz="1200" b="1" dirty="0"/>
            <a:t>ŹRÓDŁA EKSTRAPOLACYJNE</a:t>
          </a:r>
          <a:endParaRPr lang="en-GB" sz="1200" b="1" dirty="0"/>
        </a:p>
      </dgm:t>
    </dgm:pt>
    <dgm:pt modelId="{A2E307FB-D9A0-44EA-954D-1990AF1D8D08}" type="parTrans" cxnId="{7B7EC6D8-FEE9-47B1-9AD1-187ED87FA20C}">
      <dgm:prSet/>
      <dgm:spPr/>
      <dgm:t>
        <a:bodyPr/>
        <a:lstStyle/>
        <a:p>
          <a:endParaRPr lang="en-GB"/>
        </a:p>
      </dgm:t>
    </dgm:pt>
    <dgm:pt modelId="{EB529676-E866-4E53-8B88-54A0DDB0BFF0}" type="sibTrans" cxnId="{7B7EC6D8-FEE9-47B1-9AD1-187ED87FA20C}">
      <dgm:prSet/>
      <dgm:spPr/>
      <dgm:t>
        <a:bodyPr/>
        <a:lstStyle/>
        <a:p>
          <a:endParaRPr lang="en-GB"/>
        </a:p>
      </dgm:t>
    </dgm:pt>
    <dgm:pt modelId="{3635ECD2-635F-4C35-8129-8A51CF1B0816}">
      <dgm:prSet phldrT="[Tekst]"/>
      <dgm:spPr/>
      <dgm:t>
        <a:bodyPr/>
        <a:lstStyle/>
        <a:p>
          <a:r>
            <a:rPr lang="pl-PL" dirty="0"/>
            <a:t>POZNAWANIE HISTORII INSTYTUCJI</a:t>
          </a:r>
          <a:endParaRPr lang="en-GB" dirty="0"/>
        </a:p>
      </dgm:t>
    </dgm:pt>
    <dgm:pt modelId="{072DA24F-600B-40EE-B48C-C9940AF05D15}" type="parTrans" cxnId="{B359ED9F-2C19-49D3-88CF-A1F83B17656E}">
      <dgm:prSet/>
      <dgm:spPr/>
      <dgm:t>
        <a:bodyPr/>
        <a:lstStyle/>
        <a:p>
          <a:endParaRPr lang="en-GB"/>
        </a:p>
      </dgm:t>
    </dgm:pt>
    <dgm:pt modelId="{3F6E2BC4-7EC5-4CC2-A752-D7807C68196A}" type="sibTrans" cxnId="{B359ED9F-2C19-49D3-88CF-A1F83B17656E}">
      <dgm:prSet/>
      <dgm:spPr/>
      <dgm:t>
        <a:bodyPr/>
        <a:lstStyle/>
        <a:p>
          <a:endParaRPr lang="en-GB"/>
        </a:p>
      </dgm:t>
    </dgm:pt>
    <dgm:pt modelId="{4CF19CC1-B8C0-48C2-9592-28406F114482}">
      <dgm:prSet phldrT="[Tekst]"/>
      <dgm:spPr/>
      <dgm:t>
        <a:bodyPr/>
        <a:lstStyle/>
        <a:p>
          <a:r>
            <a:rPr lang="pl-PL" dirty="0"/>
            <a:t>RELACJE PRAKTYKÓW ZARZĄDZANIA</a:t>
          </a:r>
          <a:endParaRPr lang="en-GB" dirty="0"/>
        </a:p>
      </dgm:t>
    </dgm:pt>
    <dgm:pt modelId="{D44FE400-FA11-4006-87B4-8FDA0EEA79FD}" type="parTrans" cxnId="{38F534B3-9968-4271-96C8-4D25683DAD19}">
      <dgm:prSet/>
      <dgm:spPr/>
      <dgm:t>
        <a:bodyPr/>
        <a:lstStyle/>
        <a:p>
          <a:endParaRPr lang="en-GB"/>
        </a:p>
      </dgm:t>
    </dgm:pt>
    <dgm:pt modelId="{F60C1952-A2C6-40FE-8D56-0A6F7C21BBBC}" type="sibTrans" cxnId="{38F534B3-9968-4271-96C8-4D25683DAD19}">
      <dgm:prSet/>
      <dgm:spPr/>
      <dgm:t>
        <a:bodyPr/>
        <a:lstStyle/>
        <a:p>
          <a:endParaRPr lang="en-GB"/>
        </a:p>
      </dgm:t>
    </dgm:pt>
    <dgm:pt modelId="{8E3E16C9-3B80-45DB-BFCB-C8A35F9DF3C9}">
      <dgm:prSet phldrT="[Tekst]" custT="1"/>
      <dgm:spPr/>
      <dgm:t>
        <a:bodyPr/>
        <a:lstStyle/>
        <a:p>
          <a:r>
            <a:rPr lang="pl-PL" sz="1400" b="1" dirty="0"/>
            <a:t>ŹRÓDŁA EMPIRYCZNEGO POZNANIA</a:t>
          </a:r>
          <a:endParaRPr lang="en-GB" sz="1400" b="1" dirty="0"/>
        </a:p>
      </dgm:t>
    </dgm:pt>
    <dgm:pt modelId="{6474BF61-BBDC-4744-B5EA-5AAD50F5B864}" type="parTrans" cxnId="{95338518-1E70-4476-973E-584D8CD579B4}">
      <dgm:prSet/>
      <dgm:spPr/>
      <dgm:t>
        <a:bodyPr/>
        <a:lstStyle/>
        <a:p>
          <a:endParaRPr lang="en-GB"/>
        </a:p>
      </dgm:t>
    </dgm:pt>
    <dgm:pt modelId="{119ECF61-91EA-4A62-AFE8-53B5AA73B383}" type="sibTrans" cxnId="{95338518-1E70-4476-973E-584D8CD579B4}">
      <dgm:prSet/>
      <dgm:spPr/>
      <dgm:t>
        <a:bodyPr/>
        <a:lstStyle/>
        <a:p>
          <a:endParaRPr lang="en-GB"/>
        </a:p>
      </dgm:t>
    </dgm:pt>
    <dgm:pt modelId="{D0BCF4FF-F928-4631-8DAC-7E390C2C0837}">
      <dgm:prSet phldrT="[Tekst]"/>
      <dgm:spPr/>
      <dgm:t>
        <a:bodyPr/>
        <a:lstStyle/>
        <a:p>
          <a:r>
            <a:rPr lang="pl-PL" dirty="0"/>
            <a:t>OBSERWACJA UCZESTNICZĄCA</a:t>
          </a:r>
          <a:endParaRPr lang="en-GB" dirty="0"/>
        </a:p>
      </dgm:t>
    </dgm:pt>
    <dgm:pt modelId="{B662EB09-83AD-47C8-99B2-37723E7D2A43}" type="parTrans" cxnId="{6F27E42E-83CA-4A5D-A98F-7CA82F847257}">
      <dgm:prSet/>
      <dgm:spPr/>
      <dgm:t>
        <a:bodyPr/>
        <a:lstStyle/>
        <a:p>
          <a:endParaRPr lang="en-GB"/>
        </a:p>
      </dgm:t>
    </dgm:pt>
    <dgm:pt modelId="{62F06A33-B391-4912-B30C-2B73875B1F47}" type="sibTrans" cxnId="{6F27E42E-83CA-4A5D-A98F-7CA82F847257}">
      <dgm:prSet/>
      <dgm:spPr/>
      <dgm:t>
        <a:bodyPr/>
        <a:lstStyle/>
        <a:p>
          <a:endParaRPr lang="en-GB"/>
        </a:p>
      </dgm:t>
    </dgm:pt>
    <dgm:pt modelId="{F3B705B6-7CAB-4560-A28E-D6F920854928}">
      <dgm:prSet/>
      <dgm:spPr/>
      <dgm:t>
        <a:bodyPr/>
        <a:lstStyle/>
        <a:p>
          <a:r>
            <a:rPr lang="pl-PL" dirty="0"/>
            <a:t>WYWIADY Z PRAKTYKAMI</a:t>
          </a:r>
          <a:endParaRPr lang="en-GB" dirty="0"/>
        </a:p>
      </dgm:t>
    </dgm:pt>
    <dgm:pt modelId="{DEBB8F17-294C-4840-9180-8B6D68E437EC}" type="parTrans" cxnId="{3467403D-40B1-43E1-A426-FAD33C864167}">
      <dgm:prSet/>
      <dgm:spPr/>
      <dgm:t>
        <a:bodyPr/>
        <a:lstStyle/>
        <a:p>
          <a:endParaRPr lang="en-GB"/>
        </a:p>
      </dgm:t>
    </dgm:pt>
    <dgm:pt modelId="{FCF326D6-5466-4DC2-829D-C241B4BCBB3D}" type="sibTrans" cxnId="{3467403D-40B1-43E1-A426-FAD33C864167}">
      <dgm:prSet/>
      <dgm:spPr/>
      <dgm:t>
        <a:bodyPr/>
        <a:lstStyle/>
        <a:p>
          <a:endParaRPr lang="en-GB"/>
        </a:p>
      </dgm:t>
    </dgm:pt>
    <dgm:pt modelId="{2036EEC3-A50F-4E25-A313-F8649434719C}">
      <dgm:prSet/>
      <dgm:spPr/>
      <dgm:t>
        <a:bodyPr/>
        <a:lstStyle/>
        <a:p>
          <a:r>
            <a:rPr lang="pl-PL" dirty="0"/>
            <a:t>SYSTEMATYCZNE BADANIA ORGANIZACYJNE</a:t>
          </a:r>
          <a:endParaRPr lang="en-GB" dirty="0"/>
        </a:p>
      </dgm:t>
    </dgm:pt>
    <dgm:pt modelId="{3FA13153-32A1-4295-88F3-F0F9A96EE8A3}" type="parTrans" cxnId="{1F563DE7-108B-4210-88AD-A94EB2EA5B83}">
      <dgm:prSet/>
      <dgm:spPr/>
      <dgm:t>
        <a:bodyPr/>
        <a:lstStyle/>
        <a:p>
          <a:endParaRPr lang="en-GB"/>
        </a:p>
      </dgm:t>
    </dgm:pt>
    <dgm:pt modelId="{88B252B5-255A-4A51-93AD-F93B2D7DA5D5}" type="sibTrans" cxnId="{1F563DE7-108B-4210-88AD-A94EB2EA5B83}">
      <dgm:prSet/>
      <dgm:spPr/>
      <dgm:t>
        <a:bodyPr/>
        <a:lstStyle/>
        <a:p>
          <a:endParaRPr lang="en-GB"/>
        </a:p>
      </dgm:t>
    </dgm:pt>
    <dgm:pt modelId="{B82880D1-4258-4B6B-B63B-5FCAEC1468A7}">
      <dgm:prSet/>
      <dgm:spPr/>
      <dgm:t>
        <a:bodyPr/>
        <a:lstStyle/>
        <a:p>
          <a:r>
            <a:rPr lang="pl-PL" dirty="0"/>
            <a:t>EKSPERYMENTY ORGANIZACYJNE</a:t>
          </a:r>
          <a:endParaRPr lang="en-GB" dirty="0"/>
        </a:p>
      </dgm:t>
    </dgm:pt>
    <dgm:pt modelId="{1BF64519-FC13-46E9-BE69-4DA1388B5D52}" type="parTrans" cxnId="{AF034171-B8DC-4051-9312-28A3417A9CAB}">
      <dgm:prSet/>
      <dgm:spPr/>
      <dgm:t>
        <a:bodyPr/>
        <a:lstStyle/>
        <a:p>
          <a:endParaRPr lang="en-GB"/>
        </a:p>
      </dgm:t>
    </dgm:pt>
    <dgm:pt modelId="{8412B5D5-81C2-41FF-B9E8-D8D93DBE2EB4}" type="sibTrans" cxnId="{AF034171-B8DC-4051-9312-28A3417A9CAB}">
      <dgm:prSet/>
      <dgm:spPr/>
      <dgm:t>
        <a:bodyPr/>
        <a:lstStyle/>
        <a:p>
          <a:endParaRPr lang="en-GB"/>
        </a:p>
      </dgm:t>
    </dgm:pt>
    <dgm:pt modelId="{F48368B4-C7D0-4085-949D-BF62CE3013C2}">
      <dgm:prSet/>
      <dgm:spPr/>
      <dgm:t>
        <a:bodyPr/>
        <a:lstStyle/>
        <a:p>
          <a:r>
            <a:rPr lang="pl-PL" dirty="0"/>
            <a:t>EKSPERYMENTY LABORATORYJNE</a:t>
          </a:r>
          <a:endParaRPr lang="en-GB" dirty="0"/>
        </a:p>
      </dgm:t>
    </dgm:pt>
    <dgm:pt modelId="{A9F4C835-498C-4AA3-A208-97EF74159F51}" type="parTrans" cxnId="{7680FBAB-0D75-491F-867F-3078626D52C9}">
      <dgm:prSet/>
      <dgm:spPr/>
      <dgm:t>
        <a:bodyPr/>
        <a:lstStyle/>
        <a:p>
          <a:endParaRPr lang="en-GB"/>
        </a:p>
      </dgm:t>
    </dgm:pt>
    <dgm:pt modelId="{E41F6F80-8555-46C8-934D-AFA7DAE27D2D}" type="sibTrans" cxnId="{7680FBAB-0D75-491F-867F-3078626D52C9}">
      <dgm:prSet/>
      <dgm:spPr/>
      <dgm:t>
        <a:bodyPr/>
        <a:lstStyle/>
        <a:p>
          <a:endParaRPr lang="en-GB"/>
        </a:p>
      </dgm:t>
    </dgm:pt>
    <dgm:pt modelId="{DD92B80B-B0BC-45CE-A772-73435C93BD76}" type="pres">
      <dgm:prSet presAssocID="{AAC9C6D2-AA54-4A28-A720-33C9EC2BC8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833E312-21D4-4EAB-8B82-A2D4C412BBC0}" type="pres">
      <dgm:prSet presAssocID="{15B973CE-2530-43EF-90EF-514712C88603}" presName="hierRoot1" presStyleCnt="0"/>
      <dgm:spPr/>
    </dgm:pt>
    <dgm:pt modelId="{90455FA2-5CB7-490D-BED4-58BE7BFE161D}" type="pres">
      <dgm:prSet presAssocID="{15B973CE-2530-43EF-90EF-514712C88603}" presName="composite" presStyleCnt="0"/>
      <dgm:spPr/>
    </dgm:pt>
    <dgm:pt modelId="{F7D79EE3-E040-4487-955C-751E01B0A95B}" type="pres">
      <dgm:prSet presAssocID="{15B973CE-2530-43EF-90EF-514712C88603}" presName="background" presStyleLbl="node0" presStyleIdx="0" presStyleCnt="1"/>
      <dgm:spPr/>
    </dgm:pt>
    <dgm:pt modelId="{E60275EE-961B-4446-A842-F7B1ADF6429C}" type="pres">
      <dgm:prSet presAssocID="{15B973CE-2530-43EF-90EF-514712C88603}" presName="text" presStyleLbl="fgAcc0" presStyleIdx="0" presStyleCnt="1" custScaleX="109480" custScaleY="125767">
        <dgm:presLayoutVars>
          <dgm:chPref val="3"/>
        </dgm:presLayoutVars>
      </dgm:prSet>
      <dgm:spPr/>
    </dgm:pt>
    <dgm:pt modelId="{56150D31-747F-4AA9-B0CE-A2C70D2567B8}" type="pres">
      <dgm:prSet presAssocID="{15B973CE-2530-43EF-90EF-514712C88603}" presName="hierChild2" presStyleCnt="0"/>
      <dgm:spPr/>
    </dgm:pt>
    <dgm:pt modelId="{87E0001E-5A55-4654-8AF1-BCDE6C530B5B}" type="pres">
      <dgm:prSet presAssocID="{A2E307FB-D9A0-44EA-954D-1990AF1D8D08}" presName="Name10" presStyleLbl="parChTrans1D2" presStyleIdx="0" presStyleCnt="2"/>
      <dgm:spPr/>
    </dgm:pt>
    <dgm:pt modelId="{DBED831F-5752-41AA-9E73-B3C5EB1172EE}" type="pres">
      <dgm:prSet presAssocID="{1F69BBA0-488D-456C-91C2-085A7BE4E957}" presName="hierRoot2" presStyleCnt="0"/>
      <dgm:spPr/>
    </dgm:pt>
    <dgm:pt modelId="{6EA1E935-15EA-4449-A26C-1860D99C379E}" type="pres">
      <dgm:prSet presAssocID="{1F69BBA0-488D-456C-91C2-085A7BE4E957}" presName="composite2" presStyleCnt="0"/>
      <dgm:spPr/>
    </dgm:pt>
    <dgm:pt modelId="{90E7E8F4-4207-47BE-86D4-1F8B5CA25192}" type="pres">
      <dgm:prSet presAssocID="{1F69BBA0-488D-456C-91C2-085A7BE4E957}" presName="background2" presStyleLbl="node2" presStyleIdx="0" presStyleCnt="2"/>
      <dgm:spPr/>
    </dgm:pt>
    <dgm:pt modelId="{5AFBF5EC-AE7D-4DAB-8CA1-7CE1867C4CE7}" type="pres">
      <dgm:prSet presAssocID="{1F69BBA0-488D-456C-91C2-085A7BE4E957}" presName="text2" presStyleLbl="fgAcc2" presStyleIdx="0" presStyleCnt="2" custScaleX="116935">
        <dgm:presLayoutVars>
          <dgm:chPref val="3"/>
        </dgm:presLayoutVars>
      </dgm:prSet>
      <dgm:spPr/>
    </dgm:pt>
    <dgm:pt modelId="{11B29D14-1E60-4559-85B1-36C4CC443E5A}" type="pres">
      <dgm:prSet presAssocID="{1F69BBA0-488D-456C-91C2-085A7BE4E957}" presName="hierChild3" presStyleCnt="0"/>
      <dgm:spPr/>
    </dgm:pt>
    <dgm:pt modelId="{4F44572F-D079-4DB0-A5AB-8149AE3AC221}" type="pres">
      <dgm:prSet presAssocID="{072DA24F-600B-40EE-B48C-C9940AF05D15}" presName="Name17" presStyleLbl="parChTrans1D3" presStyleIdx="0" presStyleCnt="7"/>
      <dgm:spPr/>
    </dgm:pt>
    <dgm:pt modelId="{7875D82A-C015-4BF5-8F0B-7D63726E3277}" type="pres">
      <dgm:prSet presAssocID="{3635ECD2-635F-4C35-8129-8A51CF1B0816}" presName="hierRoot3" presStyleCnt="0"/>
      <dgm:spPr/>
    </dgm:pt>
    <dgm:pt modelId="{0714537E-B5C5-44E7-89BA-C599136C13F5}" type="pres">
      <dgm:prSet presAssocID="{3635ECD2-635F-4C35-8129-8A51CF1B0816}" presName="composite3" presStyleCnt="0"/>
      <dgm:spPr/>
    </dgm:pt>
    <dgm:pt modelId="{E3ED3E35-02BD-425D-95BA-3B50B3BFDC31}" type="pres">
      <dgm:prSet presAssocID="{3635ECD2-635F-4C35-8129-8A51CF1B0816}" presName="background3" presStyleLbl="node3" presStyleIdx="0" presStyleCnt="7"/>
      <dgm:spPr/>
    </dgm:pt>
    <dgm:pt modelId="{1F908218-C5F3-40AB-A732-B93E24A922EB}" type="pres">
      <dgm:prSet presAssocID="{3635ECD2-635F-4C35-8129-8A51CF1B0816}" presName="text3" presStyleLbl="fgAcc3" presStyleIdx="0" presStyleCnt="7">
        <dgm:presLayoutVars>
          <dgm:chPref val="3"/>
        </dgm:presLayoutVars>
      </dgm:prSet>
      <dgm:spPr/>
    </dgm:pt>
    <dgm:pt modelId="{5ACC1418-B27E-4183-A235-5F1099750CF7}" type="pres">
      <dgm:prSet presAssocID="{3635ECD2-635F-4C35-8129-8A51CF1B0816}" presName="hierChild4" presStyleCnt="0"/>
      <dgm:spPr/>
    </dgm:pt>
    <dgm:pt modelId="{A4FB76FE-784B-4386-B038-7750A45768F5}" type="pres">
      <dgm:prSet presAssocID="{D44FE400-FA11-4006-87B4-8FDA0EEA79FD}" presName="Name17" presStyleLbl="parChTrans1D3" presStyleIdx="1" presStyleCnt="7"/>
      <dgm:spPr/>
    </dgm:pt>
    <dgm:pt modelId="{5817357C-A86E-4435-B582-D6B570947424}" type="pres">
      <dgm:prSet presAssocID="{4CF19CC1-B8C0-48C2-9592-28406F114482}" presName="hierRoot3" presStyleCnt="0"/>
      <dgm:spPr/>
    </dgm:pt>
    <dgm:pt modelId="{88C81D3C-32AC-4351-941A-215A994BA096}" type="pres">
      <dgm:prSet presAssocID="{4CF19CC1-B8C0-48C2-9592-28406F114482}" presName="composite3" presStyleCnt="0"/>
      <dgm:spPr/>
    </dgm:pt>
    <dgm:pt modelId="{5E5522D1-1548-4A15-92B8-84B9E361672B}" type="pres">
      <dgm:prSet presAssocID="{4CF19CC1-B8C0-48C2-9592-28406F114482}" presName="background3" presStyleLbl="node3" presStyleIdx="1" presStyleCnt="7"/>
      <dgm:spPr/>
    </dgm:pt>
    <dgm:pt modelId="{3E4E4219-C4C8-4EBB-B485-A848291ECB4E}" type="pres">
      <dgm:prSet presAssocID="{4CF19CC1-B8C0-48C2-9592-28406F114482}" presName="text3" presStyleLbl="fgAcc3" presStyleIdx="1" presStyleCnt="7">
        <dgm:presLayoutVars>
          <dgm:chPref val="3"/>
        </dgm:presLayoutVars>
      </dgm:prSet>
      <dgm:spPr/>
    </dgm:pt>
    <dgm:pt modelId="{F4171C86-4D92-4797-95BE-7F6174A002B0}" type="pres">
      <dgm:prSet presAssocID="{4CF19CC1-B8C0-48C2-9592-28406F114482}" presName="hierChild4" presStyleCnt="0"/>
      <dgm:spPr/>
    </dgm:pt>
    <dgm:pt modelId="{637634FF-8F83-48E3-9883-87613F16345D}" type="pres">
      <dgm:prSet presAssocID="{DEBB8F17-294C-4840-9180-8B6D68E437EC}" presName="Name17" presStyleLbl="parChTrans1D3" presStyleIdx="2" presStyleCnt="7"/>
      <dgm:spPr/>
    </dgm:pt>
    <dgm:pt modelId="{317CB086-6125-4CD2-B9C1-0775C6335C38}" type="pres">
      <dgm:prSet presAssocID="{F3B705B6-7CAB-4560-A28E-D6F920854928}" presName="hierRoot3" presStyleCnt="0"/>
      <dgm:spPr/>
    </dgm:pt>
    <dgm:pt modelId="{6C99B15F-7188-42B2-8DD4-8E8D4396A91D}" type="pres">
      <dgm:prSet presAssocID="{F3B705B6-7CAB-4560-A28E-D6F920854928}" presName="composite3" presStyleCnt="0"/>
      <dgm:spPr/>
    </dgm:pt>
    <dgm:pt modelId="{187C3454-EB4C-4072-9937-A8A0AACA7082}" type="pres">
      <dgm:prSet presAssocID="{F3B705B6-7CAB-4560-A28E-D6F920854928}" presName="background3" presStyleLbl="node3" presStyleIdx="2" presStyleCnt="7"/>
      <dgm:spPr/>
    </dgm:pt>
    <dgm:pt modelId="{93F603B2-A800-4FA7-9151-01B1693B4F68}" type="pres">
      <dgm:prSet presAssocID="{F3B705B6-7CAB-4560-A28E-D6F920854928}" presName="text3" presStyleLbl="fgAcc3" presStyleIdx="2" presStyleCnt="7">
        <dgm:presLayoutVars>
          <dgm:chPref val="3"/>
        </dgm:presLayoutVars>
      </dgm:prSet>
      <dgm:spPr/>
    </dgm:pt>
    <dgm:pt modelId="{D5F7B518-AB89-42B7-B375-1295BD667EF6}" type="pres">
      <dgm:prSet presAssocID="{F3B705B6-7CAB-4560-A28E-D6F920854928}" presName="hierChild4" presStyleCnt="0"/>
      <dgm:spPr/>
    </dgm:pt>
    <dgm:pt modelId="{471D8CFA-4332-42AD-936A-B11DE84CB36D}" type="pres">
      <dgm:prSet presAssocID="{6474BF61-BBDC-4744-B5EA-5AAD50F5B864}" presName="Name10" presStyleLbl="parChTrans1D2" presStyleIdx="1" presStyleCnt="2"/>
      <dgm:spPr/>
    </dgm:pt>
    <dgm:pt modelId="{666BD70D-5BAC-4F9C-8F8E-58FEF38A2210}" type="pres">
      <dgm:prSet presAssocID="{8E3E16C9-3B80-45DB-BFCB-C8A35F9DF3C9}" presName="hierRoot2" presStyleCnt="0"/>
      <dgm:spPr/>
    </dgm:pt>
    <dgm:pt modelId="{FCE6D611-A346-4425-99ED-BC3A8DFC58E2}" type="pres">
      <dgm:prSet presAssocID="{8E3E16C9-3B80-45DB-BFCB-C8A35F9DF3C9}" presName="composite2" presStyleCnt="0"/>
      <dgm:spPr/>
    </dgm:pt>
    <dgm:pt modelId="{95074243-F145-4078-84F3-C6CE6519C8BB}" type="pres">
      <dgm:prSet presAssocID="{8E3E16C9-3B80-45DB-BFCB-C8A35F9DF3C9}" presName="background2" presStyleLbl="node2" presStyleIdx="1" presStyleCnt="2"/>
      <dgm:spPr/>
    </dgm:pt>
    <dgm:pt modelId="{4DC0F16F-9B2E-49C7-8A8C-04249E403515}" type="pres">
      <dgm:prSet presAssocID="{8E3E16C9-3B80-45DB-BFCB-C8A35F9DF3C9}" presName="text2" presStyleLbl="fgAcc2" presStyleIdx="1" presStyleCnt="2" custScaleX="129781">
        <dgm:presLayoutVars>
          <dgm:chPref val="3"/>
        </dgm:presLayoutVars>
      </dgm:prSet>
      <dgm:spPr/>
    </dgm:pt>
    <dgm:pt modelId="{D79F9CB2-7036-4765-B307-55DA2D59BAA1}" type="pres">
      <dgm:prSet presAssocID="{8E3E16C9-3B80-45DB-BFCB-C8A35F9DF3C9}" presName="hierChild3" presStyleCnt="0"/>
      <dgm:spPr/>
    </dgm:pt>
    <dgm:pt modelId="{700090EE-E52E-4DD1-B2FE-BDADE51967CF}" type="pres">
      <dgm:prSet presAssocID="{B662EB09-83AD-47C8-99B2-37723E7D2A43}" presName="Name17" presStyleLbl="parChTrans1D3" presStyleIdx="3" presStyleCnt="7"/>
      <dgm:spPr/>
    </dgm:pt>
    <dgm:pt modelId="{403CE32D-7126-4771-8414-8B7BF67049B3}" type="pres">
      <dgm:prSet presAssocID="{D0BCF4FF-F928-4631-8DAC-7E390C2C0837}" presName="hierRoot3" presStyleCnt="0"/>
      <dgm:spPr/>
    </dgm:pt>
    <dgm:pt modelId="{8B6FF08D-06A4-44B3-8037-4ECC7918E5EF}" type="pres">
      <dgm:prSet presAssocID="{D0BCF4FF-F928-4631-8DAC-7E390C2C0837}" presName="composite3" presStyleCnt="0"/>
      <dgm:spPr/>
    </dgm:pt>
    <dgm:pt modelId="{3C6C950E-F9BA-44CD-84E7-C3A6709FD054}" type="pres">
      <dgm:prSet presAssocID="{D0BCF4FF-F928-4631-8DAC-7E390C2C0837}" presName="background3" presStyleLbl="node3" presStyleIdx="3" presStyleCnt="7"/>
      <dgm:spPr/>
    </dgm:pt>
    <dgm:pt modelId="{876DAC7D-7053-48F9-B572-D141E21135F7}" type="pres">
      <dgm:prSet presAssocID="{D0BCF4FF-F928-4631-8DAC-7E390C2C0837}" presName="text3" presStyleLbl="fgAcc3" presStyleIdx="3" presStyleCnt="7">
        <dgm:presLayoutVars>
          <dgm:chPref val="3"/>
        </dgm:presLayoutVars>
      </dgm:prSet>
      <dgm:spPr/>
    </dgm:pt>
    <dgm:pt modelId="{BC0CAADD-C8BD-4D4E-97D5-5117809B1923}" type="pres">
      <dgm:prSet presAssocID="{D0BCF4FF-F928-4631-8DAC-7E390C2C0837}" presName="hierChild4" presStyleCnt="0"/>
      <dgm:spPr/>
    </dgm:pt>
    <dgm:pt modelId="{5E702DD1-B669-427D-9279-4EE41062C514}" type="pres">
      <dgm:prSet presAssocID="{3FA13153-32A1-4295-88F3-F0F9A96EE8A3}" presName="Name17" presStyleLbl="parChTrans1D3" presStyleIdx="4" presStyleCnt="7"/>
      <dgm:spPr/>
    </dgm:pt>
    <dgm:pt modelId="{B06162AD-2AC5-4448-B44E-3F8EF1C33D53}" type="pres">
      <dgm:prSet presAssocID="{2036EEC3-A50F-4E25-A313-F8649434719C}" presName="hierRoot3" presStyleCnt="0"/>
      <dgm:spPr/>
    </dgm:pt>
    <dgm:pt modelId="{C8871015-97DC-4757-B9D9-84EBCA680869}" type="pres">
      <dgm:prSet presAssocID="{2036EEC3-A50F-4E25-A313-F8649434719C}" presName="composite3" presStyleCnt="0"/>
      <dgm:spPr/>
    </dgm:pt>
    <dgm:pt modelId="{75E0816F-7DBD-4022-820F-4849EF34CDFF}" type="pres">
      <dgm:prSet presAssocID="{2036EEC3-A50F-4E25-A313-F8649434719C}" presName="background3" presStyleLbl="node3" presStyleIdx="4" presStyleCnt="7"/>
      <dgm:spPr/>
    </dgm:pt>
    <dgm:pt modelId="{EF87760C-F414-4B38-8997-F003CA98A6CE}" type="pres">
      <dgm:prSet presAssocID="{2036EEC3-A50F-4E25-A313-F8649434719C}" presName="text3" presStyleLbl="fgAcc3" presStyleIdx="4" presStyleCnt="7">
        <dgm:presLayoutVars>
          <dgm:chPref val="3"/>
        </dgm:presLayoutVars>
      </dgm:prSet>
      <dgm:spPr/>
    </dgm:pt>
    <dgm:pt modelId="{9964C00C-EC0A-42F7-BFD4-E9C9DE73CE9D}" type="pres">
      <dgm:prSet presAssocID="{2036EEC3-A50F-4E25-A313-F8649434719C}" presName="hierChild4" presStyleCnt="0"/>
      <dgm:spPr/>
    </dgm:pt>
    <dgm:pt modelId="{876E9C12-E38C-4BBA-9611-39A4E7BAE54E}" type="pres">
      <dgm:prSet presAssocID="{1BF64519-FC13-46E9-BE69-4DA1388B5D52}" presName="Name17" presStyleLbl="parChTrans1D3" presStyleIdx="5" presStyleCnt="7"/>
      <dgm:spPr/>
    </dgm:pt>
    <dgm:pt modelId="{E8B0DFC7-6565-41DD-825D-4271E7AE7AEF}" type="pres">
      <dgm:prSet presAssocID="{B82880D1-4258-4B6B-B63B-5FCAEC1468A7}" presName="hierRoot3" presStyleCnt="0"/>
      <dgm:spPr/>
    </dgm:pt>
    <dgm:pt modelId="{7E72B5D8-28C8-48F6-9BEF-E871C3647E8F}" type="pres">
      <dgm:prSet presAssocID="{B82880D1-4258-4B6B-B63B-5FCAEC1468A7}" presName="composite3" presStyleCnt="0"/>
      <dgm:spPr/>
    </dgm:pt>
    <dgm:pt modelId="{C0B2600E-2286-44DF-A112-0549A48E352C}" type="pres">
      <dgm:prSet presAssocID="{B82880D1-4258-4B6B-B63B-5FCAEC1468A7}" presName="background3" presStyleLbl="node3" presStyleIdx="5" presStyleCnt="7"/>
      <dgm:spPr/>
    </dgm:pt>
    <dgm:pt modelId="{EB1BEC8F-A985-4915-961D-5781A6BD2177}" type="pres">
      <dgm:prSet presAssocID="{B82880D1-4258-4B6B-B63B-5FCAEC1468A7}" presName="text3" presStyleLbl="fgAcc3" presStyleIdx="5" presStyleCnt="7">
        <dgm:presLayoutVars>
          <dgm:chPref val="3"/>
        </dgm:presLayoutVars>
      </dgm:prSet>
      <dgm:spPr/>
    </dgm:pt>
    <dgm:pt modelId="{D9C0311F-5FEA-47A0-B9CC-B6C593E6EBD7}" type="pres">
      <dgm:prSet presAssocID="{B82880D1-4258-4B6B-B63B-5FCAEC1468A7}" presName="hierChild4" presStyleCnt="0"/>
      <dgm:spPr/>
    </dgm:pt>
    <dgm:pt modelId="{6786FB08-41C9-44CF-B575-EF8367828205}" type="pres">
      <dgm:prSet presAssocID="{A9F4C835-498C-4AA3-A208-97EF74159F51}" presName="Name17" presStyleLbl="parChTrans1D3" presStyleIdx="6" presStyleCnt="7"/>
      <dgm:spPr/>
    </dgm:pt>
    <dgm:pt modelId="{DC4D44DC-FA07-463E-A3AD-320BB0DF7DC4}" type="pres">
      <dgm:prSet presAssocID="{F48368B4-C7D0-4085-949D-BF62CE3013C2}" presName="hierRoot3" presStyleCnt="0"/>
      <dgm:spPr/>
    </dgm:pt>
    <dgm:pt modelId="{8E3BB890-4932-437A-85E4-56CC58043C03}" type="pres">
      <dgm:prSet presAssocID="{F48368B4-C7D0-4085-949D-BF62CE3013C2}" presName="composite3" presStyleCnt="0"/>
      <dgm:spPr/>
    </dgm:pt>
    <dgm:pt modelId="{0B58BC6F-17FA-4D74-A78D-B29ED24DC8F4}" type="pres">
      <dgm:prSet presAssocID="{F48368B4-C7D0-4085-949D-BF62CE3013C2}" presName="background3" presStyleLbl="node3" presStyleIdx="6" presStyleCnt="7"/>
      <dgm:spPr/>
    </dgm:pt>
    <dgm:pt modelId="{F8D8A5EE-A6CB-49D3-B270-D3BBD0C47A85}" type="pres">
      <dgm:prSet presAssocID="{F48368B4-C7D0-4085-949D-BF62CE3013C2}" presName="text3" presStyleLbl="fgAcc3" presStyleIdx="6" presStyleCnt="7">
        <dgm:presLayoutVars>
          <dgm:chPref val="3"/>
        </dgm:presLayoutVars>
      </dgm:prSet>
      <dgm:spPr/>
    </dgm:pt>
    <dgm:pt modelId="{9AE96055-F538-465C-8DA3-B364A5CC9EA9}" type="pres">
      <dgm:prSet presAssocID="{F48368B4-C7D0-4085-949D-BF62CE3013C2}" presName="hierChild4" presStyleCnt="0"/>
      <dgm:spPr/>
    </dgm:pt>
  </dgm:ptLst>
  <dgm:cxnLst>
    <dgm:cxn modelId="{C3DF7F04-89A6-44A9-891A-716005A3FB1C}" type="presOf" srcId="{D44FE400-FA11-4006-87B4-8FDA0EEA79FD}" destId="{A4FB76FE-784B-4386-B038-7750A45768F5}" srcOrd="0" destOrd="0" presId="urn:microsoft.com/office/officeart/2005/8/layout/hierarchy1"/>
    <dgm:cxn modelId="{01B69D14-E0E6-4AB6-9D43-FF8816D9512A}" type="presOf" srcId="{072DA24F-600B-40EE-B48C-C9940AF05D15}" destId="{4F44572F-D079-4DB0-A5AB-8149AE3AC221}" srcOrd="0" destOrd="0" presId="urn:microsoft.com/office/officeart/2005/8/layout/hierarchy1"/>
    <dgm:cxn modelId="{95338518-1E70-4476-973E-584D8CD579B4}" srcId="{15B973CE-2530-43EF-90EF-514712C88603}" destId="{8E3E16C9-3B80-45DB-BFCB-C8A35F9DF3C9}" srcOrd="1" destOrd="0" parTransId="{6474BF61-BBDC-4744-B5EA-5AAD50F5B864}" sibTransId="{119ECF61-91EA-4A62-AFE8-53B5AA73B383}"/>
    <dgm:cxn modelId="{6F27E42E-83CA-4A5D-A98F-7CA82F847257}" srcId="{8E3E16C9-3B80-45DB-BFCB-C8A35F9DF3C9}" destId="{D0BCF4FF-F928-4631-8DAC-7E390C2C0837}" srcOrd="0" destOrd="0" parTransId="{B662EB09-83AD-47C8-99B2-37723E7D2A43}" sibTransId="{62F06A33-B391-4912-B30C-2B73875B1F47}"/>
    <dgm:cxn modelId="{3467403D-40B1-43E1-A426-FAD33C864167}" srcId="{1F69BBA0-488D-456C-91C2-085A7BE4E957}" destId="{F3B705B6-7CAB-4560-A28E-D6F920854928}" srcOrd="2" destOrd="0" parTransId="{DEBB8F17-294C-4840-9180-8B6D68E437EC}" sibTransId="{FCF326D6-5466-4DC2-829D-C241B4BCBB3D}"/>
    <dgm:cxn modelId="{2B6EAD3F-7864-4D50-9648-8F956F7EF15D}" type="presOf" srcId="{D0BCF4FF-F928-4631-8DAC-7E390C2C0837}" destId="{876DAC7D-7053-48F9-B572-D141E21135F7}" srcOrd="0" destOrd="0" presId="urn:microsoft.com/office/officeart/2005/8/layout/hierarchy1"/>
    <dgm:cxn modelId="{2225545F-4C1E-4821-AC7B-EBB81941B930}" type="presOf" srcId="{A9F4C835-498C-4AA3-A208-97EF74159F51}" destId="{6786FB08-41C9-44CF-B575-EF8367828205}" srcOrd="0" destOrd="0" presId="urn:microsoft.com/office/officeart/2005/8/layout/hierarchy1"/>
    <dgm:cxn modelId="{CE4D7744-EB5A-4F6D-9816-D3C7ABD6D9F2}" type="presOf" srcId="{1BF64519-FC13-46E9-BE69-4DA1388B5D52}" destId="{876E9C12-E38C-4BBA-9611-39A4E7BAE54E}" srcOrd="0" destOrd="0" presId="urn:microsoft.com/office/officeart/2005/8/layout/hierarchy1"/>
    <dgm:cxn modelId="{00168645-20E9-47CD-8DE5-A3B8724B4FD7}" type="presOf" srcId="{DEBB8F17-294C-4840-9180-8B6D68E437EC}" destId="{637634FF-8F83-48E3-9883-87613F16345D}" srcOrd="0" destOrd="0" presId="urn:microsoft.com/office/officeart/2005/8/layout/hierarchy1"/>
    <dgm:cxn modelId="{D318FA47-F00D-46CB-80BE-A136027B2D54}" type="presOf" srcId="{F3B705B6-7CAB-4560-A28E-D6F920854928}" destId="{93F603B2-A800-4FA7-9151-01B1693B4F68}" srcOrd="0" destOrd="0" presId="urn:microsoft.com/office/officeart/2005/8/layout/hierarchy1"/>
    <dgm:cxn modelId="{8AE53D6A-F471-4677-A7CF-78749630F6D0}" srcId="{AAC9C6D2-AA54-4A28-A720-33C9EC2BC8C8}" destId="{15B973CE-2530-43EF-90EF-514712C88603}" srcOrd="0" destOrd="0" parTransId="{042CF4B9-DF6B-46D6-9217-209DA0968393}" sibTransId="{DD9343E1-2645-4F06-BCE2-1361BF9A5E9C}"/>
    <dgm:cxn modelId="{A5B41B6F-4E85-4469-962D-03BE119A73F0}" type="presOf" srcId="{1F69BBA0-488D-456C-91C2-085A7BE4E957}" destId="{5AFBF5EC-AE7D-4DAB-8CA1-7CE1867C4CE7}" srcOrd="0" destOrd="0" presId="urn:microsoft.com/office/officeart/2005/8/layout/hierarchy1"/>
    <dgm:cxn modelId="{AF034171-B8DC-4051-9312-28A3417A9CAB}" srcId="{8E3E16C9-3B80-45DB-BFCB-C8A35F9DF3C9}" destId="{B82880D1-4258-4B6B-B63B-5FCAEC1468A7}" srcOrd="2" destOrd="0" parTransId="{1BF64519-FC13-46E9-BE69-4DA1388B5D52}" sibTransId="{8412B5D5-81C2-41FF-B9E8-D8D93DBE2EB4}"/>
    <dgm:cxn modelId="{EEE8EE7A-8F3E-48CC-BAB8-8E4C199EDAE0}" type="presOf" srcId="{2036EEC3-A50F-4E25-A313-F8649434719C}" destId="{EF87760C-F414-4B38-8997-F003CA98A6CE}" srcOrd="0" destOrd="0" presId="urn:microsoft.com/office/officeart/2005/8/layout/hierarchy1"/>
    <dgm:cxn modelId="{EA066F7D-0AB5-4456-AE74-7882B1629C06}" type="presOf" srcId="{F48368B4-C7D0-4085-949D-BF62CE3013C2}" destId="{F8D8A5EE-A6CB-49D3-B270-D3BBD0C47A85}" srcOrd="0" destOrd="0" presId="urn:microsoft.com/office/officeart/2005/8/layout/hierarchy1"/>
    <dgm:cxn modelId="{1810BF91-9AA9-444D-93AB-19A2218F618E}" type="presOf" srcId="{15B973CE-2530-43EF-90EF-514712C88603}" destId="{E60275EE-961B-4446-A842-F7B1ADF6429C}" srcOrd="0" destOrd="0" presId="urn:microsoft.com/office/officeart/2005/8/layout/hierarchy1"/>
    <dgm:cxn modelId="{DAAE2399-25FB-4260-8BBE-8965C73DABCB}" type="presOf" srcId="{B662EB09-83AD-47C8-99B2-37723E7D2A43}" destId="{700090EE-E52E-4DD1-B2FE-BDADE51967CF}" srcOrd="0" destOrd="0" presId="urn:microsoft.com/office/officeart/2005/8/layout/hierarchy1"/>
    <dgm:cxn modelId="{B359ED9F-2C19-49D3-88CF-A1F83B17656E}" srcId="{1F69BBA0-488D-456C-91C2-085A7BE4E957}" destId="{3635ECD2-635F-4C35-8129-8A51CF1B0816}" srcOrd="0" destOrd="0" parTransId="{072DA24F-600B-40EE-B48C-C9940AF05D15}" sibTransId="{3F6E2BC4-7EC5-4CC2-A752-D7807C68196A}"/>
    <dgm:cxn modelId="{7680FBAB-0D75-491F-867F-3078626D52C9}" srcId="{8E3E16C9-3B80-45DB-BFCB-C8A35F9DF3C9}" destId="{F48368B4-C7D0-4085-949D-BF62CE3013C2}" srcOrd="3" destOrd="0" parTransId="{A9F4C835-498C-4AA3-A208-97EF74159F51}" sibTransId="{E41F6F80-8555-46C8-934D-AFA7DAE27D2D}"/>
    <dgm:cxn modelId="{38F534B3-9968-4271-96C8-4D25683DAD19}" srcId="{1F69BBA0-488D-456C-91C2-085A7BE4E957}" destId="{4CF19CC1-B8C0-48C2-9592-28406F114482}" srcOrd="1" destOrd="0" parTransId="{D44FE400-FA11-4006-87B4-8FDA0EEA79FD}" sibTransId="{F60C1952-A2C6-40FE-8D56-0A6F7C21BBBC}"/>
    <dgm:cxn modelId="{CF4798B4-5410-454D-BB58-DCCD0086221B}" type="presOf" srcId="{3635ECD2-635F-4C35-8129-8A51CF1B0816}" destId="{1F908218-C5F3-40AB-A732-B93E24A922EB}" srcOrd="0" destOrd="0" presId="urn:microsoft.com/office/officeart/2005/8/layout/hierarchy1"/>
    <dgm:cxn modelId="{274673C5-C553-49AA-A74D-EEF329F6D00A}" type="presOf" srcId="{8E3E16C9-3B80-45DB-BFCB-C8A35F9DF3C9}" destId="{4DC0F16F-9B2E-49C7-8A8C-04249E403515}" srcOrd="0" destOrd="0" presId="urn:microsoft.com/office/officeart/2005/8/layout/hierarchy1"/>
    <dgm:cxn modelId="{7B7EC6D8-FEE9-47B1-9AD1-187ED87FA20C}" srcId="{15B973CE-2530-43EF-90EF-514712C88603}" destId="{1F69BBA0-488D-456C-91C2-085A7BE4E957}" srcOrd="0" destOrd="0" parTransId="{A2E307FB-D9A0-44EA-954D-1990AF1D8D08}" sibTransId="{EB529676-E866-4E53-8B88-54A0DDB0BFF0}"/>
    <dgm:cxn modelId="{8CCF4DDE-04F7-49FD-B1BD-4A9CFB0A5673}" type="presOf" srcId="{A2E307FB-D9A0-44EA-954D-1990AF1D8D08}" destId="{87E0001E-5A55-4654-8AF1-BCDE6C530B5B}" srcOrd="0" destOrd="0" presId="urn:microsoft.com/office/officeart/2005/8/layout/hierarchy1"/>
    <dgm:cxn modelId="{820B6DDF-B775-4E22-BEA9-D1604FEB81B5}" type="presOf" srcId="{6474BF61-BBDC-4744-B5EA-5AAD50F5B864}" destId="{471D8CFA-4332-42AD-936A-B11DE84CB36D}" srcOrd="0" destOrd="0" presId="urn:microsoft.com/office/officeart/2005/8/layout/hierarchy1"/>
    <dgm:cxn modelId="{18DAFDE3-5532-426B-9004-EB1171D86A4F}" type="presOf" srcId="{B82880D1-4258-4B6B-B63B-5FCAEC1468A7}" destId="{EB1BEC8F-A985-4915-961D-5781A6BD2177}" srcOrd="0" destOrd="0" presId="urn:microsoft.com/office/officeart/2005/8/layout/hierarchy1"/>
    <dgm:cxn modelId="{1F563DE7-108B-4210-88AD-A94EB2EA5B83}" srcId="{8E3E16C9-3B80-45DB-BFCB-C8A35F9DF3C9}" destId="{2036EEC3-A50F-4E25-A313-F8649434719C}" srcOrd="1" destOrd="0" parTransId="{3FA13153-32A1-4295-88F3-F0F9A96EE8A3}" sibTransId="{88B252B5-255A-4A51-93AD-F93B2D7DA5D5}"/>
    <dgm:cxn modelId="{FDDA55E9-3BC5-4646-A962-EBC5C9234ED5}" type="presOf" srcId="{3FA13153-32A1-4295-88F3-F0F9A96EE8A3}" destId="{5E702DD1-B669-427D-9279-4EE41062C514}" srcOrd="0" destOrd="0" presId="urn:microsoft.com/office/officeart/2005/8/layout/hierarchy1"/>
    <dgm:cxn modelId="{C43D9AEA-53E3-425D-827D-4AAD6B73D4F0}" type="presOf" srcId="{4CF19CC1-B8C0-48C2-9592-28406F114482}" destId="{3E4E4219-C4C8-4EBB-B485-A848291ECB4E}" srcOrd="0" destOrd="0" presId="urn:microsoft.com/office/officeart/2005/8/layout/hierarchy1"/>
    <dgm:cxn modelId="{206F32FD-D18B-418B-A32D-51CB73B84535}" type="presOf" srcId="{AAC9C6D2-AA54-4A28-A720-33C9EC2BC8C8}" destId="{DD92B80B-B0BC-45CE-A772-73435C93BD76}" srcOrd="0" destOrd="0" presId="urn:microsoft.com/office/officeart/2005/8/layout/hierarchy1"/>
    <dgm:cxn modelId="{04D365A6-163D-41C0-BCCD-4FE42843223B}" type="presParOf" srcId="{DD92B80B-B0BC-45CE-A772-73435C93BD76}" destId="{8833E312-21D4-4EAB-8B82-A2D4C412BBC0}" srcOrd="0" destOrd="0" presId="urn:microsoft.com/office/officeart/2005/8/layout/hierarchy1"/>
    <dgm:cxn modelId="{3A28D325-A8C4-4A4D-B7EB-852E6C9CDA65}" type="presParOf" srcId="{8833E312-21D4-4EAB-8B82-A2D4C412BBC0}" destId="{90455FA2-5CB7-490D-BED4-58BE7BFE161D}" srcOrd="0" destOrd="0" presId="urn:microsoft.com/office/officeart/2005/8/layout/hierarchy1"/>
    <dgm:cxn modelId="{193F6BFA-CCD8-4676-8387-30FAAC066A94}" type="presParOf" srcId="{90455FA2-5CB7-490D-BED4-58BE7BFE161D}" destId="{F7D79EE3-E040-4487-955C-751E01B0A95B}" srcOrd="0" destOrd="0" presId="urn:microsoft.com/office/officeart/2005/8/layout/hierarchy1"/>
    <dgm:cxn modelId="{CA2E568E-B3E1-4E38-AA3D-E1B9388EB6D1}" type="presParOf" srcId="{90455FA2-5CB7-490D-BED4-58BE7BFE161D}" destId="{E60275EE-961B-4446-A842-F7B1ADF6429C}" srcOrd="1" destOrd="0" presId="urn:microsoft.com/office/officeart/2005/8/layout/hierarchy1"/>
    <dgm:cxn modelId="{C5297E08-9BF8-41B9-B424-FEEAF924640C}" type="presParOf" srcId="{8833E312-21D4-4EAB-8B82-A2D4C412BBC0}" destId="{56150D31-747F-4AA9-B0CE-A2C70D2567B8}" srcOrd="1" destOrd="0" presId="urn:microsoft.com/office/officeart/2005/8/layout/hierarchy1"/>
    <dgm:cxn modelId="{08392674-5C64-4F4F-808C-5C433BD3C47D}" type="presParOf" srcId="{56150D31-747F-4AA9-B0CE-A2C70D2567B8}" destId="{87E0001E-5A55-4654-8AF1-BCDE6C530B5B}" srcOrd="0" destOrd="0" presId="urn:microsoft.com/office/officeart/2005/8/layout/hierarchy1"/>
    <dgm:cxn modelId="{204E2AE6-6971-4DA7-8662-1D990C87519D}" type="presParOf" srcId="{56150D31-747F-4AA9-B0CE-A2C70D2567B8}" destId="{DBED831F-5752-41AA-9E73-B3C5EB1172EE}" srcOrd="1" destOrd="0" presId="urn:microsoft.com/office/officeart/2005/8/layout/hierarchy1"/>
    <dgm:cxn modelId="{B4D4532C-6C68-4F9D-B223-813B40830C55}" type="presParOf" srcId="{DBED831F-5752-41AA-9E73-B3C5EB1172EE}" destId="{6EA1E935-15EA-4449-A26C-1860D99C379E}" srcOrd="0" destOrd="0" presId="urn:microsoft.com/office/officeart/2005/8/layout/hierarchy1"/>
    <dgm:cxn modelId="{4D787126-8B45-4212-84A7-B7021F86A5BA}" type="presParOf" srcId="{6EA1E935-15EA-4449-A26C-1860D99C379E}" destId="{90E7E8F4-4207-47BE-86D4-1F8B5CA25192}" srcOrd="0" destOrd="0" presId="urn:microsoft.com/office/officeart/2005/8/layout/hierarchy1"/>
    <dgm:cxn modelId="{F6AC411D-FB42-4214-AE8A-D52ADFE74B07}" type="presParOf" srcId="{6EA1E935-15EA-4449-A26C-1860D99C379E}" destId="{5AFBF5EC-AE7D-4DAB-8CA1-7CE1867C4CE7}" srcOrd="1" destOrd="0" presId="urn:microsoft.com/office/officeart/2005/8/layout/hierarchy1"/>
    <dgm:cxn modelId="{D06C0DCC-9792-49AF-97E9-A232FAEF8846}" type="presParOf" srcId="{DBED831F-5752-41AA-9E73-B3C5EB1172EE}" destId="{11B29D14-1E60-4559-85B1-36C4CC443E5A}" srcOrd="1" destOrd="0" presId="urn:microsoft.com/office/officeart/2005/8/layout/hierarchy1"/>
    <dgm:cxn modelId="{43235D32-EB5F-43B5-82C8-06EB2565022E}" type="presParOf" srcId="{11B29D14-1E60-4559-85B1-36C4CC443E5A}" destId="{4F44572F-D079-4DB0-A5AB-8149AE3AC221}" srcOrd="0" destOrd="0" presId="urn:microsoft.com/office/officeart/2005/8/layout/hierarchy1"/>
    <dgm:cxn modelId="{735B545E-0F69-4119-A599-7E3677732F38}" type="presParOf" srcId="{11B29D14-1E60-4559-85B1-36C4CC443E5A}" destId="{7875D82A-C015-4BF5-8F0B-7D63726E3277}" srcOrd="1" destOrd="0" presId="urn:microsoft.com/office/officeart/2005/8/layout/hierarchy1"/>
    <dgm:cxn modelId="{512FF319-3431-4F2A-825A-06AD5CE768B3}" type="presParOf" srcId="{7875D82A-C015-4BF5-8F0B-7D63726E3277}" destId="{0714537E-B5C5-44E7-89BA-C599136C13F5}" srcOrd="0" destOrd="0" presId="urn:microsoft.com/office/officeart/2005/8/layout/hierarchy1"/>
    <dgm:cxn modelId="{45158F42-F583-4C20-B891-493ECFBF1DDE}" type="presParOf" srcId="{0714537E-B5C5-44E7-89BA-C599136C13F5}" destId="{E3ED3E35-02BD-425D-95BA-3B50B3BFDC31}" srcOrd="0" destOrd="0" presId="urn:microsoft.com/office/officeart/2005/8/layout/hierarchy1"/>
    <dgm:cxn modelId="{00C67C4D-3BBF-4E17-B039-472D9CB0D867}" type="presParOf" srcId="{0714537E-B5C5-44E7-89BA-C599136C13F5}" destId="{1F908218-C5F3-40AB-A732-B93E24A922EB}" srcOrd="1" destOrd="0" presId="urn:microsoft.com/office/officeart/2005/8/layout/hierarchy1"/>
    <dgm:cxn modelId="{1B232CA9-120B-4C7F-BBD2-FCE8A489D05B}" type="presParOf" srcId="{7875D82A-C015-4BF5-8F0B-7D63726E3277}" destId="{5ACC1418-B27E-4183-A235-5F1099750CF7}" srcOrd="1" destOrd="0" presId="urn:microsoft.com/office/officeart/2005/8/layout/hierarchy1"/>
    <dgm:cxn modelId="{FF9C5419-A362-4B1A-9037-92BA1095A209}" type="presParOf" srcId="{11B29D14-1E60-4559-85B1-36C4CC443E5A}" destId="{A4FB76FE-784B-4386-B038-7750A45768F5}" srcOrd="2" destOrd="0" presId="urn:microsoft.com/office/officeart/2005/8/layout/hierarchy1"/>
    <dgm:cxn modelId="{048576BD-C184-4FB7-921E-291E4BE2925A}" type="presParOf" srcId="{11B29D14-1E60-4559-85B1-36C4CC443E5A}" destId="{5817357C-A86E-4435-B582-D6B570947424}" srcOrd="3" destOrd="0" presId="urn:microsoft.com/office/officeart/2005/8/layout/hierarchy1"/>
    <dgm:cxn modelId="{2CFCEB56-AF82-45F6-9B96-6556B40415D9}" type="presParOf" srcId="{5817357C-A86E-4435-B582-D6B570947424}" destId="{88C81D3C-32AC-4351-941A-215A994BA096}" srcOrd="0" destOrd="0" presId="urn:microsoft.com/office/officeart/2005/8/layout/hierarchy1"/>
    <dgm:cxn modelId="{43CD4A5B-C62C-4372-9E0E-6245462F6DDB}" type="presParOf" srcId="{88C81D3C-32AC-4351-941A-215A994BA096}" destId="{5E5522D1-1548-4A15-92B8-84B9E361672B}" srcOrd="0" destOrd="0" presId="urn:microsoft.com/office/officeart/2005/8/layout/hierarchy1"/>
    <dgm:cxn modelId="{ABD85EC1-5BEF-4D79-953F-9DAC5185BF93}" type="presParOf" srcId="{88C81D3C-32AC-4351-941A-215A994BA096}" destId="{3E4E4219-C4C8-4EBB-B485-A848291ECB4E}" srcOrd="1" destOrd="0" presId="urn:microsoft.com/office/officeart/2005/8/layout/hierarchy1"/>
    <dgm:cxn modelId="{52469094-67DE-4431-B1E6-93063B585497}" type="presParOf" srcId="{5817357C-A86E-4435-B582-D6B570947424}" destId="{F4171C86-4D92-4797-95BE-7F6174A002B0}" srcOrd="1" destOrd="0" presId="urn:microsoft.com/office/officeart/2005/8/layout/hierarchy1"/>
    <dgm:cxn modelId="{1726F8C8-7D01-48A6-9214-10A004310CEC}" type="presParOf" srcId="{11B29D14-1E60-4559-85B1-36C4CC443E5A}" destId="{637634FF-8F83-48E3-9883-87613F16345D}" srcOrd="4" destOrd="0" presId="urn:microsoft.com/office/officeart/2005/8/layout/hierarchy1"/>
    <dgm:cxn modelId="{BEE4F49E-EB79-4001-BEFF-3A9A2A094AD8}" type="presParOf" srcId="{11B29D14-1E60-4559-85B1-36C4CC443E5A}" destId="{317CB086-6125-4CD2-B9C1-0775C6335C38}" srcOrd="5" destOrd="0" presId="urn:microsoft.com/office/officeart/2005/8/layout/hierarchy1"/>
    <dgm:cxn modelId="{E50509C2-E559-4AD9-9DF2-02F7BC101A0B}" type="presParOf" srcId="{317CB086-6125-4CD2-B9C1-0775C6335C38}" destId="{6C99B15F-7188-42B2-8DD4-8E8D4396A91D}" srcOrd="0" destOrd="0" presId="urn:microsoft.com/office/officeart/2005/8/layout/hierarchy1"/>
    <dgm:cxn modelId="{8F7DB1F1-6F22-49C0-9DBE-E6006E084177}" type="presParOf" srcId="{6C99B15F-7188-42B2-8DD4-8E8D4396A91D}" destId="{187C3454-EB4C-4072-9937-A8A0AACA7082}" srcOrd="0" destOrd="0" presId="urn:microsoft.com/office/officeart/2005/8/layout/hierarchy1"/>
    <dgm:cxn modelId="{F34E97F2-D532-4BF8-9B7B-A5FFA8D52426}" type="presParOf" srcId="{6C99B15F-7188-42B2-8DD4-8E8D4396A91D}" destId="{93F603B2-A800-4FA7-9151-01B1693B4F68}" srcOrd="1" destOrd="0" presId="urn:microsoft.com/office/officeart/2005/8/layout/hierarchy1"/>
    <dgm:cxn modelId="{A96BBD80-2E87-474A-96FB-1E7CCB5448D1}" type="presParOf" srcId="{317CB086-6125-4CD2-B9C1-0775C6335C38}" destId="{D5F7B518-AB89-42B7-B375-1295BD667EF6}" srcOrd="1" destOrd="0" presId="urn:microsoft.com/office/officeart/2005/8/layout/hierarchy1"/>
    <dgm:cxn modelId="{CB280DD1-4EA6-4F8F-B03C-BE403CE016EF}" type="presParOf" srcId="{56150D31-747F-4AA9-B0CE-A2C70D2567B8}" destId="{471D8CFA-4332-42AD-936A-B11DE84CB36D}" srcOrd="2" destOrd="0" presId="urn:microsoft.com/office/officeart/2005/8/layout/hierarchy1"/>
    <dgm:cxn modelId="{0B41C85E-D1B5-4221-B396-16C13D986A73}" type="presParOf" srcId="{56150D31-747F-4AA9-B0CE-A2C70D2567B8}" destId="{666BD70D-5BAC-4F9C-8F8E-58FEF38A2210}" srcOrd="3" destOrd="0" presId="urn:microsoft.com/office/officeart/2005/8/layout/hierarchy1"/>
    <dgm:cxn modelId="{A04FC6E2-EBF3-428F-B006-F6505DFC9A14}" type="presParOf" srcId="{666BD70D-5BAC-4F9C-8F8E-58FEF38A2210}" destId="{FCE6D611-A346-4425-99ED-BC3A8DFC58E2}" srcOrd="0" destOrd="0" presId="urn:microsoft.com/office/officeart/2005/8/layout/hierarchy1"/>
    <dgm:cxn modelId="{027B96D6-FC28-44A4-B66B-F08999BC75A7}" type="presParOf" srcId="{FCE6D611-A346-4425-99ED-BC3A8DFC58E2}" destId="{95074243-F145-4078-84F3-C6CE6519C8BB}" srcOrd="0" destOrd="0" presId="urn:microsoft.com/office/officeart/2005/8/layout/hierarchy1"/>
    <dgm:cxn modelId="{152C3EB9-5330-48E0-A135-EAE3C88DEF74}" type="presParOf" srcId="{FCE6D611-A346-4425-99ED-BC3A8DFC58E2}" destId="{4DC0F16F-9B2E-49C7-8A8C-04249E403515}" srcOrd="1" destOrd="0" presId="urn:microsoft.com/office/officeart/2005/8/layout/hierarchy1"/>
    <dgm:cxn modelId="{D5473938-D1DF-4208-A84B-62DF79573E26}" type="presParOf" srcId="{666BD70D-5BAC-4F9C-8F8E-58FEF38A2210}" destId="{D79F9CB2-7036-4765-B307-55DA2D59BAA1}" srcOrd="1" destOrd="0" presId="urn:microsoft.com/office/officeart/2005/8/layout/hierarchy1"/>
    <dgm:cxn modelId="{A07D8236-19A9-4391-9E0F-2E06F2C66962}" type="presParOf" srcId="{D79F9CB2-7036-4765-B307-55DA2D59BAA1}" destId="{700090EE-E52E-4DD1-B2FE-BDADE51967CF}" srcOrd="0" destOrd="0" presId="urn:microsoft.com/office/officeart/2005/8/layout/hierarchy1"/>
    <dgm:cxn modelId="{EDB682E6-F735-48BB-B0CD-B0C2049484D6}" type="presParOf" srcId="{D79F9CB2-7036-4765-B307-55DA2D59BAA1}" destId="{403CE32D-7126-4771-8414-8B7BF67049B3}" srcOrd="1" destOrd="0" presId="urn:microsoft.com/office/officeart/2005/8/layout/hierarchy1"/>
    <dgm:cxn modelId="{A1027067-BD2E-4776-8ACF-18425F70D258}" type="presParOf" srcId="{403CE32D-7126-4771-8414-8B7BF67049B3}" destId="{8B6FF08D-06A4-44B3-8037-4ECC7918E5EF}" srcOrd="0" destOrd="0" presId="urn:microsoft.com/office/officeart/2005/8/layout/hierarchy1"/>
    <dgm:cxn modelId="{AE9269C1-524D-47CE-84A8-2765644243DE}" type="presParOf" srcId="{8B6FF08D-06A4-44B3-8037-4ECC7918E5EF}" destId="{3C6C950E-F9BA-44CD-84E7-C3A6709FD054}" srcOrd="0" destOrd="0" presId="urn:microsoft.com/office/officeart/2005/8/layout/hierarchy1"/>
    <dgm:cxn modelId="{2D4DF316-8ED5-450C-972F-5B214263CC20}" type="presParOf" srcId="{8B6FF08D-06A4-44B3-8037-4ECC7918E5EF}" destId="{876DAC7D-7053-48F9-B572-D141E21135F7}" srcOrd="1" destOrd="0" presId="urn:microsoft.com/office/officeart/2005/8/layout/hierarchy1"/>
    <dgm:cxn modelId="{CC65FA0A-1CCF-4038-BFF7-8B07BB7B8E84}" type="presParOf" srcId="{403CE32D-7126-4771-8414-8B7BF67049B3}" destId="{BC0CAADD-C8BD-4D4E-97D5-5117809B1923}" srcOrd="1" destOrd="0" presId="urn:microsoft.com/office/officeart/2005/8/layout/hierarchy1"/>
    <dgm:cxn modelId="{B53EA19A-40E6-4D03-8BFB-8652E1CA3C01}" type="presParOf" srcId="{D79F9CB2-7036-4765-B307-55DA2D59BAA1}" destId="{5E702DD1-B669-427D-9279-4EE41062C514}" srcOrd="2" destOrd="0" presId="urn:microsoft.com/office/officeart/2005/8/layout/hierarchy1"/>
    <dgm:cxn modelId="{80115616-EAD8-48E8-AE0A-0B7402ADA810}" type="presParOf" srcId="{D79F9CB2-7036-4765-B307-55DA2D59BAA1}" destId="{B06162AD-2AC5-4448-B44E-3F8EF1C33D53}" srcOrd="3" destOrd="0" presId="urn:microsoft.com/office/officeart/2005/8/layout/hierarchy1"/>
    <dgm:cxn modelId="{1464373A-6742-4E4C-92A2-E97DEC2F5940}" type="presParOf" srcId="{B06162AD-2AC5-4448-B44E-3F8EF1C33D53}" destId="{C8871015-97DC-4757-B9D9-84EBCA680869}" srcOrd="0" destOrd="0" presId="urn:microsoft.com/office/officeart/2005/8/layout/hierarchy1"/>
    <dgm:cxn modelId="{3E795FF5-359A-4D67-9611-D989D8881A1F}" type="presParOf" srcId="{C8871015-97DC-4757-B9D9-84EBCA680869}" destId="{75E0816F-7DBD-4022-820F-4849EF34CDFF}" srcOrd="0" destOrd="0" presId="urn:microsoft.com/office/officeart/2005/8/layout/hierarchy1"/>
    <dgm:cxn modelId="{BE8DB989-1A02-4AC1-8262-877C502533E1}" type="presParOf" srcId="{C8871015-97DC-4757-B9D9-84EBCA680869}" destId="{EF87760C-F414-4B38-8997-F003CA98A6CE}" srcOrd="1" destOrd="0" presId="urn:microsoft.com/office/officeart/2005/8/layout/hierarchy1"/>
    <dgm:cxn modelId="{E2FC1477-0379-428D-AE9A-0C66F1F5AF2C}" type="presParOf" srcId="{B06162AD-2AC5-4448-B44E-3F8EF1C33D53}" destId="{9964C00C-EC0A-42F7-BFD4-E9C9DE73CE9D}" srcOrd="1" destOrd="0" presId="urn:microsoft.com/office/officeart/2005/8/layout/hierarchy1"/>
    <dgm:cxn modelId="{8EBB2731-1BE1-4B04-9FC8-95F8598479B9}" type="presParOf" srcId="{D79F9CB2-7036-4765-B307-55DA2D59BAA1}" destId="{876E9C12-E38C-4BBA-9611-39A4E7BAE54E}" srcOrd="4" destOrd="0" presId="urn:microsoft.com/office/officeart/2005/8/layout/hierarchy1"/>
    <dgm:cxn modelId="{455021F3-C400-47FD-9427-CBC0E4EF84BA}" type="presParOf" srcId="{D79F9CB2-7036-4765-B307-55DA2D59BAA1}" destId="{E8B0DFC7-6565-41DD-825D-4271E7AE7AEF}" srcOrd="5" destOrd="0" presId="urn:microsoft.com/office/officeart/2005/8/layout/hierarchy1"/>
    <dgm:cxn modelId="{EF343393-8B85-4879-BF39-EFE22F2256E2}" type="presParOf" srcId="{E8B0DFC7-6565-41DD-825D-4271E7AE7AEF}" destId="{7E72B5D8-28C8-48F6-9BEF-E871C3647E8F}" srcOrd="0" destOrd="0" presId="urn:microsoft.com/office/officeart/2005/8/layout/hierarchy1"/>
    <dgm:cxn modelId="{AC198F44-BE69-447E-8D57-D79F42582B28}" type="presParOf" srcId="{7E72B5D8-28C8-48F6-9BEF-E871C3647E8F}" destId="{C0B2600E-2286-44DF-A112-0549A48E352C}" srcOrd="0" destOrd="0" presId="urn:microsoft.com/office/officeart/2005/8/layout/hierarchy1"/>
    <dgm:cxn modelId="{67A2931C-1012-4897-9BF0-CF44535651C4}" type="presParOf" srcId="{7E72B5D8-28C8-48F6-9BEF-E871C3647E8F}" destId="{EB1BEC8F-A985-4915-961D-5781A6BD2177}" srcOrd="1" destOrd="0" presId="urn:microsoft.com/office/officeart/2005/8/layout/hierarchy1"/>
    <dgm:cxn modelId="{768E50EB-95E6-4219-9541-818E05082FB5}" type="presParOf" srcId="{E8B0DFC7-6565-41DD-825D-4271E7AE7AEF}" destId="{D9C0311F-5FEA-47A0-B9CC-B6C593E6EBD7}" srcOrd="1" destOrd="0" presId="urn:microsoft.com/office/officeart/2005/8/layout/hierarchy1"/>
    <dgm:cxn modelId="{6D3AA618-D480-48B9-946B-E6A9C99CD34A}" type="presParOf" srcId="{D79F9CB2-7036-4765-B307-55DA2D59BAA1}" destId="{6786FB08-41C9-44CF-B575-EF8367828205}" srcOrd="6" destOrd="0" presId="urn:microsoft.com/office/officeart/2005/8/layout/hierarchy1"/>
    <dgm:cxn modelId="{DDDF9569-2953-4AF6-A75A-0D147D0F407A}" type="presParOf" srcId="{D79F9CB2-7036-4765-B307-55DA2D59BAA1}" destId="{DC4D44DC-FA07-463E-A3AD-320BB0DF7DC4}" srcOrd="7" destOrd="0" presId="urn:microsoft.com/office/officeart/2005/8/layout/hierarchy1"/>
    <dgm:cxn modelId="{B614CA14-98E6-47AD-B976-C97D17E6DD80}" type="presParOf" srcId="{DC4D44DC-FA07-463E-A3AD-320BB0DF7DC4}" destId="{8E3BB890-4932-437A-85E4-56CC58043C03}" srcOrd="0" destOrd="0" presId="urn:microsoft.com/office/officeart/2005/8/layout/hierarchy1"/>
    <dgm:cxn modelId="{311177F2-E520-441F-8FAC-5599F81AFA81}" type="presParOf" srcId="{8E3BB890-4932-437A-85E4-56CC58043C03}" destId="{0B58BC6F-17FA-4D74-A78D-B29ED24DC8F4}" srcOrd="0" destOrd="0" presId="urn:microsoft.com/office/officeart/2005/8/layout/hierarchy1"/>
    <dgm:cxn modelId="{14AF3F3E-810A-4F3D-89A2-4F19DFE3430D}" type="presParOf" srcId="{8E3BB890-4932-437A-85E4-56CC58043C03}" destId="{F8D8A5EE-A6CB-49D3-B270-D3BBD0C47A85}" srcOrd="1" destOrd="0" presId="urn:microsoft.com/office/officeart/2005/8/layout/hierarchy1"/>
    <dgm:cxn modelId="{1326E9D8-C59D-4064-8FB6-F3703AEF2BB9}" type="presParOf" srcId="{DC4D44DC-FA07-463E-A3AD-320BB0DF7DC4}" destId="{9AE96055-F538-465C-8DA3-B364A5CC9E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D111C0-E999-4B1B-872B-55EDEDDFDA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33575F-8092-473A-859F-73336258CF0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ROSS WEBBER</a:t>
          </a:r>
          <a:endParaRPr lang="en-GB" dirty="0">
            <a:solidFill>
              <a:schemeClr val="tx1"/>
            </a:solidFill>
          </a:endParaRPr>
        </a:p>
      </dgm:t>
    </dgm:pt>
    <dgm:pt modelId="{C9EEF0DD-36EA-4BD0-B7CB-CB6D6A2ECC2F}" type="parTrans" cxnId="{2E01A1C4-EB1C-4D3B-9C5C-7F57CA0ABE39}">
      <dgm:prSet/>
      <dgm:spPr/>
      <dgm:t>
        <a:bodyPr/>
        <a:lstStyle/>
        <a:p>
          <a:endParaRPr lang="en-GB"/>
        </a:p>
      </dgm:t>
    </dgm:pt>
    <dgm:pt modelId="{DA48D1FD-31AA-40A5-8EE2-E2D5C49B9F3F}" type="sibTrans" cxnId="{2E01A1C4-EB1C-4D3B-9C5C-7F57CA0ABE39}">
      <dgm:prSet/>
      <dgm:spPr/>
      <dgm:t>
        <a:bodyPr/>
        <a:lstStyle/>
        <a:p>
          <a:endParaRPr lang="en-GB"/>
        </a:p>
      </dgm:t>
    </dgm:pt>
    <dgm:pt modelId="{E4B0844A-1BCA-4D80-8F02-55CDF29D2F4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NIEZAWODNOŚĆ</a:t>
          </a:r>
          <a:endParaRPr lang="en-GB" dirty="0">
            <a:solidFill>
              <a:schemeClr val="tx1"/>
            </a:solidFill>
          </a:endParaRPr>
        </a:p>
      </dgm:t>
    </dgm:pt>
    <dgm:pt modelId="{D9019B69-F92D-4816-B6AD-37623746D215}" type="parTrans" cxnId="{4346FC60-B045-47F7-897D-37C71A06A33F}">
      <dgm:prSet/>
      <dgm:spPr/>
      <dgm:t>
        <a:bodyPr/>
        <a:lstStyle/>
        <a:p>
          <a:endParaRPr lang="en-GB"/>
        </a:p>
      </dgm:t>
    </dgm:pt>
    <dgm:pt modelId="{8FD752B5-5D56-49DC-8258-B75EB9523685}" type="sibTrans" cxnId="{4346FC60-B045-47F7-897D-37C71A06A33F}">
      <dgm:prSet/>
      <dgm:spPr/>
      <dgm:t>
        <a:bodyPr/>
        <a:lstStyle/>
        <a:p>
          <a:endParaRPr lang="en-GB"/>
        </a:p>
      </dgm:t>
    </dgm:pt>
    <dgm:pt modelId="{B6470789-F831-4D3C-93C5-168C2DE6B53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WIARYGODNOŚĆ</a:t>
          </a:r>
          <a:endParaRPr lang="en-GB" dirty="0">
            <a:solidFill>
              <a:schemeClr val="tx1"/>
            </a:solidFill>
          </a:endParaRPr>
        </a:p>
      </dgm:t>
    </dgm:pt>
    <dgm:pt modelId="{C9A81555-7D0A-4323-97FA-01A9D7EFEFD2}" type="parTrans" cxnId="{1E8D0D5C-F6FF-4480-BBD4-9C2EC7D0D3C9}">
      <dgm:prSet/>
      <dgm:spPr/>
      <dgm:t>
        <a:bodyPr/>
        <a:lstStyle/>
        <a:p>
          <a:endParaRPr lang="en-GB"/>
        </a:p>
      </dgm:t>
    </dgm:pt>
    <dgm:pt modelId="{EE4C45A0-5FB4-4882-97E2-143482A9AA3B}" type="sibTrans" cxnId="{1E8D0D5C-F6FF-4480-BBD4-9C2EC7D0D3C9}">
      <dgm:prSet/>
      <dgm:spPr/>
      <dgm:t>
        <a:bodyPr/>
        <a:lstStyle/>
        <a:p>
          <a:endParaRPr lang="en-GB"/>
        </a:p>
      </dgm:t>
    </dgm:pt>
    <dgm:pt modelId="{00015576-2FFC-432E-81E8-21A8D45B79A9}" type="pres">
      <dgm:prSet presAssocID="{16D111C0-E999-4B1B-872B-55EDEDDFDA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6C95EA7-E095-49FA-B43A-1670781E31D0}" type="pres">
      <dgm:prSet presAssocID="{4D33575F-8092-473A-859F-73336258CF01}" presName="hierRoot1" presStyleCnt="0">
        <dgm:presLayoutVars>
          <dgm:hierBranch val="init"/>
        </dgm:presLayoutVars>
      </dgm:prSet>
      <dgm:spPr/>
    </dgm:pt>
    <dgm:pt modelId="{5E4CA7DD-B65E-4FF5-880D-3D01F67B0C75}" type="pres">
      <dgm:prSet presAssocID="{4D33575F-8092-473A-859F-73336258CF01}" presName="rootComposite1" presStyleCnt="0"/>
      <dgm:spPr/>
    </dgm:pt>
    <dgm:pt modelId="{902E93B9-A205-4E72-B19A-21C311521979}" type="pres">
      <dgm:prSet presAssocID="{4D33575F-8092-473A-859F-73336258CF01}" presName="rootText1" presStyleLbl="node0" presStyleIdx="0" presStyleCnt="1">
        <dgm:presLayoutVars>
          <dgm:chPref val="3"/>
        </dgm:presLayoutVars>
      </dgm:prSet>
      <dgm:spPr/>
    </dgm:pt>
    <dgm:pt modelId="{73741009-CA1C-4543-96B8-12A9E97F6A22}" type="pres">
      <dgm:prSet presAssocID="{4D33575F-8092-473A-859F-73336258CF01}" presName="rootConnector1" presStyleLbl="node1" presStyleIdx="0" presStyleCnt="0"/>
      <dgm:spPr/>
    </dgm:pt>
    <dgm:pt modelId="{4B43B243-2D4B-496B-A103-DCD8D0B53674}" type="pres">
      <dgm:prSet presAssocID="{4D33575F-8092-473A-859F-73336258CF01}" presName="hierChild2" presStyleCnt="0"/>
      <dgm:spPr/>
    </dgm:pt>
    <dgm:pt modelId="{5FC57CA5-B802-455B-81E2-98CF29C0F045}" type="pres">
      <dgm:prSet presAssocID="{D9019B69-F92D-4816-B6AD-37623746D215}" presName="Name37" presStyleLbl="parChTrans1D2" presStyleIdx="0" presStyleCnt="2"/>
      <dgm:spPr/>
    </dgm:pt>
    <dgm:pt modelId="{78B8F24B-D3BB-44BE-AE6E-67024CB1D501}" type="pres">
      <dgm:prSet presAssocID="{E4B0844A-1BCA-4D80-8F02-55CDF29D2F4F}" presName="hierRoot2" presStyleCnt="0">
        <dgm:presLayoutVars>
          <dgm:hierBranch val="init"/>
        </dgm:presLayoutVars>
      </dgm:prSet>
      <dgm:spPr/>
    </dgm:pt>
    <dgm:pt modelId="{98AFE5E9-54A1-4D41-AA56-8D41BA58E772}" type="pres">
      <dgm:prSet presAssocID="{E4B0844A-1BCA-4D80-8F02-55CDF29D2F4F}" presName="rootComposite" presStyleCnt="0"/>
      <dgm:spPr/>
    </dgm:pt>
    <dgm:pt modelId="{C84DF89D-1629-45A2-BF8E-CDA80DB98A24}" type="pres">
      <dgm:prSet presAssocID="{E4B0844A-1BCA-4D80-8F02-55CDF29D2F4F}" presName="rootText" presStyleLbl="node2" presStyleIdx="0" presStyleCnt="2">
        <dgm:presLayoutVars>
          <dgm:chPref val="3"/>
        </dgm:presLayoutVars>
      </dgm:prSet>
      <dgm:spPr/>
    </dgm:pt>
    <dgm:pt modelId="{DABE4E18-50CD-4736-A86F-536D680AC8BF}" type="pres">
      <dgm:prSet presAssocID="{E4B0844A-1BCA-4D80-8F02-55CDF29D2F4F}" presName="rootConnector" presStyleLbl="node2" presStyleIdx="0" presStyleCnt="2"/>
      <dgm:spPr/>
    </dgm:pt>
    <dgm:pt modelId="{F1568AF5-4848-4FD9-A573-58ED819D69B4}" type="pres">
      <dgm:prSet presAssocID="{E4B0844A-1BCA-4D80-8F02-55CDF29D2F4F}" presName="hierChild4" presStyleCnt="0"/>
      <dgm:spPr/>
    </dgm:pt>
    <dgm:pt modelId="{94DF2E04-FC71-4673-83A1-6CC4F6AD3B98}" type="pres">
      <dgm:prSet presAssocID="{E4B0844A-1BCA-4D80-8F02-55CDF29D2F4F}" presName="hierChild5" presStyleCnt="0"/>
      <dgm:spPr/>
    </dgm:pt>
    <dgm:pt modelId="{0EF3B2DA-A6A5-4F73-B4EE-DA532DDA9E56}" type="pres">
      <dgm:prSet presAssocID="{C9A81555-7D0A-4323-97FA-01A9D7EFEFD2}" presName="Name37" presStyleLbl="parChTrans1D2" presStyleIdx="1" presStyleCnt="2"/>
      <dgm:spPr/>
    </dgm:pt>
    <dgm:pt modelId="{95492626-E449-4BE5-B04D-C41AA77B876C}" type="pres">
      <dgm:prSet presAssocID="{B6470789-F831-4D3C-93C5-168C2DE6B53B}" presName="hierRoot2" presStyleCnt="0">
        <dgm:presLayoutVars>
          <dgm:hierBranch val="init"/>
        </dgm:presLayoutVars>
      </dgm:prSet>
      <dgm:spPr/>
    </dgm:pt>
    <dgm:pt modelId="{88A50785-B82E-4E43-A575-770B69472B7B}" type="pres">
      <dgm:prSet presAssocID="{B6470789-F831-4D3C-93C5-168C2DE6B53B}" presName="rootComposite" presStyleCnt="0"/>
      <dgm:spPr/>
    </dgm:pt>
    <dgm:pt modelId="{6A6A5A71-5AB4-4EE4-81AF-FCB90DAC1BEA}" type="pres">
      <dgm:prSet presAssocID="{B6470789-F831-4D3C-93C5-168C2DE6B53B}" presName="rootText" presStyleLbl="node2" presStyleIdx="1" presStyleCnt="2">
        <dgm:presLayoutVars>
          <dgm:chPref val="3"/>
        </dgm:presLayoutVars>
      </dgm:prSet>
      <dgm:spPr/>
    </dgm:pt>
    <dgm:pt modelId="{2FD19AA7-2F79-433D-A270-BD73EE8FD108}" type="pres">
      <dgm:prSet presAssocID="{B6470789-F831-4D3C-93C5-168C2DE6B53B}" presName="rootConnector" presStyleLbl="node2" presStyleIdx="1" presStyleCnt="2"/>
      <dgm:spPr/>
    </dgm:pt>
    <dgm:pt modelId="{54BCD05D-183B-4223-ABD3-DFF0A1CF5323}" type="pres">
      <dgm:prSet presAssocID="{B6470789-F831-4D3C-93C5-168C2DE6B53B}" presName="hierChild4" presStyleCnt="0"/>
      <dgm:spPr/>
    </dgm:pt>
    <dgm:pt modelId="{AE91352E-E18E-4A10-B517-28D8CB94DBC9}" type="pres">
      <dgm:prSet presAssocID="{B6470789-F831-4D3C-93C5-168C2DE6B53B}" presName="hierChild5" presStyleCnt="0"/>
      <dgm:spPr/>
    </dgm:pt>
    <dgm:pt modelId="{D7064F86-B639-4C72-B726-E76557D0CBDF}" type="pres">
      <dgm:prSet presAssocID="{4D33575F-8092-473A-859F-73336258CF01}" presName="hierChild3" presStyleCnt="0"/>
      <dgm:spPr/>
    </dgm:pt>
  </dgm:ptLst>
  <dgm:cxnLst>
    <dgm:cxn modelId="{3ACE362F-2C1D-4D7C-BEFD-9B8D1C0C0609}" type="presOf" srcId="{E4B0844A-1BCA-4D80-8F02-55CDF29D2F4F}" destId="{DABE4E18-50CD-4736-A86F-536D680AC8BF}" srcOrd="1" destOrd="0" presId="urn:microsoft.com/office/officeart/2005/8/layout/orgChart1"/>
    <dgm:cxn modelId="{1A86B139-620C-4255-A1E0-B97050857E5B}" type="presOf" srcId="{C9A81555-7D0A-4323-97FA-01A9D7EFEFD2}" destId="{0EF3B2DA-A6A5-4F73-B4EE-DA532DDA9E56}" srcOrd="0" destOrd="0" presId="urn:microsoft.com/office/officeart/2005/8/layout/orgChart1"/>
    <dgm:cxn modelId="{E1C4673C-1328-4DC9-B816-5004B750813F}" type="presOf" srcId="{4D33575F-8092-473A-859F-73336258CF01}" destId="{902E93B9-A205-4E72-B19A-21C311521979}" srcOrd="0" destOrd="0" presId="urn:microsoft.com/office/officeart/2005/8/layout/orgChart1"/>
    <dgm:cxn modelId="{1E8D0D5C-F6FF-4480-BBD4-9C2EC7D0D3C9}" srcId="{4D33575F-8092-473A-859F-73336258CF01}" destId="{B6470789-F831-4D3C-93C5-168C2DE6B53B}" srcOrd="1" destOrd="0" parTransId="{C9A81555-7D0A-4323-97FA-01A9D7EFEFD2}" sibTransId="{EE4C45A0-5FB4-4882-97E2-143482A9AA3B}"/>
    <dgm:cxn modelId="{4346FC60-B045-47F7-897D-37C71A06A33F}" srcId="{4D33575F-8092-473A-859F-73336258CF01}" destId="{E4B0844A-1BCA-4D80-8F02-55CDF29D2F4F}" srcOrd="0" destOrd="0" parTransId="{D9019B69-F92D-4816-B6AD-37623746D215}" sibTransId="{8FD752B5-5D56-49DC-8258-B75EB9523685}"/>
    <dgm:cxn modelId="{8ADAC183-B3B7-4377-BCCC-B41F6BF626F4}" type="presOf" srcId="{B6470789-F831-4D3C-93C5-168C2DE6B53B}" destId="{6A6A5A71-5AB4-4EE4-81AF-FCB90DAC1BEA}" srcOrd="0" destOrd="0" presId="urn:microsoft.com/office/officeart/2005/8/layout/orgChart1"/>
    <dgm:cxn modelId="{307BCE8A-9F93-4D62-A3F1-A66586F85AC8}" type="presOf" srcId="{B6470789-F831-4D3C-93C5-168C2DE6B53B}" destId="{2FD19AA7-2F79-433D-A270-BD73EE8FD108}" srcOrd="1" destOrd="0" presId="urn:microsoft.com/office/officeart/2005/8/layout/orgChart1"/>
    <dgm:cxn modelId="{E20883A5-6601-4A51-843C-EC1EC10AB21E}" type="presOf" srcId="{4D33575F-8092-473A-859F-73336258CF01}" destId="{73741009-CA1C-4543-96B8-12A9E97F6A22}" srcOrd="1" destOrd="0" presId="urn:microsoft.com/office/officeart/2005/8/layout/orgChart1"/>
    <dgm:cxn modelId="{A51294AC-3D05-413D-919B-38E11F7BBC87}" type="presOf" srcId="{D9019B69-F92D-4816-B6AD-37623746D215}" destId="{5FC57CA5-B802-455B-81E2-98CF29C0F045}" srcOrd="0" destOrd="0" presId="urn:microsoft.com/office/officeart/2005/8/layout/orgChart1"/>
    <dgm:cxn modelId="{0A3D3CAD-2F9C-4B95-994C-04EC83D8BF48}" type="presOf" srcId="{16D111C0-E999-4B1B-872B-55EDEDDFDA79}" destId="{00015576-2FFC-432E-81E8-21A8D45B79A9}" srcOrd="0" destOrd="0" presId="urn:microsoft.com/office/officeart/2005/8/layout/orgChart1"/>
    <dgm:cxn modelId="{9FFD2CBD-B1D5-453E-BFD1-6B69608BE908}" type="presOf" srcId="{E4B0844A-1BCA-4D80-8F02-55CDF29D2F4F}" destId="{C84DF89D-1629-45A2-BF8E-CDA80DB98A24}" srcOrd="0" destOrd="0" presId="urn:microsoft.com/office/officeart/2005/8/layout/orgChart1"/>
    <dgm:cxn modelId="{2E01A1C4-EB1C-4D3B-9C5C-7F57CA0ABE39}" srcId="{16D111C0-E999-4B1B-872B-55EDEDDFDA79}" destId="{4D33575F-8092-473A-859F-73336258CF01}" srcOrd="0" destOrd="0" parTransId="{C9EEF0DD-36EA-4BD0-B7CB-CB6D6A2ECC2F}" sibTransId="{DA48D1FD-31AA-40A5-8EE2-E2D5C49B9F3F}"/>
    <dgm:cxn modelId="{252EB661-CABD-499B-ADED-62EEC3C2F5B2}" type="presParOf" srcId="{00015576-2FFC-432E-81E8-21A8D45B79A9}" destId="{46C95EA7-E095-49FA-B43A-1670781E31D0}" srcOrd="0" destOrd="0" presId="urn:microsoft.com/office/officeart/2005/8/layout/orgChart1"/>
    <dgm:cxn modelId="{B3AD0F9A-CA2B-4E90-AE17-CBCD89E57E55}" type="presParOf" srcId="{46C95EA7-E095-49FA-B43A-1670781E31D0}" destId="{5E4CA7DD-B65E-4FF5-880D-3D01F67B0C75}" srcOrd="0" destOrd="0" presId="urn:microsoft.com/office/officeart/2005/8/layout/orgChart1"/>
    <dgm:cxn modelId="{DE2A8B98-DF4B-478A-A27F-0D5AA3E15671}" type="presParOf" srcId="{5E4CA7DD-B65E-4FF5-880D-3D01F67B0C75}" destId="{902E93B9-A205-4E72-B19A-21C311521979}" srcOrd="0" destOrd="0" presId="urn:microsoft.com/office/officeart/2005/8/layout/orgChart1"/>
    <dgm:cxn modelId="{31DE5868-293D-4541-BDB9-D9672CD1D993}" type="presParOf" srcId="{5E4CA7DD-B65E-4FF5-880D-3D01F67B0C75}" destId="{73741009-CA1C-4543-96B8-12A9E97F6A22}" srcOrd="1" destOrd="0" presId="urn:microsoft.com/office/officeart/2005/8/layout/orgChart1"/>
    <dgm:cxn modelId="{5AF17BB1-D9AF-48EE-A6C5-EBC5125B8079}" type="presParOf" srcId="{46C95EA7-E095-49FA-B43A-1670781E31D0}" destId="{4B43B243-2D4B-496B-A103-DCD8D0B53674}" srcOrd="1" destOrd="0" presId="urn:microsoft.com/office/officeart/2005/8/layout/orgChart1"/>
    <dgm:cxn modelId="{A9B2E220-FA47-4F80-8B7B-D2367EA4AF4C}" type="presParOf" srcId="{4B43B243-2D4B-496B-A103-DCD8D0B53674}" destId="{5FC57CA5-B802-455B-81E2-98CF29C0F045}" srcOrd="0" destOrd="0" presId="urn:microsoft.com/office/officeart/2005/8/layout/orgChart1"/>
    <dgm:cxn modelId="{371F746B-B7F4-47B6-A883-ED97964B338D}" type="presParOf" srcId="{4B43B243-2D4B-496B-A103-DCD8D0B53674}" destId="{78B8F24B-D3BB-44BE-AE6E-67024CB1D501}" srcOrd="1" destOrd="0" presId="urn:microsoft.com/office/officeart/2005/8/layout/orgChart1"/>
    <dgm:cxn modelId="{1ED1B27D-00A0-4CDB-9FE6-286B61DE7642}" type="presParOf" srcId="{78B8F24B-D3BB-44BE-AE6E-67024CB1D501}" destId="{98AFE5E9-54A1-4D41-AA56-8D41BA58E772}" srcOrd="0" destOrd="0" presId="urn:microsoft.com/office/officeart/2005/8/layout/orgChart1"/>
    <dgm:cxn modelId="{A6F3B5AD-627A-4ACA-B7D9-C179072BF959}" type="presParOf" srcId="{98AFE5E9-54A1-4D41-AA56-8D41BA58E772}" destId="{C84DF89D-1629-45A2-BF8E-CDA80DB98A24}" srcOrd="0" destOrd="0" presId="urn:microsoft.com/office/officeart/2005/8/layout/orgChart1"/>
    <dgm:cxn modelId="{109CE52E-DFD4-4282-AE94-872E96930875}" type="presParOf" srcId="{98AFE5E9-54A1-4D41-AA56-8D41BA58E772}" destId="{DABE4E18-50CD-4736-A86F-536D680AC8BF}" srcOrd="1" destOrd="0" presId="urn:microsoft.com/office/officeart/2005/8/layout/orgChart1"/>
    <dgm:cxn modelId="{4C775540-7BF0-4F67-BF75-88ADA58ADA3E}" type="presParOf" srcId="{78B8F24B-D3BB-44BE-AE6E-67024CB1D501}" destId="{F1568AF5-4848-4FD9-A573-58ED819D69B4}" srcOrd="1" destOrd="0" presId="urn:microsoft.com/office/officeart/2005/8/layout/orgChart1"/>
    <dgm:cxn modelId="{7DAFA1BE-34AA-4014-8797-3BE5791B1C82}" type="presParOf" srcId="{78B8F24B-D3BB-44BE-AE6E-67024CB1D501}" destId="{94DF2E04-FC71-4673-83A1-6CC4F6AD3B98}" srcOrd="2" destOrd="0" presId="urn:microsoft.com/office/officeart/2005/8/layout/orgChart1"/>
    <dgm:cxn modelId="{40112595-FD9D-4592-9518-A078A11C80AB}" type="presParOf" srcId="{4B43B243-2D4B-496B-A103-DCD8D0B53674}" destId="{0EF3B2DA-A6A5-4F73-B4EE-DA532DDA9E56}" srcOrd="2" destOrd="0" presId="urn:microsoft.com/office/officeart/2005/8/layout/orgChart1"/>
    <dgm:cxn modelId="{1FCAEFB8-B857-46FA-A811-EEF0DBA1E850}" type="presParOf" srcId="{4B43B243-2D4B-496B-A103-DCD8D0B53674}" destId="{95492626-E449-4BE5-B04D-C41AA77B876C}" srcOrd="3" destOrd="0" presId="urn:microsoft.com/office/officeart/2005/8/layout/orgChart1"/>
    <dgm:cxn modelId="{EB8ADBF9-C88A-474A-8959-799EA2318DD3}" type="presParOf" srcId="{95492626-E449-4BE5-B04D-C41AA77B876C}" destId="{88A50785-B82E-4E43-A575-770B69472B7B}" srcOrd="0" destOrd="0" presId="urn:microsoft.com/office/officeart/2005/8/layout/orgChart1"/>
    <dgm:cxn modelId="{224CE25D-0802-44B1-9A01-99196229FDB8}" type="presParOf" srcId="{88A50785-B82E-4E43-A575-770B69472B7B}" destId="{6A6A5A71-5AB4-4EE4-81AF-FCB90DAC1BEA}" srcOrd="0" destOrd="0" presId="urn:microsoft.com/office/officeart/2005/8/layout/orgChart1"/>
    <dgm:cxn modelId="{8C9102DB-4D94-4EDC-A0A2-C1BBAAB1D090}" type="presParOf" srcId="{88A50785-B82E-4E43-A575-770B69472B7B}" destId="{2FD19AA7-2F79-433D-A270-BD73EE8FD108}" srcOrd="1" destOrd="0" presId="urn:microsoft.com/office/officeart/2005/8/layout/orgChart1"/>
    <dgm:cxn modelId="{5070D3DD-03CC-484F-90D6-B9E307852A30}" type="presParOf" srcId="{95492626-E449-4BE5-B04D-C41AA77B876C}" destId="{54BCD05D-183B-4223-ABD3-DFF0A1CF5323}" srcOrd="1" destOrd="0" presId="urn:microsoft.com/office/officeart/2005/8/layout/orgChart1"/>
    <dgm:cxn modelId="{63D0A11C-E682-42C6-9086-ECF84099899B}" type="presParOf" srcId="{95492626-E449-4BE5-B04D-C41AA77B876C}" destId="{AE91352E-E18E-4A10-B517-28D8CB94DBC9}" srcOrd="2" destOrd="0" presId="urn:microsoft.com/office/officeart/2005/8/layout/orgChart1"/>
    <dgm:cxn modelId="{979149E8-A0C2-404A-AE22-EE72785AB88F}" type="presParOf" srcId="{46C95EA7-E095-49FA-B43A-1670781E31D0}" destId="{D7064F86-B639-4C72-B726-E76557D0CB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86FB08-41C9-44CF-B575-EF8367828205}">
      <dsp:nvSpPr>
        <dsp:cNvPr id="0" name=""/>
        <dsp:cNvSpPr/>
      </dsp:nvSpPr>
      <dsp:spPr>
        <a:xfrm>
          <a:off x="8658224" y="2856878"/>
          <a:ext cx="2642294" cy="419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648"/>
              </a:lnTo>
              <a:lnTo>
                <a:pt x="2642294" y="285648"/>
              </a:lnTo>
              <a:lnTo>
                <a:pt x="2642294" y="419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E9C12-E38C-4BBA-9611-39A4E7BAE54E}">
      <dsp:nvSpPr>
        <dsp:cNvPr id="0" name=""/>
        <dsp:cNvSpPr/>
      </dsp:nvSpPr>
      <dsp:spPr>
        <a:xfrm>
          <a:off x="8658224" y="2856878"/>
          <a:ext cx="880764" cy="419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648"/>
              </a:lnTo>
              <a:lnTo>
                <a:pt x="880764" y="285648"/>
              </a:lnTo>
              <a:lnTo>
                <a:pt x="880764" y="419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02DD1-B669-427D-9279-4EE41062C514}">
      <dsp:nvSpPr>
        <dsp:cNvPr id="0" name=""/>
        <dsp:cNvSpPr/>
      </dsp:nvSpPr>
      <dsp:spPr>
        <a:xfrm>
          <a:off x="7777459" y="2856878"/>
          <a:ext cx="880764" cy="419163"/>
        </a:xfrm>
        <a:custGeom>
          <a:avLst/>
          <a:gdLst/>
          <a:ahLst/>
          <a:cxnLst/>
          <a:rect l="0" t="0" r="0" b="0"/>
          <a:pathLst>
            <a:path>
              <a:moveTo>
                <a:pt x="880764" y="0"/>
              </a:moveTo>
              <a:lnTo>
                <a:pt x="880764" y="285648"/>
              </a:lnTo>
              <a:lnTo>
                <a:pt x="0" y="285648"/>
              </a:lnTo>
              <a:lnTo>
                <a:pt x="0" y="419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090EE-E52E-4DD1-B2FE-BDADE51967CF}">
      <dsp:nvSpPr>
        <dsp:cNvPr id="0" name=""/>
        <dsp:cNvSpPr/>
      </dsp:nvSpPr>
      <dsp:spPr>
        <a:xfrm>
          <a:off x="6015929" y="2856878"/>
          <a:ext cx="2642294" cy="419163"/>
        </a:xfrm>
        <a:custGeom>
          <a:avLst/>
          <a:gdLst/>
          <a:ahLst/>
          <a:cxnLst/>
          <a:rect l="0" t="0" r="0" b="0"/>
          <a:pathLst>
            <a:path>
              <a:moveTo>
                <a:pt x="2642294" y="0"/>
              </a:moveTo>
              <a:lnTo>
                <a:pt x="2642294" y="285648"/>
              </a:lnTo>
              <a:lnTo>
                <a:pt x="0" y="285648"/>
              </a:lnTo>
              <a:lnTo>
                <a:pt x="0" y="419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D8CFA-4332-42AD-936A-B11DE84CB36D}">
      <dsp:nvSpPr>
        <dsp:cNvPr id="0" name=""/>
        <dsp:cNvSpPr/>
      </dsp:nvSpPr>
      <dsp:spPr>
        <a:xfrm>
          <a:off x="5621833" y="1522519"/>
          <a:ext cx="3036390" cy="419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648"/>
              </a:lnTo>
              <a:lnTo>
                <a:pt x="3036390" y="285648"/>
              </a:lnTo>
              <a:lnTo>
                <a:pt x="3036390" y="419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634FF-8F83-48E3-9883-87613F16345D}">
      <dsp:nvSpPr>
        <dsp:cNvPr id="0" name=""/>
        <dsp:cNvSpPr/>
      </dsp:nvSpPr>
      <dsp:spPr>
        <a:xfrm>
          <a:off x="2492870" y="2856878"/>
          <a:ext cx="1761529" cy="419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648"/>
              </a:lnTo>
              <a:lnTo>
                <a:pt x="1761529" y="285648"/>
              </a:lnTo>
              <a:lnTo>
                <a:pt x="1761529" y="419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B76FE-784B-4386-B038-7750A45768F5}">
      <dsp:nvSpPr>
        <dsp:cNvPr id="0" name=""/>
        <dsp:cNvSpPr/>
      </dsp:nvSpPr>
      <dsp:spPr>
        <a:xfrm>
          <a:off x="2447150" y="2856878"/>
          <a:ext cx="91440" cy="419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4572F-D079-4DB0-A5AB-8149AE3AC221}">
      <dsp:nvSpPr>
        <dsp:cNvPr id="0" name=""/>
        <dsp:cNvSpPr/>
      </dsp:nvSpPr>
      <dsp:spPr>
        <a:xfrm>
          <a:off x="731341" y="2856878"/>
          <a:ext cx="1761529" cy="419163"/>
        </a:xfrm>
        <a:custGeom>
          <a:avLst/>
          <a:gdLst/>
          <a:ahLst/>
          <a:cxnLst/>
          <a:rect l="0" t="0" r="0" b="0"/>
          <a:pathLst>
            <a:path>
              <a:moveTo>
                <a:pt x="1761529" y="0"/>
              </a:moveTo>
              <a:lnTo>
                <a:pt x="1761529" y="285648"/>
              </a:lnTo>
              <a:lnTo>
                <a:pt x="0" y="285648"/>
              </a:lnTo>
              <a:lnTo>
                <a:pt x="0" y="419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0001E-5A55-4654-8AF1-BCDE6C530B5B}">
      <dsp:nvSpPr>
        <dsp:cNvPr id="0" name=""/>
        <dsp:cNvSpPr/>
      </dsp:nvSpPr>
      <dsp:spPr>
        <a:xfrm>
          <a:off x="2492870" y="1522519"/>
          <a:ext cx="3128962" cy="419163"/>
        </a:xfrm>
        <a:custGeom>
          <a:avLst/>
          <a:gdLst/>
          <a:ahLst/>
          <a:cxnLst/>
          <a:rect l="0" t="0" r="0" b="0"/>
          <a:pathLst>
            <a:path>
              <a:moveTo>
                <a:pt x="3128962" y="0"/>
              </a:moveTo>
              <a:lnTo>
                <a:pt x="3128962" y="285648"/>
              </a:lnTo>
              <a:lnTo>
                <a:pt x="0" y="285648"/>
              </a:lnTo>
              <a:lnTo>
                <a:pt x="0" y="419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79EE3-E040-4487-955C-751E01B0A95B}">
      <dsp:nvSpPr>
        <dsp:cNvPr id="0" name=""/>
        <dsp:cNvSpPr/>
      </dsp:nvSpPr>
      <dsp:spPr>
        <a:xfrm>
          <a:off x="4832892" y="371506"/>
          <a:ext cx="1577882" cy="1151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0275EE-961B-4446-A842-F7B1ADF6429C}">
      <dsp:nvSpPr>
        <dsp:cNvPr id="0" name=""/>
        <dsp:cNvSpPr/>
      </dsp:nvSpPr>
      <dsp:spPr>
        <a:xfrm>
          <a:off x="4993031" y="523638"/>
          <a:ext cx="1577882" cy="11510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ŹRÓDŁA POZNANIA WIEDZY O ORGANIZACJI I ZARZĄDZANIU</a:t>
          </a:r>
          <a:endParaRPr lang="en-GB" sz="1400" b="1" kern="1200" dirty="0"/>
        </a:p>
      </dsp:txBody>
      <dsp:txXfrm>
        <a:off x="5026743" y="557350"/>
        <a:ext cx="1510458" cy="1083588"/>
      </dsp:txXfrm>
    </dsp:sp>
    <dsp:sp modelId="{90E7E8F4-4207-47BE-86D4-1F8B5CA25192}">
      <dsp:nvSpPr>
        <dsp:cNvPr id="0" name=""/>
        <dsp:cNvSpPr/>
      </dsp:nvSpPr>
      <dsp:spPr>
        <a:xfrm>
          <a:off x="1650207" y="1941683"/>
          <a:ext cx="1685327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BF5EC-AE7D-4DAB-8CA1-7CE1867C4CE7}">
      <dsp:nvSpPr>
        <dsp:cNvPr id="0" name=""/>
        <dsp:cNvSpPr/>
      </dsp:nvSpPr>
      <dsp:spPr>
        <a:xfrm>
          <a:off x="1810346" y="2093815"/>
          <a:ext cx="1685327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ŹRÓDŁA EKSTRAPOLACYJNE</a:t>
          </a:r>
          <a:endParaRPr lang="en-GB" sz="1200" b="1" kern="1200" dirty="0"/>
        </a:p>
      </dsp:txBody>
      <dsp:txXfrm>
        <a:off x="1837151" y="2120620"/>
        <a:ext cx="1631717" cy="861584"/>
      </dsp:txXfrm>
    </dsp:sp>
    <dsp:sp modelId="{E3ED3E35-02BD-425D-95BA-3B50B3BFDC31}">
      <dsp:nvSpPr>
        <dsp:cNvPr id="0" name=""/>
        <dsp:cNvSpPr/>
      </dsp:nvSpPr>
      <dsp:spPr>
        <a:xfrm>
          <a:off x="10715" y="3276042"/>
          <a:ext cx="1441251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08218-C5F3-40AB-A732-B93E24A922EB}">
      <dsp:nvSpPr>
        <dsp:cNvPr id="0" name=""/>
        <dsp:cNvSpPr/>
      </dsp:nvSpPr>
      <dsp:spPr>
        <a:xfrm>
          <a:off x="170854" y="3428174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POZNAWANIE HISTORII INSTYTUCJI</a:t>
          </a:r>
          <a:endParaRPr lang="en-GB" sz="1200" kern="1200" dirty="0"/>
        </a:p>
      </dsp:txBody>
      <dsp:txXfrm>
        <a:off x="197659" y="3454979"/>
        <a:ext cx="1387641" cy="861584"/>
      </dsp:txXfrm>
    </dsp:sp>
    <dsp:sp modelId="{5E5522D1-1548-4A15-92B8-84B9E361672B}">
      <dsp:nvSpPr>
        <dsp:cNvPr id="0" name=""/>
        <dsp:cNvSpPr/>
      </dsp:nvSpPr>
      <dsp:spPr>
        <a:xfrm>
          <a:off x="1772245" y="3276042"/>
          <a:ext cx="1441251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E4219-C4C8-4EBB-B485-A848291ECB4E}">
      <dsp:nvSpPr>
        <dsp:cNvPr id="0" name=""/>
        <dsp:cNvSpPr/>
      </dsp:nvSpPr>
      <dsp:spPr>
        <a:xfrm>
          <a:off x="1932384" y="3428174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RELACJE PRAKTYKÓW ZARZĄDZANIA</a:t>
          </a:r>
          <a:endParaRPr lang="en-GB" sz="1200" kern="1200" dirty="0"/>
        </a:p>
      </dsp:txBody>
      <dsp:txXfrm>
        <a:off x="1959189" y="3454979"/>
        <a:ext cx="1387641" cy="861584"/>
      </dsp:txXfrm>
    </dsp:sp>
    <dsp:sp modelId="{187C3454-EB4C-4072-9937-A8A0AACA7082}">
      <dsp:nvSpPr>
        <dsp:cNvPr id="0" name=""/>
        <dsp:cNvSpPr/>
      </dsp:nvSpPr>
      <dsp:spPr>
        <a:xfrm>
          <a:off x="3533774" y="3276042"/>
          <a:ext cx="1441251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603B2-A800-4FA7-9151-01B1693B4F68}">
      <dsp:nvSpPr>
        <dsp:cNvPr id="0" name=""/>
        <dsp:cNvSpPr/>
      </dsp:nvSpPr>
      <dsp:spPr>
        <a:xfrm>
          <a:off x="3693913" y="3428174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WYWIADY Z PRAKTYKAMI</a:t>
          </a:r>
          <a:endParaRPr lang="en-GB" sz="1200" kern="1200" dirty="0"/>
        </a:p>
      </dsp:txBody>
      <dsp:txXfrm>
        <a:off x="3720718" y="3454979"/>
        <a:ext cx="1387641" cy="861584"/>
      </dsp:txXfrm>
    </dsp:sp>
    <dsp:sp modelId="{95074243-F145-4078-84F3-C6CE6519C8BB}">
      <dsp:nvSpPr>
        <dsp:cNvPr id="0" name=""/>
        <dsp:cNvSpPr/>
      </dsp:nvSpPr>
      <dsp:spPr>
        <a:xfrm>
          <a:off x="7722989" y="1941683"/>
          <a:ext cx="1870470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0F16F-9B2E-49C7-8A8C-04249E403515}">
      <dsp:nvSpPr>
        <dsp:cNvPr id="0" name=""/>
        <dsp:cNvSpPr/>
      </dsp:nvSpPr>
      <dsp:spPr>
        <a:xfrm>
          <a:off x="7883128" y="2093815"/>
          <a:ext cx="1870470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ŹRÓDŁA EMPIRYCZNEGO POZNANIA</a:t>
          </a:r>
          <a:endParaRPr lang="en-GB" sz="1400" b="1" kern="1200" dirty="0"/>
        </a:p>
      </dsp:txBody>
      <dsp:txXfrm>
        <a:off x="7909933" y="2120620"/>
        <a:ext cx="1816860" cy="861584"/>
      </dsp:txXfrm>
    </dsp:sp>
    <dsp:sp modelId="{3C6C950E-F9BA-44CD-84E7-C3A6709FD054}">
      <dsp:nvSpPr>
        <dsp:cNvPr id="0" name=""/>
        <dsp:cNvSpPr/>
      </dsp:nvSpPr>
      <dsp:spPr>
        <a:xfrm>
          <a:off x="5295304" y="3276042"/>
          <a:ext cx="1441251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DAC7D-7053-48F9-B572-D141E21135F7}">
      <dsp:nvSpPr>
        <dsp:cNvPr id="0" name=""/>
        <dsp:cNvSpPr/>
      </dsp:nvSpPr>
      <dsp:spPr>
        <a:xfrm>
          <a:off x="5455443" y="3428174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OBSERWACJA UCZESTNICZĄCA</a:t>
          </a:r>
          <a:endParaRPr lang="en-GB" sz="1200" kern="1200" dirty="0"/>
        </a:p>
      </dsp:txBody>
      <dsp:txXfrm>
        <a:off x="5482248" y="3454979"/>
        <a:ext cx="1387641" cy="861584"/>
      </dsp:txXfrm>
    </dsp:sp>
    <dsp:sp modelId="{75E0816F-7DBD-4022-820F-4849EF34CDFF}">
      <dsp:nvSpPr>
        <dsp:cNvPr id="0" name=""/>
        <dsp:cNvSpPr/>
      </dsp:nvSpPr>
      <dsp:spPr>
        <a:xfrm>
          <a:off x="7056833" y="3276042"/>
          <a:ext cx="1441251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7760C-F414-4B38-8997-F003CA98A6CE}">
      <dsp:nvSpPr>
        <dsp:cNvPr id="0" name=""/>
        <dsp:cNvSpPr/>
      </dsp:nvSpPr>
      <dsp:spPr>
        <a:xfrm>
          <a:off x="7216972" y="3428174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SYSTEMATYCZNE BADANIA ORGANIZACYJNE</a:t>
          </a:r>
          <a:endParaRPr lang="en-GB" sz="1200" kern="1200" dirty="0"/>
        </a:p>
      </dsp:txBody>
      <dsp:txXfrm>
        <a:off x="7243777" y="3454979"/>
        <a:ext cx="1387641" cy="861584"/>
      </dsp:txXfrm>
    </dsp:sp>
    <dsp:sp modelId="{C0B2600E-2286-44DF-A112-0549A48E352C}">
      <dsp:nvSpPr>
        <dsp:cNvPr id="0" name=""/>
        <dsp:cNvSpPr/>
      </dsp:nvSpPr>
      <dsp:spPr>
        <a:xfrm>
          <a:off x="8818363" y="3276042"/>
          <a:ext cx="1441251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BEC8F-A985-4915-961D-5781A6BD2177}">
      <dsp:nvSpPr>
        <dsp:cNvPr id="0" name=""/>
        <dsp:cNvSpPr/>
      </dsp:nvSpPr>
      <dsp:spPr>
        <a:xfrm>
          <a:off x="8978502" y="3428174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EKSPERYMENTY ORGANIZACYJNE</a:t>
          </a:r>
          <a:endParaRPr lang="en-GB" sz="1200" kern="1200" dirty="0"/>
        </a:p>
      </dsp:txBody>
      <dsp:txXfrm>
        <a:off x="9005307" y="3454979"/>
        <a:ext cx="1387641" cy="861584"/>
      </dsp:txXfrm>
    </dsp:sp>
    <dsp:sp modelId="{0B58BC6F-17FA-4D74-A78D-B29ED24DC8F4}">
      <dsp:nvSpPr>
        <dsp:cNvPr id="0" name=""/>
        <dsp:cNvSpPr/>
      </dsp:nvSpPr>
      <dsp:spPr>
        <a:xfrm>
          <a:off x="10579892" y="3276042"/>
          <a:ext cx="1441251" cy="91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8A5EE-A6CB-49D3-B270-D3BBD0C47A85}">
      <dsp:nvSpPr>
        <dsp:cNvPr id="0" name=""/>
        <dsp:cNvSpPr/>
      </dsp:nvSpPr>
      <dsp:spPr>
        <a:xfrm>
          <a:off x="10740031" y="3428174"/>
          <a:ext cx="1441251" cy="9151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EKSPERYMENTY LABORATORYJNE</a:t>
          </a:r>
          <a:endParaRPr lang="en-GB" sz="1200" kern="1200" dirty="0"/>
        </a:p>
      </dsp:txBody>
      <dsp:txXfrm>
        <a:off x="10766836" y="3454979"/>
        <a:ext cx="1387641" cy="861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3B2DA-A6A5-4F73-B4EE-DA532DDA9E56}">
      <dsp:nvSpPr>
        <dsp:cNvPr id="0" name=""/>
        <dsp:cNvSpPr/>
      </dsp:nvSpPr>
      <dsp:spPr>
        <a:xfrm>
          <a:off x="5529905" y="1616337"/>
          <a:ext cx="1954182" cy="678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55"/>
              </a:lnTo>
              <a:lnTo>
                <a:pt x="1954182" y="339155"/>
              </a:lnTo>
              <a:lnTo>
                <a:pt x="1954182" y="6783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57CA5-B802-455B-81E2-98CF29C0F045}">
      <dsp:nvSpPr>
        <dsp:cNvPr id="0" name=""/>
        <dsp:cNvSpPr/>
      </dsp:nvSpPr>
      <dsp:spPr>
        <a:xfrm>
          <a:off x="3575723" y="1616337"/>
          <a:ext cx="1954182" cy="678311"/>
        </a:xfrm>
        <a:custGeom>
          <a:avLst/>
          <a:gdLst/>
          <a:ahLst/>
          <a:cxnLst/>
          <a:rect l="0" t="0" r="0" b="0"/>
          <a:pathLst>
            <a:path>
              <a:moveTo>
                <a:pt x="1954182" y="0"/>
              </a:moveTo>
              <a:lnTo>
                <a:pt x="1954182" y="339155"/>
              </a:lnTo>
              <a:lnTo>
                <a:pt x="0" y="339155"/>
              </a:lnTo>
              <a:lnTo>
                <a:pt x="0" y="6783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E93B9-A205-4E72-B19A-21C311521979}">
      <dsp:nvSpPr>
        <dsp:cNvPr id="0" name=""/>
        <dsp:cNvSpPr/>
      </dsp:nvSpPr>
      <dsp:spPr>
        <a:xfrm>
          <a:off x="3914878" y="1311"/>
          <a:ext cx="3230053" cy="16150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ROSS WEBBER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3914878" y="1311"/>
        <a:ext cx="3230053" cy="1615026"/>
      </dsp:txXfrm>
    </dsp:sp>
    <dsp:sp modelId="{C84DF89D-1629-45A2-BF8E-CDA80DB98A24}">
      <dsp:nvSpPr>
        <dsp:cNvPr id="0" name=""/>
        <dsp:cNvSpPr/>
      </dsp:nvSpPr>
      <dsp:spPr>
        <a:xfrm>
          <a:off x="1960696" y="2294649"/>
          <a:ext cx="3230053" cy="16150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NIEZAWODNOŚĆ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1960696" y="2294649"/>
        <a:ext cx="3230053" cy="1615026"/>
      </dsp:txXfrm>
    </dsp:sp>
    <dsp:sp modelId="{6A6A5A71-5AB4-4EE4-81AF-FCB90DAC1BEA}">
      <dsp:nvSpPr>
        <dsp:cNvPr id="0" name=""/>
        <dsp:cNvSpPr/>
      </dsp:nvSpPr>
      <dsp:spPr>
        <a:xfrm>
          <a:off x="5869061" y="2294649"/>
          <a:ext cx="3230053" cy="16150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WIARYGODNOŚĆ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5869061" y="2294649"/>
        <a:ext cx="3230053" cy="1615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44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13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94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0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89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79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00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07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2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32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68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78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758048B4-3F65-4EB9-ABA8-099353BE8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1AE2FDE4-8ECB-4D0B-B871-D4EE52606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3" descr="Abstrakcyjne tło z dymem">
            <a:extLst>
              <a:ext uri="{FF2B5EF4-FFF2-40B4-BE49-F238E27FC236}">
                <a16:creationId xmlns:a16="http://schemas.microsoft.com/office/drawing/2014/main" id="{1F7405D9-9104-0F8E-72F9-85579343A5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alphaModFix amt="10000"/>
          </a:blip>
          <a:srcRect t="6400" b="9014"/>
          <a:stretch/>
        </p:blipFill>
        <p:spPr>
          <a:xfrm>
            <a:off x="20" y="-1"/>
            <a:ext cx="1219198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29683C4-1E0A-E888-5F81-D1850479D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315" y="1893183"/>
            <a:ext cx="10530318" cy="2736390"/>
          </a:xfrm>
        </p:spPr>
        <p:txBody>
          <a:bodyPr anchor="b">
            <a:noAutofit/>
          </a:bodyPr>
          <a:lstStyle/>
          <a:p>
            <a:pPr algn="ctr"/>
            <a:r>
              <a:rPr lang="pl-PL" sz="6600" dirty="0">
                <a:solidFill>
                  <a:schemeClr val="tx2"/>
                </a:solidFill>
              </a:rPr>
              <a:t>WIEDZA O ORGANIZACJI I ZARZĄDZANIU JAKO DYSCYPLINA NAUKOWA</a:t>
            </a:r>
            <a:endParaRPr lang="en-GB" sz="6600" dirty="0">
              <a:solidFill>
                <a:schemeClr val="tx2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F373803-E814-2767-4556-543256FE4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063" y="5883093"/>
            <a:ext cx="10530318" cy="1949813"/>
          </a:xfrm>
        </p:spPr>
        <p:txBody>
          <a:bodyPr anchor="t">
            <a:normAutofit/>
          </a:bodyPr>
          <a:lstStyle/>
          <a:p>
            <a:pPr algn="ctr"/>
            <a:r>
              <a:rPr lang="pl-PL" sz="2200" dirty="0">
                <a:solidFill>
                  <a:schemeClr val="tx2"/>
                </a:solidFill>
              </a:rPr>
              <a:t>MGR KARINA PILARZ</a:t>
            </a:r>
            <a:endParaRPr lang="en-GB" sz="2200" dirty="0">
              <a:solidFill>
                <a:schemeClr val="tx2"/>
              </a:solidFill>
            </a:endParaRPr>
          </a:p>
        </p:txBody>
      </p:sp>
      <p:cxnSp>
        <p:nvCxnSpPr>
          <p:cNvPr id="24" name="Straight Connector 12">
            <a:extLst>
              <a:ext uri="{FF2B5EF4-FFF2-40B4-BE49-F238E27FC236}">
                <a16:creationId xmlns:a16="http://schemas.microsoft.com/office/drawing/2014/main" id="{3C86DB23-FEFE-4C3A-88FA-8E855AB1E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4">
            <a:extLst>
              <a:ext uri="{FF2B5EF4-FFF2-40B4-BE49-F238E27FC236}">
                <a16:creationId xmlns:a16="http://schemas.microsoft.com/office/drawing/2014/main" id="{3BB22FAF-4B4F-40B1-97FF-67CD036C8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16">
            <a:extLst>
              <a:ext uri="{FF2B5EF4-FFF2-40B4-BE49-F238E27FC236}">
                <a16:creationId xmlns:a16="http://schemas.microsoft.com/office/drawing/2014/main" id="{18488D89-E3BB-4E60-BF44-5F0BE92E3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8FA7B87-C151-46CF-9E07-DD4FD9717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18">
              <a:extLst>
                <a:ext uri="{FF2B5EF4-FFF2-40B4-BE49-F238E27FC236}">
                  <a16:creationId xmlns:a16="http://schemas.microsoft.com/office/drawing/2014/main" id="{E99EB480-500C-4A3E-BED3-513B88DB01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7074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FF2275-0210-E85A-FE67-A4B56BE7F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WYWIADY Z PRAKTYKAMI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444425-D306-0BBB-51A4-355803AEC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PRZEPROWADZANE PRZEZ PRACOWNIKÓW PIERWSZYCH NAUKOWYCH INSTYTUTÓW ZARZĄDZANIA,</a:t>
            </a:r>
          </a:p>
          <a:p>
            <a:pPr algn="just"/>
            <a:r>
              <a:rPr lang="pl-PL" dirty="0"/>
              <a:t>MIAŁY STANOWIĆ ODPOWIEDŹ NA EGOISTYCZNY PUNKT WIDZENIA W RELACJACH PRAKTYKÓW,</a:t>
            </a:r>
          </a:p>
          <a:p>
            <a:pPr algn="just"/>
            <a:r>
              <a:rPr lang="pl-PL" dirty="0"/>
              <a:t>WĄTPLIWOŚCI CO DO ICH PRZYDATNOŚCI ORAZ PRAWDOMÓWNOŚCI PRAKTYKÓW, CZY RACJONALNOŚĆ DZIAŁANIA NIE ZOSTAŁA PRZEZ NICH PRZERYSOWANA.</a:t>
            </a:r>
          </a:p>
        </p:txBody>
      </p:sp>
    </p:spTree>
    <p:extLst>
      <p:ext uri="{BB962C8B-B14F-4D97-AF65-F5344CB8AC3E}">
        <p14:creationId xmlns:p14="http://schemas.microsoft.com/office/powerpoint/2010/main" val="3341496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C2D2E8-22A8-DC87-4B0C-67349219C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OBSERWACJA UCZESTNICZĄCA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86D561-75C5-6B54-EC6A-24F62FA42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METODA ZACZERPNIĘTA WPROST Z SOCJOLOGII (BADANIA ANTROPOLOGICZNE B. MALINOWSKIEGO NA WYSPACH SAMOA),</a:t>
            </a:r>
          </a:p>
          <a:p>
            <a:pPr algn="just"/>
            <a:r>
              <a:rPr lang="pl-PL" dirty="0"/>
              <a:t>POLEGA NA WEJŚCIU BADACZA DO ORGANIZACJI I WYKONYWANIE W NIEJ OKREŚLONEJ FUNKCJI, NAJCZĘŚCIEJ NA NISKIM SZCZEBLU,</a:t>
            </a:r>
          </a:p>
          <a:p>
            <a:pPr algn="just"/>
            <a:r>
              <a:rPr lang="pl-PL" dirty="0"/>
              <a:t>ZNIEKSZTAŁCENIA OBRAZU ZWIĄZANE Z OPTYKĄ WIDZENIA ORGANIZACJI OD DOŁU LUB OD GÓRY,</a:t>
            </a:r>
          </a:p>
          <a:p>
            <a:pPr algn="just"/>
            <a:r>
              <a:rPr lang="pl-PL" dirty="0"/>
              <a:t>WĄTPLIWOŚCI NATURY ETYCZNEJ – OSOBA UDAJĄCA ROBOTNIKA WYCIĄGA OD INNYCH INFORMACJE BEZ ICH ŚWIADOMOŚCI UCZESTNICZENIA W OBSERWACJI.</a:t>
            </a:r>
          </a:p>
        </p:txBody>
      </p:sp>
    </p:spTree>
    <p:extLst>
      <p:ext uri="{BB962C8B-B14F-4D97-AF65-F5344CB8AC3E}">
        <p14:creationId xmlns:p14="http://schemas.microsoft.com/office/powerpoint/2010/main" val="3641511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158AD5-465B-7AF3-0D53-1E70777E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SYSTEMATYCZNE BADANIA ORGANIZACJI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F16974-7356-DFF8-B99A-9335AC838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METODA TA POJAWIŁA SIĘ W MIARĘ NARASTANIA STOPNIA NAUKOWOŚCI WIEDZY O ORGANIZACJI I ZARZĄDZANIU ORAZ DĄŻENIA DI ZASTOSOWANIA ZRYGORYZOWANYCH FORM ANALIZY BADAWCZEJ (WZOREM NAUK ŚCISŁYCH), </a:t>
            </a:r>
          </a:p>
          <a:p>
            <a:pPr algn="just"/>
            <a:r>
              <a:rPr lang="pl-PL" dirty="0"/>
              <a:t>BADANIA PROWADZONE PRZEZ WYSZKOLONYCH OBSERWATORÓW,</a:t>
            </a:r>
          </a:p>
          <a:p>
            <a:pPr algn="just"/>
            <a:r>
              <a:rPr lang="pl-PL" dirty="0"/>
              <a:t>METODA WIĄZANA PRZEDE WSZYSTKIM ZE SZKOŁĄ BEHAWIORALNĄ ORAZ SYSTEMÓW SPOŁECZNYCH, ALE PIERWSZE BADANIA PROWADZONE JUŻ W OKRESIE SZKOŁY KLASYCZNEJ (TAYLOR, GILBRETHOWIE),</a:t>
            </a:r>
          </a:p>
          <a:p>
            <a:pPr algn="just"/>
            <a:r>
              <a:rPr lang="pl-PL" dirty="0"/>
              <a:t>TECHNIKI BADAWCZE NASTAWIONE NA REJESTRACJĘ STANU FAKTYCZNEGO, JEGO ANALIZĘ I SYNTEZĘ WNIOSKÓW, NP. FOTOGRAFIA DNIA PRACY, WYWIADY WOLNE I UPORZĄDKOWANE PRZY UŻYCIU KWESTIONARIUSZY ORAZ ANKIETOWANIE,</a:t>
            </a:r>
          </a:p>
          <a:p>
            <a:pPr algn="just"/>
            <a:r>
              <a:rPr lang="pl-PL" dirty="0"/>
              <a:t>JEJ STOSOWANIE POZWALA NA ZDOBYCIE CAŁOŚCIOWEGO I WZGLĘDNIE STABILNEGO OBRAZU ORGANIZACJI,</a:t>
            </a:r>
          </a:p>
          <a:p>
            <a:pPr algn="just"/>
            <a:r>
              <a:rPr lang="pl-PL" dirty="0"/>
              <a:t>BADANIA SĄ JEDNAK PROWADZONE NA ZLECENIE SAMYCH ORGANIZACJI, PROWADZONE NA ZAMÓWIENIE Z NARZUCENIEM REŻOMU CZASOWEGO I WYZNACZENIEM KONKRETNYCH ZAGADNIEŃ,</a:t>
            </a:r>
          </a:p>
          <a:p>
            <a:pPr algn="just"/>
            <a:r>
              <a:rPr lang="pl-PL" dirty="0"/>
              <a:t>ZACHOWANIE OSOBY OBSERWOWANEJ MOŻE NIE BYĆ NATURALNE, BARIERA NIEUFNOŚCI WOBEC PROWADZĄCYCH BADANIA, PODEJRZLIWOŚĆ, STRACH PRZED ZWOLNIENIAMI.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99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8CBDC-1667-3A57-2E00-A98DDDF3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EKSPERYMENT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4A6C1C-009A-7E45-D64B-491AC24E1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GŁOWNA METODA PRZED OKRESEM STRICTE NAUKOWYM,</a:t>
            </a:r>
          </a:p>
          <a:p>
            <a:pPr algn="just"/>
            <a:r>
              <a:rPr lang="pl-PL" dirty="0"/>
              <a:t>Z EKSPERYMENTU DOPIERO RODZIŁA SIĘ REFLEKCJA NAUKOWA, </a:t>
            </a:r>
          </a:p>
          <a:p>
            <a:pPr algn="just"/>
            <a:r>
              <a:rPr lang="pl-PL" dirty="0"/>
              <a:t>POLEGAŁY ONE NA WPROWADZENIU NOWYCH METOD PRACY (TAYLOR, GANTT) LUB ZUPEŁNIE NOWYCH METOD ZARZĄDZANIA (MAYO),</a:t>
            </a:r>
          </a:p>
          <a:p>
            <a:pPr algn="just"/>
            <a:r>
              <a:rPr lang="pl-PL" dirty="0"/>
              <a:t>OGRANICZONY WPŁYW EKSPERYMENTATORA NA PRZEBIEG I WYNIK EKSPERYMENTU, </a:t>
            </a:r>
          </a:p>
          <a:p>
            <a:pPr algn="just"/>
            <a:r>
              <a:rPr lang="pl-PL" dirty="0"/>
              <a:t>CZĘSTO EMOCJONALNA REAKCJA PRACOWNIKÓW NA FAKT UCZESTNICZENIA W EKSPERYMENCIE.</a:t>
            </a:r>
          </a:p>
        </p:txBody>
      </p:sp>
    </p:spTree>
    <p:extLst>
      <p:ext uri="{BB962C8B-B14F-4D97-AF65-F5344CB8AC3E}">
        <p14:creationId xmlns:p14="http://schemas.microsoft.com/office/powerpoint/2010/main" val="721957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79E86D-12A9-387D-EF07-486132E05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EKSPERYMENT LABORATORYJNY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BDC553-43F0-385D-5C82-E3301BA04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TYPOWY DLA NAUK ŚCISŁYCH, PRZYRODNICZYCH I TECHNICZNYCH,</a:t>
            </a:r>
          </a:p>
          <a:p>
            <a:pPr algn="just"/>
            <a:r>
              <a:rPr lang="pl-PL" dirty="0"/>
              <a:t>SZTUCZNIE ZAARANŻOWANE WARUNKI,</a:t>
            </a:r>
          </a:p>
          <a:p>
            <a:pPr algn="just"/>
            <a:r>
              <a:rPr lang="pl-PL" dirty="0"/>
              <a:t>PRZYKŁAD: EKSPERYMENTY MOTION STUDY MAŁŻEŃSTWA GILBRETHÓW, </a:t>
            </a:r>
          </a:p>
          <a:p>
            <a:pPr algn="just"/>
            <a:r>
              <a:rPr lang="pl-PL" dirty="0"/>
              <a:t>EFEKTY ZASTOSOWANIA METOD EKSPERYMENTALNYCH W ORGANIZACJACH RZADKO JEST ZGODNE Z OCZEKIWANIAMI, A SZTUCZNYCH WARUNKÓW PRACY NIE DA SIĘ ODTWORZYĆ;</a:t>
            </a:r>
          </a:p>
          <a:p>
            <a:pPr algn="just"/>
            <a:r>
              <a:rPr lang="pl-PL" dirty="0"/>
              <a:t>WIĘKSZA KONTROLA, MOŻLIWOŚĆ ZMIANY POSZCZEGÓLNYCH ELEMENTÓW, DOKŁADNIEJSZE POMIARY.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494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6231A5-BA0A-553E-7EA7-C55F5287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WERYFIKACYJNE METOD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A918CDC-C86C-D774-7AE8-EC92FE333A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516984"/>
              </p:ext>
            </p:extLst>
          </p:nvPr>
        </p:nvGraphicFramePr>
        <p:xfrm>
          <a:off x="571499" y="2075688"/>
          <a:ext cx="11059811" cy="3910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763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C79AFD-6B1E-0D76-E5BB-5D5F63FD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5F2F49-D50F-B085-7CAA-18F2D3D33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NIEZAWODNOŚĆ – DECYDUJE O NIEJ POWTARZALNOŚĆ WYNIKÓW – SĄ TAKIE SAME ZA KAŻDYM RAZEM PRZEPROWADZENIA EKSPERYMENTU,</a:t>
            </a:r>
          </a:p>
          <a:p>
            <a:pPr marL="0" indent="0" algn="just">
              <a:buNone/>
            </a:pPr>
            <a:r>
              <a:rPr lang="pl-PL" dirty="0"/>
              <a:t>NAJBARDZIEJ NIEZAWODNY JEST EKSPERYMENT LABORATORYJNY, DALEJ EKSPERYMENTY W ORGANIZACJACH, SYSTEMATYCZNE BADANIA WNĘTRZA ORGANIZACJI I OBSERWACJE UCZESTNICZĄCE; WSZYSTKIE METODY EKSTRAPOLACYJNE SĄ CAŁKOWICIE ZAWODNE;</a:t>
            </a:r>
          </a:p>
          <a:p>
            <a:pPr algn="just"/>
            <a:r>
              <a:rPr lang="pl-PL" dirty="0"/>
              <a:t>WIARYGODNOŚĆ – STOPIEŃ ZGODNOŚCI OBRAZU UZYSKANEGO W WYNIKU BADAŃ ZE STANEM FAKTYCZNYM BADANEGO ZJAWISKA;</a:t>
            </a:r>
          </a:p>
          <a:p>
            <a:pPr marL="0" indent="0" algn="just">
              <a:buNone/>
            </a:pPr>
            <a:r>
              <a:rPr lang="pl-PL" dirty="0"/>
              <a:t>W TYM WYPADKU KORZYSTNIE NIE WYPADA EKSPERYMENT LABORATORYJNY ANI EKSPERYMENT W ORGANIZACJI, LEPIEJ WYPADAJĄ OBSERWACYJNE METODY EMPIRYCZNE;</a:t>
            </a:r>
          </a:p>
          <a:p>
            <a:pPr marL="0" indent="0" algn="just">
              <a:buNone/>
            </a:pPr>
            <a:r>
              <a:rPr lang="pl-PL" dirty="0"/>
              <a:t>METODY EKSTRAPOLACYJNE SĄ CAŁKOWICIE NIEWIARYGODNE.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69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A10F4-39D4-CCE8-535E-3EC2FAA43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SCEPTYCYZM WOBEC NAUKI ORGANIZACJI I ZARZĄDZANIA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9413B2-A98D-6722-E5BE-0A51F4B84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CZY NAUKA POWINNA ZAJMOWAĆ SIĘ ZJAWISKAMI ORGANIZACYJNYMI?</a:t>
            </a:r>
          </a:p>
          <a:p>
            <a:pPr algn="just"/>
            <a:r>
              <a:rPr lang="pl-PL" dirty="0"/>
              <a:t>CZY WIEDZA TEORETYCZNA JEST POTRZEBNA OSOBOM PROWADZĄCYM DZIAŁALNOŚĆ GOSPODARCZĄ?</a:t>
            </a:r>
          </a:p>
          <a:p>
            <a:pPr algn="just"/>
            <a:r>
              <a:rPr lang="pl-PL" dirty="0"/>
              <a:t>CZY DO POWODZENIA W TYM ZAKRESIE WYSTARCZĄ NATURALNE, WRODZONE UMIEJĘTNOŚCI I DOŚWIADCZENIE?</a:t>
            </a:r>
          </a:p>
          <a:p>
            <a:pPr algn="just"/>
            <a:r>
              <a:rPr lang="pl-PL" dirty="0"/>
              <a:t>CZY WIEDZA I TEORIA SĄ ZBĘDNE?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88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FD4EC-50D0-7F1B-73B0-9008F34B0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CZYM JEST KIEROWANIE?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57ABCF-C4A0-7DBA-6D81-C61EEE388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algn="just">
              <a:buAutoNum type="arabicPeriod"/>
            </a:pPr>
            <a:r>
              <a:rPr lang="pl-PL" dirty="0"/>
              <a:t>MARY PARKER FOLLET – KIEROWANIE OKREŚLONE JAKO SZTUKA</a:t>
            </a:r>
          </a:p>
          <a:p>
            <a:pPr marL="0" indent="0" algn="just">
              <a:buNone/>
            </a:pPr>
            <a:r>
              <a:rPr lang="pl-PL" dirty="0"/>
              <a:t>„WŁADZA JEST ZDOLNOŚCIĄ DO PEWNYCH OKREŚLONYCH OSIĄGNIĘĆ, DO ICH POWODOWANIA, DO WPROWADZANIA ZMIAN”;</a:t>
            </a:r>
          </a:p>
          <a:p>
            <a:pPr marL="0" indent="0" algn="just">
              <a:buNone/>
            </a:pPr>
            <a:r>
              <a:rPr lang="pl-PL" dirty="0"/>
              <a:t>2. POLEMIKA – L. H. GULICK – OKREŚLENIE KIEROWANIA JAKO „DZIEDZINY WIEDZY”, KTÓRA POZWALA NA SYSTEMATYCZNE ZROZUMIENIE ISTOTY WSPÓŁPRACY LUDZI DLA OSIĄGNIĘCIA CELÓW ORAZ DO ZWIĘKSZENIA UŻYTECZNOŚCI SYSTEMÓW WSPÓŁDZIAŁANIA”;</a:t>
            </a:r>
          </a:p>
          <a:p>
            <a:pPr marL="0" indent="0" algn="just">
              <a:buNone/>
            </a:pPr>
            <a:r>
              <a:rPr lang="pl-PL" dirty="0"/>
              <a:t>3. PRÓBA POGODZENIA – H. M. BOTINGER – KIEROWANIE JEST SZTUKĄ „PORZĄDKOWANIA CHAOSU”, NA KTÓRĄ SKŁADAJĄ SIĘ WIZJA ARTYSTY (MENEDŻERA), ZNAJOMOŚĆ RZEMIOSŁA I SKUTECZNE KOMUNIKOWANIE SIĘ Z ADRESATEM AKTU TWÓRCZEGO; </a:t>
            </a:r>
          </a:p>
          <a:p>
            <a:pPr marL="0" indent="0" algn="just">
              <a:buNone/>
            </a:pPr>
            <a:r>
              <a:rPr lang="pl-PL" dirty="0"/>
              <a:t>PRAWDZIWĄ SZTUKĘ OPANOWUJE SIĘ JEDYNIE PRZEZ KSZTAŁCENIE WRODZONYCH UMIEJĘTNOŚCI – MOŻNA ZATEM NAUCZAĆ KIEROWNIKÓW TAK JAK NAUCZA SIĘ NP. SZTUK ARTYSTYCZNYCH;</a:t>
            </a:r>
          </a:p>
        </p:txBody>
      </p:sp>
    </p:spTree>
    <p:extLst>
      <p:ext uri="{BB962C8B-B14F-4D97-AF65-F5344CB8AC3E}">
        <p14:creationId xmlns:p14="http://schemas.microsoft.com/office/powerpoint/2010/main" val="219434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0D16B-EB50-07F0-8ADC-F50178FB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C723FC-F2D7-E5BA-19CF-3889A2C9A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4. E. H. SCHEIN – KIEROWANIE TO WOLNY ZAWÓD – KIEROWNICY MUSZĄ KIEROWAĆ SIĘ OGÓLNYMI ZASADAMI POSTĘPOWANIA POWSZECHNIE UZNAWANYMI, A PRZEZ TO WIARYGODNYMI, ZYSKUJĄ POZYCJĘ ZAWODOWĄ DZIĘKI OSIĄGANYM WYNIKOM; MUSZĄ KIEROWAĆ SIĘ KODEKSEM ETYCZNYM CHRONIĄCYM KLIENTÓW;</a:t>
            </a:r>
          </a:p>
          <a:p>
            <a:pPr marL="0" indent="0" algn="just">
              <a:buNone/>
            </a:pPr>
            <a:r>
              <a:rPr lang="pl-PL" dirty="0"/>
              <a:t>5. B. O. SAXBERG – DO CECH WSKAZANYCH PRZEZ SCHEINA DODAŁ OSOBISTE POŚWIĘCENIE I ODDANIE ZAWODOWE;</a:t>
            </a:r>
          </a:p>
          <a:p>
            <a:pPr marL="0" indent="0" algn="just">
              <a:buNone/>
            </a:pPr>
            <a:r>
              <a:rPr lang="pl-PL" dirty="0"/>
              <a:t>6. D. KATZ – OPISAŁ UMIEJĘTNOŚCI TECHNICZNE, MIĘDZYLUDZKIE I KONCEPCYJNE, KTÓRE MUSI OPANOWAĆ KANDYDAT NA KIEROWNIKA, BY MÓGŁ SKUTECZNIE KIEROWAĆ PODWŁADNYMI;</a:t>
            </a:r>
          </a:p>
          <a:p>
            <a:pPr marL="0" indent="0" algn="just">
              <a:buNone/>
            </a:pPr>
            <a:r>
              <a:rPr lang="pl-PL" dirty="0"/>
              <a:t>7. ROZWÓJ KONCEPCJI SZKOLENIA KIEROWNIKÓW – POWSTAJĄ SPECJALNE SZKOŁY, NOWE KIERUNKI NA UCZELNIACH AKADEMICKICH, SZKOLENIA KIEROWNIKÓW I PRZYGOTOWANIE DO AWANSU ZAWODOWEGO W FIRMACH TAKICH JAK NP. IBM;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13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CC2E8-DD9E-1EEA-C792-13088A44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8CE294-28C7-7D0A-F651-427A151F5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8. J. S. LIVINGSTONE – ARTYKUŁ O MICIE WYKSZTAŁCONYCH KIEROWNIKÓW – PROGRAMY STUDIÓW NIE UCZĄ PRZEWIDYWANIA PROBLEMÓW, WYKORZYSTYWANIA OKAZJI;</a:t>
            </a:r>
          </a:p>
          <a:p>
            <a:pPr marL="0" indent="0" algn="just">
              <a:buNone/>
            </a:pPr>
            <a:r>
              <a:rPr lang="pl-PL" dirty="0"/>
              <a:t>NIE KAŻDEGO MOŻNA NAUCZYĆ ZAWODU KIEROWNIKA, BO NIE KAŻDY SIĘ DO TEJ FUNKCJI NADAJE; </a:t>
            </a:r>
          </a:p>
          <a:p>
            <a:pPr marL="0" indent="0" algn="just">
              <a:buNone/>
            </a:pPr>
            <a:r>
              <a:rPr lang="pl-PL" dirty="0"/>
              <a:t>CECHY CHARAKTERYZUJĄCE SKUTECZNYCH KIEROWNIKÓW</a:t>
            </a:r>
          </a:p>
          <a:p>
            <a:pPr algn="just"/>
            <a:r>
              <a:rPr lang="pl-PL" dirty="0"/>
              <a:t>POTRZEBA KIEROWANIA;</a:t>
            </a:r>
          </a:p>
          <a:p>
            <a:pPr algn="just"/>
            <a:r>
              <a:rPr lang="pl-PL" dirty="0"/>
              <a:t>POTRZEBA WŁADZY;</a:t>
            </a:r>
          </a:p>
          <a:p>
            <a:pPr algn="just"/>
            <a:r>
              <a:rPr lang="pl-PL" dirty="0"/>
              <a:t>POTRZEBA EMPATII.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505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B453AC81-0F50-A531-2915-84E5064C3484}"/>
              </a:ext>
            </a:extLst>
          </p:cNvPr>
          <p:cNvSpPr/>
          <p:nvPr/>
        </p:nvSpPr>
        <p:spPr>
          <a:xfrm>
            <a:off x="571499" y="3133725"/>
            <a:ext cx="11049001" cy="15525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672CB65-9525-2318-07B3-A0BCDA84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83C327-A41F-9333-C6A5-4A500B47F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chemeClr val="accent2"/>
                </a:solidFill>
              </a:rPr>
              <a:t>NALEŻY KSZTAŁCIĆ PRZYSZŁYCH KIEROWNIKÓW, ALE KIEROWNIKAMI MOGĄ ZOSTAĆ WYŁĄCZNIE CI, KTÓRZY SPEŁNIAJĄ PEWNE PREDYSPOZYCJE – KSZTAŁCENIE OSÓB, KTÓRE ICH NIE POSIADAJĄ TO PRODUKCJA KIEROWNIKÓW-TEORETYKÓW, KTÓRZY NIE BĘDĄ POTRAFILI WYUCZONYCH TEORII ZASTOSOWAĆ W PRAKTYCZNYM DZIAŁANIU.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2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A81D7D-1EDC-73D3-CDF2-4CFCD7A03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CO STANOWI ŹRÓDŁO WIEDZY KIEROWNIKA?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2042E11-9EEB-935D-54FD-C9FD1787A1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759194"/>
              </p:ext>
            </p:extLst>
          </p:nvPr>
        </p:nvGraphicFramePr>
        <p:xfrm>
          <a:off x="0" y="1562101"/>
          <a:ext cx="12191999" cy="471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30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AA4ADB-B3EC-CE6D-1BD7-2D8AC29E7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POZNAWANIE HISTORII INSTYTUCJI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29AB50-F697-6F59-8CB9-FA72907EE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METODA ROZPOWSZECHNIONA W KRAJACH ANGLOSASKICH, </a:t>
            </a:r>
          </a:p>
          <a:p>
            <a:pPr algn="just"/>
            <a:r>
              <a:rPr lang="pl-PL" dirty="0"/>
              <a:t>ZWIĄZANA Z NACISKIEM NA TRADYCJĘ I CIĄGŁOŚĆ ROZWIĄZAŃ ORGANIZACYJNYCH,</a:t>
            </a:r>
          </a:p>
          <a:p>
            <a:pPr algn="just"/>
            <a:r>
              <a:rPr lang="pl-PL" dirty="0"/>
              <a:t>MAŁE PRAWDOPODOBIEŃSTWO, ŻE POWTÓRZĄ SIĘ SYTUACJE I WARUNKI, W KTÓRYCH DAWNIEJ PODEJMOWANO OKREŚLONE DECYZJE;</a:t>
            </a:r>
          </a:p>
          <a:p>
            <a:pPr algn="just"/>
            <a:r>
              <a:rPr lang="pl-PL" dirty="0"/>
              <a:t>DOŚWIADCZENIA ORGANIZACJI SPRZED LAT NIE SĄ PRZYDATNE DLA FUNKCJONUJĄCYCH OBECNIE – ZMIENIA SIĘ M.IN. PODEJŚCIE KIEROWNIKÓW I PODWŁADNYCH.</a:t>
            </a:r>
          </a:p>
        </p:txBody>
      </p:sp>
    </p:spTree>
    <p:extLst>
      <p:ext uri="{BB962C8B-B14F-4D97-AF65-F5344CB8AC3E}">
        <p14:creationId xmlns:p14="http://schemas.microsoft.com/office/powerpoint/2010/main" val="325833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F1550-2234-3A0D-D875-F817ADF8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RELACJE PRAKTYKÓW ZARZĄDZANIA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E17832-7216-697E-8411-D0791BDBD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 KSIĄŻKI, PODRĘCZNIKI PISANE PRZEZ PRAKTYKÓW ZARZĄDZANIA – OPISYWALI SWOJE DOKONANIA, UOGÓLNIALI WNIOSKI – OPRACOWANIA O RÓŻNEJ WARTOŚCI,</a:t>
            </a:r>
          </a:p>
          <a:p>
            <a:pPr algn="just"/>
            <a:r>
              <a:rPr lang="pl-PL" dirty="0"/>
              <a:t>PRZYKŁADY: F. W. TAYLOR – „SHOP MANAGEMENT”, „THE PRINCIPLES OF SCIENTIFIC MANAGEMENT”, CH. I. BARNARD – „THE FUNCTIONS OF THE EXECUTIVE”, </a:t>
            </a:r>
          </a:p>
          <a:p>
            <a:pPr algn="just"/>
            <a:r>
              <a:rPr lang="pl-PL" dirty="0"/>
              <a:t>PRACE TE CZĘSTO SĄ ZBYT UPROSZCZONE, SUBIEKTYWNE – „OPTYMISTYCZNA TENDENCJA PAMIĘCI”,</a:t>
            </a:r>
          </a:p>
          <a:p>
            <a:pPr algn="just"/>
            <a:r>
              <a:rPr lang="pl-PL" dirty="0"/>
              <a:t>W ŻYCIU ZAWODOWYM PRAKTYK ZDOBYWAŁ DOŚWIADCZENIE W OGRANICZONEJ LICZBIE INSTYTUCJI, CO OGRANICZA UNIWERSALNOŚĆ JEGO RELACJI.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6175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nalogousFromDarkSeedLeftStep">
      <a:dk1>
        <a:srgbClr val="000000"/>
      </a:dk1>
      <a:lt1>
        <a:srgbClr val="FFFFFF"/>
      </a:lt1>
      <a:dk2>
        <a:srgbClr val="301B2D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725D7"/>
      </a:accent4>
      <a:accent5>
        <a:srgbClr val="2944E7"/>
      </a:accent5>
      <a:accent6>
        <a:srgbClr val="1781D5"/>
      </a:accent6>
      <a:hlink>
        <a:srgbClr val="433FBF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1027</Words>
  <Application>Microsoft Office PowerPoint</Application>
  <PresentationFormat>Panoramiczny</PresentationFormat>
  <Paragraphs>86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Batang</vt:lpstr>
      <vt:lpstr>Arial</vt:lpstr>
      <vt:lpstr>Avenir Next LT Pro Light</vt:lpstr>
      <vt:lpstr>AlignmentVTI</vt:lpstr>
      <vt:lpstr>WIEDZA O ORGANIZACJI I ZARZĄDZANIU JAKO DYSCYPLINA NAUKOWA</vt:lpstr>
      <vt:lpstr>SCEPTYCYZM WOBEC NAUKI ORGANIZACJI I ZARZĄDZANIA</vt:lpstr>
      <vt:lpstr> CZYM JEST KIEROWANIE?</vt:lpstr>
      <vt:lpstr>Prezentacja programu PowerPoint</vt:lpstr>
      <vt:lpstr>Prezentacja programu PowerPoint</vt:lpstr>
      <vt:lpstr>Prezentacja programu PowerPoint</vt:lpstr>
      <vt:lpstr>CO STANOWI ŹRÓDŁO WIEDZY KIEROWNIKA?</vt:lpstr>
      <vt:lpstr>POZNAWANIE HISTORII INSTYTUCJI</vt:lpstr>
      <vt:lpstr>RELACJE PRAKTYKÓW ZARZĄDZANIA</vt:lpstr>
      <vt:lpstr>WYWIADY Z PRAKTYKAMI</vt:lpstr>
      <vt:lpstr>OBSERWACJA UCZESTNICZĄCA</vt:lpstr>
      <vt:lpstr>SYSTEMATYCZNE BADANIA ORGANIZACJI</vt:lpstr>
      <vt:lpstr>EKSPERYMENT</vt:lpstr>
      <vt:lpstr>EKSPERYMENT LABORATORYJNY</vt:lpstr>
      <vt:lpstr>KRYTERIA WERYFIKACYJNE METOD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WIEDZA O ORGANIZACJI I ZARZĄDZANIU JAKO DYSCYPLINA NAUKOWA</dc:title>
  <dc:creator>Karina Pilarz</dc:creator>
  <cp:lastModifiedBy>Karina Pilarz</cp:lastModifiedBy>
  <cp:revision>3</cp:revision>
  <dcterms:created xsi:type="dcterms:W3CDTF">2022-10-12T10:05:25Z</dcterms:created>
  <dcterms:modified xsi:type="dcterms:W3CDTF">2022-10-14T15:51:16Z</dcterms:modified>
</cp:coreProperties>
</file>