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7" r:id="rId2"/>
    <p:sldId id="334" r:id="rId3"/>
    <p:sldId id="403" r:id="rId4"/>
    <p:sldId id="392" r:id="rId5"/>
    <p:sldId id="394" r:id="rId6"/>
    <p:sldId id="398" r:id="rId7"/>
    <p:sldId id="371" r:id="rId8"/>
    <p:sldId id="337" r:id="rId9"/>
    <p:sldId id="319" r:id="rId10"/>
    <p:sldId id="363" r:id="rId11"/>
    <p:sldId id="365" r:id="rId12"/>
    <p:sldId id="311" r:id="rId13"/>
    <p:sldId id="405" r:id="rId14"/>
    <p:sldId id="407" r:id="rId15"/>
    <p:sldId id="412" r:id="rId16"/>
  </p:sldIdLst>
  <p:sldSz cx="9144000" cy="6858000" type="screen4x3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57F3B0-EB89-4A71-BE49-0F23B9026ECB}" type="datetimeFigureOut">
              <a:rPr lang="pl-PL" smtClean="0"/>
              <a:t>2021-11-18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9EA962-F504-4CD7-B0F0-4973D311FD4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690362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D65AB6-1520-464D-A8C0-86D553B5F8D7}" type="datetimeFigureOut">
              <a:rPr lang="pl-PL" smtClean="0"/>
              <a:pPr/>
              <a:t>2021-11-18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8434D7-3032-4B82-AC84-55D90E27DC2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4760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785BC-1785-4F61-A9BC-D499A6B939EF}" type="datetime1">
              <a:rPr lang="pl-PL" smtClean="0"/>
              <a:pPr/>
              <a:t>2021-11-18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03338-4FED-4DEA-B5C3-448F6BB5B8B3}" type="datetime1">
              <a:rPr lang="pl-PL" smtClean="0"/>
              <a:pPr/>
              <a:t>2021-11-18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B207F-184D-4DE4-A146-76236752C103}" type="datetime1">
              <a:rPr lang="pl-PL" smtClean="0"/>
              <a:pPr/>
              <a:t>2021-11-18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3C611-4621-4AF5-B2A3-089B9A8E7F3E}" type="datetime1">
              <a:rPr lang="pl-PL" smtClean="0"/>
              <a:pPr/>
              <a:t>2021-11-18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9DCB-BECB-4EA9-8923-3295A352FBE6}" type="datetime1">
              <a:rPr lang="pl-PL" smtClean="0"/>
              <a:pPr/>
              <a:t>2021-11-18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17C9B-7F31-41C6-AED9-EB7568CADA50}" type="datetime1">
              <a:rPr lang="pl-PL" smtClean="0"/>
              <a:pPr/>
              <a:t>2021-11-18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D5DEE-4A9B-4D87-B268-01BB3FDBA4B7}" type="datetime1">
              <a:rPr lang="pl-PL" smtClean="0"/>
              <a:pPr/>
              <a:t>2021-11-18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708E9-AAF3-46C4-8CEC-DB7EC67827E4}" type="datetime1">
              <a:rPr lang="pl-PL" smtClean="0"/>
              <a:pPr/>
              <a:t>2021-11-18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3946B-E61A-4D7E-A464-6DAEFF07318F}" type="datetime1">
              <a:rPr lang="pl-PL" smtClean="0"/>
              <a:pPr/>
              <a:t>2021-11-18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F068B-D3A9-4426-8A1E-EB1F30444627}" type="datetime1">
              <a:rPr lang="pl-PL" smtClean="0"/>
              <a:pPr/>
              <a:t>2021-11-18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CC8CF-A8C0-4D1B-BA7C-61C9355C933C}" type="datetime1">
              <a:rPr lang="pl-PL" smtClean="0"/>
              <a:pPr/>
              <a:t>2021-11-18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2D85D8-BD79-4B6A-AF38-51CD001DEDC7}" type="datetime1">
              <a:rPr lang="pl-PL" smtClean="0"/>
              <a:pPr/>
              <a:t>2021-11-18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95536" y="476672"/>
            <a:ext cx="8352928" cy="3123779"/>
          </a:xfrm>
        </p:spPr>
        <p:txBody>
          <a:bodyPr>
            <a:normAutofit/>
          </a:bodyPr>
          <a:lstStyle/>
          <a:p>
            <a:r>
              <a:rPr lang="pl-PL" sz="6700" b="1" dirty="0" smtClean="0"/>
              <a:t>Orzecznictwo</a:t>
            </a:r>
            <a:endParaRPr lang="pl-PL" sz="3000" i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539552" y="4437112"/>
            <a:ext cx="8136904" cy="2207096"/>
          </a:xfrm>
        </p:spPr>
        <p:txBody>
          <a:bodyPr anchor="b">
            <a:normAutofit/>
          </a:bodyPr>
          <a:lstStyle/>
          <a:p>
            <a:pPr algn="just"/>
            <a:r>
              <a:rPr lang="pl-PL" dirty="0" smtClean="0"/>
              <a:t>                      Zagadnienia ogólne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Wyszukiwanie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628800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b="1" dirty="0" smtClean="0"/>
              <a:t>Polecenie 4. </a:t>
            </a:r>
          </a:p>
          <a:p>
            <a:pPr marL="0" indent="0" algn="just">
              <a:buNone/>
            </a:pPr>
            <a:r>
              <a:rPr lang="pl-PL" dirty="0" smtClean="0"/>
              <a:t>Podaj sygnaturę orzeczenia wydanego w sprawie w której orzekała sędzia Jolanta Biernat – Kalinowska, a postępowanie wszczęto w 2017 roku i hasłem tematycznym umożliwiającym odszukanie orzeczenia jest obniżenie alimentów a orzeczenie jest </a:t>
            </a:r>
            <a:r>
              <a:rPr lang="pl-PL" dirty="0" err="1" smtClean="0"/>
              <a:t>tezowane</a:t>
            </a:r>
            <a:r>
              <a:rPr lang="pl-PL" dirty="0" smtClean="0"/>
              <a:t>? Wskaż strony postępowania, rozstrzygnięcie w sprawie i podstawę prawną orzeczenia? </a:t>
            </a:r>
          </a:p>
        </p:txBody>
      </p:sp>
    </p:spTree>
    <p:extLst>
      <p:ext uri="{BB962C8B-B14F-4D97-AF65-F5344CB8AC3E}">
        <p14:creationId xmlns:p14="http://schemas.microsoft.com/office/powerpoint/2010/main" val="29518526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Wyszukiwanie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82137" y="1556792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l-PL" b="1" dirty="0" smtClean="0"/>
              <a:t>Polecenie 5.</a:t>
            </a:r>
          </a:p>
          <a:p>
            <a:pPr marL="0" indent="0" algn="just">
              <a:buNone/>
            </a:pPr>
            <a:r>
              <a:rPr lang="pl-PL" dirty="0" smtClean="0"/>
              <a:t>Wskaż strony postępowania prowadzonego w sprawie cywilnej, w efekcie którego zostało wydane orzeczenie przez sąd rejonowy w Częstochowie w 2015 r. jeżeli podstawą prawną orzeczenia jest art. 222 § 1 </a:t>
            </a:r>
            <a:r>
              <a:rPr lang="pl-PL" dirty="0" err="1" smtClean="0"/>
              <a:t>kc</a:t>
            </a:r>
            <a:r>
              <a:rPr lang="pl-PL" dirty="0" smtClean="0"/>
              <a:t>? Wskaż sygnaturę orzeczenia? Jakie było rozstrzygnięcie? Podaj datę ogłoszenia orzeczenia i jego uprawomocnienia się? Wskaż skład orzekający w sprawie oraz sygnaturę co najmniej jednego orzeczenia podobnego?</a:t>
            </a:r>
          </a:p>
        </p:txBody>
      </p:sp>
    </p:spTree>
    <p:extLst>
      <p:ext uri="{BB962C8B-B14F-4D97-AF65-F5344CB8AC3E}">
        <p14:creationId xmlns:p14="http://schemas.microsoft.com/office/powerpoint/2010/main" val="2577395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Wyszukiwanie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600200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b="1" dirty="0" smtClean="0"/>
              <a:t>Polecenie 1.</a:t>
            </a:r>
          </a:p>
          <a:p>
            <a:pPr marL="0" indent="0" algn="just">
              <a:buNone/>
            </a:pPr>
            <a:r>
              <a:rPr lang="pl-PL" dirty="0" smtClean="0"/>
              <a:t>Znajdź uchwałę 7 sędziów Izby Cywilnej SN z dnia 17 maja 2016 r. . Podaj sygnaturę orzeczenia, wskaż kto był sędzią sprawozdawcą?  </a:t>
            </a:r>
          </a:p>
        </p:txBody>
      </p:sp>
    </p:spTree>
    <p:extLst>
      <p:ext uri="{BB962C8B-B14F-4D97-AF65-F5344CB8AC3E}">
        <p14:creationId xmlns:p14="http://schemas.microsoft.com/office/powerpoint/2010/main" val="19159024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Wyszukiwanie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 smtClean="0"/>
              <a:t>Polecenie 2 </a:t>
            </a:r>
          </a:p>
          <a:p>
            <a:pPr marL="0" indent="0" algn="just">
              <a:buNone/>
            </a:pPr>
            <a:r>
              <a:rPr lang="pl-PL" dirty="0" smtClean="0"/>
              <a:t>Znajdź postanowienie Izby Karnej SN wydane w składzie 1 osobowym w dniu 13.11.2015 r. Ile jest takich postanowień? </a:t>
            </a:r>
          </a:p>
        </p:txBody>
      </p:sp>
    </p:spTree>
    <p:extLst>
      <p:ext uri="{BB962C8B-B14F-4D97-AF65-F5344CB8AC3E}">
        <p14:creationId xmlns:p14="http://schemas.microsoft.com/office/powerpoint/2010/main" val="29370998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Wyszukiwanie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b="1" dirty="0" smtClean="0"/>
              <a:t>Polecenie 3.</a:t>
            </a:r>
          </a:p>
          <a:p>
            <a:pPr marL="0" indent="0" algn="just">
              <a:buNone/>
            </a:pPr>
            <a:r>
              <a:rPr lang="pl-PL" dirty="0" smtClean="0"/>
              <a:t>Dysponując następującą sygnaturą orzeczenia: </a:t>
            </a:r>
            <a:r>
              <a:rPr lang="pl-PL" dirty="0" smtClean="0"/>
              <a:t>III </a:t>
            </a:r>
            <a:r>
              <a:rPr lang="pl-PL" dirty="0" smtClean="0"/>
              <a:t>CZP </a:t>
            </a:r>
            <a:r>
              <a:rPr lang="pl-PL" dirty="0" smtClean="0"/>
              <a:t>110/03 </a:t>
            </a:r>
            <a:r>
              <a:rPr lang="pl-PL" dirty="0" smtClean="0"/>
              <a:t>SN określ: prawną formę orzeczenia, skład orzekający, protokolanta, datę wydania?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493576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Wyszukiwanie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 smtClean="0"/>
              <a:t>Polecenie 4. </a:t>
            </a:r>
          </a:p>
          <a:p>
            <a:pPr marL="0" indent="0" algn="just">
              <a:buNone/>
            </a:pPr>
            <a:r>
              <a:rPr lang="pl-PL" dirty="0" smtClean="0"/>
              <a:t>Wskaż sygnaturę wyroku SN w którego treści pojawia się kategoria „nieruchomość” , jeżeli sędzią przewodniczącym była Agnieszka Piotrowska,  orzeczenie zostało wydane przez Izbę Cywilną w sierpniu 2015 r.  Określ pełną datę wydania orzeczenia  i typ składu sędziowskiego?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5253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Wyszukiwanie: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b="1" dirty="0" smtClean="0"/>
              <a:t>Polecenie 1. </a:t>
            </a:r>
          </a:p>
          <a:p>
            <a:pPr marL="0" indent="0" algn="just">
              <a:buNone/>
            </a:pPr>
            <a:r>
              <a:rPr lang="pl-PL" dirty="0" smtClean="0"/>
              <a:t>Kto był podmiotem inicjującym postępowanie przed sądem administracyjnym w efekcie którego wydano orzeczenie o następującej sygnaturze. Podaj formę orzeczenia oraz wskaż skarżony organ administracji publicznej:</a:t>
            </a:r>
          </a:p>
          <a:p>
            <a:pPr marL="0" indent="0" algn="just">
              <a:buNone/>
            </a:pPr>
            <a:r>
              <a:rPr lang="pl-PL" dirty="0" smtClean="0"/>
              <a:t>I SA/Kr 1180/14</a:t>
            </a:r>
          </a:p>
          <a:p>
            <a:pPr marL="0" indent="0" algn="just">
              <a:buNone/>
            </a:pPr>
            <a:r>
              <a:rPr lang="pl-PL" dirty="0" smtClean="0"/>
              <a:t>I FSK 98/09</a:t>
            </a:r>
          </a:p>
          <a:p>
            <a:pPr marL="0" indent="0" algn="just">
              <a:buNone/>
            </a:pPr>
            <a:r>
              <a:rPr lang="pl-PL" dirty="0" smtClean="0"/>
              <a:t>II GSK 1315/12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325049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Wyszukiwanie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b="1" dirty="0" smtClean="0"/>
              <a:t>Polecenie 2.</a:t>
            </a:r>
          </a:p>
          <a:p>
            <a:pPr marL="0" indent="0" algn="just">
              <a:buNone/>
            </a:pPr>
            <a:r>
              <a:rPr lang="pl-PL" dirty="0" smtClean="0"/>
              <a:t>Podaj sygnaturę wyroku NSA z dnia 17.09.2020 r. wydanego w sprawie, w której organem którego działanie zostało zaskarżone był Dyrektor Izby Celnej, a skarga kasacyjna dotyczyła wydanego orzeczenia przez WSA w Warszawie z dnia 16 marca 2017 r., Jakie było rozstrzygnięcie NSA? Podaj sygnaturę orzeczenia wydanego w I instancji?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46872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Wyszukiwanie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457200" lvl="1" indent="0" algn="just">
              <a:buNone/>
            </a:pPr>
            <a:r>
              <a:rPr lang="pl-PL" b="1" dirty="0" smtClean="0"/>
              <a:t>Polecenie 3.</a:t>
            </a:r>
          </a:p>
          <a:p>
            <a:pPr marL="457200" lvl="1" indent="0" algn="just">
              <a:buNone/>
            </a:pPr>
            <a:r>
              <a:rPr lang="pl-PL" dirty="0" smtClean="0"/>
              <a:t>Podaj sygnaturę orzeczenia WSA w Gorzowie WLK. wydanego w sprawie skargi administracyjnej na </a:t>
            </a:r>
            <a:r>
              <a:rPr lang="pl-PL" dirty="0"/>
              <a:t>działanie </a:t>
            </a:r>
            <a:r>
              <a:rPr lang="pl-PL" dirty="0" smtClean="0"/>
              <a:t>organu administracji publicznej, który na </a:t>
            </a:r>
            <a:r>
              <a:rPr lang="pl-PL" dirty="0"/>
              <a:t>podstawie art. 35 ustawy z dnia 24 września 2010 r. o ewidencji ludności </a:t>
            </a:r>
            <a:r>
              <a:rPr lang="pl-PL" dirty="0" smtClean="0"/>
              <a:t>(</a:t>
            </a:r>
            <a:r>
              <a:rPr lang="pl-PL" dirty="0" err="1" smtClean="0"/>
              <a:t>t.j</a:t>
            </a:r>
            <a:r>
              <a:rPr lang="pl-PL" dirty="0"/>
              <a:t>. Dz. U. z 2019 r., poz. 1397 ze zm. – określanej dalej jako </a:t>
            </a:r>
            <a:r>
              <a:rPr lang="pl-PL" dirty="0" err="1"/>
              <a:t>u.e.l</a:t>
            </a:r>
            <a:r>
              <a:rPr lang="pl-PL" dirty="0"/>
              <a:t>.) </a:t>
            </a:r>
            <a:r>
              <a:rPr lang="pl-PL" dirty="0" smtClean="0"/>
              <a:t>odmówił </a:t>
            </a:r>
            <a:r>
              <a:rPr lang="pl-PL" dirty="0"/>
              <a:t>wymeldowania B.U. z pobytu stałego w domu położonym przy ul. </a:t>
            </a:r>
            <a:r>
              <a:rPr lang="pl-PL" dirty="0" smtClean="0"/>
              <a:t>[...]. jeżeli w składzie  orzekającym zasiadał sędzia Jacek Jaśkiewicz, a postępowanie przed sądem administracyjnym wszczęto w 2019 r. ? Podaj datę wydania orzeczenia, pełną datę wszczęcia postępowania  oraz podmiot który zainicjował postępowanie w sprawie? </a:t>
            </a:r>
          </a:p>
        </p:txBody>
      </p:sp>
    </p:spTree>
    <p:extLst>
      <p:ext uri="{BB962C8B-B14F-4D97-AF65-F5344CB8AC3E}">
        <p14:creationId xmlns:p14="http://schemas.microsoft.com/office/powerpoint/2010/main" val="34432262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Wyszukiwanie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l-PL" b="1" dirty="0" smtClean="0"/>
              <a:t>Polecenie 4</a:t>
            </a:r>
          </a:p>
          <a:p>
            <a:pPr marL="0" indent="0" algn="just">
              <a:buNone/>
            </a:pPr>
            <a:r>
              <a:rPr lang="pl-PL" dirty="0" smtClean="0"/>
              <a:t>Wskaż oznaczenie glosy wydanej do wyroku wydanego w II instancji w sprawie w której organem, którego działalność była przedmiotem zaskarżenia był Minister Finansów, a w skład składu orzekającego wchodził sędzia Sławomir </a:t>
            </a:r>
            <a:r>
              <a:rPr lang="pl-PL" dirty="0" err="1" smtClean="0"/>
              <a:t>Presnarowicz</a:t>
            </a:r>
            <a:r>
              <a:rPr lang="pl-PL" dirty="0" smtClean="0"/>
              <a:t>. Wskaż podmiot skarżący w I instancji i II instancji i sygnaturę orzeczenia wydanego w I instancji oraz rozstrzygnięcie w sprawie?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567825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Wyszukiwanie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pl-PL" b="1" dirty="0" smtClean="0"/>
              <a:t>Polecenie 5.</a:t>
            </a:r>
          </a:p>
          <a:p>
            <a:pPr marL="0" indent="0" algn="just">
              <a:buNone/>
            </a:pPr>
            <a:r>
              <a:rPr lang="pl-PL" dirty="0" smtClean="0"/>
              <a:t>Podaj datę wydania opublikowanego orzeczenia NSA, wydanego w związku z wniesioną skargą kasacyjną </a:t>
            </a:r>
            <a:r>
              <a:rPr lang="pl-PL" dirty="0"/>
              <a:t>od </a:t>
            </a:r>
            <a:r>
              <a:rPr lang="pl-PL" dirty="0" smtClean="0"/>
              <a:t>wyroku I </a:t>
            </a:r>
            <a:r>
              <a:rPr lang="pl-PL" dirty="0"/>
              <a:t>SA/</a:t>
            </a:r>
            <a:r>
              <a:rPr lang="pl-PL" dirty="0" err="1"/>
              <a:t>Gl</a:t>
            </a:r>
            <a:r>
              <a:rPr lang="pl-PL" dirty="0"/>
              <a:t> </a:t>
            </a:r>
            <a:r>
              <a:rPr lang="pl-PL" dirty="0" smtClean="0"/>
              <a:t>367/14, jeżeli hasłem tematycznym przyporządkowanym temu orzeczeniu są:  </a:t>
            </a:r>
            <a:r>
              <a:rPr lang="pl-PL" dirty="0"/>
              <a:t>Interpretacje </a:t>
            </a:r>
            <a:r>
              <a:rPr lang="pl-PL" dirty="0" smtClean="0"/>
              <a:t>podatkowe a podmiotem skarżącym Dyrektor Izby Skarbowej? Podaj  sygnaturę wyroku NSA i datę wszczęcia postępowania w sprawie ? Wskaż przedmiot zaskarżenia wskutek, którego wydano orzeczenie w I instancji? Określ miejsce publikacji orzeczenia NSA?</a:t>
            </a:r>
            <a:r>
              <a:rPr lang="pl-PL" b="1" dirty="0" smtClean="0"/>
              <a:t>  </a:t>
            </a:r>
          </a:p>
          <a:p>
            <a:pPr marL="0" indent="0">
              <a:buNone/>
            </a:pPr>
            <a:endParaRPr lang="pl-PL" b="1" dirty="0"/>
          </a:p>
          <a:p>
            <a:pPr marL="0" indent="0">
              <a:buNone/>
            </a:pP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13779582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Wyszukiwanie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b="1" dirty="0" smtClean="0"/>
              <a:t>Polecenie 1.</a:t>
            </a:r>
          </a:p>
          <a:p>
            <a:pPr marL="0" indent="0" algn="just">
              <a:buNone/>
            </a:pPr>
            <a:r>
              <a:rPr lang="pl-PL" dirty="0" smtClean="0"/>
              <a:t>Jakie było rozstrzygnięcie Sądu Apelacyjnego w Lublinie w wyroku o sygnaturze I </a:t>
            </a:r>
            <a:r>
              <a:rPr lang="pl-PL" dirty="0" err="1" smtClean="0"/>
              <a:t>ACa</a:t>
            </a:r>
            <a:r>
              <a:rPr lang="pl-PL" dirty="0" smtClean="0"/>
              <a:t> 17/14. Podaj sygnaturę orzeczenia w odniesieniu do którego wniesiono apelację? Podaj datę wydania orzeczenia </a:t>
            </a:r>
            <a:r>
              <a:rPr lang="pl-PL" smtClean="0"/>
              <a:t>i opublikowania orzeczenia</a:t>
            </a:r>
            <a:r>
              <a:rPr lang="pl-PL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5071233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Wyszukiwanie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3568" y="1196752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b="1" dirty="0"/>
              <a:t>Polecenie 2</a:t>
            </a:r>
            <a:r>
              <a:rPr lang="pl-PL" b="1" dirty="0" smtClean="0"/>
              <a:t>.</a:t>
            </a:r>
          </a:p>
          <a:p>
            <a:pPr marL="0" indent="0" algn="just">
              <a:buNone/>
            </a:pPr>
            <a:r>
              <a:rPr lang="pl-PL" dirty="0" smtClean="0"/>
              <a:t>Podaj sygnaturę orzeczenia wydanego w dniu 18.10.2012 r. przez sąd apelacyjny w Krakowie. Jeśli hasłem tematycznym za pomocą którego można odnaleźć orzeczenie jest ekstradycja? </a:t>
            </a:r>
          </a:p>
          <a:p>
            <a:pPr marL="0" indent="0" algn="just">
              <a:buNone/>
            </a:pPr>
            <a:r>
              <a:rPr lang="pl-PL" dirty="0" smtClean="0"/>
              <a:t>Określ skład orzekający, Podaj datę uprawomocnienia się orzeczenia i jego </a:t>
            </a:r>
            <a:r>
              <a:rPr lang="pl-PL" dirty="0" smtClean="0"/>
              <a:t>opublikowania? </a:t>
            </a:r>
            <a:r>
              <a:rPr lang="pl-PL" dirty="0" smtClean="0"/>
              <a:t>Wskaż formę prawną orzeczenia?</a:t>
            </a:r>
          </a:p>
        </p:txBody>
      </p:sp>
    </p:spTree>
    <p:extLst>
      <p:ext uri="{BB962C8B-B14F-4D97-AF65-F5344CB8AC3E}">
        <p14:creationId xmlns:p14="http://schemas.microsoft.com/office/powerpoint/2010/main" val="38136147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Wyszukiwanie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b="1" dirty="0" smtClean="0"/>
              <a:t>Polecenie 3.</a:t>
            </a:r>
          </a:p>
          <a:p>
            <a:pPr marL="0" indent="0" algn="just">
              <a:buNone/>
            </a:pPr>
            <a:r>
              <a:rPr lang="pl-PL" dirty="0" smtClean="0"/>
              <a:t>Wskaż na jaką karę i za popełnienie jakiego czynu został skazany oskarżony Z.J. w wyroku w odniesieniu do którego została wniesiona apelacja  rozstrzygnięta wyrokiem o sygnaturze II </a:t>
            </a:r>
            <a:r>
              <a:rPr lang="pl-PL" dirty="0" err="1" smtClean="0"/>
              <a:t>AKa</a:t>
            </a:r>
            <a:r>
              <a:rPr lang="pl-PL" dirty="0" smtClean="0"/>
              <a:t> 98/12? Wskaż sygnaturę orzeczenia wydanego w I instancji?</a:t>
            </a:r>
          </a:p>
        </p:txBody>
      </p:sp>
    </p:spTree>
    <p:extLst>
      <p:ext uri="{BB962C8B-B14F-4D97-AF65-F5344CB8AC3E}">
        <p14:creationId xmlns:p14="http://schemas.microsoft.com/office/powerpoint/2010/main" val="1215269619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6663</TotalTime>
  <Words>721</Words>
  <Application>Microsoft Office PowerPoint</Application>
  <PresentationFormat>Pokaz na ekranie (4:3)</PresentationFormat>
  <Paragraphs>48</Paragraphs>
  <Slides>15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18" baseType="lpstr">
      <vt:lpstr>Arial</vt:lpstr>
      <vt:lpstr>Calibri</vt:lpstr>
      <vt:lpstr>Motyw pakietu Office</vt:lpstr>
      <vt:lpstr>Orzecznictwo</vt:lpstr>
      <vt:lpstr>Wyszukiwanie:</vt:lpstr>
      <vt:lpstr>Wyszukiwanie</vt:lpstr>
      <vt:lpstr>Wyszukiwanie</vt:lpstr>
      <vt:lpstr>Wyszukiwanie</vt:lpstr>
      <vt:lpstr>Wyszukiwanie</vt:lpstr>
      <vt:lpstr>Wyszukiwanie</vt:lpstr>
      <vt:lpstr>Wyszukiwanie</vt:lpstr>
      <vt:lpstr>Wyszukiwanie </vt:lpstr>
      <vt:lpstr>Wyszukiwanie </vt:lpstr>
      <vt:lpstr>Wyszukiwanie</vt:lpstr>
      <vt:lpstr>Wyszukiwanie</vt:lpstr>
      <vt:lpstr>Wyszukiwanie</vt:lpstr>
      <vt:lpstr>Wyszukiwanie</vt:lpstr>
      <vt:lpstr>Wyszukiwanie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Podpis elektroniczny  i jego zastosowanie  Konwersatorium K2 semestr letni 2011/2012</dc:title>
  <dc:creator>Sylwia</dc:creator>
  <cp:lastModifiedBy>pc</cp:lastModifiedBy>
  <cp:revision>557</cp:revision>
  <cp:lastPrinted>2020-09-24T12:43:36Z</cp:lastPrinted>
  <dcterms:created xsi:type="dcterms:W3CDTF">2012-03-01T14:48:30Z</dcterms:created>
  <dcterms:modified xsi:type="dcterms:W3CDTF">2021-11-18T14:51:00Z</dcterms:modified>
</cp:coreProperties>
</file>