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313" r:id="rId3"/>
    <p:sldId id="310" r:id="rId4"/>
    <p:sldId id="367" r:id="rId5"/>
    <p:sldId id="322" r:id="rId6"/>
    <p:sldId id="323" r:id="rId7"/>
    <p:sldId id="261" r:id="rId8"/>
    <p:sldId id="263" r:id="rId9"/>
    <p:sldId id="338" r:id="rId10"/>
    <p:sldId id="369" r:id="rId11"/>
    <p:sldId id="382" r:id="rId12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57F3B0-EB89-4A71-BE49-0F23B9026ECB}" type="datetimeFigureOut">
              <a:rPr lang="pl-PL" smtClean="0"/>
              <a:t>2022-11-29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9EA962-F504-4CD7-B0F0-4973D311FD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90362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D65AB6-1520-464D-A8C0-86D553B5F8D7}" type="datetimeFigureOut">
              <a:rPr lang="pl-PL" smtClean="0"/>
              <a:pPr/>
              <a:t>2022-11-29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434D7-3032-4B82-AC84-55D90E27DC2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476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785BC-1785-4F61-A9BC-D499A6B939EF}" type="datetime1">
              <a:rPr lang="pl-PL" smtClean="0"/>
              <a:pPr/>
              <a:t>2022-11-29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3338-4FED-4DEA-B5C3-448F6BB5B8B3}" type="datetime1">
              <a:rPr lang="pl-PL" smtClean="0"/>
              <a:pPr/>
              <a:t>2022-11-29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B207F-184D-4DE4-A146-76236752C103}" type="datetime1">
              <a:rPr lang="pl-PL" smtClean="0"/>
              <a:pPr/>
              <a:t>2022-11-29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3C611-4621-4AF5-B2A3-089B9A8E7F3E}" type="datetime1">
              <a:rPr lang="pl-PL" smtClean="0"/>
              <a:pPr/>
              <a:t>2022-11-29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9DCB-BECB-4EA9-8923-3295A352FBE6}" type="datetime1">
              <a:rPr lang="pl-PL" smtClean="0"/>
              <a:pPr/>
              <a:t>2022-11-29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7C9B-7F31-41C6-AED9-EB7568CADA50}" type="datetime1">
              <a:rPr lang="pl-PL" smtClean="0"/>
              <a:pPr/>
              <a:t>2022-11-29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5DEE-4A9B-4D87-B268-01BB3FDBA4B7}" type="datetime1">
              <a:rPr lang="pl-PL" smtClean="0"/>
              <a:pPr/>
              <a:t>2022-11-29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708E9-AAF3-46C4-8CEC-DB7EC67827E4}" type="datetime1">
              <a:rPr lang="pl-PL" smtClean="0"/>
              <a:pPr/>
              <a:t>2022-11-29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946B-E61A-4D7E-A464-6DAEFF07318F}" type="datetime1">
              <a:rPr lang="pl-PL" smtClean="0"/>
              <a:pPr/>
              <a:t>2022-11-29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068B-D3A9-4426-8A1E-EB1F30444627}" type="datetime1">
              <a:rPr lang="pl-PL" smtClean="0"/>
              <a:pPr/>
              <a:t>2022-11-29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CC8CF-A8C0-4D1B-BA7C-61C9355C933C}" type="datetime1">
              <a:rPr lang="pl-PL" smtClean="0"/>
              <a:pPr/>
              <a:t>2022-11-29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D85D8-BD79-4B6A-AF38-51CD001DEDC7}" type="datetime1">
              <a:rPr lang="pl-PL" smtClean="0"/>
              <a:pPr/>
              <a:t>2022-11-29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352928" cy="3123779"/>
          </a:xfrm>
        </p:spPr>
        <p:txBody>
          <a:bodyPr>
            <a:normAutofit/>
          </a:bodyPr>
          <a:lstStyle/>
          <a:p>
            <a:r>
              <a:rPr lang="pl-PL" sz="6700" b="1" dirty="0" smtClean="0"/>
              <a:t>Internetowa Baza Traktatowa</a:t>
            </a:r>
            <a:endParaRPr lang="pl-PL" sz="3000" i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9552" y="4437112"/>
            <a:ext cx="8136904" cy="2207096"/>
          </a:xfrm>
        </p:spPr>
        <p:txBody>
          <a:bodyPr anchor="b">
            <a:normAutofit/>
          </a:bodyPr>
          <a:lstStyle/>
          <a:p>
            <a:pPr algn="just"/>
            <a:r>
              <a:rPr lang="pl-PL" dirty="0" smtClean="0"/>
              <a:t>                      Zagadnienia ogólne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Polecenie 9.</a:t>
            </a:r>
            <a:r>
              <a:rPr lang="pl-PL" dirty="0" smtClean="0"/>
              <a:t>  </a:t>
            </a:r>
          </a:p>
          <a:p>
            <a:pPr marL="0" indent="0" algn="just">
              <a:buNone/>
            </a:pPr>
            <a:r>
              <a:rPr lang="pl-PL" dirty="0" smtClean="0"/>
              <a:t>Podaj pełny tytuł Protokołu, dla którego depozytariuszem jest Polska, podpisanego w 25.09.1975 r. , do którego zastrzeżenia zgłosiła Holandia, który wszedł w życie w dniu </a:t>
            </a:r>
            <a:r>
              <a:rPr lang="pl-PL" smtClean="0"/>
              <a:t>15 lutego 1996 r. ? </a:t>
            </a:r>
            <a:r>
              <a:rPr lang="pl-PL" dirty="0"/>
              <a:t>Czy Polska jest stroną tej umowy? W jakich językach występuje niniejsza umowa w IBT?</a:t>
            </a:r>
          </a:p>
        </p:txBody>
      </p:sp>
    </p:spTree>
    <p:extLst>
      <p:ext uri="{BB962C8B-B14F-4D97-AF65-F5344CB8AC3E}">
        <p14:creationId xmlns:p14="http://schemas.microsoft.com/office/powerpoint/2010/main" val="3786142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 smtClean="0"/>
              <a:t>Polecenie 10.</a:t>
            </a:r>
          </a:p>
          <a:p>
            <a:pPr marL="0" indent="0" algn="just">
              <a:buNone/>
            </a:pPr>
            <a:r>
              <a:rPr lang="pl-PL" dirty="0" smtClean="0"/>
              <a:t>Podaj pełny tytuł morskiego układu zawartego przez Polskę? Podaj adres publikacyjny umowy. Wskaż pełnomocników występujących po obu stronach umowy, biorących udział w jej uzgadnianiu. Gdzie i kiedy została podpisana. Czy umowa była ratyfikowana i jeśli tak gdzie i kiedy? 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5170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Wyszukiwanie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b="1" dirty="0" smtClean="0"/>
              <a:t>Polecenie 1. </a:t>
            </a:r>
          </a:p>
          <a:p>
            <a:pPr marL="0" indent="0" algn="just">
              <a:buNone/>
            </a:pPr>
            <a:r>
              <a:rPr lang="pl-PL" dirty="0" smtClean="0"/>
              <a:t>W oparciu o posiadane informacje proszę ustalić:</a:t>
            </a:r>
          </a:p>
          <a:p>
            <a:pPr marL="0" indent="0" algn="just">
              <a:buNone/>
            </a:pPr>
            <a:r>
              <a:rPr lang="pl-PL" dirty="0"/>
              <a:t>C</a:t>
            </a:r>
            <a:r>
              <a:rPr lang="pl-PL" dirty="0" smtClean="0"/>
              <a:t>o to za umowa wielostronna, która została podpisana 2.10.1973 r.  dla której depozytariuszem jest państwo Holandia, co do której Polska zastrzegła sobie prawo do stosowania własnego prawa w myśl art. 15 jej postanowień. Gdzie została sporządzona i jaki jest jej adres publikacyjny z DZU?</a:t>
            </a:r>
          </a:p>
          <a:p>
            <a:pPr marL="514350" indent="-514350" algn="just">
              <a:buAutoNum type="alphaLcParenR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70415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384929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4000" b="1" dirty="0" smtClean="0"/>
              <a:t>Polecenie 2. </a:t>
            </a:r>
          </a:p>
          <a:p>
            <a:pPr marL="0" indent="0" algn="just">
              <a:buNone/>
            </a:pPr>
            <a:r>
              <a:rPr lang="pl-PL" sz="4000" dirty="0" smtClean="0"/>
              <a:t>Co to za umowa i ile jest takich umów, gdy tematem umowy jest sport i turystyka, a depozytariuszem umowy jest Państwo Ukraina? Gdzie i kiedy została sporządzona? Wskaż wszystkie strony tej umowy wielostronnej?</a:t>
            </a:r>
          </a:p>
        </p:txBody>
      </p:sp>
    </p:spTree>
    <p:extLst>
      <p:ext uri="{BB962C8B-B14F-4D97-AF65-F5344CB8AC3E}">
        <p14:creationId xmlns:p14="http://schemas.microsoft.com/office/powerpoint/2010/main" val="2515714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 smtClean="0"/>
              <a:t>Polecenie 3.</a:t>
            </a:r>
          </a:p>
          <a:p>
            <a:pPr marL="0" indent="0" algn="just">
              <a:buNone/>
            </a:pPr>
            <a:r>
              <a:rPr lang="pl-PL" dirty="0" smtClean="0"/>
              <a:t>Co to za umowa, której tematem jest zdrowie, depozytariuszem Międzynarodowa Organizacja Pracy i weszła w życie w stosunku do Polski w 1981 r. Podaj adres publikacyjny tej umowy z DZU? </a:t>
            </a:r>
          </a:p>
        </p:txBody>
      </p:sp>
    </p:spTree>
    <p:extLst>
      <p:ext uri="{BB962C8B-B14F-4D97-AF65-F5344CB8AC3E}">
        <p14:creationId xmlns:p14="http://schemas.microsoft.com/office/powerpoint/2010/main" val="3788113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785" y="1484784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Polecenie 4.</a:t>
            </a:r>
          </a:p>
          <a:p>
            <a:pPr marL="0" indent="0" algn="just">
              <a:buNone/>
            </a:pPr>
            <a:r>
              <a:rPr lang="pl-PL" dirty="0"/>
              <a:t>Gdzie i kiedy została </a:t>
            </a:r>
            <a:r>
              <a:rPr lang="pl-PL" dirty="0" smtClean="0"/>
              <a:t>sporządzona umowa</a:t>
            </a:r>
            <a:r>
              <a:rPr lang="pl-PL" dirty="0" smtClean="0"/>
              <a:t>, której stroną jest Państwo Francja, tematem umowy finanse, której data podpisania i wejścia w życie jest identyczna, a w IBT można odnaleźć tekst umowy w języku polskim i francuskim</a:t>
            </a:r>
            <a:r>
              <a:rPr lang="pl-PL" dirty="0"/>
              <a:t>?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157894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 </a:t>
            </a:r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Polecenie 5. </a:t>
            </a:r>
          </a:p>
          <a:p>
            <a:pPr marL="0" indent="0" algn="just">
              <a:buNone/>
            </a:pPr>
            <a:r>
              <a:rPr lang="pl-PL" dirty="0" smtClean="0"/>
              <a:t>Podaj tytuł umowy dla której Polska jest depozytariuszem, a jednym z Państw będących stroną umowy jest Państwo Hiszpania? Umowa została opublikowana w 1933 r. Czy Polska jest stroną umowy i czy zgłosiła zastrzeżenia do tej umowy?  </a:t>
            </a:r>
          </a:p>
        </p:txBody>
      </p:sp>
    </p:spTree>
    <p:extLst>
      <p:ext uri="{BB962C8B-B14F-4D97-AF65-F5344CB8AC3E}">
        <p14:creationId xmlns:p14="http://schemas.microsoft.com/office/powerpoint/2010/main" val="3473894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Polecenie 6.   </a:t>
            </a:r>
          </a:p>
          <a:p>
            <a:pPr marL="0" indent="0" algn="just">
              <a:buNone/>
            </a:pPr>
            <a:r>
              <a:rPr lang="pl-PL" dirty="0" smtClean="0"/>
              <a:t>Wskaż strony umowy zawartej w ramach UE, opublikowanej w 2005 r, której tematem są przywileje i immunitety? Umowa została zawarta w latach 1.09.2000 r. – 1.09.2020.  Podaj adres publikacyjny tej umowy ?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51125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b="1" dirty="0" smtClean="0">
                <a:latin typeface="+mj-lt"/>
                <a:cs typeface="Times New Roman" panose="02020603050405020304" pitchFamily="18" charset="0"/>
              </a:rPr>
              <a:t>Polecenie 7.</a:t>
            </a:r>
          </a:p>
          <a:p>
            <a:pPr marL="0" indent="0" algn="just">
              <a:buNone/>
            </a:pPr>
            <a:r>
              <a:rPr lang="pl-PL" dirty="0" smtClean="0">
                <a:latin typeface="+mj-lt"/>
                <a:cs typeface="Times New Roman" panose="02020603050405020304" pitchFamily="18" charset="0"/>
              </a:rPr>
              <a:t>Wskaż datę wejścia </a:t>
            </a:r>
            <a:r>
              <a:rPr lang="pl-PL" dirty="0">
                <a:latin typeface="+mj-lt"/>
                <a:cs typeface="Times New Roman" panose="02020603050405020304" pitchFamily="18" charset="0"/>
              </a:rPr>
              <a:t>w stosunku do Polski </a:t>
            </a:r>
            <a:r>
              <a:rPr lang="pl-PL" dirty="0" smtClean="0">
                <a:latin typeface="+mj-lt"/>
                <a:cs typeface="Times New Roman" panose="02020603050405020304" pitchFamily="18" charset="0"/>
              </a:rPr>
              <a:t>umowy współpracy </a:t>
            </a:r>
            <a:r>
              <a:rPr lang="pl-PL" dirty="0">
                <a:latin typeface="+mj-lt"/>
                <a:cs typeface="Times New Roman" panose="02020603050405020304" pitchFamily="18" charset="0"/>
              </a:rPr>
              <a:t>w zakresie przewidywania, zapobiegania i łagodzenia klęsk żywiołowych i technologicznych zawartej między Rządem Rep. Austrii, Chorwacji, Węgier, Włoch, RP i </a:t>
            </a:r>
            <a:r>
              <a:rPr lang="pl-PL" dirty="0" smtClean="0">
                <a:latin typeface="+mj-lt"/>
                <a:cs typeface="Times New Roman" panose="02020603050405020304" pitchFamily="18" charset="0"/>
              </a:rPr>
              <a:t>Słowenii, </a:t>
            </a:r>
          </a:p>
          <a:p>
            <a:pPr marL="0" indent="0" algn="just">
              <a:buNone/>
            </a:pPr>
            <a:r>
              <a:rPr lang="pl-PL" dirty="0" smtClean="0">
                <a:latin typeface="+mj-lt"/>
                <a:cs typeface="Times New Roman" panose="02020603050405020304" pitchFamily="18" charset="0"/>
              </a:rPr>
              <a:t>W jakich językach została ona sporządzona i widnieje w IBT? Jakie elementy będzie obejmować tytułowa współpraca? Gdzie i kiedy została sporządzona? </a:t>
            </a:r>
          </a:p>
          <a:p>
            <a:pPr marL="0" indent="0" algn="just">
              <a:buNone/>
            </a:pPr>
            <a:r>
              <a:rPr lang="pl-PL" b="1" dirty="0" smtClean="0">
                <a:latin typeface="+mj-lt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b="1" dirty="0" smtClean="0"/>
              <a:t>P</a:t>
            </a:r>
            <a:r>
              <a:rPr lang="pl-PL" b="1" dirty="0"/>
              <a:t>olecenie </a:t>
            </a:r>
            <a:r>
              <a:rPr lang="pl-PL" b="1" dirty="0" smtClean="0"/>
              <a:t>8.</a:t>
            </a:r>
            <a:r>
              <a:rPr lang="pl-PL" b="1" dirty="0"/>
              <a:t>	</a:t>
            </a:r>
            <a:endParaRPr lang="pl-PL" b="1" dirty="0" smtClean="0"/>
          </a:p>
          <a:p>
            <a:pPr marL="0" indent="0" algn="just">
              <a:buNone/>
            </a:pPr>
            <a:r>
              <a:rPr lang="pl-PL" dirty="0" smtClean="0"/>
              <a:t>Wskaż tytuł nieobowiązującej już umowy, która w stosunku do Polski weszła w życie w 30.01.1975 r., której tematem ogólnym jest edukacja i nauka, a tematem szczegółowym uznawalność wykształcenia. Gdzie i kiedy została sporządzona? Podaj jej adres publikacyjny? Kiedy utraciła moc obowiązującą w stosunku do Polski? </a:t>
            </a:r>
          </a:p>
        </p:txBody>
      </p:sp>
    </p:spTree>
    <p:extLst>
      <p:ext uri="{BB962C8B-B14F-4D97-AF65-F5344CB8AC3E}">
        <p14:creationId xmlns:p14="http://schemas.microsoft.com/office/powerpoint/2010/main" val="303793001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3977</TotalTime>
  <Words>452</Words>
  <Application>Microsoft Office PowerPoint</Application>
  <PresentationFormat>Pokaz na ekranie (4:3)</PresentationFormat>
  <Paragraphs>35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Motyw pakietu Office</vt:lpstr>
      <vt:lpstr>Internetowa Baza Traktatowa</vt:lpstr>
      <vt:lpstr>Wyszukiwanie </vt:lpstr>
      <vt:lpstr>Wyszukiwanie</vt:lpstr>
      <vt:lpstr>Wyszukiwanie</vt:lpstr>
      <vt:lpstr>Wyszukiwanie</vt:lpstr>
      <vt:lpstr> Wyszukiwanie</vt:lpstr>
      <vt:lpstr>Wyszukiwanie</vt:lpstr>
      <vt:lpstr>Wyszukiwanie</vt:lpstr>
      <vt:lpstr>Wyszukiwanie</vt:lpstr>
      <vt:lpstr>Wyszukiwanie</vt:lpstr>
      <vt:lpstr>Wyszukiwanie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Podpis elektroniczny  i jego zastosowanie  Konwersatorium K2 semestr letni 2011/2012</dc:title>
  <dc:creator>Sylwia</dc:creator>
  <cp:lastModifiedBy>pc</cp:lastModifiedBy>
  <cp:revision>330</cp:revision>
  <cp:lastPrinted>2020-10-31T15:17:03Z</cp:lastPrinted>
  <dcterms:created xsi:type="dcterms:W3CDTF">2012-03-01T14:48:30Z</dcterms:created>
  <dcterms:modified xsi:type="dcterms:W3CDTF">2022-11-29T09:55:47Z</dcterms:modified>
</cp:coreProperties>
</file>