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BCC"/>
          </a:solidFill>
        </a:fill>
      </a:tcStyle>
    </a:wholeTbl>
    <a:band2H>
      <a:tcTxStyle b="def" i="def"/>
      <a:tcStyle>
        <a:tcBdr/>
        <a:fill>
          <a:solidFill>
            <a:srgbClr val="EBE7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DBDB"/>
          </a:solidFill>
        </a:fill>
      </a:tcStyle>
    </a:wholeTbl>
    <a:band2H>
      <a:tcTxStyle b="def" i="def"/>
      <a:tcStyle>
        <a:tcBdr/>
        <a:fill>
          <a:solidFill>
            <a:srgbClr val="F2EE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D4D4"/>
          </a:solidFill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6"/>
        </a:fontRef>
        <a:schemeClr val="accent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D4D4"/>
          </a:solidFill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firstCol>
    <a:lastRow>
      <a:tcTxStyle b="on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Shape 73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38" name="Shape 73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1pPr>
    <a:lvl2pPr indent="2286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2pPr>
    <a:lvl3pPr indent="4572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3pPr>
    <a:lvl4pPr indent="6858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4pPr>
    <a:lvl5pPr indent="9144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5pPr>
    <a:lvl6pPr indent="11430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6pPr>
    <a:lvl7pPr indent="13716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7pPr>
    <a:lvl8pPr indent="16002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8pPr>
    <a:lvl9pPr indent="18288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6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27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2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2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2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3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9" rIns="45719"/>
          <a:lstStyle/>
          <a:p>
            <a:pPr/>
          </a:p>
        </p:txBody>
      </p:sp>
      <p:sp>
        <p:nvSpPr>
          <p:cNvPr id="14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4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5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52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61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63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64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7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Treść - poziom 1…"/>
          <p:cNvSpPr txBox="1"/>
          <p:nvPr>
            <p:ph type="body" idx="1"/>
          </p:nvPr>
        </p:nvSpPr>
        <p:spPr>
          <a:xfrm>
            <a:off x="3132138" y="1557338"/>
            <a:ext cx="5761038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75" name="Symbol zastępczy obrazu 2"/>
          <p:cNvSpPr/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76" name="Symbol zastępczy obrazu 2"/>
          <p:cNvSpPr/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77" name="Symbol zastępczy obrazu 2"/>
          <p:cNvSpPr/>
          <p:nvPr>
            <p:ph type="pic" sz="quarter" idx="15"/>
          </p:nvPr>
        </p:nvSpPr>
        <p:spPr>
          <a:xfrm>
            <a:off x="250825" y="4660760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7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7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87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8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Symbol zastępczy obrazu 2"/>
          <p:cNvSpPr/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90" name="Treść - poziom 1…"/>
          <p:cNvSpPr txBox="1"/>
          <p:nvPr>
            <p:ph type="body" sz="half" idx="1"/>
          </p:nvPr>
        </p:nvSpPr>
        <p:spPr>
          <a:xfrm>
            <a:off x="250825" y="3681412"/>
            <a:ext cx="8642350" cy="2447926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91" name="Symbol zastępczy obrazu 2"/>
          <p:cNvSpPr/>
          <p:nvPr>
            <p:ph type="pic" sz="quarter" idx="14"/>
          </p:nvPr>
        </p:nvSpPr>
        <p:spPr>
          <a:xfrm>
            <a:off x="3160206" y="1574263"/>
            <a:ext cx="2815491" cy="197961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92" name="Symbol zastępczy obrazu 2"/>
          <p:cNvSpPr/>
          <p:nvPr>
            <p:ph type="pic" sz="quarter" idx="15"/>
          </p:nvPr>
        </p:nvSpPr>
        <p:spPr>
          <a:xfrm>
            <a:off x="6069589" y="1574263"/>
            <a:ext cx="2815491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9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94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0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Treść - poziom 1…"/>
          <p:cNvSpPr txBox="1"/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05" name="Symbol zastępczy obrazu 2"/>
          <p:cNvSpPr/>
          <p:nvPr>
            <p:ph type="pic" sz="quarter" idx="13"/>
          </p:nvPr>
        </p:nvSpPr>
        <p:spPr>
          <a:xfrm>
            <a:off x="250825" y="4324572"/>
            <a:ext cx="2815490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06" name="Symbol zastępczy obrazu 2"/>
          <p:cNvSpPr/>
          <p:nvPr>
            <p:ph type="pic" sz="quarter" idx="14"/>
          </p:nvPr>
        </p:nvSpPr>
        <p:spPr>
          <a:xfrm>
            <a:off x="3160206" y="4324570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07" name="Symbol zastępczy obrazu 2"/>
          <p:cNvSpPr/>
          <p:nvPr>
            <p:ph type="pic" sz="quarter" idx="15"/>
          </p:nvPr>
        </p:nvSpPr>
        <p:spPr>
          <a:xfrm>
            <a:off x="6069589" y="4324572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0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20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1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Treść - poziom 1…"/>
          <p:cNvSpPr txBox="1"/>
          <p:nvPr>
            <p:ph type="body" sz="quarter" idx="1"/>
          </p:nvPr>
        </p:nvSpPr>
        <p:spPr>
          <a:xfrm>
            <a:off x="179511" y="5410406"/>
            <a:ext cx="2790014" cy="790902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486455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664028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20" name="Symbol zastępczy tekstu 2"/>
          <p:cNvSpPr/>
          <p:nvPr>
            <p:ph type="body" sz="quarter" idx="13"/>
          </p:nvPr>
        </p:nvSpPr>
        <p:spPr>
          <a:xfrm>
            <a:off x="3140050" y="5410406"/>
            <a:ext cx="2809596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221" name="Symbol zastępczy tekstu 2"/>
          <p:cNvSpPr/>
          <p:nvPr>
            <p:ph type="body" sz="quarter" idx="14"/>
          </p:nvPr>
        </p:nvSpPr>
        <p:spPr>
          <a:xfrm>
            <a:off x="6120172" y="5410406"/>
            <a:ext cx="2753853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222" name="Symbol zastępczy obrazu 8"/>
          <p:cNvSpPr/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224" name="Prostokąt 2"/>
          <p:cNvSpPr/>
          <p:nvPr/>
        </p:nvSpPr>
        <p:spPr>
          <a:xfrm>
            <a:off x="4211959" y="6561348"/>
            <a:ext cx="4932041" cy="2966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25" name="Obraz 8" descr="Obraz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3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3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36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237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38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46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47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248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4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9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0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57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8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59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260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6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Obraz 6" descr="Obraz 6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70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71" name="Symbol zastępczy obrazu 8"/>
          <p:cNvSpPr/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272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73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1" name="Symbol zastępczy obrazu 8"/>
          <p:cNvSpPr/>
          <p:nvPr>
            <p:ph type="pic" idx="13"/>
          </p:nvPr>
        </p:nvSpPr>
        <p:spPr>
          <a:xfrm>
            <a:off x="0" y="1172776"/>
            <a:ext cx="9144000" cy="427235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82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3" name="Treść - poziom 1…"/>
          <p:cNvSpPr txBox="1"/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84" name="Tekst tytułowy"/>
          <p:cNvSpPr txBox="1"/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pic>
        <p:nvPicPr>
          <p:cNvPr id="285" name="Obraz 10" descr="Obraz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9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96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367186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97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05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0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07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08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16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1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18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19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2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28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29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30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9" rIns="45719"/>
          <a:lstStyle/>
          <a:p>
            <a:pPr/>
          </a:p>
        </p:txBody>
      </p:sp>
      <p:sp>
        <p:nvSpPr>
          <p:cNvPr id="331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32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40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41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42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43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0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51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52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5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54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55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2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64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65" name="Treść - poziom 1…"/>
          <p:cNvSpPr txBox="1"/>
          <p:nvPr>
            <p:ph type="body" idx="1"/>
          </p:nvPr>
        </p:nvSpPr>
        <p:spPr>
          <a:xfrm>
            <a:off x="3132138" y="1557338"/>
            <a:ext cx="5761038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66" name="Symbol zastępczy obrazu 2"/>
          <p:cNvSpPr/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67" name="Symbol zastępczy obrazu 2"/>
          <p:cNvSpPr/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68" name="Symbol zastępczy obrazu 2"/>
          <p:cNvSpPr/>
          <p:nvPr>
            <p:ph type="pic" sz="quarter" idx="15"/>
          </p:nvPr>
        </p:nvSpPr>
        <p:spPr>
          <a:xfrm>
            <a:off x="250825" y="4660760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69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7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8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4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78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79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80" name="Symbol zastępczy obrazu 2"/>
          <p:cNvSpPr/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81" name="Treść - poziom 1…"/>
          <p:cNvSpPr txBox="1"/>
          <p:nvPr>
            <p:ph type="body" sz="half" idx="1"/>
          </p:nvPr>
        </p:nvSpPr>
        <p:spPr>
          <a:xfrm>
            <a:off x="250825" y="3681412"/>
            <a:ext cx="8642350" cy="2447926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82" name="Symbol zastępczy obrazu 2"/>
          <p:cNvSpPr/>
          <p:nvPr>
            <p:ph type="pic" sz="quarter" idx="14"/>
          </p:nvPr>
        </p:nvSpPr>
        <p:spPr>
          <a:xfrm>
            <a:off x="3160206" y="1574263"/>
            <a:ext cx="2815491" cy="197961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83" name="Symbol zastępczy obrazu 2"/>
          <p:cNvSpPr/>
          <p:nvPr>
            <p:ph type="pic" sz="quarter" idx="15"/>
          </p:nvPr>
        </p:nvSpPr>
        <p:spPr>
          <a:xfrm>
            <a:off x="6069589" y="1574263"/>
            <a:ext cx="2815491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84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85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2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93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94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95" name="Treść - poziom 1…"/>
          <p:cNvSpPr txBox="1"/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96" name="Symbol zastępczy obrazu 2"/>
          <p:cNvSpPr/>
          <p:nvPr>
            <p:ph type="pic" sz="quarter" idx="13"/>
          </p:nvPr>
        </p:nvSpPr>
        <p:spPr>
          <a:xfrm>
            <a:off x="250825" y="4324572"/>
            <a:ext cx="2815490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97" name="Symbol zastępczy obrazu 2"/>
          <p:cNvSpPr/>
          <p:nvPr>
            <p:ph type="pic" sz="quarter" idx="14"/>
          </p:nvPr>
        </p:nvSpPr>
        <p:spPr>
          <a:xfrm>
            <a:off x="3160206" y="4324570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98" name="Symbol zastępczy obrazu 2"/>
          <p:cNvSpPr/>
          <p:nvPr>
            <p:ph type="pic" sz="quarter" idx="15"/>
          </p:nvPr>
        </p:nvSpPr>
        <p:spPr>
          <a:xfrm>
            <a:off x="6069589" y="4324572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99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0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7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09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10" name="Treść - poziom 1…"/>
          <p:cNvSpPr txBox="1"/>
          <p:nvPr>
            <p:ph type="body" sz="quarter" idx="1"/>
          </p:nvPr>
        </p:nvSpPr>
        <p:spPr>
          <a:xfrm>
            <a:off x="179511" y="5410406"/>
            <a:ext cx="2790014" cy="790902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486455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664028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11" name="Symbol zastępczy tekstu 2"/>
          <p:cNvSpPr/>
          <p:nvPr>
            <p:ph type="body" sz="quarter" idx="13"/>
          </p:nvPr>
        </p:nvSpPr>
        <p:spPr>
          <a:xfrm>
            <a:off x="3140050" y="5410406"/>
            <a:ext cx="2809596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412" name="Symbol zastępczy tekstu 2"/>
          <p:cNvSpPr/>
          <p:nvPr>
            <p:ph type="body" sz="quarter" idx="14"/>
          </p:nvPr>
        </p:nvSpPr>
        <p:spPr>
          <a:xfrm>
            <a:off x="6120172" y="5410406"/>
            <a:ext cx="2753853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413" name="Symbol zastępczy obrazu 8"/>
          <p:cNvSpPr/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414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15" name="Prostokąt 2"/>
          <p:cNvSpPr/>
          <p:nvPr/>
        </p:nvSpPr>
        <p:spPr>
          <a:xfrm>
            <a:off x="4211959" y="6561348"/>
            <a:ext cx="4932041" cy="2966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16" name="Obraz 8" descr="Obraz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25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2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27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28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29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6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37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38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439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4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7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4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49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50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451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52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9" name="Obraz 6" descr="Obraz 6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60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61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62" name="Symbol zastępczy obrazu 8"/>
          <p:cNvSpPr/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46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64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72" name="Symbol zastępczy obrazu 8"/>
          <p:cNvSpPr/>
          <p:nvPr>
            <p:ph type="pic" idx="13"/>
          </p:nvPr>
        </p:nvSpPr>
        <p:spPr>
          <a:xfrm>
            <a:off x="0" y="1172776"/>
            <a:ext cx="9144000" cy="427235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473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74" name="Treść - poziom 1…"/>
          <p:cNvSpPr txBox="1"/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75" name="Tekst tytułowy"/>
          <p:cNvSpPr txBox="1"/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pic>
        <p:nvPicPr>
          <p:cNvPr id="476" name="Obraz 10" descr="Obraz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77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85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8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87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367186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88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96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9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9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7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8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0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09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1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1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19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2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21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9" rIns="45719"/>
          <a:lstStyle/>
          <a:p>
            <a:pPr/>
          </a:p>
        </p:txBody>
      </p:sp>
      <p:sp>
        <p:nvSpPr>
          <p:cNvPr id="522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23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0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31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32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3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34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1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42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4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44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45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46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5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5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56" name="Treść - poziom 1…"/>
          <p:cNvSpPr txBox="1"/>
          <p:nvPr>
            <p:ph type="body" idx="1"/>
          </p:nvPr>
        </p:nvSpPr>
        <p:spPr>
          <a:xfrm>
            <a:off x="3132138" y="1557338"/>
            <a:ext cx="5761038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57" name="Symbol zastępczy obrazu 2"/>
          <p:cNvSpPr/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58" name="Symbol zastępczy obrazu 2"/>
          <p:cNvSpPr/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59" name="Symbol zastępczy obrazu 2"/>
          <p:cNvSpPr/>
          <p:nvPr>
            <p:ph type="pic" sz="quarter" idx="15"/>
          </p:nvPr>
        </p:nvSpPr>
        <p:spPr>
          <a:xfrm>
            <a:off x="250825" y="4660760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6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6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69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7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71" name="Symbol zastępczy obrazu 2"/>
          <p:cNvSpPr/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72" name="Treść - poziom 1…"/>
          <p:cNvSpPr txBox="1"/>
          <p:nvPr>
            <p:ph type="body" sz="half" idx="1"/>
          </p:nvPr>
        </p:nvSpPr>
        <p:spPr>
          <a:xfrm>
            <a:off x="250825" y="3681412"/>
            <a:ext cx="8642350" cy="2447926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73" name="Symbol zastępczy obrazu 2"/>
          <p:cNvSpPr/>
          <p:nvPr>
            <p:ph type="pic" sz="quarter" idx="14"/>
          </p:nvPr>
        </p:nvSpPr>
        <p:spPr>
          <a:xfrm>
            <a:off x="3160206" y="1574263"/>
            <a:ext cx="2815491" cy="197961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74" name="Symbol zastępczy obrazu 2"/>
          <p:cNvSpPr/>
          <p:nvPr>
            <p:ph type="pic" sz="quarter" idx="15"/>
          </p:nvPr>
        </p:nvSpPr>
        <p:spPr>
          <a:xfrm>
            <a:off x="6069589" y="1574263"/>
            <a:ext cx="2815491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75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76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8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8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86" name="Treść - poziom 1…"/>
          <p:cNvSpPr txBox="1"/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87" name="Symbol zastępczy obrazu 2"/>
          <p:cNvSpPr/>
          <p:nvPr>
            <p:ph type="pic" sz="quarter" idx="13"/>
          </p:nvPr>
        </p:nvSpPr>
        <p:spPr>
          <a:xfrm>
            <a:off x="250825" y="4324572"/>
            <a:ext cx="2815490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88" name="Symbol zastępczy obrazu 2"/>
          <p:cNvSpPr/>
          <p:nvPr>
            <p:ph type="pic" sz="quarter" idx="14"/>
          </p:nvPr>
        </p:nvSpPr>
        <p:spPr>
          <a:xfrm>
            <a:off x="3160206" y="4324570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89" name="Symbol zastępczy obrazu 2"/>
          <p:cNvSpPr/>
          <p:nvPr>
            <p:ph type="pic" sz="quarter" idx="15"/>
          </p:nvPr>
        </p:nvSpPr>
        <p:spPr>
          <a:xfrm>
            <a:off x="6069589" y="4324572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9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9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99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60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601" name="Treść - poziom 1…"/>
          <p:cNvSpPr txBox="1"/>
          <p:nvPr>
            <p:ph type="body" sz="quarter" idx="1"/>
          </p:nvPr>
        </p:nvSpPr>
        <p:spPr>
          <a:xfrm>
            <a:off x="179511" y="5410406"/>
            <a:ext cx="2790014" cy="790902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486455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664028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02" name="Symbol zastępczy tekstu 2"/>
          <p:cNvSpPr/>
          <p:nvPr>
            <p:ph type="body" sz="quarter" idx="13"/>
          </p:nvPr>
        </p:nvSpPr>
        <p:spPr>
          <a:xfrm>
            <a:off x="3140050" y="5410406"/>
            <a:ext cx="2809596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603" name="Symbol zastępczy tekstu 2"/>
          <p:cNvSpPr/>
          <p:nvPr>
            <p:ph type="body" sz="quarter" idx="14"/>
          </p:nvPr>
        </p:nvSpPr>
        <p:spPr>
          <a:xfrm>
            <a:off x="6120172" y="5410406"/>
            <a:ext cx="2753853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604" name="Symbol zastępczy obrazu 8"/>
          <p:cNvSpPr/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605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06" name="Prostokąt 2"/>
          <p:cNvSpPr/>
          <p:nvPr/>
        </p:nvSpPr>
        <p:spPr>
          <a:xfrm>
            <a:off x="4211959" y="6561348"/>
            <a:ext cx="4932041" cy="2966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607" name="Obraz 8" descr="Obraz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608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616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61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618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19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20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7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62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29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630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63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66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7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69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39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64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Prostokąt 22"/>
          <p:cNvSpPr/>
          <p:nvPr/>
        </p:nvSpPr>
        <p:spPr>
          <a:xfrm flipV="1">
            <a:off x="5410182" y="3810000"/>
            <a:ext cx="3733820" cy="91087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48" name="Prostokąt 23"/>
          <p:cNvSpPr/>
          <p:nvPr/>
        </p:nvSpPr>
        <p:spPr>
          <a:xfrm flipV="1">
            <a:off x="5410200" y="3897010"/>
            <a:ext cx="3733802" cy="192025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49" name="Prostokąt 24"/>
          <p:cNvSpPr/>
          <p:nvPr/>
        </p:nvSpPr>
        <p:spPr>
          <a:xfrm flipV="1">
            <a:off x="5410200" y="4113388"/>
            <a:ext cx="3733802" cy="12701"/>
          </a:xfrm>
          <a:prstGeom prst="rect">
            <a:avLst/>
          </a:prstGeom>
          <a:solidFill>
            <a:srgbClr val="438086">
              <a:alpha val="6499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0" name="Prostokąt 25"/>
          <p:cNvSpPr/>
          <p:nvPr/>
        </p:nvSpPr>
        <p:spPr>
          <a:xfrm flipV="1">
            <a:off x="5410200" y="4164403"/>
            <a:ext cx="1965961" cy="18289"/>
          </a:xfrm>
          <a:prstGeom prst="rect">
            <a:avLst/>
          </a:prstGeom>
          <a:solidFill>
            <a:srgbClr val="438086">
              <a:alpha val="6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1" name="Prostokąt 26"/>
          <p:cNvSpPr/>
          <p:nvPr/>
        </p:nvSpPr>
        <p:spPr>
          <a:xfrm flipV="1">
            <a:off x="5410200" y="4197793"/>
            <a:ext cx="1965961" cy="12701"/>
          </a:xfrm>
          <a:prstGeom prst="rect">
            <a:avLst/>
          </a:prstGeom>
          <a:solidFill>
            <a:srgbClr val="438086">
              <a:alpha val="6499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2" name="Prostokąt zaokrąglony 29"/>
          <p:cNvSpPr/>
          <p:nvPr/>
        </p:nvSpPr>
        <p:spPr>
          <a:xfrm>
            <a:off x="5410200" y="3962400"/>
            <a:ext cx="3063240" cy="2743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3" name="Prostokąt zaokrąglony 30"/>
          <p:cNvSpPr/>
          <p:nvPr/>
        </p:nvSpPr>
        <p:spPr>
          <a:xfrm>
            <a:off x="7376507" y="4060983"/>
            <a:ext cx="1600201" cy="3657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4" name="Prostokąt 6"/>
          <p:cNvSpPr/>
          <p:nvPr/>
        </p:nvSpPr>
        <p:spPr>
          <a:xfrm>
            <a:off x="1" y="3649662"/>
            <a:ext cx="9144001" cy="244171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5" name="Prostokąt 9"/>
          <p:cNvSpPr/>
          <p:nvPr/>
        </p:nvSpPr>
        <p:spPr>
          <a:xfrm>
            <a:off x="0" y="3675526"/>
            <a:ext cx="9144001" cy="140678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6" name="Prostokąt 10"/>
          <p:cNvSpPr/>
          <p:nvPr/>
        </p:nvSpPr>
        <p:spPr>
          <a:xfrm flipV="1">
            <a:off x="6414051" y="3643090"/>
            <a:ext cx="2729951" cy="248433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7" name="Prostokąt 18"/>
          <p:cNvSpPr/>
          <p:nvPr/>
        </p:nvSpPr>
        <p:spPr>
          <a:xfrm>
            <a:off x="0" y="-1"/>
            <a:ext cx="9144000" cy="3701702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8" name="Tekst tytułowy"/>
          <p:cNvSpPr txBox="1"/>
          <p:nvPr>
            <p:ph type="title"/>
          </p:nvPr>
        </p:nvSpPr>
        <p:spPr>
          <a:xfrm>
            <a:off x="457200" y="2401886"/>
            <a:ext cx="8458200" cy="1470026"/>
          </a:xfrm>
          <a:prstGeom prst="rect">
            <a:avLst/>
          </a:prstGeom>
        </p:spPr>
        <p:txBody>
          <a:bodyPr anchor="b"/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59" name="Treść - poziom 1…"/>
          <p:cNvSpPr txBox="1"/>
          <p:nvPr>
            <p:ph type="body" sz="quarter" idx="1"/>
          </p:nvPr>
        </p:nvSpPr>
        <p:spPr>
          <a:xfrm>
            <a:off x="457200" y="3899937"/>
            <a:ext cx="4953000" cy="1752601"/>
          </a:xfrm>
          <a:prstGeom prst="rect">
            <a:avLst/>
          </a:prstGeom>
        </p:spPr>
        <p:txBody>
          <a:bodyPr/>
          <a:lstStyle>
            <a:lvl1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60" name="Numer slajdu"/>
          <p:cNvSpPr txBox="1"/>
          <p:nvPr>
            <p:ph type="sldNum" sz="quarter" idx="2"/>
          </p:nvPr>
        </p:nvSpPr>
        <p:spPr>
          <a:xfrm>
            <a:off x="8725125" y="8755"/>
            <a:ext cx="342675" cy="3581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68" name="Treść - poziom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69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Tekst tytułowy"/>
          <p:cNvSpPr txBox="1"/>
          <p:nvPr>
            <p:ph type="title"/>
          </p:nvPr>
        </p:nvSpPr>
        <p:spPr>
          <a:xfrm>
            <a:off x="722312" y="1981200"/>
            <a:ext cx="7772401" cy="1362075"/>
          </a:xfrm>
          <a:prstGeom prst="rect">
            <a:avLst/>
          </a:prstGeom>
        </p:spPr>
        <p:txBody>
          <a:bodyPr anchor="b"/>
          <a:lstStyle>
            <a:lvl1pPr>
              <a:defRPr b="1" sz="4300">
                <a:ln w="12700">
                  <a:solidFill>
                    <a:srgbClr val="308790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38100" dist="38100" dir="540000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77" name="Treść - poziom 1…"/>
          <p:cNvSpPr txBox="1"/>
          <p:nvPr>
            <p:ph type="body" sz="quarter" idx="1"/>
          </p:nvPr>
        </p:nvSpPr>
        <p:spPr>
          <a:xfrm>
            <a:off x="722312" y="3367087"/>
            <a:ext cx="7772401" cy="1509713"/>
          </a:xfrm>
          <a:prstGeom prst="rect">
            <a:avLst/>
          </a:prstGeom>
        </p:spPr>
        <p:txBody>
          <a:bodyPr/>
          <a:lstStyle>
            <a:lvl1pPr marL="0" indent="45719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1pPr>
            <a:lvl2pPr marL="0" indent="411480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2pPr>
            <a:lvl3pPr marL="0" indent="70408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3pPr>
            <a:lvl4pPr marL="0" indent="978407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4pPr>
            <a:lvl5pPr marL="0" indent="120700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78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86" name="Treść - poziom 1…"/>
          <p:cNvSpPr txBox="1"/>
          <p:nvPr>
            <p:ph type="body" sz="half" idx="1"/>
          </p:nvPr>
        </p:nvSpPr>
        <p:spPr>
          <a:xfrm>
            <a:off x="457200" y="2249423"/>
            <a:ext cx="4038600" cy="452596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 marL="671362" indent="-259882">
              <a:defRPr sz="2000"/>
            </a:lvl2pPr>
            <a:lvl3pPr marL="947927" indent="-243839">
              <a:defRPr sz="2000"/>
            </a:lvl3pPr>
            <a:lvl4pPr marL="1201927" indent="-223520">
              <a:defRPr sz="2000"/>
            </a:lvl4pPr>
            <a:lvl5pPr marL="1410208" indent="-203200">
              <a:defRPr sz="20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7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Tekst tytułowy"/>
          <p:cNvSpPr txBox="1"/>
          <p:nvPr>
            <p:ph type="title"/>
          </p:nvPr>
        </p:nvSpPr>
        <p:spPr>
          <a:xfrm>
            <a:off x="381000" y="1143000"/>
            <a:ext cx="8382000" cy="1069848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95" name="Treść - poziom 1…"/>
          <p:cNvSpPr txBox="1"/>
          <p:nvPr>
            <p:ph type="body" sz="quarter" idx="1"/>
          </p:nvPr>
        </p:nvSpPr>
        <p:spPr>
          <a:xfrm>
            <a:off x="381000" y="2244969"/>
            <a:ext cx="4041648" cy="457201"/>
          </a:xfrm>
          <a:prstGeom prst="rect">
            <a:avLst/>
          </a:prstGeom>
          <a:solidFill>
            <a:srgbClr val="328E97">
              <a:alpha val="25000"/>
            </a:srgbClr>
          </a:solidFill>
          <a:ln>
            <a:solidFill>
              <a:srgbClr val="438086"/>
            </a:solidFill>
            <a:round/>
          </a:ln>
        </p:spPr>
        <p:txBody>
          <a:bodyPr anchor="ctr"/>
          <a:lstStyle>
            <a:lvl1pPr marL="0" indent="45719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1pPr>
            <a:lvl2pPr marL="0" indent="411480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2pPr>
            <a:lvl3pPr marL="0" indent="70408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3pPr>
            <a:lvl4pPr marL="0" indent="978407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4pPr>
            <a:lvl5pPr marL="0" indent="120700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96" name="Symbol zastępczy tekstu 3"/>
          <p:cNvSpPr/>
          <p:nvPr>
            <p:ph type="body" sz="quarter" idx="13"/>
          </p:nvPr>
        </p:nvSpPr>
        <p:spPr>
          <a:xfrm>
            <a:off x="4721225" y="2244969"/>
            <a:ext cx="4041775" cy="457201"/>
          </a:xfrm>
          <a:prstGeom prst="rect">
            <a:avLst/>
          </a:prstGeom>
          <a:solidFill>
            <a:srgbClr val="328E97">
              <a:alpha val="25000"/>
            </a:srgbClr>
          </a:solidFill>
          <a:ln>
            <a:solidFill>
              <a:srgbClr val="438086"/>
            </a:solidFill>
            <a:round/>
          </a:ln>
        </p:spPr>
        <p:txBody>
          <a:bodyPr anchor="ctr"/>
          <a:lstStyle/>
          <a:p>
            <a:pPr marL="0" indent="45719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pPr>
          </a:p>
        </p:txBody>
      </p:sp>
      <p:sp>
        <p:nvSpPr>
          <p:cNvPr id="697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Tekst tytułowy"/>
          <p:cNvSpPr txBox="1"/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70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Tekst tytułowy"/>
          <p:cNvSpPr txBox="1"/>
          <p:nvPr>
            <p:ph type="title"/>
          </p:nvPr>
        </p:nvSpPr>
        <p:spPr>
          <a:xfrm>
            <a:off x="5353496" y="1101970"/>
            <a:ext cx="3383281" cy="877825"/>
          </a:xfrm>
          <a:prstGeom prst="rect">
            <a:avLst/>
          </a:prstGeom>
        </p:spPr>
        <p:txBody>
          <a:bodyPr anchor="b"/>
          <a:lstStyle>
            <a:lvl1pPr>
              <a:defRPr b="1" sz="1800"/>
            </a:lvl1pPr>
          </a:lstStyle>
          <a:p>
            <a:pPr/>
            <a:r>
              <a:t>Tekst tytułowy</a:t>
            </a:r>
          </a:p>
        </p:txBody>
      </p:sp>
      <p:sp>
        <p:nvSpPr>
          <p:cNvPr id="720" name="Treść - poziom 1…"/>
          <p:cNvSpPr txBox="1"/>
          <p:nvPr>
            <p:ph type="body" sz="half" idx="1"/>
          </p:nvPr>
        </p:nvSpPr>
        <p:spPr>
          <a:xfrm>
            <a:off x="5353496" y="2010727"/>
            <a:ext cx="3383281" cy="4617721"/>
          </a:xfrm>
          <a:prstGeom prst="rect">
            <a:avLst/>
          </a:prstGeom>
        </p:spPr>
        <p:txBody>
          <a:bodyPr/>
          <a:lstStyle>
            <a:lvl1pPr marL="0" indent="9144">
              <a:buClrTx/>
              <a:buSzTx/>
              <a:buFontTx/>
              <a:buNone/>
              <a:defRPr sz="1400"/>
            </a:lvl1pPr>
            <a:lvl2pPr marL="0" indent="411480">
              <a:buClrTx/>
              <a:buSzTx/>
              <a:buFontTx/>
              <a:buNone/>
              <a:defRPr sz="1400"/>
            </a:lvl2pPr>
            <a:lvl3pPr marL="0" indent="704088">
              <a:buClrTx/>
              <a:buSzTx/>
              <a:buFontTx/>
              <a:buNone/>
              <a:defRPr sz="1400"/>
            </a:lvl3pPr>
            <a:lvl4pPr marL="0" indent="978407">
              <a:buClrTx/>
              <a:buSzTx/>
              <a:buFontTx/>
              <a:buNone/>
              <a:defRPr sz="1400"/>
            </a:lvl4pPr>
            <a:lvl5pPr marL="0" indent="1207008">
              <a:buClrTx/>
              <a:buSzTx/>
              <a:buFontTx/>
              <a:buNone/>
              <a:defRPr sz="14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2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Tekst tytułowy"/>
          <p:cNvSpPr txBox="1"/>
          <p:nvPr>
            <p:ph type="title"/>
          </p:nvPr>
        </p:nvSpPr>
        <p:spPr>
          <a:xfrm>
            <a:off x="5440433" y="1109160"/>
            <a:ext cx="586804" cy="4681638"/>
          </a:xfrm>
          <a:prstGeom prst="rect">
            <a:avLst/>
          </a:prstGeom>
        </p:spPr>
        <p:txBody>
          <a:bodyPr lIns="0" tIns="0" rIns="0" bIns="0" anchor="t"/>
          <a:lstStyle>
            <a:lvl1pPr algn="ctr">
              <a:defRPr b="1" sz="2000"/>
            </a:lvl1pPr>
          </a:lstStyle>
          <a:p>
            <a:pPr/>
            <a:r>
              <a:t>Tekst tytułowy</a:t>
            </a:r>
          </a:p>
        </p:txBody>
      </p:sp>
      <p:sp>
        <p:nvSpPr>
          <p:cNvPr id="729" name="Symbol zastępczy obrazu 2"/>
          <p:cNvSpPr/>
          <p:nvPr>
            <p:ph type="pic" sz="half" idx="13"/>
          </p:nvPr>
        </p:nvSpPr>
        <p:spPr>
          <a:xfrm>
            <a:off x="403670" y="1143000"/>
            <a:ext cx="4572001" cy="4572000"/>
          </a:xfrm>
          <a:prstGeom prst="rect">
            <a:avLst/>
          </a:prstGeom>
          <a:ln w="50800">
            <a:solidFill>
              <a:srgbClr val="FFFFFF"/>
            </a:solidFill>
            <a:miter lim="800000"/>
          </a:ln>
          <a:effectLst>
            <a:outerShdw sx="100000" sy="100000" kx="0" ky="0" algn="b" rotWithShape="0" blurRad="63500" dist="31750" dir="4800000">
              <a:srgbClr val="000000">
                <a:alpha val="25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730" name="Treść - poziom 1…"/>
          <p:cNvSpPr txBox="1"/>
          <p:nvPr>
            <p:ph type="body" sz="quarter" idx="1"/>
          </p:nvPr>
        </p:nvSpPr>
        <p:spPr>
          <a:xfrm>
            <a:off x="6088443" y="3274307"/>
            <a:ext cx="2590801" cy="25164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300"/>
            </a:lvl1pPr>
            <a:lvl2pPr marL="0" indent="411480">
              <a:spcBef>
                <a:spcPts val="0"/>
              </a:spcBef>
              <a:buClrTx/>
              <a:buSzTx/>
              <a:buFontTx/>
              <a:buNone/>
              <a:defRPr sz="1300"/>
            </a:lvl2pPr>
            <a:lvl3pPr marL="0" indent="704088">
              <a:spcBef>
                <a:spcPts val="0"/>
              </a:spcBef>
              <a:buClrTx/>
              <a:buSzTx/>
              <a:buFontTx/>
              <a:buNone/>
              <a:defRPr sz="1300"/>
            </a:lvl3pPr>
            <a:lvl4pPr marL="0" indent="978407">
              <a:spcBef>
                <a:spcPts val="0"/>
              </a:spcBef>
              <a:buClrTx/>
              <a:buSzTx/>
              <a:buFontTx/>
              <a:buNone/>
              <a:defRPr sz="1300"/>
            </a:lvl4pPr>
            <a:lvl5pPr marL="0" indent="1207008">
              <a:spcBef>
                <a:spcPts val="0"/>
              </a:spcBef>
              <a:buClrTx/>
              <a:buSzTx/>
              <a:buFontTx/>
              <a:buNone/>
              <a:defRPr sz="13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3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Obraz 6" descr="Obraz 6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9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0" name="Symbol zastępczy obrazu 8"/>
          <p:cNvSpPr/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81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" name="Symbol zastępczy obrazu 8"/>
          <p:cNvSpPr/>
          <p:nvPr>
            <p:ph type="pic" idx="13"/>
          </p:nvPr>
        </p:nvSpPr>
        <p:spPr>
          <a:xfrm>
            <a:off x="0" y="1172776"/>
            <a:ext cx="9144000" cy="427235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1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" name="Treść - poziom 1…"/>
          <p:cNvSpPr txBox="1"/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3" name="Tekst tytułowy"/>
          <p:cNvSpPr txBox="1"/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pic>
        <p:nvPicPr>
          <p:cNvPr id="94" name="Obraz 10" descr="Obraz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04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367186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06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1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17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33.xml"/><Relationship Id="rId35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35.xml"/><Relationship Id="rId37" Type="http://schemas.openxmlformats.org/officeDocument/2006/relationships/slideLayout" Target="../slideLayouts/slideLayout36.xml"/><Relationship Id="rId38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39.xml"/><Relationship Id="rId41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1.xml"/><Relationship Id="rId43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43.xml"/><Relationship Id="rId45" Type="http://schemas.openxmlformats.org/officeDocument/2006/relationships/slideLayout" Target="../slideLayouts/slideLayout44.xml"/><Relationship Id="rId46" Type="http://schemas.openxmlformats.org/officeDocument/2006/relationships/slideLayout" Target="../slideLayouts/slideLayout45.xml"/><Relationship Id="rId47" Type="http://schemas.openxmlformats.org/officeDocument/2006/relationships/slideLayout" Target="../slideLayouts/slideLayout46.xml"/><Relationship Id="rId48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48.xml"/><Relationship Id="rId50" Type="http://schemas.openxmlformats.org/officeDocument/2006/relationships/slideLayout" Target="../slideLayouts/slideLayout49.xml"/><Relationship Id="rId51" Type="http://schemas.openxmlformats.org/officeDocument/2006/relationships/slideLayout" Target="../slideLayouts/slideLayout50.xml"/><Relationship Id="rId52" Type="http://schemas.openxmlformats.org/officeDocument/2006/relationships/slideLayout" Target="../slideLayouts/slideLayout51.xml"/><Relationship Id="rId53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53.xml"/><Relationship Id="rId55" Type="http://schemas.openxmlformats.org/officeDocument/2006/relationships/slideLayout" Target="../slideLayouts/slideLayout54.xml"/><Relationship Id="rId56" Type="http://schemas.openxmlformats.org/officeDocument/2006/relationships/slideLayout" Target="../slideLayouts/slideLayout55.xml"/><Relationship Id="rId57" Type="http://schemas.openxmlformats.org/officeDocument/2006/relationships/slideLayout" Target="../slideLayouts/slideLayout56.xml"/><Relationship Id="rId58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58.xml"/><Relationship Id="rId60" Type="http://schemas.openxmlformats.org/officeDocument/2006/relationships/slideLayout" Target="../slideLayouts/slideLayout5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7"/>
          <p:cNvSpPr/>
          <p:nvPr/>
        </p:nvSpPr>
        <p:spPr>
          <a:xfrm>
            <a:off x="1" y="366817"/>
            <a:ext cx="9144001" cy="84408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3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4" name="Prostokąt 29"/>
          <p:cNvSpPr/>
          <p:nvPr/>
        </p:nvSpPr>
        <p:spPr>
          <a:xfrm>
            <a:off x="0" y="308275"/>
            <a:ext cx="9144001" cy="91443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5" name="Prostokąt 30"/>
          <p:cNvSpPr/>
          <p:nvPr/>
        </p:nvSpPr>
        <p:spPr>
          <a:xfrm flipV="1">
            <a:off x="5410182" y="360246"/>
            <a:ext cx="3733820" cy="91088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" name="Prostokąt 31"/>
          <p:cNvSpPr/>
          <p:nvPr/>
        </p:nvSpPr>
        <p:spPr>
          <a:xfrm flipV="1">
            <a:off x="5410200" y="440111"/>
            <a:ext cx="3733802" cy="180036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7" name="Prostokąt zaokrąglony 32"/>
          <p:cNvSpPr/>
          <p:nvPr/>
        </p:nvSpPr>
        <p:spPr>
          <a:xfrm>
            <a:off x="5407338" y="497503"/>
            <a:ext cx="3063241" cy="2743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8" name="Prostokąt zaokrąglony 33"/>
          <p:cNvSpPr/>
          <p:nvPr/>
        </p:nvSpPr>
        <p:spPr>
          <a:xfrm>
            <a:off x="7373646" y="588942"/>
            <a:ext cx="1600201" cy="3657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9" name="Prostokąt 34"/>
          <p:cNvSpPr/>
          <p:nvPr/>
        </p:nvSpPr>
        <p:spPr>
          <a:xfrm>
            <a:off x="9084965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0" name="Prostokąt 35"/>
          <p:cNvSpPr/>
          <p:nvPr/>
        </p:nvSpPr>
        <p:spPr>
          <a:xfrm>
            <a:off x="9044481" y="-2001"/>
            <a:ext cx="27433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1" name="Prostokąt 36"/>
          <p:cNvSpPr/>
          <p:nvPr/>
        </p:nvSpPr>
        <p:spPr>
          <a:xfrm>
            <a:off x="9023649" y="-2001"/>
            <a:ext cx="12701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2" name="Prostokąt 37"/>
          <p:cNvSpPr/>
          <p:nvPr/>
        </p:nvSpPr>
        <p:spPr>
          <a:xfrm>
            <a:off x="8975422" y="-2001"/>
            <a:ext cx="27433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3" name="Prostokąt 38"/>
          <p:cNvSpPr/>
          <p:nvPr/>
        </p:nvSpPr>
        <p:spPr>
          <a:xfrm>
            <a:off x="8915676" y="379"/>
            <a:ext cx="54865" cy="585218"/>
          </a:xfrm>
          <a:prstGeom prst="rect">
            <a:avLst/>
          </a:pr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4" name="Prostokąt 39"/>
          <p:cNvSpPr/>
          <p:nvPr/>
        </p:nvSpPr>
        <p:spPr>
          <a:xfrm>
            <a:off x="8871696" y="379"/>
            <a:ext cx="12701" cy="585218"/>
          </a:xfrm>
          <a:prstGeom prst="rect">
            <a:avLst/>
          </a:prstGeom>
          <a:solidFill>
            <a:srgbClr val="FFFFFF">
              <a:alpha val="30196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5" name="Tekst tytułowy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Tekst tytułowy</a:t>
            </a:r>
          </a:p>
        </p:txBody>
      </p:sp>
      <p:sp>
        <p:nvSpPr>
          <p:cNvPr id="16" name="Treść - poziom 1…"/>
          <p:cNvSpPr txBox="1"/>
          <p:nvPr>
            <p:ph type="body" idx="1"/>
          </p:nvPr>
        </p:nvSpPr>
        <p:spPr>
          <a:xfrm>
            <a:off x="457200" y="2249423"/>
            <a:ext cx="8229600" cy="43251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7" name="Numer slajdu"/>
          <p:cNvSpPr txBox="1"/>
          <p:nvPr>
            <p:ph type="sldNum" sz="quarter" idx="2"/>
          </p:nvPr>
        </p:nvSpPr>
        <p:spPr>
          <a:xfrm>
            <a:off x="8594061" y="9891"/>
            <a:ext cx="342675" cy="3581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  <p:sldLayoutId id="2147483694" r:id="rId47"/>
    <p:sldLayoutId id="2147483695" r:id="rId48"/>
    <p:sldLayoutId id="2147483696" r:id="rId49"/>
    <p:sldLayoutId id="2147483697" r:id="rId50"/>
    <p:sldLayoutId id="2147483698" r:id="rId51"/>
    <p:sldLayoutId id="2147483699" r:id="rId52"/>
    <p:sldLayoutId id="2147483700" r:id="rId53"/>
    <p:sldLayoutId id="2147483701" r:id="rId54"/>
    <p:sldLayoutId id="2147483702" r:id="rId55"/>
    <p:sldLayoutId id="2147483703" r:id="rId56"/>
    <p:sldLayoutId id="2147483704" r:id="rId57"/>
    <p:sldLayoutId id="2147483705" r:id="rId58"/>
    <p:sldLayoutId id="2147483706" r:id="rId59"/>
    <p:sldLayoutId id="2147483707" r:id="rId6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365759" marR="0" indent="-256031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1pPr>
      <a:lvl2pPr marL="677359" marR="0" indent="-26587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2pPr>
      <a:lvl3pPr marL="960120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●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3pPr>
      <a:lvl4pPr marL="1234439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●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4pPr>
      <a:lvl5pPr marL="1463040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5pPr>
      <a:lvl6pPr marL="1710944" marR="0" indent="-284480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6pPr>
      <a:lvl7pPr marL="1965959" marR="0" indent="-32003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7pPr>
      <a:lvl8pPr marL="2188463" marR="0" indent="-341375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◦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8pPr>
      <a:lvl9pPr marL="2423159" marR="0" indent="-36575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◦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Symbol zastępczy zawartości 2"/>
          <p:cNvSpPr txBox="1"/>
          <p:nvPr>
            <p:ph type="body" idx="1"/>
          </p:nvPr>
        </p:nvSpPr>
        <p:spPr>
          <a:xfrm>
            <a:off x="457200" y="1196751"/>
            <a:ext cx="8229600" cy="5280250"/>
          </a:xfrm>
          <a:prstGeom prst="rect">
            <a:avLst/>
          </a:prstGeom>
        </p:spPr>
        <p:txBody>
          <a:bodyPr/>
          <a:lstStyle/>
          <a:p>
            <a:pPr marL="0" indent="109728">
              <a:buSzTx/>
              <a:buNone/>
              <a:defRPr b="1" sz="4000"/>
            </a:pPr>
            <a:r>
              <a:t>Paternalizm w etyce zawodowej</a:t>
            </a:r>
          </a:p>
          <a:p>
            <a:pPr marL="0" indent="109728">
              <a:buSzTx/>
              <a:buNone/>
              <a:defRPr sz="4000"/>
            </a:pPr>
          </a:p>
          <a:p>
            <a:pPr marL="0" indent="109728">
              <a:buSzTx/>
              <a:buNone/>
            </a:pPr>
            <a:endParaRPr sz="4000"/>
          </a:p>
          <a:p>
            <a:pPr marL="0" indent="109728">
              <a:buSzTx/>
              <a:buNone/>
            </a:pPr>
            <a:endParaRPr sz="4000"/>
          </a:p>
          <a:p>
            <a:pPr marL="0" indent="109728">
              <a:buSzTx/>
              <a:buNone/>
              <a:defRPr>
                <a:solidFill>
                  <a:srgbClr val="323341"/>
                </a:solidFill>
              </a:defRPr>
            </a:pPr>
            <a:r>
              <a:t>Etyka zawodów prawniczych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Paternalizm miękki</a:t>
            </a:r>
          </a:p>
        </p:txBody>
      </p:sp>
      <p:sp>
        <p:nvSpPr>
          <p:cNvPr id="76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200"/>
            </a:pPr>
          </a:p>
          <a:p>
            <a:pPr>
              <a:defRPr sz="3200"/>
            </a:pPr>
            <a:r>
              <a:t>Pozwala ingerować w sferę wolności człowieka  jeśli osoba, której wolność się ogranicza </a:t>
            </a:r>
            <a:r>
              <a:rPr i="1"/>
              <a:t>nie ma pełnego rozeznania sytuacji.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Symbol zastępczy zawartości 2"/>
          <p:cNvSpPr txBox="1"/>
          <p:nvPr>
            <p:ph type="body" idx="1"/>
          </p:nvPr>
        </p:nvSpPr>
        <p:spPr>
          <a:xfrm>
            <a:off x="251519" y="1052736"/>
            <a:ext cx="8642351" cy="5400600"/>
          </a:xfrm>
          <a:prstGeom prst="rect">
            <a:avLst/>
          </a:prstGeom>
        </p:spPr>
        <p:txBody>
          <a:bodyPr/>
          <a:lstStyle/>
          <a:p>
            <a:pPr/>
            <a:r>
              <a:t>Przykładem takiej postaci paternalizmu jest sytuacja, w której człowiek nieposługujący się znanym nam językiem zamierza wejść na uszkodzony most. Skoro zatem nie możemy ustrzec go przed niebezpieczeństwem, mamy prawo powstrzymać go siłą. </a:t>
            </a:r>
          </a:p>
          <a:p>
            <a:pPr/>
            <a:r>
              <a:t>Inaczej sytuacja wygląda, gdybyśmy wiedzieli, że człowiek ten –będący przy zdrowych zmysłach – chce popełnić samobójstwo. W takim przypadku należy uszanować jego wolę i nie powstrzymywać go przed tym krokiem.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Paternalizm twardy</a:t>
            </a:r>
          </a:p>
        </p:txBody>
      </p:sp>
      <p:sp>
        <p:nvSpPr>
          <p:cNvPr id="76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W takiej sytuacji  usprawiedliwiałby  powstrzymanie samobójcy nawet w sytuacji, w której mielibyśmy pewność, że jego władze psychiczne są w pełni sprawne.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i="1"/>
            </a:lvl1pPr>
          </a:lstStyle>
          <a:p>
            <a:pPr/>
            <a:r>
              <a:t>Paternalizm w prawie</a:t>
            </a:r>
          </a:p>
        </p:txBody>
      </p:sp>
      <p:sp>
        <p:nvSpPr>
          <p:cNvPr id="769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z="2500"/>
            </a:pPr>
            <a:r>
              <a:t>Gerald Dworkin </a:t>
            </a:r>
            <a:r>
              <a:rPr b="0"/>
              <a:t>podał listę regulacji prawnych demaskowanych jako paternalistyczne, np.</a:t>
            </a:r>
          </a:p>
          <a:p>
            <a:pPr marL="256031" indent="-146304">
              <a:buSzTx/>
              <a:buNone/>
              <a:defRPr sz="2500"/>
            </a:pPr>
            <a:r>
              <a:t>1. nakaz noszenia kasków ochronnych przez motocyklistów i pasażerów w czasie jazdy;</a:t>
            </a:r>
          </a:p>
          <a:p>
            <a:pPr marL="256031" indent="-146304">
              <a:buSzTx/>
              <a:buNone/>
              <a:defRPr sz="2500"/>
            </a:pPr>
            <a:r>
              <a:t>2. zakaz pływania na publicznym kąpielisku poza godzinami pracy ratowników;</a:t>
            </a:r>
          </a:p>
          <a:p>
            <a:pPr marL="256031" indent="-146304">
              <a:buSzTx/>
              <a:buNone/>
              <a:defRPr sz="2500"/>
            </a:pPr>
            <a:r>
              <a:t>3. zakaz wykonywania pewnych prac przez kobiety i dzieci;</a:t>
            </a:r>
          </a:p>
          <a:p>
            <a:pPr marL="256031" indent="-146304">
              <a:buSzTx/>
              <a:buNone/>
              <a:defRPr sz="2500"/>
            </a:pPr>
            <a:r>
              <a:t>4. zakaz hazardu;</a:t>
            </a:r>
          </a:p>
          <a:p>
            <a:pPr marL="256031" indent="-146304">
              <a:buSzTx/>
              <a:buNone/>
              <a:defRPr sz="2500"/>
            </a:pPr>
            <a:r>
              <a:t>5. zakaz pojedynkowania się.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Symbol zastępczy zawartości 2"/>
          <p:cNvSpPr txBox="1"/>
          <p:nvPr>
            <p:ph type="body" idx="1"/>
          </p:nvPr>
        </p:nvSpPr>
        <p:spPr>
          <a:xfrm>
            <a:off x="457200" y="1052735"/>
            <a:ext cx="8229600" cy="5521802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Paternalizm regulacji może przejawiać się również w tym , że powodują one dla swych adresatów istotne utrudnienia lub wręcz uniemożliwiają realizację planów.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95527">
              <a:defRPr i="1" sz="3132"/>
            </a:lvl1pPr>
          </a:lstStyle>
          <a:p>
            <a:pPr/>
            <a:r>
              <a:t>Przykłady regulacji utrudniających realizację planów podawanych przez Geralda Dworkina</a:t>
            </a:r>
          </a:p>
        </p:txBody>
      </p:sp>
      <p:sp>
        <p:nvSpPr>
          <p:cNvPr id="774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 marL="256031" indent="-146304">
              <a:buSzTx/>
              <a:buNone/>
            </a:pPr>
            <a:r>
              <a:t>1. prawo nakazujące sądom, by uznawały za nieważne pewne typy umów nawet w tych przypadkach, gdy umowy zostały zawarte z zachowaniem pełnej swobody stron;</a:t>
            </a:r>
          </a:p>
          <a:p>
            <a:pPr marL="256031" indent="-146304">
              <a:buSzTx/>
              <a:buNone/>
            </a:pPr>
            <a:r>
              <a:t>2. zakaz uwzględniania zgody ofiary jako okoliczności wyłączającej odpowiedzialność karną zabójcy lub sprawcy napadu;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Tytuł 1"/>
          <p:cNvSpPr txBox="1"/>
          <p:nvPr>
            <p:ph type="title"/>
          </p:nvPr>
        </p:nvSpPr>
        <p:spPr>
          <a:xfrm>
            <a:off x="611560" y="908720"/>
            <a:ext cx="15358393" cy="1066801"/>
          </a:xfrm>
          <a:prstGeom prst="rect">
            <a:avLst/>
          </a:prstGeom>
        </p:spPr>
        <p:txBody>
          <a:bodyPr/>
          <a:lstStyle>
            <a:lvl1pPr>
              <a:defRPr i="1">
                <a:solidFill>
                  <a:srgbClr val="292A45"/>
                </a:solidFill>
              </a:defRPr>
            </a:lvl1pPr>
          </a:lstStyle>
          <a:p>
            <a:pPr/>
            <a:r>
              <a:t>Paternalizm w etyce zawodowej</a:t>
            </a:r>
          </a:p>
        </p:txBody>
      </p:sp>
      <p:sp>
        <p:nvSpPr>
          <p:cNvPr id="777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56031" indent="-146304">
              <a:buSzTx/>
              <a:buNone/>
            </a:pPr>
            <a:r>
              <a:t>Paternalizm jest poddawany krytyce w oparciu o argumenty wysuwane na gruncie etyki zawodowej. </a:t>
            </a:r>
          </a:p>
          <a:p>
            <a:pPr marL="256031" indent="-146304">
              <a:buSzTx/>
              <a:buNone/>
            </a:pPr>
          </a:p>
          <a:p>
            <a:pPr marL="256031" indent="-146304">
              <a:buSzTx/>
              <a:buNone/>
            </a:pPr>
            <a:r>
              <a:t>Problem paternalizmu jest przedmiotem debaty na gruncie  etyki lekarskiej.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Etyka lekarska</a:t>
            </a:r>
          </a:p>
        </p:txBody>
      </p:sp>
      <p:sp>
        <p:nvSpPr>
          <p:cNvPr id="780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Tylko lekarz wyposażony w wiedzę medyczną jest w stanie dostrzec, co jest dobre dla jego pacjenta. </a:t>
            </a:r>
          </a:p>
          <a:p>
            <a:pPr marL="0" indent="109728">
              <a:buSzTx/>
              <a:buNone/>
            </a:pPr>
          </a:p>
          <a:p>
            <a:pPr/>
            <a:r>
              <a:t>Pacjentowi przyświeca jeden cel: </a:t>
            </a:r>
            <a:r>
              <a:rPr b="1" i="1"/>
              <a:t>powrót do pełnego zdrowia</a:t>
            </a:r>
            <a:r>
              <a:t>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Symbol zastępczy zawartości 2"/>
          <p:cNvSpPr txBox="1"/>
          <p:nvPr>
            <p:ph type="body" idx="1"/>
          </p:nvPr>
        </p:nvSpPr>
        <p:spPr>
          <a:xfrm>
            <a:off x="457200" y="1052735"/>
            <a:ext cx="8229600" cy="5521802"/>
          </a:xfrm>
          <a:prstGeom prst="rect">
            <a:avLst/>
          </a:prstGeom>
        </p:spPr>
        <p:txBody>
          <a:bodyPr/>
          <a:lstStyle/>
          <a:p>
            <a:pPr/>
            <a:r>
              <a:t>W ostatnich dwóch dekadach XX wieku zaczął zwyciężać jednak pogląd, </a:t>
            </a:r>
            <a:r>
              <a:rPr i="1">
                <a:solidFill>
                  <a:srgbClr val="292A45"/>
                </a:solidFill>
              </a:rPr>
              <a:t>zgodnie z którym obok zdrowia pacjenta równie ważnym dobrem  w ramach relacji terapeutycznej jest autonomia pacjenta. </a:t>
            </a:r>
            <a:endParaRPr i="1">
              <a:solidFill>
                <a:srgbClr val="292A45"/>
              </a:solidFill>
            </a:endParaRPr>
          </a:p>
          <a:p>
            <a:pPr marL="0" indent="109728">
              <a:buSzTx/>
              <a:buNone/>
              <a:defRPr i="1">
                <a:solidFill>
                  <a:srgbClr val="292A45"/>
                </a:solidFill>
              </a:defRPr>
            </a:pPr>
          </a:p>
          <a:p>
            <a:pPr/>
            <a:r>
              <a:t>Dzięki poszanowaniu tego dobra pacjent staje się </a:t>
            </a:r>
            <a:r>
              <a:rPr>
                <a:solidFill>
                  <a:srgbClr val="292A45"/>
                </a:solidFill>
              </a:rPr>
              <a:t>podmiotem</a:t>
            </a:r>
            <a:r>
              <a:t> w ramach relacji terapeutycznej i </a:t>
            </a:r>
            <a:r>
              <a:rPr u="sng"/>
              <a:t>nie jest uprzedmiotowiony</a:t>
            </a:r>
            <a:r>
              <a:t>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 sz="3600"/>
            </a:lvl1pPr>
          </a:lstStyle>
          <a:p>
            <a:pPr/>
            <a:r>
              <a:t>Warunki uzasadniające paternalizm</a:t>
            </a:r>
          </a:p>
        </p:txBody>
      </p:sp>
      <p:sp>
        <p:nvSpPr>
          <p:cNvPr id="785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56031" indent="-146304">
              <a:buSzTx/>
              <a:buNone/>
            </a:pPr>
            <a:r>
              <a:t>1. ryzyko spowodowane brakiem interwencji lekarza lub niewypełniania jego zaleceń dla pacjenta jest znaczne;</a:t>
            </a:r>
          </a:p>
          <a:p>
            <a:pPr marL="256031" indent="-146304">
              <a:buSzTx/>
              <a:buNone/>
            </a:pPr>
            <a:r>
              <a:t>2. ryzyko związane z interwencją jest względnie małe;</a:t>
            </a:r>
          </a:p>
          <a:p>
            <a:pPr marL="256031" indent="-146304">
              <a:buSzTx/>
              <a:buNone/>
            </a:pPr>
            <a:r>
              <a:t>3. spowodowane tą interwencją ograniczenie autonomii nie jest duże.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Symbol zastępczy zawartości 2"/>
          <p:cNvSpPr txBox="1"/>
          <p:nvPr>
            <p:ph type="body" idx="1"/>
          </p:nvPr>
        </p:nvSpPr>
        <p:spPr>
          <a:xfrm>
            <a:off x="457200" y="908719"/>
            <a:ext cx="8229600" cy="5665818"/>
          </a:xfrm>
          <a:prstGeom prst="rect">
            <a:avLst/>
          </a:prstGeom>
        </p:spPr>
        <p:txBody>
          <a:bodyPr/>
          <a:lstStyle/>
          <a:p>
            <a:pPr>
              <a:defRPr sz="3600"/>
            </a:pPr>
            <a:r>
              <a:t>Kwestia definicji i oceny paternalizmu podnoszona była w ramach europejskiej i amerykańskiej filozofii społecznej od XIX wieku.</a:t>
            </a:r>
          </a:p>
          <a:p>
            <a:pPr marL="0" indent="109728">
              <a:buSzTx/>
              <a:buNone/>
              <a:defRPr sz="3600"/>
            </a:pPr>
          </a:p>
          <a:p>
            <a:pPr>
              <a:defRPr sz="3600"/>
            </a:pPr>
            <a:r>
              <a:t>Nazwa „paternalizm” pochodzi od łacińskiego słowa </a:t>
            </a:r>
            <a:r>
              <a:rPr b="1"/>
              <a:t>pater – ojciec.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Etyka prawnicza</a:t>
            </a:r>
          </a:p>
        </p:txBody>
      </p:sp>
      <p:sp>
        <p:nvSpPr>
          <p:cNvPr id="788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 etyce lekarskiej kluczowe znaczenie  ma ustalenie właściwej relacji lekarza do pacjenta, podobnie dla etyki zawodów prawniczych podstawowe znaczenie ma ustalenie właściwej relacji między adwokatem, radcą prawnym a klientem.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Symbol zastępczy zawartości 2"/>
          <p:cNvSpPr txBox="1"/>
          <p:nvPr>
            <p:ph type="body" idx="1"/>
          </p:nvPr>
        </p:nvSpPr>
        <p:spPr>
          <a:xfrm>
            <a:off x="457200" y="836711"/>
            <a:ext cx="8229600" cy="5737826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Kwestia dopuszczalności przyjmowania paternalistycznej postawy wobec klienta, czyli poszanowania jego autonomii, należy do fundamentalnych problemów, do których musi się odnieść etyka zawodów prawniczych.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Paternalizm prawniczy</a:t>
            </a:r>
          </a:p>
        </p:txBody>
      </p:sp>
      <p:sp>
        <p:nvSpPr>
          <p:cNvPr id="793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Jest to postawa polegająca  na podejmowaniu przez prawników działań w interesie klienta i dla jego dobra  w sposób samodzielny, bez uzgodnienia z samym klientem, często nawet wbrew jego woli.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0391">
              <a:defRPr i="1" sz="3348"/>
            </a:lvl1pPr>
          </a:lstStyle>
          <a:p>
            <a:pPr/>
            <a:r>
              <a:t>Dyskurs egalitarystyczny w sferze politycznej</a:t>
            </a:r>
          </a:p>
        </p:txBody>
      </p:sp>
      <p:sp>
        <p:nvSpPr>
          <p:cNvPr id="79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Głównym zadaniem prawników jest zapewnienie wszystkim obywatelom równej pomocy prawnej, która ma na celu ochronę praw i wolności.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" name="Tytuł 1"/>
          <p:cNvSpPr txBox="1"/>
          <p:nvPr>
            <p:ph type="title"/>
          </p:nvPr>
        </p:nvSpPr>
        <p:spPr>
          <a:xfrm>
            <a:off x="467543" y="1052736"/>
            <a:ext cx="8229601" cy="1066801"/>
          </a:xfrm>
          <a:prstGeom prst="rect">
            <a:avLst/>
          </a:prstGeom>
        </p:spPr>
        <p:txBody>
          <a:bodyPr/>
          <a:lstStyle>
            <a:lvl1pPr defTabSz="850391">
              <a:defRPr i="1" sz="3348"/>
            </a:lvl1pPr>
          </a:lstStyle>
          <a:p>
            <a:pPr/>
            <a:r>
              <a:t>Dyskurs elitarystyczny w odniesieniu do pozycji społecznej zawodów prawniczych</a:t>
            </a:r>
          </a:p>
        </p:txBody>
      </p:sp>
      <p:sp>
        <p:nvSpPr>
          <p:cNvPr id="799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Umożliwienie wszystkim obywatelom równej pomocy prawnej możliwe jest jedynie dzięki szczególnym kompetencjom intelektualnym i etycznym prawników.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eksperci</a:t>
            </a:r>
          </a:p>
        </p:txBody>
      </p:sp>
      <p:sp>
        <p:nvSpPr>
          <p:cNvPr id="802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Ekspert to osoba mogąca z powodzeniem rościć sobie prawo do określonych umiejętności lub znajomości pewnych obszarów  wiedzy niedostępnych dla laika.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Systemy eksperckie</a:t>
            </a:r>
          </a:p>
        </p:txBody>
      </p:sp>
      <p:sp>
        <p:nvSpPr>
          <p:cNvPr id="805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To systemy każdej wiedzy specjalistycznej. </a:t>
            </a:r>
          </a:p>
          <a:p>
            <a:pPr marL="0" indent="109728">
              <a:buSzTx/>
              <a:buNone/>
            </a:pPr>
          </a:p>
          <a:p>
            <a:pPr>
              <a:defRPr b="1"/>
            </a:pPr>
            <a:r>
              <a:t>Bardziej istotne jest ogólne zaufanie do systemów eksperckich, niż zaufanie do konkretnej jednostki – eksperta.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Prawnicy jako profesjonaliści</a:t>
            </a:r>
          </a:p>
        </p:txBody>
      </p:sp>
      <p:sp>
        <p:nvSpPr>
          <p:cNvPr id="808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Prawnicy to eksperci; prawo to system ekspercki. </a:t>
            </a:r>
          </a:p>
          <a:p>
            <a:pPr/>
            <a:r>
              <a:t>Laicy zwierzają się prawnikom, czyli obdarzają ich ogólnym zaufaniem. </a:t>
            </a:r>
          </a:p>
          <a:p>
            <a:pPr/>
            <a:r>
              <a:t>Zadanie prawników nie ogranicza się jedynie do aplikacji prawa do konkretnych sytuacji. </a:t>
            </a:r>
          </a:p>
          <a:p>
            <a:pPr/>
            <a:r>
              <a:t>Zadaniem prawników jest refleksyjne rozwijanie wiedzy prawnej poprzez krytycyzm.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Dominacja ekspertów</a:t>
            </a:r>
          </a:p>
        </p:txBody>
      </p:sp>
      <p:sp>
        <p:nvSpPr>
          <p:cNvPr id="81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Nie musi być ona z konieczności paternalistyczna. </a:t>
            </a:r>
          </a:p>
          <a:p>
            <a:pPr marL="0" indent="109728">
              <a:buSzTx/>
              <a:buNone/>
            </a:pPr>
          </a:p>
          <a:p>
            <a:pPr/>
            <a:r>
              <a:t>Specjalizacja i profesjonalizacja są zjawiskami powszechnymi i każdy ekspert jest jednocześnie laikiem w innych dziedzinach.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Symbol zastępczy zawartości 2"/>
          <p:cNvSpPr txBox="1"/>
          <p:nvPr>
            <p:ph type="body" idx="1"/>
          </p:nvPr>
        </p:nvSpPr>
        <p:spPr>
          <a:xfrm>
            <a:off x="251519" y="1628799"/>
            <a:ext cx="8642351" cy="4751389"/>
          </a:xfrm>
          <a:prstGeom prst="rect">
            <a:avLst/>
          </a:prstGeom>
        </p:spPr>
        <p:txBody>
          <a:bodyPr/>
          <a:lstStyle>
            <a:lvl1pPr marL="0" indent="109728">
              <a:buSzTx/>
              <a:buNone/>
              <a:defRPr b="1" i="1" sz="4400"/>
            </a:lvl1pPr>
          </a:lstStyle>
          <a:p>
            <a:pPr/>
            <a:r>
              <a:t>Odwołanie się do metafory ojcostwa przy opisywaniu roli władzy państwowej było przez wieki rozpowszechnione.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Symbol zastępczy zawartości 2"/>
          <p:cNvSpPr txBox="1"/>
          <p:nvPr>
            <p:ph type="body" idx="1"/>
          </p:nvPr>
        </p:nvSpPr>
        <p:spPr>
          <a:xfrm>
            <a:off x="457200" y="1052735"/>
            <a:ext cx="8229600" cy="5521802"/>
          </a:xfrm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Wiele prób budowania definicji paternalizmu ma charakter </a:t>
            </a:r>
            <a:r>
              <a:rPr i="1"/>
              <a:t>jawnie wartościujący</a:t>
            </a:r>
            <a:r>
              <a:t>. </a:t>
            </a:r>
          </a:p>
          <a:p>
            <a:pPr marL="0" indent="109728">
              <a:buSzTx/>
              <a:buNone/>
            </a:pPr>
          </a:p>
          <a:p>
            <a:pPr/>
            <a:r>
              <a:t>Wspólnymi  elementami definicji paternalizmu jest ograniczenie czyjejś autonomii (wolności) uzasadniane powodami należącymi do zamkniętej klasy.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Symbol zastępczy zawartości 2"/>
          <p:cNvSpPr txBox="1"/>
          <p:nvPr>
            <p:ph type="body" idx="1"/>
          </p:nvPr>
        </p:nvSpPr>
        <p:spPr>
          <a:xfrm>
            <a:off x="457200" y="980727"/>
            <a:ext cx="8229600" cy="5593810"/>
          </a:xfrm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t>Krytyka paternalizmu prowadzona była i nadal jest przede wszystkim z pozycji liberalnych. </a:t>
            </a:r>
            <a:r>
              <a:rPr b="1"/>
              <a:t>Paternalizm zdaje się nie do pogodzenia z autonomią człowieka</a:t>
            </a:r>
            <a:r>
              <a:t>. </a:t>
            </a:r>
          </a:p>
          <a:p>
            <a:pPr marL="0" indent="109728">
              <a:buSzTx/>
              <a:buNone/>
              <a:defRPr sz="3200"/>
            </a:pPr>
          </a:p>
          <a:p>
            <a:pPr>
              <a:defRPr sz="3200"/>
            </a:pPr>
            <a:r>
              <a:t>Zło tkwiące w paternalizmie polega na naruszeniu </a:t>
            </a:r>
            <a:r>
              <a:rPr i="1">
                <a:solidFill>
                  <a:srgbClr val="623216"/>
                </a:solidFill>
              </a:rPr>
              <a:t>wspólnego dobra.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Symbol zastępczy zawartości 2"/>
          <p:cNvSpPr txBox="1"/>
          <p:nvPr>
            <p:ph type="body" idx="1"/>
          </p:nvPr>
        </p:nvSpPr>
        <p:spPr>
          <a:xfrm>
            <a:off x="457200" y="1124743"/>
            <a:ext cx="8229600" cy="5449794"/>
          </a:xfrm>
          <a:prstGeom prst="rect">
            <a:avLst/>
          </a:prstGeom>
        </p:spPr>
        <p:txBody>
          <a:bodyPr/>
          <a:lstStyle/>
          <a:p>
            <a:pPr>
              <a:defRPr sz="3200"/>
            </a:pPr>
          </a:p>
          <a:p>
            <a:pPr>
              <a:defRPr sz="3200"/>
            </a:pPr>
            <a:r>
              <a:t>Ludzie uważają, że życie w swych różnorodnych aspektach jest tak skomplikowane, że aby dokonywać prawidłowych wyborów trzeba dysponować bardzo specjalistyczną wiedzą.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Symbol zastępczy zawartości 2"/>
          <p:cNvSpPr txBox="1"/>
          <p:nvPr>
            <p:ph type="body" idx="1"/>
          </p:nvPr>
        </p:nvSpPr>
        <p:spPr>
          <a:xfrm>
            <a:off x="457200" y="1052735"/>
            <a:ext cx="8229600" cy="5521802"/>
          </a:xfrm>
          <a:prstGeom prst="rect">
            <a:avLst/>
          </a:prstGeom>
        </p:spPr>
        <p:txBody>
          <a:bodyPr/>
          <a:lstStyle/>
          <a:p>
            <a:pPr>
              <a:defRPr b="1" sz="4000">
                <a:solidFill>
                  <a:srgbClr val="00B0F0"/>
                </a:solidFill>
              </a:defRPr>
            </a:pPr>
          </a:p>
          <a:p>
            <a:pPr>
              <a:defRPr b="1" sz="4000">
                <a:solidFill>
                  <a:srgbClr val="00B0F0"/>
                </a:solidFill>
              </a:defRPr>
            </a:pPr>
            <a:r>
              <a:t>Specjaliści (profesjonaliści) </a:t>
            </a:r>
            <a:r>
              <a:rPr>
                <a:solidFill>
                  <a:srgbClr val="000000"/>
                </a:solidFill>
              </a:rPr>
              <a:t>uzyskują władzę nad zwykłymi obywatelami</a:t>
            </a:r>
            <a:r>
              <a:rPr b="0">
                <a:solidFill>
                  <a:srgbClr val="000000"/>
                </a:solidFill>
              </a:rPr>
              <a:t>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/>
            <a:r>
              <a:t>J. S. Mill</a:t>
            </a:r>
          </a:p>
        </p:txBody>
      </p:sp>
      <p:sp>
        <p:nvSpPr>
          <p:cNvPr id="755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109728">
              <a:buSzTx/>
              <a:buNone/>
            </a:pPr>
            <a:r>
              <a:t>– surowy krytyk paternalizmu</a:t>
            </a:r>
          </a:p>
          <a:p>
            <a:pPr>
              <a:buFontTx/>
              <a:buChar char="-"/>
            </a:pPr>
            <a:r>
              <a:t>uznawał potrzebę wprowadzenia obowiązku szkolnego </a:t>
            </a:r>
          </a:p>
          <a:p>
            <a:pPr marL="0" indent="109728">
              <a:buSzTx/>
              <a:buNone/>
            </a:pPr>
            <a:r>
              <a:t>- uważał, że państwo powinno chronić obywateli przed negatywnymi odległymi konsekwencjami ich decyzji.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J.S. Mill</a:t>
            </a:r>
          </a:p>
        </p:txBody>
      </p:sp>
      <p:sp>
        <p:nvSpPr>
          <p:cNvPr id="758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Usprawiedliwieniem  ingerencji w sferę autonomii człowieka jest fakt, że </a:t>
            </a:r>
            <a:r>
              <a:rPr b="1"/>
              <a:t>większość ludzi  nie potrafi przewidzieć takich odległych w czasie konsekwencji swoich czynów.</a:t>
            </a: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 Theme">
  <a:themeElements>
    <a:clrScheme name="Default Theme">
      <a:dk1>
        <a:srgbClr val="737373"/>
      </a:dk1>
      <a:lt1>
        <a:srgbClr val="FFFFFF"/>
      </a:lt1>
      <a:dk2>
        <a:srgbClr val="A7A7A7"/>
      </a:dk2>
      <a:lt2>
        <a:srgbClr val="535353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0000FF"/>
      </a:hlink>
      <a:folHlink>
        <a:srgbClr val="FF00FF"/>
      </a:folHlink>
    </a:clrScheme>
    <a:fontScheme name="Default Theme">
      <a:majorFont>
        <a:latin typeface="Segoe UI"/>
        <a:ea typeface="Segoe UI"/>
        <a:cs typeface="Segoe UI"/>
      </a:majorFont>
      <a:minorFont>
        <a:latin typeface="Helvetica"/>
        <a:ea typeface="Helvetica"/>
        <a:cs typeface="Helvetica"/>
      </a:minorFont>
    </a:fontScheme>
    <a:fmtScheme name="Default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j-lt"/>
            <a:ea typeface="+mj-ea"/>
            <a:cs typeface="+mj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j-lt"/>
            <a:ea typeface="+mj-ea"/>
            <a:cs typeface="+mj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 Theme">
  <a:themeElements>
    <a:clrScheme name="Default Theme">
      <a:dk1>
        <a:srgbClr val="737373"/>
      </a:dk1>
      <a:lt1>
        <a:srgbClr val="FFFFFF"/>
      </a:lt1>
      <a:dk2>
        <a:srgbClr val="A7A7A7"/>
      </a:dk2>
      <a:lt2>
        <a:srgbClr val="535353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0000FF"/>
      </a:hlink>
      <a:folHlink>
        <a:srgbClr val="FF00FF"/>
      </a:folHlink>
    </a:clrScheme>
    <a:fontScheme name="Default Theme">
      <a:majorFont>
        <a:latin typeface="Segoe UI"/>
        <a:ea typeface="Segoe UI"/>
        <a:cs typeface="Segoe UI"/>
      </a:majorFont>
      <a:minorFont>
        <a:latin typeface="Helvetica"/>
        <a:ea typeface="Helvetica"/>
        <a:cs typeface="Helvetica"/>
      </a:minorFont>
    </a:fontScheme>
    <a:fmtScheme name="Default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j-lt"/>
            <a:ea typeface="+mj-ea"/>
            <a:cs typeface="+mj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j-lt"/>
            <a:ea typeface="+mj-ea"/>
            <a:cs typeface="+mj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