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410" r:id="rId50"/>
    <p:sldId id="313" r:id="rId51"/>
    <p:sldId id="314" r:id="rId52"/>
    <p:sldId id="315" r:id="rId53"/>
    <p:sldId id="411" r:id="rId54"/>
    <p:sldId id="316" r:id="rId55"/>
    <p:sldId id="317" r:id="rId56"/>
    <p:sldId id="412" r:id="rId57"/>
    <p:sldId id="318" r:id="rId58"/>
    <p:sldId id="413" r:id="rId59"/>
    <p:sldId id="319" r:id="rId60"/>
    <p:sldId id="414" r:id="rId61"/>
    <p:sldId id="320" r:id="rId62"/>
    <p:sldId id="415" r:id="rId63"/>
    <p:sldId id="321" r:id="rId64"/>
    <p:sldId id="323" r:id="rId65"/>
    <p:sldId id="324" r:id="rId66"/>
    <p:sldId id="416" r:id="rId67"/>
    <p:sldId id="284" r:id="rId68"/>
    <p:sldId id="285" r:id="rId69"/>
    <p:sldId id="325" r:id="rId70"/>
    <p:sldId id="417" r:id="rId71"/>
    <p:sldId id="326" r:id="rId72"/>
    <p:sldId id="418" r:id="rId73"/>
    <p:sldId id="327" r:id="rId74"/>
    <p:sldId id="328" r:id="rId75"/>
    <p:sldId id="329" r:id="rId76"/>
    <p:sldId id="330" r:id="rId77"/>
    <p:sldId id="331" r:id="rId78"/>
    <p:sldId id="332" r:id="rId79"/>
    <p:sldId id="420" r:id="rId80"/>
    <p:sldId id="421" r:id="rId81"/>
    <p:sldId id="333" r:id="rId82"/>
    <p:sldId id="419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61" r:id="rId102"/>
    <p:sldId id="362" r:id="rId103"/>
    <p:sldId id="363" r:id="rId104"/>
    <p:sldId id="364" r:id="rId105"/>
    <p:sldId id="365" r:id="rId106"/>
    <p:sldId id="352" r:id="rId107"/>
    <p:sldId id="356" r:id="rId108"/>
    <p:sldId id="353" r:id="rId109"/>
    <p:sldId id="357" r:id="rId110"/>
    <p:sldId id="358" r:id="rId111"/>
    <p:sldId id="359" r:id="rId112"/>
    <p:sldId id="354" r:id="rId113"/>
    <p:sldId id="360" r:id="rId114"/>
    <p:sldId id="366" r:id="rId115"/>
    <p:sldId id="367" r:id="rId116"/>
    <p:sldId id="282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95" r:id="rId133"/>
    <p:sldId id="384" r:id="rId134"/>
    <p:sldId id="385" r:id="rId135"/>
    <p:sldId id="386" r:id="rId136"/>
    <p:sldId id="387" r:id="rId137"/>
    <p:sldId id="388" r:id="rId138"/>
    <p:sldId id="389" r:id="rId139"/>
    <p:sldId id="391" r:id="rId140"/>
    <p:sldId id="390" r:id="rId141"/>
    <p:sldId id="392" r:id="rId142"/>
    <p:sldId id="393" r:id="rId143"/>
    <p:sldId id="394" r:id="rId144"/>
    <p:sldId id="396" r:id="rId145"/>
    <p:sldId id="402" r:id="rId146"/>
    <p:sldId id="403" r:id="rId147"/>
    <p:sldId id="404" r:id="rId148"/>
    <p:sldId id="405" r:id="rId149"/>
    <p:sldId id="406" r:id="rId150"/>
    <p:sldId id="407" r:id="rId151"/>
    <p:sldId id="397" r:id="rId152"/>
    <p:sldId id="408" r:id="rId153"/>
    <p:sldId id="409" r:id="rId154"/>
    <p:sldId id="398" r:id="rId155"/>
    <p:sldId id="399" r:id="rId156"/>
    <p:sldId id="400" r:id="rId157"/>
    <p:sldId id="401" r:id="rId1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88E81-D437-4F19-B496-C5EC63EB74D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86655F32-2D79-4E88-91B5-623D3DAEBE02}">
      <dgm:prSet phldrT="[Tekst]"/>
      <dgm:spPr/>
      <dgm:t>
        <a:bodyPr/>
        <a:lstStyle/>
        <a:p>
          <a:r>
            <a:rPr lang="pl-PL" dirty="0"/>
            <a:t>KIEROWNICY</a:t>
          </a:r>
        </a:p>
      </dgm:t>
    </dgm:pt>
    <dgm:pt modelId="{7BB6242B-FF96-49EB-A131-0040BE3314B8}" type="parTrans" cxnId="{1BC35C03-A56A-47AC-9212-C8B0EDF34069}">
      <dgm:prSet/>
      <dgm:spPr/>
      <dgm:t>
        <a:bodyPr/>
        <a:lstStyle/>
        <a:p>
          <a:endParaRPr lang="pl-PL"/>
        </a:p>
      </dgm:t>
    </dgm:pt>
    <dgm:pt modelId="{BAD18154-B0F3-477A-A8C6-7120BFC50531}" type="sibTrans" cxnId="{1BC35C03-A56A-47AC-9212-C8B0EDF34069}">
      <dgm:prSet/>
      <dgm:spPr/>
      <dgm:t>
        <a:bodyPr/>
        <a:lstStyle/>
        <a:p>
          <a:endParaRPr lang="pl-PL"/>
        </a:p>
      </dgm:t>
    </dgm:pt>
    <dgm:pt modelId="{781C657F-D811-4935-897D-EAB065190237}">
      <dgm:prSet phldrT="[Tekst]"/>
      <dgm:spPr/>
      <dgm:t>
        <a:bodyPr/>
        <a:lstStyle/>
        <a:p>
          <a:r>
            <a:rPr lang="pl-PL" dirty="0"/>
            <a:t>KRYTERIUM SZCZEBLA ZARZĄDZANIA</a:t>
          </a:r>
        </a:p>
      </dgm:t>
    </dgm:pt>
    <dgm:pt modelId="{51EFE939-3AE3-453A-AC49-4E2BCC006E87}" type="parTrans" cxnId="{49FE36DD-33F4-4402-8E8F-8E5F3F8DD7CF}">
      <dgm:prSet/>
      <dgm:spPr/>
      <dgm:t>
        <a:bodyPr/>
        <a:lstStyle/>
        <a:p>
          <a:endParaRPr lang="pl-PL"/>
        </a:p>
      </dgm:t>
    </dgm:pt>
    <dgm:pt modelId="{01817510-E24D-438E-ACCE-2DC1BCFFCF55}" type="sibTrans" cxnId="{49FE36DD-33F4-4402-8E8F-8E5F3F8DD7CF}">
      <dgm:prSet/>
      <dgm:spPr/>
      <dgm:t>
        <a:bodyPr/>
        <a:lstStyle/>
        <a:p>
          <a:endParaRPr lang="pl-PL"/>
        </a:p>
      </dgm:t>
    </dgm:pt>
    <dgm:pt modelId="{84E171F3-49F2-40F9-8A7D-F4FA9DB7A247}">
      <dgm:prSet phldrT="[Tekst]"/>
      <dgm:spPr/>
      <dgm:t>
        <a:bodyPr/>
        <a:lstStyle/>
        <a:p>
          <a:r>
            <a:rPr lang="pl-PL" dirty="0"/>
            <a:t>KIEROWNICY NAJWYŻSZEGO SZCZEBLA</a:t>
          </a:r>
        </a:p>
      </dgm:t>
    </dgm:pt>
    <dgm:pt modelId="{DF9EF5F5-8C67-4C6F-B1C3-6AC8A5F49C53}" type="parTrans" cxnId="{367F5A94-B240-4092-A0CD-44DE4DEBCC9E}">
      <dgm:prSet/>
      <dgm:spPr/>
      <dgm:t>
        <a:bodyPr/>
        <a:lstStyle/>
        <a:p>
          <a:endParaRPr lang="pl-PL"/>
        </a:p>
      </dgm:t>
    </dgm:pt>
    <dgm:pt modelId="{082C1EEB-B820-4453-A2AE-9F823D2B6F8D}" type="sibTrans" cxnId="{367F5A94-B240-4092-A0CD-44DE4DEBCC9E}">
      <dgm:prSet/>
      <dgm:spPr/>
      <dgm:t>
        <a:bodyPr/>
        <a:lstStyle/>
        <a:p>
          <a:endParaRPr lang="pl-PL"/>
        </a:p>
      </dgm:t>
    </dgm:pt>
    <dgm:pt modelId="{0976BC01-E92E-4091-A18C-FEFD3ED73D7F}">
      <dgm:prSet phldrT="[Tekst]"/>
      <dgm:spPr/>
      <dgm:t>
        <a:bodyPr/>
        <a:lstStyle/>
        <a:p>
          <a:r>
            <a:rPr lang="pl-PL" dirty="0"/>
            <a:t>KIEROWNICY ŚREDNIEGO SZCZEBLA </a:t>
          </a:r>
        </a:p>
      </dgm:t>
    </dgm:pt>
    <dgm:pt modelId="{147BFDCB-7709-444C-BEF8-E9810FFD2D8C}" type="parTrans" cxnId="{341FC7C5-45F4-4CBB-996A-500844F90D04}">
      <dgm:prSet/>
      <dgm:spPr/>
      <dgm:t>
        <a:bodyPr/>
        <a:lstStyle/>
        <a:p>
          <a:endParaRPr lang="pl-PL"/>
        </a:p>
      </dgm:t>
    </dgm:pt>
    <dgm:pt modelId="{1475928A-DF98-4C94-9F95-9DFE7E67B885}" type="sibTrans" cxnId="{341FC7C5-45F4-4CBB-996A-500844F90D04}">
      <dgm:prSet/>
      <dgm:spPr/>
      <dgm:t>
        <a:bodyPr/>
        <a:lstStyle/>
        <a:p>
          <a:endParaRPr lang="pl-PL"/>
        </a:p>
      </dgm:t>
    </dgm:pt>
    <dgm:pt modelId="{A4CAE99F-107B-4305-B6D8-9467267D554A}">
      <dgm:prSet phldrT="[Tekst]"/>
      <dgm:spPr/>
      <dgm:t>
        <a:bodyPr/>
        <a:lstStyle/>
        <a:p>
          <a:r>
            <a:rPr lang="pl-PL" dirty="0"/>
            <a:t>KRYTERIUM OBSZARU ZARZĄDZANIA</a:t>
          </a:r>
        </a:p>
      </dgm:t>
    </dgm:pt>
    <dgm:pt modelId="{1E695181-7193-4FCD-979E-846C52E40252}" type="parTrans" cxnId="{4369D0D6-9268-42A9-AAE4-2ECB5812634E}">
      <dgm:prSet/>
      <dgm:spPr/>
      <dgm:t>
        <a:bodyPr/>
        <a:lstStyle/>
        <a:p>
          <a:endParaRPr lang="pl-PL"/>
        </a:p>
      </dgm:t>
    </dgm:pt>
    <dgm:pt modelId="{9D35BA4C-890C-48A3-85D4-6843B3897F75}" type="sibTrans" cxnId="{4369D0D6-9268-42A9-AAE4-2ECB5812634E}">
      <dgm:prSet/>
      <dgm:spPr/>
      <dgm:t>
        <a:bodyPr/>
        <a:lstStyle/>
        <a:p>
          <a:endParaRPr lang="pl-PL"/>
        </a:p>
      </dgm:t>
    </dgm:pt>
    <dgm:pt modelId="{8AA928C3-4D9B-4105-9B09-3E18DC4CC614}">
      <dgm:prSet phldrT="[Tekst]"/>
      <dgm:spPr/>
      <dgm:t>
        <a:bodyPr/>
        <a:lstStyle/>
        <a:p>
          <a:r>
            <a:rPr lang="pl-PL" dirty="0"/>
            <a:t>KIEROWNICY FUNKCJONALNI</a:t>
          </a:r>
        </a:p>
      </dgm:t>
    </dgm:pt>
    <dgm:pt modelId="{4356AF9B-2EB3-4FAA-9027-F4C53958789E}" type="parTrans" cxnId="{6580E44A-7798-4442-A55E-80E2A2DC5DED}">
      <dgm:prSet/>
      <dgm:spPr/>
      <dgm:t>
        <a:bodyPr/>
        <a:lstStyle/>
        <a:p>
          <a:endParaRPr lang="pl-PL"/>
        </a:p>
      </dgm:t>
    </dgm:pt>
    <dgm:pt modelId="{7EA08991-890A-4EF7-87F1-93D215962CD4}" type="sibTrans" cxnId="{6580E44A-7798-4442-A55E-80E2A2DC5DED}">
      <dgm:prSet/>
      <dgm:spPr/>
      <dgm:t>
        <a:bodyPr/>
        <a:lstStyle/>
        <a:p>
          <a:endParaRPr lang="pl-PL"/>
        </a:p>
      </dgm:t>
    </dgm:pt>
    <dgm:pt modelId="{877A1CD1-A7D5-4ABA-BB8B-4E7F68EC9C45}">
      <dgm:prSet/>
      <dgm:spPr/>
      <dgm:t>
        <a:bodyPr/>
        <a:lstStyle/>
        <a:p>
          <a:r>
            <a:rPr lang="pl-PL" dirty="0"/>
            <a:t>KIEROWNICY NAJNIŻSZEGO SZCZEBLA</a:t>
          </a:r>
        </a:p>
      </dgm:t>
    </dgm:pt>
    <dgm:pt modelId="{9AB213B5-BB3F-4E70-93B3-4EAD9EF26DD0}" type="parTrans" cxnId="{A835AAFC-DB7B-4BE8-A78E-E142E128F954}">
      <dgm:prSet/>
      <dgm:spPr/>
      <dgm:t>
        <a:bodyPr/>
        <a:lstStyle/>
        <a:p>
          <a:endParaRPr lang="pl-PL"/>
        </a:p>
      </dgm:t>
    </dgm:pt>
    <dgm:pt modelId="{06639102-AC44-48D2-B462-64EF22AEE2CE}" type="sibTrans" cxnId="{A835AAFC-DB7B-4BE8-A78E-E142E128F954}">
      <dgm:prSet/>
      <dgm:spPr/>
      <dgm:t>
        <a:bodyPr/>
        <a:lstStyle/>
        <a:p>
          <a:endParaRPr lang="pl-PL"/>
        </a:p>
      </dgm:t>
    </dgm:pt>
    <dgm:pt modelId="{1705CD50-E1B7-4076-B503-B69B7695728E}">
      <dgm:prSet/>
      <dgm:spPr/>
      <dgm:t>
        <a:bodyPr/>
        <a:lstStyle/>
        <a:p>
          <a:r>
            <a:rPr lang="pl-PL" dirty="0"/>
            <a:t>KIEROWNICY OGÓLNI</a:t>
          </a:r>
        </a:p>
      </dgm:t>
    </dgm:pt>
    <dgm:pt modelId="{145816A0-FE68-4BAB-8CEE-0BCC50D1D6DE}" type="parTrans" cxnId="{B65852EE-F6E2-4DCA-B5B6-90A55932FF6D}">
      <dgm:prSet/>
      <dgm:spPr/>
      <dgm:t>
        <a:bodyPr/>
        <a:lstStyle/>
        <a:p>
          <a:endParaRPr lang="pl-PL"/>
        </a:p>
      </dgm:t>
    </dgm:pt>
    <dgm:pt modelId="{66764D9E-6B94-4250-8C8A-531BBED69DC8}" type="sibTrans" cxnId="{B65852EE-F6E2-4DCA-B5B6-90A55932FF6D}">
      <dgm:prSet/>
      <dgm:spPr/>
      <dgm:t>
        <a:bodyPr/>
        <a:lstStyle/>
        <a:p>
          <a:endParaRPr lang="pl-PL"/>
        </a:p>
      </dgm:t>
    </dgm:pt>
    <dgm:pt modelId="{363EDD25-3DA3-472D-BC58-756EF5D4042C}" type="pres">
      <dgm:prSet presAssocID="{BA088E81-D437-4F19-B496-C5EC63EB7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212BE3-098F-40A6-AFF8-5E97B352C116}" type="pres">
      <dgm:prSet presAssocID="{86655F32-2D79-4E88-91B5-623D3DAEBE02}" presName="hierRoot1" presStyleCnt="0"/>
      <dgm:spPr/>
    </dgm:pt>
    <dgm:pt modelId="{84E051C1-17E7-4C52-BE34-8660A88EF39A}" type="pres">
      <dgm:prSet presAssocID="{86655F32-2D79-4E88-91B5-623D3DAEBE02}" presName="composite" presStyleCnt="0"/>
      <dgm:spPr/>
    </dgm:pt>
    <dgm:pt modelId="{18306E80-6C5B-44E2-AF1B-37C584049778}" type="pres">
      <dgm:prSet presAssocID="{86655F32-2D79-4E88-91B5-623D3DAEBE02}" presName="background" presStyleLbl="node0" presStyleIdx="0" presStyleCnt="1"/>
      <dgm:spPr/>
    </dgm:pt>
    <dgm:pt modelId="{A40392BF-3FB7-4862-92EB-99AD928B9DEF}" type="pres">
      <dgm:prSet presAssocID="{86655F32-2D79-4E88-91B5-623D3DAEBE02}" presName="text" presStyleLbl="fgAcc0" presStyleIdx="0" presStyleCnt="1">
        <dgm:presLayoutVars>
          <dgm:chPref val="3"/>
        </dgm:presLayoutVars>
      </dgm:prSet>
      <dgm:spPr/>
    </dgm:pt>
    <dgm:pt modelId="{F4D05B31-F47D-4215-8843-B6345D543283}" type="pres">
      <dgm:prSet presAssocID="{86655F32-2D79-4E88-91B5-623D3DAEBE02}" presName="hierChild2" presStyleCnt="0"/>
      <dgm:spPr/>
    </dgm:pt>
    <dgm:pt modelId="{27A667E6-165A-473A-BA23-E3F5B2D0BACB}" type="pres">
      <dgm:prSet presAssocID="{51EFE939-3AE3-453A-AC49-4E2BCC006E87}" presName="Name10" presStyleLbl="parChTrans1D2" presStyleIdx="0" presStyleCnt="2"/>
      <dgm:spPr/>
    </dgm:pt>
    <dgm:pt modelId="{CE1168CF-6AD1-456D-8133-76396E2B4A71}" type="pres">
      <dgm:prSet presAssocID="{781C657F-D811-4935-897D-EAB065190237}" presName="hierRoot2" presStyleCnt="0"/>
      <dgm:spPr/>
    </dgm:pt>
    <dgm:pt modelId="{1515A0E2-D1D4-422C-8E0F-CA9D1D2079D4}" type="pres">
      <dgm:prSet presAssocID="{781C657F-D811-4935-897D-EAB065190237}" presName="composite2" presStyleCnt="0"/>
      <dgm:spPr/>
    </dgm:pt>
    <dgm:pt modelId="{F31EC064-BFA5-47BF-B2A0-6FA041004687}" type="pres">
      <dgm:prSet presAssocID="{781C657F-D811-4935-897D-EAB065190237}" presName="background2" presStyleLbl="node2" presStyleIdx="0" presStyleCnt="2"/>
      <dgm:spPr/>
    </dgm:pt>
    <dgm:pt modelId="{84B579C2-A6F6-4948-BE69-C4FC8C0456A5}" type="pres">
      <dgm:prSet presAssocID="{781C657F-D811-4935-897D-EAB065190237}" presName="text2" presStyleLbl="fgAcc2" presStyleIdx="0" presStyleCnt="2">
        <dgm:presLayoutVars>
          <dgm:chPref val="3"/>
        </dgm:presLayoutVars>
      </dgm:prSet>
      <dgm:spPr/>
    </dgm:pt>
    <dgm:pt modelId="{1BD64088-0A2E-4DCC-A351-07BEC2B66F36}" type="pres">
      <dgm:prSet presAssocID="{781C657F-D811-4935-897D-EAB065190237}" presName="hierChild3" presStyleCnt="0"/>
      <dgm:spPr/>
    </dgm:pt>
    <dgm:pt modelId="{3B867FAA-4FA5-4A60-AB39-C137EC61FBCC}" type="pres">
      <dgm:prSet presAssocID="{DF9EF5F5-8C67-4C6F-B1C3-6AC8A5F49C53}" presName="Name17" presStyleLbl="parChTrans1D3" presStyleIdx="0" presStyleCnt="5"/>
      <dgm:spPr/>
    </dgm:pt>
    <dgm:pt modelId="{EC1B17E8-DB9E-49C1-8F2A-933B008B8573}" type="pres">
      <dgm:prSet presAssocID="{84E171F3-49F2-40F9-8A7D-F4FA9DB7A247}" presName="hierRoot3" presStyleCnt="0"/>
      <dgm:spPr/>
    </dgm:pt>
    <dgm:pt modelId="{70FF7AB0-E065-4BA4-90C0-E78F1D813844}" type="pres">
      <dgm:prSet presAssocID="{84E171F3-49F2-40F9-8A7D-F4FA9DB7A247}" presName="composite3" presStyleCnt="0"/>
      <dgm:spPr/>
    </dgm:pt>
    <dgm:pt modelId="{CEDDDC28-9062-49EC-B8C2-3F5160761D81}" type="pres">
      <dgm:prSet presAssocID="{84E171F3-49F2-40F9-8A7D-F4FA9DB7A247}" presName="background3" presStyleLbl="node3" presStyleIdx="0" presStyleCnt="5"/>
      <dgm:spPr/>
    </dgm:pt>
    <dgm:pt modelId="{B1CD484D-F0F0-4376-9645-EA48CA45BCB4}" type="pres">
      <dgm:prSet presAssocID="{84E171F3-49F2-40F9-8A7D-F4FA9DB7A247}" presName="text3" presStyleLbl="fgAcc3" presStyleIdx="0" presStyleCnt="5">
        <dgm:presLayoutVars>
          <dgm:chPref val="3"/>
        </dgm:presLayoutVars>
      </dgm:prSet>
      <dgm:spPr/>
    </dgm:pt>
    <dgm:pt modelId="{408A7EBB-549A-46E0-BE71-2D28FCEA9836}" type="pres">
      <dgm:prSet presAssocID="{84E171F3-49F2-40F9-8A7D-F4FA9DB7A247}" presName="hierChild4" presStyleCnt="0"/>
      <dgm:spPr/>
    </dgm:pt>
    <dgm:pt modelId="{00B006F7-894F-4566-8A6C-F16660164679}" type="pres">
      <dgm:prSet presAssocID="{147BFDCB-7709-444C-BEF8-E9810FFD2D8C}" presName="Name17" presStyleLbl="parChTrans1D3" presStyleIdx="1" presStyleCnt="5"/>
      <dgm:spPr/>
    </dgm:pt>
    <dgm:pt modelId="{8A94583F-3998-4754-BEDA-8F55095478FA}" type="pres">
      <dgm:prSet presAssocID="{0976BC01-E92E-4091-A18C-FEFD3ED73D7F}" presName="hierRoot3" presStyleCnt="0"/>
      <dgm:spPr/>
    </dgm:pt>
    <dgm:pt modelId="{BBC8068B-64AD-42CB-9BAF-DA37230E0301}" type="pres">
      <dgm:prSet presAssocID="{0976BC01-E92E-4091-A18C-FEFD3ED73D7F}" presName="composite3" presStyleCnt="0"/>
      <dgm:spPr/>
    </dgm:pt>
    <dgm:pt modelId="{1F792DDC-4BE7-4A29-921B-5E9709D720D0}" type="pres">
      <dgm:prSet presAssocID="{0976BC01-E92E-4091-A18C-FEFD3ED73D7F}" presName="background3" presStyleLbl="node3" presStyleIdx="1" presStyleCnt="5"/>
      <dgm:spPr/>
    </dgm:pt>
    <dgm:pt modelId="{1638615D-802A-4B14-BB3E-0C97C688B463}" type="pres">
      <dgm:prSet presAssocID="{0976BC01-E92E-4091-A18C-FEFD3ED73D7F}" presName="text3" presStyleLbl="fgAcc3" presStyleIdx="1" presStyleCnt="5">
        <dgm:presLayoutVars>
          <dgm:chPref val="3"/>
        </dgm:presLayoutVars>
      </dgm:prSet>
      <dgm:spPr/>
    </dgm:pt>
    <dgm:pt modelId="{CD1BBA3B-A658-4030-9F8B-18D3F0431E62}" type="pres">
      <dgm:prSet presAssocID="{0976BC01-E92E-4091-A18C-FEFD3ED73D7F}" presName="hierChild4" presStyleCnt="0"/>
      <dgm:spPr/>
    </dgm:pt>
    <dgm:pt modelId="{CD827A0F-E211-4846-9D7C-1F70F9EFA974}" type="pres">
      <dgm:prSet presAssocID="{9AB213B5-BB3F-4E70-93B3-4EAD9EF26DD0}" presName="Name17" presStyleLbl="parChTrans1D3" presStyleIdx="2" presStyleCnt="5"/>
      <dgm:spPr/>
    </dgm:pt>
    <dgm:pt modelId="{D39D9663-2BC7-4442-A7A2-16C24346CFD7}" type="pres">
      <dgm:prSet presAssocID="{877A1CD1-A7D5-4ABA-BB8B-4E7F68EC9C45}" presName="hierRoot3" presStyleCnt="0"/>
      <dgm:spPr/>
    </dgm:pt>
    <dgm:pt modelId="{A375E8D0-89C0-4772-9D50-5086C3EBF78F}" type="pres">
      <dgm:prSet presAssocID="{877A1CD1-A7D5-4ABA-BB8B-4E7F68EC9C45}" presName="composite3" presStyleCnt="0"/>
      <dgm:spPr/>
    </dgm:pt>
    <dgm:pt modelId="{33D6E19D-B9FB-4A1B-B773-028153B4CA86}" type="pres">
      <dgm:prSet presAssocID="{877A1CD1-A7D5-4ABA-BB8B-4E7F68EC9C45}" presName="background3" presStyleLbl="node3" presStyleIdx="2" presStyleCnt="5"/>
      <dgm:spPr/>
    </dgm:pt>
    <dgm:pt modelId="{A2AD75CC-FBCE-4C69-95BA-EC82D980D197}" type="pres">
      <dgm:prSet presAssocID="{877A1CD1-A7D5-4ABA-BB8B-4E7F68EC9C45}" presName="text3" presStyleLbl="fgAcc3" presStyleIdx="2" presStyleCnt="5">
        <dgm:presLayoutVars>
          <dgm:chPref val="3"/>
        </dgm:presLayoutVars>
      </dgm:prSet>
      <dgm:spPr/>
    </dgm:pt>
    <dgm:pt modelId="{AE5C0AB6-FF6B-44E6-B457-777CEB63CFF6}" type="pres">
      <dgm:prSet presAssocID="{877A1CD1-A7D5-4ABA-BB8B-4E7F68EC9C45}" presName="hierChild4" presStyleCnt="0"/>
      <dgm:spPr/>
    </dgm:pt>
    <dgm:pt modelId="{7B9C6E10-09EA-4A14-A755-28C5B5BC9B18}" type="pres">
      <dgm:prSet presAssocID="{1E695181-7193-4FCD-979E-846C52E40252}" presName="Name10" presStyleLbl="parChTrans1D2" presStyleIdx="1" presStyleCnt="2"/>
      <dgm:spPr/>
    </dgm:pt>
    <dgm:pt modelId="{0E0B4A59-F2C5-4580-B440-BAE0691EECC0}" type="pres">
      <dgm:prSet presAssocID="{A4CAE99F-107B-4305-B6D8-9467267D554A}" presName="hierRoot2" presStyleCnt="0"/>
      <dgm:spPr/>
    </dgm:pt>
    <dgm:pt modelId="{FFC47B5C-95F3-41AA-8A2E-3DB2AAECFFB3}" type="pres">
      <dgm:prSet presAssocID="{A4CAE99F-107B-4305-B6D8-9467267D554A}" presName="composite2" presStyleCnt="0"/>
      <dgm:spPr/>
    </dgm:pt>
    <dgm:pt modelId="{27C8D2FA-B368-4BFC-964F-9BFEF225B576}" type="pres">
      <dgm:prSet presAssocID="{A4CAE99F-107B-4305-B6D8-9467267D554A}" presName="background2" presStyleLbl="node2" presStyleIdx="1" presStyleCnt="2"/>
      <dgm:spPr/>
    </dgm:pt>
    <dgm:pt modelId="{D9FBCEF0-AFCD-49DB-9E70-C968DEB96140}" type="pres">
      <dgm:prSet presAssocID="{A4CAE99F-107B-4305-B6D8-9467267D554A}" presName="text2" presStyleLbl="fgAcc2" presStyleIdx="1" presStyleCnt="2">
        <dgm:presLayoutVars>
          <dgm:chPref val="3"/>
        </dgm:presLayoutVars>
      </dgm:prSet>
      <dgm:spPr/>
    </dgm:pt>
    <dgm:pt modelId="{51EEC9A6-0A5F-4B28-9490-2D9FDCB7FDDF}" type="pres">
      <dgm:prSet presAssocID="{A4CAE99F-107B-4305-B6D8-9467267D554A}" presName="hierChild3" presStyleCnt="0"/>
      <dgm:spPr/>
    </dgm:pt>
    <dgm:pt modelId="{819E5B9B-1523-428F-87E0-489890DCE024}" type="pres">
      <dgm:prSet presAssocID="{4356AF9B-2EB3-4FAA-9027-F4C53958789E}" presName="Name17" presStyleLbl="parChTrans1D3" presStyleIdx="3" presStyleCnt="5"/>
      <dgm:spPr/>
    </dgm:pt>
    <dgm:pt modelId="{8BBABC98-319E-4CCF-97D9-F7E44FD2674F}" type="pres">
      <dgm:prSet presAssocID="{8AA928C3-4D9B-4105-9B09-3E18DC4CC614}" presName="hierRoot3" presStyleCnt="0"/>
      <dgm:spPr/>
    </dgm:pt>
    <dgm:pt modelId="{01D2C0FA-1E8A-4B2C-9CA8-1C9A8C7D4CAE}" type="pres">
      <dgm:prSet presAssocID="{8AA928C3-4D9B-4105-9B09-3E18DC4CC614}" presName="composite3" presStyleCnt="0"/>
      <dgm:spPr/>
    </dgm:pt>
    <dgm:pt modelId="{6CA8B22B-707A-4731-B211-12BE05DCC638}" type="pres">
      <dgm:prSet presAssocID="{8AA928C3-4D9B-4105-9B09-3E18DC4CC614}" presName="background3" presStyleLbl="node3" presStyleIdx="3" presStyleCnt="5"/>
      <dgm:spPr/>
    </dgm:pt>
    <dgm:pt modelId="{0DE8A992-E343-4707-AB9B-5D18C3E9D89A}" type="pres">
      <dgm:prSet presAssocID="{8AA928C3-4D9B-4105-9B09-3E18DC4CC614}" presName="text3" presStyleLbl="fgAcc3" presStyleIdx="3" presStyleCnt="5" custLinFactNeighborX="1548" custLinFactNeighborY="6462">
        <dgm:presLayoutVars>
          <dgm:chPref val="3"/>
        </dgm:presLayoutVars>
      </dgm:prSet>
      <dgm:spPr/>
    </dgm:pt>
    <dgm:pt modelId="{1D146E31-BDF8-45B6-A21D-872F96CC1444}" type="pres">
      <dgm:prSet presAssocID="{8AA928C3-4D9B-4105-9B09-3E18DC4CC614}" presName="hierChild4" presStyleCnt="0"/>
      <dgm:spPr/>
    </dgm:pt>
    <dgm:pt modelId="{1F5FEE5D-7DE9-4D9D-95F3-614A7D84873B}" type="pres">
      <dgm:prSet presAssocID="{145816A0-FE68-4BAB-8CEE-0BCC50D1D6DE}" presName="Name17" presStyleLbl="parChTrans1D3" presStyleIdx="4" presStyleCnt="5"/>
      <dgm:spPr/>
    </dgm:pt>
    <dgm:pt modelId="{DBDD2A2F-5A10-424C-B5E6-5DC84C87C1A1}" type="pres">
      <dgm:prSet presAssocID="{1705CD50-E1B7-4076-B503-B69B7695728E}" presName="hierRoot3" presStyleCnt="0"/>
      <dgm:spPr/>
    </dgm:pt>
    <dgm:pt modelId="{FA35C2BD-3A03-4DBB-BE13-C4C7944BE85B}" type="pres">
      <dgm:prSet presAssocID="{1705CD50-E1B7-4076-B503-B69B7695728E}" presName="composite3" presStyleCnt="0"/>
      <dgm:spPr/>
    </dgm:pt>
    <dgm:pt modelId="{93110EA3-879A-46CE-B4BE-B9D3B9EDD398}" type="pres">
      <dgm:prSet presAssocID="{1705CD50-E1B7-4076-B503-B69B7695728E}" presName="background3" presStyleLbl="node3" presStyleIdx="4" presStyleCnt="5"/>
      <dgm:spPr/>
    </dgm:pt>
    <dgm:pt modelId="{66D3D995-1587-44C9-A1AB-7181A212BBCE}" type="pres">
      <dgm:prSet presAssocID="{1705CD50-E1B7-4076-B503-B69B7695728E}" presName="text3" presStyleLbl="fgAcc3" presStyleIdx="4" presStyleCnt="5">
        <dgm:presLayoutVars>
          <dgm:chPref val="3"/>
        </dgm:presLayoutVars>
      </dgm:prSet>
      <dgm:spPr/>
    </dgm:pt>
    <dgm:pt modelId="{43AE850A-38A7-41BB-88BA-9DE49DE22F45}" type="pres">
      <dgm:prSet presAssocID="{1705CD50-E1B7-4076-B503-B69B7695728E}" presName="hierChild4" presStyleCnt="0"/>
      <dgm:spPr/>
    </dgm:pt>
  </dgm:ptLst>
  <dgm:cxnLst>
    <dgm:cxn modelId="{1BD03802-77F4-4C30-8CCE-14B00E9CDFD1}" type="presOf" srcId="{A4CAE99F-107B-4305-B6D8-9467267D554A}" destId="{D9FBCEF0-AFCD-49DB-9E70-C968DEB96140}" srcOrd="0" destOrd="0" presId="urn:microsoft.com/office/officeart/2005/8/layout/hierarchy1"/>
    <dgm:cxn modelId="{1BC35C03-A56A-47AC-9212-C8B0EDF34069}" srcId="{BA088E81-D437-4F19-B496-C5EC63EB74DF}" destId="{86655F32-2D79-4E88-91B5-623D3DAEBE02}" srcOrd="0" destOrd="0" parTransId="{7BB6242B-FF96-49EB-A131-0040BE3314B8}" sibTransId="{BAD18154-B0F3-477A-A8C6-7120BFC50531}"/>
    <dgm:cxn modelId="{7CE1770B-B9BB-4E6A-9585-24DE63E06ABA}" type="presOf" srcId="{BA088E81-D437-4F19-B496-C5EC63EB74DF}" destId="{363EDD25-3DA3-472D-BC58-756EF5D4042C}" srcOrd="0" destOrd="0" presId="urn:microsoft.com/office/officeart/2005/8/layout/hierarchy1"/>
    <dgm:cxn modelId="{0C8BB830-4649-4597-AB0A-EE7189384247}" type="presOf" srcId="{781C657F-D811-4935-897D-EAB065190237}" destId="{84B579C2-A6F6-4948-BE69-C4FC8C0456A5}" srcOrd="0" destOrd="0" presId="urn:microsoft.com/office/officeart/2005/8/layout/hierarchy1"/>
    <dgm:cxn modelId="{6758B464-31A9-4B5A-AF16-D849411BC074}" type="presOf" srcId="{DF9EF5F5-8C67-4C6F-B1C3-6AC8A5F49C53}" destId="{3B867FAA-4FA5-4A60-AB39-C137EC61FBCC}" srcOrd="0" destOrd="0" presId="urn:microsoft.com/office/officeart/2005/8/layout/hierarchy1"/>
    <dgm:cxn modelId="{6580E44A-7798-4442-A55E-80E2A2DC5DED}" srcId="{A4CAE99F-107B-4305-B6D8-9467267D554A}" destId="{8AA928C3-4D9B-4105-9B09-3E18DC4CC614}" srcOrd="0" destOrd="0" parTransId="{4356AF9B-2EB3-4FAA-9027-F4C53958789E}" sibTransId="{7EA08991-890A-4EF7-87F1-93D215962CD4}"/>
    <dgm:cxn modelId="{87E45554-F8CB-4947-AFAD-048932C04057}" type="presOf" srcId="{9AB213B5-BB3F-4E70-93B3-4EAD9EF26DD0}" destId="{CD827A0F-E211-4846-9D7C-1F70F9EFA974}" srcOrd="0" destOrd="0" presId="urn:microsoft.com/office/officeart/2005/8/layout/hierarchy1"/>
    <dgm:cxn modelId="{4E5CC356-1673-4A32-88F8-CC0547F5BCAF}" type="presOf" srcId="{147BFDCB-7709-444C-BEF8-E9810FFD2D8C}" destId="{00B006F7-894F-4566-8A6C-F16660164679}" srcOrd="0" destOrd="0" presId="urn:microsoft.com/office/officeart/2005/8/layout/hierarchy1"/>
    <dgm:cxn modelId="{47A88977-66A0-49EC-89D1-F5E3A8D951D5}" type="presOf" srcId="{0976BC01-E92E-4091-A18C-FEFD3ED73D7F}" destId="{1638615D-802A-4B14-BB3E-0C97C688B463}" srcOrd="0" destOrd="0" presId="urn:microsoft.com/office/officeart/2005/8/layout/hierarchy1"/>
    <dgm:cxn modelId="{1FA9DD80-1BF9-4DEE-80E6-4EC3873CAEBE}" type="presOf" srcId="{8AA928C3-4D9B-4105-9B09-3E18DC4CC614}" destId="{0DE8A992-E343-4707-AB9B-5D18C3E9D89A}" srcOrd="0" destOrd="0" presId="urn:microsoft.com/office/officeart/2005/8/layout/hierarchy1"/>
    <dgm:cxn modelId="{48D0DE81-A96D-413F-9D99-A070FB20A02D}" type="presOf" srcId="{145816A0-FE68-4BAB-8CEE-0BCC50D1D6DE}" destId="{1F5FEE5D-7DE9-4D9D-95F3-614A7D84873B}" srcOrd="0" destOrd="0" presId="urn:microsoft.com/office/officeart/2005/8/layout/hierarchy1"/>
    <dgm:cxn modelId="{8CE0D888-317E-4608-8B87-2EDE89547F84}" type="presOf" srcId="{1E695181-7193-4FCD-979E-846C52E40252}" destId="{7B9C6E10-09EA-4A14-A755-28C5B5BC9B18}" srcOrd="0" destOrd="0" presId="urn:microsoft.com/office/officeart/2005/8/layout/hierarchy1"/>
    <dgm:cxn modelId="{4B0F6190-361C-4C6F-AE66-DDA1F95D0177}" type="presOf" srcId="{84E171F3-49F2-40F9-8A7D-F4FA9DB7A247}" destId="{B1CD484D-F0F0-4376-9645-EA48CA45BCB4}" srcOrd="0" destOrd="0" presId="urn:microsoft.com/office/officeart/2005/8/layout/hierarchy1"/>
    <dgm:cxn modelId="{367F5A94-B240-4092-A0CD-44DE4DEBCC9E}" srcId="{781C657F-D811-4935-897D-EAB065190237}" destId="{84E171F3-49F2-40F9-8A7D-F4FA9DB7A247}" srcOrd="0" destOrd="0" parTransId="{DF9EF5F5-8C67-4C6F-B1C3-6AC8A5F49C53}" sibTransId="{082C1EEB-B820-4453-A2AE-9F823D2B6F8D}"/>
    <dgm:cxn modelId="{964AEE9F-8B8C-400E-8799-274B41EB04EE}" type="presOf" srcId="{4356AF9B-2EB3-4FAA-9027-F4C53958789E}" destId="{819E5B9B-1523-428F-87E0-489890DCE024}" srcOrd="0" destOrd="0" presId="urn:microsoft.com/office/officeart/2005/8/layout/hierarchy1"/>
    <dgm:cxn modelId="{8EE73BB7-A913-4C5F-8B0B-BB6313EAACBA}" type="presOf" srcId="{86655F32-2D79-4E88-91B5-623D3DAEBE02}" destId="{A40392BF-3FB7-4862-92EB-99AD928B9DEF}" srcOrd="0" destOrd="0" presId="urn:microsoft.com/office/officeart/2005/8/layout/hierarchy1"/>
    <dgm:cxn modelId="{341FC7C5-45F4-4CBB-996A-500844F90D04}" srcId="{781C657F-D811-4935-897D-EAB065190237}" destId="{0976BC01-E92E-4091-A18C-FEFD3ED73D7F}" srcOrd="1" destOrd="0" parTransId="{147BFDCB-7709-444C-BEF8-E9810FFD2D8C}" sibTransId="{1475928A-DF98-4C94-9F95-9DFE7E67B885}"/>
    <dgm:cxn modelId="{DAF81CC6-49F2-49DF-820B-AE4D564EF63B}" type="presOf" srcId="{877A1CD1-A7D5-4ABA-BB8B-4E7F68EC9C45}" destId="{A2AD75CC-FBCE-4C69-95BA-EC82D980D197}" srcOrd="0" destOrd="0" presId="urn:microsoft.com/office/officeart/2005/8/layout/hierarchy1"/>
    <dgm:cxn modelId="{4369D0D6-9268-42A9-AAE4-2ECB5812634E}" srcId="{86655F32-2D79-4E88-91B5-623D3DAEBE02}" destId="{A4CAE99F-107B-4305-B6D8-9467267D554A}" srcOrd="1" destOrd="0" parTransId="{1E695181-7193-4FCD-979E-846C52E40252}" sibTransId="{9D35BA4C-890C-48A3-85D4-6843B3897F75}"/>
    <dgm:cxn modelId="{49FE36DD-33F4-4402-8E8F-8E5F3F8DD7CF}" srcId="{86655F32-2D79-4E88-91B5-623D3DAEBE02}" destId="{781C657F-D811-4935-897D-EAB065190237}" srcOrd="0" destOrd="0" parTransId="{51EFE939-3AE3-453A-AC49-4E2BCC006E87}" sibTransId="{01817510-E24D-438E-ACCE-2DC1BCFFCF55}"/>
    <dgm:cxn modelId="{13EA95EC-692F-4818-B0A0-81702BC2E3DE}" type="presOf" srcId="{1705CD50-E1B7-4076-B503-B69B7695728E}" destId="{66D3D995-1587-44C9-A1AB-7181A212BBCE}" srcOrd="0" destOrd="0" presId="urn:microsoft.com/office/officeart/2005/8/layout/hierarchy1"/>
    <dgm:cxn modelId="{B65852EE-F6E2-4DCA-B5B6-90A55932FF6D}" srcId="{A4CAE99F-107B-4305-B6D8-9467267D554A}" destId="{1705CD50-E1B7-4076-B503-B69B7695728E}" srcOrd="1" destOrd="0" parTransId="{145816A0-FE68-4BAB-8CEE-0BCC50D1D6DE}" sibTransId="{66764D9E-6B94-4250-8C8A-531BBED69DC8}"/>
    <dgm:cxn modelId="{5D4E91F5-CECA-4414-9DBF-4ACF7BE85B82}" type="presOf" srcId="{51EFE939-3AE3-453A-AC49-4E2BCC006E87}" destId="{27A667E6-165A-473A-BA23-E3F5B2D0BACB}" srcOrd="0" destOrd="0" presId="urn:microsoft.com/office/officeart/2005/8/layout/hierarchy1"/>
    <dgm:cxn modelId="{A835AAFC-DB7B-4BE8-A78E-E142E128F954}" srcId="{781C657F-D811-4935-897D-EAB065190237}" destId="{877A1CD1-A7D5-4ABA-BB8B-4E7F68EC9C45}" srcOrd="2" destOrd="0" parTransId="{9AB213B5-BB3F-4E70-93B3-4EAD9EF26DD0}" sibTransId="{06639102-AC44-48D2-B462-64EF22AEE2CE}"/>
    <dgm:cxn modelId="{AB189F1D-A1FE-449F-AF1A-7718722BE7D8}" type="presParOf" srcId="{363EDD25-3DA3-472D-BC58-756EF5D4042C}" destId="{E5212BE3-098F-40A6-AFF8-5E97B352C116}" srcOrd="0" destOrd="0" presId="urn:microsoft.com/office/officeart/2005/8/layout/hierarchy1"/>
    <dgm:cxn modelId="{3DA2FB69-01D7-43DF-B014-E7E04246813D}" type="presParOf" srcId="{E5212BE3-098F-40A6-AFF8-5E97B352C116}" destId="{84E051C1-17E7-4C52-BE34-8660A88EF39A}" srcOrd="0" destOrd="0" presId="urn:microsoft.com/office/officeart/2005/8/layout/hierarchy1"/>
    <dgm:cxn modelId="{9BA84F6A-D75C-4AA0-910D-30434FC945E6}" type="presParOf" srcId="{84E051C1-17E7-4C52-BE34-8660A88EF39A}" destId="{18306E80-6C5B-44E2-AF1B-37C584049778}" srcOrd="0" destOrd="0" presId="urn:microsoft.com/office/officeart/2005/8/layout/hierarchy1"/>
    <dgm:cxn modelId="{3458756A-5962-4828-B16D-643FC7457798}" type="presParOf" srcId="{84E051C1-17E7-4C52-BE34-8660A88EF39A}" destId="{A40392BF-3FB7-4862-92EB-99AD928B9DEF}" srcOrd="1" destOrd="0" presId="urn:microsoft.com/office/officeart/2005/8/layout/hierarchy1"/>
    <dgm:cxn modelId="{551E6D6B-AB38-46DC-9414-C82625BCDD7A}" type="presParOf" srcId="{E5212BE3-098F-40A6-AFF8-5E97B352C116}" destId="{F4D05B31-F47D-4215-8843-B6345D543283}" srcOrd="1" destOrd="0" presId="urn:microsoft.com/office/officeart/2005/8/layout/hierarchy1"/>
    <dgm:cxn modelId="{97FA20E8-F3A8-4353-9B5F-62DD0F67AE83}" type="presParOf" srcId="{F4D05B31-F47D-4215-8843-B6345D543283}" destId="{27A667E6-165A-473A-BA23-E3F5B2D0BACB}" srcOrd="0" destOrd="0" presId="urn:microsoft.com/office/officeart/2005/8/layout/hierarchy1"/>
    <dgm:cxn modelId="{8397E80E-0246-43C0-9C9A-04F0BD5DD973}" type="presParOf" srcId="{F4D05B31-F47D-4215-8843-B6345D543283}" destId="{CE1168CF-6AD1-456D-8133-76396E2B4A71}" srcOrd="1" destOrd="0" presId="urn:microsoft.com/office/officeart/2005/8/layout/hierarchy1"/>
    <dgm:cxn modelId="{F87927CE-92E9-45EE-B1A6-A5FA9787EEF4}" type="presParOf" srcId="{CE1168CF-6AD1-456D-8133-76396E2B4A71}" destId="{1515A0E2-D1D4-422C-8E0F-CA9D1D2079D4}" srcOrd="0" destOrd="0" presId="urn:microsoft.com/office/officeart/2005/8/layout/hierarchy1"/>
    <dgm:cxn modelId="{0B04DEC4-EEDC-42A6-9850-501F97356966}" type="presParOf" srcId="{1515A0E2-D1D4-422C-8E0F-CA9D1D2079D4}" destId="{F31EC064-BFA5-47BF-B2A0-6FA041004687}" srcOrd="0" destOrd="0" presId="urn:microsoft.com/office/officeart/2005/8/layout/hierarchy1"/>
    <dgm:cxn modelId="{60A2D2DB-E63F-4A3B-8E23-622046AAD686}" type="presParOf" srcId="{1515A0E2-D1D4-422C-8E0F-CA9D1D2079D4}" destId="{84B579C2-A6F6-4948-BE69-C4FC8C0456A5}" srcOrd="1" destOrd="0" presId="urn:microsoft.com/office/officeart/2005/8/layout/hierarchy1"/>
    <dgm:cxn modelId="{BE23A3EE-CAB9-4862-A221-C11EE05DC78B}" type="presParOf" srcId="{CE1168CF-6AD1-456D-8133-76396E2B4A71}" destId="{1BD64088-0A2E-4DCC-A351-07BEC2B66F36}" srcOrd="1" destOrd="0" presId="urn:microsoft.com/office/officeart/2005/8/layout/hierarchy1"/>
    <dgm:cxn modelId="{AD31A37F-60AA-4A66-B2B5-E5B9E568CE97}" type="presParOf" srcId="{1BD64088-0A2E-4DCC-A351-07BEC2B66F36}" destId="{3B867FAA-4FA5-4A60-AB39-C137EC61FBCC}" srcOrd="0" destOrd="0" presId="urn:microsoft.com/office/officeart/2005/8/layout/hierarchy1"/>
    <dgm:cxn modelId="{F52BADDF-4430-4623-81CB-DBFB46EA6ABC}" type="presParOf" srcId="{1BD64088-0A2E-4DCC-A351-07BEC2B66F36}" destId="{EC1B17E8-DB9E-49C1-8F2A-933B008B8573}" srcOrd="1" destOrd="0" presId="urn:microsoft.com/office/officeart/2005/8/layout/hierarchy1"/>
    <dgm:cxn modelId="{F722F9E1-DD9C-4802-83BE-96CB8DCC86EB}" type="presParOf" srcId="{EC1B17E8-DB9E-49C1-8F2A-933B008B8573}" destId="{70FF7AB0-E065-4BA4-90C0-E78F1D813844}" srcOrd="0" destOrd="0" presId="urn:microsoft.com/office/officeart/2005/8/layout/hierarchy1"/>
    <dgm:cxn modelId="{8503321E-EACF-4296-9A54-2F5941329621}" type="presParOf" srcId="{70FF7AB0-E065-4BA4-90C0-E78F1D813844}" destId="{CEDDDC28-9062-49EC-B8C2-3F5160761D81}" srcOrd="0" destOrd="0" presId="urn:microsoft.com/office/officeart/2005/8/layout/hierarchy1"/>
    <dgm:cxn modelId="{CE33FEB6-9D4A-4782-83FB-2D682B1AB928}" type="presParOf" srcId="{70FF7AB0-E065-4BA4-90C0-E78F1D813844}" destId="{B1CD484D-F0F0-4376-9645-EA48CA45BCB4}" srcOrd="1" destOrd="0" presId="urn:microsoft.com/office/officeart/2005/8/layout/hierarchy1"/>
    <dgm:cxn modelId="{41B0AA67-EAF7-403A-B6EE-9C00D6B3C87F}" type="presParOf" srcId="{EC1B17E8-DB9E-49C1-8F2A-933B008B8573}" destId="{408A7EBB-549A-46E0-BE71-2D28FCEA9836}" srcOrd="1" destOrd="0" presId="urn:microsoft.com/office/officeart/2005/8/layout/hierarchy1"/>
    <dgm:cxn modelId="{C5764817-6322-4D70-9B5F-11C585072C38}" type="presParOf" srcId="{1BD64088-0A2E-4DCC-A351-07BEC2B66F36}" destId="{00B006F7-894F-4566-8A6C-F16660164679}" srcOrd="2" destOrd="0" presId="urn:microsoft.com/office/officeart/2005/8/layout/hierarchy1"/>
    <dgm:cxn modelId="{D79C3896-85F9-48A3-BEA6-C39C505BD2B3}" type="presParOf" srcId="{1BD64088-0A2E-4DCC-A351-07BEC2B66F36}" destId="{8A94583F-3998-4754-BEDA-8F55095478FA}" srcOrd="3" destOrd="0" presId="urn:microsoft.com/office/officeart/2005/8/layout/hierarchy1"/>
    <dgm:cxn modelId="{C8F34C88-87BC-4BFF-875A-4AF0EEEF20F3}" type="presParOf" srcId="{8A94583F-3998-4754-BEDA-8F55095478FA}" destId="{BBC8068B-64AD-42CB-9BAF-DA37230E0301}" srcOrd="0" destOrd="0" presId="urn:microsoft.com/office/officeart/2005/8/layout/hierarchy1"/>
    <dgm:cxn modelId="{5DD0D3C7-5D7F-4977-A8C7-933A2C381807}" type="presParOf" srcId="{BBC8068B-64AD-42CB-9BAF-DA37230E0301}" destId="{1F792DDC-4BE7-4A29-921B-5E9709D720D0}" srcOrd="0" destOrd="0" presId="urn:microsoft.com/office/officeart/2005/8/layout/hierarchy1"/>
    <dgm:cxn modelId="{C3B4F6E1-7436-4462-976D-A8C060D7DCF5}" type="presParOf" srcId="{BBC8068B-64AD-42CB-9BAF-DA37230E0301}" destId="{1638615D-802A-4B14-BB3E-0C97C688B463}" srcOrd="1" destOrd="0" presId="urn:microsoft.com/office/officeart/2005/8/layout/hierarchy1"/>
    <dgm:cxn modelId="{62D50854-D9BD-4472-9D5C-864335B61E69}" type="presParOf" srcId="{8A94583F-3998-4754-BEDA-8F55095478FA}" destId="{CD1BBA3B-A658-4030-9F8B-18D3F0431E62}" srcOrd="1" destOrd="0" presId="urn:microsoft.com/office/officeart/2005/8/layout/hierarchy1"/>
    <dgm:cxn modelId="{AB7679F5-F16F-49EF-B858-ED869F13F155}" type="presParOf" srcId="{1BD64088-0A2E-4DCC-A351-07BEC2B66F36}" destId="{CD827A0F-E211-4846-9D7C-1F70F9EFA974}" srcOrd="4" destOrd="0" presId="urn:microsoft.com/office/officeart/2005/8/layout/hierarchy1"/>
    <dgm:cxn modelId="{9EA6C8DA-4F7F-4C1E-BE54-4E21B53F41FC}" type="presParOf" srcId="{1BD64088-0A2E-4DCC-A351-07BEC2B66F36}" destId="{D39D9663-2BC7-4442-A7A2-16C24346CFD7}" srcOrd="5" destOrd="0" presId="urn:microsoft.com/office/officeart/2005/8/layout/hierarchy1"/>
    <dgm:cxn modelId="{34C51496-5688-4597-A4DD-B970D8EB9B0A}" type="presParOf" srcId="{D39D9663-2BC7-4442-A7A2-16C24346CFD7}" destId="{A375E8D0-89C0-4772-9D50-5086C3EBF78F}" srcOrd="0" destOrd="0" presId="urn:microsoft.com/office/officeart/2005/8/layout/hierarchy1"/>
    <dgm:cxn modelId="{2557975E-7535-435B-9F44-1E1910AD6AA0}" type="presParOf" srcId="{A375E8D0-89C0-4772-9D50-5086C3EBF78F}" destId="{33D6E19D-B9FB-4A1B-B773-028153B4CA86}" srcOrd="0" destOrd="0" presId="urn:microsoft.com/office/officeart/2005/8/layout/hierarchy1"/>
    <dgm:cxn modelId="{4E92F0E1-076B-4B91-BDAF-97CFE850BB06}" type="presParOf" srcId="{A375E8D0-89C0-4772-9D50-5086C3EBF78F}" destId="{A2AD75CC-FBCE-4C69-95BA-EC82D980D197}" srcOrd="1" destOrd="0" presId="urn:microsoft.com/office/officeart/2005/8/layout/hierarchy1"/>
    <dgm:cxn modelId="{307FBDAF-1225-451D-9C65-B321EE8453D4}" type="presParOf" srcId="{D39D9663-2BC7-4442-A7A2-16C24346CFD7}" destId="{AE5C0AB6-FF6B-44E6-B457-777CEB63CFF6}" srcOrd="1" destOrd="0" presId="urn:microsoft.com/office/officeart/2005/8/layout/hierarchy1"/>
    <dgm:cxn modelId="{69970A8A-C834-4489-923D-E8554FD18C4A}" type="presParOf" srcId="{F4D05B31-F47D-4215-8843-B6345D543283}" destId="{7B9C6E10-09EA-4A14-A755-28C5B5BC9B18}" srcOrd="2" destOrd="0" presId="urn:microsoft.com/office/officeart/2005/8/layout/hierarchy1"/>
    <dgm:cxn modelId="{428AB9D3-0DB6-4D84-ADA3-9CE41F72867B}" type="presParOf" srcId="{F4D05B31-F47D-4215-8843-B6345D543283}" destId="{0E0B4A59-F2C5-4580-B440-BAE0691EECC0}" srcOrd="3" destOrd="0" presId="urn:microsoft.com/office/officeart/2005/8/layout/hierarchy1"/>
    <dgm:cxn modelId="{8924C94A-2912-4008-A08D-C90C1738A7F0}" type="presParOf" srcId="{0E0B4A59-F2C5-4580-B440-BAE0691EECC0}" destId="{FFC47B5C-95F3-41AA-8A2E-3DB2AAECFFB3}" srcOrd="0" destOrd="0" presId="urn:microsoft.com/office/officeart/2005/8/layout/hierarchy1"/>
    <dgm:cxn modelId="{C173F17C-3F1F-46A2-A3BE-E6DF52A3E8A7}" type="presParOf" srcId="{FFC47B5C-95F3-41AA-8A2E-3DB2AAECFFB3}" destId="{27C8D2FA-B368-4BFC-964F-9BFEF225B576}" srcOrd="0" destOrd="0" presId="urn:microsoft.com/office/officeart/2005/8/layout/hierarchy1"/>
    <dgm:cxn modelId="{BEABEA4E-F442-4225-B59F-16A0DC73D3AC}" type="presParOf" srcId="{FFC47B5C-95F3-41AA-8A2E-3DB2AAECFFB3}" destId="{D9FBCEF0-AFCD-49DB-9E70-C968DEB96140}" srcOrd="1" destOrd="0" presId="urn:microsoft.com/office/officeart/2005/8/layout/hierarchy1"/>
    <dgm:cxn modelId="{728E1DDF-D4AB-41D9-BC94-9CCE47FF40C7}" type="presParOf" srcId="{0E0B4A59-F2C5-4580-B440-BAE0691EECC0}" destId="{51EEC9A6-0A5F-4B28-9490-2D9FDCB7FDDF}" srcOrd="1" destOrd="0" presId="urn:microsoft.com/office/officeart/2005/8/layout/hierarchy1"/>
    <dgm:cxn modelId="{6FD08D29-7539-46C4-BF6C-28AF7004699A}" type="presParOf" srcId="{51EEC9A6-0A5F-4B28-9490-2D9FDCB7FDDF}" destId="{819E5B9B-1523-428F-87E0-489890DCE024}" srcOrd="0" destOrd="0" presId="urn:microsoft.com/office/officeart/2005/8/layout/hierarchy1"/>
    <dgm:cxn modelId="{AD86D566-C4AC-476A-A1EE-14F2DD817928}" type="presParOf" srcId="{51EEC9A6-0A5F-4B28-9490-2D9FDCB7FDDF}" destId="{8BBABC98-319E-4CCF-97D9-F7E44FD2674F}" srcOrd="1" destOrd="0" presId="urn:microsoft.com/office/officeart/2005/8/layout/hierarchy1"/>
    <dgm:cxn modelId="{7C4B39C0-96EB-49D2-849E-F2173E60374A}" type="presParOf" srcId="{8BBABC98-319E-4CCF-97D9-F7E44FD2674F}" destId="{01D2C0FA-1E8A-4B2C-9CA8-1C9A8C7D4CAE}" srcOrd="0" destOrd="0" presId="urn:microsoft.com/office/officeart/2005/8/layout/hierarchy1"/>
    <dgm:cxn modelId="{16676C5C-4875-4D1A-95FE-4712156C5103}" type="presParOf" srcId="{01D2C0FA-1E8A-4B2C-9CA8-1C9A8C7D4CAE}" destId="{6CA8B22B-707A-4731-B211-12BE05DCC638}" srcOrd="0" destOrd="0" presId="urn:microsoft.com/office/officeart/2005/8/layout/hierarchy1"/>
    <dgm:cxn modelId="{9A42FDAE-9FF1-45DF-90B5-68928003DDB8}" type="presParOf" srcId="{01D2C0FA-1E8A-4B2C-9CA8-1C9A8C7D4CAE}" destId="{0DE8A992-E343-4707-AB9B-5D18C3E9D89A}" srcOrd="1" destOrd="0" presId="urn:microsoft.com/office/officeart/2005/8/layout/hierarchy1"/>
    <dgm:cxn modelId="{8EF4FEFE-00CD-4944-9D22-198DE6A4A2CE}" type="presParOf" srcId="{8BBABC98-319E-4CCF-97D9-F7E44FD2674F}" destId="{1D146E31-BDF8-45B6-A21D-872F96CC1444}" srcOrd="1" destOrd="0" presId="urn:microsoft.com/office/officeart/2005/8/layout/hierarchy1"/>
    <dgm:cxn modelId="{2A299468-9E29-41F8-9966-45570CDEACFB}" type="presParOf" srcId="{51EEC9A6-0A5F-4B28-9490-2D9FDCB7FDDF}" destId="{1F5FEE5D-7DE9-4D9D-95F3-614A7D84873B}" srcOrd="2" destOrd="0" presId="urn:microsoft.com/office/officeart/2005/8/layout/hierarchy1"/>
    <dgm:cxn modelId="{5C08A1C6-7F75-4CD0-8ABD-0F709C8D8719}" type="presParOf" srcId="{51EEC9A6-0A5F-4B28-9490-2D9FDCB7FDDF}" destId="{DBDD2A2F-5A10-424C-B5E6-5DC84C87C1A1}" srcOrd="3" destOrd="0" presId="urn:microsoft.com/office/officeart/2005/8/layout/hierarchy1"/>
    <dgm:cxn modelId="{633EE629-11C5-4F94-A13F-36110EB56744}" type="presParOf" srcId="{DBDD2A2F-5A10-424C-B5E6-5DC84C87C1A1}" destId="{FA35C2BD-3A03-4DBB-BE13-C4C7944BE85B}" srcOrd="0" destOrd="0" presId="urn:microsoft.com/office/officeart/2005/8/layout/hierarchy1"/>
    <dgm:cxn modelId="{C315A537-58A4-403E-B7BF-689F30B0A14E}" type="presParOf" srcId="{FA35C2BD-3A03-4DBB-BE13-C4C7944BE85B}" destId="{93110EA3-879A-46CE-B4BE-B9D3B9EDD398}" srcOrd="0" destOrd="0" presId="urn:microsoft.com/office/officeart/2005/8/layout/hierarchy1"/>
    <dgm:cxn modelId="{7F3652AE-7C2C-4545-B577-AC7F6B0FFAB7}" type="presParOf" srcId="{FA35C2BD-3A03-4DBB-BE13-C4C7944BE85B}" destId="{66D3D995-1587-44C9-A1AB-7181A212BBCE}" srcOrd="1" destOrd="0" presId="urn:microsoft.com/office/officeart/2005/8/layout/hierarchy1"/>
    <dgm:cxn modelId="{2AC94CC1-AC6D-49D2-ACA3-10240E8610CD}" type="presParOf" srcId="{DBDD2A2F-5A10-424C-B5E6-5DC84C87C1A1}" destId="{43AE850A-38A7-41BB-88BA-9DE49DE22F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BFDFB7-F2F5-43DD-9D94-F636E0C8B37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68615C-CD87-4CB2-A1CA-189A9188AA46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SPECJALNA WIEDZA I UMIEJĘTNOŚCI</a:t>
          </a:r>
          <a:endParaRPr lang="en-GB" b="1" dirty="0">
            <a:solidFill>
              <a:schemeClr val="tx1"/>
            </a:solidFill>
          </a:endParaRPr>
        </a:p>
      </dgm:t>
    </dgm:pt>
    <dgm:pt modelId="{A5F35680-5C13-45B8-9CA2-5F9A0728FFC2}" type="parTrans" cxnId="{A5512C0C-FBFF-4039-B292-6330675E5733}">
      <dgm:prSet/>
      <dgm:spPr/>
      <dgm:t>
        <a:bodyPr/>
        <a:lstStyle/>
        <a:p>
          <a:endParaRPr lang="en-GB"/>
        </a:p>
      </dgm:t>
    </dgm:pt>
    <dgm:pt modelId="{11D37B2E-10AE-4F86-90F5-8A1FB8E68FE9}" type="sibTrans" cxnId="{A5512C0C-FBFF-4039-B292-6330675E5733}">
      <dgm:prSet/>
      <dgm:spPr/>
      <dgm:t>
        <a:bodyPr/>
        <a:lstStyle/>
        <a:p>
          <a:endParaRPr lang="en-GB"/>
        </a:p>
      </dgm:t>
    </dgm:pt>
    <dgm:pt modelId="{AF6322A4-7D7C-4EC5-9E89-96210ED84F7A}">
      <dgm:prSet phldrT="[Tekst]"/>
      <dgm:spPr/>
      <dgm:t>
        <a:bodyPr/>
        <a:lstStyle/>
        <a:p>
          <a:pPr algn="l"/>
          <a:r>
            <a:rPr lang="pl-PL" dirty="0"/>
            <a:t>W ORGANIZACJI BRAKUJE LUDZI ZDOLNYCH DO ZAJĘCIA SIĘ OKREŚLONYM PROBLEMEM;	</a:t>
          </a:r>
          <a:endParaRPr lang="en-GB" dirty="0"/>
        </a:p>
      </dgm:t>
    </dgm:pt>
    <dgm:pt modelId="{39EF04B2-DC0A-4D8D-9559-35EED273C41E}" type="parTrans" cxnId="{9F1C1986-72B5-4502-94E1-992BB470BA0F}">
      <dgm:prSet/>
      <dgm:spPr/>
      <dgm:t>
        <a:bodyPr/>
        <a:lstStyle/>
        <a:p>
          <a:endParaRPr lang="en-GB"/>
        </a:p>
      </dgm:t>
    </dgm:pt>
    <dgm:pt modelId="{A6E54E20-3E29-4B0B-8D60-4B3DC5930080}" type="sibTrans" cxnId="{9F1C1986-72B5-4502-94E1-992BB470BA0F}">
      <dgm:prSet/>
      <dgm:spPr/>
      <dgm:t>
        <a:bodyPr/>
        <a:lstStyle/>
        <a:p>
          <a:endParaRPr lang="en-GB"/>
        </a:p>
      </dgm:t>
    </dgm:pt>
    <dgm:pt modelId="{69E602E5-8FA2-49B3-A7A9-E62BFD632024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CZASOWA PROFESJONALNA POMOC</a:t>
          </a:r>
          <a:endParaRPr lang="en-GB" b="1" dirty="0">
            <a:solidFill>
              <a:schemeClr val="tx1"/>
            </a:solidFill>
          </a:endParaRPr>
        </a:p>
      </dgm:t>
    </dgm:pt>
    <dgm:pt modelId="{AA18960B-4979-4FB9-956C-F91C62DD6FB9}" type="parTrans" cxnId="{72E48E07-2FDE-48BA-8F38-174BC8F1C0C9}">
      <dgm:prSet/>
      <dgm:spPr/>
      <dgm:t>
        <a:bodyPr/>
        <a:lstStyle/>
        <a:p>
          <a:endParaRPr lang="en-GB"/>
        </a:p>
      </dgm:t>
    </dgm:pt>
    <dgm:pt modelId="{99A37B50-0B97-4CEF-A1EB-3B998E57E9F2}" type="sibTrans" cxnId="{72E48E07-2FDE-48BA-8F38-174BC8F1C0C9}">
      <dgm:prSet/>
      <dgm:spPr/>
      <dgm:t>
        <a:bodyPr/>
        <a:lstStyle/>
        <a:p>
          <a:endParaRPr lang="en-GB"/>
        </a:p>
      </dgm:t>
    </dgm:pt>
    <dgm:pt modelId="{AA8D2D10-0D6C-49A0-8F44-C73B06E17955}">
      <dgm:prSet phldrT="[Tekst]"/>
      <dgm:spPr/>
      <dgm:t>
        <a:bodyPr/>
        <a:lstStyle/>
        <a:p>
          <a:r>
            <a:rPr lang="pl-PL" dirty="0"/>
            <a:t>NACZELNE KIEROWNICTOW NIE JEST W STANIE ZAJĄĆ SIĘ DOGŁĘBNIE JAKIMŚ PROBLEMEM LUB PRZEDSIĘWZIĘCIEM;</a:t>
          </a:r>
          <a:endParaRPr lang="en-GB" dirty="0"/>
        </a:p>
      </dgm:t>
    </dgm:pt>
    <dgm:pt modelId="{BF4395A7-6E88-475C-83E4-D634C630EDBB}" type="parTrans" cxnId="{7B201954-E782-4B50-A7C5-3DDB8703FB81}">
      <dgm:prSet/>
      <dgm:spPr/>
      <dgm:t>
        <a:bodyPr/>
        <a:lstStyle/>
        <a:p>
          <a:endParaRPr lang="en-GB"/>
        </a:p>
      </dgm:t>
    </dgm:pt>
    <dgm:pt modelId="{2205CFBC-8D87-478C-8C61-4384E1FA91C7}" type="sibTrans" cxnId="{7B201954-E782-4B50-A7C5-3DDB8703FB81}">
      <dgm:prSet/>
      <dgm:spPr/>
      <dgm:t>
        <a:bodyPr/>
        <a:lstStyle/>
        <a:p>
          <a:endParaRPr lang="en-GB"/>
        </a:p>
      </dgm:t>
    </dgm:pt>
    <dgm:pt modelId="{5942D901-90A3-4B8E-A457-6E30B6FBBB4A}">
      <dgm:prSet phldrT="[Tekst]"/>
      <dgm:spPr/>
      <dgm:t>
        <a:bodyPr/>
        <a:lstStyle/>
        <a:p>
          <a:r>
            <a:rPr lang="pl-PL" dirty="0"/>
            <a:t>KONSULTACNI DOSTARCZAJĄ INTENSYWNEJ PROFESJONALNEJ POMOCY, A PO JEJ UDZIELENIU OPUSZCZAJĄ ORGANIZACJĘ.</a:t>
          </a:r>
          <a:endParaRPr lang="en-GB" dirty="0"/>
        </a:p>
      </dgm:t>
    </dgm:pt>
    <dgm:pt modelId="{8A2A0689-7E42-4C79-8F47-CD796FD81C12}" type="parTrans" cxnId="{8A7E8EDC-DE32-465F-A3E5-44FA863BF6F1}">
      <dgm:prSet/>
      <dgm:spPr/>
      <dgm:t>
        <a:bodyPr/>
        <a:lstStyle/>
        <a:p>
          <a:endParaRPr lang="en-GB"/>
        </a:p>
      </dgm:t>
    </dgm:pt>
    <dgm:pt modelId="{CB59809D-5845-46F4-A9FD-6B5583FAF723}" type="sibTrans" cxnId="{8A7E8EDC-DE32-465F-A3E5-44FA863BF6F1}">
      <dgm:prSet/>
      <dgm:spPr/>
      <dgm:t>
        <a:bodyPr/>
        <a:lstStyle/>
        <a:p>
          <a:endParaRPr lang="en-GB"/>
        </a:p>
      </dgm:t>
    </dgm:pt>
    <dgm:pt modelId="{F4035BEB-188D-4351-8323-9265254CBD4B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BEZSTRONNY, ZEWNĘTRZNY PUNKT WIDZENIA</a:t>
          </a:r>
          <a:endParaRPr lang="en-GB" b="1" dirty="0">
            <a:solidFill>
              <a:schemeClr val="tx1"/>
            </a:solidFill>
          </a:endParaRPr>
        </a:p>
      </dgm:t>
    </dgm:pt>
    <dgm:pt modelId="{22FB9E09-EEAD-4735-9D49-3BBDDB4C23D3}" type="parTrans" cxnId="{9D6F06A6-D776-4EF6-84C3-99D226438BA8}">
      <dgm:prSet/>
      <dgm:spPr/>
      <dgm:t>
        <a:bodyPr/>
        <a:lstStyle/>
        <a:p>
          <a:endParaRPr lang="en-GB"/>
        </a:p>
      </dgm:t>
    </dgm:pt>
    <dgm:pt modelId="{CD2CE763-C5F6-4B1A-B072-B39C608AFAAB}" type="sibTrans" cxnId="{9D6F06A6-D776-4EF6-84C3-99D226438BA8}">
      <dgm:prSet/>
      <dgm:spPr/>
      <dgm:t>
        <a:bodyPr/>
        <a:lstStyle/>
        <a:p>
          <a:endParaRPr lang="en-GB"/>
        </a:p>
      </dgm:t>
    </dgm:pt>
    <dgm:pt modelId="{DB3F7A04-BD84-45A0-8B3C-886759E1DC7C}">
      <dgm:prSet phldrT="[Tekst]"/>
      <dgm:spPr/>
      <dgm:t>
        <a:bodyPr/>
        <a:lstStyle/>
        <a:p>
          <a:r>
            <a:rPr lang="pl-PL" dirty="0"/>
            <a:t>KONSULTANT DZIĘKI NIEZALEŻNOŚCI OD KLIENTA I BRAKU ZWIĄZKU Z KULTURĄ ORGANIZACJI MOŻE WNIEŚĆ ŚWIEŻY PUNKT WIDZENIA;</a:t>
          </a:r>
          <a:endParaRPr lang="en-GB" dirty="0"/>
        </a:p>
      </dgm:t>
    </dgm:pt>
    <dgm:pt modelId="{16695106-0B53-4A8C-8A7E-5521BD83ECDE}" type="parTrans" cxnId="{7D9BEC02-3545-4A61-922D-68AFDB00D00A}">
      <dgm:prSet/>
      <dgm:spPr/>
      <dgm:t>
        <a:bodyPr/>
        <a:lstStyle/>
        <a:p>
          <a:endParaRPr lang="en-GB"/>
        </a:p>
      </dgm:t>
    </dgm:pt>
    <dgm:pt modelId="{ECFB0821-CD85-494E-BAEA-10142EB0C1F1}" type="sibTrans" cxnId="{7D9BEC02-3545-4A61-922D-68AFDB00D00A}">
      <dgm:prSet/>
      <dgm:spPr/>
      <dgm:t>
        <a:bodyPr/>
        <a:lstStyle/>
        <a:p>
          <a:endParaRPr lang="en-GB"/>
        </a:p>
      </dgm:t>
    </dgm:pt>
    <dgm:pt modelId="{5BEEB84D-F2A0-46CB-BEE4-691479569565}">
      <dgm:prSet phldrT="[Tekst]"/>
      <dgm:spPr/>
      <dgm:t>
        <a:bodyPr/>
        <a:lstStyle/>
        <a:p>
          <a:pPr algn="l"/>
          <a:r>
            <a:rPr lang="pl-PL" dirty="0"/>
            <a:t>KONSULTANT JEST W TEJ DZIEDZINIE EKSPERTEM;</a:t>
          </a:r>
          <a:endParaRPr lang="en-GB" dirty="0"/>
        </a:p>
      </dgm:t>
    </dgm:pt>
    <dgm:pt modelId="{02ACE9BD-5290-4653-B568-DE46EC8C04C1}" type="parTrans" cxnId="{50E60F9D-5225-4481-B2BE-4A538F64090C}">
      <dgm:prSet/>
      <dgm:spPr/>
      <dgm:t>
        <a:bodyPr/>
        <a:lstStyle/>
        <a:p>
          <a:endParaRPr lang="en-GB"/>
        </a:p>
      </dgm:t>
    </dgm:pt>
    <dgm:pt modelId="{E3C5C431-AE11-4C5A-8E25-785361BBF40A}" type="sibTrans" cxnId="{50E60F9D-5225-4481-B2BE-4A538F64090C}">
      <dgm:prSet/>
      <dgm:spPr/>
      <dgm:t>
        <a:bodyPr/>
        <a:lstStyle/>
        <a:p>
          <a:endParaRPr lang="en-GB"/>
        </a:p>
      </dgm:t>
    </dgm:pt>
    <dgm:pt modelId="{26B360D8-D277-420A-9996-104C2353587C}">
      <dgm:prSet phldrT="[Tekst]"/>
      <dgm:spPr/>
      <dgm:t>
        <a:bodyPr/>
        <a:lstStyle/>
        <a:p>
          <a:pPr algn="l"/>
          <a:r>
            <a:rPr lang="pl-PL" dirty="0"/>
            <a:t> NIE ŚWIADCZY TO O NIEKOMPETENCJI, CIĘŻKO NADĄŻYĆ ZA SZYBKIM TEMPEM ZMIAN W OTOCZENIU ORGANIZACJI I SPOSOBACH ZARZĄDZANIA.</a:t>
          </a:r>
          <a:endParaRPr lang="en-GB" dirty="0"/>
        </a:p>
      </dgm:t>
    </dgm:pt>
    <dgm:pt modelId="{1943B417-17D8-40AF-AA8F-3E9909D91B8E}" type="parTrans" cxnId="{28D4A11A-46FF-4D98-9AFD-46EDC4129E42}">
      <dgm:prSet/>
      <dgm:spPr/>
      <dgm:t>
        <a:bodyPr/>
        <a:lstStyle/>
        <a:p>
          <a:endParaRPr lang="en-GB"/>
        </a:p>
      </dgm:t>
    </dgm:pt>
    <dgm:pt modelId="{BDF40280-24A5-4343-AD7C-565826B9EA33}" type="sibTrans" cxnId="{28D4A11A-46FF-4D98-9AFD-46EDC4129E42}">
      <dgm:prSet/>
      <dgm:spPr/>
      <dgm:t>
        <a:bodyPr/>
        <a:lstStyle/>
        <a:p>
          <a:endParaRPr lang="en-GB"/>
        </a:p>
      </dgm:t>
    </dgm:pt>
    <dgm:pt modelId="{40E99E58-779E-44EF-BCD8-ECB005D3540F}">
      <dgm:prSet phldrT="[Tekst]"/>
      <dgm:spPr/>
      <dgm:t>
        <a:bodyPr/>
        <a:lstStyle/>
        <a:p>
          <a:pPr algn="l"/>
          <a:r>
            <a:rPr lang="pl-PL" dirty="0"/>
            <a:t>ORGANIZACJI BRAKUJE UMIEJĘTNOŚCI PRZEPROWADZENIA PROCESU ZMIAN;</a:t>
          </a:r>
          <a:endParaRPr lang="en-GB" dirty="0"/>
        </a:p>
      </dgm:t>
    </dgm:pt>
    <dgm:pt modelId="{D58BDD02-0645-4EFE-B627-23319F0F1BA9}" type="parTrans" cxnId="{18BE4DE1-9C2E-40B4-9F59-F47E4B0D47AD}">
      <dgm:prSet/>
      <dgm:spPr/>
      <dgm:t>
        <a:bodyPr/>
        <a:lstStyle/>
        <a:p>
          <a:endParaRPr lang="en-GB"/>
        </a:p>
      </dgm:t>
    </dgm:pt>
    <dgm:pt modelId="{86A3A4DA-8177-4CB0-88A0-0134999FAE5B}" type="sibTrans" cxnId="{18BE4DE1-9C2E-40B4-9F59-F47E4B0D47AD}">
      <dgm:prSet/>
      <dgm:spPr/>
      <dgm:t>
        <a:bodyPr/>
        <a:lstStyle/>
        <a:p>
          <a:endParaRPr lang="en-GB"/>
        </a:p>
      </dgm:t>
    </dgm:pt>
    <dgm:pt modelId="{7DD3E109-B212-4FDC-BD94-F1AEFF609CBA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UZASADNIENIE DLA DECYZJI KIEROWNICZYCH</a:t>
          </a:r>
          <a:endParaRPr lang="en-GB" b="1" dirty="0">
            <a:solidFill>
              <a:schemeClr val="tx1"/>
            </a:solidFill>
          </a:endParaRPr>
        </a:p>
      </dgm:t>
    </dgm:pt>
    <dgm:pt modelId="{9F2A7FB8-8B5C-4070-B2B6-58A4A57EB6B5}" type="parTrans" cxnId="{FF31E4AC-09E3-45EF-BFF4-EBA84648F173}">
      <dgm:prSet/>
      <dgm:spPr/>
      <dgm:t>
        <a:bodyPr/>
        <a:lstStyle/>
        <a:p>
          <a:endParaRPr lang="en-GB"/>
        </a:p>
      </dgm:t>
    </dgm:pt>
    <dgm:pt modelId="{37B6D66C-468A-4D8C-ACA7-AD9BA3AFF433}" type="sibTrans" cxnId="{FF31E4AC-09E3-45EF-BFF4-EBA84648F173}">
      <dgm:prSet/>
      <dgm:spPr/>
      <dgm:t>
        <a:bodyPr/>
        <a:lstStyle/>
        <a:p>
          <a:endParaRPr lang="en-GB"/>
        </a:p>
      </dgm:t>
    </dgm:pt>
    <dgm:pt modelId="{15BACC7A-B19E-4286-B898-BC15B5D84554}">
      <dgm:prSet/>
      <dgm:spPr/>
      <dgm:t>
        <a:bodyPr/>
        <a:lstStyle/>
        <a:p>
          <a:r>
            <a:rPr lang="pl-PL" dirty="0"/>
            <a:t>CELEM KONSULTINGU JEST USPRAWIEDLIWIENIE PRZEZ KIEROWNIKA SWOJEJ DECYZJI POPRZEZ ODWOŁANIE SIĘ DO REKOMENDACJI KONSULTANTA;</a:t>
          </a:r>
          <a:endParaRPr lang="en-GB" dirty="0"/>
        </a:p>
      </dgm:t>
    </dgm:pt>
    <dgm:pt modelId="{5EC05BEF-30C9-4AA6-90EF-1EA2E1A43D10}" type="parTrans" cxnId="{6CB4C1E5-2AF5-41C6-B304-44E92128FE0C}">
      <dgm:prSet/>
      <dgm:spPr/>
      <dgm:t>
        <a:bodyPr/>
        <a:lstStyle/>
        <a:p>
          <a:endParaRPr lang="en-GB"/>
        </a:p>
      </dgm:t>
    </dgm:pt>
    <dgm:pt modelId="{607C1F2A-75A3-4765-A054-5F0B6AABA74E}" type="sibTrans" cxnId="{6CB4C1E5-2AF5-41C6-B304-44E92128FE0C}">
      <dgm:prSet/>
      <dgm:spPr/>
      <dgm:t>
        <a:bodyPr/>
        <a:lstStyle/>
        <a:p>
          <a:endParaRPr lang="en-GB"/>
        </a:p>
      </dgm:t>
    </dgm:pt>
    <dgm:pt modelId="{2382D4A4-085C-4458-8CE4-C010BB96D61D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UCZENIE SIĘ PRZEZ KONSULTING</a:t>
          </a:r>
          <a:endParaRPr lang="en-GB" b="1" dirty="0">
            <a:solidFill>
              <a:schemeClr val="tx1"/>
            </a:solidFill>
          </a:endParaRPr>
        </a:p>
      </dgm:t>
    </dgm:pt>
    <dgm:pt modelId="{51F0C683-841B-4E5F-B074-8CA773400555}" type="parTrans" cxnId="{0554BD8E-3E77-4C9B-9139-8BDC17D5A1B1}">
      <dgm:prSet/>
      <dgm:spPr/>
      <dgm:t>
        <a:bodyPr/>
        <a:lstStyle/>
        <a:p>
          <a:endParaRPr lang="en-GB"/>
        </a:p>
      </dgm:t>
    </dgm:pt>
    <dgm:pt modelId="{C0A66AE6-73E8-4F3C-96A8-C12CFA160C26}" type="sibTrans" cxnId="{0554BD8E-3E77-4C9B-9139-8BDC17D5A1B1}">
      <dgm:prSet/>
      <dgm:spPr/>
      <dgm:t>
        <a:bodyPr/>
        <a:lstStyle/>
        <a:p>
          <a:endParaRPr lang="en-GB"/>
        </a:p>
      </dgm:t>
    </dgm:pt>
    <dgm:pt modelId="{7BD0537E-B6F3-4DD8-8F28-57673878E618}">
      <dgm:prSet/>
      <dgm:spPr/>
      <dgm:t>
        <a:bodyPr/>
        <a:lstStyle/>
        <a:p>
          <a:r>
            <a:rPr lang="pl-PL" dirty="0"/>
            <a:t>OPANOWANIE SPECJALISTYCZNEJ WIEDZY ORAZ STOSOWANYCH PRZEZ KONSULTANTÓW TECHNIK I METOD W PROCESIE IDENTYFIKOWANIA PROBLEMÓW I WDRAŻANIA ZMIAN.</a:t>
          </a:r>
          <a:endParaRPr lang="en-GB" dirty="0"/>
        </a:p>
      </dgm:t>
    </dgm:pt>
    <dgm:pt modelId="{74F6BCFE-63B2-44D2-9264-6141D7C141F8}" type="parTrans" cxnId="{DDE94AA8-0A2D-424D-80F6-467F15FEE755}">
      <dgm:prSet/>
      <dgm:spPr/>
      <dgm:t>
        <a:bodyPr/>
        <a:lstStyle/>
        <a:p>
          <a:endParaRPr lang="en-GB"/>
        </a:p>
      </dgm:t>
    </dgm:pt>
    <dgm:pt modelId="{D0A3457D-F798-476C-B7AF-5FFC2F10D05A}" type="sibTrans" cxnId="{DDE94AA8-0A2D-424D-80F6-467F15FEE755}">
      <dgm:prSet/>
      <dgm:spPr/>
      <dgm:t>
        <a:bodyPr/>
        <a:lstStyle/>
        <a:p>
          <a:endParaRPr lang="en-GB"/>
        </a:p>
      </dgm:t>
    </dgm:pt>
    <dgm:pt modelId="{2DBB25B9-4996-4906-8196-FAE4733D30F4}">
      <dgm:prSet phldrT="[Tekst]"/>
      <dgm:spPr/>
      <dgm:t>
        <a:bodyPr/>
        <a:lstStyle/>
        <a:p>
          <a:r>
            <a:rPr lang="pl-PL" dirty="0"/>
            <a:t>JEST BEZSTRONNY W SYTUACJI, GDY CZŁONKOWIE ORGANIZACJI NIE SĄ W STANIE ZACHOWAĆ OBIEKTYWIZMU, NP. Z POWODU OSOBISTEGO ZAANGAŻOWANIA, PRZYWIĄZANIA DO TRADYCJI.</a:t>
          </a:r>
          <a:endParaRPr lang="en-GB" dirty="0"/>
        </a:p>
      </dgm:t>
    </dgm:pt>
    <dgm:pt modelId="{00AF3FAA-9110-435F-8DEB-B26E4ECE90DD}" type="parTrans" cxnId="{A668A9FF-9350-4EF7-9E40-C22EC863C08F}">
      <dgm:prSet/>
      <dgm:spPr/>
    </dgm:pt>
    <dgm:pt modelId="{3320C4A4-AB91-4A92-BD4F-9E2ACA913B2D}" type="sibTrans" cxnId="{A668A9FF-9350-4EF7-9E40-C22EC863C08F}">
      <dgm:prSet/>
      <dgm:spPr/>
    </dgm:pt>
    <dgm:pt modelId="{C8BD0134-7B7A-4AFE-9AC6-AA3FE57BEFCF}">
      <dgm:prSet/>
      <dgm:spPr/>
      <dgm:t>
        <a:bodyPr/>
        <a:lstStyle/>
        <a:p>
          <a:r>
            <a:rPr lang="pl-PL" dirty="0"/>
            <a:t>RAPORT KONSULTANTA W TEJ SYTUACJI ODGRYWA ROLĘ POLITYCZNĄ W ORGANIZACJI, MOŻE BYĆ KARTĄ PRZETARGOWĄ W ROZGRYWKACH WEWNĄTRZ ORGANIZACJI.</a:t>
          </a:r>
          <a:endParaRPr lang="en-GB" dirty="0"/>
        </a:p>
      </dgm:t>
    </dgm:pt>
    <dgm:pt modelId="{B33B1F53-F48E-4825-99C5-71274FB49171}" type="parTrans" cxnId="{1D2CF2E0-54B2-416C-9833-B9CE3E78C4DC}">
      <dgm:prSet/>
      <dgm:spPr/>
    </dgm:pt>
    <dgm:pt modelId="{B1B3BB3D-4920-48EE-911A-92851E4A8E60}" type="sibTrans" cxnId="{1D2CF2E0-54B2-416C-9833-B9CE3E78C4DC}">
      <dgm:prSet/>
      <dgm:spPr/>
    </dgm:pt>
    <dgm:pt modelId="{41DCFF1D-AE79-4F3E-A856-CA958D1E901F}" type="pres">
      <dgm:prSet presAssocID="{5FBFDFB7-F2F5-43DD-9D94-F636E0C8B377}" presName="Name0" presStyleCnt="0">
        <dgm:presLayoutVars>
          <dgm:dir/>
          <dgm:animLvl val="lvl"/>
          <dgm:resizeHandles val="exact"/>
        </dgm:presLayoutVars>
      </dgm:prSet>
      <dgm:spPr/>
    </dgm:pt>
    <dgm:pt modelId="{2FD184CE-EE21-4C15-91DF-4F9E8B57FFAE}" type="pres">
      <dgm:prSet presAssocID="{3968615C-CD87-4CB2-A1CA-189A9188AA46}" presName="composite" presStyleCnt="0"/>
      <dgm:spPr/>
    </dgm:pt>
    <dgm:pt modelId="{88813BFB-A2CD-479C-BE14-15B236E43034}" type="pres">
      <dgm:prSet presAssocID="{3968615C-CD87-4CB2-A1CA-189A9188AA4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D1C2496-A6E5-4AC3-B4A2-F033ED603A20}" type="pres">
      <dgm:prSet presAssocID="{3968615C-CD87-4CB2-A1CA-189A9188AA46}" presName="desTx" presStyleLbl="alignAccFollowNode1" presStyleIdx="0" presStyleCnt="5">
        <dgm:presLayoutVars>
          <dgm:bulletEnabled val="1"/>
        </dgm:presLayoutVars>
      </dgm:prSet>
      <dgm:spPr/>
    </dgm:pt>
    <dgm:pt modelId="{9B7ABAED-B7B4-4798-858D-10537A8FA598}" type="pres">
      <dgm:prSet presAssocID="{11D37B2E-10AE-4F86-90F5-8A1FB8E68FE9}" presName="space" presStyleCnt="0"/>
      <dgm:spPr/>
    </dgm:pt>
    <dgm:pt modelId="{5EE27643-5B3A-4D11-97EC-102C7234D29E}" type="pres">
      <dgm:prSet presAssocID="{69E602E5-8FA2-49B3-A7A9-E62BFD632024}" presName="composite" presStyleCnt="0"/>
      <dgm:spPr/>
    </dgm:pt>
    <dgm:pt modelId="{D1FE6CC8-4A07-4FBF-A620-5FF2DA97E301}" type="pres">
      <dgm:prSet presAssocID="{69E602E5-8FA2-49B3-A7A9-E62BFD63202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193D043E-4272-4993-B9A2-D597FB06AB88}" type="pres">
      <dgm:prSet presAssocID="{69E602E5-8FA2-49B3-A7A9-E62BFD632024}" presName="desTx" presStyleLbl="alignAccFollowNode1" presStyleIdx="1" presStyleCnt="5">
        <dgm:presLayoutVars>
          <dgm:bulletEnabled val="1"/>
        </dgm:presLayoutVars>
      </dgm:prSet>
      <dgm:spPr/>
    </dgm:pt>
    <dgm:pt modelId="{56342DAC-76EB-49E3-B488-E071E2951440}" type="pres">
      <dgm:prSet presAssocID="{99A37B50-0B97-4CEF-A1EB-3B998E57E9F2}" presName="space" presStyleCnt="0"/>
      <dgm:spPr/>
    </dgm:pt>
    <dgm:pt modelId="{C66DEE5D-45E2-4FA5-9075-D31D9F10EB57}" type="pres">
      <dgm:prSet presAssocID="{F4035BEB-188D-4351-8323-9265254CBD4B}" presName="composite" presStyleCnt="0"/>
      <dgm:spPr/>
    </dgm:pt>
    <dgm:pt modelId="{69332434-B490-44FD-9C50-771A86B3BAF1}" type="pres">
      <dgm:prSet presAssocID="{F4035BEB-188D-4351-8323-9265254CBD4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BDD4843-76F4-43CD-BAF2-B5F26BB93C95}" type="pres">
      <dgm:prSet presAssocID="{F4035BEB-188D-4351-8323-9265254CBD4B}" presName="desTx" presStyleLbl="alignAccFollowNode1" presStyleIdx="2" presStyleCnt="5">
        <dgm:presLayoutVars>
          <dgm:bulletEnabled val="1"/>
        </dgm:presLayoutVars>
      </dgm:prSet>
      <dgm:spPr/>
    </dgm:pt>
    <dgm:pt modelId="{95A145A8-1283-478A-9759-CD95FA4535A9}" type="pres">
      <dgm:prSet presAssocID="{CD2CE763-C5F6-4B1A-B072-B39C608AFAAB}" presName="space" presStyleCnt="0"/>
      <dgm:spPr/>
    </dgm:pt>
    <dgm:pt modelId="{8A9F7593-3828-4E88-8A83-8459D3070C9A}" type="pres">
      <dgm:prSet presAssocID="{7DD3E109-B212-4FDC-BD94-F1AEFF609CBA}" presName="composite" presStyleCnt="0"/>
      <dgm:spPr/>
    </dgm:pt>
    <dgm:pt modelId="{610A3AE5-B69B-4B8A-9B85-DAB9871C6076}" type="pres">
      <dgm:prSet presAssocID="{7DD3E109-B212-4FDC-BD94-F1AEFF609CB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97D338DD-C79F-4733-9A48-73339F25345E}" type="pres">
      <dgm:prSet presAssocID="{7DD3E109-B212-4FDC-BD94-F1AEFF609CBA}" presName="desTx" presStyleLbl="alignAccFollowNode1" presStyleIdx="3" presStyleCnt="5" custLinFactNeighborX="166">
        <dgm:presLayoutVars>
          <dgm:bulletEnabled val="1"/>
        </dgm:presLayoutVars>
      </dgm:prSet>
      <dgm:spPr/>
    </dgm:pt>
    <dgm:pt modelId="{0802C105-CCA4-4B4B-8BD4-45852054BB05}" type="pres">
      <dgm:prSet presAssocID="{37B6D66C-468A-4D8C-ACA7-AD9BA3AFF433}" presName="space" presStyleCnt="0"/>
      <dgm:spPr/>
    </dgm:pt>
    <dgm:pt modelId="{BD07E3BB-1B4B-4E97-A225-84DA785F1D15}" type="pres">
      <dgm:prSet presAssocID="{2382D4A4-085C-4458-8CE4-C010BB96D61D}" presName="composite" presStyleCnt="0"/>
      <dgm:spPr/>
    </dgm:pt>
    <dgm:pt modelId="{96A1760C-7CA3-40CD-A0CD-79F094AF9F93}" type="pres">
      <dgm:prSet presAssocID="{2382D4A4-085C-4458-8CE4-C010BB96D61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040BA127-3362-4496-B7F4-9E71B4608EBF}" type="pres">
      <dgm:prSet presAssocID="{2382D4A4-085C-4458-8CE4-C010BB96D61D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D9BEC02-3545-4A61-922D-68AFDB00D00A}" srcId="{F4035BEB-188D-4351-8323-9265254CBD4B}" destId="{DB3F7A04-BD84-45A0-8B3C-886759E1DC7C}" srcOrd="0" destOrd="0" parTransId="{16695106-0B53-4A8C-8A7E-5521BD83ECDE}" sibTransId="{ECFB0821-CD85-494E-BAEA-10142EB0C1F1}"/>
    <dgm:cxn modelId="{72E48E07-2FDE-48BA-8F38-174BC8F1C0C9}" srcId="{5FBFDFB7-F2F5-43DD-9D94-F636E0C8B377}" destId="{69E602E5-8FA2-49B3-A7A9-E62BFD632024}" srcOrd="1" destOrd="0" parTransId="{AA18960B-4979-4FB9-956C-F91C62DD6FB9}" sibTransId="{99A37B50-0B97-4CEF-A1EB-3B998E57E9F2}"/>
    <dgm:cxn modelId="{A5512C0C-FBFF-4039-B292-6330675E5733}" srcId="{5FBFDFB7-F2F5-43DD-9D94-F636E0C8B377}" destId="{3968615C-CD87-4CB2-A1CA-189A9188AA46}" srcOrd="0" destOrd="0" parTransId="{A5F35680-5C13-45B8-9CA2-5F9A0728FFC2}" sibTransId="{11D37B2E-10AE-4F86-90F5-8A1FB8E68FE9}"/>
    <dgm:cxn modelId="{091BCC17-2330-45A5-979B-2FD4E2AB0F3F}" type="presOf" srcId="{5942D901-90A3-4B8E-A457-6E30B6FBBB4A}" destId="{193D043E-4272-4993-B9A2-D597FB06AB88}" srcOrd="0" destOrd="1" presId="urn:microsoft.com/office/officeart/2005/8/layout/hList1"/>
    <dgm:cxn modelId="{509CCB18-D5D2-4A5A-AE0A-0074BFABCB6E}" type="presOf" srcId="{7BD0537E-B6F3-4DD8-8F28-57673878E618}" destId="{040BA127-3362-4496-B7F4-9E71B4608EBF}" srcOrd="0" destOrd="0" presId="urn:microsoft.com/office/officeart/2005/8/layout/hList1"/>
    <dgm:cxn modelId="{28D4A11A-46FF-4D98-9AFD-46EDC4129E42}" srcId="{3968615C-CD87-4CB2-A1CA-189A9188AA46}" destId="{26B360D8-D277-420A-9996-104C2353587C}" srcOrd="3" destOrd="0" parTransId="{1943B417-17D8-40AF-AA8F-3E9909D91B8E}" sibTransId="{BDF40280-24A5-4343-AD7C-565826B9EA33}"/>
    <dgm:cxn modelId="{7542531F-8A93-489F-875A-67B3FF56406B}" type="presOf" srcId="{2382D4A4-085C-4458-8CE4-C010BB96D61D}" destId="{96A1760C-7CA3-40CD-A0CD-79F094AF9F93}" srcOrd="0" destOrd="0" presId="urn:microsoft.com/office/officeart/2005/8/layout/hList1"/>
    <dgm:cxn modelId="{D36FCB40-F5C4-4C17-A338-0119C0F1E68E}" type="presOf" srcId="{F4035BEB-188D-4351-8323-9265254CBD4B}" destId="{69332434-B490-44FD-9C50-771A86B3BAF1}" srcOrd="0" destOrd="0" presId="urn:microsoft.com/office/officeart/2005/8/layout/hList1"/>
    <dgm:cxn modelId="{FBCC6E4D-F330-4E92-837C-AB61E54A678E}" type="presOf" srcId="{7DD3E109-B212-4FDC-BD94-F1AEFF609CBA}" destId="{610A3AE5-B69B-4B8A-9B85-DAB9871C6076}" srcOrd="0" destOrd="0" presId="urn:microsoft.com/office/officeart/2005/8/layout/hList1"/>
    <dgm:cxn modelId="{7B201954-E782-4B50-A7C5-3DDB8703FB81}" srcId="{69E602E5-8FA2-49B3-A7A9-E62BFD632024}" destId="{AA8D2D10-0D6C-49A0-8F44-C73B06E17955}" srcOrd="0" destOrd="0" parTransId="{BF4395A7-6E88-475C-83E4-D634C630EDBB}" sibTransId="{2205CFBC-8D87-478C-8C61-4384E1FA91C7}"/>
    <dgm:cxn modelId="{2205687E-E702-499A-B204-44633CA7261F}" type="presOf" srcId="{3968615C-CD87-4CB2-A1CA-189A9188AA46}" destId="{88813BFB-A2CD-479C-BE14-15B236E43034}" srcOrd="0" destOrd="0" presId="urn:microsoft.com/office/officeart/2005/8/layout/hList1"/>
    <dgm:cxn modelId="{9F1C1986-72B5-4502-94E1-992BB470BA0F}" srcId="{3968615C-CD87-4CB2-A1CA-189A9188AA46}" destId="{AF6322A4-7D7C-4EC5-9E89-96210ED84F7A}" srcOrd="0" destOrd="0" parTransId="{39EF04B2-DC0A-4D8D-9559-35EED273C41E}" sibTransId="{A6E54E20-3E29-4B0B-8D60-4B3DC5930080}"/>
    <dgm:cxn modelId="{D6AF1F8A-DB73-485A-82FE-84F8AFF855FD}" type="presOf" srcId="{5FBFDFB7-F2F5-43DD-9D94-F636E0C8B377}" destId="{41DCFF1D-AE79-4F3E-A856-CA958D1E901F}" srcOrd="0" destOrd="0" presId="urn:microsoft.com/office/officeart/2005/8/layout/hList1"/>
    <dgm:cxn modelId="{9A31B78A-9398-4B31-A4DC-DDB4AE6E15AB}" type="presOf" srcId="{5BEEB84D-F2A0-46CB-BEE4-691479569565}" destId="{6D1C2496-A6E5-4AC3-B4A2-F033ED603A20}" srcOrd="0" destOrd="2" presId="urn:microsoft.com/office/officeart/2005/8/layout/hList1"/>
    <dgm:cxn modelId="{0554BD8E-3E77-4C9B-9139-8BDC17D5A1B1}" srcId="{5FBFDFB7-F2F5-43DD-9D94-F636E0C8B377}" destId="{2382D4A4-085C-4458-8CE4-C010BB96D61D}" srcOrd="4" destOrd="0" parTransId="{51F0C683-841B-4E5F-B074-8CA773400555}" sibTransId="{C0A66AE6-73E8-4F3C-96A8-C12CFA160C26}"/>
    <dgm:cxn modelId="{51A18A90-9C08-47DC-AFCD-47699D8D4261}" type="presOf" srcId="{15BACC7A-B19E-4286-B898-BC15B5D84554}" destId="{97D338DD-C79F-4733-9A48-73339F25345E}" srcOrd="0" destOrd="0" presId="urn:microsoft.com/office/officeart/2005/8/layout/hList1"/>
    <dgm:cxn modelId="{C79A199C-813A-42CB-8698-72A5928AC61B}" type="presOf" srcId="{AA8D2D10-0D6C-49A0-8F44-C73B06E17955}" destId="{193D043E-4272-4993-B9A2-D597FB06AB88}" srcOrd="0" destOrd="0" presId="urn:microsoft.com/office/officeart/2005/8/layout/hList1"/>
    <dgm:cxn modelId="{50E60F9D-5225-4481-B2BE-4A538F64090C}" srcId="{3968615C-CD87-4CB2-A1CA-189A9188AA46}" destId="{5BEEB84D-F2A0-46CB-BEE4-691479569565}" srcOrd="2" destOrd="0" parTransId="{02ACE9BD-5290-4653-B568-DE46EC8C04C1}" sibTransId="{E3C5C431-AE11-4C5A-8E25-785361BBF40A}"/>
    <dgm:cxn modelId="{9D6F06A6-D776-4EF6-84C3-99D226438BA8}" srcId="{5FBFDFB7-F2F5-43DD-9D94-F636E0C8B377}" destId="{F4035BEB-188D-4351-8323-9265254CBD4B}" srcOrd="2" destOrd="0" parTransId="{22FB9E09-EEAD-4735-9D49-3BBDDB4C23D3}" sibTransId="{CD2CE763-C5F6-4B1A-B072-B39C608AFAAB}"/>
    <dgm:cxn modelId="{DDE94AA8-0A2D-424D-80F6-467F15FEE755}" srcId="{2382D4A4-085C-4458-8CE4-C010BB96D61D}" destId="{7BD0537E-B6F3-4DD8-8F28-57673878E618}" srcOrd="0" destOrd="0" parTransId="{74F6BCFE-63B2-44D2-9264-6141D7C141F8}" sibTransId="{D0A3457D-F798-476C-B7AF-5FFC2F10D05A}"/>
    <dgm:cxn modelId="{1503CEAC-96C3-4996-A85C-9E6924567A65}" type="presOf" srcId="{AF6322A4-7D7C-4EC5-9E89-96210ED84F7A}" destId="{6D1C2496-A6E5-4AC3-B4A2-F033ED603A20}" srcOrd="0" destOrd="0" presId="urn:microsoft.com/office/officeart/2005/8/layout/hList1"/>
    <dgm:cxn modelId="{FF31E4AC-09E3-45EF-BFF4-EBA84648F173}" srcId="{5FBFDFB7-F2F5-43DD-9D94-F636E0C8B377}" destId="{7DD3E109-B212-4FDC-BD94-F1AEFF609CBA}" srcOrd="3" destOrd="0" parTransId="{9F2A7FB8-8B5C-4070-B2B6-58A4A57EB6B5}" sibTransId="{37B6D66C-468A-4D8C-ACA7-AD9BA3AFF433}"/>
    <dgm:cxn modelId="{A95702B0-7D25-488A-9FB6-D6DF2BD4571B}" type="presOf" srcId="{26B360D8-D277-420A-9996-104C2353587C}" destId="{6D1C2496-A6E5-4AC3-B4A2-F033ED603A20}" srcOrd="0" destOrd="3" presId="urn:microsoft.com/office/officeart/2005/8/layout/hList1"/>
    <dgm:cxn modelId="{FC6F47BE-7A42-4891-A98C-7DCB96210697}" type="presOf" srcId="{DB3F7A04-BD84-45A0-8B3C-886759E1DC7C}" destId="{3BDD4843-76F4-43CD-BAF2-B5F26BB93C95}" srcOrd="0" destOrd="0" presId="urn:microsoft.com/office/officeart/2005/8/layout/hList1"/>
    <dgm:cxn modelId="{962FEBC1-EEE2-4872-953E-E2319DA08AA9}" type="presOf" srcId="{69E602E5-8FA2-49B3-A7A9-E62BFD632024}" destId="{D1FE6CC8-4A07-4FBF-A620-5FF2DA97E301}" srcOrd="0" destOrd="0" presId="urn:microsoft.com/office/officeart/2005/8/layout/hList1"/>
    <dgm:cxn modelId="{1D3645C5-8D2D-4F05-BBF9-470D44BB06F3}" type="presOf" srcId="{C8BD0134-7B7A-4AFE-9AC6-AA3FE57BEFCF}" destId="{97D338DD-C79F-4733-9A48-73339F25345E}" srcOrd="0" destOrd="1" presId="urn:microsoft.com/office/officeart/2005/8/layout/hList1"/>
    <dgm:cxn modelId="{8A7E8EDC-DE32-465F-A3E5-44FA863BF6F1}" srcId="{69E602E5-8FA2-49B3-A7A9-E62BFD632024}" destId="{5942D901-90A3-4B8E-A457-6E30B6FBBB4A}" srcOrd="1" destOrd="0" parTransId="{8A2A0689-7E42-4C79-8F47-CD796FD81C12}" sibTransId="{CB59809D-5845-46F4-A9FD-6B5583FAF723}"/>
    <dgm:cxn modelId="{1D2CF2E0-54B2-416C-9833-B9CE3E78C4DC}" srcId="{7DD3E109-B212-4FDC-BD94-F1AEFF609CBA}" destId="{C8BD0134-7B7A-4AFE-9AC6-AA3FE57BEFCF}" srcOrd="1" destOrd="0" parTransId="{B33B1F53-F48E-4825-99C5-71274FB49171}" sibTransId="{B1B3BB3D-4920-48EE-911A-92851E4A8E60}"/>
    <dgm:cxn modelId="{18BE4DE1-9C2E-40B4-9F59-F47E4B0D47AD}" srcId="{3968615C-CD87-4CB2-A1CA-189A9188AA46}" destId="{40E99E58-779E-44EF-BCD8-ECB005D3540F}" srcOrd="1" destOrd="0" parTransId="{D58BDD02-0645-4EFE-B627-23319F0F1BA9}" sibTransId="{86A3A4DA-8177-4CB0-88A0-0134999FAE5B}"/>
    <dgm:cxn modelId="{BC4A4FE1-6951-449E-ADFD-35B5246945C0}" type="presOf" srcId="{2DBB25B9-4996-4906-8196-FAE4733D30F4}" destId="{3BDD4843-76F4-43CD-BAF2-B5F26BB93C95}" srcOrd="0" destOrd="1" presId="urn:microsoft.com/office/officeart/2005/8/layout/hList1"/>
    <dgm:cxn modelId="{6CB4C1E5-2AF5-41C6-B304-44E92128FE0C}" srcId="{7DD3E109-B212-4FDC-BD94-F1AEFF609CBA}" destId="{15BACC7A-B19E-4286-B898-BC15B5D84554}" srcOrd="0" destOrd="0" parTransId="{5EC05BEF-30C9-4AA6-90EF-1EA2E1A43D10}" sibTransId="{607C1F2A-75A3-4765-A054-5F0B6AABA74E}"/>
    <dgm:cxn modelId="{3FA48DFF-98AF-4F59-99C2-951EC2A455E1}" type="presOf" srcId="{40E99E58-779E-44EF-BCD8-ECB005D3540F}" destId="{6D1C2496-A6E5-4AC3-B4A2-F033ED603A20}" srcOrd="0" destOrd="1" presId="urn:microsoft.com/office/officeart/2005/8/layout/hList1"/>
    <dgm:cxn modelId="{A668A9FF-9350-4EF7-9E40-C22EC863C08F}" srcId="{F4035BEB-188D-4351-8323-9265254CBD4B}" destId="{2DBB25B9-4996-4906-8196-FAE4733D30F4}" srcOrd="1" destOrd="0" parTransId="{00AF3FAA-9110-435F-8DEB-B26E4ECE90DD}" sibTransId="{3320C4A4-AB91-4A92-BD4F-9E2ACA913B2D}"/>
    <dgm:cxn modelId="{DB9B8442-1766-42DA-BA29-A6CDFB528F1B}" type="presParOf" srcId="{41DCFF1D-AE79-4F3E-A856-CA958D1E901F}" destId="{2FD184CE-EE21-4C15-91DF-4F9E8B57FFAE}" srcOrd="0" destOrd="0" presId="urn:microsoft.com/office/officeart/2005/8/layout/hList1"/>
    <dgm:cxn modelId="{E9B34805-71DD-4059-8F12-56A7FD71F8AF}" type="presParOf" srcId="{2FD184CE-EE21-4C15-91DF-4F9E8B57FFAE}" destId="{88813BFB-A2CD-479C-BE14-15B236E43034}" srcOrd="0" destOrd="0" presId="urn:microsoft.com/office/officeart/2005/8/layout/hList1"/>
    <dgm:cxn modelId="{48897F43-34DD-4084-AFA6-3F91732C678F}" type="presParOf" srcId="{2FD184CE-EE21-4C15-91DF-4F9E8B57FFAE}" destId="{6D1C2496-A6E5-4AC3-B4A2-F033ED603A20}" srcOrd="1" destOrd="0" presId="urn:microsoft.com/office/officeart/2005/8/layout/hList1"/>
    <dgm:cxn modelId="{6796244A-0BF7-4AD7-A753-64442A13B7AB}" type="presParOf" srcId="{41DCFF1D-AE79-4F3E-A856-CA958D1E901F}" destId="{9B7ABAED-B7B4-4798-858D-10537A8FA598}" srcOrd="1" destOrd="0" presId="urn:microsoft.com/office/officeart/2005/8/layout/hList1"/>
    <dgm:cxn modelId="{3B49C7C5-3764-4E46-AAD1-8D9A004BF977}" type="presParOf" srcId="{41DCFF1D-AE79-4F3E-A856-CA958D1E901F}" destId="{5EE27643-5B3A-4D11-97EC-102C7234D29E}" srcOrd="2" destOrd="0" presId="urn:microsoft.com/office/officeart/2005/8/layout/hList1"/>
    <dgm:cxn modelId="{2A2F168F-4ABC-4803-BE3D-F609E34EF68C}" type="presParOf" srcId="{5EE27643-5B3A-4D11-97EC-102C7234D29E}" destId="{D1FE6CC8-4A07-4FBF-A620-5FF2DA97E301}" srcOrd="0" destOrd="0" presId="urn:microsoft.com/office/officeart/2005/8/layout/hList1"/>
    <dgm:cxn modelId="{D4C12C08-4757-483D-81C1-2181EA6FBCAA}" type="presParOf" srcId="{5EE27643-5B3A-4D11-97EC-102C7234D29E}" destId="{193D043E-4272-4993-B9A2-D597FB06AB88}" srcOrd="1" destOrd="0" presId="urn:microsoft.com/office/officeart/2005/8/layout/hList1"/>
    <dgm:cxn modelId="{4301505C-FDCA-4FB6-B979-12B617BB4919}" type="presParOf" srcId="{41DCFF1D-AE79-4F3E-A856-CA958D1E901F}" destId="{56342DAC-76EB-49E3-B488-E071E2951440}" srcOrd="3" destOrd="0" presId="urn:microsoft.com/office/officeart/2005/8/layout/hList1"/>
    <dgm:cxn modelId="{6E1F5434-4990-46AD-8AA4-557FD50D9AB1}" type="presParOf" srcId="{41DCFF1D-AE79-4F3E-A856-CA958D1E901F}" destId="{C66DEE5D-45E2-4FA5-9075-D31D9F10EB57}" srcOrd="4" destOrd="0" presId="urn:microsoft.com/office/officeart/2005/8/layout/hList1"/>
    <dgm:cxn modelId="{F2B4DD28-430D-4669-96AE-8EDE437AF1AF}" type="presParOf" srcId="{C66DEE5D-45E2-4FA5-9075-D31D9F10EB57}" destId="{69332434-B490-44FD-9C50-771A86B3BAF1}" srcOrd="0" destOrd="0" presId="urn:microsoft.com/office/officeart/2005/8/layout/hList1"/>
    <dgm:cxn modelId="{A48FA311-F50D-43B8-9109-F0EF63BAAAA6}" type="presParOf" srcId="{C66DEE5D-45E2-4FA5-9075-D31D9F10EB57}" destId="{3BDD4843-76F4-43CD-BAF2-B5F26BB93C95}" srcOrd="1" destOrd="0" presId="urn:microsoft.com/office/officeart/2005/8/layout/hList1"/>
    <dgm:cxn modelId="{FC5130ED-EFC0-4338-85A5-AF2D608C1166}" type="presParOf" srcId="{41DCFF1D-AE79-4F3E-A856-CA958D1E901F}" destId="{95A145A8-1283-478A-9759-CD95FA4535A9}" srcOrd="5" destOrd="0" presId="urn:microsoft.com/office/officeart/2005/8/layout/hList1"/>
    <dgm:cxn modelId="{008F9D5C-89D9-40E0-89BB-7A759EDCBA3E}" type="presParOf" srcId="{41DCFF1D-AE79-4F3E-A856-CA958D1E901F}" destId="{8A9F7593-3828-4E88-8A83-8459D3070C9A}" srcOrd="6" destOrd="0" presId="urn:microsoft.com/office/officeart/2005/8/layout/hList1"/>
    <dgm:cxn modelId="{DEA84047-5EF0-4806-987C-6164726E472E}" type="presParOf" srcId="{8A9F7593-3828-4E88-8A83-8459D3070C9A}" destId="{610A3AE5-B69B-4B8A-9B85-DAB9871C6076}" srcOrd="0" destOrd="0" presId="urn:microsoft.com/office/officeart/2005/8/layout/hList1"/>
    <dgm:cxn modelId="{E13B5F35-D456-4081-8C76-42A183ED0459}" type="presParOf" srcId="{8A9F7593-3828-4E88-8A83-8459D3070C9A}" destId="{97D338DD-C79F-4733-9A48-73339F25345E}" srcOrd="1" destOrd="0" presId="urn:microsoft.com/office/officeart/2005/8/layout/hList1"/>
    <dgm:cxn modelId="{58E3C443-8BAD-467A-B03B-6C514FBA8769}" type="presParOf" srcId="{41DCFF1D-AE79-4F3E-A856-CA958D1E901F}" destId="{0802C105-CCA4-4B4B-8BD4-45852054BB05}" srcOrd="7" destOrd="0" presId="urn:microsoft.com/office/officeart/2005/8/layout/hList1"/>
    <dgm:cxn modelId="{99054A5F-1059-40F7-B4F4-3CEDB9857730}" type="presParOf" srcId="{41DCFF1D-AE79-4F3E-A856-CA958D1E901F}" destId="{BD07E3BB-1B4B-4E97-A225-84DA785F1D15}" srcOrd="8" destOrd="0" presId="urn:microsoft.com/office/officeart/2005/8/layout/hList1"/>
    <dgm:cxn modelId="{3264331F-1048-4307-A932-EC4625AF231C}" type="presParOf" srcId="{BD07E3BB-1B4B-4E97-A225-84DA785F1D15}" destId="{96A1760C-7CA3-40CD-A0CD-79F094AF9F93}" srcOrd="0" destOrd="0" presId="urn:microsoft.com/office/officeart/2005/8/layout/hList1"/>
    <dgm:cxn modelId="{0C99B969-D50F-44B9-9AC6-CB26C049D5F9}" type="presParOf" srcId="{BD07E3BB-1B4B-4E97-A225-84DA785F1D15}" destId="{040BA127-3362-4496-B7F4-9E71B4608EB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E173E2-C0D0-42E8-A02A-F65DCA73BC46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4F29E2A7-BFB3-4EF3-8D77-165C1D2E44D6}">
      <dgm:prSet phldrT="[Tekst]"/>
      <dgm:spPr/>
      <dgm:t>
        <a:bodyPr/>
        <a:lstStyle/>
        <a:p>
          <a:r>
            <a:rPr lang="pl-PL" dirty="0"/>
            <a:t>1. WEJŚCIE</a:t>
          </a:r>
        </a:p>
      </dgm:t>
    </dgm:pt>
    <dgm:pt modelId="{602D37F9-1521-4571-8822-8E5707F51CC5}" type="parTrans" cxnId="{7B7C5DB9-8951-4BBA-A985-6253201CB276}">
      <dgm:prSet/>
      <dgm:spPr/>
      <dgm:t>
        <a:bodyPr/>
        <a:lstStyle/>
        <a:p>
          <a:endParaRPr lang="en-GB"/>
        </a:p>
      </dgm:t>
    </dgm:pt>
    <dgm:pt modelId="{976C8DCA-6CD6-4135-8A60-AECFC04C74DC}" type="sibTrans" cxnId="{7B7C5DB9-8951-4BBA-A985-6253201CB276}">
      <dgm:prSet/>
      <dgm:spPr/>
      <dgm:t>
        <a:bodyPr/>
        <a:lstStyle/>
        <a:p>
          <a:endParaRPr lang="en-GB"/>
        </a:p>
      </dgm:t>
    </dgm:pt>
    <dgm:pt modelId="{470F116F-544A-4445-BACC-6A5C5F4119BE}">
      <dgm:prSet phldrT="[Tekst]"/>
      <dgm:spPr/>
      <dgm:t>
        <a:bodyPr/>
        <a:lstStyle/>
        <a:p>
          <a:r>
            <a:rPr lang="pl-PL" dirty="0"/>
            <a:t>2. DIAGNOZA</a:t>
          </a:r>
          <a:endParaRPr lang="en-GB" dirty="0"/>
        </a:p>
      </dgm:t>
    </dgm:pt>
    <dgm:pt modelId="{52D54095-3626-40BB-8BDD-8D76EE34563C}" type="parTrans" cxnId="{6005D643-B743-47C2-9FF1-3C230EC1AE23}">
      <dgm:prSet/>
      <dgm:spPr/>
      <dgm:t>
        <a:bodyPr/>
        <a:lstStyle/>
        <a:p>
          <a:endParaRPr lang="en-GB"/>
        </a:p>
      </dgm:t>
    </dgm:pt>
    <dgm:pt modelId="{81937DC5-8373-4E9F-9CE1-0D0E4210E74F}" type="sibTrans" cxnId="{6005D643-B743-47C2-9FF1-3C230EC1AE23}">
      <dgm:prSet/>
      <dgm:spPr/>
      <dgm:t>
        <a:bodyPr/>
        <a:lstStyle/>
        <a:p>
          <a:endParaRPr lang="en-GB"/>
        </a:p>
      </dgm:t>
    </dgm:pt>
    <dgm:pt modelId="{9D9FF395-E01D-4ACD-83CD-E35D5FC6B736}">
      <dgm:prSet phldrT="[Tekst]"/>
      <dgm:spPr/>
      <dgm:t>
        <a:bodyPr/>
        <a:lstStyle/>
        <a:p>
          <a:r>
            <a:rPr lang="pl-PL" dirty="0"/>
            <a:t>3. PLANOWANIE DZIAŁANIA</a:t>
          </a:r>
          <a:endParaRPr lang="en-GB" dirty="0"/>
        </a:p>
      </dgm:t>
    </dgm:pt>
    <dgm:pt modelId="{846AFA80-CD12-4C12-BFCA-733769B94EC7}" type="parTrans" cxnId="{08DC3432-3E9D-4C5E-8F60-8C04D3C31A38}">
      <dgm:prSet/>
      <dgm:spPr/>
      <dgm:t>
        <a:bodyPr/>
        <a:lstStyle/>
        <a:p>
          <a:endParaRPr lang="en-GB"/>
        </a:p>
      </dgm:t>
    </dgm:pt>
    <dgm:pt modelId="{C6ECC729-DE92-4788-8A3B-16080B274370}" type="sibTrans" cxnId="{08DC3432-3E9D-4C5E-8F60-8C04D3C31A38}">
      <dgm:prSet/>
      <dgm:spPr/>
      <dgm:t>
        <a:bodyPr/>
        <a:lstStyle/>
        <a:p>
          <a:endParaRPr lang="en-GB"/>
        </a:p>
      </dgm:t>
    </dgm:pt>
    <dgm:pt modelId="{6BC69209-C318-49FC-AE34-6A076BCCB901}">
      <dgm:prSet/>
      <dgm:spPr/>
      <dgm:t>
        <a:bodyPr/>
        <a:lstStyle/>
        <a:p>
          <a:r>
            <a:rPr lang="pl-PL" dirty="0"/>
            <a:t>4. WDROŻENIE</a:t>
          </a:r>
          <a:endParaRPr lang="en-GB" dirty="0"/>
        </a:p>
      </dgm:t>
    </dgm:pt>
    <dgm:pt modelId="{87A7C2CF-4034-4610-9988-B5E002E8E5E1}" type="parTrans" cxnId="{3986ED83-3AAE-41DF-AEDB-9F786D4A2469}">
      <dgm:prSet/>
      <dgm:spPr/>
      <dgm:t>
        <a:bodyPr/>
        <a:lstStyle/>
        <a:p>
          <a:endParaRPr lang="en-GB"/>
        </a:p>
      </dgm:t>
    </dgm:pt>
    <dgm:pt modelId="{1518888F-F2EC-4BFA-8DDE-628FD23CCCDF}" type="sibTrans" cxnId="{3986ED83-3AAE-41DF-AEDB-9F786D4A2469}">
      <dgm:prSet/>
      <dgm:spPr/>
      <dgm:t>
        <a:bodyPr/>
        <a:lstStyle/>
        <a:p>
          <a:endParaRPr lang="en-GB"/>
        </a:p>
      </dgm:t>
    </dgm:pt>
    <dgm:pt modelId="{004D584E-2CB2-444B-856D-9E3CD46FBEBB}">
      <dgm:prSet/>
      <dgm:spPr/>
      <dgm:t>
        <a:bodyPr/>
        <a:lstStyle/>
        <a:p>
          <a:r>
            <a:rPr lang="pl-PL" dirty="0"/>
            <a:t>5. ZAKOŃCZENIE</a:t>
          </a:r>
          <a:endParaRPr lang="en-GB" dirty="0"/>
        </a:p>
      </dgm:t>
    </dgm:pt>
    <dgm:pt modelId="{C1DF0504-C716-4142-A024-0949070BF2C3}" type="parTrans" cxnId="{40720CBF-4C56-42FE-B762-B63225107E71}">
      <dgm:prSet/>
      <dgm:spPr/>
      <dgm:t>
        <a:bodyPr/>
        <a:lstStyle/>
        <a:p>
          <a:endParaRPr lang="en-GB"/>
        </a:p>
      </dgm:t>
    </dgm:pt>
    <dgm:pt modelId="{25AEEFDE-3898-4BFC-9DCE-1CB9CAD8D91C}" type="sibTrans" cxnId="{40720CBF-4C56-42FE-B762-B63225107E71}">
      <dgm:prSet/>
      <dgm:spPr/>
      <dgm:t>
        <a:bodyPr/>
        <a:lstStyle/>
        <a:p>
          <a:endParaRPr lang="en-GB"/>
        </a:p>
      </dgm:t>
    </dgm:pt>
    <dgm:pt modelId="{41E19B49-9EE7-4527-B80B-5E683ECE4D3E}" type="pres">
      <dgm:prSet presAssocID="{18E173E2-C0D0-42E8-A02A-F65DCA73BC46}" presName="CompostProcess" presStyleCnt="0">
        <dgm:presLayoutVars>
          <dgm:dir/>
          <dgm:resizeHandles val="exact"/>
        </dgm:presLayoutVars>
      </dgm:prSet>
      <dgm:spPr/>
    </dgm:pt>
    <dgm:pt modelId="{8255804C-C33E-4539-81AE-8DA504FAF2FB}" type="pres">
      <dgm:prSet presAssocID="{18E173E2-C0D0-42E8-A02A-F65DCA73BC46}" presName="arrow" presStyleLbl="bgShp" presStyleIdx="0" presStyleCnt="1"/>
      <dgm:spPr/>
    </dgm:pt>
    <dgm:pt modelId="{8D87F72F-1CA8-4F43-9383-AF6EA7A9DA6A}" type="pres">
      <dgm:prSet presAssocID="{18E173E2-C0D0-42E8-A02A-F65DCA73BC46}" presName="linearProcess" presStyleCnt="0"/>
      <dgm:spPr/>
    </dgm:pt>
    <dgm:pt modelId="{C641268C-25B8-4F58-A8C7-CD8C16FB12B2}" type="pres">
      <dgm:prSet presAssocID="{4F29E2A7-BFB3-4EF3-8D77-165C1D2E44D6}" presName="textNode" presStyleLbl="node1" presStyleIdx="0" presStyleCnt="5">
        <dgm:presLayoutVars>
          <dgm:bulletEnabled val="1"/>
        </dgm:presLayoutVars>
      </dgm:prSet>
      <dgm:spPr/>
    </dgm:pt>
    <dgm:pt modelId="{E4759111-CB61-41E2-BF75-226DD38CE15C}" type="pres">
      <dgm:prSet presAssocID="{976C8DCA-6CD6-4135-8A60-AECFC04C74DC}" presName="sibTrans" presStyleCnt="0"/>
      <dgm:spPr/>
    </dgm:pt>
    <dgm:pt modelId="{18683A88-7ED3-4AAD-9481-4ECBFF1EC9DB}" type="pres">
      <dgm:prSet presAssocID="{470F116F-544A-4445-BACC-6A5C5F4119BE}" presName="textNode" presStyleLbl="node1" presStyleIdx="1" presStyleCnt="5">
        <dgm:presLayoutVars>
          <dgm:bulletEnabled val="1"/>
        </dgm:presLayoutVars>
      </dgm:prSet>
      <dgm:spPr/>
    </dgm:pt>
    <dgm:pt modelId="{F1A7F7B8-5CC5-4EE6-A9D6-B6B68387CB4E}" type="pres">
      <dgm:prSet presAssocID="{81937DC5-8373-4E9F-9CE1-0D0E4210E74F}" presName="sibTrans" presStyleCnt="0"/>
      <dgm:spPr/>
    </dgm:pt>
    <dgm:pt modelId="{E85752AA-CEA0-4551-A0E7-EC22EC90163C}" type="pres">
      <dgm:prSet presAssocID="{9D9FF395-E01D-4ACD-83CD-E35D5FC6B736}" presName="textNode" presStyleLbl="node1" presStyleIdx="2" presStyleCnt="5">
        <dgm:presLayoutVars>
          <dgm:bulletEnabled val="1"/>
        </dgm:presLayoutVars>
      </dgm:prSet>
      <dgm:spPr/>
    </dgm:pt>
    <dgm:pt modelId="{BD0862BF-735B-4292-A6D3-2A60F8DC5A0E}" type="pres">
      <dgm:prSet presAssocID="{C6ECC729-DE92-4788-8A3B-16080B274370}" presName="sibTrans" presStyleCnt="0"/>
      <dgm:spPr/>
    </dgm:pt>
    <dgm:pt modelId="{820162AE-92C7-4130-A543-85F3F9C72BF9}" type="pres">
      <dgm:prSet presAssocID="{6BC69209-C318-49FC-AE34-6A076BCCB901}" presName="textNode" presStyleLbl="node1" presStyleIdx="3" presStyleCnt="5">
        <dgm:presLayoutVars>
          <dgm:bulletEnabled val="1"/>
        </dgm:presLayoutVars>
      </dgm:prSet>
      <dgm:spPr/>
    </dgm:pt>
    <dgm:pt modelId="{6B0E4C44-3395-40BD-AECA-E52AEE0A104B}" type="pres">
      <dgm:prSet presAssocID="{1518888F-F2EC-4BFA-8DDE-628FD23CCCDF}" presName="sibTrans" presStyleCnt="0"/>
      <dgm:spPr/>
    </dgm:pt>
    <dgm:pt modelId="{CE6B23C8-ECAF-4D13-A60C-F4C6FFCC8D31}" type="pres">
      <dgm:prSet presAssocID="{004D584E-2CB2-444B-856D-9E3CD46FBEB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1BFE305-3D3E-4A74-895C-38DFBC3543D1}" type="presOf" srcId="{6BC69209-C318-49FC-AE34-6A076BCCB901}" destId="{820162AE-92C7-4130-A543-85F3F9C72BF9}" srcOrd="0" destOrd="0" presId="urn:microsoft.com/office/officeart/2005/8/layout/hProcess9"/>
    <dgm:cxn modelId="{B930C809-27D0-4A79-96E7-8A0A5B5A78A2}" type="presOf" srcId="{004D584E-2CB2-444B-856D-9E3CD46FBEBB}" destId="{CE6B23C8-ECAF-4D13-A60C-F4C6FFCC8D31}" srcOrd="0" destOrd="0" presId="urn:microsoft.com/office/officeart/2005/8/layout/hProcess9"/>
    <dgm:cxn modelId="{5412101A-6DFD-43AB-B824-791CAD4ABA13}" type="presOf" srcId="{4F29E2A7-BFB3-4EF3-8D77-165C1D2E44D6}" destId="{C641268C-25B8-4F58-A8C7-CD8C16FB12B2}" srcOrd="0" destOrd="0" presId="urn:microsoft.com/office/officeart/2005/8/layout/hProcess9"/>
    <dgm:cxn modelId="{08DC3432-3E9D-4C5E-8F60-8C04D3C31A38}" srcId="{18E173E2-C0D0-42E8-A02A-F65DCA73BC46}" destId="{9D9FF395-E01D-4ACD-83CD-E35D5FC6B736}" srcOrd="2" destOrd="0" parTransId="{846AFA80-CD12-4C12-BFCA-733769B94EC7}" sibTransId="{C6ECC729-DE92-4788-8A3B-16080B274370}"/>
    <dgm:cxn modelId="{6005D643-B743-47C2-9FF1-3C230EC1AE23}" srcId="{18E173E2-C0D0-42E8-A02A-F65DCA73BC46}" destId="{470F116F-544A-4445-BACC-6A5C5F4119BE}" srcOrd="1" destOrd="0" parTransId="{52D54095-3626-40BB-8BDD-8D76EE34563C}" sibTransId="{81937DC5-8373-4E9F-9CE1-0D0E4210E74F}"/>
    <dgm:cxn modelId="{3986ED83-3AAE-41DF-AEDB-9F786D4A2469}" srcId="{18E173E2-C0D0-42E8-A02A-F65DCA73BC46}" destId="{6BC69209-C318-49FC-AE34-6A076BCCB901}" srcOrd="3" destOrd="0" parTransId="{87A7C2CF-4034-4610-9988-B5E002E8E5E1}" sibTransId="{1518888F-F2EC-4BFA-8DDE-628FD23CCCDF}"/>
    <dgm:cxn modelId="{523FDE8C-8570-4923-80EC-E26C7AFA8F46}" type="presOf" srcId="{9D9FF395-E01D-4ACD-83CD-E35D5FC6B736}" destId="{E85752AA-CEA0-4551-A0E7-EC22EC90163C}" srcOrd="0" destOrd="0" presId="urn:microsoft.com/office/officeart/2005/8/layout/hProcess9"/>
    <dgm:cxn modelId="{2C894398-25F5-400F-90C7-0844F4959B81}" type="presOf" srcId="{18E173E2-C0D0-42E8-A02A-F65DCA73BC46}" destId="{41E19B49-9EE7-4527-B80B-5E683ECE4D3E}" srcOrd="0" destOrd="0" presId="urn:microsoft.com/office/officeart/2005/8/layout/hProcess9"/>
    <dgm:cxn modelId="{7B7C5DB9-8951-4BBA-A985-6253201CB276}" srcId="{18E173E2-C0D0-42E8-A02A-F65DCA73BC46}" destId="{4F29E2A7-BFB3-4EF3-8D77-165C1D2E44D6}" srcOrd="0" destOrd="0" parTransId="{602D37F9-1521-4571-8822-8E5707F51CC5}" sibTransId="{976C8DCA-6CD6-4135-8A60-AECFC04C74DC}"/>
    <dgm:cxn modelId="{40720CBF-4C56-42FE-B762-B63225107E71}" srcId="{18E173E2-C0D0-42E8-A02A-F65DCA73BC46}" destId="{004D584E-2CB2-444B-856D-9E3CD46FBEBB}" srcOrd="4" destOrd="0" parTransId="{C1DF0504-C716-4142-A024-0949070BF2C3}" sibTransId="{25AEEFDE-3898-4BFC-9DCE-1CB9CAD8D91C}"/>
    <dgm:cxn modelId="{E10D8AD6-3DAE-4A45-8964-939001275722}" type="presOf" srcId="{470F116F-544A-4445-BACC-6A5C5F4119BE}" destId="{18683A88-7ED3-4AAD-9481-4ECBFF1EC9DB}" srcOrd="0" destOrd="0" presId="urn:microsoft.com/office/officeart/2005/8/layout/hProcess9"/>
    <dgm:cxn modelId="{852D849A-3503-4B01-BB47-DAFB2EA8C0A8}" type="presParOf" srcId="{41E19B49-9EE7-4527-B80B-5E683ECE4D3E}" destId="{8255804C-C33E-4539-81AE-8DA504FAF2FB}" srcOrd="0" destOrd="0" presId="urn:microsoft.com/office/officeart/2005/8/layout/hProcess9"/>
    <dgm:cxn modelId="{507F3848-C536-4C3F-A80C-E4B471D22233}" type="presParOf" srcId="{41E19B49-9EE7-4527-B80B-5E683ECE4D3E}" destId="{8D87F72F-1CA8-4F43-9383-AF6EA7A9DA6A}" srcOrd="1" destOrd="0" presId="urn:microsoft.com/office/officeart/2005/8/layout/hProcess9"/>
    <dgm:cxn modelId="{6F5C43FA-D478-43B3-B01B-881631DB87AC}" type="presParOf" srcId="{8D87F72F-1CA8-4F43-9383-AF6EA7A9DA6A}" destId="{C641268C-25B8-4F58-A8C7-CD8C16FB12B2}" srcOrd="0" destOrd="0" presId="urn:microsoft.com/office/officeart/2005/8/layout/hProcess9"/>
    <dgm:cxn modelId="{D9CE3E21-19B5-4019-8C92-6662491F25A1}" type="presParOf" srcId="{8D87F72F-1CA8-4F43-9383-AF6EA7A9DA6A}" destId="{E4759111-CB61-41E2-BF75-226DD38CE15C}" srcOrd="1" destOrd="0" presId="urn:microsoft.com/office/officeart/2005/8/layout/hProcess9"/>
    <dgm:cxn modelId="{F6B84FDA-5D1E-4EB5-9E52-8D931E009A3C}" type="presParOf" srcId="{8D87F72F-1CA8-4F43-9383-AF6EA7A9DA6A}" destId="{18683A88-7ED3-4AAD-9481-4ECBFF1EC9DB}" srcOrd="2" destOrd="0" presId="urn:microsoft.com/office/officeart/2005/8/layout/hProcess9"/>
    <dgm:cxn modelId="{B4BA6ABA-2D38-434F-AF3A-2C3D13B6B20D}" type="presParOf" srcId="{8D87F72F-1CA8-4F43-9383-AF6EA7A9DA6A}" destId="{F1A7F7B8-5CC5-4EE6-A9D6-B6B68387CB4E}" srcOrd="3" destOrd="0" presId="urn:microsoft.com/office/officeart/2005/8/layout/hProcess9"/>
    <dgm:cxn modelId="{2D852F80-5B91-48D4-A1A7-E4BFC4375CC7}" type="presParOf" srcId="{8D87F72F-1CA8-4F43-9383-AF6EA7A9DA6A}" destId="{E85752AA-CEA0-4551-A0E7-EC22EC90163C}" srcOrd="4" destOrd="0" presId="urn:microsoft.com/office/officeart/2005/8/layout/hProcess9"/>
    <dgm:cxn modelId="{EAE898B5-CD6B-4987-B460-D08FB74B2074}" type="presParOf" srcId="{8D87F72F-1CA8-4F43-9383-AF6EA7A9DA6A}" destId="{BD0862BF-735B-4292-A6D3-2A60F8DC5A0E}" srcOrd="5" destOrd="0" presId="urn:microsoft.com/office/officeart/2005/8/layout/hProcess9"/>
    <dgm:cxn modelId="{930308B5-9588-44F0-91B1-D313D5280623}" type="presParOf" srcId="{8D87F72F-1CA8-4F43-9383-AF6EA7A9DA6A}" destId="{820162AE-92C7-4130-A543-85F3F9C72BF9}" srcOrd="6" destOrd="0" presId="urn:microsoft.com/office/officeart/2005/8/layout/hProcess9"/>
    <dgm:cxn modelId="{1D1E0EDE-79AB-4A8C-B5BE-9B59D56201C4}" type="presParOf" srcId="{8D87F72F-1CA8-4F43-9383-AF6EA7A9DA6A}" destId="{6B0E4C44-3395-40BD-AECA-E52AEE0A104B}" srcOrd="7" destOrd="0" presId="urn:microsoft.com/office/officeart/2005/8/layout/hProcess9"/>
    <dgm:cxn modelId="{0CE119E6-FF1A-4A30-9DF8-F46A06975500}" type="presParOf" srcId="{8D87F72F-1CA8-4F43-9383-AF6EA7A9DA6A}" destId="{CE6B23C8-ECAF-4D13-A60C-F4C6FFCC8D3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C07FCC-BB5A-4478-9236-7474D382E5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969A9E0-1078-411D-A12B-DC7FCDE3AAB6}">
      <dgm:prSet/>
      <dgm:spPr/>
      <dgm:t>
        <a:bodyPr/>
        <a:lstStyle/>
        <a:p>
          <a:r>
            <a:rPr lang="pl-PL" b="1" u="none" dirty="0">
              <a:solidFill>
                <a:schemeClr val="tx1"/>
              </a:solidFill>
            </a:rPr>
            <a:t>WG MCGREGORA:</a:t>
          </a:r>
        </a:p>
      </dgm:t>
    </dgm:pt>
    <dgm:pt modelId="{7728E1D8-C87B-4F27-AD0F-726A675ED749}" type="parTrans" cxnId="{10CB7AA5-4281-40D8-A51A-3FB4E3F7EA0F}">
      <dgm:prSet/>
      <dgm:spPr/>
      <dgm:t>
        <a:bodyPr/>
        <a:lstStyle/>
        <a:p>
          <a:endParaRPr lang="pl-PL"/>
        </a:p>
      </dgm:t>
    </dgm:pt>
    <dgm:pt modelId="{F26D7440-2B5A-444A-8228-73CCB89506E5}" type="sibTrans" cxnId="{10CB7AA5-4281-40D8-A51A-3FB4E3F7EA0F}">
      <dgm:prSet/>
      <dgm:spPr/>
      <dgm:t>
        <a:bodyPr/>
        <a:lstStyle/>
        <a:p>
          <a:endParaRPr lang="pl-PL"/>
        </a:p>
      </dgm:t>
    </dgm:pt>
    <dgm:pt modelId="{D8E39ED8-2A11-4A80-A386-5E38BF22138A}">
      <dgm:prSet/>
      <dgm:spPr/>
      <dgm:t>
        <a:bodyPr/>
        <a:lstStyle/>
        <a:p>
          <a:pPr algn="just"/>
          <a:r>
            <a:rPr lang="pl-PL" dirty="0">
              <a:latin typeface="Franklin Gothic Book (Tekst podstawowy)"/>
            </a:rPr>
            <a:t>SĄ TO TEORIE PRZECIWSTAWNE, ODZWIERCIEDLAJĄCE POGLĄDY KIEROWNIKÓW NA NATURĘ LUDZKĄ;</a:t>
          </a:r>
        </a:p>
      </dgm:t>
    </dgm:pt>
    <dgm:pt modelId="{50B62AAA-79F9-4C77-9310-07B9CDBDFF0A}" type="parTrans" cxnId="{00C82580-27B7-42C7-891F-8E5CBBD45105}">
      <dgm:prSet/>
      <dgm:spPr/>
      <dgm:t>
        <a:bodyPr/>
        <a:lstStyle/>
        <a:p>
          <a:endParaRPr lang="pl-PL"/>
        </a:p>
      </dgm:t>
    </dgm:pt>
    <dgm:pt modelId="{0665827F-48F8-4E18-B9A3-10FCC2D7C696}" type="sibTrans" cxnId="{00C82580-27B7-42C7-891F-8E5CBBD45105}">
      <dgm:prSet/>
      <dgm:spPr/>
      <dgm:t>
        <a:bodyPr/>
        <a:lstStyle/>
        <a:p>
          <a:endParaRPr lang="pl-PL"/>
        </a:p>
      </dgm:t>
    </dgm:pt>
    <dgm:pt modelId="{FAF6F619-66B0-49D6-AF2F-BC345B0C0033}">
      <dgm:prSet/>
      <dgm:spPr/>
      <dgm:t>
        <a:bodyPr/>
        <a:lstStyle/>
        <a:p>
          <a:pPr algn="just"/>
          <a:r>
            <a:rPr lang="pl-PL" dirty="0">
              <a:latin typeface="Franklin Gothic Book (Tekst podstawowy)"/>
            </a:rPr>
            <a:t>WYZNACZAJĄ SPOSOBY KIEROWANIA LUDŹMI.</a:t>
          </a:r>
        </a:p>
      </dgm:t>
    </dgm:pt>
    <dgm:pt modelId="{9CF07B5F-8F91-4869-B2C3-08F3201C8F8D}" type="parTrans" cxnId="{43C830FA-33FD-41FB-8E46-5A4E442E8B59}">
      <dgm:prSet/>
      <dgm:spPr/>
      <dgm:t>
        <a:bodyPr/>
        <a:lstStyle/>
        <a:p>
          <a:endParaRPr lang="pl-PL"/>
        </a:p>
      </dgm:t>
    </dgm:pt>
    <dgm:pt modelId="{26AF6D29-F156-4F99-91DE-07CAE8B64226}" type="sibTrans" cxnId="{43C830FA-33FD-41FB-8E46-5A4E442E8B59}">
      <dgm:prSet/>
      <dgm:spPr/>
      <dgm:t>
        <a:bodyPr/>
        <a:lstStyle/>
        <a:p>
          <a:endParaRPr lang="pl-PL"/>
        </a:p>
      </dgm:t>
    </dgm:pt>
    <dgm:pt modelId="{96C1B383-973F-453D-9E12-5BECE5D875ED}">
      <dgm:prSet/>
      <dgm:spPr/>
      <dgm:t>
        <a:bodyPr/>
        <a:lstStyle/>
        <a:p>
          <a:pPr algn="just"/>
          <a:r>
            <a:rPr lang="pl-PL" dirty="0">
              <a:latin typeface="Franklin Gothic Book (Tekst podstawowy)"/>
            </a:rPr>
            <a:t>NIE WYCZERPUJĄ CAŁOŚCI ZAGADNIENIA;</a:t>
          </a:r>
        </a:p>
      </dgm:t>
    </dgm:pt>
    <dgm:pt modelId="{A01EA8F5-FAC3-45BF-A68B-D5053FEE1820}" type="parTrans" cxnId="{C63527C6-5B61-4120-80C2-F59B42B469D1}">
      <dgm:prSet/>
      <dgm:spPr/>
      <dgm:t>
        <a:bodyPr/>
        <a:lstStyle/>
        <a:p>
          <a:endParaRPr lang="en-GB"/>
        </a:p>
      </dgm:t>
    </dgm:pt>
    <dgm:pt modelId="{5B061CD4-26DE-4246-B024-B5A7370D8E3A}" type="sibTrans" cxnId="{C63527C6-5B61-4120-80C2-F59B42B469D1}">
      <dgm:prSet/>
      <dgm:spPr/>
      <dgm:t>
        <a:bodyPr/>
        <a:lstStyle/>
        <a:p>
          <a:endParaRPr lang="en-GB"/>
        </a:p>
      </dgm:t>
    </dgm:pt>
    <dgm:pt modelId="{C9680686-A680-4660-B2EE-5B0FEE1A24A6}" type="pres">
      <dgm:prSet presAssocID="{93C07FCC-BB5A-4478-9236-7474D382E53F}" presName="Name0" presStyleCnt="0">
        <dgm:presLayoutVars>
          <dgm:dir/>
          <dgm:animLvl val="lvl"/>
          <dgm:resizeHandles val="exact"/>
        </dgm:presLayoutVars>
      </dgm:prSet>
      <dgm:spPr/>
    </dgm:pt>
    <dgm:pt modelId="{E8C3EF09-B427-4816-BB2E-AED0E7674C55}" type="pres">
      <dgm:prSet presAssocID="{B969A9E0-1078-411D-A12B-DC7FCDE3AAB6}" presName="linNode" presStyleCnt="0"/>
      <dgm:spPr/>
    </dgm:pt>
    <dgm:pt modelId="{5E55E03B-95A3-4E12-9BD8-C4C2A8BD14DE}" type="pres">
      <dgm:prSet presAssocID="{B969A9E0-1078-411D-A12B-DC7FCDE3AAB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690B547-C52E-4DB9-995E-DC81C6794F91}" type="pres">
      <dgm:prSet presAssocID="{B969A9E0-1078-411D-A12B-DC7FCDE3AAB6}" presName="descendantText" presStyleLbl="alignAccFollowNode1" presStyleIdx="0" presStyleCnt="1" custScaleY="91015">
        <dgm:presLayoutVars>
          <dgm:bulletEnabled val="1"/>
        </dgm:presLayoutVars>
      </dgm:prSet>
      <dgm:spPr/>
    </dgm:pt>
  </dgm:ptLst>
  <dgm:cxnLst>
    <dgm:cxn modelId="{72492715-220C-4B1B-AD3D-6BF8E51FEFA5}" type="presOf" srcId="{D8E39ED8-2A11-4A80-A386-5E38BF22138A}" destId="{0690B547-C52E-4DB9-995E-DC81C6794F91}" srcOrd="0" destOrd="0" presId="urn:microsoft.com/office/officeart/2005/8/layout/vList5"/>
    <dgm:cxn modelId="{C7D78C26-16EB-4C2E-B56D-C55DC5440B3D}" type="presOf" srcId="{B969A9E0-1078-411D-A12B-DC7FCDE3AAB6}" destId="{5E55E03B-95A3-4E12-9BD8-C4C2A8BD14DE}" srcOrd="0" destOrd="0" presId="urn:microsoft.com/office/officeart/2005/8/layout/vList5"/>
    <dgm:cxn modelId="{00C82580-27B7-42C7-891F-8E5CBBD45105}" srcId="{B969A9E0-1078-411D-A12B-DC7FCDE3AAB6}" destId="{D8E39ED8-2A11-4A80-A386-5E38BF22138A}" srcOrd="0" destOrd="0" parTransId="{50B62AAA-79F9-4C77-9310-07B9CDBDFF0A}" sibTransId="{0665827F-48F8-4E18-B9A3-10FCC2D7C696}"/>
    <dgm:cxn modelId="{0CCBE69E-EE3E-49BC-A06A-CAE068D9935D}" type="presOf" srcId="{FAF6F619-66B0-49D6-AF2F-BC345B0C0033}" destId="{0690B547-C52E-4DB9-995E-DC81C6794F91}" srcOrd="0" destOrd="2" presId="urn:microsoft.com/office/officeart/2005/8/layout/vList5"/>
    <dgm:cxn modelId="{10CB7AA5-4281-40D8-A51A-3FB4E3F7EA0F}" srcId="{93C07FCC-BB5A-4478-9236-7474D382E53F}" destId="{B969A9E0-1078-411D-A12B-DC7FCDE3AAB6}" srcOrd="0" destOrd="0" parTransId="{7728E1D8-C87B-4F27-AD0F-726A675ED749}" sibTransId="{F26D7440-2B5A-444A-8228-73CCB89506E5}"/>
    <dgm:cxn modelId="{126B4FAA-590B-4A56-8F25-86C3A341FB73}" type="presOf" srcId="{93C07FCC-BB5A-4478-9236-7474D382E53F}" destId="{C9680686-A680-4660-B2EE-5B0FEE1A24A6}" srcOrd="0" destOrd="0" presId="urn:microsoft.com/office/officeart/2005/8/layout/vList5"/>
    <dgm:cxn modelId="{C63527C6-5B61-4120-80C2-F59B42B469D1}" srcId="{B969A9E0-1078-411D-A12B-DC7FCDE3AAB6}" destId="{96C1B383-973F-453D-9E12-5BECE5D875ED}" srcOrd="1" destOrd="0" parTransId="{A01EA8F5-FAC3-45BF-A68B-D5053FEE1820}" sibTransId="{5B061CD4-26DE-4246-B024-B5A7370D8E3A}"/>
    <dgm:cxn modelId="{542B2AEA-88C3-4629-AE6D-9EBE088A8A29}" type="presOf" srcId="{96C1B383-973F-453D-9E12-5BECE5D875ED}" destId="{0690B547-C52E-4DB9-995E-DC81C6794F91}" srcOrd="0" destOrd="1" presId="urn:microsoft.com/office/officeart/2005/8/layout/vList5"/>
    <dgm:cxn modelId="{43C830FA-33FD-41FB-8E46-5A4E442E8B59}" srcId="{B969A9E0-1078-411D-A12B-DC7FCDE3AAB6}" destId="{FAF6F619-66B0-49D6-AF2F-BC345B0C0033}" srcOrd="2" destOrd="0" parTransId="{9CF07B5F-8F91-4869-B2C3-08F3201C8F8D}" sibTransId="{26AF6D29-F156-4F99-91DE-07CAE8B64226}"/>
    <dgm:cxn modelId="{D04F4A14-268A-451A-AC43-17B47329A9CB}" type="presParOf" srcId="{C9680686-A680-4660-B2EE-5B0FEE1A24A6}" destId="{E8C3EF09-B427-4816-BB2E-AED0E7674C55}" srcOrd="0" destOrd="0" presId="urn:microsoft.com/office/officeart/2005/8/layout/vList5"/>
    <dgm:cxn modelId="{B4A73F73-73C8-4B42-B9FC-CCECF9352F40}" type="presParOf" srcId="{E8C3EF09-B427-4816-BB2E-AED0E7674C55}" destId="{5E55E03B-95A3-4E12-9BD8-C4C2A8BD14DE}" srcOrd="0" destOrd="0" presId="urn:microsoft.com/office/officeart/2005/8/layout/vList5"/>
    <dgm:cxn modelId="{6A4A0969-4C01-415D-B920-E5EEF9E35629}" type="presParOf" srcId="{E8C3EF09-B427-4816-BB2E-AED0E7674C55}" destId="{0690B547-C52E-4DB9-995E-DC81C6794F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A37765-D546-498A-A277-54E6F2B34E5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C97179-0BE0-488D-8E2D-DD6CA7A3B05B}">
      <dgm:prSet/>
      <dgm:spPr/>
      <dgm:t>
        <a:bodyPr/>
        <a:lstStyle/>
        <a:p>
          <a:r>
            <a:rPr lang="pl-PL" b="1" baseline="0" dirty="0"/>
            <a:t>ZALETY</a:t>
          </a:r>
          <a:endParaRPr lang="pl-PL" b="1" dirty="0"/>
        </a:p>
      </dgm:t>
    </dgm:pt>
    <dgm:pt modelId="{8DDFE8FF-9DE0-44AF-94D0-9AB994540587}" type="parTrans" cxnId="{D826044A-DDED-4EDE-8E7D-F622D2E956B2}">
      <dgm:prSet/>
      <dgm:spPr/>
      <dgm:t>
        <a:bodyPr/>
        <a:lstStyle/>
        <a:p>
          <a:endParaRPr lang="en-GB"/>
        </a:p>
      </dgm:t>
    </dgm:pt>
    <dgm:pt modelId="{DEB77E16-9899-45A1-9E7C-7D9D0CB7E8F9}" type="sibTrans" cxnId="{D826044A-DDED-4EDE-8E7D-F622D2E956B2}">
      <dgm:prSet/>
      <dgm:spPr/>
      <dgm:t>
        <a:bodyPr/>
        <a:lstStyle/>
        <a:p>
          <a:endParaRPr lang="en-GB"/>
        </a:p>
      </dgm:t>
    </dgm:pt>
    <dgm:pt modelId="{36FF32CD-76BE-461E-A3A9-E0E1CF88199E}">
      <dgm:prSet/>
      <dgm:spPr/>
      <dgm:t>
        <a:bodyPr/>
        <a:lstStyle/>
        <a:p>
          <a:pPr algn="just"/>
          <a:r>
            <a:rPr lang="pl-PL" baseline="0" dirty="0"/>
            <a:t>GRUPA DYSPONUJE WIĘKSZĄ CAŁKOWITĄ WIEDZĄ NIŻ POJEDYNCZA OSOBA;</a:t>
          </a:r>
          <a:endParaRPr lang="pl-PL" dirty="0"/>
        </a:p>
      </dgm:t>
    </dgm:pt>
    <dgm:pt modelId="{1532E13F-4242-4373-822F-45194ECF32E0}" type="parTrans" cxnId="{CB53BEFF-528E-4D36-9493-663F290E92AA}">
      <dgm:prSet/>
      <dgm:spPr/>
      <dgm:t>
        <a:bodyPr/>
        <a:lstStyle/>
        <a:p>
          <a:endParaRPr lang="en-GB"/>
        </a:p>
      </dgm:t>
    </dgm:pt>
    <dgm:pt modelId="{B165BE52-9E7E-42AB-A925-57A23F513A57}" type="sibTrans" cxnId="{CB53BEFF-528E-4D36-9493-663F290E92AA}">
      <dgm:prSet/>
      <dgm:spPr/>
      <dgm:t>
        <a:bodyPr/>
        <a:lstStyle/>
        <a:p>
          <a:endParaRPr lang="en-GB"/>
        </a:p>
      </dgm:t>
    </dgm:pt>
    <dgm:pt modelId="{3203CFF1-9490-423D-BE5C-C17BBAE9823A}">
      <dgm:prSet/>
      <dgm:spPr/>
      <dgm:t>
        <a:bodyPr/>
        <a:lstStyle/>
        <a:p>
          <a:pPr algn="just"/>
          <a:r>
            <a:rPr lang="pl-PL" baseline="0" dirty="0"/>
            <a:t>GRUPA ZAPEWNIA RÓŻNE PERSPEKTYWY I PODEJŚCIA DO PROBLEMU DECYZYJNEGO, DZIĘKI ZRÓŻNICOWANIU WIEDZY, DOŚWIADCZENIA, UMIEJĘTNOŚCI, PRZEŻYĆ JEJ CZŁONKÓW;</a:t>
          </a:r>
          <a:endParaRPr lang="pl-PL" dirty="0"/>
        </a:p>
      </dgm:t>
    </dgm:pt>
    <dgm:pt modelId="{B64EC636-ADD7-4EE9-A7C5-819F6C82B27F}" type="parTrans" cxnId="{9042FA08-2083-44B7-8475-0EA422507502}">
      <dgm:prSet/>
      <dgm:spPr/>
      <dgm:t>
        <a:bodyPr/>
        <a:lstStyle/>
        <a:p>
          <a:endParaRPr lang="en-GB"/>
        </a:p>
      </dgm:t>
    </dgm:pt>
    <dgm:pt modelId="{535675A6-B59E-4AE0-840B-E83A450D469D}" type="sibTrans" cxnId="{9042FA08-2083-44B7-8475-0EA422507502}">
      <dgm:prSet/>
      <dgm:spPr/>
      <dgm:t>
        <a:bodyPr/>
        <a:lstStyle/>
        <a:p>
          <a:endParaRPr lang="en-GB"/>
        </a:p>
      </dgm:t>
    </dgm:pt>
    <dgm:pt modelId="{F2616E1C-CF83-49D4-8264-426D456EC143}">
      <dgm:prSet/>
      <dgm:spPr/>
      <dgm:t>
        <a:bodyPr/>
        <a:lstStyle/>
        <a:p>
          <a:pPr algn="just"/>
          <a:r>
            <a:rPr lang="pl-PL" baseline="0" dirty="0"/>
            <a:t>DECYDOWANIE GRUPOWE ZAPEWNIA UCZESTNICTWO I TYM SAMYM ZWIĘKSZA AKCEPTACJĘ DOKONANEGO WYBORU ORAZ POCZUCIE ODPOWIEDZIALNOŚCI ZA JEGO REALIZACJĘ;</a:t>
          </a:r>
          <a:endParaRPr lang="pl-PL" dirty="0"/>
        </a:p>
      </dgm:t>
    </dgm:pt>
    <dgm:pt modelId="{7CF818C5-AF42-46AF-B1F2-2BCFD74DF728}" type="parTrans" cxnId="{4B905236-A0CF-4A10-B8C3-A9A11F07A60F}">
      <dgm:prSet/>
      <dgm:spPr/>
      <dgm:t>
        <a:bodyPr/>
        <a:lstStyle/>
        <a:p>
          <a:endParaRPr lang="en-GB"/>
        </a:p>
      </dgm:t>
    </dgm:pt>
    <dgm:pt modelId="{7BD087BC-59CC-4956-96EA-71F2EAA8D2E7}" type="sibTrans" cxnId="{4B905236-A0CF-4A10-B8C3-A9A11F07A60F}">
      <dgm:prSet/>
      <dgm:spPr/>
      <dgm:t>
        <a:bodyPr/>
        <a:lstStyle/>
        <a:p>
          <a:endParaRPr lang="en-GB"/>
        </a:p>
      </dgm:t>
    </dgm:pt>
    <dgm:pt modelId="{F8043C3E-3BD7-465D-BFFC-21E969E0B0BF}">
      <dgm:prSet/>
      <dgm:spPr/>
      <dgm:t>
        <a:bodyPr/>
        <a:lstStyle/>
        <a:p>
          <a:pPr algn="just"/>
          <a:r>
            <a:rPr lang="pl-PL" baseline="0" dirty="0"/>
            <a:t>DECYDOWANIE GRUPOWE ZWIĘKSZA ZROZUMIENIE WYBRANEGO KIERUNKU DZIAŁANIA I ZMNIEJSZA PRAWDOPODOBIEŃSTWO WYSTĄPIENIA NIEPOROZUMIEŃ W CZASIE REALIZACJI. </a:t>
          </a:r>
          <a:endParaRPr lang="pl-PL" dirty="0"/>
        </a:p>
      </dgm:t>
    </dgm:pt>
    <dgm:pt modelId="{13913714-88D7-4BE6-8288-1CCBC58581E3}" type="parTrans" cxnId="{6BFAE074-896C-44C1-B328-5867B5CD8DBC}">
      <dgm:prSet/>
      <dgm:spPr/>
      <dgm:t>
        <a:bodyPr/>
        <a:lstStyle/>
        <a:p>
          <a:endParaRPr lang="en-GB"/>
        </a:p>
      </dgm:t>
    </dgm:pt>
    <dgm:pt modelId="{75BDFE7A-9CF4-4AF4-9721-5EDE13B849FD}" type="sibTrans" cxnId="{6BFAE074-896C-44C1-B328-5867B5CD8DBC}">
      <dgm:prSet/>
      <dgm:spPr/>
      <dgm:t>
        <a:bodyPr/>
        <a:lstStyle/>
        <a:p>
          <a:endParaRPr lang="en-GB"/>
        </a:p>
      </dgm:t>
    </dgm:pt>
    <dgm:pt modelId="{EDD6E3D9-6C65-45FD-9B1F-4A37C343B115}" type="pres">
      <dgm:prSet presAssocID="{80A37765-D546-498A-A277-54E6F2B34E53}" presName="linear" presStyleCnt="0">
        <dgm:presLayoutVars>
          <dgm:animLvl val="lvl"/>
          <dgm:resizeHandles val="exact"/>
        </dgm:presLayoutVars>
      </dgm:prSet>
      <dgm:spPr/>
    </dgm:pt>
    <dgm:pt modelId="{D18E598B-7FB0-4DEF-9AE1-3B08D5FC8507}" type="pres">
      <dgm:prSet presAssocID="{64C97179-0BE0-488D-8E2D-DD6CA7A3B05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E04CD43-8D7A-4902-9485-F4C66CDA0E6D}" type="pres">
      <dgm:prSet presAssocID="{64C97179-0BE0-488D-8E2D-DD6CA7A3B05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1E69701-544F-4601-93E4-4F5541C7E92B}" type="presOf" srcId="{64C97179-0BE0-488D-8E2D-DD6CA7A3B05B}" destId="{D18E598B-7FB0-4DEF-9AE1-3B08D5FC8507}" srcOrd="0" destOrd="0" presId="urn:microsoft.com/office/officeart/2005/8/layout/vList2"/>
    <dgm:cxn modelId="{9042FA08-2083-44B7-8475-0EA422507502}" srcId="{64C97179-0BE0-488D-8E2D-DD6CA7A3B05B}" destId="{3203CFF1-9490-423D-BE5C-C17BBAE9823A}" srcOrd="1" destOrd="0" parTransId="{B64EC636-ADD7-4EE9-A7C5-819F6C82B27F}" sibTransId="{535675A6-B59E-4AE0-840B-E83A450D469D}"/>
    <dgm:cxn modelId="{B71F3417-04FA-4FB3-91BB-8C90E7089B50}" type="presOf" srcId="{80A37765-D546-498A-A277-54E6F2B34E53}" destId="{EDD6E3D9-6C65-45FD-9B1F-4A37C343B115}" srcOrd="0" destOrd="0" presId="urn:microsoft.com/office/officeart/2005/8/layout/vList2"/>
    <dgm:cxn modelId="{4B905236-A0CF-4A10-B8C3-A9A11F07A60F}" srcId="{64C97179-0BE0-488D-8E2D-DD6CA7A3B05B}" destId="{F2616E1C-CF83-49D4-8264-426D456EC143}" srcOrd="2" destOrd="0" parTransId="{7CF818C5-AF42-46AF-B1F2-2BCFD74DF728}" sibTransId="{7BD087BC-59CC-4956-96EA-71F2EAA8D2E7}"/>
    <dgm:cxn modelId="{0235573A-5798-4798-AC0C-65E60EC49883}" type="presOf" srcId="{36FF32CD-76BE-461E-A3A9-E0E1CF88199E}" destId="{0E04CD43-8D7A-4902-9485-F4C66CDA0E6D}" srcOrd="0" destOrd="0" presId="urn:microsoft.com/office/officeart/2005/8/layout/vList2"/>
    <dgm:cxn modelId="{D826044A-DDED-4EDE-8E7D-F622D2E956B2}" srcId="{80A37765-D546-498A-A277-54E6F2B34E53}" destId="{64C97179-0BE0-488D-8E2D-DD6CA7A3B05B}" srcOrd="0" destOrd="0" parTransId="{8DDFE8FF-9DE0-44AF-94D0-9AB994540587}" sibTransId="{DEB77E16-9899-45A1-9E7C-7D9D0CB7E8F9}"/>
    <dgm:cxn modelId="{6BFAE074-896C-44C1-B328-5867B5CD8DBC}" srcId="{64C97179-0BE0-488D-8E2D-DD6CA7A3B05B}" destId="{F8043C3E-3BD7-465D-BFFC-21E969E0B0BF}" srcOrd="3" destOrd="0" parTransId="{13913714-88D7-4BE6-8288-1CCBC58581E3}" sibTransId="{75BDFE7A-9CF4-4AF4-9721-5EDE13B849FD}"/>
    <dgm:cxn modelId="{3551F6D4-B3DF-4FAD-8B82-8857B48F00C1}" type="presOf" srcId="{F2616E1C-CF83-49D4-8264-426D456EC143}" destId="{0E04CD43-8D7A-4902-9485-F4C66CDA0E6D}" srcOrd="0" destOrd="2" presId="urn:microsoft.com/office/officeart/2005/8/layout/vList2"/>
    <dgm:cxn modelId="{82487BE4-A12E-46D2-92BB-B27CF19E9474}" type="presOf" srcId="{3203CFF1-9490-423D-BE5C-C17BBAE9823A}" destId="{0E04CD43-8D7A-4902-9485-F4C66CDA0E6D}" srcOrd="0" destOrd="1" presId="urn:microsoft.com/office/officeart/2005/8/layout/vList2"/>
    <dgm:cxn modelId="{3BFA88FF-FC52-4885-ADA7-4C25A9A288E1}" type="presOf" srcId="{F8043C3E-3BD7-465D-BFFC-21E969E0B0BF}" destId="{0E04CD43-8D7A-4902-9485-F4C66CDA0E6D}" srcOrd="0" destOrd="3" presId="urn:microsoft.com/office/officeart/2005/8/layout/vList2"/>
    <dgm:cxn modelId="{CB53BEFF-528E-4D36-9493-663F290E92AA}" srcId="{64C97179-0BE0-488D-8E2D-DD6CA7A3B05B}" destId="{36FF32CD-76BE-461E-A3A9-E0E1CF88199E}" srcOrd="0" destOrd="0" parTransId="{1532E13F-4242-4373-822F-45194ECF32E0}" sibTransId="{B165BE52-9E7E-42AB-A925-57A23F513A57}"/>
    <dgm:cxn modelId="{B35E9E2D-DE06-4C9E-980E-396E43F89A00}" type="presParOf" srcId="{EDD6E3D9-6C65-45FD-9B1F-4A37C343B115}" destId="{D18E598B-7FB0-4DEF-9AE1-3B08D5FC8507}" srcOrd="0" destOrd="0" presId="urn:microsoft.com/office/officeart/2005/8/layout/vList2"/>
    <dgm:cxn modelId="{3976EB03-9D55-4AAE-BB8F-6FE7CE400C2E}" type="presParOf" srcId="{EDD6E3D9-6C65-45FD-9B1F-4A37C343B115}" destId="{0E04CD43-8D7A-4902-9485-F4C66CDA0E6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3E10A6-F9FD-4643-955B-0D6C22BCFC1F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5194EC7-E2B3-4B1B-8FAD-4C4EC073BA76}">
      <dgm:prSet/>
      <dgm:spPr/>
      <dgm:t>
        <a:bodyPr/>
        <a:lstStyle/>
        <a:p>
          <a:r>
            <a:rPr lang="pl-PL" baseline="0"/>
            <a:t>WADY</a:t>
          </a:r>
          <a:endParaRPr lang="pl-PL"/>
        </a:p>
      </dgm:t>
    </dgm:pt>
    <dgm:pt modelId="{26A2EF12-281D-446D-A3E4-76423A01CC40}" type="parTrans" cxnId="{E0AB8360-CD46-45A0-97EB-CBC6DF185AF7}">
      <dgm:prSet/>
      <dgm:spPr/>
      <dgm:t>
        <a:bodyPr/>
        <a:lstStyle/>
        <a:p>
          <a:endParaRPr lang="en-GB"/>
        </a:p>
      </dgm:t>
    </dgm:pt>
    <dgm:pt modelId="{23FAD267-7C52-4D24-862A-C0E7A12912B1}" type="sibTrans" cxnId="{E0AB8360-CD46-45A0-97EB-CBC6DF185AF7}">
      <dgm:prSet/>
      <dgm:spPr/>
      <dgm:t>
        <a:bodyPr/>
        <a:lstStyle/>
        <a:p>
          <a:endParaRPr lang="en-GB"/>
        </a:p>
      </dgm:t>
    </dgm:pt>
    <dgm:pt modelId="{9FBD32D7-7D68-4BB1-A42D-D19EA9AB2D00}">
      <dgm:prSet/>
      <dgm:spPr/>
      <dgm:t>
        <a:bodyPr/>
        <a:lstStyle/>
        <a:p>
          <a:pPr algn="just"/>
          <a:r>
            <a:rPr lang="pl-PL" baseline="0" dirty="0"/>
            <a:t>DŁUŻSZY CZAS NIEZBĘDNY DO PODJĘCIA DECYZJI;</a:t>
          </a:r>
          <a:endParaRPr lang="pl-PL" dirty="0"/>
        </a:p>
      </dgm:t>
    </dgm:pt>
    <dgm:pt modelId="{668BA152-BEC1-4176-ADBD-6064B21F111B}" type="parTrans" cxnId="{4A14D9AE-1399-4884-A545-937752A717E4}">
      <dgm:prSet/>
      <dgm:spPr/>
      <dgm:t>
        <a:bodyPr/>
        <a:lstStyle/>
        <a:p>
          <a:endParaRPr lang="en-GB"/>
        </a:p>
      </dgm:t>
    </dgm:pt>
    <dgm:pt modelId="{E5C0CBB0-5299-4CA0-B003-27DC306FABD9}" type="sibTrans" cxnId="{4A14D9AE-1399-4884-A545-937752A717E4}">
      <dgm:prSet/>
      <dgm:spPr/>
      <dgm:t>
        <a:bodyPr/>
        <a:lstStyle/>
        <a:p>
          <a:endParaRPr lang="en-GB"/>
        </a:p>
      </dgm:t>
    </dgm:pt>
    <dgm:pt modelId="{20DF8E74-3453-4B1C-A46A-787D816CEF85}">
      <dgm:prSet/>
      <dgm:spPr/>
      <dgm:t>
        <a:bodyPr/>
        <a:lstStyle/>
        <a:p>
          <a:pPr algn="just"/>
          <a:r>
            <a:rPr lang="pl-PL" baseline="0" dirty="0"/>
            <a:t>MOŻLIWOŚĆ ZDOMINOWANIA DYSKUSJI GRUPOWEJ I PROCESU WYBORU KIERUNKU DZIAŁANIA PRZEZ JEDNOSTKĘ LUB JEDNOSTKI;</a:t>
          </a:r>
          <a:endParaRPr lang="pl-PL" dirty="0"/>
        </a:p>
      </dgm:t>
    </dgm:pt>
    <dgm:pt modelId="{F09F8BC4-9691-4780-8F83-9BC71DD49063}" type="parTrans" cxnId="{E9CCBE19-3D4F-4305-B339-C84929B470E8}">
      <dgm:prSet/>
      <dgm:spPr/>
      <dgm:t>
        <a:bodyPr/>
        <a:lstStyle/>
        <a:p>
          <a:endParaRPr lang="en-GB"/>
        </a:p>
      </dgm:t>
    </dgm:pt>
    <dgm:pt modelId="{C1D451A7-1593-489B-B909-481F8D835E4F}" type="sibTrans" cxnId="{E9CCBE19-3D4F-4305-B339-C84929B470E8}">
      <dgm:prSet/>
      <dgm:spPr/>
      <dgm:t>
        <a:bodyPr/>
        <a:lstStyle/>
        <a:p>
          <a:endParaRPr lang="en-GB"/>
        </a:p>
      </dgm:t>
    </dgm:pt>
    <dgm:pt modelId="{DB95B26D-DFDB-4180-A219-78A79BCF0B21}">
      <dgm:prSet/>
      <dgm:spPr/>
      <dgm:t>
        <a:bodyPr/>
        <a:lstStyle/>
        <a:p>
          <a:pPr algn="just"/>
          <a:r>
            <a:rPr lang="pl-PL" baseline="0" dirty="0"/>
            <a:t>CZĘSTO W TRAKCIE DYSKUSJI ZOSTAJE ZAAKCEPTOWANY PIERWSZY KIERUNEK DZIAŁANIA, A POZOSTAŁE JUŻ NIE MAJĄ SZANSY PRZEBICIA;</a:t>
          </a:r>
          <a:endParaRPr lang="pl-PL" dirty="0"/>
        </a:p>
      </dgm:t>
    </dgm:pt>
    <dgm:pt modelId="{EF9B2D8B-469F-4D55-9DD9-7D32307AE1A9}" type="parTrans" cxnId="{1FB1587F-2CD5-46A2-A740-BB0A1FFEAE01}">
      <dgm:prSet/>
      <dgm:spPr/>
      <dgm:t>
        <a:bodyPr/>
        <a:lstStyle/>
        <a:p>
          <a:endParaRPr lang="en-GB"/>
        </a:p>
      </dgm:t>
    </dgm:pt>
    <dgm:pt modelId="{B2AD6057-E22D-4024-9D76-AB159E589918}" type="sibTrans" cxnId="{1FB1587F-2CD5-46A2-A740-BB0A1FFEAE01}">
      <dgm:prSet/>
      <dgm:spPr/>
      <dgm:t>
        <a:bodyPr/>
        <a:lstStyle/>
        <a:p>
          <a:endParaRPr lang="en-GB"/>
        </a:p>
      </dgm:t>
    </dgm:pt>
    <dgm:pt modelId="{F0AA5ABA-F61F-4303-8BC6-B42535B6BED5}">
      <dgm:prSet/>
      <dgm:spPr/>
      <dgm:t>
        <a:bodyPr/>
        <a:lstStyle/>
        <a:p>
          <a:pPr algn="just"/>
          <a:r>
            <a:rPr lang="pl-PL" baseline="0"/>
            <a:t>PREFERENCJE CZŁONKÓW GRUPY BIORĄ GÓRĘ NAD DĄŻENIEM DO ZNALEZIENIA NAJLEPSZEGO ROZWIĄZANIA – DECYZJA JEST KOMPROMISOWA, O NISKIEJ JAKOŚCI;</a:t>
          </a:r>
          <a:endParaRPr lang="pl-PL"/>
        </a:p>
      </dgm:t>
    </dgm:pt>
    <dgm:pt modelId="{D4A85D96-3C48-40DC-95AD-E681CAAE163B}" type="parTrans" cxnId="{BD68C1FA-D6F2-471C-B887-1B33D0FDC353}">
      <dgm:prSet/>
      <dgm:spPr/>
      <dgm:t>
        <a:bodyPr/>
        <a:lstStyle/>
        <a:p>
          <a:endParaRPr lang="en-GB"/>
        </a:p>
      </dgm:t>
    </dgm:pt>
    <dgm:pt modelId="{4FD7B59E-58DF-4113-A798-322D55FAED92}" type="sibTrans" cxnId="{BD68C1FA-D6F2-471C-B887-1B33D0FDC353}">
      <dgm:prSet/>
      <dgm:spPr/>
      <dgm:t>
        <a:bodyPr/>
        <a:lstStyle/>
        <a:p>
          <a:endParaRPr lang="en-GB"/>
        </a:p>
      </dgm:t>
    </dgm:pt>
    <dgm:pt modelId="{2FDC95DE-003E-4C31-8FFC-70F90DB85F90}">
      <dgm:prSet/>
      <dgm:spPr/>
      <dgm:t>
        <a:bodyPr/>
        <a:lstStyle/>
        <a:p>
          <a:pPr algn="just"/>
          <a:r>
            <a:rPr lang="pl-PL" b="1" baseline="0" dirty="0"/>
            <a:t>WYWIERANY NACISK NA JEDNOSTKI</a:t>
          </a:r>
          <a:r>
            <a:rPr lang="pl-PL" baseline="0" dirty="0"/>
            <a:t>;</a:t>
          </a:r>
          <a:endParaRPr lang="pl-PL" dirty="0"/>
        </a:p>
      </dgm:t>
    </dgm:pt>
    <dgm:pt modelId="{C28652C5-6C8E-43C5-9F96-129ED72E3E0A}" type="parTrans" cxnId="{6B2C3220-10CB-4FEB-AE54-F40DABE07FAA}">
      <dgm:prSet/>
      <dgm:spPr/>
      <dgm:t>
        <a:bodyPr/>
        <a:lstStyle/>
        <a:p>
          <a:endParaRPr lang="en-GB"/>
        </a:p>
      </dgm:t>
    </dgm:pt>
    <dgm:pt modelId="{48D505FD-3ABE-4BE4-BAD5-E742F7016247}" type="sibTrans" cxnId="{6B2C3220-10CB-4FEB-AE54-F40DABE07FAA}">
      <dgm:prSet/>
      <dgm:spPr/>
      <dgm:t>
        <a:bodyPr/>
        <a:lstStyle/>
        <a:p>
          <a:endParaRPr lang="en-GB"/>
        </a:p>
      </dgm:t>
    </dgm:pt>
    <dgm:pt modelId="{BDAC8D07-0BA3-47EA-9A88-AE1C6D6D11D1}">
      <dgm:prSet/>
      <dgm:spPr/>
      <dgm:t>
        <a:bodyPr/>
        <a:lstStyle/>
        <a:p>
          <a:pPr algn="just"/>
          <a:r>
            <a:rPr lang="pl-PL" baseline="0" dirty="0"/>
            <a:t>DECYZJE GRUPOWE SĄ BARDZIEJ SKRAJNE – RYZYKOWNE LUB OSTROŻNE; EFEKT POLARYZACJI GRUPOWEJ.</a:t>
          </a:r>
          <a:endParaRPr lang="pl-PL" dirty="0"/>
        </a:p>
      </dgm:t>
    </dgm:pt>
    <dgm:pt modelId="{9154D513-468C-49F1-AF94-153755935B0A}" type="parTrans" cxnId="{E340F2F1-8FAB-4591-AED2-7EF2E47112E6}">
      <dgm:prSet/>
      <dgm:spPr/>
      <dgm:t>
        <a:bodyPr/>
        <a:lstStyle/>
        <a:p>
          <a:endParaRPr lang="en-GB"/>
        </a:p>
      </dgm:t>
    </dgm:pt>
    <dgm:pt modelId="{8A88975D-AEC5-49AC-9B12-5CE0079E3C6B}" type="sibTrans" cxnId="{E340F2F1-8FAB-4591-AED2-7EF2E47112E6}">
      <dgm:prSet/>
      <dgm:spPr/>
      <dgm:t>
        <a:bodyPr/>
        <a:lstStyle/>
        <a:p>
          <a:endParaRPr lang="en-GB"/>
        </a:p>
      </dgm:t>
    </dgm:pt>
    <dgm:pt modelId="{E53AF39E-4F0A-4ADB-A21E-67A9A8B88E98}" type="pres">
      <dgm:prSet presAssocID="{353E10A6-F9FD-4643-955B-0D6C22BCFC1F}" presName="Name0" presStyleCnt="0">
        <dgm:presLayoutVars>
          <dgm:dir/>
          <dgm:animLvl val="lvl"/>
          <dgm:resizeHandles val="exact"/>
        </dgm:presLayoutVars>
      </dgm:prSet>
      <dgm:spPr/>
    </dgm:pt>
    <dgm:pt modelId="{4A26262D-AF99-479D-BBBE-052C98B3FCE8}" type="pres">
      <dgm:prSet presAssocID="{E5194EC7-E2B3-4B1B-8FAD-4C4EC073BA76}" presName="linNode" presStyleCnt="0"/>
      <dgm:spPr/>
    </dgm:pt>
    <dgm:pt modelId="{41D5451F-7B38-45C9-8D36-7525F83CF7B1}" type="pres">
      <dgm:prSet presAssocID="{E5194EC7-E2B3-4B1B-8FAD-4C4EC073BA7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74D2A9C-28F4-466B-955A-A9DBE84DA37C}" type="pres">
      <dgm:prSet presAssocID="{E5194EC7-E2B3-4B1B-8FAD-4C4EC073BA7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86C9415-8A50-409B-96FD-B43EE982DFDD}" type="presOf" srcId="{9FBD32D7-7D68-4BB1-A42D-D19EA9AB2D00}" destId="{B74D2A9C-28F4-466B-955A-A9DBE84DA37C}" srcOrd="0" destOrd="0" presId="urn:microsoft.com/office/officeart/2005/8/layout/vList5"/>
    <dgm:cxn modelId="{CFDBC316-5789-4FCF-A79B-4D22DD4EF246}" type="presOf" srcId="{DB95B26D-DFDB-4180-A219-78A79BCF0B21}" destId="{B74D2A9C-28F4-466B-955A-A9DBE84DA37C}" srcOrd="0" destOrd="2" presId="urn:microsoft.com/office/officeart/2005/8/layout/vList5"/>
    <dgm:cxn modelId="{E9CCBE19-3D4F-4305-B339-C84929B470E8}" srcId="{E5194EC7-E2B3-4B1B-8FAD-4C4EC073BA76}" destId="{20DF8E74-3453-4B1C-A46A-787D816CEF85}" srcOrd="1" destOrd="0" parTransId="{F09F8BC4-9691-4780-8F83-9BC71DD49063}" sibTransId="{C1D451A7-1593-489B-B909-481F8D835E4F}"/>
    <dgm:cxn modelId="{3F87581D-E7AA-4726-91CE-30A8306B2D2B}" type="presOf" srcId="{353E10A6-F9FD-4643-955B-0D6C22BCFC1F}" destId="{E53AF39E-4F0A-4ADB-A21E-67A9A8B88E98}" srcOrd="0" destOrd="0" presId="urn:microsoft.com/office/officeart/2005/8/layout/vList5"/>
    <dgm:cxn modelId="{6B2C3220-10CB-4FEB-AE54-F40DABE07FAA}" srcId="{E5194EC7-E2B3-4B1B-8FAD-4C4EC073BA76}" destId="{2FDC95DE-003E-4C31-8FFC-70F90DB85F90}" srcOrd="4" destOrd="0" parTransId="{C28652C5-6C8E-43C5-9F96-129ED72E3E0A}" sibTransId="{48D505FD-3ABE-4BE4-BAD5-E742F7016247}"/>
    <dgm:cxn modelId="{E0AB8360-CD46-45A0-97EB-CBC6DF185AF7}" srcId="{353E10A6-F9FD-4643-955B-0D6C22BCFC1F}" destId="{E5194EC7-E2B3-4B1B-8FAD-4C4EC073BA76}" srcOrd="0" destOrd="0" parTransId="{26A2EF12-281D-446D-A3E4-76423A01CC40}" sibTransId="{23FAD267-7C52-4D24-862A-C0E7A12912B1}"/>
    <dgm:cxn modelId="{61B9E655-82B4-40DA-A84D-D7912C35FCD7}" type="presOf" srcId="{20DF8E74-3453-4B1C-A46A-787D816CEF85}" destId="{B74D2A9C-28F4-466B-955A-A9DBE84DA37C}" srcOrd="0" destOrd="1" presId="urn:microsoft.com/office/officeart/2005/8/layout/vList5"/>
    <dgm:cxn modelId="{6F28E778-51B3-4A10-BA29-EF4FB68369C6}" type="presOf" srcId="{BDAC8D07-0BA3-47EA-9A88-AE1C6D6D11D1}" destId="{B74D2A9C-28F4-466B-955A-A9DBE84DA37C}" srcOrd="0" destOrd="5" presId="urn:microsoft.com/office/officeart/2005/8/layout/vList5"/>
    <dgm:cxn modelId="{051EE65A-2733-4CFC-932A-7B8D2AEFB12A}" type="presOf" srcId="{E5194EC7-E2B3-4B1B-8FAD-4C4EC073BA76}" destId="{41D5451F-7B38-45C9-8D36-7525F83CF7B1}" srcOrd="0" destOrd="0" presId="urn:microsoft.com/office/officeart/2005/8/layout/vList5"/>
    <dgm:cxn modelId="{1FB1587F-2CD5-46A2-A740-BB0A1FFEAE01}" srcId="{E5194EC7-E2B3-4B1B-8FAD-4C4EC073BA76}" destId="{DB95B26D-DFDB-4180-A219-78A79BCF0B21}" srcOrd="2" destOrd="0" parTransId="{EF9B2D8B-469F-4D55-9DD9-7D32307AE1A9}" sibTransId="{B2AD6057-E22D-4024-9D76-AB159E589918}"/>
    <dgm:cxn modelId="{B6496C81-4DAA-44F3-871D-571B62FE620C}" type="presOf" srcId="{2FDC95DE-003E-4C31-8FFC-70F90DB85F90}" destId="{B74D2A9C-28F4-466B-955A-A9DBE84DA37C}" srcOrd="0" destOrd="4" presId="urn:microsoft.com/office/officeart/2005/8/layout/vList5"/>
    <dgm:cxn modelId="{4A14D9AE-1399-4884-A545-937752A717E4}" srcId="{E5194EC7-E2B3-4B1B-8FAD-4C4EC073BA76}" destId="{9FBD32D7-7D68-4BB1-A42D-D19EA9AB2D00}" srcOrd="0" destOrd="0" parTransId="{668BA152-BEC1-4176-ADBD-6064B21F111B}" sibTransId="{E5C0CBB0-5299-4CA0-B003-27DC306FABD9}"/>
    <dgm:cxn modelId="{B14D79E7-561C-41AC-AF71-074C41483B46}" type="presOf" srcId="{F0AA5ABA-F61F-4303-8BC6-B42535B6BED5}" destId="{B74D2A9C-28F4-466B-955A-A9DBE84DA37C}" srcOrd="0" destOrd="3" presId="urn:microsoft.com/office/officeart/2005/8/layout/vList5"/>
    <dgm:cxn modelId="{E340F2F1-8FAB-4591-AED2-7EF2E47112E6}" srcId="{E5194EC7-E2B3-4B1B-8FAD-4C4EC073BA76}" destId="{BDAC8D07-0BA3-47EA-9A88-AE1C6D6D11D1}" srcOrd="5" destOrd="0" parTransId="{9154D513-468C-49F1-AF94-153755935B0A}" sibTransId="{8A88975D-AEC5-49AC-9B12-5CE0079E3C6B}"/>
    <dgm:cxn modelId="{BD68C1FA-D6F2-471C-B887-1B33D0FDC353}" srcId="{E5194EC7-E2B3-4B1B-8FAD-4C4EC073BA76}" destId="{F0AA5ABA-F61F-4303-8BC6-B42535B6BED5}" srcOrd="3" destOrd="0" parTransId="{D4A85D96-3C48-40DC-95AD-E681CAAE163B}" sibTransId="{4FD7B59E-58DF-4113-A798-322D55FAED92}"/>
    <dgm:cxn modelId="{D00C9DC4-DBDF-415F-983C-C0EDE44C4118}" type="presParOf" srcId="{E53AF39E-4F0A-4ADB-A21E-67A9A8B88E98}" destId="{4A26262D-AF99-479D-BBBE-052C98B3FCE8}" srcOrd="0" destOrd="0" presId="urn:microsoft.com/office/officeart/2005/8/layout/vList5"/>
    <dgm:cxn modelId="{469AD945-74CA-493E-BEAE-C8F429105012}" type="presParOf" srcId="{4A26262D-AF99-479D-BBBE-052C98B3FCE8}" destId="{41D5451F-7B38-45C9-8D36-7525F83CF7B1}" srcOrd="0" destOrd="0" presId="urn:microsoft.com/office/officeart/2005/8/layout/vList5"/>
    <dgm:cxn modelId="{558C7988-0ED0-41D7-AD5A-128E1D1164F6}" type="presParOf" srcId="{4A26262D-AF99-479D-BBBE-052C98B3FCE8}" destId="{B74D2A9C-28F4-466B-955A-A9DBE84DA3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AC42CF-6537-436F-9AB6-92E82AD9858C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97B1FF-BEC7-44D6-88B9-CABB622B5E05}">
      <dgm:prSet phldrT="[Tekst]"/>
      <dgm:spPr/>
      <dgm:t>
        <a:bodyPr/>
        <a:lstStyle/>
        <a:p>
          <a:r>
            <a:rPr lang="pl-PL" b="1" dirty="0"/>
            <a:t>ELEMENTY W STRUKTURZE PROBLEMU DECYZYJNEGO</a:t>
          </a:r>
          <a:endParaRPr lang="en-GB" b="1" dirty="0"/>
        </a:p>
      </dgm:t>
    </dgm:pt>
    <dgm:pt modelId="{103C2053-0D2F-44DD-9104-42699EE11FF0}" type="parTrans" cxnId="{50F5C96B-1368-40A6-B673-DDA7B4941679}">
      <dgm:prSet/>
      <dgm:spPr/>
      <dgm:t>
        <a:bodyPr/>
        <a:lstStyle/>
        <a:p>
          <a:endParaRPr lang="en-GB"/>
        </a:p>
      </dgm:t>
    </dgm:pt>
    <dgm:pt modelId="{0B829B72-F0F7-46E6-A08C-D320F70753AE}" type="sibTrans" cxnId="{50F5C96B-1368-40A6-B673-DDA7B4941679}">
      <dgm:prSet/>
      <dgm:spPr/>
      <dgm:t>
        <a:bodyPr/>
        <a:lstStyle/>
        <a:p>
          <a:endParaRPr lang="en-GB"/>
        </a:p>
      </dgm:t>
    </dgm:pt>
    <dgm:pt modelId="{64835C15-8C52-49D2-B7F1-7C0C3BC7338E}">
      <dgm:prSet phldrT="[Tekst]"/>
      <dgm:spPr/>
      <dgm:t>
        <a:bodyPr/>
        <a:lstStyle/>
        <a:p>
          <a:r>
            <a:rPr lang="pl-PL"/>
            <a:t>PODMIOT PODEJMUJĄCY DECYZJĘ</a:t>
          </a:r>
          <a:endParaRPr lang="en-GB" dirty="0"/>
        </a:p>
      </dgm:t>
    </dgm:pt>
    <dgm:pt modelId="{65C99F15-C024-4AA5-B5B3-C5287147509F}" type="parTrans" cxnId="{72B46319-FF3C-4536-9D16-2721A78B623B}">
      <dgm:prSet/>
      <dgm:spPr/>
      <dgm:t>
        <a:bodyPr/>
        <a:lstStyle/>
        <a:p>
          <a:endParaRPr lang="en-GB"/>
        </a:p>
      </dgm:t>
    </dgm:pt>
    <dgm:pt modelId="{42FDA6AA-DAB1-4C51-B273-67A28691FCC7}" type="sibTrans" cxnId="{72B46319-FF3C-4536-9D16-2721A78B623B}">
      <dgm:prSet/>
      <dgm:spPr/>
      <dgm:t>
        <a:bodyPr/>
        <a:lstStyle/>
        <a:p>
          <a:endParaRPr lang="en-GB"/>
        </a:p>
      </dgm:t>
    </dgm:pt>
    <dgm:pt modelId="{6B3E7622-A86C-4219-B328-92765859AF46}">
      <dgm:prSet phldrT="[Tekst]"/>
      <dgm:spPr/>
      <dgm:t>
        <a:bodyPr/>
        <a:lstStyle/>
        <a:p>
          <a:r>
            <a:rPr lang="pl-PL"/>
            <a:t>ZBIÓR KIERUNKÓW DZIAŁANIA</a:t>
          </a:r>
          <a:endParaRPr lang="en-GB" dirty="0"/>
        </a:p>
      </dgm:t>
    </dgm:pt>
    <dgm:pt modelId="{E249C709-C5A1-4E2A-AB36-BBB832F2BA48}" type="parTrans" cxnId="{43399854-D58F-4086-B447-FCF152889204}">
      <dgm:prSet/>
      <dgm:spPr/>
      <dgm:t>
        <a:bodyPr/>
        <a:lstStyle/>
        <a:p>
          <a:endParaRPr lang="en-GB"/>
        </a:p>
      </dgm:t>
    </dgm:pt>
    <dgm:pt modelId="{A447291B-25AA-43F9-B21F-43E4F760FDC0}" type="sibTrans" cxnId="{43399854-D58F-4086-B447-FCF152889204}">
      <dgm:prSet/>
      <dgm:spPr/>
      <dgm:t>
        <a:bodyPr/>
        <a:lstStyle/>
        <a:p>
          <a:endParaRPr lang="en-GB"/>
        </a:p>
      </dgm:t>
    </dgm:pt>
    <dgm:pt modelId="{9DCB9AB3-31CD-417B-8D93-105C29F4AA00}">
      <dgm:prSet phldrT="[Tekst]"/>
      <dgm:spPr/>
      <dgm:t>
        <a:bodyPr/>
        <a:lstStyle/>
        <a:p>
          <a:r>
            <a:rPr lang="pl-PL"/>
            <a:t>ZBIÓR STANÓW ŚWIATA ZEWNĘTRZNEGO</a:t>
          </a:r>
          <a:endParaRPr lang="en-GB" dirty="0"/>
        </a:p>
      </dgm:t>
    </dgm:pt>
    <dgm:pt modelId="{69C55EAC-25B8-4A05-AF25-24BE2E195356}" type="parTrans" cxnId="{814C6F44-E13E-453B-BCF5-0002F8F27943}">
      <dgm:prSet/>
      <dgm:spPr/>
      <dgm:t>
        <a:bodyPr/>
        <a:lstStyle/>
        <a:p>
          <a:endParaRPr lang="en-GB"/>
        </a:p>
      </dgm:t>
    </dgm:pt>
    <dgm:pt modelId="{1C4B150E-36DE-4548-91AE-70FC9B9EB9A7}" type="sibTrans" cxnId="{814C6F44-E13E-453B-BCF5-0002F8F27943}">
      <dgm:prSet/>
      <dgm:spPr/>
      <dgm:t>
        <a:bodyPr/>
        <a:lstStyle/>
        <a:p>
          <a:endParaRPr lang="en-GB"/>
        </a:p>
      </dgm:t>
    </dgm:pt>
    <dgm:pt modelId="{C2141F7E-FF91-4E66-8C27-63FDC3801FCF}">
      <dgm:prSet phldrT="[Tekst]"/>
      <dgm:spPr/>
      <dgm:t>
        <a:bodyPr/>
        <a:lstStyle/>
        <a:p>
          <a:r>
            <a:rPr lang="pl-PL"/>
            <a:t>FUNKCJA KORZYŚCI</a:t>
          </a:r>
          <a:endParaRPr lang="en-GB" dirty="0"/>
        </a:p>
      </dgm:t>
    </dgm:pt>
    <dgm:pt modelId="{901568B5-82E6-4725-947A-CA5C03C3D804}" type="parTrans" cxnId="{9F072A93-3106-403B-BC02-29CAA0912387}">
      <dgm:prSet/>
      <dgm:spPr/>
      <dgm:t>
        <a:bodyPr/>
        <a:lstStyle/>
        <a:p>
          <a:endParaRPr lang="en-GB"/>
        </a:p>
      </dgm:t>
    </dgm:pt>
    <dgm:pt modelId="{1B2E6B4F-C0CC-42CE-A61B-37CDB35C311E}" type="sibTrans" cxnId="{9F072A93-3106-403B-BC02-29CAA0912387}">
      <dgm:prSet/>
      <dgm:spPr/>
      <dgm:t>
        <a:bodyPr/>
        <a:lstStyle/>
        <a:p>
          <a:endParaRPr lang="en-GB"/>
        </a:p>
      </dgm:t>
    </dgm:pt>
    <dgm:pt modelId="{C16D1EE8-EC56-4D59-8C60-FD19FAF99D3E}">
      <dgm:prSet/>
      <dgm:spPr/>
      <dgm:t>
        <a:bodyPr/>
        <a:lstStyle/>
        <a:p>
          <a:r>
            <a:rPr lang="pl-PL"/>
            <a:t>RYZYKO LUB NIEPEWNOŚĆ CO DO STANU ŚWIATA ZEWNĘTRZNEGO</a:t>
          </a:r>
          <a:endParaRPr lang="en-GB" dirty="0"/>
        </a:p>
      </dgm:t>
    </dgm:pt>
    <dgm:pt modelId="{5DAA48DD-2DED-4C4C-B088-EA2AAFB0D701}" type="parTrans" cxnId="{35B2D20C-CF4F-4EF5-948D-76987DA5403F}">
      <dgm:prSet/>
      <dgm:spPr/>
      <dgm:t>
        <a:bodyPr/>
        <a:lstStyle/>
        <a:p>
          <a:endParaRPr lang="en-GB"/>
        </a:p>
      </dgm:t>
    </dgm:pt>
    <dgm:pt modelId="{376A78FE-1AEF-426D-8C44-A423D3B52A40}" type="sibTrans" cxnId="{35B2D20C-CF4F-4EF5-948D-76987DA5403F}">
      <dgm:prSet/>
      <dgm:spPr/>
      <dgm:t>
        <a:bodyPr/>
        <a:lstStyle/>
        <a:p>
          <a:endParaRPr lang="en-GB"/>
        </a:p>
      </dgm:t>
    </dgm:pt>
    <dgm:pt modelId="{7F171B53-020E-40C3-ADC9-177B61C494F3}" type="pres">
      <dgm:prSet presAssocID="{C8AC42CF-6537-436F-9AB6-92E82AD9858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1023ED-55C2-47CF-B766-26ADC4CDF92E}" type="pres">
      <dgm:prSet presAssocID="{0997B1FF-BEC7-44D6-88B9-CABB622B5E05}" presName="centerShape" presStyleLbl="node0" presStyleIdx="0" presStyleCnt="1"/>
      <dgm:spPr/>
    </dgm:pt>
    <dgm:pt modelId="{FD90279A-A6CE-4AD0-883A-6154B46FB9E5}" type="pres">
      <dgm:prSet presAssocID="{65C99F15-C024-4AA5-B5B3-C5287147509F}" presName="parTrans" presStyleLbl="sibTrans2D1" presStyleIdx="0" presStyleCnt="5"/>
      <dgm:spPr/>
    </dgm:pt>
    <dgm:pt modelId="{BCABA434-9161-4CA9-8139-ABF5E8D9A971}" type="pres">
      <dgm:prSet presAssocID="{65C99F15-C024-4AA5-B5B3-C5287147509F}" presName="connectorText" presStyleLbl="sibTrans2D1" presStyleIdx="0" presStyleCnt="5"/>
      <dgm:spPr/>
    </dgm:pt>
    <dgm:pt modelId="{83F53113-D2BF-4049-AA08-A82F94D6F51F}" type="pres">
      <dgm:prSet presAssocID="{64835C15-8C52-49D2-B7F1-7C0C3BC7338E}" presName="node" presStyleLbl="node1" presStyleIdx="0" presStyleCnt="5">
        <dgm:presLayoutVars>
          <dgm:bulletEnabled val="1"/>
        </dgm:presLayoutVars>
      </dgm:prSet>
      <dgm:spPr/>
    </dgm:pt>
    <dgm:pt modelId="{1322F790-B6FC-455D-8A57-7971CCD5D886}" type="pres">
      <dgm:prSet presAssocID="{E249C709-C5A1-4E2A-AB36-BBB832F2BA48}" presName="parTrans" presStyleLbl="sibTrans2D1" presStyleIdx="1" presStyleCnt="5"/>
      <dgm:spPr/>
    </dgm:pt>
    <dgm:pt modelId="{D068E9C0-6109-4A3A-A184-FA6D7DB865B1}" type="pres">
      <dgm:prSet presAssocID="{E249C709-C5A1-4E2A-AB36-BBB832F2BA48}" presName="connectorText" presStyleLbl="sibTrans2D1" presStyleIdx="1" presStyleCnt="5"/>
      <dgm:spPr/>
    </dgm:pt>
    <dgm:pt modelId="{433D21DE-AFDA-410F-98B6-DED09816DD26}" type="pres">
      <dgm:prSet presAssocID="{6B3E7622-A86C-4219-B328-92765859AF46}" presName="node" presStyleLbl="node1" presStyleIdx="1" presStyleCnt="5">
        <dgm:presLayoutVars>
          <dgm:bulletEnabled val="1"/>
        </dgm:presLayoutVars>
      </dgm:prSet>
      <dgm:spPr/>
    </dgm:pt>
    <dgm:pt modelId="{D37CE128-DD16-43E5-B12C-B13A10924AAB}" type="pres">
      <dgm:prSet presAssocID="{69C55EAC-25B8-4A05-AF25-24BE2E195356}" presName="parTrans" presStyleLbl="sibTrans2D1" presStyleIdx="2" presStyleCnt="5"/>
      <dgm:spPr/>
    </dgm:pt>
    <dgm:pt modelId="{CF30162E-0157-4E46-806C-CBFE83E26E1A}" type="pres">
      <dgm:prSet presAssocID="{69C55EAC-25B8-4A05-AF25-24BE2E195356}" presName="connectorText" presStyleLbl="sibTrans2D1" presStyleIdx="2" presStyleCnt="5"/>
      <dgm:spPr/>
    </dgm:pt>
    <dgm:pt modelId="{13031D07-8BCF-4AB8-B31E-B33AF0D81B02}" type="pres">
      <dgm:prSet presAssocID="{9DCB9AB3-31CD-417B-8D93-105C29F4AA00}" presName="node" presStyleLbl="node1" presStyleIdx="2" presStyleCnt="5">
        <dgm:presLayoutVars>
          <dgm:bulletEnabled val="1"/>
        </dgm:presLayoutVars>
      </dgm:prSet>
      <dgm:spPr/>
    </dgm:pt>
    <dgm:pt modelId="{48F5EAFD-47C3-43C0-ACBC-286D68C1E32A}" type="pres">
      <dgm:prSet presAssocID="{901568B5-82E6-4725-947A-CA5C03C3D804}" presName="parTrans" presStyleLbl="sibTrans2D1" presStyleIdx="3" presStyleCnt="5"/>
      <dgm:spPr/>
    </dgm:pt>
    <dgm:pt modelId="{1FCD5CD7-CB64-489F-8DCC-0791ABAF3E03}" type="pres">
      <dgm:prSet presAssocID="{901568B5-82E6-4725-947A-CA5C03C3D804}" presName="connectorText" presStyleLbl="sibTrans2D1" presStyleIdx="3" presStyleCnt="5"/>
      <dgm:spPr/>
    </dgm:pt>
    <dgm:pt modelId="{135F6637-DC56-4636-9185-856A660FA607}" type="pres">
      <dgm:prSet presAssocID="{C2141F7E-FF91-4E66-8C27-63FDC3801FCF}" presName="node" presStyleLbl="node1" presStyleIdx="3" presStyleCnt="5">
        <dgm:presLayoutVars>
          <dgm:bulletEnabled val="1"/>
        </dgm:presLayoutVars>
      </dgm:prSet>
      <dgm:spPr/>
    </dgm:pt>
    <dgm:pt modelId="{BBDFB386-4BA4-4713-B81C-6E6C4A60C0B5}" type="pres">
      <dgm:prSet presAssocID="{5DAA48DD-2DED-4C4C-B088-EA2AAFB0D701}" presName="parTrans" presStyleLbl="sibTrans2D1" presStyleIdx="4" presStyleCnt="5"/>
      <dgm:spPr/>
    </dgm:pt>
    <dgm:pt modelId="{CC10A1E9-111E-40B9-9466-2F4846A2036B}" type="pres">
      <dgm:prSet presAssocID="{5DAA48DD-2DED-4C4C-B088-EA2AAFB0D701}" presName="connectorText" presStyleLbl="sibTrans2D1" presStyleIdx="4" presStyleCnt="5"/>
      <dgm:spPr/>
    </dgm:pt>
    <dgm:pt modelId="{ED2BFDB5-D0ED-4076-B932-FD7890C24B51}" type="pres">
      <dgm:prSet presAssocID="{C16D1EE8-EC56-4D59-8C60-FD19FAF99D3E}" presName="node" presStyleLbl="node1" presStyleIdx="4" presStyleCnt="5">
        <dgm:presLayoutVars>
          <dgm:bulletEnabled val="1"/>
        </dgm:presLayoutVars>
      </dgm:prSet>
      <dgm:spPr/>
    </dgm:pt>
  </dgm:ptLst>
  <dgm:cxnLst>
    <dgm:cxn modelId="{22059904-D6D6-409B-B93B-16A992370FBB}" type="presOf" srcId="{901568B5-82E6-4725-947A-CA5C03C3D804}" destId="{48F5EAFD-47C3-43C0-ACBC-286D68C1E32A}" srcOrd="0" destOrd="0" presId="urn:microsoft.com/office/officeart/2005/8/layout/radial5"/>
    <dgm:cxn modelId="{35B2D20C-CF4F-4EF5-948D-76987DA5403F}" srcId="{0997B1FF-BEC7-44D6-88B9-CABB622B5E05}" destId="{C16D1EE8-EC56-4D59-8C60-FD19FAF99D3E}" srcOrd="4" destOrd="0" parTransId="{5DAA48DD-2DED-4C4C-B088-EA2AAFB0D701}" sibTransId="{376A78FE-1AEF-426D-8C44-A423D3B52A40}"/>
    <dgm:cxn modelId="{D1BD5618-BB13-412B-8921-05C39D20F55A}" type="presOf" srcId="{6B3E7622-A86C-4219-B328-92765859AF46}" destId="{433D21DE-AFDA-410F-98B6-DED09816DD26}" srcOrd="0" destOrd="0" presId="urn:microsoft.com/office/officeart/2005/8/layout/radial5"/>
    <dgm:cxn modelId="{72B46319-FF3C-4536-9D16-2721A78B623B}" srcId="{0997B1FF-BEC7-44D6-88B9-CABB622B5E05}" destId="{64835C15-8C52-49D2-B7F1-7C0C3BC7338E}" srcOrd="0" destOrd="0" parTransId="{65C99F15-C024-4AA5-B5B3-C5287147509F}" sibTransId="{42FDA6AA-DAB1-4C51-B273-67A28691FCC7}"/>
    <dgm:cxn modelId="{010A8E23-38CA-4FF3-8684-11E107876FED}" type="presOf" srcId="{901568B5-82E6-4725-947A-CA5C03C3D804}" destId="{1FCD5CD7-CB64-489F-8DCC-0791ABAF3E03}" srcOrd="1" destOrd="0" presId="urn:microsoft.com/office/officeart/2005/8/layout/radial5"/>
    <dgm:cxn modelId="{D20C6A27-79E9-4155-8145-8C26ED0623A7}" type="presOf" srcId="{E249C709-C5A1-4E2A-AB36-BBB832F2BA48}" destId="{1322F790-B6FC-455D-8A57-7971CCD5D886}" srcOrd="0" destOrd="0" presId="urn:microsoft.com/office/officeart/2005/8/layout/radial5"/>
    <dgm:cxn modelId="{873A5142-6AD9-44DA-8C20-F92ABDF6B42E}" type="presOf" srcId="{E249C709-C5A1-4E2A-AB36-BBB832F2BA48}" destId="{D068E9C0-6109-4A3A-A184-FA6D7DB865B1}" srcOrd="1" destOrd="0" presId="urn:microsoft.com/office/officeart/2005/8/layout/radial5"/>
    <dgm:cxn modelId="{814C6F44-E13E-453B-BCF5-0002F8F27943}" srcId="{0997B1FF-BEC7-44D6-88B9-CABB622B5E05}" destId="{9DCB9AB3-31CD-417B-8D93-105C29F4AA00}" srcOrd="2" destOrd="0" parTransId="{69C55EAC-25B8-4A05-AF25-24BE2E195356}" sibTransId="{1C4B150E-36DE-4548-91AE-70FC9B9EB9A7}"/>
    <dgm:cxn modelId="{2E3F754A-7275-4AB5-ADA6-27AF83CEA2AC}" type="presOf" srcId="{C16D1EE8-EC56-4D59-8C60-FD19FAF99D3E}" destId="{ED2BFDB5-D0ED-4076-B932-FD7890C24B51}" srcOrd="0" destOrd="0" presId="urn:microsoft.com/office/officeart/2005/8/layout/radial5"/>
    <dgm:cxn modelId="{50F5C96B-1368-40A6-B673-DDA7B4941679}" srcId="{C8AC42CF-6537-436F-9AB6-92E82AD9858C}" destId="{0997B1FF-BEC7-44D6-88B9-CABB622B5E05}" srcOrd="0" destOrd="0" parTransId="{103C2053-0D2F-44DD-9104-42699EE11FF0}" sibTransId="{0B829B72-F0F7-46E6-A08C-D320F70753AE}"/>
    <dgm:cxn modelId="{8B07FA4D-E115-4584-8852-965D17A20561}" type="presOf" srcId="{5DAA48DD-2DED-4C4C-B088-EA2AAFB0D701}" destId="{CC10A1E9-111E-40B9-9466-2F4846A2036B}" srcOrd="1" destOrd="0" presId="urn:microsoft.com/office/officeart/2005/8/layout/radial5"/>
    <dgm:cxn modelId="{6AEB694F-34B0-46C5-80C7-17E4A782F8B9}" type="presOf" srcId="{65C99F15-C024-4AA5-B5B3-C5287147509F}" destId="{FD90279A-A6CE-4AD0-883A-6154B46FB9E5}" srcOrd="0" destOrd="0" presId="urn:microsoft.com/office/officeart/2005/8/layout/radial5"/>
    <dgm:cxn modelId="{43399854-D58F-4086-B447-FCF152889204}" srcId="{0997B1FF-BEC7-44D6-88B9-CABB622B5E05}" destId="{6B3E7622-A86C-4219-B328-92765859AF46}" srcOrd="1" destOrd="0" parTransId="{E249C709-C5A1-4E2A-AB36-BBB832F2BA48}" sibTransId="{A447291B-25AA-43F9-B21F-43E4F760FDC0}"/>
    <dgm:cxn modelId="{E7AA8779-4F0A-4E80-9363-F3DAF6DBBEC3}" type="presOf" srcId="{C8AC42CF-6537-436F-9AB6-92E82AD9858C}" destId="{7F171B53-020E-40C3-ADC9-177B61C494F3}" srcOrd="0" destOrd="0" presId="urn:microsoft.com/office/officeart/2005/8/layout/radial5"/>
    <dgm:cxn modelId="{CAB2597E-F2F0-4D73-A44C-2C46622940B3}" type="presOf" srcId="{0997B1FF-BEC7-44D6-88B9-CABB622B5E05}" destId="{A81023ED-55C2-47CF-B766-26ADC4CDF92E}" srcOrd="0" destOrd="0" presId="urn:microsoft.com/office/officeart/2005/8/layout/radial5"/>
    <dgm:cxn modelId="{D813A682-1531-4D91-A1AD-1FDA796872F3}" type="presOf" srcId="{69C55EAC-25B8-4A05-AF25-24BE2E195356}" destId="{D37CE128-DD16-43E5-B12C-B13A10924AAB}" srcOrd="0" destOrd="0" presId="urn:microsoft.com/office/officeart/2005/8/layout/radial5"/>
    <dgm:cxn modelId="{45B69E8E-C0F2-4DD5-9E34-6C32A06A3927}" type="presOf" srcId="{69C55EAC-25B8-4A05-AF25-24BE2E195356}" destId="{CF30162E-0157-4E46-806C-CBFE83E26E1A}" srcOrd="1" destOrd="0" presId="urn:microsoft.com/office/officeart/2005/8/layout/radial5"/>
    <dgm:cxn modelId="{9F072A93-3106-403B-BC02-29CAA0912387}" srcId="{0997B1FF-BEC7-44D6-88B9-CABB622B5E05}" destId="{C2141F7E-FF91-4E66-8C27-63FDC3801FCF}" srcOrd="3" destOrd="0" parTransId="{901568B5-82E6-4725-947A-CA5C03C3D804}" sibTransId="{1B2E6B4F-C0CC-42CE-A61B-37CDB35C311E}"/>
    <dgm:cxn modelId="{8B1D0CA4-E114-4136-9C50-C3E66FF83F7D}" type="presOf" srcId="{5DAA48DD-2DED-4C4C-B088-EA2AAFB0D701}" destId="{BBDFB386-4BA4-4713-B81C-6E6C4A60C0B5}" srcOrd="0" destOrd="0" presId="urn:microsoft.com/office/officeart/2005/8/layout/radial5"/>
    <dgm:cxn modelId="{A5F0F7C6-6458-47A2-9BDF-1E3C0C2B6032}" type="presOf" srcId="{64835C15-8C52-49D2-B7F1-7C0C3BC7338E}" destId="{83F53113-D2BF-4049-AA08-A82F94D6F51F}" srcOrd="0" destOrd="0" presId="urn:microsoft.com/office/officeart/2005/8/layout/radial5"/>
    <dgm:cxn modelId="{4C5F07D0-7AA1-4D89-8B7B-13D6E7DD6CA5}" type="presOf" srcId="{65C99F15-C024-4AA5-B5B3-C5287147509F}" destId="{BCABA434-9161-4CA9-8139-ABF5E8D9A971}" srcOrd="1" destOrd="0" presId="urn:microsoft.com/office/officeart/2005/8/layout/radial5"/>
    <dgm:cxn modelId="{AB438BEC-A4BE-4D7B-AE12-358844AD3ED8}" type="presOf" srcId="{9DCB9AB3-31CD-417B-8D93-105C29F4AA00}" destId="{13031D07-8BCF-4AB8-B31E-B33AF0D81B02}" srcOrd="0" destOrd="0" presId="urn:microsoft.com/office/officeart/2005/8/layout/radial5"/>
    <dgm:cxn modelId="{64B718ED-2A3D-4815-9149-F8EFC1ADF4CB}" type="presOf" srcId="{C2141F7E-FF91-4E66-8C27-63FDC3801FCF}" destId="{135F6637-DC56-4636-9185-856A660FA607}" srcOrd="0" destOrd="0" presId="urn:microsoft.com/office/officeart/2005/8/layout/radial5"/>
    <dgm:cxn modelId="{5D002BEC-EDBD-4D88-8BFA-285C60E6E697}" type="presParOf" srcId="{7F171B53-020E-40C3-ADC9-177B61C494F3}" destId="{A81023ED-55C2-47CF-B766-26ADC4CDF92E}" srcOrd="0" destOrd="0" presId="urn:microsoft.com/office/officeart/2005/8/layout/radial5"/>
    <dgm:cxn modelId="{DF10FEB8-C6F0-4561-964C-5CDC03656FFC}" type="presParOf" srcId="{7F171B53-020E-40C3-ADC9-177B61C494F3}" destId="{FD90279A-A6CE-4AD0-883A-6154B46FB9E5}" srcOrd="1" destOrd="0" presId="urn:microsoft.com/office/officeart/2005/8/layout/radial5"/>
    <dgm:cxn modelId="{482A14A2-2750-4A36-886D-A7D89C5FC0F1}" type="presParOf" srcId="{FD90279A-A6CE-4AD0-883A-6154B46FB9E5}" destId="{BCABA434-9161-4CA9-8139-ABF5E8D9A971}" srcOrd="0" destOrd="0" presId="urn:microsoft.com/office/officeart/2005/8/layout/radial5"/>
    <dgm:cxn modelId="{F5628579-7FBD-460C-B9FA-A350845DD0C3}" type="presParOf" srcId="{7F171B53-020E-40C3-ADC9-177B61C494F3}" destId="{83F53113-D2BF-4049-AA08-A82F94D6F51F}" srcOrd="2" destOrd="0" presId="urn:microsoft.com/office/officeart/2005/8/layout/radial5"/>
    <dgm:cxn modelId="{2F0F58C8-771E-4A5C-8770-BC2A646E5E31}" type="presParOf" srcId="{7F171B53-020E-40C3-ADC9-177B61C494F3}" destId="{1322F790-B6FC-455D-8A57-7971CCD5D886}" srcOrd="3" destOrd="0" presId="urn:microsoft.com/office/officeart/2005/8/layout/radial5"/>
    <dgm:cxn modelId="{5BB0F6A3-CC8A-44F1-879F-E9ABB9560B50}" type="presParOf" srcId="{1322F790-B6FC-455D-8A57-7971CCD5D886}" destId="{D068E9C0-6109-4A3A-A184-FA6D7DB865B1}" srcOrd="0" destOrd="0" presId="urn:microsoft.com/office/officeart/2005/8/layout/radial5"/>
    <dgm:cxn modelId="{87D51C05-133B-4545-8FBC-F949968A9CF4}" type="presParOf" srcId="{7F171B53-020E-40C3-ADC9-177B61C494F3}" destId="{433D21DE-AFDA-410F-98B6-DED09816DD26}" srcOrd="4" destOrd="0" presId="urn:microsoft.com/office/officeart/2005/8/layout/radial5"/>
    <dgm:cxn modelId="{EB43F216-607D-420C-905E-E8C1A1D3D835}" type="presParOf" srcId="{7F171B53-020E-40C3-ADC9-177B61C494F3}" destId="{D37CE128-DD16-43E5-B12C-B13A10924AAB}" srcOrd="5" destOrd="0" presId="urn:microsoft.com/office/officeart/2005/8/layout/radial5"/>
    <dgm:cxn modelId="{A5E028BA-99E4-4302-B3C5-98D5B4172E63}" type="presParOf" srcId="{D37CE128-DD16-43E5-B12C-B13A10924AAB}" destId="{CF30162E-0157-4E46-806C-CBFE83E26E1A}" srcOrd="0" destOrd="0" presId="urn:microsoft.com/office/officeart/2005/8/layout/radial5"/>
    <dgm:cxn modelId="{94FDC78C-5706-4FD7-88F5-1961FE52C6FF}" type="presParOf" srcId="{7F171B53-020E-40C3-ADC9-177B61C494F3}" destId="{13031D07-8BCF-4AB8-B31E-B33AF0D81B02}" srcOrd="6" destOrd="0" presId="urn:microsoft.com/office/officeart/2005/8/layout/radial5"/>
    <dgm:cxn modelId="{F53F4BE6-B65B-4501-8166-F7B0708BD01A}" type="presParOf" srcId="{7F171B53-020E-40C3-ADC9-177B61C494F3}" destId="{48F5EAFD-47C3-43C0-ACBC-286D68C1E32A}" srcOrd="7" destOrd="0" presId="urn:microsoft.com/office/officeart/2005/8/layout/radial5"/>
    <dgm:cxn modelId="{2707954B-F375-4DB8-8201-C0732B4EEE90}" type="presParOf" srcId="{48F5EAFD-47C3-43C0-ACBC-286D68C1E32A}" destId="{1FCD5CD7-CB64-489F-8DCC-0791ABAF3E03}" srcOrd="0" destOrd="0" presId="urn:microsoft.com/office/officeart/2005/8/layout/radial5"/>
    <dgm:cxn modelId="{6995CD28-E18C-4D1D-A759-E099D98633DB}" type="presParOf" srcId="{7F171B53-020E-40C3-ADC9-177B61C494F3}" destId="{135F6637-DC56-4636-9185-856A660FA607}" srcOrd="8" destOrd="0" presId="urn:microsoft.com/office/officeart/2005/8/layout/radial5"/>
    <dgm:cxn modelId="{4C144C8D-9177-46A6-8197-A1A96F49C363}" type="presParOf" srcId="{7F171B53-020E-40C3-ADC9-177B61C494F3}" destId="{BBDFB386-4BA4-4713-B81C-6E6C4A60C0B5}" srcOrd="9" destOrd="0" presId="urn:microsoft.com/office/officeart/2005/8/layout/radial5"/>
    <dgm:cxn modelId="{AE798D24-3BFB-448C-9ACD-DCE79835D497}" type="presParOf" srcId="{BBDFB386-4BA4-4713-B81C-6E6C4A60C0B5}" destId="{CC10A1E9-111E-40B9-9466-2F4846A2036B}" srcOrd="0" destOrd="0" presId="urn:microsoft.com/office/officeart/2005/8/layout/radial5"/>
    <dgm:cxn modelId="{7F399B7C-1F86-44A4-BD92-51D681F146F9}" type="presParOf" srcId="{7F171B53-020E-40C3-ADC9-177B61C494F3}" destId="{ED2BFDB5-D0ED-4076-B932-FD7890C24B5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920A08-90FF-4D08-96E5-3F7C2DF3532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254496-9032-45D3-9614-3428BEA7EA92}">
      <dgm:prSet/>
      <dgm:spPr/>
      <dgm:t>
        <a:bodyPr/>
        <a:lstStyle/>
        <a:p>
          <a:r>
            <a:rPr lang="pl-PL" baseline="0" dirty="0"/>
            <a:t>KRYTERIUM MAKSYMALIZACJI SPODZIEWANYCH KORZYŚCI I JEGO 2 POSTACIE: </a:t>
          </a:r>
        </a:p>
        <a:p>
          <a:r>
            <a:rPr lang="pl-PL" baseline="0" dirty="0"/>
            <a:t>KRYTERIUM MAKSYMALIZACJI SPODZIEWANYCH UŻYTECZNOŚCI I KRYTERIUM RACJONALNE</a:t>
          </a:r>
          <a:endParaRPr lang="pl-PL" dirty="0"/>
        </a:p>
      </dgm:t>
    </dgm:pt>
    <dgm:pt modelId="{270461F9-D146-406B-BFF6-F07659A74E8F}" type="parTrans" cxnId="{6959B9AF-11B7-4C57-BB79-9ED22EB92B25}">
      <dgm:prSet/>
      <dgm:spPr/>
      <dgm:t>
        <a:bodyPr/>
        <a:lstStyle/>
        <a:p>
          <a:endParaRPr lang="en-GB"/>
        </a:p>
      </dgm:t>
    </dgm:pt>
    <dgm:pt modelId="{62BED06F-900C-438F-8778-45E97563A913}" type="sibTrans" cxnId="{6959B9AF-11B7-4C57-BB79-9ED22EB92B25}">
      <dgm:prSet/>
      <dgm:spPr/>
      <dgm:t>
        <a:bodyPr/>
        <a:lstStyle/>
        <a:p>
          <a:endParaRPr lang="en-GB"/>
        </a:p>
      </dgm:t>
    </dgm:pt>
    <dgm:pt modelId="{3F3C2EFE-778F-46D4-951C-9602A0853C36}">
      <dgm:prSet/>
      <dgm:spPr/>
      <dgm:t>
        <a:bodyPr/>
        <a:lstStyle/>
        <a:p>
          <a:r>
            <a:rPr lang="pl-PL" baseline="0" dirty="0"/>
            <a:t>KRYTERIUM PESYMIZMU</a:t>
          </a:r>
          <a:endParaRPr lang="pl-PL" dirty="0"/>
        </a:p>
      </dgm:t>
    </dgm:pt>
    <dgm:pt modelId="{DB893025-C13B-4395-A52A-43D77F9669C1}" type="parTrans" cxnId="{775D471F-3ADB-4BDD-87C3-88CC2428407E}">
      <dgm:prSet/>
      <dgm:spPr/>
      <dgm:t>
        <a:bodyPr/>
        <a:lstStyle/>
        <a:p>
          <a:endParaRPr lang="en-GB"/>
        </a:p>
      </dgm:t>
    </dgm:pt>
    <dgm:pt modelId="{F2DC2017-8C94-4B1B-815B-13A149DFB4BF}" type="sibTrans" cxnId="{775D471F-3ADB-4BDD-87C3-88CC2428407E}">
      <dgm:prSet/>
      <dgm:spPr/>
      <dgm:t>
        <a:bodyPr/>
        <a:lstStyle/>
        <a:p>
          <a:endParaRPr lang="en-GB"/>
        </a:p>
      </dgm:t>
    </dgm:pt>
    <dgm:pt modelId="{F3BCDE3C-DB5C-4FB9-81A5-39C5A24D3F5A}">
      <dgm:prSet/>
      <dgm:spPr/>
      <dgm:t>
        <a:bodyPr/>
        <a:lstStyle/>
        <a:p>
          <a:r>
            <a:rPr lang="pl-PL" baseline="0" dirty="0"/>
            <a:t>KRYTERIUM OPTYMIZMU</a:t>
          </a:r>
          <a:endParaRPr lang="pl-PL" dirty="0"/>
        </a:p>
      </dgm:t>
    </dgm:pt>
    <dgm:pt modelId="{8929BF89-8DFA-4057-B0AC-02BB77678B82}" type="parTrans" cxnId="{F85BC431-855D-46AB-9DFB-4488CC8159FC}">
      <dgm:prSet/>
      <dgm:spPr/>
      <dgm:t>
        <a:bodyPr/>
        <a:lstStyle/>
        <a:p>
          <a:endParaRPr lang="en-GB"/>
        </a:p>
      </dgm:t>
    </dgm:pt>
    <dgm:pt modelId="{8B41133E-DF01-4E8D-8E6A-089AAD230243}" type="sibTrans" cxnId="{F85BC431-855D-46AB-9DFB-4488CC8159FC}">
      <dgm:prSet/>
      <dgm:spPr/>
      <dgm:t>
        <a:bodyPr/>
        <a:lstStyle/>
        <a:p>
          <a:endParaRPr lang="en-GB"/>
        </a:p>
      </dgm:t>
    </dgm:pt>
    <dgm:pt modelId="{25C6C63F-0AB7-405E-A301-E8A07E3F1D1A}">
      <dgm:prSet/>
      <dgm:spPr/>
      <dgm:t>
        <a:bodyPr/>
        <a:lstStyle/>
        <a:p>
          <a:r>
            <a:rPr lang="pl-PL" baseline="0" dirty="0"/>
            <a:t>KRYTERIUM (MINIMALIZACJI MAKSYMALNEGO) ŻALU</a:t>
          </a:r>
          <a:endParaRPr lang="pl-PL" dirty="0"/>
        </a:p>
      </dgm:t>
    </dgm:pt>
    <dgm:pt modelId="{A9CC0531-6660-4C62-90E8-3AE92E64E0CC}" type="parTrans" cxnId="{A5CC4F9C-2FFF-4FD6-ABBE-1988FE3960A4}">
      <dgm:prSet/>
      <dgm:spPr/>
      <dgm:t>
        <a:bodyPr/>
        <a:lstStyle/>
        <a:p>
          <a:endParaRPr lang="en-GB"/>
        </a:p>
      </dgm:t>
    </dgm:pt>
    <dgm:pt modelId="{B6281685-8E0E-43BF-BED0-C99440928BEF}" type="sibTrans" cxnId="{A5CC4F9C-2FFF-4FD6-ABBE-1988FE3960A4}">
      <dgm:prSet/>
      <dgm:spPr/>
      <dgm:t>
        <a:bodyPr/>
        <a:lstStyle/>
        <a:p>
          <a:endParaRPr lang="en-GB"/>
        </a:p>
      </dgm:t>
    </dgm:pt>
    <dgm:pt modelId="{3E0957BC-178D-4298-8B7B-2BB67497243C}" type="pres">
      <dgm:prSet presAssocID="{4A920A08-90FF-4D08-96E5-3F7C2DF35326}" presName="linear" presStyleCnt="0">
        <dgm:presLayoutVars>
          <dgm:animLvl val="lvl"/>
          <dgm:resizeHandles val="exact"/>
        </dgm:presLayoutVars>
      </dgm:prSet>
      <dgm:spPr/>
    </dgm:pt>
    <dgm:pt modelId="{CC8CEAD1-F16D-4BF0-A75F-4FAEB0F4588B}" type="pres">
      <dgm:prSet presAssocID="{CB254496-9032-45D3-9614-3428BEA7EA9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20437C-A42C-41B2-AC8C-4AEA8CE46345}" type="pres">
      <dgm:prSet presAssocID="{62BED06F-900C-438F-8778-45E97563A913}" presName="spacer" presStyleCnt="0"/>
      <dgm:spPr/>
    </dgm:pt>
    <dgm:pt modelId="{3E961DBE-06B4-4BDA-A210-C80EC7C7692B}" type="pres">
      <dgm:prSet presAssocID="{3F3C2EFE-778F-46D4-951C-9602A0853C3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D7A92E-A833-43BE-B2DF-B9189D926681}" type="pres">
      <dgm:prSet presAssocID="{F2DC2017-8C94-4B1B-815B-13A149DFB4BF}" presName="spacer" presStyleCnt="0"/>
      <dgm:spPr/>
    </dgm:pt>
    <dgm:pt modelId="{71E420F1-347A-43D3-B017-AC74216EAA79}" type="pres">
      <dgm:prSet presAssocID="{F3BCDE3C-DB5C-4FB9-81A5-39C5A24D3F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65A57D-A728-4B8E-ACC4-7247D69C0A42}" type="pres">
      <dgm:prSet presAssocID="{8B41133E-DF01-4E8D-8E6A-089AAD230243}" presName="spacer" presStyleCnt="0"/>
      <dgm:spPr/>
    </dgm:pt>
    <dgm:pt modelId="{5F202C56-A1FD-41CF-9497-5D552F784C5D}" type="pres">
      <dgm:prSet presAssocID="{25C6C63F-0AB7-405E-A301-E8A07E3F1D1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B585D10-AB67-4D98-8D75-2AC01F74CD68}" type="presOf" srcId="{F3BCDE3C-DB5C-4FB9-81A5-39C5A24D3F5A}" destId="{71E420F1-347A-43D3-B017-AC74216EAA79}" srcOrd="0" destOrd="0" presId="urn:microsoft.com/office/officeart/2005/8/layout/vList2"/>
    <dgm:cxn modelId="{687F1119-CAEF-48F4-9143-1E40EE42A6EB}" type="presOf" srcId="{25C6C63F-0AB7-405E-A301-E8A07E3F1D1A}" destId="{5F202C56-A1FD-41CF-9497-5D552F784C5D}" srcOrd="0" destOrd="0" presId="urn:microsoft.com/office/officeart/2005/8/layout/vList2"/>
    <dgm:cxn modelId="{533B011D-BDAE-46FA-85C8-AEC318B33357}" type="presOf" srcId="{4A920A08-90FF-4D08-96E5-3F7C2DF35326}" destId="{3E0957BC-178D-4298-8B7B-2BB67497243C}" srcOrd="0" destOrd="0" presId="urn:microsoft.com/office/officeart/2005/8/layout/vList2"/>
    <dgm:cxn modelId="{775D471F-3ADB-4BDD-87C3-88CC2428407E}" srcId="{4A920A08-90FF-4D08-96E5-3F7C2DF35326}" destId="{3F3C2EFE-778F-46D4-951C-9602A0853C36}" srcOrd="1" destOrd="0" parTransId="{DB893025-C13B-4395-A52A-43D77F9669C1}" sibTransId="{F2DC2017-8C94-4B1B-815B-13A149DFB4BF}"/>
    <dgm:cxn modelId="{F85BC431-855D-46AB-9DFB-4488CC8159FC}" srcId="{4A920A08-90FF-4D08-96E5-3F7C2DF35326}" destId="{F3BCDE3C-DB5C-4FB9-81A5-39C5A24D3F5A}" srcOrd="2" destOrd="0" parTransId="{8929BF89-8DFA-4057-B0AC-02BB77678B82}" sibTransId="{8B41133E-DF01-4E8D-8E6A-089AAD230243}"/>
    <dgm:cxn modelId="{A5CC4F9C-2FFF-4FD6-ABBE-1988FE3960A4}" srcId="{4A920A08-90FF-4D08-96E5-3F7C2DF35326}" destId="{25C6C63F-0AB7-405E-A301-E8A07E3F1D1A}" srcOrd="3" destOrd="0" parTransId="{A9CC0531-6660-4C62-90E8-3AE92E64E0CC}" sibTransId="{B6281685-8E0E-43BF-BED0-C99440928BEF}"/>
    <dgm:cxn modelId="{6959B9AF-11B7-4C57-BB79-9ED22EB92B25}" srcId="{4A920A08-90FF-4D08-96E5-3F7C2DF35326}" destId="{CB254496-9032-45D3-9614-3428BEA7EA92}" srcOrd="0" destOrd="0" parTransId="{270461F9-D146-406B-BFF6-F07659A74E8F}" sibTransId="{62BED06F-900C-438F-8778-45E97563A913}"/>
    <dgm:cxn modelId="{9D7B57B5-1D27-4B3E-B155-25FD19A01F51}" type="presOf" srcId="{3F3C2EFE-778F-46D4-951C-9602A0853C36}" destId="{3E961DBE-06B4-4BDA-A210-C80EC7C7692B}" srcOrd="0" destOrd="0" presId="urn:microsoft.com/office/officeart/2005/8/layout/vList2"/>
    <dgm:cxn modelId="{A02EB5EC-37BA-486E-8CD7-9EC556C989AF}" type="presOf" srcId="{CB254496-9032-45D3-9614-3428BEA7EA92}" destId="{CC8CEAD1-F16D-4BF0-A75F-4FAEB0F4588B}" srcOrd="0" destOrd="0" presId="urn:microsoft.com/office/officeart/2005/8/layout/vList2"/>
    <dgm:cxn modelId="{B67005D2-548D-416C-9F4B-48DB9829E9EB}" type="presParOf" srcId="{3E0957BC-178D-4298-8B7B-2BB67497243C}" destId="{CC8CEAD1-F16D-4BF0-A75F-4FAEB0F4588B}" srcOrd="0" destOrd="0" presId="urn:microsoft.com/office/officeart/2005/8/layout/vList2"/>
    <dgm:cxn modelId="{2E6EE224-9C0A-40E2-A903-C42F8EB4C8F0}" type="presParOf" srcId="{3E0957BC-178D-4298-8B7B-2BB67497243C}" destId="{6820437C-A42C-41B2-AC8C-4AEA8CE46345}" srcOrd="1" destOrd="0" presId="urn:microsoft.com/office/officeart/2005/8/layout/vList2"/>
    <dgm:cxn modelId="{1803F1E5-AFE4-415A-90AE-3D2F1CF0558F}" type="presParOf" srcId="{3E0957BC-178D-4298-8B7B-2BB67497243C}" destId="{3E961DBE-06B4-4BDA-A210-C80EC7C7692B}" srcOrd="2" destOrd="0" presId="urn:microsoft.com/office/officeart/2005/8/layout/vList2"/>
    <dgm:cxn modelId="{E9C8850C-294F-45C9-9F4E-513B53F185E7}" type="presParOf" srcId="{3E0957BC-178D-4298-8B7B-2BB67497243C}" destId="{9FD7A92E-A833-43BE-B2DF-B9189D926681}" srcOrd="3" destOrd="0" presId="urn:microsoft.com/office/officeart/2005/8/layout/vList2"/>
    <dgm:cxn modelId="{5D43C8B6-3572-4418-B754-EFDD352C8DD5}" type="presParOf" srcId="{3E0957BC-178D-4298-8B7B-2BB67497243C}" destId="{71E420F1-347A-43D3-B017-AC74216EAA79}" srcOrd="4" destOrd="0" presId="urn:microsoft.com/office/officeart/2005/8/layout/vList2"/>
    <dgm:cxn modelId="{5936E52E-1BAC-4EFA-B80A-886E2AE1410E}" type="presParOf" srcId="{3E0957BC-178D-4298-8B7B-2BB67497243C}" destId="{9565A57D-A728-4B8E-ACC4-7247D69C0A42}" srcOrd="5" destOrd="0" presId="urn:microsoft.com/office/officeart/2005/8/layout/vList2"/>
    <dgm:cxn modelId="{CF20DF7C-1A78-47B4-A253-69B2E50B5F7B}" type="presParOf" srcId="{3E0957BC-178D-4298-8B7B-2BB67497243C}" destId="{5F202C56-A1FD-41CF-9497-5D552F784C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1FD538-F755-4F64-8551-F22BF4509F73}" type="doc">
      <dgm:prSet loTypeId="urn:microsoft.com/office/officeart/2005/8/layout/process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87843A3F-B2A5-47BB-A11E-AF16437C2E8D}">
      <dgm:prSet custT="1"/>
      <dgm:spPr/>
      <dgm:t>
        <a:bodyPr/>
        <a:lstStyle/>
        <a:p>
          <a:r>
            <a:rPr lang="pl-PL" sz="2400" dirty="0"/>
            <a:t>POGLĄD O TOŻSAMOŚCI ZARZĄDZANIA </a:t>
          </a:r>
          <a:br>
            <a:rPr lang="pl-PL" sz="2400" dirty="0"/>
          </a:br>
          <a:r>
            <a:rPr lang="pl-PL" sz="2400" dirty="0"/>
            <a:t>I DECYDOWANIA </a:t>
          </a:r>
        </a:p>
      </dgm:t>
    </dgm:pt>
    <dgm:pt modelId="{BD830153-B33D-41C7-9EA7-23680B0AE30C}" type="parTrans" cxnId="{0F4F5880-7832-4831-9B0D-5929AE20E4AD}">
      <dgm:prSet/>
      <dgm:spPr/>
      <dgm:t>
        <a:bodyPr/>
        <a:lstStyle/>
        <a:p>
          <a:endParaRPr lang="pl-PL"/>
        </a:p>
      </dgm:t>
    </dgm:pt>
    <dgm:pt modelId="{09D87713-85F3-4329-974D-EB9A2FE510EB}" type="sibTrans" cxnId="{0F4F5880-7832-4831-9B0D-5929AE20E4AD}">
      <dgm:prSet/>
      <dgm:spPr/>
      <dgm:t>
        <a:bodyPr/>
        <a:lstStyle/>
        <a:p>
          <a:endParaRPr lang="pl-PL"/>
        </a:p>
      </dgm:t>
    </dgm:pt>
    <dgm:pt modelId="{950C9DD7-A442-4D31-B862-E966E42083A4}">
      <dgm:prSet/>
      <dgm:spPr/>
      <dgm:t>
        <a:bodyPr/>
        <a:lstStyle/>
        <a:p>
          <a:r>
            <a:rPr lang="pl-PL" i="1"/>
            <a:t>„COKOLWIEK ROBI KIEROWNIK, ROBI TO PRZEZ PODEJMOWANIE DECYZJI”</a:t>
          </a:r>
          <a:r>
            <a:rPr lang="pl-PL"/>
            <a:t>, </a:t>
          </a:r>
          <a:r>
            <a:rPr lang="pl-PL" i="1"/>
            <a:t>„ZARZĄDZANIE JEST ZAWSZE PROCESEM PODEJMOWANIA DECYZJI”.</a:t>
          </a:r>
          <a:endParaRPr lang="pl-PL" dirty="0"/>
        </a:p>
      </dgm:t>
    </dgm:pt>
    <dgm:pt modelId="{8D48865B-FB73-4A85-9CE4-2DAA7642C45F}" type="parTrans" cxnId="{1322C75C-BCB5-45E0-BED3-079083F6806F}">
      <dgm:prSet/>
      <dgm:spPr/>
      <dgm:t>
        <a:bodyPr/>
        <a:lstStyle/>
        <a:p>
          <a:endParaRPr lang="pl-PL"/>
        </a:p>
      </dgm:t>
    </dgm:pt>
    <dgm:pt modelId="{0CEF7216-CD31-45BC-AB4B-9D9CD64F2769}" type="sibTrans" cxnId="{1322C75C-BCB5-45E0-BED3-079083F6806F}">
      <dgm:prSet/>
      <dgm:spPr/>
      <dgm:t>
        <a:bodyPr/>
        <a:lstStyle/>
        <a:p>
          <a:endParaRPr lang="pl-PL"/>
        </a:p>
      </dgm:t>
    </dgm:pt>
    <dgm:pt modelId="{1AEF013C-6676-4A74-B72C-16963917F519}" type="pres">
      <dgm:prSet presAssocID="{FD1FD538-F755-4F64-8551-F22BF4509F73}" presName="Name0" presStyleCnt="0">
        <dgm:presLayoutVars>
          <dgm:dir/>
          <dgm:resizeHandles val="exact"/>
        </dgm:presLayoutVars>
      </dgm:prSet>
      <dgm:spPr/>
    </dgm:pt>
    <dgm:pt modelId="{CD3257EC-9038-448C-8046-D5E2E657B845}" type="pres">
      <dgm:prSet presAssocID="{87843A3F-B2A5-47BB-A11E-AF16437C2E8D}" presName="node" presStyleLbl="node1" presStyleIdx="0" presStyleCnt="2">
        <dgm:presLayoutVars>
          <dgm:bulletEnabled val="1"/>
        </dgm:presLayoutVars>
      </dgm:prSet>
      <dgm:spPr/>
    </dgm:pt>
    <dgm:pt modelId="{159AAB1C-FD21-4560-B118-5E162E65EE63}" type="pres">
      <dgm:prSet presAssocID="{09D87713-85F3-4329-974D-EB9A2FE510EB}" presName="sibTrans" presStyleLbl="sibTrans2D1" presStyleIdx="0" presStyleCnt="1"/>
      <dgm:spPr/>
    </dgm:pt>
    <dgm:pt modelId="{A2824C6A-0C6C-4FB4-88DA-284E8B88DC26}" type="pres">
      <dgm:prSet presAssocID="{09D87713-85F3-4329-974D-EB9A2FE510EB}" presName="connectorText" presStyleLbl="sibTrans2D1" presStyleIdx="0" presStyleCnt="1"/>
      <dgm:spPr/>
    </dgm:pt>
    <dgm:pt modelId="{DA83BC00-F644-4689-9FE1-53290DD1FA9C}" type="pres">
      <dgm:prSet presAssocID="{950C9DD7-A442-4D31-B862-E966E42083A4}" presName="node" presStyleLbl="node1" presStyleIdx="1" presStyleCnt="2">
        <dgm:presLayoutVars>
          <dgm:bulletEnabled val="1"/>
        </dgm:presLayoutVars>
      </dgm:prSet>
      <dgm:spPr/>
    </dgm:pt>
  </dgm:ptLst>
  <dgm:cxnLst>
    <dgm:cxn modelId="{9E00F81E-EE63-4255-BA8B-181E90E8C17F}" type="presOf" srcId="{950C9DD7-A442-4D31-B862-E966E42083A4}" destId="{DA83BC00-F644-4689-9FE1-53290DD1FA9C}" srcOrd="0" destOrd="0" presId="urn:microsoft.com/office/officeart/2005/8/layout/process1"/>
    <dgm:cxn modelId="{00296E3A-6692-442C-852B-7C1FCBB6802D}" type="presOf" srcId="{87843A3F-B2A5-47BB-A11E-AF16437C2E8D}" destId="{CD3257EC-9038-448C-8046-D5E2E657B845}" srcOrd="0" destOrd="0" presId="urn:microsoft.com/office/officeart/2005/8/layout/process1"/>
    <dgm:cxn modelId="{1322C75C-BCB5-45E0-BED3-079083F6806F}" srcId="{FD1FD538-F755-4F64-8551-F22BF4509F73}" destId="{950C9DD7-A442-4D31-B862-E966E42083A4}" srcOrd="1" destOrd="0" parTransId="{8D48865B-FB73-4A85-9CE4-2DAA7642C45F}" sibTransId="{0CEF7216-CD31-45BC-AB4B-9D9CD64F2769}"/>
    <dgm:cxn modelId="{0F4F5880-7832-4831-9B0D-5929AE20E4AD}" srcId="{FD1FD538-F755-4F64-8551-F22BF4509F73}" destId="{87843A3F-B2A5-47BB-A11E-AF16437C2E8D}" srcOrd="0" destOrd="0" parTransId="{BD830153-B33D-41C7-9EA7-23680B0AE30C}" sibTransId="{09D87713-85F3-4329-974D-EB9A2FE510EB}"/>
    <dgm:cxn modelId="{F9771B85-57DE-493B-AF24-5B7A0C7717DC}" type="presOf" srcId="{09D87713-85F3-4329-974D-EB9A2FE510EB}" destId="{A2824C6A-0C6C-4FB4-88DA-284E8B88DC26}" srcOrd="1" destOrd="0" presId="urn:microsoft.com/office/officeart/2005/8/layout/process1"/>
    <dgm:cxn modelId="{2251E185-3229-4036-A749-DB5614AFC9B5}" type="presOf" srcId="{FD1FD538-F755-4F64-8551-F22BF4509F73}" destId="{1AEF013C-6676-4A74-B72C-16963917F519}" srcOrd="0" destOrd="0" presId="urn:microsoft.com/office/officeart/2005/8/layout/process1"/>
    <dgm:cxn modelId="{6284D6D4-E0AB-4A99-AFD9-31AA357D8407}" type="presOf" srcId="{09D87713-85F3-4329-974D-EB9A2FE510EB}" destId="{159AAB1C-FD21-4560-B118-5E162E65EE63}" srcOrd="0" destOrd="0" presId="urn:microsoft.com/office/officeart/2005/8/layout/process1"/>
    <dgm:cxn modelId="{E45F8009-CFE1-4D6E-9C7A-392952F58977}" type="presParOf" srcId="{1AEF013C-6676-4A74-B72C-16963917F519}" destId="{CD3257EC-9038-448C-8046-D5E2E657B845}" srcOrd="0" destOrd="0" presId="urn:microsoft.com/office/officeart/2005/8/layout/process1"/>
    <dgm:cxn modelId="{7D9A1482-EEC8-4419-9F47-D550F3F75444}" type="presParOf" srcId="{1AEF013C-6676-4A74-B72C-16963917F519}" destId="{159AAB1C-FD21-4560-B118-5E162E65EE63}" srcOrd="1" destOrd="0" presId="urn:microsoft.com/office/officeart/2005/8/layout/process1"/>
    <dgm:cxn modelId="{498F1573-C06C-4FF1-A4E4-7032B64ABB9D}" type="presParOf" srcId="{159AAB1C-FD21-4560-B118-5E162E65EE63}" destId="{A2824C6A-0C6C-4FB4-88DA-284E8B88DC26}" srcOrd="0" destOrd="0" presId="urn:microsoft.com/office/officeart/2005/8/layout/process1"/>
    <dgm:cxn modelId="{A8272590-87C5-4532-B553-30C72AE738D7}" type="presParOf" srcId="{1AEF013C-6676-4A74-B72C-16963917F519}" destId="{DA83BC00-F644-4689-9FE1-53290DD1FA9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78BA50E-8ED8-43AE-9088-E4C64601427E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D48DAA50-236E-4C71-B3E1-8F4B4171CA60}">
      <dgm:prSet phldrT="[Tekst]" custT="1"/>
      <dgm:spPr/>
      <dgm:t>
        <a:bodyPr/>
        <a:lstStyle/>
        <a:p>
          <a:r>
            <a:rPr lang="pl-PL" sz="1600" b="1" dirty="0"/>
            <a:t>OKREŚLENIE PROBLEMU</a:t>
          </a:r>
        </a:p>
      </dgm:t>
    </dgm:pt>
    <dgm:pt modelId="{C56B3FF9-4AA6-43E5-A1A0-C5E2B750F72E}" type="parTrans" cxnId="{1A7981BA-828B-4E59-8B56-2156E255D4EB}">
      <dgm:prSet/>
      <dgm:spPr/>
      <dgm:t>
        <a:bodyPr/>
        <a:lstStyle/>
        <a:p>
          <a:endParaRPr lang="pl-PL"/>
        </a:p>
      </dgm:t>
    </dgm:pt>
    <dgm:pt modelId="{AAA4EC57-F296-44A5-AA3A-08C0CEB347CD}" type="sibTrans" cxnId="{1A7981BA-828B-4E59-8B56-2156E255D4EB}">
      <dgm:prSet/>
      <dgm:spPr/>
      <dgm:t>
        <a:bodyPr/>
        <a:lstStyle/>
        <a:p>
          <a:endParaRPr lang="pl-PL"/>
        </a:p>
      </dgm:t>
    </dgm:pt>
    <dgm:pt modelId="{E75D6FD4-5F4C-44CA-989E-606F772EE9D6}">
      <dgm:prSet phldrT="[Tekst]" custT="1"/>
      <dgm:spPr/>
      <dgm:t>
        <a:bodyPr/>
        <a:lstStyle/>
        <a:p>
          <a:r>
            <a:rPr lang="pl-PL" sz="1600" b="1" dirty="0"/>
            <a:t>ANALIZA PROBLEMU</a:t>
          </a:r>
        </a:p>
      </dgm:t>
    </dgm:pt>
    <dgm:pt modelId="{E6183C28-8E26-450A-B668-32D81860337B}" type="parTrans" cxnId="{E41EAAE4-C944-4230-B704-70829DA94344}">
      <dgm:prSet/>
      <dgm:spPr/>
      <dgm:t>
        <a:bodyPr/>
        <a:lstStyle/>
        <a:p>
          <a:endParaRPr lang="pl-PL"/>
        </a:p>
      </dgm:t>
    </dgm:pt>
    <dgm:pt modelId="{D26EB477-8BA1-4A84-A724-7F02DE2268A4}" type="sibTrans" cxnId="{E41EAAE4-C944-4230-B704-70829DA94344}">
      <dgm:prSet/>
      <dgm:spPr/>
      <dgm:t>
        <a:bodyPr/>
        <a:lstStyle/>
        <a:p>
          <a:endParaRPr lang="pl-PL"/>
        </a:p>
      </dgm:t>
    </dgm:pt>
    <dgm:pt modelId="{D6312A64-5401-4836-9AFB-B99FD74AD30B}">
      <dgm:prSet phldrT="[Tekst]" custT="1"/>
      <dgm:spPr/>
      <dgm:t>
        <a:bodyPr/>
        <a:lstStyle/>
        <a:p>
          <a:r>
            <a:rPr lang="pl-PL" sz="1200" b="1" dirty="0"/>
            <a:t>WYPRACOWANIE MOŻLIWYCH ROZWIĄZAŃ</a:t>
          </a:r>
        </a:p>
      </dgm:t>
    </dgm:pt>
    <dgm:pt modelId="{D0B06B05-9827-467F-A3C2-F2ED4CB3CF74}" type="parTrans" cxnId="{A580201B-14F7-4A2B-9442-F64F1ED40441}">
      <dgm:prSet/>
      <dgm:spPr/>
      <dgm:t>
        <a:bodyPr/>
        <a:lstStyle/>
        <a:p>
          <a:endParaRPr lang="pl-PL"/>
        </a:p>
      </dgm:t>
    </dgm:pt>
    <dgm:pt modelId="{F5E0590B-1B3E-4CFB-9D9F-111D8DA9F574}" type="sibTrans" cxnId="{A580201B-14F7-4A2B-9442-F64F1ED40441}">
      <dgm:prSet/>
      <dgm:spPr/>
      <dgm:t>
        <a:bodyPr/>
        <a:lstStyle/>
        <a:p>
          <a:endParaRPr lang="pl-PL"/>
        </a:p>
      </dgm:t>
    </dgm:pt>
    <dgm:pt modelId="{C5907C49-9144-4E26-A196-8FA6F51F7D75}">
      <dgm:prSet custT="1"/>
      <dgm:spPr/>
      <dgm:t>
        <a:bodyPr/>
        <a:lstStyle/>
        <a:p>
          <a:r>
            <a:rPr lang="pl-PL" sz="1400" b="1" dirty="0"/>
            <a:t>WYBÓR NAJLEPSZEGO ROZWIĄZANIA</a:t>
          </a:r>
        </a:p>
      </dgm:t>
    </dgm:pt>
    <dgm:pt modelId="{0875D639-20D3-4B26-89A2-4650A12D4C58}" type="parTrans" cxnId="{A2642079-C566-48D5-B29B-03097F2CACB3}">
      <dgm:prSet/>
      <dgm:spPr/>
      <dgm:t>
        <a:bodyPr/>
        <a:lstStyle/>
        <a:p>
          <a:endParaRPr lang="pl-PL"/>
        </a:p>
      </dgm:t>
    </dgm:pt>
    <dgm:pt modelId="{3FBB39CF-C638-4571-B854-03EC10AC60F3}" type="sibTrans" cxnId="{A2642079-C566-48D5-B29B-03097F2CACB3}">
      <dgm:prSet/>
      <dgm:spPr/>
      <dgm:t>
        <a:bodyPr/>
        <a:lstStyle/>
        <a:p>
          <a:endParaRPr lang="pl-PL"/>
        </a:p>
      </dgm:t>
    </dgm:pt>
    <dgm:pt modelId="{2C56CFE0-4849-4E5D-9425-C8E1CBC5A178}">
      <dgm:prSet custT="1"/>
      <dgm:spPr/>
      <dgm:t>
        <a:bodyPr/>
        <a:lstStyle/>
        <a:p>
          <a:r>
            <a:rPr lang="pl-PL" sz="1100" b="1" dirty="0"/>
            <a:t>PRZEKSZTAŁCENIE WYBRANEGO ROZWIĄZANIA W SKUTECZNE DZIAŁANIE</a:t>
          </a:r>
        </a:p>
      </dgm:t>
    </dgm:pt>
    <dgm:pt modelId="{EFF32ECD-904B-4FC3-ABE2-B25912696BA8}" type="parTrans" cxnId="{207D8C9C-F048-4324-B42E-BE0F4D517FBD}">
      <dgm:prSet/>
      <dgm:spPr/>
      <dgm:t>
        <a:bodyPr/>
        <a:lstStyle/>
        <a:p>
          <a:endParaRPr lang="pl-PL"/>
        </a:p>
      </dgm:t>
    </dgm:pt>
    <dgm:pt modelId="{6E964E37-3C58-4C8D-BF0E-966964CCDB11}" type="sibTrans" cxnId="{207D8C9C-F048-4324-B42E-BE0F4D517FBD}">
      <dgm:prSet/>
      <dgm:spPr/>
      <dgm:t>
        <a:bodyPr/>
        <a:lstStyle/>
        <a:p>
          <a:endParaRPr lang="pl-PL"/>
        </a:p>
      </dgm:t>
    </dgm:pt>
    <dgm:pt modelId="{272EC35C-3F12-4DF7-9ADF-F377F24BEE99}" type="pres">
      <dgm:prSet presAssocID="{E78BA50E-8ED8-43AE-9088-E4C64601427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EC4569C-DC7D-486F-9F06-0FA314686B23}" type="pres">
      <dgm:prSet presAssocID="{D48DAA50-236E-4C71-B3E1-8F4B4171CA60}" presName="Accent1" presStyleCnt="0"/>
      <dgm:spPr/>
    </dgm:pt>
    <dgm:pt modelId="{C7998BD8-840D-49C2-AA6E-C0245D93BBE2}" type="pres">
      <dgm:prSet presAssocID="{D48DAA50-236E-4C71-B3E1-8F4B4171CA60}" presName="Accent" presStyleLbl="node1" presStyleIdx="0" presStyleCnt="5"/>
      <dgm:spPr/>
    </dgm:pt>
    <dgm:pt modelId="{00F56AD7-ED9A-49FF-8C00-B85D758B5EC5}" type="pres">
      <dgm:prSet presAssocID="{D48DAA50-236E-4C71-B3E1-8F4B4171CA60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56B47FC6-6134-444F-8333-CBDD88188D75}" type="pres">
      <dgm:prSet presAssocID="{E75D6FD4-5F4C-44CA-989E-606F772EE9D6}" presName="Accent2" presStyleCnt="0"/>
      <dgm:spPr/>
    </dgm:pt>
    <dgm:pt modelId="{343DEBD9-9B30-44BD-A014-FEDACD7E8B6E}" type="pres">
      <dgm:prSet presAssocID="{E75D6FD4-5F4C-44CA-989E-606F772EE9D6}" presName="Accent" presStyleLbl="node1" presStyleIdx="1" presStyleCnt="5"/>
      <dgm:spPr/>
    </dgm:pt>
    <dgm:pt modelId="{783AD5E4-3AAD-4468-8032-8F34A70184FB}" type="pres">
      <dgm:prSet presAssocID="{E75D6FD4-5F4C-44CA-989E-606F772EE9D6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3E121880-7931-4239-9450-6324E198EA72}" type="pres">
      <dgm:prSet presAssocID="{D6312A64-5401-4836-9AFB-B99FD74AD30B}" presName="Accent3" presStyleCnt="0"/>
      <dgm:spPr/>
    </dgm:pt>
    <dgm:pt modelId="{C31C3744-4C7C-4F4E-B7B0-5A68CA2EF623}" type="pres">
      <dgm:prSet presAssocID="{D6312A64-5401-4836-9AFB-B99FD74AD30B}" presName="Accent" presStyleLbl="node1" presStyleIdx="2" presStyleCnt="5"/>
      <dgm:spPr/>
    </dgm:pt>
    <dgm:pt modelId="{3001E54B-8003-4BE4-8833-B0827C1F52BB}" type="pres">
      <dgm:prSet presAssocID="{D6312A64-5401-4836-9AFB-B99FD74AD30B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4A40269E-987D-4AF4-8D71-56F12F63F794}" type="pres">
      <dgm:prSet presAssocID="{C5907C49-9144-4E26-A196-8FA6F51F7D75}" presName="Accent4" presStyleCnt="0"/>
      <dgm:spPr/>
    </dgm:pt>
    <dgm:pt modelId="{A298ED44-0F66-4DE2-A99C-C4023EF83087}" type="pres">
      <dgm:prSet presAssocID="{C5907C49-9144-4E26-A196-8FA6F51F7D75}" presName="Accent" presStyleLbl="node1" presStyleIdx="3" presStyleCnt="5"/>
      <dgm:spPr/>
    </dgm:pt>
    <dgm:pt modelId="{9F6E027D-D879-43E1-89DA-9E362A80F440}" type="pres">
      <dgm:prSet presAssocID="{C5907C49-9144-4E26-A196-8FA6F51F7D75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DFB1C0A1-B996-4381-9145-4FA1B98D45F5}" type="pres">
      <dgm:prSet presAssocID="{2C56CFE0-4849-4E5D-9425-C8E1CBC5A178}" presName="Accent5" presStyleCnt="0"/>
      <dgm:spPr/>
    </dgm:pt>
    <dgm:pt modelId="{1DC85CE7-9B65-4076-9158-FE0CFD46DBE8}" type="pres">
      <dgm:prSet presAssocID="{2C56CFE0-4849-4E5D-9425-C8E1CBC5A178}" presName="Accent" presStyleLbl="node1" presStyleIdx="4" presStyleCnt="5"/>
      <dgm:spPr/>
    </dgm:pt>
    <dgm:pt modelId="{90CB117F-6CF9-4B2C-A8B0-CE772C343EC1}" type="pres">
      <dgm:prSet presAssocID="{2C56CFE0-4849-4E5D-9425-C8E1CBC5A178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A580201B-14F7-4A2B-9442-F64F1ED40441}" srcId="{E78BA50E-8ED8-43AE-9088-E4C64601427E}" destId="{D6312A64-5401-4836-9AFB-B99FD74AD30B}" srcOrd="2" destOrd="0" parTransId="{D0B06B05-9827-467F-A3C2-F2ED4CB3CF74}" sibTransId="{F5E0590B-1B3E-4CFB-9D9F-111D8DA9F574}"/>
    <dgm:cxn modelId="{7BC0104B-EE97-481B-89EE-1AE2D5EFD03A}" type="presOf" srcId="{D6312A64-5401-4836-9AFB-B99FD74AD30B}" destId="{3001E54B-8003-4BE4-8833-B0827C1F52BB}" srcOrd="0" destOrd="0" presId="urn:microsoft.com/office/officeart/2009/layout/CircleArrowProcess"/>
    <dgm:cxn modelId="{A2642079-C566-48D5-B29B-03097F2CACB3}" srcId="{E78BA50E-8ED8-43AE-9088-E4C64601427E}" destId="{C5907C49-9144-4E26-A196-8FA6F51F7D75}" srcOrd="3" destOrd="0" parTransId="{0875D639-20D3-4B26-89A2-4650A12D4C58}" sibTransId="{3FBB39CF-C638-4571-B854-03EC10AC60F3}"/>
    <dgm:cxn modelId="{98AC507F-EBDF-4E0E-9921-4C0D579105F0}" type="presOf" srcId="{E78BA50E-8ED8-43AE-9088-E4C64601427E}" destId="{272EC35C-3F12-4DF7-9ADF-F377F24BEE99}" srcOrd="0" destOrd="0" presId="urn:microsoft.com/office/officeart/2009/layout/CircleArrowProcess"/>
    <dgm:cxn modelId="{79D68395-7016-4189-AE66-98B86FDA7022}" type="presOf" srcId="{2C56CFE0-4849-4E5D-9425-C8E1CBC5A178}" destId="{90CB117F-6CF9-4B2C-A8B0-CE772C343EC1}" srcOrd="0" destOrd="0" presId="urn:microsoft.com/office/officeart/2009/layout/CircleArrowProcess"/>
    <dgm:cxn modelId="{207D8C9C-F048-4324-B42E-BE0F4D517FBD}" srcId="{E78BA50E-8ED8-43AE-9088-E4C64601427E}" destId="{2C56CFE0-4849-4E5D-9425-C8E1CBC5A178}" srcOrd="4" destOrd="0" parTransId="{EFF32ECD-904B-4FC3-ABE2-B25912696BA8}" sibTransId="{6E964E37-3C58-4C8D-BF0E-966964CCDB11}"/>
    <dgm:cxn modelId="{684A98B4-2293-4FD8-8140-36229A1B3FF9}" type="presOf" srcId="{D48DAA50-236E-4C71-B3E1-8F4B4171CA60}" destId="{00F56AD7-ED9A-49FF-8C00-B85D758B5EC5}" srcOrd="0" destOrd="0" presId="urn:microsoft.com/office/officeart/2009/layout/CircleArrowProcess"/>
    <dgm:cxn modelId="{1A7981BA-828B-4E59-8B56-2156E255D4EB}" srcId="{E78BA50E-8ED8-43AE-9088-E4C64601427E}" destId="{D48DAA50-236E-4C71-B3E1-8F4B4171CA60}" srcOrd="0" destOrd="0" parTransId="{C56B3FF9-4AA6-43E5-A1A0-C5E2B750F72E}" sibTransId="{AAA4EC57-F296-44A5-AA3A-08C0CEB347CD}"/>
    <dgm:cxn modelId="{E41EAAE4-C944-4230-B704-70829DA94344}" srcId="{E78BA50E-8ED8-43AE-9088-E4C64601427E}" destId="{E75D6FD4-5F4C-44CA-989E-606F772EE9D6}" srcOrd="1" destOrd="0" parTransId="{E6183C28-8E26-450A-B668-32D81860337B}" sibTransId="{D26EB477-8BA1-4A84-A724-7F02DE2268A4}"/>
    <dgm:cxn modelId="{85615FE8-8C6B-45A4-90CF-A12E22CF4846}" type="presOf" srcId="{E75D6FD4-5F4C-44CA-989E-606F772EE9D6}" destId="{783AD5E4-3AAD-4468-8032-8F34A70184FB}" srcOrd="0" destOrd="0" presId="urn:microsoft.com/office/officeart/2009/layout/CircleArrowProcess"/>
    <dgm:cxn modelId="{12B81AE9-2303-45BB-A570-4E0DA50D0995}" type="presOf" srcId="{C5907C49-9144-4E26-A196-8FA6F51F7D75}" destId="{9F6E027D-D879-43E1-89DA-9E362A80F440}" srcOrd="0" destOrd="0" presId="urn:microsoft.com/office/officeart/2009/layout/CircleArrowProcess"/>
    <dgm:cxn modelId="{53150652-D46C-4B52-92AE-440F9A85E3FA}" type="presParOf" srcId="{272EC35C-3F12-4DF7-9ADF-F377F24BEE99}" destId="{1EC4569C-DC7D-486F-9F06-0FA314686B23}" srcOrd="0" destOrd="0" presId="urn:microsoft.com/office/officeart/2009/layout/CircleArrowProcess"/>
    <dgm:cxn modelId="{E752D789-AA8B-401A-B7F8-5C61BBD4C9C8}" type="presParOf" srcId="{1EC4569C-DC7D-486F-9F06-0FA314686B23}" destId="{C7998BD8-840D-49C2-AA6E-C0245D93BBE2}" srcOrd="0" destOrd="0" presId="urn:microsoft.com/office/officeart/2009/layout/CircleArrowProcess"/>
    <dgm:cxn modelId="{E2D7953F-8D9B-4A55-904B-31D086F0B5CD}" type="presParOf" srcId="{272EC35C-3F12-4DF7-9ADF-F377F24BEE99}" destId="{00F56AD7-ED9A-49FF-8C00-B85D758B5EC5}" srcOrd="1" destOrd="0" presId="urn:microsoft.com/office/officeart/2009/layout/CircleArrowProcess"/>
    <dgm:cxn modelId="{D675B148-2ABA-4B13-B115-59FCB135DECA}" type="presParOf" srcId="{272EC35C-3F12-4DF7-9ADF-F377F24BEE99}" destId="{56B47FC6-6134-444F-8333-CBDD88188D75}" srcOrd="2" destOrd="0" presId="urn:microsoft.com/office/officeart/2009/layout/CircleArrowProcess"/>
    <dgm:cxn modelId="{AA657B43-DB32-4B1F-B421-0654B93AC821}" type="presParOf" srcId="{56B47FC6-6134-444F-8333-CBDD88188D75}" destId="{343DEBD9-9B30-44BD-A014-FEDACD7E8B6E}" srcOrd="0" destOrd="0" presId="urn:microsoft.com/office/officeart/2009/layout/CircleArrowProcess"/>
    <dgm:cxn modelId="{C728C84A-1429-4053-95D1-E4D99B1E1E40}" type="presParOf" srcId="{272EC35C-3F12-4DF7-9ADF-F377F24BEE99}" destId="{783AD5E4-3AAD-4468-8032-8F34A70184FB}" srcOrd="3" destOrd="0" presId="urn:microsoft.com/office/officeart/2009/layout/CircleArrowProcess"/>
    <dgm:cxn modelId="{D97C694A-41B6-40FD-9822-FFC09F492FBC}" type="presParOf" srcId="{272EC35C-3F12-4DF7-9ADF-F377F24BEE99}" destId="{3E121880-7931-4239-9450-6324E198EA72}" srcOrd="4" destOrd="0" presId="urn:microsoft.com/office/officeart/2009/layout/CircleArrowProcess"/>
    <dgm:cxn modelId="{86DF7FA0-1FA5-44EC-AEA7-1227092809E6}" type="presParOf" srcId="{3E121880-7931-4239-9450-6324E198EA72}" destId="{C31C3744-4C7C-4F4E-B7B0-5A68CA2EF623}" srcOrd="0" destOrd="0" presId="urn:microsoft.com/office/officeart/2009/layout/CircleArrowProcess"/>
    <dgm:cxn modelId="{B041C022-83BB-48F1-B9E0-C14A35DB854A}" type="presParOf" srcId="{272EC35C-3F12-4DF7-9ADF-F377F24BEE99}" destId="{3001E54B-8003-4BE4-8833-B0827C1F52BB}" srcOrd="5" destOrd="0" presId="urn:microsoft.com/office/officeart/2009/layout/CircleArrowProcess"/>
    <dgm:cxn modelId="{FFCDE88B-9717-4330-B1AB-4333555F817E}" type="presParOf" srcId="{272EC35C-3F12-4DF7-9ADF-F377F24BEE99}" destId="{4A40269E-987D-4AF4-8D71-56F12F63F794}" srcOrd="6" destOrd="0" presId="urn:microsoft.com/office/officeart/2009/layout/CircleArrowProcess"/>
    <dgm:cxn modelId="{5CBD16DC-5D86-47A2-8395-10FD64B8B0A9}" type="presParOf" srcId="{4A40269E-987D-4AF4-8D71-56F12F63F794}" destId="{A298ED44-0F66-4DE2-A99C-C4023EF83087}" srcOrd="0" destOrd="0" presId="urn:microsoft.com/office/officeart/2009/layout/CircleArrowProcess"/>
    <dgm:cxn modelId="{25E60E0A-FA60-4F6F-A3BC-28D2D3EF42AB}" type="presParOf" srcId="{272EC35C-3F12-4DF7-9ADF-F377F24BEE99}" destId="{9F6E027D-D879-43E1-89DA-9E362A80F440}" srcOrd="7" destOrd="0" presId="urn:microsoft.com/office/officeart/2009/layout/CircleArrowProcess"/>
    <dgm:cxn modelId="{6A284B92-9745-4FF1-B723-AE88A9E38148}" type="presParOf" srcId="{272EC35C-3F12-4DF7-9ADF-F377F24BEE99}" destId="{DFB1C0A1-B996-4381-9145-4FA1B98D45F5}" srcOrd="8" destOrd="0" presId="urn:microsoft.com/office/officeart/2009/layout/CircleArrowProcess"/>
    <dgm:cxn modelId="{4FE8CB64-5B1D-42BD-A732-0F0DB7125365}" type="presParOf" srcId="{DFB1C0A1-B996-4381-9145-4FA1B98D45F5}" destId="{1DC85CE7-9B65-4076-9158-FE0CFD46DBE8}" srcOrd="0" destOrd="0" presId="urn:microsoft.com/office/officeart/2009/layout/CircleArrowProcess"/>
    <dgm:cxn modelId="{23704312-A70A-40F6-9E47-649C99E3A6A3}" type="presParOf" srcId="{272EC35C-3F12-4DF7-9ADF-F377F24BEE99}" destId="{90CB117F-6CF9-4B2C-A8B0-CE772C343EC1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F72376-4F84-4667-9953-564F63B29719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1A7077-A7B9-4DD6-953E-3D5EEF76CFC0}">
      <dgm:prSet phldrT="[Tekst]"/>
      <dgm:spPr/>
      <dgm:t>
        <a:bodyPr/>
        <a:lstStyle/>
        <a:p>
          <a:r>
            <a:rPr lang="pl-PL" dirty="0"/>
            <a:t>RYZYKO</a:t>
          </a:r>
          <a:endParaRPr lang="en-GB" dirty="0"/>
        </a:p>
      </dgm:t>
    </dgm:pt>
    <dgm:pt modelId="{EA8A6B27-A4D8-4A19-9034-4B7494479792}" type="parTrans" cxnId="{EE5AAA36-1130-4592-8CAF-933E5FA7EF26}">
      <dgm:prSet/>
      <dgm:spPr/>
      <dgm:t>
        <a:bodyPr/>
        <a:lstStyle/>
        <a:p>
          <a:endParaRPr lang="en-GB"/>
        </a:p>
      </dgm:t>
    </dgm:pt>
    <dgm:pt modelId="{D46E2D88-E5D3-45DC-ACF3-F4E4D5A85313}" type="sibTrans" cxnId="{EE5AAA36-1130-4592-8CAF-933E5FA7EF26}">
      <dgm:prSet/>
      <dgm:spPr/>
      <dgm:t>
        <a:bodyPr/>
        <a:lstStyle/>
        <a:p>
          <a:endParaRPr lang="en-GB"/>
        </a:p>
      </dgm:t>
    </dgm:pt>
    <dgm:pt modelId="{DAB23988-C2AB-47A0-9B6F-EB0E4964F411}">
      <dgm:prSet phldrT="[Tekst]"/>
      <dgm:spPr/>
      <dgm:t>
        <a:bodyPr/>
        <a:lstStyle/>
        <a:p>
          <a:pPr algn="just"/>
          <a:r>
            <a:rPr lang="pl-PL" dirty="0"/>
            <a:t>NALEŻY WZIĄĆ POD UWAGĘ STOSUNEK PRZEWIDYWANEGO RYZYKA DO SPODZIEWANEJ KORZYŚCI.</a:t>
          </a:r>
          <a:endParaRPr lang="en-GB" dirty="0"/>
        </a:p>
      </dgm:t>
    </dgm:pt>
    <dgm:pt modelId="{811F4DAE-1966-4CE8-9DE3-12C0D7D98DF6}" type="parTrans" cxnId="{8940456C-D149-4A72-8428-305701523E74}">
      <dgm:prSet/>
      <dgm:spPr/>
      <dgm:t>
        <a:bodyPr/>
        <a:lstStyle/>
        <a:p>
          <a:endParaRPr lang="en-GB"/>
        </a:p>
      </dgm:t>
    </dgm:pt>
    <dgm:pt modelId="{9BBBE318-5BFC-4723-9259-B2EB46AD7D05}" type="sibTrans" cxnId="{8940456C-D149-4A72-8428-305701523E74}">
      <dgm:prSet/>
      <dgm:spPr/>
      <dgm:t>
        <a:bodyPr/>
        <a:lstStyle/>
        <a:p>
          <a:endParaRPr lang="en-GB"/>
        </a:p>
      </dgm:t>
    </dgm:pt>
    <dgm:pt modelId="{CA0E5B29-F21C-480D-BE50-F7C72AF2BCA5}">
      <dgm:prSet phldrT="[Tekst]"/>
      <dgm:spPr/>
      <dgm:t>
        <a:bodyPr/>
        <a:lstStyle/>
        <a:p>
          <a:r>
            <a:rPr lang="pl-PL" dirty="0"/>
            <a:t>EKONOMIA WYSIŁKU</a:t>
          </a:r>
          <a:endParaRPr lang="en-GB" dirty="0"/>
        </a:p>
      </dgm:t>
    </dgm:pt>
    <dgm:pt modelId="{D28023AB-101C-45D0-BF95-BB4365C1BDE8}" type="parTrans" cxnId="{1BFCD5FB-0A76-4810-91B1-B92B16E84180}">
      <dgm:prSet/>
      <dgm:spPr/>
      <dgm:t>
        <a:bodyPr/>
        <a:lstStyle/>
        <a:p>
          <a:endParaRPr lang="en-GB"/>
        </a:p>
      </dgm:t>
    </dgm:pt>
    <dgm:pt modelId="{9A9973C3-060A-4EA2-B8C6-7B6287D9CEA4}" type="sibTrans" cxnId="{1BFCD5FB-0A76-4810-91B1-B92B16E84180}">
      <dgm:prSet/>
      <dgm:spPr/>
      <dgm:t>
        <a:bodyPr/>
        <a:lstStyle/>
        <a:p>
          <a:endParaRPr lang="en-GB"/>
        </a:p>
      </dgm:t>
    </dgm:pt>
    <dgm:pt modelId="{7331C84D-6253-4CDB-912B-7D9839797950}">
      <dgm:prSet phldrT="[Tekst]"/>
      <dgm:spPr/>
      <dgm:t>
        <a:bodyPr/>
        <a:lstStyle/>
        <a:p>
          <a:pPr algn="just"/>
          <a:r>
            <a:rPr lang="pl-PL" dirty="0"/>
            <a:t>NAJLEPSZY REZULTAT PRZY NAJMNIEJSZYM WYSIŁKU LUB PRZY NAJMNIEJSZYM ZAKŁÓCENIU FUNKCJONOWANIA ORGANIZACJI.</a:t>
          </a:r>
          <a:endParaRPr lang="en-GB" dirty="0"/>
        </a:p>
      </dgm:t>
    </dgm:pt>
    <dgm:pt modelId="{7C88A77E-4286-4878-B381-DC4729EC3F3E}" type="parTrans" cxnId="{B53CCCFA-5486-45B7-A5E0-099383F9598E}">
      <dgm:prSet/>
      <dgm:spPr/>
      <dgm:t>
        <a:bodyPr/>
        <a:lstStyle/>
        <a:p>
          <a:endParaRPr lang="en-GB"/>
        </a:p>
      </dgm:t>
    </dgm:pt>
    <dgm:pt modelId="{568EF79B-AC84-4B2C-B40E-AD5951EEFA7A}" type="sibTrans" cxnId="{B53CCCFA-5486-45B7-A5E0-099383F9598E}">
      <dgm:prSet/>
      <dgm:spPr/>
      <dgm:t>
        <a:bodyPr/>
        <a:lstStyle/>
        <a:p>
          <a:endParaRPr lang="en-GB"/>
        </a:p>
      </dgm:t>
    </dgm:pt>
    <dgm:pt modelId="{1BCBC40B-03B3-4FF0-92D0-7F9338BB8E4C}">
      <dgm:prSet phldrT="[Tekst]"/>
      <dgm:spPr/>
      <dgm:t>
        <a:bodyPr/>
        <a:lstStyle/>
        <a:p>
          <a:r>
            <a:rPr lang="pl-PL" dirty="0"/>
            <a:t>CZAS</a:t>
          </a:r>
          <a:endParaRPr lang="en-GB" dirty="0"/>
        </a:p>
      </dgm:t>
    </dgm:pt>
    <dgm:pt modelId="{89F4C894-E256-49B8-8249-17877DEF635F}" type="parTrans" cxnId="{3B5F1B65-5884-4436-B8F8-EB28F7FDECBC}">
      <dgm:prSet/>
      <dgm:spPr/>
      <dgm:t>
        <a:bodyPr/>
        <a:lstStyle/>
        <a:p>
          <a:endParaRPr lang="en-GB"/>
        </a:p>
      </dgm:t>
    </dgm:pt>
    <dgm:pt modelId="{404CAA59-B4DF-4389-83BA-557F16F58927}" type="sibTrans" cxnId="{3B5F1B65-5884-4436-B8F8-EB28F7FDECBC}">
      <dgm:prSet/>
      <dgm:spPr/>
      <dgm:t>
        <a:bodyPr/>
        <a:lstStyle/>
        <a:p>
          <a:endParaRPr lang="en-GB"/>
        </a:p>
      </dgm:t>
    </dgm:pt>
    <dgm:pt modelId="{F768880D-8011-4AED-8255-2251FB610BB1}">
      <dgm:prSet phldrT="[Tekst]"/>
      <dgm:spPr/>
      <dgm:t>
        <a:bodyPr/>
        <a:lstStyle/>
        <a:p>
          <a:pPr algn="just"/>
          <a:r>
            <a:rPr lang="pl-PL" dirty="0"/>
            <a:t>W ZALEŻNOŚCI OD TEGO, CZY WYMAGANY JEST POŚPIECH, CZY STAŁY I DŁUGOTRWAŁY WYSIŁEK.</a:t>
          </a:r>
          <a:endParaRPr lang="en-GB" dirty="0"/>
        </a:p>
      </dgm:t>
    </dgm:pt>
    <dgm:pt modelId="{88184D61-EABF-452E-BCA7-366C7E1965A5}" type="parTrans" cxnId="{DAD2F996-2756-4EC3-B649-20B59492031F}">
      <dgm:prSet/>
      <dgm:spPr/>
      <dgm:t>
        <a:bodyPr/>
        <a:lstStyle/>
        <a:p>
          <a:endParaRPr lang="en-GB"/>
        </a:p>
      </dgm:t>
    </dgm:pt>
    <dgm:pt modelId="{01F4C603-373D-4BEB-B0BA-B50FDCB3E501}" type="sibTrans" cxnId="{DAD2F996-2756-4EC3-B649-20B59492031F}">
      <dgm:prSet/>
      <dgm:spPr/>
      <dgm:t>
        <a:bodyPr/>
        <a:lstStyle/>
        <a:p>
          <a:endParaRPr lang="en-GB"/>
        </a:p>
      </dgm:t>
    </dgm:pt>
    <dgm:pt modelId="{0D358783-4A48-4201-8084-8BDCA73624CA}">
      <dgm:prSet/>
      <dgm:spPr/>
      <dgm:t>
        <a:bodyPr/>
        <a:lstStyle/>
        <a:p>
          <a:r>
            <a:rPr lang="pl-PL" dirty="0"/>
            <a:t>OGRANICZONOŚĆ ZASOBÓW</a:t>
          </a:r>
          <a:endParaRPr lang="en-GB" dirty="0"/>
        </a:p>
      </dgm:t>
    </dgm:pt>
    <dgm:pt modelId="{B55FC869-15AF-4BA0-A4D2-55EB6211FF1B}" type="parTrans" cxnId="{9249D923-1C8D-4704-8346-85D3F0607E37}">
      <dgm:prSet/>
      <dgm:spPr/>
      <dgm:t>
        <a:bodyPr/>
        <a:lstStyle/>
        <a:p>
          <a:endParaRPr lang="en-GB"/>
        </a:p>
      </dgm:t>
    </dgm:pt>
    <dgm:pt modelId="{6C71ED3B-6D7C-4353-89C2-28CF0153BF4C}" type="sibTrans" cxnId="{9249D923-1C8D-4704-8346-85D3F0607E37}">
      <dgm:prSet/>
      <dgm:spPr/>
      <dgm:t>
        <a:bodyPr/>
        <a:lstStyle/>
        <a:p>
          <a:endParaRPr lang="en-GB"/>
        </a:p>
      </dgm:t>
    </dgm:pt>
    <dgm:pt modelId="{9796BDFD-F173-4F56-843A-22AE09114AF0}" type="pres">
      <dgm:prSet presAssocID="{CFF72376-4F84-4667-9953-564F63B29719}" presName="Name0" presStyleCnt="0">
        <dgm:presLayoutVars>
          <dgm:dir/>
          <dgm:animLvl val="lvl"/>
          <dgm:resizeHandles val="exact"/>
        </dgm:presLayoutVars>
      </dgm:prSet>
      <dgm:spPr/>
    </dgm:pt>
    <dgm:pt modelId="{2B0B4785-19C6-49A3-881B-0132BC7DC068}" type="pres">
      <dgm:prSet presAssocID="{991A7077-A7B9-4DD6-953E-3D5EEF76CFC0}" presName="linNode" presStyleCnt="0"/>
      <dgm:spPr/>
    </dgm:pt>
    <dgm:pt modelId="{2813D5F5-1ECF-4947-B232-F962DC6D087F}" type="pres">
      <dgm:prSet presAssocID="{991A7077-A7B9-4DD6-953E-3D5EEF76CFC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AD74252-59B5-40D0-A75C-1769F7615924}" type="pres">
      <dgm:prSet presAssocID="{991A7077-A7B9-4DD6-953E-3D5EEF76CFC0}" presName="descendantText" presStyleLbl="alignAccFollowNode1" presStyleIdx="0" presStyleCnt="3">
        <dgm:presLayoutVars>
          <dgm:bulletEnabled val="1"/>
        </dgm:presLayoutVars>
      </dgm:prSet>
      <dgm:spPr/>
    </dgm:pt>
    <dgm:pt modelId="{A560C0C7-86A9-4809-B1C3-58DC6BEF3AD3}" type="pres">
      <dgm:prSet presAssocID="{D46E2D88-E5D3-45DC-ACF3-F4E4D5A85313}" presName="sp" presStyleCnt="0"/>
      <dgm:spPr/>
    </dgm:pt>
    <dgm:pt modelId="{975B379B-3659-4449-964F-DCA8E95224AD}" type="pres">
      <dgm:prSet presAssocID="{CA0E5B29-F21C-480D-BE50-F7C72AF2BCA5}" presName="linNode" presStyleCnt="0"/>
      <dgm:spPr/>
    </dgm:pt>
    <dgm:pt modelId="{488FBDAC-1CC3-40AE-8391-EC696693BECC}" type="pres">
      <dgm:prSet presAssocID="{CA0E5B29-F21C-480D-BE50-F7C72AF2BCA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F499EDE-0CED-4627-8FC3-44FF17D26AAB}" type="pres">
      <dgm:prSet presAssocID="{CA0E5B29-F21C-480D-BE50-F7C72AF2BCA5}" presName="descendantText" presStyleLbl="alignAccFollowNode1" presStyleIdx="1" presStyleCnt="3">
        <dgm:presLayoutVars>
          <dgm:bulletEnabled val="1"/>
        </dgm:presLayoutVars>
      </dgm:prSet>
      <dgm:spPr/>
    </dgm:pt>
    <dgm:pt modelId="{95C76392-8CE1-4B7A-9132-F1B9B88E2D99}" type="pres">
      <dgm:prSet presAssocID="{9A9973C3-060A-4EA2-B8C6-7B6287D9CEA4}" presName="sp" presStyleCnt="0"/>
      <dgm:spPr/>
    </dgm:pt>
    <dgm:pt modelId="{3467BFDB-B1DE-498E-BA9C-DB0C1F6D3A98}" type="pres">
      <dgm:prSet presAssocID="{1BCBC40B-03B3-4FF0-92D0-7F9338BB8E4C}" presName="linNode" presStyleCnt="0"/>
      <dgm:spPr/>
    </dgm:pt>
    <dgm:pt modelId="{02AA52C9-AA68-4CD5-A409-A32E5A740137}" type="pres">
      <dgm:prSet presAssocID="{1BCBC40B-03B3-4FF0-92D0-7F9338BB8E4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7F36E57-52AB-43E1-B34C-64576FB61C98}" type="pres">
      <dgm:prSet presAssocID="{1BCBC40B-03B3-4FF0-92D0-7F9338BB8E4C}" presName="descendantText" presStyleLbl="alignAccFollowNode1" presStyleIdx="2" presStyleCnt="3">
        <dgm:presLayoutVars>
          <dgm:bulletEnabled val="1"/>
        </dgm:presLayoutVars>
      </dgm:prSet>
      <dgm:spPr/>
    </dgm:pt>
    <dgm:pt modelId="{3D15E422-2942-4564-8526-C970316EC260}" type="pres">
      <dgm:prSet presAssocID="{404CAA59-B4DF-4389-83BA-557F16F58927}" presName="sp" presStyleCnt="0"/>
      <dgm:spPr/>
    </dgm:pt>
    <dgm:pt modelId="{C2756765-6651-4F23-88DE-AA6CA4DB0E0E}" type="pres">
      <dgm:prSet presAssocID="{0D358783-4A48-4201-8084-8BDCA73624CA}" presName="linNode" presStyleCnt="0"/>
      <dgm:spPr/>
    </dgm:pt>
    <dgm:pt modelId="{3AD9BB50-18AC-456D-B20C-9FC83CB925C3}" type="pres">
      <dgm:prSet presAssocID="{0D358783-4A48-4201-8084-8BDCA73624CA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AE5FD908-7112-43C4-ABAE-E07C2D8F2B5D}" type="presOf" srcId="{DAB23988-C2AB-47A0-9B6F-EB0E4964F411}" destId="{CAD74252-59B5-40D0-A75C-1769F7615924}" srcOrd="0" destOrd="0" presId="urn:microsoft.com/office/officeart/2005/8/layout/vList5"/>
    <dgm:cxn modelId="{A757DA0B-700D-46ED-9C70-E3ACEB18EF96}" type="presOf" srcId="{7331C84D-6253-4CDB-912B-7D9839797950}" destId="{9F499EDE-0CED-4627-8FC3-44FF17D26AAB}" srcOrd="0" destOrd="0" presId="urn:microsoft.com/office/officeart/2005/8/layout/vList5"/>
    <dgm:cxn modelId="{9249D923-1C8D-4704-8346-85D3F0607E37}" srcId="{CFF72376-4F84-4667-9953-564F63B29719}" destId="{0D358783-4A48-4201-8084-8BDCA73624CA}" srcOrd="3" destOrd="0" parTransId="{B55FC869-15AF-4BA0-A4D2-55EB6211FF1B}" sibTransId="{6C71ED3B-6D7C-4353-89C2-28CF0153BF4C}"/>
    <dgm:cxn modelId="{4EF7502E-51F7-4273-B00C-B7054474B02C}" type="presOf" srcId="{CFF72376-4F84-4667-9953-564F63B29719}" destId="{9796BDFD-F173-4F56-843A-22AE09114AF0}" srcOrd="0" destOrd="0" presId="urn:microsoft.com/office/officeart/2005/8/layout/vList5"/>
    <dgm:cxn modelId="{EE5AAA36-1130-4592-8CAF-933E5FA7EF26}" srcId="{CFF72376-4F84-4667-9953-564F63B29719}" destId="{991A7077-A7B9-4DD6-953E-3D5EEF76CFC0}" srcOrd="0" destOrd="0" parTransId="{EA8A6B27-A4D8-4A19-9034-4B7494479792}" sibTransId="{D46E2D88-E5D3-45DC-ACF3-F4E4D5A85313}"/>
    <dgm:cxn modelId="{24AAF83E-F095-4F25-ABDE-BF979D520283}" type="presOf" srcId="{991A7077-A7B9-4DD6-953E-3D5EEF76CFC0}" destId="{2813D5F5-1ECF-4947-B232-F962DC6D087F}" srcOrd="0" destOrd="0" presId="urn:microsoft.com/office/officeart/2005/8/layout/vList5"/>
    <dgm:cxn modelId="{3B5F1B65-5884-4436-B8F8-EB28F7FDECBC}" srcId="{CFF72376-4F84-4667-9953-564F63B29719}" destId="{1BCBC40B-03B3-4FF0-92D0-7F9338BB8E4C}" srcOrd="2" destOrd="0" parTransId="{89F4C894-E256-49B8-8249-17877DEF635F}" sibTransId="{404CAA59-B4DF-4389-83BA-557F16F58927}"/>
    <dgm:cxn modelId="{8940456C-D149-4A72-8428-305701523E74}" srcId="{991A7077-A7B9-4DD6-953E-3D5EEF76CFC0}" destId="{DAB23988-C2AB-47A0-9B6F-EB0E4964F411}" srcOrd="0" destOrd="0" parTransId="{811F4DAE-1966-4CE8-9DE3-12C0D7D98DF6}" sibTransId="{9BBBE318-5BFC-4723-9259-B2EB46AD7D05}"/>
    <dgm:cxn modelId="{573B1892-57D4-4F31-B62D-DBA021BC7C00}" type="presOf" srcId="{1BCBC40B-03B3-4FF0-92D0-7F9338BB8E4C}" destId="{02AA52C9-AA68-4CD5-A409-A32E5A740137}" srcOrd="0" destOrd="0" presId="urn:microsoft.com/office/officeart/2005/8/layout/vList5"/>
    <dgm:cxn modelId="{DAD2F996-2756-4EC3-B649-20B59492031F}" srcId="{1BCBC40B-03B3-4FF0-92D0-7F9338BB8E4C}" destId="{F768880D-8011-4AED-8255-2251FB610BB1}" srcOrd="0" destOrd="0" parTransId="{88184D61-EABF-452E-BCA7-366C7E1965A5}" sibTransId="{01F4C603-373D-4BEB-B0BA-B50FDCB3E501}"/>
    <dgm:cxn modelId="{6C2188D6-21FD-4CEB-851E-942FC21B6C76}" type="presOf" srcId="{CA0E5B29-F21C-480D-BE50-F7C72AF2BCA5}" destId="{488FBDAC-1CC3-40AE-8391-EC696693BECC}" srcOrd="0" destOrd="0" presId="urn:microsoft.com/office/officeart/2005/8/layout/vList5"/>
    <dgm:cxn modelId="{BE9C8CD6-CF0C-41E0-B73D-AF18044531F8}" type="presOf" srcId="{0D358783-4A48-4201-8084-8BDCA73624CA}" destId="{3AD9BB50-18AC-456D-B20C-9FC83CB925C3}" srcOrd="0" destOrd="0" presId="urn:microsoft.com/office/officeart/2005/8/layout/vList5"/>
    <dgm:cxn modelId="{46E719E9-E20F-4DBA-8843-BAEB6EBC181D}" type="presOf" srcId="{F768880D-8011-4AED-8255-2251FB610BB1}" destId="{27F36E57-52AB-43E1-B34C-64576FB61C98}" srcOrd="0" destOrd="0" presId="urn:microsoft.com/office/officeart/2005/8/layout/vList5"/>
    <dgm:cxn modelId="{B53CCCFA-5486-45B7-A5E0-099383F9598E}" srcId="{CA0E5B29-F21C-480D-BE50-F7C72AF2BCA5}" destId="{7331C84D-6253-4CDB-912B-7D9839797950}" srcOrd="0" destOrd="0" parTransId="{7C88A77E-4286-4878-B381-DC4729EC3F3E}" sibTransId="{568EF79B-AC84-4B2C-B40E-AD5951EEFA7A}"/>
    <dgm:cxn modelId="{1BFCD5FB-0A76-4810-91B1-B92B16E84180}" srcId="{CFF72376-4F84-4667-9953-564F63B29719}" destId="{CA0E5B29-F21C-480D-BE50-F7C72AF2BCA5}" srcOrd="1" destOrd="0" parTransId="{D28023AB-101C-45D0-BF95-BB4365C1BDE8}" sibTransId="{9A9973C3-060A-4EA2-B8C6-7B6287D9CEA4}"/>
    <dgm:cxn modelId="{8371BEB5-64F1-41AD-9201-1CBA08BE111E}" type="presParOf" srcId="{9796BDFD-F173-4F56-843A-22AE09114AF0}" destId="{2B0B4785-19C6-49A3-881B-0132BC7DC068}" srcOrd="0" destOrd="0" presId="urn:microsoft.com/office/officeart/2005/8/layout/vList5"/>
    <dgm:cxn modelId="{3CE248E7-9B51-4F33-BF70-1DC02397ADB8}" type="presParOf" srcId="{2B0B4785-19C6-49A3-881B-0132BC7DC068}" destId="{2813D5F5-1ECF-4947-B232-F962DC6D087F}" srcOrd="0" destOrd="0" presId="urn:microsoft.com/office/officeart/2005/8/layout/vList5"/>
    <dgm:cxn modelId="{EB364F05-9721-4153-81C4-CD5091B1C84A}" type="presParOf" srcId="{2B0B4785-19C6-49A3-881B-0132BC7DC068}" destId="{CAD74252-59B5-40D0-A75C-1769F7615924}" srcOrd="1" destOrd="0" presId="urn:microsoft.com/office/officeart/2005/8/layout/vList5"/>
    <dgm:cxn modelId="{7A07A8A3-6843-498B-9B07-7EA1D99B6064}" type="presParOf" srcId="{9796BDFD-F173-4F56-843A-22AE09114AF0}" destId="{A560C0C7-86A9-4809-B1C3-58DC6BEF3AD3}" srcOrd="1" destOrd="0" presId="urn:microsoft.com/office/officeart/2005/8/layout/vList5"/>
    <dgm:cxn modelId="{4DB52BB2-DCB3-487A-884A-53D04D19974E}" type="presParOf" srcId="{9796BDFD-F173-4F56-843A-22AE09114AF0}" destId="{975B379B-3659-4449-964F-DCA8E95224AD}" srcOrd="2" destOrd="0" presId="urn:microsoft.com/office/officeart/2005/8/layout/vList5"/>
    <dgm:cxn modelId="{BDAB60F9-FF82-484D-8CB2-25EFF3F5BD62}" type="presParOf" srcId="{975B379B-3659-4449-964F-DCA8E95224AD}" destId="{488FBDAC-1CC3-40AE-8391-EC696693BECC}" srcOrd="0" destOrd="0" presId="urn:microsoft.com/office/officeart/2005/8/layout/vList5"/>
    <dgm:cxn modelId="{EEEF5B6F-EF96-4480-B87E-00ACDFB0A7AE}" type="presParOf" srcId="{975B379B-3659-4449-964F-DCA8E95224AD}" destId="{9F499EDE-0CED-4627-8FC3-44FF17D26AAB}" srcOrd="1" destOrd="0" presId="urn:microsoft.com/office/officeart/2005/8/layout/vList5"/>
    <dgm:cxn modelId="{44AA6A67-A96B-48A5-B4E8-FF0E54323312}" type="presParOf" srcId="{9796BDFD-F173-4F56-843A-22AE09114AF0}" destId="{95C76392-8CE1-4B7A-9132-F1B9B88E2D99}" srcOrd="3" destOrd="0" presId="urn:microsoft.com/office/officeart/2005/8/layout/vList5"/>
    <dgm:cxn modelId="{33F9CB97-7021-426F-AE96-25EE6297407C}" type="presParOf" srcId="{9796BDFD-F173-4F56-843A-22AE09114AF0}" destId="{3467BFDB-B1DE-498E-BA9C-DB0C1F6D3A98}" srcOrd="4" destOrd="0" presId="urn:microsoft.com/office/officeart/2005/8/layout/vList5"/>
    <dgm:cxn modelId="{BB2DF533-6B0B-4A06-A34A-AD790FFD5D0F}" type="presParOf" srcId="{3467BFDB-B1DE-498E-BA9C-DB0C1F6D3A98}" destId="{02AA52C9-AA68-4CD5-A409-A32E5A740137}" srcOrd="0" destOrd="0" presId="urn:microsoft.com/office/officeart/2005/8/layout/vList5"/>
    <dgm:cxn modelId="{A75D3BF9-3FF9-4EAB-9CC9-A9E7BDB9BA88}" type="presParOf" srcId="{3467BFDB-B1DE-498E-BA9C-DB0C1F6D3A98}" destId="{27F36E57-52AB-43E1-B34C-64576FB61C98}" srcOrd="1" destOrd="0" presId="urn:microsoft.com/office/officeart/2005/8/layout/vList5"/>
    <dgm:cxn modelId="{73E30540-0C5A-40BA-8C7C-A4119C45EE7F}" type="presParOf" srcId="{9796BDFD-F173-4F56-843A-22AE09114AF0}" destId="{3D15E422-2942-4564-8526-C970316EC260}" srcOrd="5" destOrd="0" presId="urn:microsoft.com/office/officeart/2005/8/layout/vList5"/>
    <dgm:cxn modelId="{558C83A3-A94C-465E-9821-26E57C36B811}" type="presParOf" srcId="{9796BDFD-F173-4F56-843A-22AE09114AF0}" destId="{C2756765-6651-4F23-88DE-AA6CA4DB0E0E}" srcOrd="6" destOrd="0" presId="urn:microsoft.com/office/officeart/2005/8/layout/vList5"/>
    <dgm:cxn modelId="{DBCAB6BD-1F03-404E-999F-A6FF808B716A}" type="presParOf" srcId="{C2756765-6651-4F23-88DE-AA6CA4DB0E0E}" destId="{3AD9BB50-18AC-456D-B20C-9FC83CB925C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7342E-C24C-4D42-B0A5-F6C746F7C61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pl-PL"/>
        </a:p>
      </dgm:t>
    </dgm:pt>
    <dgm:pt modelId="{82BE9B6E-A950-4ADE-94EE-F8361BAF74B9}">
      <dgm:prSet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NIEWIELKA GRUPA W ORGANIZACJI</a:t>
          </a:r>
        </a:p>
      </dgm:t>
    </dgm:pt>
    <dgm:pt modelId="{2AD2214E-A4DC-497E-9CDB-1B818E87BB9B}" type="parTrans" cxnId="{C5F35F05-CFD9-44A4-9712-5E6107B9C9F1}">
      <dgm:prSet/>
      <dgm:spPr/>
      <dgm:t>
        <a:bodyPr/>
        <a:lstStyle/>
        <a:p>
          <a:endParaRPr lang="pl-PL"/>
        </a:p>
      </dgm:t>
    </dgm:pt>
    <dgm:pt modelId="{4DDD8785-DE56-4D19-B8C6-CCB2C815E233}" type="sibTrans" cxnId="{C5F35F05-CFD9-44A4-9712-5E6107B9C9F1}">
      <dgm:prSet/>
      <dgm:spPr/>
      <dgm:t>
        <a:bodyPr/>
        <a:lstStyle/>
        <a:p>
          <a:endParaRPr lang="pl-PL"/>
        </a:p>
      </dgm:t>
    </dgm:pt>
    <dgm:pt modelId="{2DE12572-7F6D-42B8-80ED-9D1773A9EC17}">
      <dgm:prSet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NALEŻY DO NICH ZARZĄDZANIE CAŁĄ ORGANIZACJA</a:t>
          </a:r>
        </a:p>
      </dgm:t>
    </dgm:pt>
    <dgm:pt modelId="{D2EB36A9-3B8A-4289-87B8-F4CE30CE49C9}" type="parTrans" cxnId="{DD664B25-A541-49F5-B901-58DCA6F51DBD}">
      <dgm:prSet/>
      <dgm:spPr/>
      <dgm:t>
        <a:bodyPr/>
        <a:lstStyle/>
        <a:p>
          <a:endParaRPr lang="pl-PL"/>
        </a:p>
      </dgm:t>
    </dgm:pt>
    <dgm:pt modelId="{EA173442-C7A9-4EB8-B8BD-347C7F064EAB}" type="sibTrans" cxnId="{DD664B25-A541-49F5-B901-58DCA6F51DBD}">
      <dgm:prSet/>
      <dgm:spPr/>
      <dgm:t>
        <a:bodyPr/>
        <a:lstStyle/>
        <a:p>
          <a:endParaRPr lang="pl-PL"/>
        </a:p>
      </dgm:t>
    </dgm:pt>
    <dgm:pt modelId="{F8A65FC5-D1B1-47E6-B6C0-D52B9C45ACCB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NALEŻY DO NICH PODEJMOWANIE OGÓLNOORGANIZACYJNYCH DECYZJI STRATEGICZNYCH – DOTYCZĄCYCH CELÓW, POLITYKI ORGANIZACJI, ROZMIESZCZENIA I WYKORZYSTANIA JEJ ZASOBÓW, WKRACZANIA NA NOWE RYNKI, BUDOWY ZAKŁADÓW, INWESTYCJI ITP.</a:t>
          </a:r>
        </a:p>
      </dgm:t>
    </dgm:pt>
    <dgm:pt modelId="{D2668A87-806C-432F-B014-258375200656}" type="parTrans" cxnId="{A1576F3F-6D2F-4388-A0A8-5F863D9294F1}">
      <dgm:prSet/>
      <dgm:spPr/>
      <dgm:t>
        <a:bodyPr/>
        <a:lstStyle/>
        <a:p>
          <a:endParaRPr lang="pl-PL"/>
        </a:p>
      </dgm:t>
    </dgm:pt>
    <dgm:pt modelId="{9419F02B-40A8-44FA-9B14-80735E9DBE30}" type="sibTrans" cxnId="{A1576F3F-6D2F-4388-A0A8-5F863D9294F1}">
      <dgm:prSet/>
      <dgm:spPr/>
      <dgm:t>
        <a:bodyPr/>
        <a:lstStyle/>
        <a:p>
          <a:endParaRPr lang="pl-PL"/>
        </a:p>
      </dgm:t>
    </dgm:pt>
    <dgm:pt modelId="{CA7A0F39-D7A2-4167-B617-B6FCC77B0846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DŁUGIE GODZINY PRACY, RYZYKO, ODPOWIEDZIALNOŚĆ</a:t>
          </a:r>
        </a:p>
      </dgm:t>
    </dgm:pt>
    <dgm:pt modelId="{996411C2-C4C1-4E42-8BD8-23FB1A57053F}" type="parTrans" cxnId="{0CBAA37F-C3BC-425C-8E7C-CDA2F5D1BE4A}">
      <dgm:prSet/>
      <dgm:spPr/>
      <dgm:t>
        <a:bodyPr/>
        <a:lstStyle/>
        <a:p>
          <a:endParaRPr lang="pl-PL"/>
        </a:p>
      </dgm:t>
    </dgm:pt>
    <dgm:pt modelId="{9CD730A8-1658-4500-BFF8-BB6E1963EA44}" type="sibTrans" cxnId="{0CBAA37F-C3BC-425C-8E7C-CDA2F5D1BE4A}">
      <dgm:prSet/>
      <dgm:spPr/>
      <dgm:t>
        <a:bodyPr/>
        <a:lstStyle/>
        <a:p>
          <a:endParaRPr lang="pl-PL"/>
        </a:p>
      </dgm:t>
    </dgm:pt>
    <dgm:pt modelId="{9BC528B1-7718-4CDD-8B66-1247C4A9A36E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WYSOKIE WYNAGRODZENIA, ODPRAWY</a:t>
          </a:r>
        </a:p>
      </dgm:t>
    </dgm:pt>
    <dgm:pt modelId="{875EF45E-5A16-4535-968D-BBA1A5C5A8AD}" type="parTrans" cxnId="{1079DD9B-E3A5-4727-A233-EE7525B60412}">
      <dgm:prSet/>
      <dgm:spPr/>
      <dgm:t>
        <a:bodyPr/>
        <a:lstStyle/>
        <a:p>
          <a:endParaRPr lang="pl-PL"/>
        </a:p>
      </dgm:t>
    </dgm:pt>
    <dgm:pt modelId="{30F33F66-C2F7-46E6-8A0B-64F8050BC68C}" type="sibTrans" cxnId="{1079DD9B-E3A5-4727-A233-EE7525B60412}">
      <dgm:prSet/>
      <dgm:spPr/>
      <dgm:t>
        <a:bodyPr/>
        <a:lstStyle/>
        <a:p>
          <a:endParaRPr lang="pl-PL"/>
        </a:p>
      </dgm:t>
    </dgm:pt>
    <dgm:pt modelId="{0C20C1A2-D544-4961-8C13-942C92C8BD33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NAZYWANI MENEDŻERAMI</a:t>
          </a:r>
        </a:p>
      </dgm:t>
    </dgm:pt>
    <dgm:pt modelId="{CE3C5F28-F86E-4930-A8F2-0CEAAF3F82A6}" type="parTrans" cxnId="{E44C792B-DD10-441D-AFEA-D3E119E32343}">
      <dgm:prSet/>
      <dgm:spPr/>
      <dgm:t>
        <a:bodyPr/>
        <a:lstStyle/>
        <a:p>
          <a:endParaRPr lang="pl-PL"/>
        </a:p>
      </dgm:t>
    </dgm:pt>
    <dgm:pt modelId="{45E09CF1-EB30-4088-B64E-E6C9DD4F389F}" type="sibTrans" cxnId="{E44C792B-DD10-441D-AFEA-D3E119E32343}">
      <dgm:prSet/>
      <dgm:spPr/>
      <dgm:t>
        <a:bodyPr/>
        <a:lstStyle/>
        <a:p>
          <a:endParaRPr lang="pl-PL"/>
        </a:p>
      </dgm:t>
    </dgm:pt>
    <dgm:pt modelId="{D32F7106-E14B-44B9-B608-B7F45C38CAFE}" type="pres">
      <dgm:prSet presAssocID="{2107342E-C24C-4D42-B0A5-F6C746F7C614}" presName="Name0" presStyleCnt="0">
        <dgm:presLayoutVars>
          <dgm:chMax val="7"/>
          <dgm:chPref val="7"/>
          <dgm:dir/>
        </dgm:presLayoutVars>
      </dgm:prSet>
      <dgm:spPr/>
    </dgm:pt>
    <dgm:pt modelId="{C0BC78D9-B44B-42D2-B9C9-0E6BBEFDA2E7}" type="pres">
      <dgm:prSet presAssocID="{2107342E-C24C-4D42-B0A5-F6C746F7C614}" presName="Name1" presStyleCnt="0"/>
      <dgm:spPr/>
    </dgm:pt>
    <dgm:pt modelId="{6D4036D0-0192-4CC8-A22D-F7587D8FD195}" type="pres">
      <dgm:prSet presAssocID="{2107342E-C24C-4D42-B0A5-F6C746F7C614}" presName="cycle" presStyleCnt="0"/>
      <dgm:spPr/>
    </dgm:pt>
    <dgm:pt modelId="{0ECC2383-88D3-4A4E-8D21-99537417A3FD}" type="pres">
      <dgm:prSet presAssocID="{2107342E-C24C-4D42-B0A5-F6C746F7C614}" presName="srcNode" presStyleLbl="node1" presStyleIdx="0" presStyleCnt="6"/>
      <dgm:spPr/>
    </dgm:pt>
    <dgm:pt modelId="{D3C2D412-72B9-4B5D-A2C4-1C9ECF32047E}" type="pres">
      <dgm:prSet presAssocID="{2107342E-C24C-4D42-B0A5-F6C746F7C614}" presName="conn" presStyleLbl="parChTrans1D2" presStyleIdx="0" presStyleCnt="1"/>
      <dgm:spPr/>
    </dgm:pt>
    <dgm:pt modelId="{58258D0E-8370-41AA-8F98-04E52E3B55C1}" type="pres">
      <dgm:prSet presAssocID="{2107342E-C24C-4D42-B0A5-F6C746F7C614}" presName="extraNode" presStyleLbl="node1" presStyleIdx="0" presStyleCnt="6"/>
      <dgm:spPr/>
    </dgm:pt>
    <dgm:pt modelId="{A24F0968-F9E9-43AB-85C7-11933DA56D06}" type="pres">
      <dgm:prSet presAssocID="{2107342E-C24C-4D42-B0A5-F6C746F7C614}" presName="dstNode" presStyleLbl="node1" presStyleIdx="0" presStyleCnt="6"/>
      <dgm:spPr/>
    </dgm:pt>
    <dgm:pt modelId="{CB2B1578-47B4-46D8-B328-33C19275161C}" type="pres">
      <dgm:prSet presAssocID="{82BE9B6E-A950-4ADE-94EE-F8361BAF74B9}" presName="text_1" presStyleLbl="node1" presStyleIdx="0" presStyleCnt="6">
        <dgm:presLayoutVars>
          <dgm:bulletEnabled val="1"/>
        </dgm:presLayoutVars>
      </dgm:prSet>
      <dgm:spPr/>
    </dgm:pt>
    <dgm:pt modelId="{26079CA7-CC21-4526-A9A8-6062B63D12AD}" type="pres">
      <dgm:prSet presAssocID="{82BE9B6E-A950-4ADE-94EE-F8361BAF74B9}" presName="accent_1" presStyleCnt="0"/>
      <dgm:spPr/>
    </dgm:pt>
    <dgm:pt modelId="{2AA1A255-9DBF-405E-AAE7-2594FC677820}" type="pres">
      <dgm:prSet presAssocID="{82BE9B6E-A950-4ADE-94EE-F8361BAF74B9}" presName="accentRepeatNode" presStyleLbl="solidFgAcc1" presStyleIdx="0" presStyleCnt="6"/>
      <dgm:spPr/>
    </dgm:pt>
    <dgm:pt modelId="{3D7396AC-1962-4B37-B117-449DEC37382E}" type="pres">
      <dgm:prSet presAssocID="{2DE12572-7F6D-42B8-80ED-9D1773A9EC17}" presName="text_2" presStyleLbl="node1" presStyleIdx="1" presStyleCnt="6">
        <dgm:presLayoutVars>
          <dgm:bulletEnabled val="1"/>
        </dgm:presLayoutVars>
      </dgm:prSet>
      <dgm:spPr/>
    </dgm:pt>
    <dgm:pt modelId="{95BEB2DE-A9D1-4F35-A7E7-37D1CABE0817}" type="pres">
      <dgm:prSet presAssocID="{2DE12572-7F6D-42B8-80ED-9D1773A9EC17}" presName="accent_2" presStyleCnt="0"/>
      <dgm:spPr/>
    </dgm:pt>
    <dgm:pt modelId="{45FFC755-5910-4FA9-AD28-7788E6116015}" type="pres">
      <dgm:prSet presAssocID="{2DE12572-7F6D-42B8-80ED-9D1773A9EC17}" presName="accentRepeatNode" presStyleLbl="solidFgAcc1" presStyleIdx="1" presStyleCnt="6"/>
      <dgm:spPr/>
    </dgm:pt>
    <dgm:pt modelId="{3DEC4772-8019-4699-BCF8-698E6ACFCA88}" type="pres">
      <dgm:prSet presAssocID="{F8A65FC5-D1B1-47E6-B6C0-D52B9C45ACCB}" presName="text_3" presStyleLbl="node1" presStyleIdx="2" presStyleCnt="6">
        <dgm:presLayoutVars>
          <dgm:bulletEnabled val="1"/>
        </dgm:presLayoutVars>
      </dgm:prSet>
      <dgm:spPr/>
    </dgm:pt>
    <dgm:pt modelId="{0EBAE916-D519-415B-AB3A-BDA785611B9D}" type="pres">
      <dgm:prSet presAssocID="{F8A65FC5-D1B1-47E6-B6C0-D52B9C45ACCB}" presName="accent_3" presStyleCnt="0"/>
      <dgm:spPr/>
    </dgm:pt>
    <dgm:pt modelId="{24E84A9D-9CA0-499A-BC7C-4B3FDD337168}" type="pres">
      <dgm:prSet presAssocID="{F8A65FC5-D1B1-47E6-B6C0-D52B9C45ACCB}" presName="accentRepeatNode" presStyleLbl="solidFgAcc1" presStyleIdx="2" presStyleCnt="6"/>
      <dgm:spPr/>
    </dgm:pt>
    <dgm:pt modelId="{A4EB42F1-126E-4082-B837-6D6C9A713379}" type="pres">
      <dgm:prSet presAssocID="{CA7A0F39-D7A2-4167-B617-B6FCC77B0846}" presName="text_4" presStyleLbl="node1" presStyleIdx="3" presStyleCnt="6">
        <dgm:presLayoutVars>
          <dgm:bulletEnabled val="1"/>
        </dgm:presLayoutVars>
      </dgm:prSet>
      <dgm:spPr/>
    </dgm:pt>
    <dgm:pt modelId="{3CA8DC2A-C7EA-41F4-8FD0-35369334634D}" type="pres">
      <dgm:prSet presAssocID="{CA7A0F39-D7A2-4167-B617-B6FCC77B0846}" presName="accent_4" presStyleCnt="0"/>
      <dgm:spPr/>
    </dgm:pt>
    <dgm:pt modelId="{9DF3F55D-32B2-454A-84AD-225F75BF7F53}" type="pres">
      <dgm:prSet presAssocID="{CA7A0F39-D7A2-4167-B617-B6FCC77B0846}" presName="accentRepeatNode" presStyleLbl="solidFgAcc1" presStyleIdx="3" presStyleCnt="6"/>
      <dgm:spPr/>
    </dgm:pt>
    <dgm:pt modelId="{B6E3F24B-A60B-48C8-8BF4-903835FCCD5F}" type="pres">
      <dgm:prSet presAssocID="{9BC528B1-7718-4CDD-8B66-1247C4A9A36E}" presName="text_5" presStyleLbl="node1" presStyleIdx="4" presStyleCnt="6">
        <dgm:presLayoutVars>
          <dgm:bulletEnabled val="1"/>
        </dgm:presLayoutVars>
      </dgm:prSet>
      <dgm:spPr/>
    </dgm:pt>
    <dgm:pt modelId="{41D5219B-E4E7-4524-B191-E76D9F41202F}" type="pres">
      <dgm:prSet presAssocID="{9BC528B1-7718-4CDD-8B66-1247C4A9A36E}" presName="accent_5" presStyleCnt="0"/>
      <dgm:spPr/>
    </dgm:pt>
    <dgm:pt modelId="{7C97B5D9-8A11-400A-AEC0-BB83FED70727}" type="pres">
      <dgm:prSet presAssocID="{9BC528B1-7718-4CDD-8B66-1247C4A9A36E}" presName="accentRepeatNode" presStyleLbl="solidFgAcc1" presStyleIdx="4" presStyleCnt="6"/>
      <dgm:spPr/>
    </dgm:pt>
    <dgm:pt modelId="{3ED6102B-7832-4454-9FBC-A8855255976E}" type="pres">
      <dgm:prSet presAssocID="{0C20C1A2-D544-4961-8C13-942C92C8BD33}" presName="text_6" presStyleLbl="node1" presStyleIdx="5" presStyleCnt="6">
        <dgm:presLayoutVars>
          <dgm:bulletEnabled val="1"/>
        </dgm:presLayoutVars>
      </dgm:prSet>
      <dgm:spPr/>
    </dgm:pt>
    <dgm:pt modelId="{ACD260FD-EB14-472C-B1CF-C594A0699F65}" type="pres">
      <dgm:prSet presAssocID="{0C20C1A2-D544-4961-8C13-942C92C8BD33}" presName="accent_6" presStyleCnt="0"/>
      <dgm:spPr/>
    </dgm:pt>
    <dgm:pt modelId="{7602AD48-B966-499B-AAC5-8B575D51F64C}" type="pres">
      <dgm:prSet presAssocID="{0C20C1A2-D544-4961-8C13-942C92C8BD33}" presName="accentRepeatNode" presStyleLbl="solidFgAcc1" presStyleIdx="5" presStyleCnt="6"/>
      <dgm:spPr/>
    </dgm:pt>
  </dgm:ptLst>
  <dgm:cxnLst>
    <dgm:cxn modelId="{5764F402-2D6E-4988-9186-EEBBEDEE023A}" type="presOf" srcId="{CA7A0F39-D7A2-4167-B617-B6FCC77B0846}" destId="{A4EB42F1-126E-4082-B837-6D6C9A713379}" srcOrd="0" destOrd="0" presId="urn:microsoft.com/office/officeart/2008/layout/VerticalCurvedList"/>
    <dgm:cxn modelId="{C5F35F05-CFD9-44A4-9712-5E6107B9C9F1}" srcId="{2107342E-C24C-4D42-B0A5-F6C746F7C614}" destId="{82BE9B6E-A950-4ADE-94EE-F8361BAF74B9}" srcOrd="0" destOrd="0" parTransId="{2AD2214E-A4DC-497E-9CDB-1B818E87BB9B}" sibTransId="{4DDD8785-DE56-4D19-B8C6-CCB2C815E233}"/>
    <dgm:cxn modelId="{DD664B25-A541-49F5-B901-58DCA6F51DBD}" srcId="{2107342E-C24C-4D42-B0A5-F6C746F7C614}" destId="{2DE12572-7F6D-42B8-80ED-9D1773A9EC17}" srcOrd="1" destOrd="0" parTransId="{D2EB36A9-3B8A-4289-87B8-F4CE30CE49C9}" sibTransId="{EA173442-C7A9-4EB8-B8BD-347C7F064EAB}"/>
    <dgm:cxn modelId="{E44C792B-DD10-441D-AFEA-D3E119E32343}" srcId="{2107342E-C24C-4D42-B0A5-F6C746F7C614}" destId="{0C20C1A2-D544-4961-8C13-942C92C8BD33}" srcOrd="5" destOrd="0" parTransId="{CE3C5F28-F86E-4930-A8F2-0CEAAF3F82A6}" sibTransId="{45E09CF1-EB30-4088-B64E-E6C9DD4F389F}"/>
    <dgm:cxn modelId="{D061232C-E190-46E1-9C7A-CED8D9662BC0}" type="presOf" srcId="{82BE9B6E-A950-4ADE-94EE-F8361BAF74B9}" destId="{CB2B1578-47B4-46D8-B328-33C19275161C}" srcOrd="0" destOrd="0" presId="urn:microsoft.com/office/officeart/2008/layout/VerticalCurvedList"/>
    <dgm:cxn modelId="{A1576F3F-6D2F-4388-A0A8-5F863D9294F1}" srcId="{2107342E-C24C-4D42-B0A5-F6C746F7C614}" destId="{F8A65FC5-D1B1-47E6-B6C0-D52B9C45ACCB}" srcOrd="2" destOrd="0" parTransId="{D2668A87-806C-432F-B014-258375200656}" sibTransId="{9419F02B-40A8-44FA-9B14-80735E9DBE30}"/>
    <dgm:cxn modelId="{F7AAB071-8F2B-4E32-AB62-4CDB8EDFDBA0}" type="presOf" srcId="{4DDD8785-DE56-4D19-B8C6-CCB2C815E233}" destId="{D3C2D412-72B9-4B5D-A2C4-1C9ECF32047E}" srcOrd="0" destOrd="0" presId="urn:microsoft.com/office/officeart/2008/layout/VerticalCurvedList"/>
    <dgm:cxn modelId="{0CBAA37F-C3BC-425C-8E7C-CDA2F5D1BE4A}" srcId="{2107342E-C24C-4D42-B0A5-F6C746F7C614}" destId="{CA7A0F39-D7A2-4167-B617-B6FCC77B0846}" srcOrd="3" destOrd="0" parTransId="{996411C2-C4C1-4E42-8BD8-23FB1A57053F}" sibTransId="{9CD730A8-1658-4500-BFF8-BB6E1963EA44}"/>
    <dgm:cxn modelId="{8234398B-1A72-4BEA-9B5B-FE922C5E7366}" type="presOf" srcId="{0C20C1A2-D544-4961-8C13-942C92C8BD33}" destId="{3ED6102B-7832-4454-9FBC-A8855255976E}" srcOrd="0" destOrd="0" presId="urn:microsoft.com/office/officeart/2008/layout/VerticalCurvedList"/>
    <dgm:cxn modelId="{3E75A68B-3126-41E3-B915-1DD5A5F8F8B6}" type="presOf" srcId="{2107342E-C24C-4D42-B0A5-F6C746F7C614}" destId="{D32F7106-E14B-44B9-B608-B7F45C38CAFE}" srcOrd="0" destOrd="0" presId="urn:microsoft.com/office/officeart/2008/layout/VerticalCurvedList"/>
    <dgm:cxn modelId="{1079DD9B-E3A5-4727-A233-EE7525B60412}" srcId="{2107342E-C24C-4D42-B0A5-F6C746F7C614}" destId="{9BC528B1-7718-4CDD-8B66-1247C4A9A36E}" srcOrd="4" destOrd="0" parTransId="{875EF45E-5A16-4535-968D-BBA1A5C5A8AD}" sibTransId="{30F33F66-C2F7-46E6-8A0B-64F8050BC68C}"/>
    <dgm:cxn modelId="{5DFB88AC-87DF-4278-8B83-848B0645432D}" type="presOf" srcId="{2DE12572-7F6D-42B8-80ED-9D1773A9EC17}" destId="{3D7396AC-1962-4B37-B117-449DEC37382E}" srcOrd="0" destOrd="0" presId="urn:microsoft.com/office/officeart/2008/layout/VerticalCurvedList"/>
    <dgm:cxn modelId="{E9989FC3-E1BD-4AB5-800B-57385E391126}" type="presOf" srcId="{F8A65FC5-D1B1-47E6-B6C0-D52B9C45ACCB}" destId="{3DEC4772-8019-4699-BCF8-698E6ACFCA88}" srcOrd="0" destOrd="0" presId="urn:microsoft.com/office/officeart/2008/layout/VerticalCurvedList"/>
    <dgm:cxn modelId="{CE8D93C4-6434-4F0B-9B65-489C53A80E0E}" type="presOf" srcId="{9BC528B1-7718-4CDD-8B66-1247C4A9A36E}" destId="{B6E3F24B-A60B-48C8-8BF4-903835FCCD5F}" srcOrd="0" destOrd="0" presId="urn:microsoft.com/office/officeart/2008/layout/VerticalCurvedList"/>
    <dgm:cxn modelId="{A82522CC-5AAE-488B-853D-289A7363D880}" type="presParOf" srcId="{D32F7106-E14B-44B9-B608-B7F45C38CAFE}" destId="{C0BC78D9-B44B-42D2-B9C9-0E6BBEFDA2E7}" srcOrd="0" destOrd="0" presId="urn:microsoft.com/office/officeart/2008/layout/VerticalCurvedList"/>
    <dgm:cxn modelId="{996327E5-2DF2-4C5A-A76E-3D1D58CB38FC}" type="presParOf" srcId="{C0BC78D9-B44B-42D2-B9C9-0E6BBEFDA2E7}" destId="{6D4036D0-0192-4CC8-A22D-F7587D8FD195}" srcOrd="0" destOrd="0" presId="urn:microsoft.com/office/officeart/2008/layout/VerticalCurvedList"/>
    <dgm:cxn modelId="{FEB6AA99-BCB4-4EB9-AFFB-D8871BE72680}" type="presParOf" srcId="{6D4036D0-0192-4CC8-A22D-F7587D8FD195}" destId="{0ECC2383-88D3-4A4E-8D21-99537417A3FD}" srcOrd="0" destOrd="0" presId="urn:microsoft.com/office/officeart/2008/layout/VerticalCurvedList"/>
    <dgm:cxn modelId="{204D226E-0561-4AAF-AADA-65A4519B97CE}" type="presParOf" srcId="{6D4036D0-0192-4CC8-A22D-F7587D8FD195}" destId="{D3C2D412-72B9-4B5D-A2C4-1C9ECF32047E}" srcOrd="1" destOrd="0" presId="urn:microsoft.com/office/officeart/2008/layout/VerticalCurvedList"/>
    <dgm:cxn modelId="{53232D89-B023-4C26-BAC6-688D22E0F3B1}" type="presParOf" srcId="{6D4036D0-0192-4CC8-A22D-F7587D8FD195}" destId="{58258D0E-8370-41AA-8F98-04E52E3B55C1}" srcOrd="2" destOrd="0" presId="urn:microsoft.com/office/officeart/2008/layout/VerticalCurvedList"/>
    <dgm:cxn modelId="{298585A5-682C-4105-85E2-B7992A82E764}" type="presParOf" srcId="{6D4036D0-0192-4CC8-A22D-F7587D8FD195}" destId="{A24F0968-F9E9-43AB-85C7-11933DA56D06}" srcOrd="3" destOrd="0" presId="urn:microsoft.com/office/officeart/2008/layout/VerticalCurvedList"/>
    <dgm:cxn modelId="{D850394D-47D4-4459-815A-42EB88084528}" type="presParOf" srcId="{C0BC78D9-B44B-42D2-B9C9-0E6BBEFDA2E7}" destId="{CB2B1578-47B4-46D8-B328-33C19275161C}" srcOrd="1" destOrd="0" presId="urn:microsoft.com/office/officeart/2008/layout/VerticalCurvedList"/>
    <dgm:cxn modelId="{9035F8BF-79C2-4E5C-9B49-AFA7EB1DBFA9}" type="presParOf" srcId="{C0BC78D9-B44B-42D2-B9C9-0E6BBEFDA2E7}" destId="{26079CA7-CC21-4526-A9A8-6062B63D12AD}" srcOrd="2" destOrd="0" presId="urn:microsoft.com/office/officeart/2008/layout/VerticalCurvedList"/>
    <dgm:cxn modelId="{04C3FFE1-3E5D-4F8C-8BE0-FAAD91354EF9}" type="presParOf" srcId="{26079CA7-CC21-4526-A9A8-6062B63D12AD}" destId="{2AA1A255-9DBF-405E-AAE7-2594FC677820}" srcOrd="0" destOrd="0" presId="urn:microsoft.com/office/officeart/2008/layout/VerticalCurvedList"/>
    <dgm:cxn modelId="{8AB2120D-8B2B-4BFF-A7A8-A1B48532BAE7}" type="presParOf" srcId="{C0BC78D9-B44B-42D2-B9C9-0E6BBEFDA2E7}" destId="{3D7396AC-1962-4B37-B117-449DEC37382E}" srcOrd="3" destOrd="0" presId="urn:microsoft.com/office/officeart/2008/layout/VerticalCurvedList"/>
    <dgm:cxn modelId="{CE68FE4C-0D36-46E9-85D1-CCB0B94563D9}" type="presParOf" srcId="{C0BC78D9-B44B-42D2-B9C9-0E6BBEFDA2E7}" destId="{95BEB2DE-A9D1-4F35-A7E7-37D1CABE0817}" srcOrd="4" destOrd="0" presId="urn:microsoft.com/office/officeart/2008/layout/VerticalCurvedList"/>
    <dgm:cxn modelId="{1EB4CDB2-1FE7-4EA9-A28A-4D03FA492F92}" type="presParOf" srcId="{95BEB2DE-A9D1-4F35-A7E7-37D1CABE0817}" destId="{45FFC755-5910-4FA9-AD28-7788E6116015}" srcOrd="0" destOrd="0" presId="urn:microsoft.com/office/officeart/2008/layout/VerticalCurvedList"/>
    <dgm:cxn modelId="{F47D7421-3A36-4E74-BC4C-3A846174C0D3}" type="presParOf" srcId="{C0BC78D9-B44B-42D2-B9C9-0E6BBEFDA2E7}" destId="{3DEC4772-8019-4699-BCF8-698E6ACFCA88}" srcOrd="5" destOrd="0" presId="urn:microsoft.com/office/officeart/2008/layout/VerticalCurvedList"/>
    <dgm:cxn modelId="{3008D539-CFD6-4764-A405-2CE9C330282D}" type="presParOf" srcId="{C0BC78D9-B44B-42D2-B9C9-0E6BBEFDA2E7}" destId="{0EBAE916-D519-415B-AB3A-BDA785611B9D}" srcOrd="6" destOrd="0" presId="urn:microsoft.com/office/officeart/2008/layout/VerticalCurvedList"/>
    <dgm:cxn modelId="{46F6847F-B399-4C07-8725-C25853FB7CCA}" type="presParOf" srcId="{0EBAE916-D519-415B-AB3A-BDA785611B9D}" destId="{24E84A9D-9CA0-499A-BC7C-4B3FDD337168}" srcOrd="0" destOrd="0" presId="urn:microsoft.com/office/officeart/2008/layout/VerticalCurvedList"/>
    <dgm:cxn modelId="{699E2A68-152B-491D-AC5A-DD8851D941B7}" type="presParOf" srcId="{C0BC78D9-B44B-42D2-B9C9-0E6BBEFDA2E7}" destId="{A4EB42F1-126E-4082-B837-6D6C9A713379}" srcOrd="7" destOrd="0" presId="urn:microsoft.com/office/officeart/2008/layout/VerticalCurvedList"/>
    <dgm:cxn modelId="{B23B162C-B607-4B05-BCE8-BED55C3713FB}" type="presParOf" srcId="{C0BC78D9-B44B-42D2-B9C9-0E6BBEFDA2E7}" destId="{3CA8DC2A-C7EA-41F4-8FD0-35369334634D}" srcOrd="8" destOrd="0" presId="urn:microsoft.com/office/officeart/2008/layout/VerticalCurvedList"/>
    <dgm:cxn modelId="{4695EA7B-5ADC-4B4B-A8A4-BE28A78FCEBD}" type="presParOf" srcId="{3CA8DC2A-C7EA-41F4-8FD0-35369334634D}" destId="{9DF3F55D-32B2-454A-84AD-225F75BF7F53}" srcOrd="0" destOrd="0" presId="urn:microsoft.com/office/officeart/2008/layout/VerticalCurvedList"/>
    <dgm:cxn modelId="{351DA7CD-0120-4A68-B3A9-A07F1EF6E4E5}" type="presParOf" srcId="{C0BC78D9-B44B-42D2-B9C9-0E6BBEFDA2E7}" destId="{B6E3F24B-A60B-48C8-8BF4-903835FCCD5F}" srcOrd="9" destOrd="0" presId="urn:microsoft.com/office/officeart/2008/layout/VerticalCurvedList"/>
    <dgm:cxn modelId="{D00A2843-CBFF-4220-8361-25261D4F354F}" type="presParOf" srcId="{C0BC78D9-B44B-42D2-B9C9-0E6BBEFDA2E7}" destId="{41D5219B-E4E7-4524-B191-E76D9F41202F}" srcOrd="10" destOrd="0" presId="urn:microsoft.com/office/officeart/2008/layout/VerticalCurvedList"/>
    <dgm:cxn modelId="{2C5451C9-76D7-4AEC-997D-F213109D8B1E}" type="presParOf" srcId="{41D5219B-E4E7-4524-B191-E76D9F41202F}" destId="{7C97B5D9-8A11-400A-AEC0-BB83FED70727}" srcOrd="0" destOrd="0" presId="urn:microsoft.com/office/officeart/2008/layout/VerticalCurvedList"/>
    <dgm:cxn modelId="{162E28AB-3201-46DA-9169-735E16AC4075}" type="presParOf" srcId="{C0BC78D9-B44B-42D2-B9C9-0E6BBEFDA2E7}" destId="{3ED6102B-7832-4454-9FBC-A8855255976E}" srcOrd="11" destOrd="0" presId="urn:microsoft.com/office/officeart/2008/layout/VerticalCurvedList"/>
    <dgm:cxn modelId="{277BC89C-2D27-424D-8A19-15CA5FA67540}" type="presParOf" srcId="{C0BC78D9-B44B-42D2-B9C9-0E6BBEFDA2E7}" destId="{ACD260FD-EB14-472C-B1CF-C594A0699F65}" srcOrd="12" destOrd="0" presId="urn:microsoft.com/office/officeart/2008/layout/VerticalCurvedList"/>
    <dgm:cxn modelId="{B7346E21-EB3E-44A8-A582-B5B0B2E91A09}" type="presParOf" srcId="{ACD260FD-EB14-472C-B1CF-C594A0699F65}" destId="{7602AD48-B966-499B-AAC5-8B575D51F6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8A9894A-6D1C-4A98-A4F7-3157C3C7F4CE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50063A-559F-4E3D-BBF1-36562DF31EB2}">
      <dgm:prSet phldrT="[Tekst]"/>
      <dgm:spPr/>
      <dgm:t>
        <a:bodyPr/>
        <a:lstStyle/>
        <a:p>
          <a:r>
            <a:rPr lang="pl-PL" dirty="0"/>
            <a:t>ANALIZA WEJŚĆ I WYJŚĆ</a:t>
          </a:r>
          <a:endParaRPr lang="en-GB" dirty="0"/>
        </a:p>
      </dgm:t>
    </dgm:pt>
    <dgm:pt modelId="{39820279-2969-4931-A6FF-1A54108DF1BF}" type="parTrans" cxnId="{A581B630-D3A2-4F62-90E4-9D4A1CC0D9E8}">
      <dgm:prSet/>
      <dgm:spPr/>
      <dgm:t>
        <a:bodyPr/>
        <a:lstStyle/>
        <a:p>
          <a:endParaRPr lang="en-GB"/>
        </a:p>
      </dgm:t>
    </dgm:pt>
    <dgm:pt modelId="{573774C4-6FF6-4519-B6F0-842A34334B57}" type="sibTrans" cxnId="{A581B630-D3A2-4F62-90E4-9D4A1CC0D9E8}">
      <dgm:prSet/>
      <dgm:spPr/>
      <dgm:t>
        <a:bodyPr/>
        <a:lstStyle/>
        <a:p>
          <a:endParaRPr lang="en-GB"/>
        </a:p>
      </dgm:t>
    </dgm:pt>
    <dgm:pt modelId="{39FD2BEC-3432-48C9-B5CA-091D58A830CD}">
      <dgm:prSet phldrT="[Tekst]"/>
      <dgm:spPr/>
      <dgm:t>
        <a:bodyPr/>
        <a:lstStyle/>
        <a:p>
          <a:pPr algn="just"/>
          <a:r>
            <a:rPr lang="pl-PL" dirty="0"/>
            <a:t>WEJŚCIA-PRZEKSZTAŁCENIA-WYJŚCIA;</a:t>
          </a:r>
          <a:endParaRPr lang="en-GB" dirty="0"/>
        </a:p>
      </dgm:t>
    </dgm:pt>
    <dgm:pt modelId="{0E7821F4-8422-4924-8E0D-31679D9C4C6A}" type="parTrans" cxnId="{BE64FB44-75CA-455E-973B-C4F5A7026523}">
      <dgm:prSet/>
      <dgm:spPr/>
      <dgm:t>
        <a:bodyPr/>
        <a:lstStyle/>
        <a:p>
          <a:endParaRPr lang="en-GB"/>
        </a:p>
      </dgm:t>
    </dgm:pt>
    <dgm:pt modelId="{097B2FA4-60E2-4961-93D3-7B3FF3D0EFD3}" type="sibTrans" cxnId="{BE64FB44-75CA-455E-973B-C4F5A7026523}">
      <dgm:prSet/>
      <dgm:spPr/>
      <dgm:t>
        <a:bodyPr/>
        <a:lstStyle/>
        <a:p>
          <a:endParaRPr lang="en-GB"/>
        </a:p>
      </dgm:t>
    </dgm:pt>
    <dgm:pt modelId="{2FB41557-36D5-424F-93CD-D8BB7510B9B3}">
      <dgm:prSet phldrT="[Tekst]"/>
      <dgm:spPr/>
      <dgm:t>
        <a:bodyPr/>
        <a:lstStyle/>
        <a:p>
          <a:r>
            <a:rPr lang="pl-PL" dirty="0"/>
            <a:t>KARTA PRZEBIEGU</a:t>
          </a:r>
          <a:endParaRPr lang="en-GB" dirty="0"/>
        </a:p>
      </dgm:t>
    </dgm:pt>
    <dgm:pt modelId="{390C40D2-5D47-4AFA-86C7-27718E6E17DF}" type="parTrans" cxnId="{E9C7C3A0-38F3-4E87-BFF6-0C22847F5B34}">
      <dgm:prSet/>
      <dgm:spPr/>
      <dgm:t>
        <a:bodyPr/>
        <a:lstStyle/>
        <a:p>
          <a:endParaRPr lang="en-GB"/>
        </a:p>
      </dgm:t>
    </dgm:pt>
    <dgm:pt modelId="{5AD3F623-7127-42ED-AF65-6323FAF5C648}" type="sibTrans" cxnId="{E9C7C3A0-38F3-4E87-BFF6-0C22847F5B34}">
      <dgm:prSet/>
      <dgm:spPr/>
      <dgm:t>
        <a:bodyPr/>
        <a:lstStyle/>
        <a:p>
          <a:endParaRPr lang="en-GB"/>
        </a:p>
      </dgm:t>
    </dgm:pt>
    <dgm:pt modelId="{8FB77CBD-2EEE-4D70-954A-FA94A8BCAA55}">
      <dgm:prSet phldrT="[Tekst]"/>
      <dgm:spPr/>
      <dgm:t>
        <a:bodyPr/>
        <a:lstStyle/>
        <a:p>
          <a:pPr algn="just"/>
          <a:r>
            <a:rPr lang="pl-PL" dirty="0"/>
            <a:t>SZCZEGÓŁOWY OBRAZ PRZEBIEGU PROCESU, W KTÓRYM MA MIEJSCE PRZEPŁYW INFORMACJI, DOKUMENTÓW, MATERIAŁÓW, PRACOWNIKÓW ITP.;</a:t>
          </a:r>
          <a:endParaRPr lang="en-GB" dirty="0"/>
        </a:p>
      </dgm:t>
    </dgm:pt>
    <dgm:pt modelId="{F537D1FF-F6E5-4C91-8D20-0BCAA8F5D513}" type="parTrans" cxnId="{AE14C9AC-E6B6-4C6E-A748-057F0AB2E6AC}">
      <dgm:prSet/>
      <dgm:spPr/>
      <dgm:t>
        <a:bodyPr/>
        <a:lstStyle/>
        <a:p>
          <a:endParaRPr lang="en-GB"/>
        </a:p>
      </dgm:t>
    </dgm:pt>
    <dgm:pt modelId="{9AF89151-43A1-4119-B8C8-60F83F532242}" type="sibTrans" cxnId="{AE14C9AC-E6B6-4C6E-A748-057F0AB2E6AC}">
      <dgm:prSet/>
      <dgm:spPr/>
      <dgm:t>
        <a:bodyPr/>
        <a:lstStyle/>
        <a:p>
          <a:endParaRPr lang="en-GB"/>
        </a:p>
      </dgm:t>
    </dgm:pt>
    <dgm:pt modelId="{A857FB03-8990-48D5-98C2-63AFB675090C}">
      <dgm:prSet phldrT="[Tekst]"/>
      <dgm:spPr/>
      <dgm:t>
        <a:bodyPr/>
        <a:lstStyle/>
        <a:p>
          <a:pPr algn="just"/>
          <a:r>
            <a:rPr lang="pl-PL" dirty="0"/>
            <a:t>UZYSKUJE SIĘ OPIS ETAPÓW PRZEBIEGU RÓŻNYCH PROCESÓW, W TYM ROZWIĄZYWANIA PROBLEMÓW.</a:t>
          </a:r>
          <a:endParaRPr lang="en-GB" dirty="0"/>
        </a:p>
      </dgm:t>
    </dgm:pt>
    <dgm:pt modelId="{DC356DFE-8267-4011-A00C-F1DE7404996B}" type="parTrans" cxnId="{2B08568A-0313-4196-9FE6-2FC5AB48C34E}">
      <dgm:prSet/>
      <dgm:spPr/>
      <dgm:t>
        <a:bodyPr/>
        <a:lstStyle/>
        <a:p>
          <a:endParaRPr lang="en-GB"/>
        </a:p>
      </dgm:t>
    </dgm:pt>
    <dgm:pt modelId="{BFE93F39-BBE7-48C1-BAC4-7650F793A949}" type="sibTrans" cxnId="{2B08568A-0313-4196-9FE6-2FC5AB48C34E}">
      <dgm:prSet/>
      <dgm:spPr/>
      <dgm:t>
        <a:bodyPr/>
        <a:lstStyle/>
        <a:p>
          <a:endParaRPr lang="en-GB"/>
        </a:p>
      </dgm:t>
    </dgm:pt>
    <dgm:pt modelId="{3BA1A7C6-F70A-41FC-8C77-26A23B009FB0}">
      <dgm:prSet phldrT="[Tekst]"/>
      <dgm:spPr/>
      <dgm:t>
        <a:bodyPr/>
        <a:lstStyle/>
        <a:p>
          <a:r>
            <a:rPr lang="pl-PL" dirty="0"/>
            <a:t>SYSTEMATYCZNE GROMADZENIE FAKTÓW</a:t>
          </a:r>
          <a:endParaRPr lang="en-GB" dirty="0"/>
        </a:p>
      </dgm:t>
    </dgm:pt>
    <dgm:pt modelId="{9C9EA455-8229-470C-9974-5EA3283B6D43}" type="parTrans" cxnId="{A80C7A2B-F200-4D9D-AC88-4786CD38794B}">
      <dgm:prSet/>
      <dgm:spPr/>
      <dgm:t>
        <a:bodyPr/>
        <a:lstStyle/>
        <a:p>
          <a:endParaRPr lang="en-GB"/>
        </a:p>
      </dgm:t>
    </dgm:pt>
    <dgm:pt modelId="{87625FBA-BDCE-47C6-AD82-814789F66E3F}" type="sibTrans" cxnId="{A80C7A2B-F200-4D9D-AC88-4786CD38794B}">
      <dgm:prSet/>
      <dgm:spPr/>
      <dgm:t>
        <a:bodyPr/>
        <a:lstStyle/>
        <a:p>
          <a:endParaRPr lang="en-GB"/>
        </a:p>
      </dgm:t>
    </dgm:pt>
    <dgm:pt modelId="{6247F234-C435-426F-A8FD-25244204DF35}">
      <dgm:prSet phldrT="[Tekst]"/>
      <dgm:spPr/>
      <dgm:t>
        <a:bodyPr/>
        <a:lstStyle/>
        <a:p>
          <a:pPr algn="just"/>
          <a:r>
            <a:rPr lang="pl-PL" dirty="0"/>
            <a:t>PROCEDURA, KTÓREJ CELEM JEST SYSTEMATYCZNE WYSZUKANIE I ZESTAWIENIE FAKTÓW ISTOTNYCH DLA ZROZUMIENIA I ROZWIĄZANIA PROBLEMU.</a:t>
          </a:r>
          <a:endParaRPr lang="en-GB" dirty="0"/>
        </a:p>
      </dgm:t>
    </dgm:pt>
    <dgm:pt modelId="{E6CBA1B3-C0C7-401A-A52E-5D71C09A69D7}" type="parTrans" cxnId="{E6E54F91-891A-4A5D-A6F3-69A5FC6F0C81}">
      <dgm:prSet/>
      <dgm:spPr/>
      <dgm:t>
        <a:bodyPr/>
        <a:lstStyle/>
        <a:p>
          <a:endParaRPr lang="en-GB"/>
        </a:p>
      </dgm:t>
    </dgm:pt>
    <dgm:pt modelId="{10C5C873-5469-40C9-9D45-CD70FA7FD69B}" type="sibTrans" cxnId="{E6E54F91-891A-4A5D-A6F3-69A5FC6F0C81}">
      <dgm:prSet/>
      <dgm:spPr/>
      <dgm:t>
        <a:bodyPr/>
        <a:lstStyle/>
        <a:p>
          <a:endParaRPr lang="en-GB"/>
        </a:p>
      </dgm:t>
    </dgm:pt>
    <dgm:pt modelId="{29825871-B963-46A8-BE24-5869CEFDA1A9}">
      <dgm:prSet phldrT="[Tekst]"/>
      <dgm:spPr/>
      <dgm:t>
        <a:bodyPr/>
        <a:lstStyle/>
        <a:p>
          <a:pPr algn="just"/>
          <a:r>
            <a:rPr lang="pl-PL" dirty="0"/>
            <a:t>POSTRZEGANIE JAKO TAKIEGO SYSTEMU ZARÓWNO CAŁEJ ORGANIZACJI, JAK I JEJ POSZCZEGÓLNYCH CZĘSCI;</a:t>
          </a:r>
          <a:endParaRPr lang="en-GB" dirty="0"/>
        </a:p>
      </dgm:t>
    </dgm:pt>
    <dgm:pt modelId="{10A9A0C0-B952-489E-B1C7-AA7903486ECD}" type="parTrans" cxnId="{4308DDF0-25C8-4BA1-BF18-7691F682B0FB}">
      <dgm:prSet/>
      <dgm:spPr/>
      <dgm:t>
        <a:bodyPr/>
        <a:lstStyle/>
        <a:p>
          <a:endParaRPr lang="en-GB"/>
        </a:p>
      </dgm:t>
    </dgm:pt>
    <dgm:pt modelId="{A8EDC91C-395B-4A17-91B0-9E793DAB793C}" type="sibTrans" cxnId="{4308DDF0-25C8-4BA1-BF18-7691F682B0FB}">
      <dgm:prSet/>
      <dgm:spPr/>
      <dgm:t>
        <a:bodyPr/>
        <a:lstStyle/>
        <a:p>
          <a:endParaRPr lang="en-GB"/>
        </a:p>
      </dgm:t>
    </dgm:pt>
    <dgm:pt modelId="{625DB4FE-EB49-4273-9A2C-0BD18AF7CA22}">
      <dgm:prSet phldrT="[Tekst]"/>
      <dgm:spPr/>
      <dgm:t>
        <a:bodyPr/>
        <a:lstStyle/>
        <a:p>
          <a:pPr algn="just"/>
          <a:r>
            <a:rPr lang="pl-PL" dirty="0"/>
            <a:t>DOKONYWANIE ANALIZY WEWNĘTRZNYCH WEJŚĆ I WYJŚĆ.</a:t>
          </a:r>
          <a:endParaRPr lang="en-GB" dirty="0"/>
        </a:p>
      </dgm:t>
    </dgm:pt>
    <dgm:pt modelId="{02B66CC8-FE05-4449-8236-753821492ACB}" type="parTrans" cxnId="{C6E785A3-ABCE-4B17-9393-7E8529D1B875}">
      <dgm:prSet/>
      <dgm:spPr/>
      <dgm:t>
        <a:bodyPr/>
        <a:lstStyle/>
        <a:p>
          <a:endParaRPr lang="en-GB"/>
        </a:p>
      </dgm:t>
    </dgm:pt>
    <dgm:pt modelId="{968656E8-D7FC-4C97-949F-1438797FB21B}" type="sibTrans" cxnId="{C6E785A3-ABCE-4B17-9393-7E8529D1B875}">
      <dgm:prSet/>
      <dgm:spPr/>
      <dgm:t>
        <a:bodyPr/>
        <a:lstStyle/>
        <a:p>
          <a:endParaRPr lang="en-GB"/>
        </a:p>
      </dgm:t>
    </dgm:pt>
    <dgm:pt modelId="{F43B469A-6E82-4124-BE06-AAC14BD52108}">
      <dgm:prSet phldrT="[Tekst]"/>
      <dgm:spPr/>
      <dgm:t>
        <a:bodyPr/>
        <a:lstStyle/>
        <a:p>
          <a:pPr algn="just"/>
          <a:r>
            <a:rPr lang="pl-PL" dirty="0"/>
            <a:t>SKŁADA SIĘ Z CIĄGU PYTAŃ, NA KTÓRE MOŻNA ODPOWIEDZIEĆ TAK LUB NIE ORAZ CIĄGU DZIAŁAŃ, Z KTÓRYCH KAŻDE JEST NASTĘPSTWEM UDZIELONEJ ODPOWIEDZI NA PYTANIE;</a:t>
          </a:r>
          <a:endParaRPr lang="en-GB" dirty="0"/>
        </a:p>
      </dgm:t>
    </dgm:pt>
    <dgm:pt modelId="{8112AFE2-1FFE-4437-B7E9-B3FCD6B4BAFE}" type="parTrans" cxnId="{88DF4A56-3240-4D41-9B14-ED64D3C5BAEE}">
      <dgm:prSet/>
      <dgm:spPr/>
      <dgm:t>
        <a:bodyPr/>
        <a:lstStyle/>
        <a:p>
          <a:endParaRPr lang="en-GB"/>
        </a:p>
      </dgm:t>
    </dgm:pt>
    <dgm:pt modelId="{8783005A-77EF-4C83-BD69-17AD3689A3D1}" type="sibTrans" cxnId="{88DF4A56-3240-4D41-9B14-ED64D3C5BAEE}">
      <dgm:prSet/>
      <dgm:spPr/>
      <dgm:t>
        <a:bodyPr/>
        <a:lstStyle/>
        <a:p>
          <a:endParaRPr lang="en-GB"/>
        </a:p>
      </dgm:t>
    </dgm:pt>
    <dgm:pt modelId="{27C0A6D8-4B48-47FE-AB12-DB0CEB35E9B7}" type="pres">
      <dgm:prSet presAssocID="{D8A9894A-6D1C-4A98-A4F7-3157C3C7F4CE}" presName="Name0" presStyleCnt="0">
        <dgm:presLayoutVars>
          <dgm:dir/>
          <dgm:animLvl val="lvl"/>
          <dgm:resizeHandles val="exact"/>
        </dgm:presLayoutVars>
      </dgm:prSet>
      <dgm:spPr/>
    </dgm:pt>
    <dgm:pt modelId="{25D9CCF9-BFB9-413D-A19E-A27E65BD2D0B}" type="pres">
      <dgm:prSet presAssocID="{D950063A-559F-4E3D-BBF1-36562DF31EB2}" presName="linNode" presStyleCnt="0"/>
      <dgm:spPr/>
    </dgm:pt>
    <dgm:pt modelId="{BD706C57-D2D6-4405-9EEF-941259DEDBAB}" type="pres">
      <dgm:prSet presAssocID="{D950063A-559F-4E3D-BBF1-36562DF31EB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E91CA43-FF1C-426B-A3D3-8F53035D52F5}" type="pres">
      <dgm:prSet presAssocID="{D950063A-559F-4E3D-BBF1-36562DF31EB2}" presName="descendantText" presStyleLbl="alignAccFollowNode1" presStyleIdx="0" presStyleCnt="3">
        <dgm:presLayoutVars>
          <dgm:bulletEnabled val="1"/>
        </dgm:presLayoutVars>
      </dgm:prSet>
      <dgm:spPr/>
    </dgm:pt>
    <dgm:pt modelId="{66CA65DD-AF29-4BDF-9AE8-A3A36A538810}" type="pres">
      <dgm:prSet presAssocID="{573774C4-6FF6-4519-B6F0-842A34334B57}" presName="sp" presStyleCnt="0"/>
      <dgm:spPr/>
    </dgm:pt>
    <dgm:pt modelId="{F5864568-4350-4F22-941F-5A797D38E9D6}" type="pres">
      <dgm:prSet presAssocID="{2FB41557-36D5-424F-93CD-D8BB7510B9B3}" presName="linNode" presStyleCnt="0"/>
      <dgm:spPr/>
    </dgm:pt>
    <dgm:pt modelId="{AADF7214-95F3-42FE-ACC4-0E181B42E80E}" type="pres">
      <dgm:prSet presAssocID="{2FB41557-36D5-424F-93CD-D8BB7510B9B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A46E9CD-EBB7-4F32-97A6-B1CB4CBDB899}" type="pres">
      <dgm:prSet presAssocID="{2FB41557-36D5-424F-93CD-D8BB7510B9B3}" presName="descendantText" presStyleLbl="alignAccFollowNode1" presStyleIdx="1" presStyleCnt="3">
        <dgm:presLayoutVars>
          <dgm:bulletEnabled val="1"/>
        </dgm:presLayoutVars>
      </dgm:prSet>
      <dgm:spPr/>
    </dgm:pt>
    <dgm:pt modelId="{8F2AA71E-C011-4B0F-8243-DCC176E5DE52}" type="pres">
      <dgm:prSet presAssocID="{5AD3F623-7127-42ED-AF65-6323FAF5C648}" presName="sp" presStyleCnt="0"/>
      <dgm:spPr/>
    </dgm:pt>
    <dgm:pt modelId="{57B7218E-C61F-4932-8C96-D023794A9741}" type="pres">
      <dgm:prSet presAssocID="{3BA1A7C6-F70A-41FC-8C77-26A23B009FB0}" presName="linNode" presStyleCnt="0"/>
      <dgm:spPr/>
    </dgm:pt>
    <dgm:pt modelId="{C52E9A31-ACC4-4C24-ADBB-222FAF9F856B}" type="pres">
      <dgm:prSet presAssocID="{3BA1A7C6-F70A-41FC-8C77-26A23B009FB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260B3E6-AB12-4BDA-955D-C7D0F530D2E4}" type="pres">
      <dgm:prSet presAssocID="{3BA1A7C6-F70A-41FC-8C77-26A23B009FB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80C7A2B-F200-4D9D-AC88-4786CD38794B}" srcId="{D8A9894A-6D1C-4A98-A4F7-3157C3C7F4CE}" destId="{3BA1A7C6-F70A-41FC-8C77-26A23B009FB0}" srcOrd="2" destOrd="0" parTransId="{9C9EA455-8229-470C-9974-5EA3283B6D43}" sibTransId="{87625FBA-BDCE-47C6-AD82-814789F66E3F}"/>
    <dgm:cxn modelId="{A581B630-D3A2-4F62-90E4-9D4A1CC0D9E8}" srcId="{D8A9894A-6D1C-4A98-A4F7-3157C3C7F4CE}" destId="{D950063A-559F-4E3D-BBF1-36562DF31EB2}" srcOrd="0" destOrd="0" parTransId="{39820279-2969-4931-A6FF-1A54108DF1BF}" sibTransId="{573774C4-6FF6-4519-B6F0-842A34334B57}"/>
    <dgm:cxn modelId="{1AE8BC5C-51BB-41B1-8320-C227630F93ED}" type="presOf" srcId="{2FB41557-36D5-424F-93CD-D8BB7510B9B3}" destId="{AADF7214-95F3-42FE-ACC4-0E181B42E80E}" srcOrd="0" destOrd="0" presId="urn:microsoft.com/office/officeart/2005/8/layout/vList5"/>
    <dgm:cxn modelId="{BE64FB44-75CA-455E-973B-C4F5A7026523}" srcId="{D950063A-559F-4E3D-BBF1-36562DF31EB2}" destId="{39FD2BEC-3432-48C9-B5CA-091D58A830CD}" srcOrd="0" destOrd="0" parTransId="{0E7821F4-8422-4924-8E0D-31679D9C4C6A}" sibTransId="{097B2FA4-60E2-4961-93D3-7B3FF3D0EFD3}"/>
    <dgm:cxn modelId="{852E2F67-C029-45F8-A531-A15B13A6395A}" type="presOf" srcId="{D950063A-559F-4E3D-BBF1-36562DF31EB2}" destId="{BD706C57-D2D6-4405-9EEF-941259DEDBAB}" srcOrd="0" destOrd="0" presId="urn:microsoft.com/office/officeart/2005/8/layout/vList5"/>
    <dgm:cxn modelId="{88DF4A56-3240-4D41-9B14-ED64D3C5BAEE}" srcId="{2FB41557-36D5-424F-93CD-D8BB7510B9B3}" destId="{F43B469A-6E82-4124-BE06-AAC14BD52108}" srcOrd="1" destOrd="0" parTransId="{8112AFE2-1FFE-4437-B7E9-B3FCD6B4BAFE}" sibTransId="{8783005A-77EF-4C83-BD69-17AD3689A3D1}"/>
    <dgm:cxn modelId="{2B08568A-0313-4196-9FE6-2FC5AB48C34E}" srcId="{2FB41557-36D5-424F-93CD-D8BB7510B9B3}" destId="{A857FB03-8990-48D5-98C2-63AFB675090C}" srcOrd="2" destOrd="0" parTransId="{DC356DFE-8267-4011-A00C-F1DE7404996B}" sibTransId="{BFE93F39-BBE7-48C1-BAC4-7650F793A949}"/>
    <dgm:cxn modelId="{E6E54F91-891A-4A5D-A6F3-69A5FC6F0C81}" srcId="{3BA1A7C6-F70A-41FC-8C77-26A23B009FB0}" destId="{6247F234-C435-426F-A8FD-25244204DF35}" srcOrd="0" destOrd="0" parTransId="{E6CBA1B3-C0C7-401A-A52E-5D71C09A69D7}" sibTransId="{10C5C873-5469-40C9-9D45-CD70FA7FD69B}"/>
    <dgm:cxn modelId="{E9C7C3A0-38F3-4E87-BFF6-0C22847F5B34}" srcId="{D8A9894A-6D1C-4A98-A4F7-3157C3C7F4CE}" destId="{2FB41557-36D5-424F-93CD-D8BB7510B9B3}" srcOrd="1" destOrd="0" parTransId="{390C40D2-5D47-4AFA-86C7-27718E6E17DF}" sibTransId="{5AD3F623-7127-42ED-AF65-6323FAF5C648}"/>
    <dgm:cxn modelId="{3402C4A1-53E7-4A20-9505-8E7CBB802E23}" type="presOf" srcId="{F43B469A-6E82-4124-BE06-AAC14BD52108}" destId="{1A46E9CD-EBB7-4F32-97A6-B1CB4CBDB899}" srcOrd="0" destOrd="1" presId="urn:microsoft.com/office/officeart/2005/8/layout/vList5"/>
    <dgm:cxn modelId="{C6E785A3-ABCE-4B17-9393-7E8529D1B875}" srcId="{D950063A-559F-4E3D-BBF1-36562DF31EB2}" destId="{625DB4FE-EB49-4273-9A2C-0BD18AF7CA22}" srcOrd="2" destOrd="0" parTransId="{02B66CC8-FE05-4449-8236-753821492ACB}" sibTransId="{968656E8-D7FC-4C97-949F-1438797FB21B}"/>
    <dgm:cxn modelId="{AE14C9AC-E6B6-4C6E-A748-057F0AB2E6AC}" srcId="{2FB41557-36D5-424F-93CD-D8BB7510B9B3}" destId="{8FB77CBD-2EEE-4D70-954A-FA94A8BCAA55}" srcOrd="0" destOrd="0" parTransId="{F537D1FF-F6E5-4C91-8D20-0BCAA8F5D513}" sibTransId="{9AF89151-43A1-4119-B8C8-60F83F532242}"/>
    <dgm:cxn modelId="{007C6EB1-3A41-4775-845D-8DD0813F8DF3}" type="presOf" srcId="{625DB4FE-EB49-4273-9A2C-0BD18AF7CA22}" destId="{BE91CA43-FF1C-426B-A3D3-8F53035D52F5}" srcOrd="0" destOrd="2" presId="urn:microsoft.com/office/officeart/2005/8/layout/vList5"/>
    <dgm:cxn modelId="{C4E644BB-5BFC-4F8E-A42F-FB14294F6CB6}" type="presOf" srcId="{29825871-B963-46A8-BE24-5869CEFDA1A9}" destId="{BE91CA43-FF1C-426B-A3D3-8F53035D52F5}" srcOrd="0" destOrd="1" presId="urn:microsoft.com/office/officeart/2005/8/layout/vList5"/>
    <dgm:cxn modelId="{299AA2BF-6BA4-4465-A474-1AAFD9C0D0D5}" type="presOf" srcId="{D8A9894A-6D1C-4A98-A4F7-3157C3C7F4CE}" destId="{27C0A6D8-4B48-47FE-AB12-DB0CEB35E9B7}" srcOrd="0" destOrd="0" presId="urn:microsoft.com/office/officeart/2005/8/layout/vList5"/>
    <dgm:cxn modelId="{48385DC3-9520-4842-BBCB-3DA2833303FB}" type="presOf" srcId="{A857FB03-8990-48D5-98C2-63AFB675090C}" destId="{1A46E9CD-EBB7-4F32-97A6-B1CB4CBDB899}" srcOrd="0" destOrd="2" presId="urn:microsoft.com/office/officeart/2005/8/layout/vList5"/>
    <dgm:cxn modelId="{5310B8C5-B416-42DD-89F2-45CB60C38715}" type="presOf" srcId="{39FD2BEC-3432-48C9-B5CA-091D58A830CD}" destId="{BE91CA43-FF1C-426B-A3D3-8F53035D52F5}" srcOrd="0" destOrd="0" presId="urn:microsoft.com/office/officeart/2005/8/layout/vList5"/>
    <dgm:cxn modelId="{018BAAD4-88A0-4053-BE8B-C3A232ED27A5}" type="presOf" srcId="{8FB77CBD-2EEE-4D70-954A-FA94A8BCAA55}" destId="{1A46E9CD-EBB7-4F32-97A6-B1CB4CBDB899}" srcOrd="0" destOrd="0" presId="urn:microsoft.com/office/officeart/2005/8/layout/vList5"/>
    <dgm:cxn modelId="{21FAEEE9-9357-4021-B304-709D3C9B4D50}" type="presOf" srcId="{3BA1A7C6-F70A-41FC-8C77-26A23B009FB0}" destId="{C52E9A31-ACC4-4C24-ADBB-222FAF9F856B}" srcOrd="0" destOrd="0" presId="urn:microsoft.com/office/officeart/2005/8/layout/vList5"/>
    <dgm:cxn modelId="{4308DDF0-25C8-4BA1-BF18-7691F682B0FB}" srcId="{D950063A-559F-4E3D-BBF1-36562DF31EB2}" destId="{29825871-B963-46A8-BE24-5869CEFDA1A9}" srcOrd="1" destOrd="0" parTransId="{10A9A0C0-B952-489E-B1C7-AA7903486ECD}" sibTransId="{A8EDC91C-395B-4A17-91B0-9E793DAB793C}"/>
    <dgm:cxn modelId="{D5E2D2F1-46CB-4F65-99C7-6F7C1A8F9ED6}" type="presOf" srcId="{6247F234-C435-426F-A8FD-25244204DF35}" destId="{5260B3E6-AB12-4BDA-955D-C7D0F530D2E4}" srcOrd="0" destOrd="0" presId="urn:microsoft.com/office/officeart/2005/8/layout/vList5"/>
    <dgm:cxn modelId="{3C129C85-4AEB-4DE8-AAD2-977641455552}" type="presParOf" srcId="{27C0A6D8-4B48-47FE-AB12-DB0CEB35E9B7}" destId="{25D9CCF9-BFB9-413D-A19E-A27E65BD2D0B}" srcOrd="0" destOrd="0" presId="urn:microsoft.com/office/officeart/2005/8/layout/vList5"/>
    <dgm:cxn modelId="{C496A22F-8472-45CB-8596-1BFE64AF1B4E}" type="presParOf" srcId="{25D9CCF9-BFB9-413D-A19E-A27E65BD2D0B}" destId="{BD706C57-D2D6-4405-9EEF-941259DEDBAB}" srcOrd="0" destOrd="0" presId="urn:microsoft.com/office/officeart/2005/8/layout/vList5"/>
    <dgm:cxn modelId="{242FC062-697F-45FA-AEE5-AE6E46CD1343}" type="presParOf" srcId="{25D9CCF9-BFB9-413D-A19E-A27E65BD2D0B}" destId="{BE91CA43-FF1C-426B-A3D3-8F53035D52F5}" srcOrd="1" destOrd="0" presId="urn:microsoft.com/office/officeart/2005/8/layout/vList5"/>
    <dgm:cxn modelId="{3521FC60-98D7-41B8-B2EC-D8E521493ED3}" type="presParOf" srcId="{27C0A6D8-4B48-47FE-AB12-DB0CEB35E9B7}" destId="{66CA65DD-AF29-4BDF-9AE8-A3A36A538810}" srcOrd="1" destOrd="0" presId="urn:microsoft.com/office/officeart/2005/8/layout/vList5"/>
    <dgm:cxn modelId="{9EE081DF-EBAC-4C73-A8B5-9000AB1B64FA}" type="presParOf" srcId="{27C0A6D8-4B48-47FE-AB12-DB0CEB35E9B7}" destId="{F5864568-4350-4F22-941F-5A797D38E9D6}" srcOrd="2" destOrd="0" presId="urn:microsoft.com/office/officeart/2005/8/layout/vList5"/>
    <dgm:cxn modelId="{019C9071-B293-4289-8E8E-6D1792A208D8}" type="presParOf" srcId="{F5864568-4350-4F22-941F-5A797D38E9D6}" destId="{AADF7214-95F3-42FE-ACC4-0E181B42E80E}" srcOrd="0" destOrd="0" presId="urn:microsoft.com/office/officeart/2005/8/layout/vList5"/>
    <dgm:cxn modelId="{75F13406-BF8B-4BCA-953C-B896020A7516}" type="presParOf" srcId="{F5864568-4350-4F22-941F-5A797D38E9D6}" destId="{1A46E9CD-EBB7-4F32-97A6-B1CB4CBDB899}" srcOrd="1" destOrd="0" presId="urn:microsoft.com/office/officeart/2005/8/layout/vList5"/>
    <dgm:cxn modelId="{044AB312-5180-484A-9C11-E1817F534483}" type="presParOf" srcId="{27C0A6D8-4B48-47FE-AB12-DB0CEB35E9B7}" destId="{8F2AA71E-C011-4B0F-8243-DCC176E5DE52}" srcOrd="3" destOrd="0" presId="urn:microsoft.com/office/officeart/2005/8/layout/vList5"/>
    <dgm:cxn modelId="{21401CC3-790D-4512-A0FA-E0A83BF5752D}" type="presParOf" srcId="{27C0A6D8-4B48-47FE-AB12-DB0CEB35E9B7}" destId="{57B7218E-C61F-4932-8C96-D023794A9741}" srcOrd="4" destOrd="0" presId="urn:microsoft.com/office/officeart/2005/8/layout/vList5"/>
    <dgm:cxn modelId="{1D2639B1-8E45-4347-9EC3-B30A37454CA8}" type="presParOf" srcId="{57B7218E-C61F-4932-8C96-D023794A9741}" destId="{C52E9A31-ACC4-4C24-ADBB-222FAF9F856B}" srcOrd="0" destOrd="0" presId="urn:microsoft.com/office/officeart/2005/8/layout/vList5"/>
    <dgm:cxn modelId="{E9E25AEC-4E11-44E4-8715-E443444C05B4}" type="presParOf" srcId="{57B7218E-C61F-4932-8C96-D023794A9741}" destId="{5260B3E6-AB12-4BDA-955D-C7D0F530D2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08050E-4221-4C4D-B7E5-54160B32E223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720D2A-2A64-4EE6-B6AE-CD60E97CA6E8}">
      <dgm:prSet/>
      <dgm:spPr/>
      <dgm:t>
        <a:bodyPr/>
        <a:lstStyle/>
        <a:p>
          <a:r>
            <a:rPr lang="pl-PL" b="1" baseline="0" dirty="0"/>
            <a:t>FAZY PROCESU TWÓRCZEGO (PRZYKŁADOWE UJĘCIE)</a:t>
          </a:r>
          <a:endParaRPr lang="pl-PL" b="1" dirty="0"/>
        </a:p>
      </dgm:t>
    </dgm:pt>
    <dgm:pt modelId="{88DAC05C-AF6C-4665-A00E-D357A65E0406}" type="parTrans" cxnId="{6987CC67-1388-4064-A7EB-DB8A7EE4AFF5}">
      <dgm:prSet/>
      <dgm:spPr/>
      <dgm:t>
        <a:bodyPr/>
        <a:lstStyle/>
        <a:p>
          <a:endParaRPr lang="en-GB"/>
        </a:p>
      </dgm:t>
    </dgm:pt>
    <dgm:pt modelId="{A548D1B3-CD43-45EF-85D7-1D3D7009B268}" type="sibTrans" cxnId="{6987CC67-1388-4064-A7EB-DB8A7EE4AFF5}">
      <dgm:prSet/>
      <dgm:spPr/>
      <dgm:t>
        <a:bodyPr/>
        <a:lstStyle/>
        <a:p>
          <a:endParaRPr lang="en-GB"/>
        </a:p>
      </dgm:t>
    </dgm:pt>
    <dgm:pt modelId="{7C32ABB8-E86F-4516-AA6B-DCA8E1E2ACB6}">
      <dgm:prSet/>
      <dgm:spPr/>
      <dgm:t>
        <a:bodyPr/>
        <a:lstStyle/>
        <a:p>
          <a:pPr algn="just"/>
          <a:r>
            <a:rPr lang="pl-PL" baseline="0" dirty="0"/>
            <a:t>FAZA LOGICZNA – SFORMUŁOWANIE PROBLEMU, ZEBRANIE DANYCH, POSZUKIWANIE ROZWIĄZAŃ;</a:t>
          </a:r>
          <a:endParaRPr lang="pl-PL" dirty="0"/>
        </a:p>
      </dgm:t>
    </dgm:pt>
    <dgm:pt modelId="{208B8A8D-1FD3-4C32-AB03-F62C85F24C2D}" type="parTrans" cxnId="{73896D5A-51E3-4314-BA3A-508EBE422577}">
      <dgm:prSet/>
      <dgm:spPr/>
      <dgm:t>
        <a:bodyPr/>
        <a:lstStyle/>
        <a:p>
          <a:endParaRPr lang="en-GB"/>
        </a:p>
      </dgm:t>
    </dgm:pt>
    <dgm:pt modelId="{DCA369BE-DF8C-4A04-A5E0-88C4A1D4807D}" type="sibTrans" cxnId="{73896D5A-51E3-4314-BA3A-508EBE422577}">
      <dgm:prSet/>
      <dgm:spPr/>
      <dgm:t>
        <a:bodyPr/>
        <a:lstStyle/>
        <a:p>
          <a:endParaRPr lang="en-GB"/>
        </a:p>
      </dgm:t>
    </dgm:pt>
    <dgm:pt modelId="{E5DF3E89-6688-48E2-9837-FD6D02D8FAE5}">
      <dgm:prSet/>
      <dgm:spPr/>
      <dgm:t>
        <a:bodyPr/>
        <a:lstStyle/>
        <a:p>
          <a:pPr algn="just"/>
          <a:r>
            <a:rPr lang="pl-PL" baseline="0"/>
            <a:t>FAZA INTUICYJNA – NABRANIE DYSTANSU, DOJRZEWANIE I KLAROWANIE, OLŚNIENIE;</a:t>
          </a:r>
          <a:endParaRPr lang="pl-PL"/>
        </a:p>
      </dgm:t>
    </dgm:pt>
    <dgm:pt modelId="{24E1CD1E-E427-4580-B843-8E0F517FFF7C}" type="parTrans" cxnId="{A731FF6B-2E57-4D16-984F-16320C98BFFF}">
      <dgm:prSet/>
      <dgm:spPr/>
      <dgm:t>
        <a:bodyPr/>
        <a:lstStyle/>
        <a:p>
          <a:endParaRPr lang="en-GB"/>
        </a:p>
      </dgm:t>
    </dgm:pt>
    <dgm:pt modelId="{1E73DAA5-0DA0-4333-BC0B-98481935722E}" type="sibTrans" cxnId="{A731FF6B-2E57-4D16-984F-16320C98BFFF}">
      <dgm:prSet/>
      <dgm:spPr/>
      <dgm:t>
        <a:bodyPr/>
        <a:lstStyle/>
        <a:p>
          <a:endParaRPr lang="en-GB"/>
        </a:p>
      </dgm:t>
    </dgm:pt>
    <dgm:pt modelId="{1228A2F6-BDAA-45F2-BF8C-3CF1F0462B5E}">
      <dgm:prSet/>
      <dgm:spPr/>
      <dgm:t>
        <a:bodyPr/>
        <a:lstStyle/>
        <a:p>
          <a:pPr algn="just"/>
          <a:r>
            <a:rPr lang="pl-PL" baseline="0" dirty="0"/>
            <a:t>FAZA KRYTYCZNA – SPRAWDZENIE ODKRYCIA, WERYFIKACJA, OSTATECZNE WYKOŃCZENIE.</a:t>
          </a:r>
          <a:endParaRPr lang="pl-PL" dirty="0"/>
        </a:p>
      </dgm:t>
    </dgm:pt>
    <dgm:pt modelId="{A5F2D3F0-25B0-448F-81DA-1C115E46E7AE}" type="parTrans" cxnId="{AC9A274D-C19A-4091-B101-81EECA08116D}">
      <dgm:prSet/>
      <dgm:spPr/>
      <dgm:t>
        <a:bodyPr/>
        <a:lstStyle/>
        <a:p>
          <a:endParaRPr lang="en-GB"/>
        </a:p>
      </dgm:t>
    </dgm:pt>
    <dgm:pt modelId="{152E0B3A-1F2A-4477-B138-44AB57156969}" type="sibTrans" cxnId="{AC9A274D-C19A-4091-B101-81EECA08116D}">
      <dgm:prSet/>
      <dgm:spPr/>
      <dgm:t>
        <a:bodyPr/>
        <a:lstStyle/>
        <a:p>
          <a:endParaRPr lang="en-GB"/>
        </a:p>
      </dgm:t>
    </dgm:pt>
    <dgm:pt modelId="{96A17FA5-34E4-48F5-AE0D-BB917A6A1D4F}" type="pres">
      <dgm:prSet presAssocID="{5B08050E-4221-4C4D-B7E5-54160B32E223}" presName="Name0" presStyleCnt="0">
        <dgm:presLayoutVars>
          <dgm:dir/>
          <dgm:animLvl val="lvl"/>
          <dgm:resizeHandles val="exact"/>
        </dgm:presLayoutVars>
      </dgm:prSet>
      <dgm:spPr/>
    </dgm:pt>
    <dgm:pt modelId="{24285AF6-0F94-4E0F-86C4-A291E2B09868}" type="pres">
      <dgm:prSet presAssocID="{20720D2A-2A64-4EE6-B6AE-CD60E97CA6E8}" presName="linNode" presStyleCnt="0"/>
      <dgm:spPr/>
    </dgm:pt>
    <dgm:pt modelId="{E8B9D021-608F-4B20-8F46-123952F6BB1A}" type="pres">
      <dgm:prSet presAssocID="{20720D2A-2A64-4EE6-B6AE-CD60E97CA6E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59010B47-3ADA-4470-ABF0-D63D1EEEAA16}" type="pres">
      <dgm:prSet presAssocID="{20720D2A-2A64-4EE6-B6AE-CD60E97CA6E8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1F8E2D11-336D-4564-ABEE-53917B91598C}" type="presOf" srcId="{20720D2A-2A64-4EE6-B6AE-CD60E97CA6E8}" destId="{E8B9D021-608F-4B20-8F46-123952F6BB1A}" srcOrd="0" destOrd="0" presId="urn:microsoft.com/office/officeart/2005/8/layout/vList5"/>
    <dgm:cxn modelId="{70EEA91E-92E6-4BE0-9676-3BD8CE2FA89E}" type="presOf" srcId="{E5DF3E89-6688-48E2-9837-FD6D02D8FAE5}" destId="{59010B47-3ADA-4470-ABF0-D63D1EEEAA16}" srcOrd="0" destOrd="1" presId="urn:microsoft.com/office/officeart/2005/8/layout/vList5"/>
    <dgm:cxn modelId="{6987CC67-1388-4064-A7EB-DB8A7EE4AFF5}" srcId="{5B08050E-4221-4C4D-B7E5-54160B32E223}" destId="{20720D2A-2A64-4EE6-B6AE-CD60E97CA6E8}" srcOrd="0" destOrd="0" parTransId="{88DAC05C-AF6C-4665-A00E-D357A65E0406}" sibTransId="{A548D1B3-CD43-45EF-85D7-1D3D7009B268}"/>
    <dgm:cxn modelId="{A731FF6B-2E57-4D16-984F-16320C98BFFF}" srcId="{20720D2A-2A64-4EE6-B6AE-CD60E97CA6E8}" destId="{E5DF3E89-6688-48E2-9837-FD6D02D8FAE5}" srcOrd="1" destOrd="0" parTransId="{24E1CD1E-E427-4580-B843-8E0F517FFF7C}" sibTransId="{1E73DAA5-0DA0-4333-BC0B-98481935722E}"/>
    <dgm:cxn modelId="{AC9A274D-C19A-4091-B101-81EECA08116D}" srcId="{20720D2A-2A64-4EE6-B6AE-CD60E97CA6E8}" destId="{1228A2F6-BDAA-45F2-BF8C-3CF1F0462B5E}" srcOrd="2" destOrd="0" parTransId="{A5F2D3F0-25B0-448F-81DA-1C115E46E7AE}" sibTransId="{152E0B3A-1F2A-4477-B138-44AB57156969}"/>
    <dgm:cxn modelId="{73896D5A-51E3-4314-BA3A-508EBE422577}" srcId="{20720D2A-2A64-4EE6-B6AE-CD60E97CA6E8}" destId="{7C32ABB8-E86F-4516-AA6B-DCA8E1E2ACB6}" srcOrd="0" destOrd="0" parTransId="{208B8A8D-1FD3-4C32-AB03-F62C85F24C2D}" sibTransId="{DCA369BE-DF8C-4A04-A5E0-88C4A1D4807D}"/>
    <dgm:cxn modelId="{BCF11593-5658-4544-846E-9A07654B0B77}" type="presOf" srcId="{1228A2F6-BDAA-45F2-BF8C-3CF1F0462B5E}" destId="{59010B47-3ADA-4470-ABF0-D63D1EEEAA16}" srcOrd="0" destOrd="2" presId="urn:microsoft.com/office/officeart/2005/8/layout/vList5"/>
    <dgm:cxn modelId="{FA88BDCF-B0BC-4A66-AF2B-292973978BB7}" type="presOf" srcId="{5B08050E-4221-4C4D-B7E5-54160B32E223}" destId="{96A17FA5-34E4-48F5-AE0D-BB917A6A1D4F}" srcOrd="0" destOrd="0" presId="urn:microsoft.com/office/officeart/2005/8/layout/vList5"/>
    <dgm:cxn modelId="{226DB2DE-C5C9-4B18-9BC0-0BD0FB307059}" type="presOf" srcId="{7C32ABB8-E86F-4516-AA6B-DCA8E1E2ACB6}" destId="{59010B47-3ADA-4470-ABF0-D63D1EEEAA16}" srcOrd="0" destOrd="0" presId="urn:microsoft.com/office/officeart/2005/8/layout/vList5"/>
    <dgm:cxn modelId="{0BA7F353-CB20-4BFD-9DE8-AAABAF9489B1}" type="presParOf" srcId="{96A17FA5-34E4-48F5-AE0D-BB917A6A1D4F}" destId="{24285AF6-0F94-4E0F-86C4-A291E2B09868}" srcOrd="0" destOrd="0" presId="urn:microsoft.com/office/officeart/2005/8/layout/vList5"/>
    <dgm:cxn modelId="{4835BCC3-D81C-45CD-B023-69ABFAA9A48C}" type="presParOf" srcId="{24285AF6-0F94-4E0F-86C4-A291E2B09868}" destId="{E8B9D021-608F-4B20-8F46-123952F6BB1A}" srcOrd="0" destOrd="0" presId="urn:microsoft.com/office/officeart/2005/8/layout/vList5"/>
    <dgm:cxn modelId="{1AB9E4C4-35A2-47B3-AF71-565F0201A433}" type="presParOf" srcId="{24285AF6-0F94-4E0F-86C4-A291E2B09868}" destId="{59010B47-3ADA-4470-ABF0-D63D1EEEAA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7482F29-03F4-4340-856E-CC30A9C9975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4144C99-2D01-4441-B729-2FE9EBBA5814}">
      <dgm:prSet phldrT="[Tekst]"/>
      <dgm:spPr/>
      <dgm:t>
        <a:bodyPr/>
        <a:lstStyle/>
        <a:p>
          <a:r>
            <a:rPr lang="pl-PL" dirty="0"/>
            <a:t>METODY HEURYSTYCZNE</a:t>
          </a:r>
          <a:endParaRPr lang="en-GB" dirty="0"/>
        </a:p>
      </dgm:t>
    </dgm:pt>
    <dgm:pt modelId="{31AB6663-8F4A-45F0-AFC1-B86FFF558BCA}" type="parTrans" cxnId="{DBA43F11-CA4C-4717-9DD8-34AB88A8A5FA}">
      <dgm:prSet/>
      <dgm:spPr/>
      <dgm:t>
        <a:bodyPr/>
        <a:lstStyle/>
        <a:p>
          <a:endParaRPr lang="en-GB"/>
        </a:p>
      </dgm:t>
    </dgm:pt>
    <dgm:pt modelId="{25436F3D-02A6-42C8-A70A-F9AD33C827EB}" type="sibTrans" cxnId="{DBA43F11-CA4C-4717-9DD8-34AB88A8A5FA}">
      <dgm:prSet/>
      <dgm:spPr/>
      <dgm:t>
        <a:bodyPr/>
        <a:lstStyle/>
        <a:p>
          <a:endParaRPr lang="en-GB"/>
        </a:p>
      </dgm:t>
    </dgm:pt>
    <dgm:pt modelId="{3CE71248-BC16-4457-AA1B-508276466027}">
      <dgm:prSet phldrT="[Tekst]"/>
      <dgm:spPr/>
      <dgm:t>
        <a:bodyPr/>
        <a:lstStyle/>
        <a:p>
          <a:r>
            <a:rPr lang="pl-PL" b="1" dirty="0"/>
            <a:t>BURZA MÓZGÓW</a:t>
          </a:r>
          <a:endParaRPr lang="en-GB" b="1" dirty="0"/>
        </a:p>
      </dgm:t>
    </dgm:pt>
    <dgm:pt modelId="{4826C963-52D9-41C7-AA06-A54C22C74BBD}" type="parTrans" cxnId="{A34B569C-BC95-47E1-ABBE-2A550DCADC08}">
      <dgm:prSet/>
      <dgm:spPr/>
      <dgm:t>
        <a:bodyPr/>
        <a:lstStyle/>
        <a:p>
          <a:endParaRPr lang="en-GB"/>
        </a:p>
      </dgm:t>
    </dgm:pt>
    <dgm:pt modelId="{641B65E7-AA6B-4867-A4D1-8F0A8F9FA0A3}" type="sibTrans" cxnId="{A34B569C-BC95-47E1-ABBE-2A550DCADC08}">
      <dgm:prSet/>
      <dgm:spPr/>
      <dgm:t>
        <a:bodyPr/>
        <a:lstStyle/>
        <a:p>
          <a:endParaRPr lang="en-GB"/>
        </a:p>
      </dgm:t>
    </dgm:pt>
    <dgm:pt modelId="{DD976C9C-C231-46A7-9C5B-6248466B77D1}">
      <dgm:prSet phldrT="[Tekst]"/>
      <dgm:spPr/>
      <dgm:t>
        <a:bodyPr/>
        <a:lstStyle/>
        <a:p>
          <a:r>
            <a:rPr lang="pl-PL" dirty="0"/>
            <a:t>SYNEKTYKA</a:t>
          </a:r>
          <a:endParaRPr lang="en-GB" dirty="0"/>
        </a:p>
      </dgm:t>
    </dgm:pt>
    <dgm:pt modelId="{FE6F157A-681C-41E6-88CD-4ADC282B2EF0}" type="parTrans" cxnId="{5EE2CC8C-ED41-4B24-B5A1-C69CF8384CE2}">
      <dgm:prSet/>
      <dgm:spPr/>
      <dgm:t>
        <a:bodyPr/>
        <a:lstStyle/>
        <a:p>
          <a:endParaRPr lang="en-GB"/>
        </a:p>
      </dgm:t>
    </dgm:pt>
    <dgm:pt modelId="{C332FE7A-E7DA-41C5-91F3-8AA79F680452}" type="sibTrans" cxnId="{5EE2CC8C-ED41-4B24-B5A1-C69CF8384CE2}">
      <dgm:prSet/>
      <dgm:spPr/>
      <dgm:t>
        <a:bodyPr/>
        <a:lstStyle/>
        <a:p>
          <a:endParaRPr lang="en-GB"/>
        </a:p>
      </dgm:t>
    </dgm:pt>
    <dgm:pt modelId="{3B453182-3546-4AEA-83F7-E95E961ABE9E}">
      <dgm:prSet phldrT="[Tekst]"/>
      <dgm:spPr/>
      <dgm:t>
        <a:bodyPr/>
        <a:lstStyle/>
        <a:p>
          <a:r>
            <a:rPr lang="pl-PL" dirty="0"/>
            <a:t>MYŚLENIE BOCZNE</a:t>
          </a:r>
          <a:endParaRPr lang="en-GB" dirty="0"/>
        </a:p>
      </dgm:t>
    </dgm:pt>
    <dgm:pt modelId="{9BF6240E-3456-4116-A2E4-EBE3D7526475}" type="parTrans" cxnId="{EA2279D3-36F6-401E-ADCC-D79A8B7D1168}">
      <dgm:prSet/>
      <dgm:spPr/>
      <dgm:t>
        <a:bodyPr/>
        <a:lstStyle/>
        <a:p>
          <a:endParaRPr lang="en-GB"/>
        </a:p>
      </dgm:t>
    </dgm:pt>
    <dgm:pt modelId="{A0DA157E-A913-48F9-A2EE-6D3D7C1BA38C}" type="sibTrans" cxnId="{EA2279D3-36F6-401E-ADCC-D79A8B7D1168}">
      <dgm:prSet/>
      <dgm:spPr/>
      <dgm:t>
        <a:bodyPr/>
        <a:lstStyle/>
        <a:p>
          <a:endParaRPr lang="en-GB"/>
        </a:p>
      </dgm:t>
    </dgm:pt>
    <dgm:pt modelId="{B839D846-A35D-493D-87E4-7C25E0CFEF4D}" type="pres">
      <dgm:prSet presAssocID="{A7482F29-03F4-4340-856E-CC30A9C997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641B28-8D8C-4B56-88C4-BD2804527398}" type="pres">
      <dgm:prSet presAssocID="{C4144C99-2D01-4441-B729-2FE9EBBA5814}" presName="hierRoot1" presStyleCnt="0">
        <dgm:presLayoutVars>
          <dgm:hierBranch val="init"/>
        </dgm:presLayoutVars>
      </dgm:prSet>
      <dgm:spPr/>
    </dgm:pt>
    <dgm:pt modelId="{9DAC5122-76D8-4AAA-88B1-E3442FCC0578}" type="pres">
      <dgm:prSet presAssocID="{C4144C99-2D01-4441-B729-2FE9EBBA5814}" presName="rootComposite1" presStyleCnt="0"/>
      <dgm:spPr/>
    </dgm:pt>
    <dgm:pt modelId="{0C1BC5F4-3C76-4340-9547-5C9D0740557C}" type="pres">
      <dgm:prSet presAssocID="{C4144C99-2D01-4441-B729-2FE9EBBA5814}" presName="rootText1" presStyleLbl="node0" presStyleIdx="0" presStyleCnt="1">
        <dgm:presLayoutVars>
          <dgm:chPref val="3"/>
        </dgm:presLayoutVars>
      </dgm:prSet>
      <dgm:spPr/>
    </dgm:pt>
    <dgm:pt modelId="{9EAA8158-F4A4-43E7-8323-C4B859EAAC76}" type="pres">
      <dgm:prSet presAssocID="{C4144C99-2D01-4441-B729-2FE9EBBA5814}" presName="rootConnector1" presStyleLbl="node1" presStyleIdx="0" presStyleCnt="0"/>
      <dgm:spPr/>
    </dgm:pt>
    <dgm:pt modelId="{2A4B7364-9CEB-4054-BF21-46155D50E72F}" type="pres">
      <dgm:prSet presAssocID="{C4144C99-2D01-4441-B729-2FE9EBBA5814}" presName="hierChild2" presStyleCnt="0"/>
      <dgm:spPr/>
    </dgm:pt>
    <dgm:pt modelId="{E82E6831-2FC5-4307-8001-4844F4542932}" type="pres">
      <dgm:prSet presAssocID="{4826C963-52D9-41C7-AA06-A54C22C74BBD}" presName="Name37" presStyleLbl="parChTrans1D2" presStyleIdx="0" presStyleCnt="3"/>
      <dgm:spPr/>
    </dgm:pt>
    <dgm:pt modelId="{6107E795-545B-43E1-A03B-FF1F8355F2D2}" type="pres">
      <dgm:prSet presAssocID="{3CE71248-BC16-4457-AA1B-508276466027}" presName="hierRoot2" presStyleCnt="0">
        <dgm:presLayoutVars>
          <dgm:hierBranch val="init"/>
        </dgm:presLayoutVars>
      </dgm:prSet>
      <dgm:spPr/>
    </dgm:pt>
    <dgm:pt modelId="{D74CFDB9-1AEF-4C86-803D-F9FC367AB436}" type="pres">
      <dgm:prSet presAssocID="{3CE71248-BC16-4457-AA1B-508276466027}" presName="rootComposite" presStyleCnt="0"/>
      <dgm:spPr/>
    </dgm:pt>
    <dgm:pt modelId="{C2CD834A-997E-4750-BA27-74D84519EA18}" type="pres">
      <dgm:prSet presAssocID="{3CE71248-BC16-4457-AA1B-508276466027}" presName="rootText" presStyleLbl="node2" presStyleIdx="0" presStyleCnt="3">
        <dgm:presLayoutVars>
          <dgm:chPref val="3"/>
        </dgm:presLayoutVars>
      </dgm:prSet>
      <dgm:spPr/>
    </dgm:pt>
    <dgm:pt modelId="{F5B00FA3-ACEF-4AB0-816F-3A502C107EDF}" type="pres">
      <dgm:prSet presAssocID="{3CE71248-BC16-4457-AA1B-508276466027}" presName="rootConnector" presStyleLbl="node2" presStyleIdx="0" presStyleCnt="3"/>
      <dgm:spPr/>
    </dgm:pt>
    <dgm:pt modelId="{F50E3A18-8890-4C49-8AAF-9BA796C05932}" type="pres">
      <dgm:prSet presAssocID="{3CE71248-BC16-4457-AA1B-508276466027}" presName="hierChild4" presStyleCnt="0"/>
      <dgm:spPr/>
    </dgm:pt>
    <dgm:pt modelId="{A6215D92-830A-4188-A830-406FB404BD35}" type="pres">
      <dgm:prSet presAssocID="{3CE71248-BC16-4457-AA1B-508276466027}" presName="hierChild5" presStyleCnt="0"/>
      <dgm:spPr/>
    </dgm:pt>
    <dgm:pt modelId="{31E73071-7434-44E0-A0D7-6352E8E96B28}" type="pres">
      <dgm:prSet presAssocID="{FE6F157A-681C-41E6-88CD-4ADC282B2EF0}" presName="Name37" presStyleLbl="parChTrans1D2" presStyleIdx="1" presStyleCnt="3"/>
      <dgm:spPr/>
    </dgm:pt>
    <dgm:pt modelId="{AFE61263-FA47-44CF-AE4B-5BB287491BA2}" type="pres">
      <dgm:prSet presAssocID="{DD976C9C-C231-46A7-9C5B-6248466B77D1}" presName="hierRoot2" presStyleCnt="0">
        <dgm:presLayoutVars>
          <dgm:hierBranch val="init"/>
        </dgm:presLayoutVars>
      </dgm:prSet>
      <dgm:spPr/>
    </dgm:pt>
    <dgm:pt modelId="{EBA1998E-7865-401E-B4AA-6795C29A273C}" type="pres">
      <dgm:prSet presAssocID="{DD976C9C-C231-46A7-9C5B-6248466B77D1}" presName="rootComposite" presStyleCnt="0"/>
      <dgm:spPr/>
    </dgm:pt>
    <dgm:pt modelId="{99049A17-4B2C-4A2D-8A10-178207401877}" type="pres">
      <dgm:prSet presAssocID="{DD976C9C-C231-46A7-9C5B-6248466B77D1}" presName="rootText" presStyleLbl="node2" presStyleIdx="1" presStyleCnt="3">
        <dgm:presLayoutVars>
          <dgm:chPref val="3"/>
        </dgm:presLayoutVars>
      </dgm:prSet>
      <dgm:spPr/>
    </dgm:pt>
    <dgm:pt modelId="{B7F95416-D5AB-46A1-BF45-56FF0CF43461}" type="pres">
      <dgm:prSet presAssocID="{DD976C9C-C231-46A7-9C5B-6248466B77D1}" presName="rootConnector" presStyleLbl="node2" presStyleIdx="1" presStyleCnt="3"/>
      <dgm:spPr/>
    </dgm:pt>
    <dgm:pt modelId="{ABD445A8-CE9B-41BB-8380-DA8FF37A88A9}" type="pres">
      <dgm:prSet presAssocID="{DD976C9C-C231-46A7-9C5B-6248466B77D1}" presName="hierChild4" presStyleCnt="0"/>
      <dgm:spPr/>
    </dgm:pt>
    <dgm:pt modelId="{62FD76FC-27A8-4407-B9FA-328E04D271F0}" type="pres">
      <dgm:prSet presAssocID="{DD976C9C-C231-46A7-9C5B-6248466B77D1}" presName="hierChild5" presStyleCnt="0"/>
      <dgm:spPr/>
    </dgm:pt>
    <dgm:pt modelId="{385B36BC-ED51-43F7-ABB8-0BF360B37F27}" type="pres">
      <dgm:prSet presAssocID="{9BF6240E-3456-4116-A2E4-EBE3D7526475}" presName="Name37" presStyleLbl="parChTrans1D2" presStyleIdx="2" presStyleCnt="3"/>
      <dgm:spPr/>
    </dgm:pt>
    <dgm:pt modelId="{F8781604-71FC-49A9-8D81-E89F7CEABEBB}" type="pres">
      <dgm:prSet presAssocID="{3B453182-3546-4AEA-83F7-E95E961ABE9E}" presName="hierRoot2" presStyleCnt="0">
        <dgm:presLayoutVars>
          <dgm:hierBranch val="init"/>
        </dgm:presLayoutVars>
      </dgm:prSet>
      <dgm:spPr/>
    </dgm:pt>
    <dgm:pt modelId="{02FCAE7C-84A3-4E50-8644-49B8CB33A7CA}" type="pres">
      <dgm:prSet presAssocID="{3B453182-3546-4AEA-83F7-E95E961ABE9E}" presName="rootComposite" presStyleCnt="0"/>
      <dgm:spPr/>
    </dgm:pt>
    <dgm:pt modelId="{352393E1-059B-4D58-A84D-18F41BCB1B8D}" type="pres">
      <dgm:prSet presAssocID="{3B453182-3546-4AEA-83F7-E95E961ABE9E}" presName="rootText" presStyleLbl="node2" presStyleIdx="2" presStyleCnt="3">
        <dgm:presLayoutVars>
          <dgm:chPref val="3"/>
        </dgm:presLayoutVars>
      </dgm:prSet>
      <dgm:spPr/>
    </dgm:pt>
    <dgm:pt modelId="{6BE16FB6-35BA-4380-AF23-AEFA90AF20F9}" type="pres">
      <dgm:prSet presAssocID="{3B453182-3546-4AEA-83F7-E95E961ABE9E}" presName="rootConnector" presStyleLbl="node2" presStyleIdx="2" presStyleCnt="3"/>
      <dgm:spPr/>
    </dgm:pt>
    <dgm:pt modelId="{26C9A3D8-0AA7-48EE-884D-8CE9E6D5DFDC}" type="pres">
      <dgm:prSet presAssocID="{3B453182-3546-4AEA-83F7-E95E961ABE9E}" presName="hierChild4" presStyleCnt="0"/>
      <dgm:spPr/>
    </dgm:pt>
    <dgm:pt modelId="{0EB380BE-432E-4D19-9499-BEF87D1EC077}" type="pres">
      <dgm:prSet presAssocID="{3B453182-3546-4AEA-83F7-E95E961ABE9E}" presName="hierChild5" presStyleCnt="0"/>
      <dgm:spPr/>
    </dgm:pt>
    <dgm:pt modelId="{9F25B7FE-A135-4BCD-8566-23FE3750D34F}" type="pres">
      <dgm:prSet presAssocID="{C4144C99-2D01-4441-B729-2FE9EBBA5814}" presName="hierChild3" presStyleCnt="0"/>
      <dgm:spPr/>
    </dgm:pt>
  </dgm:ptLst>
  <dgm:cxnLst>
    <dgm:cxn modelId="{DBA43F11-CA4C-4717-9DD8-34AB88A8A5FA}" srcId="{A7482F29-03F4-4340-856E-CC30A9C9975A}" destId="{C4144C99-2D01-4441-B729-2FE9EBBA5814}" srcOrd="0" destOrd="0" parTransId="{31AB6663-8F4A-45F0-AFC1-B86FFF558BCA}" sibTransId="{25436F3D-02A6-42C8-A70A-F9AD33C827EB}"/>
    <dgm:cxn modelId="{724A6311-4A32-4C6C-88D1-D9A2A2410476}" type="presOf" srcId="{3CE71248-BC16-4457-AA1B-508276466027}" destId="{C2CD834A-997E-4750-BA27-74D84519EA18}" srcOrd="0" destOrd="0" presId="urn:microsoft.com/office/officeart/2005/8/layout/orgChart1"/>
    <dgm:cxn modelId="{2B98E844-AC60-456B-832E-773B4B93DF29}" type="presOf" srcId="{4826C963-52D9-41C7-AA06-A54C22C74BBD}" destId="{E82E6831-2FC5-4307-8001-4844F4542932}" srcOrd="0" destOrd="0" presId="urn:microsoft.com/office/officeart/2005/8/layout/orgChart1"/>
    <dgm:cxn modelId="{4B0B7168-2A9A-48A3-A094-E641246A6FF0}" type="presOf" srcId="{3B453182-3546-4AEA-83F7-E95E961ABE9E}" destId="{6BE16FB6-35BA-4380-AF23-AEFA90AF20F9}" srcOrd="1" destOrd="0" presId="urn:microsoft.com/office/officeart/2005/8/layout/orgChart1"/>
    <dgm:cxn modelId="{FB477E4F-4B71-4147-9FAD-12861E973FF0}" type="presOf" srcId="{C4144C99-2D01-4441-B729-2FE9EBBA5814}" destId="{9EAA8158-F4A4-43E7-8323-C4B859EAAC76}" srcOrd="1" destOrd="0" presId="urn:microsoft.com/office/officeart/2005/8/layout/orgChart1"/>
    <dgm:cxn modelId="{F94CC253-EF73-4D7D-9E72-FD3EBD6FFB59}" type="presOf" srcId="{DD976C9C-C231-46A7-9C5B-6248466B77D1}" destId="{99049A17-4B2C-4A2D-8A10-178207401877}" srcOrd="0" destOrd="0" presId="urn:microsoft.com/office/officeart/2005/8/layout/orgChart1"/>
    <dgm:cxn modelId="{F873B885-0109-4561-B2B1-15147972C9E3}" type="presOf" srcId="{3B453182-3546-4AEA-83F7-E95E961ABE9E}" destId="{352393E1-059B-4D58-A84D-18F41BCB1B8D}" srcOrd="0" destOrd="0" presId="urn:microsoft.com/office/officeart/2005/8/layout/orgChart1"/>
    <dgm:cxn modelId="{5EE2CC8C-ED41-4B24-B5A1-C69CF8384CE2}" srcId="{C4144C99-2D01-4441-B729-2FE9EBBA5814}" destId="{DD976C9C-C231-46A7-9C5B-6248466B77D1}" srcOrd="1" destOrd="0" parTransId="{FE6F157A-681C-41E6-88CD-4ADC282B2EF0}" sibTransId="{C332FE7A-E7DA-41C5-91F3-8AA79F680452}"/>
    <dgm:cxn modelId="{295FDC93-7C19-4322-BBB2-86C33692D96E}" type="presOf" srcId="{A7482F29-03F4-4340-856E-CC30A9C9975A}" destId="{B839D846-A35D-493D-87E4-7C25E0CFEF4D}" srcOrd="0" destOrd="0" presId="urn:microsoft.com/office/officeart/2005/8/layout/orgChart1"/>
    <dgm:cxn modelId="{A34B569C-BC95-47E1-ABBE-2A550DCADC08}" srcId="{C4144C99-2D01-4441-B729-2FE9EBBA5814}" destId="{3CE71248-BC16-4457-AA1B-508276466027}" srcOrd="0" destOrd="0" parTransId="{4826C963-52D9-41C7-AA06-A54C22C74BBD}" sibTransId="{641B65E7-AA6B-4867-A4D1-8F0A8F9FA0A3}"/>
    <dgm:cxn modelId="{FB7A21A2-E71A-4095-9CB0-4D77FD92921D}" type="presOf" srcId="{3CE71248-BC16-4457-AA1B-508276466027}" destId="{F5B00FA3-ACEF-4AB0-816F-3A502C107EDF}" srcOrd="1" destOrd="0" presId="urn:microsoft.com/office/officeart/2005/8/layout/orgChart1"/>
    <dgm:cxn modelId="{092B0FAF-C1ED-4AE2-B160-71DD44DDA3DB}" type="presOf" srcId="{C4144C99-2D01-4441-B729-2FE9EBBA5814}" destId="{0C1BC5F4-3C76-4340-9547-5C9D0740557C}" srcOrd="0" destOrd="0" presId="urn:microsoft.com/office/officeart/2005/8/layout/orgChart1"/>
    <dgm:cxn modelId="{F9429CC0-D1F0-4237-8C00-E2701225FA8F}" type="presOf" srcId="{9BF6240E-3456-4116-A2E4-EBE3D7526475}" destId="{385B36BC-ED51-43F7-ABB8-0BF360B37F27}" srcOrd="0" destOrd="0" presId="urn:microsoft.com/office/officeart/2005/8/layout/orgChart1"/>
    <dgm:cxn modelId="{EA2279D3-36F6-401E-ADCC-D79A8B7D1168}" srcId="{C4144C99-2D01-4441-B729-2FE9EBBA5814}" destId="{3B453182-3546-4AEA-83F7-E95E961ABE9E}" srcOrd="2" destOrd="0" parTransId="{9BF6240E-3456-4116-A2E4-EBE3D7526475}" sibTransId="{A0DA157E-A913-48F9-A2EE-6D3D7C1BA38C}"/>
    <dgm:cxn modelId="{0CF26BEC-3FEC-4151-AD07-9F1BB5D332CE}" type="presOf" srcId="{FE6F157A-681C-41E6-88CD-4ADC282B2EF0}" destId="{31E73071-7434-44E0-A0D7-6352E8E96B28}" srcOrd="0" destOrd="0" presId="urn:microsoft.com/office/officeart/2005/8/layout/orgChart1"/>
    <dgm:cxn modelId="{91C500F5-51C5-416B-B3E8-5B992EBB0A3E}" type="presOf" srcId="{DD976C9C-C231-46A7-9C5B-6248466B77D1}" destId="{B7F95416-D5AB-46A1-BF45-56FF0CF43461}" srcOrd="1" destOrd="0" presId="urn:microsoft.com/office/officeart/2005/8/layout/orgChart1"/>
    <dgm:cxn modelId="{DB0E8EBC-4DCF-4210-8C0E-4CFE13B2FE8E}" type="presParOf" srcId="{B839D846-A35D-493D-87E4-7C25E0CFEF4D}" destId="{2A641B28-8D8C-4B56-88C4-BD2804527398}" srcOrd="0" destOrd="0" presId="urn:microsoft.com/office/officeart/2005/8/layout/orgChart1"/>
    <dgm:cxn modelId="{D7B5262B-F91F-4911-881E-E4E5D0484D09}" type="presParOf" srcId="{2A641B28-8D8C-4B56-88C4-BD2804527398}" destId="{9DAC5122-76D8-4AAA-88B1-E3442FCC0578}" srcOrd="0" destOrd="0" presId="urn:microsoft.com/office/officeart/2005/8/layout/orgChart1"/>
    <dgm:cxn modelId="{B7A823D7-96DB-4B82-9D21-EC951039306B}" type="presParOf" srcId="{9DAC5122-76D8-4AAA-88B1-E3442FCC0578}" destId="{0C1BC5F4-3C76-4340-9547-5C9D0740557C}" srcOrd="0" destOrd="0" presId="urn:microsoft.com/office/officeart/2005/8/layout/orgChart1"/>
    <dgm:cxn modelId="{6F5ADEFB-C414-46C5-BD88-D58A581B9BC2}" type="presParOf" srcId="{9DAC5122-76D8-4AAA-88B1-E3442FCC0578}" destId="{9EAA8158-F4A4-43E7-8323-C4B859EAAC76}" srcOrd="1" destOrd="0" presId="urn:microsoft.com/office/officeart/2005/8/layout/orgChart1"/>
    <dgm:cxn modelId="{AE693433-2031-4A93-B10F-002186F9830A}" type="presParOf" srcId="{2A641B28-8D8C-4B56-88C4-BD2804527398}" destId="{2A4B7364-9CEB-4054-BF21-46155D50E72F}" srcOrd="1" destOrd="0" presId="urn:microsoft.com/office/officeart/2005/8/layout/orgChart1"/>
    <dgm:cxn modelId="{A0C7B93A-D630-4189-8F02-FFE605D4C860}" type="presParOf" srcId="{2A4B7364-9CEB-4054-BF21-46155D50E72F}" destId="{E82E6831-2FC5-4307-8001-4844F4542932}" srcOrd="0" destOrd="0" presId="urn:microsoft.com/office/officeart/2005/8/layout/orgChart1"/>
    <dgm:cxn modelId="{E6C5626E-6C74-44C7-8825-E67E1AC6A98F}" type="presParOf" srcId="{2A4B7364-9CEB-4054-BF21-46155D50E72F}" destId="{6107E795-545B-43E1-A03B-FF1F8355F2D2}" srcOrd="1" destOrd="0" presId="urn:microsoft.com/office/officeart/2005/8/layout/orgChart1"/>
    <dgm:cxn modelId="{5079EFED-51D2-4C67-8C74-F59E07AB682C}" type="presParOf" srcId="{6107E795-545B-43E1-A03B-FF1F8355F2D2}" destId="{D74CFDB9-1AEF-4C86-803D-F9FC367AB436}" srcOrd="0" destOrd="0" presId="urn:microsoft.com/office/officeart/2005/8/layout/orgChart1"/>
    <dgm:cxn modelId="{3EB5FB73-7DA1-488B-9684-D4A09CD4EEB1}" type="presParOf" srcId="{D74CFDB9-1AEF-4C86-803D-F9FC367AB436}" destId="{C2CD834A-997E-4750-BA27-74D84519EA18}" srcOrd="0" destOrd="0" presId="urn:microsoft.com/office/officeart/2005/8/layout/orgChart1"/>
    <dgm:cxn modelId="{D6F5162D-0B8C-41E0-B141-A732C779B8D1}" type="presParOf" srcId="{D74CFDB9-1AEF-4C86-803D-F9FC367AB436}" destId="{F5B00FA3-ACEF-4AB0-816F-3A502C107EDF}" srcOrd="1" destOrd="0" presId="urn:microsoft.com/office/officeart/2005/8/layout/orgChart1"/>
    <dgm:cxn modelId="{24750312-20CD-4AB9-BD8D-12F8E733B738}" type="presParOf" srcId="{6107E795-545B-43E1-A03B-FF1F8355F2D2}" destId="{F50E3A18-8890-4C49-8AAF-9BA796C05932}" srcOrd="1" destOrd="0" presId="urn:microsoft.com/office/officeart/2005/8/layout/orgChart1"/>
    <dgm:cxn modelId="{301E13F5-DE23-444D-ADF8-D4BDC326AD69}" type="presParOf" srcId="{6107E795-545B-43E1-A03B-FF1F8355F2D2}" destId="{A6215D92-830A-4188-A830-406FB404BD35}" srcOrd="2" destOrd="0" presId="urn:microsoft.com/office/officeart/2005/8/layout/orgChart1"/>
    <dgm:cxn modelId="{9277752D-B3AD-4ABC-8483-31D42DC99579}" type="presParOf" srcId="{2A4B7364-9CEB-4054-BF21-46155D50E72F}" destId="{31E73071-7434-44E0-A0D7-6352E8E96B28}" srcOrd="2" destOrd="0" presId="urn:microsoft.com/office/officeart/2005/8/layout/orgChart1"/>
    <dgm:cxn modelId="{421A59B5-8A8B-4F29-98D6-2F3038072C76}" type="presParOf" srcId="{2A4B7364-9CEB-4054-BF21-46155D50E72F}" destId="{AFE61263-FA47-44CF-AE4B-5BB287491BA2}" srcOrd="3" destOrd="0" presId="urn:microsoft.com/office/officeart/2005/8/layout/orgChart1"/>
    <dgm:cxn modelId="{9E95058B-C112-4B7D-89A5-61B10CBF79EE}" type="presParOf" srcId="{AFE61263-FA47-44CF-AE4B-5BB287491BA2}" destId="{EBA1998E-7865-401E-B4AA-6795C29A273C}" srcOrd="0" destOrd="0" presId="urn:microsoft.com/office/officeart/2005/8/layout/orgChart1"/>
    <dgm:cxn modelId="{EF16C1E6-91B3-4E4C-8D85-5909DC64EA7C}" type="presParOf" srcId="{EBA1998E-7865-401E-B4AA-6795C29A273C}" destId="{99049A17-4B2C-4A2D-8A10-178207401877}" srcOrd="0" destOrd="0" presId="urn:microsoft.com/office/officeart/2005/8/layout/orgChart1"/>
    <dgm:cxn modelId="{12F15C29-9B16-4EAD-99A5-A7875F83D517}" type="presParOf" srcId="{EBA1998E-7865-401E-B4AA-6795C29A273C}" destId="{B7F95416-D5AB-46A1-BF45-56FF0CF43461}" srcOrd="1" destOrd="0" presId="urn:microsoft.com/office/officeart/2005/8/layout/orgChart1"/>
    <dgm:cxn modelId="{ACB61CAE-B083-4B6B-8699-9AF5A76EF50E}" type="presParOf" srcId="{AFE61263-FA47-44CF-AE4B-5BB287491BA2}" destId="{ABD445A8-CE9B-41BB-8380-DA8FF37A88A9}" srcOrd="1" destOrd="0" presId="urn:microsoft.com/office/officeart/2005/8/layout/orgChart1"/>
    <dgm:cxn modelId="{F458CA1E-1FFB-4F4C-9B85-65DC7045910A}" type="presParOf" srcId="{AFE61263-FA47-44CF-AE4B-5BB287491BA2}" destId="{62FD76FC-27A8-4407-B9FA-328E04D271F0}" srcOrd="2" destOrd="0" presId="urn:microsoft.com/office/officeart/2005/8/layout/orgChart1"/>
    <dgm:cxn modelId="{F29110BF-C084-4270-B73B-DE474D7F32A8}" type="presParOf" srcId="{2A4B7364-9CEB-4054-BF21-46155D50E72F}" destId="{385B36BC-ED51-43F7-ABB8-0BF360B37F27}" srcOrd="4" destOrd="0" presId="urn:microsoft.com/office/officeart/2005/8/layout/orgChart1"/>
    <dgm:cxn modelId="{1B035F1E-3A59-4573-841C-A7B51F32AFE4}" type="presParOf" srcId="{2A4B7364-9CEB-4054-BF21-46155D50E72F}" destId="{F8781604-71FC-49A9-8D81-E89F7CEABEBB}" srcOrd="5" destOrd="0" presId="urn:microsoft.com/office/officeart/2005/8/layout/orgChart1"/>
    <dgm:cxn modelId="{27A273FA-1FE5-4D0D-A477-6C456362CEE6}" type="presParOf" srcId="{F8781604-71FC-49A9-8D81-E89F7CEABEBB}" destId="{02FCAE7C-84A3-4E50-8644-49B8CB33A7CA}" srcOrd="0" destOrd="0" presId="urn:microsoft.com/office/officeart/2005/8/layout/orgChart1"/>
    <dgm:cxn modelId="{ADD3F403-6718-4E7C-AF68-43FD8BAF2DBB}" type="presParOf" srcId="{02FCAE7C-84A3-4E50-8644-49B8CB33A7CA}" destId="{352393E1-059B-4D58-A84D-18F41BCB1B8D}" srcOrd="0" destOrd="0" presId="urn:microsoft.com/office/officeart/2005/8/layout/orgChart1"/>
    <dgm:cxn modelId="{449A5517-5645-4D58-A843-F4DD595AC446}" type="presParOf" srcId="{02FCAE7C-84A3-4E50-8644-49B8CB33A7CA}" destId="{6BE16FB6-35BA-4380-AF23-AEFA90AF20F9}" srcOrd="1" destOrd="0" presId="urn:microsoft.com/office/officeart/2005/8/layout/orgChart1"/>
    <dgm:cxn modelId="{CD2A5D90-999E-49C8-BB64-2D7C52ED7CCA}" type="presParOf" srcId="{F8781604-71FC-49A9-8D81-E89F7CEABEBB}" destId="{26C9A3D8-0AA7-48EE-884D-8CE9E6D5DFDC}" srcOrd="1" destOrd="0" presId="urn:microsoft.com/office/officeart/2005/8/layout/orgChart1"/>
    <dgm:cxn modelId="{7A0098D0-77C9-47F8-937D-555D259BCC4F}" type="presParOf" srcId="{F8781604-71FC-49A9-8D81-E89F7CEABEBB}" destId="{0EB380BE-432E-4D19-9499-BEF87D1EC077}" srcOrd="2" destOrd="0" presId="urn:microsoft.com/office/officeart/2005/8/layout/orgChart1"/>
    <dgm:cxn modelId="{1367BCCA-3D59-4542-8AC8-E8C800D1CA44}" type="presParOf" srcId="{2A641B28-8D8C-4B56-88C4-BD2804527398}" destId="{9F25B7FE-A135-4BCD-8566-23FE3750D3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42B20A-893D-48BA-80D7-0AAC63BDB22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19FFF38-2C5F-49E7-B09E-0A4222311D74}">
      <dgm:prSet/>
      <dgm:spPr/>
      <dgm:t>
        <a:bodyPr/>
        <a:lstStyle/>
        <a:p>
          <a:r>
            <a:rPr lang="pl-PL" b="1" baseline="0" dirty="0"/>
            <a:t>LIDER</a:t>
          </a:r>
          <a:r>
            <a:rPr lang="pl-PL" baseline="0" dirty="0"/>
            <a:t> – WAŻNA JEST OSOBOWOŚC, WIEDZA, DOŚWIADCZENIE, ZNAJOMOŚĆ REGUŁ I ZASAD BRAINSTORMINGU; MUSI ON SFORMUŁOWAĆ PROBLEM, DOBRAĆ UCZESTNIKÓW, PRZYGOTOWAĆ NOWYCH, PROWADZIĆ SESJĘ ZGODNIE Z REGUŁAMI I W SPOSÓB POZWALAJĄCY UKAZAĆ POTENCJAŁ GRUPY;</a:t>
          </a:r>
          <a:endParaRPr lang="pl-PL" dirty="0"/>
        </a:p>
      </dgm:t>
    </dgm:pt>
    <dgm:pt modelId="{3C6535EC-ADAC-4266-8192-A11EF5F5402E}" type="parTrans" cxnId="{DF8FB762-F514-42E5-9DFE-BAB137D86CC4}">
      <dgm:prSet/>
      <dgm:spPr/>
      <dgm:t>
        <a:bodyPr/>
        <a:lstStyle/>
        <a:p>
          <a:endParaRPr lang="en-GB"/>
        </a:p>
      </dgm:t>
    </dgm:pt>
    <dgm:pt modelId="{EC07A455-AB34-423C-A033-A4A41FB63479}" type="sibTrans" cxnId="{DF8FB762-F514-42E5-9DFE-BAB137D86CC4}">
      <dgm:prSet/>
      <dgm:spPr/>
      <dgm:t>
        <a:bodyPr/>
        <a:lstStyle/>
        <a:p>
          <a:endParaRPr lang="en-GB"/>
        </a:p>
      </dgm:t>
    </dgm:pt>
    <dgm:pt modelId="{9F79EA91-852F-4B8E-8674-1070D17C800D}">
      <dgm:prSet/>
      <dgm:spPr/>
      <dgm:t>
        <a:bodyPr/>
        <a:lstStyle/>
        <a:p>
          <a:r>
            <a:rPr lang="pl-PL" b="1" baseline="0" dirty="0"/>
            <a:t>POMOCNIK LIDERA </a:t>
          </a:r>
          <a:r>
            <a:rPr lang="pl-PL" baseline="0" dirty="0"/>
            <a:t>– TE SAME CECHY, CO LIDER; MA ZA ZADANIE POMAGAĆ LIDEROWI ORAZ W RAZIE POTRZEBY PRZEJĄĆ JEGO FUNKCJĘ;</a:t>
          </a:r>
          <a:endParaRPr lang="pl-PL" dirty="0"/>
        </a:p>
      </dgm:t>
    </dgm:pt>
    <dgm:pt modelId="{EAE17BDE-6A4C-4253-98A1-735B81324F9A}" type="parTrans" cxnId="{DF70C725-0F0C-4687-AAD9-16BDBCB324FE}">
      <dgm:prSet/>
      <dgm:spPr/>
      <dgm:t>
        <a:bodyPr/>
        <a:lstStyle/>
        <a:p>
          <a:endParaRPr lang="en-GB"/>
        </a:p>
      </dgm:t>
    </dgm:pt>
    <dgm:pt modelId="{196F56B2-56D7-45AF-9DAD-F92D5019507B}" type="sibTrans" cxnId="{DF70C725-0F0C-4687-AAD9-16BDBCB324FE}">
      <dgm:prSet/>
      <dgm:spPr/>
      <dgm:t>
        <a:bodyPr/>
        <a:lstStyle/>
        <a:p>
          <a:endParaRPr lang="en-GB"/>
        </a:p>
      </dgm:t>
    </dgm:pt>
    <dgm:pt modelId="{F7900A50-E6FC-4206-A955-6D4BC229F9B0}">
      <dgm:prSet/>
      <dgm:spPr/>
      <dgm:t>
        <a:bodyPr/>
        <a:lstStyle/>
        <a:p>
          <a:r>
            <a:rPr lang="pl-PL" b="1" baseline="0" dirty="0"/>
            <a:t>SEKRETARZ</a:t>
          </a:r>
          <a:r>
            <a:rPr lang="pl-PL" baseline="0" dirty="0"/>
            <a:t> – NIE UCZESTNICZY W BURZY MÓZGÓW, NOTUJE IDEE I POMYSŁY UCZESTNIKÓW; JEŚLI PROBLEM JEST SPECJALISTYCZNY POWINIEN POSIADAĆ ODPOWIEDNIĄ WIEDZĘ; MOŻE KORZYSTAĆ POMOCNICZO Z URZĄDZEŃ NAGRYWAJĄCYCH.</a:t>
          </a:r>
          <a:endParaRPr lang="pl-PL" dirty="0"/>
        </a:p>
      </dgm:t>
    </dgm:pt>
    <dgm:pt modelId="{5571B870-A943-4ED6-9EC0-9D31CF96E6BC}" type="parTrans" cxnId="{8EDA55C6-2805-4E34-893D-7470838541CC}">
      <dgm:prSet/>
      <dgm:spPr/>
      <dgm:t>
        <a:bodyPr/>
        <a:lstStyle/>
        <a:p>
          <a:endParaRPr lang="en-GB"/>
        </a:p>
      </dgm:t>
    </dgm:pt>
    <dgm:pt modelId="{28999847-D045-441E-A740-B5650296F949}" type="sibTrans" cxnId="{8EDA55C6-2805-4E34-893D-7470838541CC}">
      <dgm:prSet/>
      <dgm:spPr/>
      <dgm:t>
        <a:bodyPr/>
        <a:lstStyle/>
        <a:p>
          <a:endParaRPr lang="en-GB"/>
        </a:p>
      </dgm:t>
    </dgm:pt>
    <dgm:pt modelId="{3848EFE0-10E0-4000-A33C-D8100A25604C}" type="pres">
      <dgm:prSet presAssocID="{3C42B20A-893D-48BA-80D7-0AAC63BDB22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6E1DA0C-11D2-4493-837E-ECBD24C2F43F}" type="pres">
      <dgm:prSet presAssocID="{019FFF38-2C5F-49E7-B09E-0A4222311D74}" presName="circle1" presStyleLbl="node1" presStyleIdx="0" presStyleCnt="3"/>
      <dgm:spPr/>
    </dgm:pt>
    <dgm:pt modelId="{3A9ED89B-12FD-4290-87D8-141ADFF4E348}" type="pres">
      <dgm:prSet presAssocID="{019FFF38-2C5F-49E7-B09E-0A4222311D74}" presName="space" presStyleCnt="0"/>
      <dgm:spPr/>
    </dgm:pt>
    <dgm:pt modelId="{2B9DE6D5-76F1-4766-9548-DF451A1038B3}" type="pres">
      <dgm:prSet presAssocID="{019FFF38-2C5F-49E7-B09E-0A4222311D74}" presName="rect1" presStyleLbl="alignAcc1" presStyleIdx="0" presStyleCnt="3"/>
      <dgm:spPr/>
    </dgm:pt>
    <dgm:pt modelId="{F23E81CD-EBEB-4F18-873D-FEE014463607}" type="pres">
      <dgm:prSet presAssocID="{9F79EA91-852F-4B8E-8674-1070D17C800D}" presName="vertSpace2" presStyleLbl="node1" presStyleIdx="0" presStyleCnt="3"/>
      <dgm:spPr/>
    </dgm:pt>
    <dgm:pt modelId="{8E48F14A-44E6-4405-B25D-89273D9BD4C4}" type="pres">
      <dgm:prSet presAssocID="{9F79EA91-852F-4B8E-8674-1070D17C800D}" presName="circle2" presStyleLbl="node1" presStyleIdx="1" presStyleCnt="3"/>
      <dgm:spPr/>
    </dgm:pt>
    <dgm:pt modelId="{B7DBF122-0636-4D98-8EEB-B8D68AD3B340}" type="pres">
      <dgm:prSet presAssocID="{9F79EA91-852F-4B8E-8674-1070D17C800D}" presName="rect2" presStyleLbl="alignAcc1" presStyleIdx="1" presStyleCnt="3"/>
      <dgm:spPr/>
    </dgm:pt>
    <dgm:pt modelId="{EAED6C92-C331-4496-B5DE-61328260E8E2}" type="pres">
      <dgm:prSet presAssocID="{F7900A50-E6FC-4206-A955-6D4BC229F9B0}" presName="vertSpace3" presStyleLbl="node1" presStyleIdx="1" presStyleCnt="3"/>
      <dgm:spPr/>
    </dgm:pt>
    <dgm:pt modelId="{08A9B95F-C2A4-4560-8425-D331F0B0066D}" type="pres">
      <dgm:prSet presAssocID="{F7900A50-E6FC-4206-A955-6D4BC229F9B0}" presName="circle3" presStyleLbl="node1" presStyleIdx="2" presStyleCnt="3"/>
      <dgm:spPr/>
    </dgm:pt>
    <dgm:pt modelId="{E6F82C09-B3B1-47AF-872E-260BCF151B75}" type="pres">
      <dgm:prSet presAssocID="{F7900A50-E6FC-4206-A955-6D4BC229F9B0}" presName="rect3" presStyleLbl="alignAcc1" presStyleIdx="2" presStyleCnt="3"/>
      <dgm:spPr/>
    </dgm:pt>
    <dgm:pt modelId="{9C0C16BC-2D7F-46F8-80DB-E1C050A3FA28}" type="pres">
      <dgm:prSet presAssocID="{019FFF38-2C5F-49E7-B09E-0A4222311D7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E3D769A3-376B-4A18-AFB6-E62CD21113E4}" type="pres">
      <dgm:prSet presAssocID="{9F79EA91-852F-4B8E-8674-1070D17C800D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458EC735-6A12-4D4D-A261-A0701C400130}" type="pres">
      <dgm:prSet presAssocID="{F7900A50-E6FC-4206-A955-6D4BC229F9B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6D321C19-9C34-464F-86E1-87C700887505}" type="presOf" srcId="{F7900A50-E6FC-4206-A955-6D4BC229F9B0}" destId="{E6F82C09-B3B1-47AF-872E-260BCF151B75}" srcOrd="0" destOrd="0" presId="urn:microsoft.com/office/officeart/2005/8/layout/target3"/>
    <dgm:cxn modelId="{DF70C725-0F0C-4687-AAD9-16BDBCB324FE}" srcId="{3C42B20A-893D-48BA-80D7-0AAC63BDB224}" destId="{9F79EA91-852F-4B8E-8674-1070D17C800D}" srcOrd="1" destOrd="0" parTransId="{EAE17BDE-6A4C-4253-98A1-735B81324F9A}" sibTransId="{196F56B2-56D7-45AF-9DAD-F92D5019507B}"/>
    <dgm:cxn modelId="{DF8FB762-F514-42E5-9DFE-BAB137D86CC4}" srcId="{3C42B20A-893D-48BA-80D7-0AAC63BDB224}" destId="{019FFF38-2C5F-49E7-B09E-0A4222311D74}" srcOrd="0" destOrd="0" parTransId="{3C6535EC-ADAC-4266-8192-A11EF5F5402E}" sibTransId="{EC07A455-AB34-423C-A033-A4A41FB63479}"/>
    <dgm:cxn modelId="{8B7FB367-7812-43F1-BC3B-3504788F381E}" type="presOf" srcId="{3C42B20A-893D-48BA-80D7-0AAC63BDB224}" destId="{3848EFE0-10E0-4000-A33C-D8100A25604C}" srcOrd="0" destOrd="0" presId="urn:microsoft.com/office/officeart/2005/8/layout/target3"/>
    <dgm:cxn modelId="{17878558-274A-4BC0-B3BF-DD4594B4AB6F}" type="presOf" srcId="{9F79EA91-852F-4B8E-8674-1070D17C800D}" destId="{B7DBF122-0636-4D98-8EEB-B8D68AD3B340}" srcOrd="0" destOrd="0" presId="urn:microsoft.com/office/officeart/2005/8/layout/target3"/>
    <dgm:cxn modelId="{A21DDD91-AAAF-425A-8C48-C86114A67C59}" type="presOf" srcId="{019FFF38-2C5F-49E7-B09E-0A4222311D74}" destId="{9C0C16BC-2D7F-46F8-80DB-E1C050A3FA28}" srcOrd="1" destOrd="0" presId="urn:microsoft.com/office/officeart/2005/8/layout/target3"/>
    <dgm:cxn modelId="{986A2C95-94AB-4A2B-BF3E-FA2F7FF81C0E}" type="presOf" srcId="{019FFF38-2C5F-49E7-B09E-0A4222311D74}" destId="{2B9DE6D5-76F1-4766-9548-DF451A1038B3}" srcOrd="0" destOrd="0" presId="urn:microsoft.com/office/officeart/2005/8/layout/target3"/>
    <dgm:cxn modelId="{42D58FBD-52A9-4294-B3E6-172429EA40D1}" type="presOf" srcId="{F7900A50-E6FC-4206-A955-6D4BC229F9B0}" destId="{458EC735-6A12-4D4D-A261-A0701C400130}" srcOrd="1" destOrd="0" presId="urn:microsoft.com/office/officeart/2005/8/layout/target3"/>
    <dgm:cxn modelId="{8EDA55C6-2805-4E34-893D-7470838541CC}" srcId="{3C42B20A-893D-48BA-80D7-0AAC63BDB224}" destId="{F7900A50-E6FC-4206-A955-6D4BC229F9B0}" srcOrd="2" destOrd="0" parTransId="{5571B870-A943-4ED6-9EC0-9D31CF96E6BC}" sibTransId="{28999847-D045-441E-A740-B5650296F949}"/>
    <dgm:cxn modelId="{89F04FD8-2DD8-489F-A116-FADA53CB1380}" type="presOf" srcId="{9F79EA91-852F-4B8E-8674-1070D17C800D}" destId="{E3D769A3-376B-4A18-AFB6-E62CD21113E4}" srcOrd="1" destOrd="0" presId="urn:microsoft.com/office/officeart/2005/8/layout/target3"/>
    <dgm:cxn modelId="{E0FB41D6-1D01-4909-A86A-29A1FA6F3EA5}" type="presParOf" srcId="{3848EFE0-10E0-4000-A33C-D8100A25604C}" destId="{D6E1DA0C-11D2-4493-837E-ECBD24C2F43F}" srcOrd="0" destOrd="0" presId="urn:microsoft.com/office/officeart/2005/8/layout/target3"/>
    <dgm:cxn modelId="{ED944F89-F7C4-467D-9BC9-44CBD008A5AC}" type="presParOf" srcId="{3848EFE0-10E0-4000-A33C-D8100A25604C}" destId="{3A9ED89B-12FD-4290-87D8-141ADFF4E348}" srcOrd="1" destOrd="0" presId="urn:microsoft.com/office/officeart/2005/8/layout/target3"/>
    <dgm:cxn modelId="{6A1881CC-4111-4B61-89C1-E0145123278B}" type="presParOf" srcId="{3848EFE0-10E0-4000-A33C-D8100A25604C}" destId="{2B9DE6D5-76F1-4766-9548-DF451A1038B3}" srcOrd="2" destOrd="0" presId="urn:microsoft.com/office/officeart/2005/8/layout/target3"/>
    <dgm:cxn modelId="{1781A1BA-7497-4F6D-8141-FCFAACDEADBF}" type="presParOf" srcId="{3848EFE0-10E0-4000-A33C-D8100A25604C}" destId="{F23E81CD-EBEB-4F18-873D-FEE014463607}" srcOrd="3" destOrd="0" presId="urn:microsoft.com/office/officeart/2005/8/layout/target3"/>
    <dgm:cxn modelId="{4C47EE46-36F2-43C2-9B3E-CFB2376D361F}" type="presParOf" srcId="{3848EFE0-10E0-4000-A33C-D8100A25604C}" destId="{8E48F14A-44E6-4405-B25D-89273D9BD4C4}" srcOrd="4" destOrd="0" presId="urn:microsoft.com/office/officeart/2005/8/layout/target3"/>
    <dgm:cxn modelId="{92B8990E-39EF-43C6-A672-ACA267B3A577}" type="presParOf" srcId="{3848EFE0-10E0-4000-A33C-D8100A25604C}" destId="{B7DBF122-0636-4D98-8EEB-B8D68AD3B340}" srcOrd="5" destOrd="0" presId="urn:microsoft.com/office/officeart/2005/8/layout/target3"/>
    <dgm:cxn modelId="{E51EC067-968E-48FE-9850-B0B303374FC3}" type="presParOf" srcId="{3848EFE0-10E0-4000-A33C-D8100A25604C}" destId="{EAED6C92-C331-4496-B5DE-61328260E8E2}" srcOrd="6" destOrd="0" presId="urn:microsoft.com/office/officeart/2005/8/layout/target3"/>
    <dgm:cxn modelId="{CDE405D5-8EBE-47B9-A5E5-DE0A8632503A}" type="presParOf" srcId="{3848EFE0-10E0-4000-A33C-D8100A25604C}" destId="{08A9B95F-C2A4-4560-8425-D331F0B0066D}" srcOrd="7" destOrd="0" presId="urn:microsoft.com/office/officeart/2005/8/layout/target3"/>
    <dgm:cxn modelId="{649346F5-0624-40A8-8273-5B55599FD033}" type="presParOf" srcId="{3848EFE0-10E0-4000-A33C-D8100A25604C}" destId="{E6F82C09-B3B1-47AF-872E-260BCF151B75}" srcOrd="8" destOrd="0" presId="urn:microsoft.com/office/officeart/2005/8/layout/target3"/>
    <dgm:cxn modelId="{19687464-C425-4B76-BE32-9DC7B3E7D7FB}" type="presParOf" srcId="{3848EFE0-10E0-4000-A33C-D8100A25604C}" destId="{9C0C16BC-2D7F-46F8-80DB-E1C050A3FA28}" srcOrd="9" destOrd="0" presId="urn:microsoft.com/office/officeart/2005/8/layout/target3"/>
    <dgm:cxn modelId="{C003CA55-D688-4402-902F-281084F5FB8E}" type="presParOf" srcId="{3848EFE0-10E0-4000-A33C-D8100A25604C}" destId="{E3D769A3-376B-4A18-AFB6-E62CD21113E4}" srcOrd="10" destOrd="0" presId="urn:microsoft.com/office/officeart/2005/8/layout/target3"/>
    <dgm:cxn modelId="{7C30FD25-B9C0-4BB4-848D-9CCBD866F222}" type="presParOf" srcId="{3848EFE0-10E0-4000-A33C-D8100A25604C}" destId="{458EC735-6A12-4D4D-A261-A0701C40013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C4B71DB-6E8F-4CD7-B88D-EB502BE72E1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5D5BAE79-06A7-4E5C-B36C-171EAACA5E7B}">
      <dgm:prSet/>
      <dgm:spPr/>
      <dgm:t>
        <a:bodyPr/>
        <a:lstStyle/>
        <a:p>
          <a:pPr algn="just"/>
          <a:r>
            <a:rPr lang="pl-PL" baseline="0" dirty="0"/>
            <a:t>NIESTOSOWANIE SIĘ DO REGUŁ</a:t>
          </a:r>
          <a:endParaRPr lang="pl-PL" dirty="0"/>
        </a:p>
      </dgm:t>
    </dgm:pt>
    <dgm:pt modelId="{CF6E0F8C-383C-40AD-BC9D-46F224B25F86}" type="parTrans" cxnId="{051B4BC7-DC8E-453E-8212-F881A2260BD7}">
      <dgm:prSet/>
      <dgm:spPr/>
      <dgm:t>
        <a:bodyPr/>
        <a:lstStyle/>
        <a:p>
          <a:endParaRPr lang="en-GB"/>
        </a:p>
      </dgm:t>
    </dgm:pt>
    <dgm:pt modelId="{43D81F5F-4361-4696-8376-3F521AFF7D0F}" type="sibTrans" cxnId="{051B4BC7-DC8E-453E-8212-F881A2260BD7}">
      <dgm:prSet/>
      <dgm:spPr/>
      <dgm:t>
        <a:bodyPr/>
        <a:lstStyle/>
        <a:p>
          <a:endParaRPr lang="en-GB"/>
        </a:p>
      </dgm:t>
    </dgm:pt>
    <dgm:pt modelId="{2AFFC2C6-7906-4438-AA2A-297E3E79543D}">
      <dgm:prSet/>
      <dgm:spPr/>
      <dgm:t>
        <a:bodyPr/>
        <a:lstStyle/>
        <a:p>
          <a:pPr algn="just"/>
          <a:r>
            <a:rPr lang="pl-PL" baseline="0" dirty="0"/>
            <a:t>NADMIERNE OCZEKIWANIA</a:t>
          </a:r>
          <a:endParaRPr lang="pl-PL" dirty="0"/>
        </a:p>
      </dgm:t>
    </dgm:pt>
    <dgm:pt modelId="{B088CA74-D296-453F-9ABA-B120869A6155}" type="parTrans" cxnId="{EFD6633C-3B75-47F4-BBFB-ECC0BAEF4EAC}">
      <dgm:prSet/>
      <dgm:spPr/>
      <dgm:t>
        <a:bodyPr/>
        <a:lstStyle/>
        <a:p>
          <a:endParaRPr lang="en-GB"/>
        </a:p>
      </dgm:t>
    </dgm:pt>
    <dgm:pt modelId="{0C8EA11B-86F3-4C2C-AABD-794BECF888C0}" type="sibTrans" cxnId="{EFD6633C-3B75-47F4-BBFB-ECC0BAEF4EAC}">
      <dgm:prSet/>
      <dgm:spPr/>
      <dgm:t>
        <a:bodyPr/>
        <a:lstStyle/>
        <a:p>
          <a:endParaRPr lang="en-GB"/>
        </a:p>
      </dgm:t>
    </dgm:pt>
    <dgm:pt modelId="{9BA24BCB-75EE-447E-B444-DB136431AB13}" type="pres">
      <dgm:prSet presAssocID="{9C4B71DB-6E8F-4CD7-B88D-EB502BE72E12}" presName="linear" presStyleCnt="0">
        <dgm:presLayoutVars>
          <dgm:animLvl val="lvl"/>
          <dgm:resizeHandles val="exact"/>
        </dgm:presLayoutVars>
      </dgm:prSet>
      <dgm:spPr/>
    </dgm:pt>
    <dgm:pt modelId="{7736D34B-7296-4F48-9BE1-720864C02E28}" type="pres">
      <dgm:prSet presAssocID="{5D5BAE79-06A7-4E5C-B36C-171EAACA5E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AFCC4F0-CB39-44BE-B485-4B6955280E01}" type="pres">
      <dgm:prSet presAssocID="{43D81F5F-4361-4696-8376-3F521AFF7D0F}" presName="spacer" presStyleCnt="0"/>
      <dgm:spPr/>
    </dgm:pt>
    <dgm:pt modelId="{04DC5911-C034-4C84-8208-7FD8AF7E9B54}" type="pres">
      <dgm:prSet presAssocID="{2AFFC2C6-7906-4438-AA2A-297E3E79543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B533B37-285F-4243-A9E6-B6771B45ECC4}" type="presOf" srcId="{5D5BAE79-06A7-4E5C-B36C-171EAACA5E7B}" destId="{7736D34B-7296-4F48-9BE1-720864C02E28}" srcOrd="0" destOrd="0" presId="urn:microsoft.com/office/officeart/2005/8/layout/vList2"/>
    <dgm:cxn modelId="{EFD6633C-3B75-47F4-BBFB-ECC0BAEF4EAC}" srcId="{9C4B71DB-6E8F-4CD7-B88D-EB502BE72E12}" destId="{2AFFC2C6-7906-4438-AA2A-297E3E79543D}" srcOrd="1" destOrd="0" parTransId="{B088CA74-D296-453F-9ABA-B120869A6155}" sibTransId="{0C8EA11B-86F3-4C2C-AABD-794BECF888C0}"/>
    <dgm:cxn modelId="{6A923947-D799-4C76-9747-2879CDDF0C68}" type="presOf" srcId="{9C4B71DB-6E8F-4CD7-B88D-EB502BE72E12}" destId="{9BA24BCB-75EE-447E-B444-DB136431AB13}" srcOrd="0" destOrd="0" presId="urn:microsoft.com/office/officeart/2005/8/layout/vList2"/>
    <dgm:cxn modelId="{72AFCD83-2D64-4470-A629-1A012A8132AA}" type="presOf" srcId="{2AFFC2C6-7906-4438-AA2A-297E3E79543D}" destId="{04DC5911-C034-4C84-8208-7FD8AF7E9B54}" srcOrd="0" destOrd="0" presId="urn:microsoft.com/office/officeart/2005/8/layout/vList2"/>
    <dgm:cxn modelId="{051B4BC7-DC8E-453E-8212-F881A2260BD7}" srcId="{9C4B71DB-6E8F-4CD7-B88D-EB502BE72E12}" destId="{5D5BAE79-06A7-4E5C-B36C-171EAACA5E7B}" srcOrd="0" destOrd="0" parTransId="{CF6E0F8C-383C-40AD-BC9D-46F224B25F86}" sibTransId="{43D81F5F-4361-4696-8376-3F521AFF7D0F}"/>
    <dgm:cxn modelId="{5A52AD4B-58E9-4629-9873-C470E5E11FF8}" type="presParOf" srcId="{9BA24BCB-75EE-447E-B444-DB136431AB13}" destId="{7736D34B-7296-4F48-9BE1-720864C02E28}" srcOrd="0" destOrd="0" presId="urn:microsoft.com/office/officeart/2005/8/layout/vList2"/>
    <dgm:cxn modelId="{803F0A4A-4D41-4699-87A9-BD2EC6829381}" type="presParOf" srcId="{9BA24BCB-75EE-447E-B444-DB136431AB13}" destId="{BAFCC4F0-CB39-44BE-B485-4B6955280E01}" srcOrd="1" destOrd="0" presId="urn:microsoft.com/office/officeart/2005/8/layout/vList2"/>
    <dgm:cxn modelId="{1B8EAC80-CC7F-4109-BAC4-1EC0D62CC710}" type="presParOf" srcId="{9BA24BCB-75EE-447E-B444-DB136431AB13}" destId="{04DC5911-C034-4C84-8208-7FD8AF7E9B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A3D454D-6215-4362-978F-4F9E4A233BF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FB1E68-58BF-49C0-B263-A65448B3EF7E}">
      <dgm:prSet phldrT="[Tekst]"/>
      <dgm:spPr/>
      <dgm:t>
        <a:bodyPr/>
        <a:lstStyle/>
        <a:p>
          <a:r>
            <a:rPr lang="pl-PL" dirty="0"/>
            <a:t>KRYTERIA OCENY KIERUNKÓW DZIAŁANIA</a:t>
          </a:r>
          <a:endParaRPr lang="en-GB" dirty="0"/>
        </a:p>
      </dgm:t>
    </dgm:pt>
    <dgm:pt modelId="{F179D893-5640-4C07-817E-BAB205F54D78}" type="parTrans" cxnId="{51E84A27-45D2-426B-943C-28ABF3C21C64}">
      <dgm:prSet/>
      <dgm:spPr/>
      <dgm:t>
        <a:bodyPr/>
        <a:lstStyle/>
        <a:p>
          <a:endParaRPr lang="en-GB"/>
        </a:p>
      </dgm:t>
    </dgm:pt>
    <dgm:pt modelId="{F40C16A1-BC72-42C7-BAD6-7CEC1A5B936C}" type="sibTrans" cxnId="{51E84A27-45D2-426B-943C-28ABF3C21C64}">
      <dgm:prSet/>
      <dgm:spPr/>
      <dgm:t>
        <a:bodyPr/>
        <a:lstStyle/>
        <a:p>
          <a:endParaRPr lang="en-GB"/>
        </a:p>
      </dgm:t>
    </dgm:pt>
    <dgm:pt modelId="{9F25B78D-23E5-4AE0-96F7-84D138F45466}">
      <dgm:prSet phldrT="[Tekst]"/>
      <dgm:spPr/>
      <dgm:t>
        <a:bodyPr/>
        <a:lstStyle/>
        <a:p>
          <a:r>
            <a:rPr lang="pl-PL" dirty="0"/>
            <a:t>WYKONALNOŚĆ</a:t>
          </a:r>
          <a:endParaRPr lang="en-GB" dirty="0"/>
        </a:p>
      </dgm:t>
    </dgm:pt>
    <dgm:pt modelId="{D9B36A4B-438A-41C6-9077-DAED99E0CC8C}" type="parTrans" cxnId="{2B2C0A0D-5DF3-47E9-B6F4-A48FD8339EE5}">
      <dgm:prSet/>
      <dgm:spPr/>
      <dgm:t>
        <a:bodyPr/>
        <a:lstStyle/>
        <a:p>
          <a:endParaRPr lang="en-GB"/>
        </a:p>
      </dgm:t>
    </dgm:pt>
    <dgm:pt modelId="{266F49F2-2ADA-43D2-966B-6B9D68F36203}" type="sibTrans" cxnId="{2B2C0A0D-5DF3-47E9-B6F4-A48FD8339EE5}">
      <dgm:prSet/>
      <dgm:spPr/>
      <dgm:t>
        <a:bodyPr/>
        <a:lstStyle/>
        <a:p>
          <a:endParaRPr lang="en-GB"/>
        </a:p>
      </dgm:t>
    </dgm:pt>
    <dgm:pt modelId="{6ACDE551-5B36-4EA8-86E7-FA92D4AA6411}">
      <dgm:prSet phldrT="[Tekst]"/>
      <dgm:spPr/>
      <dgm:t>
        <a:bodyPr/>
        <a:lstStyle/>
        <a:p>
          <a:r>
            <a:rPr lang="pl-PL" dirty="0"/>
            <a:t>CELOWOŚĆ</a:t>
          </a:r>
          <a:endParaRPr lang="en-GB" dirty="0"/>
        </a:p>
      </dgm:t>
    </dgm:pt>
    <dgm:pt modelId="{C2C0FCF4-62FC-4045-8CDD-B6215762AE82}" type="parTrans" cxnId="{91517F02-0F28-4C71-B027-291C44428713}">
      <dgm:prSet/>
      <dgm:spPr/>
      <dgm:t>
        <a:bodyPr/>
        <a:lstStyle/>
        <a:p>
          <a:endParaRPr lang="en-GB"/>
        </a:p>
      </dgm:t>
    </dgm:pt>
    <dgm:pt modelId="{0BC553C5-851C-4D47-A886-1661416AF312}" type="sibTrans" cxnId="{91517F02-0F28-4C71-B027-291C44428713}">
      <dgm:prSet/>
      <dgm:spPr/>
      <dgm:t>
        <a:bodyPr/>
        <a:lstStyle/>
        <a:p>
          <a:endParaRPr lang="en-GB"/>
        </a:p>
      </dgm:t>
    </dgm:pt>
    <dgm:pt modelId="{D8F8792D-4A3D-453B-829A-FB7D44E2E12F}">
      <dgm:prSet phldrT="[Tekst]"/>
      <dgm:spPr/>
      <dgm:t>
        <a:bodyPr/>
        <a:lstStyle/>
        <a:p>
          <a:r>
            <a:rPr lang="pl-PL" dirty="0"/>
            <a:t>WIELKOŚĆ RYZYKA Z NIM ZWIĄZANEGO</a:t>
          </a:r>
          <a:endParaRPr lang="en-GB" dirty="0"/>
        </a:p>
      </dgm:t>
    </dgm:pt>
    <dgm:pt modelId="{AEEBE830-64E6-47DE-808B-1A76B26B2859}" type="parTrans" cxnId="{D40E813E-90AD-4533-BBDC-894C07D732C2}">
      <dgm:prSet/>
      <dgm:spPr/>
      <dgm:t>
        <a:bodyPr/>
        <a:lstStyle/>
        <a:p>
          <a:endParaRPr lang="en-GB"/>
        </a:p>
      </dgm:t>
    </dgm:pt>
    <dgm:pt modelId="{1E29F6CF-3579-45E0-A6E5-432DC87BB4C3}" type="sibTrans" cxnId="{D40E813E-90AD-4533-BBDC-894C07D732C2}">
      <dgm:prSet/>
      <dgm:spPr/>
      <dgm:t>
        <a:bodyPr/>
        <a:lstStyle/>
        <a:p>
          <a:endParaRPr lang="en-GB"/>
        </a:p>
      </dgm:t>
    </dgm:pt>
    <dgm:pt modelId="{5DAF3547-8952-4E9D-9E5F-416818F0F9B8}" type="pres">
      <dgm:prSet presAssocID="{9A3D454D-6215-4362-978F-4F9E4A233B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F6A4FA-0FB6-4F79-AD1B-C499DF30011B}" type="pres">
      <dgm:prSet presAssocID="{2CFB1E68-58BF-49C0-B263-A65448B3EF7E}" presName="hierRoot1" presStyleCnt="0">
        <dgm:presLayoutVars>
          <dgm:hierBranch val="init"/>
        </dgm:presLayoutVars>
      </dgm:prSet>
      <dgm:spPr/>
    </dgm:pt>
    <dgm:pt modelId="{B6FAB41A-A242-4289-BB69-07DEBEB2D9BD}" type="pres">
      <dgm:prSet presAssocID="{2CFB1E68-58BF-49C0-B263-A65448B3EF7E}" presName="rootComposite1" presStyleCnt="0"/>
      <dgm:spPr/>
    </dgm:pt>
    <dgm:pt modelId="{9C17B367-A808-4E37-BF2E-D52EE8FAB449}" type="pres">
      <dgm:prSet presAssocID="{2CFB1E68-58BF-49C0-B263-A65448B3EF7E}" presName="rootText1" presStyleLbl="node0" presStyleIdx="0" presStyleCnt="1">
        <dgm:presLayoutVars>
          <dgm:chPref val="3"/>
        </dgm:presLayoutVars>
      </dgm:prSet>
      <dgm:spPr/>
    </dgm:pt>
    <dgm:pt modelId="{6109E215-B80C-4130-BE37-22DAE6C3C740}" type="pres">
      <dgm:prSet presAssocID="{2CFB1E68-58BF-49C0-B263-A65448B3EF7E}" presName="rootConnector1" presStyleLbl="node1" presStyleIdx="0" presStyleCnt="0"/>
      <dgm:spPr/>
    </dgm:pt>
    <dgm:pt modelId="{EC60B0D9-60B5-4DBC-94FF-54BC7A1B99D7}" type="pres">
      <dgm:prSet presAssocID="{2CFB1E68-58BF-49C0-B263-A65448B3EF7E}" presName="hierChild2" presStyleCnt="0"/>
      <dgm:spPr/>
    </dgm:pt>
    <dgm:pt modelId="{A4AF2D14-ED4B-40B5-9CF1-E7134EB6F6CD}" type="pres">
      <dgm:prSet presAssocID="{D9B36A4B-438A-41C6-9077-DAED99E0CC8C}" presName="Name37" presStyleLbl="parChTrans1D2" presStyleIdx="0" presStyleCnt="3"/>
      <dgm:spPr/>
    </dgm:pt>
    <dgm:pt modelId="{D4C427BD-1D34-4038-8A00-80ECEF66F3E5}" type="pres">
      <dgm:prSet presAssocID="{9F25B78D-23E5-4AE0-96F7-84D138F45466}" presName="hierRoot2" presStyleCnt="0">
        <dgm:presLayoutVars>
          <dgm:hierBranch val="init"/>
        </dgm:presLayoutVars>
      </dgm:prSet>
      <dgm:spPr/>
    </dgm:pt>
    <dgm:pt modelId="{A1D41453-B112-4A8C-AEA1-DB1B8F67B5C7}" type="pres">
      <dgm:prSet presAssocID="{9F25B78D-23E5-4AE0-96F7-84D138F45466}" presName="rootComposite" presStyleCnt="0"/>
      <dgm:spPr/>
    </dgm:pt>
    <dgm:pt modelId="{BCE15E9C-014C-4031-8A65-A390152680EE}" type="pres">
      <dgm:prSet presAssocID="{9F25B78D-23E5-4AE0-96F7-84D138F45466}" presName="rootText" presStyleLbl="node2" presStyleIdx="0" presStyleCnt="3">
        <dgm:presLayoutVars>
          <dgm:chPref val="3"/>
        </dgm:presLayoutVars>
      </dgm:prSet>
      <dgm:spPr/>
    </dgm:pt>
    <dgm:pt modelId="{7516392E-8FE5-492F-96EF-753C456ACF23}" type="pres">
      <dgm:prSet presAssocID="{9F25B78D-23E5-4AE0-96F7-84D138F45466}" presName="rootConnector" presStyleLbl="node2" presStyleIdx="0" presStyleCnt="3"/>
      <dgm:spPr/>
    </dgm:pt>
    <dgm:pt modelId="{43038BED-F4C5-4247-B4AF-1E2EA9ADC41B}" type="pres">
      <dgm:prSet presAssocID="{9F25B78D-23E5-4AE0-96F7-84D138F45466}" presName="hierChild4" presStyleCnt="0"/>
      <dgm:spPr/>
    </dgm:pt>
    <dgm:pt modelId="{A2F7BF6A-8D31-4C1E-82F9-2E91C3DB94AE}" type="pres">
      <dgm:prSet presAssocID="{9F25B78D-23E5-4AE0-96F7-84D138F45466}" presName="hierChild5" presStyleCnt="0"/>
      <dgm:spPr/>
    </dgm:pt>
    <dgm:pt modelId="{FF64EB32-AEB0-473E-9C1C-99C600A7C4DB}" type="pres">
      <dgm:prSet presAssocID="{C2C0FCF4-62FC-4045-8CDD-B6215762AE82}" presName="Name37" presStyleLbl="parChTrans1D2" presStyleIdx="1" presStyleCnt="3"/>
      <dgm:spPr/>
    </dgm:pt>
    <dgm:pt modelId="{938A66E8-D943-43AE-B581-02834D9C34C2}" type="pres">
      <dgm:prSet presAssocID="{6ACDE551-5B36-4EA8-86E7-FA92D4AA6411}" presName="hierRoot2" presStyleCnt="0">
        <dgm:presLayoutVars>
          <dgm:hierBranch val="init"/>
        </dgm:presLayoutVars>
      </dgm:prSet>
      <dgm:spPr/>
    </dgm:pt>
    <dgm:pt modelId="{2D5611A0-5A7B-4BB3-940A-037BD628E393}" type="pres">
      <dgm:prSet presAssocID="{6ACDE551-5B36-4EA8-86E7-FA92D4AA6411}" presName="rootComposite" presStyleCnt="0"/>
      <dgm:spPr/>
    </dgm:pt>
    <dgm:pt modelId="{49363600-7EBD-4121-A87F-FE10BF9558EC}" type="pres">
      <dgm:prSet presAssocID="{6ACDE551-5B36-4EA8-86E7-FA92D4AA6411}" presName="rootText" presStyleLbl="node2" presStyleIdx="1" presStyleCnt="3">
        <dgm:presLayoutVars>
          <dgm:chPref val="3"/>
        </dgm:presLayoutVars>
      </dgm:prSet>
      <dgm:spPr/>
    </dgm:pt>
    <dgm:pt modelId="{6A61CCC2-82F9-4B0F-B09C-23DAB928B420}" type="pres">
      <dgm:prSet presAssocID="{6ACDE551-5B36-4EA8-86E7-FA92D4AA6411}" presName="rootConnector" presStyleLbl="node2" presStyleIdx="1" presStyleCnt="3"/>
      <dgm:spPr/>
    </dgm:pt>
    <dgm:pt modelId="{78F01A42-F5A8-4B58-BC15-F1F895293806}" type="pres">
      <dgm:prSet presAssocID="{6ACDE551-5B36-4EA8-86E7-FA92D4AA6411}" presName="hierChild4" presStyleCnt="0"/>
      <dgm:spPr/>
    </dgm:pt>
    <dgm:pt modelId="{B0C54EF1-ACF2-41C6-869A-55C406BC53E4}" type="pres">
      <dgm:prSet presAssocID="{6ACDE551-5B36-4EA8-86E7-FA92D4AA6411}" presName="hierChild5" presStyleCnt="0"/>
      <dgm:spPr/>
    </dgm:pt>
    <dgm:pt modelId="{16DF6AE9-3D9F-4A02-82CC-F32B32CD5186}" type="pres">
      <dgm:prSet presAssocID="{AEEBE830-64E6-47DE-808B-1A76B26B2859}" presName="Name37" presStyleLbl="parChTrans1D2" presStyleIdx="2" presStyleCnt="3"/>
      <dgm:spPr/>
    </dgm:pt>
    <dgm:pt modelId="{94DCD4ED-19BB-4B56-B6B5-0CC9C302B71B}" type="pres">
      <dgm:prSet presAssocID="{D8F8792D-4A3D-453B-829A-FB7D44E2E12F}" presName="hierRoot2" presStyleCnt="0">
        <dgm:presLayoutVars>
          <dgm:hierBranch val="init"/>
        </dgm:presLayoutVars>
      </dgm:prSet>
      <dgm:spPr/>
    </dgm:pt>
    <dgm:pt modelId="{0D15BF75-F4BB-4773-ABBD-3B39A45DE62A}" type="pres">
      <dgm:prSet presAssocID="{D8F8792D-4A3D-453B-829A-FB7D44E2E12F}" presName="rootComposite" presStyleCnt="0"/>
      <dgm:spPr/>
    </dgm:pt>
    <dgm:pt modelId="{D90D58EB-0CDD-4A3E-B611-AF7C0C072A89}" type="pres">
      <dgm:prSet presAssocID="{D8F8792D-4A3D-453B-829A-FB7D44E2E12F}" presName="rootText" presStyleLbl="node2" presStyleIdx="2" presStyleCnt="3">
        <dgm:presLayoutVars>
          <dgm:chPref val="3"/>
        </dgm:presLayoutVars>
      </dgm:prSet>
      <dgm:spPr/>
    </dgm:pt>
    <dgm:pt modelId="{B2FDB829-4A6F-44FD-8A4D-4C5264C6310A}" type="pres">
      <dgm:prSet presAssocID="{D8F8792D-4A3D-453B-829A-FB7D44E2E12F}" presName="rootConnector" presStyleLbl="node2" presStyleIdx="2" presStyleCnt="3"/>
      <dgm:spPr/>
    </dgm:pt>
    <dgm:pt modelId="{C1B15981-F0E5-4DAB-A386-BDB283A1A2F8}" type="pres">
      <dgm:prSet presAssocID="{D8F8792D-4A3D-453B-829A-FB7D44E2E12F}" presName="hierChild4" presStyleCnt="0"/>
      <dgm:spPr/>
    </dgm:pt>
    <dgm:pt modelId="{842B2E96-1060-4213-A299-2062B5308697}" type="pres">
      <dgm:prSet presAssocID="{D8F8792D-4A3D-453B-829A-FB7D44E2E12F}" presName="hierChild5" presStyleCnt="0"/>
      <dgm:spPr/>
    </dgm:pt>
    <dgm:pt modelId="{F7E6165F-3274-4C00-9FC4-FC5A9ABD523D}" type="pres">
      <dgm:prSet presAssocID="{2CFB1E68-58BF-49C0-B263-A65448B3EF7E}" presName="hierChild3" presStyleCnt="0"/>
      <dgm:spPr/>
    </dgm:pt>
  </dgm:ptLst>
  <dgm:cxnLst>
    <dgm:cxn modelId="{58903C01-B0BB-47D5-8D0A-ED83167DA599}" type="presOf" srcId="{D8F8792D-4A3D-453B-829A-FB7D44E2E12F}" destId="{B2FDB829-4A6F-44FD-8A4D-4C5264C6310A}" srcOrd="1" destOrd="0" presId="urn:microsoft.com/office/officeart/2005/8/layout/orgChart1"/>
    <dgm:cxn modelId="{91517F02-0F28-4C71-B027-291C44428713}" srcId="{2CFB1E68-58BF-49C0-B263-A65448B3EF7E}" destId="{6ACDE551-5B36-4EA8-86E7-FA92D4AA6411}" srcOrd="1" destOrd="0" parTransId="{C2C0FCF4-62FC-4045-8CDD-B6215762AE82}" sibTransId="{0BC553C5-851C-4D47-A886-1661416AF312}"/>
    <dgm:cxn modelId="{2B2C0A0D-5DF3-47E9-B6F4-A48FD8339EE5}" srcId="{2CFB1E68-58BF-49C0-B263-A65448B3EF7E}" destId="{9F25B78D-23E5-4AE0-96F7-84D138F45466}" srcOrd="0" destOrd="0" parTransId="{D9B36A4B-438A-41C6-9077-DAED99E0CC8C}" sibTransId="{266F49F2-2ADA-43D2-966B-6B9D68F36203}"/>
    <dgm:cxn modelId="{45F74411-090C-42E8-BD54-F9AB32413F48}" type="presOf" srcId="{AEEBE830-64E6-47DE-808B-1A76B26B2859}" destId="{16DF6AE9-3D9F-4A02-82CC-F32B32CD5186}" srcOrd="0" destOrd="0" presId="urn:microsoft.com/office/officeart/2005/8/layout/orgChart1"/>
    <dgm:cxn modelId="{63B1DA13-0E81-4DF9-9E1B-033BD4B00E4C}" type="presOf" srcId="{9F25B78D-23E5-4AE0-96F7-84D138F45466}" destId="{7516392E-8FE5-492F-96EF-753C456ACF23}" srcOrd="1" destOrd="0" presId="urn:microsoft.com/office/officeart/2005/8/layout/orgChart1"/>
    <dgm:cxn modelId="{51E84A27-45D2-426B-943C-28ABF3C21C64}" srcId="{9A3D454D-6215-4362-978F-4F9E4A233BF7}" destId="{2CFB1E68-58BF-49C0-B263-A65448B3EF7E}" srcOrd="0" destOrd="0" parTransId="{F179D893-5640-4C07-817E-BAB205F54D78}" sibTransId="{F40C16A1-BC72-42C7-BAD6-7CEC1A5B936C}"/>
    <dgm:cxn modelId="{203F0A32-1E6D-46D0-BA8C-D31CE83A5D61}" type="presOf" srcId="{2CFB1E68-58BF-49C0-B263-A65448B3EF7E}" destId="{6109E215-B80C-4130-BE37-22DAE6C3C740}" srcOrd="1" destOrd="0" presId="urn:microsoft.com/office/officeart/2005/8/layout/orgChart1"/>
    <dgm:cxn modelId="{D40E813E-90AD-4533-BBDC-894C07D732C2}" srcId="{2CFB1E68-58BF-49C0-B263-A65448B3EF7E}" destId="{D8F8792D-4A3D-453B-829A-FB7D44E2E12F}" srcOrd="2" destOrd="0" parTransId="{AEEBE830-64E6-47DE-808B-1A76B26B2859}" sibTransId="{1E29F6CF-3579-45E0-A6E5-432DC87BB4C3}"/>
    <dgm:cxn modelId="{9CC97D63-D9A1-4879-9062-5FF41910BB18}" type="presOf" srcId="{D9B36A4B-438A-41C6-9077-DAED99E0CC8C}" destId="{A4AF2D14-ED4B-40B5-9CF1-E7134EB6F6CD}" srcOrd="0" destOrd="0" presId="urn:microsoft.com/office/officeart/2005/8/layout/orgChart1"/>
    <dgm:cxn modelId="{2A762A70-EB58-4972-99A0-CEA3FC66BC19}" type="presOf" srcId="{6ACDE551-5B36-4EA8-86E7-FA92D4AA6411}" destId="{6A61CCC2-82F9-4B0F-B09C-23DAB928B420}" srcOrd="1" destOrd="0" presId="urn:microsoft.com/office/officeart/2005/8/layout/orgChart1"/>
    <dgm:cxn modelId="{B6B1597C-2509-49AB-82A9-A9694A747F40}" type="presOf" srcId="{9F25B78D-23E5-4AE0-96F7-84D138F45466}" destId="{BCE15E9C-014C-4031-8A65-A390152680EE}" srcOrd="0" destOrd="0" presId="urn:microsoft.com/office/officeart/2005/8/layout/orgChart1"/>
    <dgm:cxn modelId="{4DD6397E-860A-4E8B-9945-BB29E250DE8C}" type="presOf" srcId="{9A3D454D-6215-4362-978F-4F9E4A233BF7}" destId="{5DAF3547-8952-4E9D-9E5F-416818F0F9B8}" srcOrd="0" destOrd="0" presId="urn:microsoft.com/office/officeart/2005/8/layout/orgChart1"/>
    <dgm:cxn modelId="{7698B58A-A940-4776-883E-66000CB745F1}" type="presOf" srcId="{6ACDE551-5B36-4EA8-86E7-FA92D4AA6411}" destId="{49363600-7EBD-4121-A87F-FE10BF9558EC}" srcOrd="0" destOrd="0" presId="urn:microsoft.com/office/officeart/2005/8/layout/orgChart1"/>
    <dgm:cxn modelId="{92E6BED1-4A69-45A8-B58D-6433932DE172}" type="presOf" srcId="{2CFB1E68-58BF-49C0-B263-A65448B3EF7E}" destId="{9C17B367-A808-4E37-BF2E-D52EE8FAB449}" srcOrd="0" destOrd="0" presId="urn:microsoft.com/office/officeart/2005/8/layout/orgChart1"/>
    <dgm:cxn modelId="{4A809BF0-CDDE-470B-B478-599E7BC28A95}" type="presOf" srcId="{C2C0FCF4-62FC-4045-8CDD-B6215762AE82}" destId="{FF64EB32-AEB0-473E-9C1C-99C600A7C4DB}" srcOrd="0" destOrd="0" presId="urn:microsoft.com/office/officeart/2005/8/layout/orgChart1"/>
    <dgm:cxn modelId="{BFB4BAFE-5EA8-4A96-9701-0227B99C0E04}" type="presOf" srcId="{D8F8792D-4A3D-453B-829A-FB7D44E2E12F}" destId="{D90D58EB-0CDD-4A3E-B611-AF7C0C072A89}" srcOrd="0" destOrd="0" presId="urn:microsoft.com/office/officeart/2005/8/layout/orgChart1"/>
    <dgm:cxn modelId="{6DA95CAA-1306-4564-B24A-4A65DEA229A7}" type="presParOf" srcId="{5DAF3547-8952-4E9D-9E5F-416818F0F9B8}" destId="{62F6A4FA-0FB6-4F79-AD1B-C499DF30011B}" srcOrd="0" destOrd="0" presId="urn:microsoft.com/office/officeart/2005/8/layout/orgChart1"/>
    <dgm:cxn modelId="{1B166D5E-9D54-45E5-AB35-800BAFD7D8BF}" type="presParOf" srcId="{62F6A4FA-0FB6-4F79-AD1B-C499DF30011B}" destId="{B6FAB41A-A242-4289-BB69-07DEBEB2D9BD}" srcOrd="0" destOrd="0" presId="urn:microsoft.com/office/officeart/2005/8/layout/orgChart1"/>
    <dgm:cxn modelId="{32604025-195E-4A8B-8457-34E033C7F308}" type="presParOf" srcId="{B6FAB41A-A242-4289-BB69-07DEBEB2D9BD}" destId="{9C17B367-A808-4E37-BF2E-D52EE8FAB449}" srcOrd="0" destOrd="0" presId="urn:microsoft.com/office/officeart/2005/8/layout/orgChart1"/>
    <dgm:cxn modelId="{88CD218F-E90B-4100-A5E0-9D7642BAB43C}" type="presParOf" srcId="{B6FAB41A-A242-4289-BB69-07DEBEB2D9BD}" destId="{6109E215-B80C-4130-BE37-22DAE6C3C740}" srcOrd="1" destOrd="0" presId="urn:microsoft.com/office/officeart/2005/8/layout/orgChart1"/>
    <dgm:cxn modelId="{BD614981-5C41-4042-811A-05647ACC1F42}" type="presParOf" srcId="{62F6A4FA-0FB6-4F79-AD1B-C499DF30011B}" destId="{EC60B0D9-60B5-4DBC-94FF-54BC7A1B99D7}" srcOrd="1" destOrd="0" presId="urn:microsoft.com/office/officeart/2005/8/layout/orgChart1"/>
    <dgm:cxn modelId="{1786514D-12BB-4716-95B4-A1D5DAFADB04}" type="presParOf" srcId="{EC60B0D9-60B5-4DBC-94FF-54BC7A1B99D7}" destId="{A4AF2D14-ED4B-40B5-9CF1-E7134EB6F6CD}" srcOrd="0" destOrd="0" presId="urn:microsoft.com/office/officeart/2005/8/layout/orgChart1"/>
    <dgm:cxn modelId="{A0583F17-835E-4F43-B784-67C1EACBB3B7}" type="presParOf" srcId="{EC60B0D9-60B5-4DBC-94FF-54BC7A1B99D7}" destId="{D4C427BD-1D34-4038-8A00-80ECEF66F3E5}" srcOrd="1" destOrd="0" presId="urn:microsoft.com/office/officeart/2005/8/layout/orgChart1"/>
    <dgm:cxn modelId="{E638E252-82F3-41D3-952E-FD3A84D9A7A4}" type="presParOf" srcId="{D4C427BD-1D34-4038-8A00-80ECEF66F3E5}" destId="{A1D41453-B112-4A8C-AEA1-DB1B8F67B5C7}" srcOrd="0" destOrd="0" presId="urn:microsoft.com/office/officeart/2005/8/layout/orgChart1"/>
    <dgm:cxn modelId="{75DF4CC9-F011-4DEC-A1A1-C77317A45617}" type="presParOf" srcId="{A1D41453-B112-4A8C-AEA1-DB1B8F67B5C7}" destId="{BCE15E9C-014C-4031-8A65-A390152680EE}" srcOrd="0" destOrd="0" presId="urn:microsoft.com/office/officeart/2005/8/layout/orgChart1"/>
    <dgm:cxn modelId="{C2D1FA05-4285-41BE-974B-2BB32E941839}" type="presParOf" srcId="{A1D41453-B112-4A8C-AEA1-DB1B8F67B5C7}" destId="{7516392E-8FE5-492F-96EF-753C456ACF23}" srcOrd="1" destOrd="0" presId="urn:microsoft.com/office/officeart/2005/8/layout/orgChart1"/>
    <dgm:cxn modelId="{E14E0922-B095-42CF-9A11-9234694B2225}" type="presParOf" srcId="{D4C427BD-1D34-4038-8A00-80ECEF66F3E5}" destId="{43038BED-F4C5-4247-B4AF-1E2EA9ADC41B}" srcOrd="1" destOrd="0" presId="urn:microsoft.com/office/officeart/2005/8/layout/orgChart1"/>
    <dgm:cxn modelId="{04639E54-32AF-402B-8805-39AAB6716601}" type="presParOf" srcId="{D4C427BD-1D34-4038-8A00-80ECEF66F3E5}" destId="{A2F7BF6A-8D31-4C1E-82F9-2E91C3DB94AE}" srcOrd="2" destOrd="0" presId="urn:microsoft.com/office/officeart/2005/8/layout/orgChart1"/>
    <dgm:cxn modelId="{12DFD42F-B5A1-49A5-8523-1DE1D68C6803}" type="presParOf" srcId="{EC60B0D9-60B5-4DBC-94FF-54BC7A1B99D7}" destId="{FF64EB32-AEB0-473E-9C1C-99C600A7C4DB}" srcOrd="2" destOrd="0" presId="urn:microsoft.com/office/officeart/2005/8/layout/orgChart1"/>
    <dgm:cxn modelId="{588C1FC0-C067-4705-992A-C9B25BA167DF}" type="presParOf" srcId="{EC60B0D9-60B5-4DBC-94FF-54BC7A1B99D7}" destId="{938A66E8-D943-43AE-B581-02834D9C34C2}" srcOrd="3" destOrd="0" presId="urn:microsoft.com/office/officeart/2005/8/layout/orgChart1"/>
    <dgm:cxn modelId="{E81274DA-752E-4C83-B65F-CEABE12831A2}" type="presParOf" srcId="{938A66E8-D943-43AE-B581-02834D9C34C2}" destId="{2D5611A0-5A7B-4BB3-940A-037BD628E393}" srcOrd="0" destOrd="0" presId="urn:microsoft.com/office/officeart/2005/8/layout/orgChart1"/>
    <dgm:cxn modelId="{6FBBB4B6-21DF-492E-BA45-9A3A51990CFA}" type="presParOf" srcId="{2D5611A0-5A7B-4BB3-940A-037BD628E393}" destId="{49363600-7EBD-4121-A87F-FE10BF9558EC}" srcOrd="0" destOrd="0" presId="urn:microsoft.com/office/officeart/2005/8/layout/orgChart1"/>
    <dgm:cxn modelId="{2674D0B2-CB67-4087-8453-3E5F6172E2BB}" type="presParOf" srcId="{2D5611A0-5A7B-4BB3-940A-037BD628E393}" destId="{6A61CCC2-82F9-4B0F-B09C-23DAB928B420}" srcOrd="1" destOrd="0" presId="urn:microsoft.com/office/officeart/2005/8/layout/orgChart1"/>
    <dgm:cxn modelId="{0726DD1E-DE30-49BA-A41E-720011A2C97C}" type="presParOf" srcId="{938A66E8-D943-43AE-B581-02834D9C34C2}" destId="{78F01A42-F5A8-4B58-BC15-F1F895293806}" srcOrd="1" destOrd="0" presId="urn:microsoft.com/office/officeart/2005/8/layout/orgChart1"/>
    <dgm:cxn modelId="{CA253200-8001-4B47-9EA6-3CA1983D62E4}" type="presParOf" srcId="{938A66E8-D943-43AE-B581-02834D9C34C2}" destId="{B0C54EF1-ACF2-41C6-869A-55C406BC53E4}" srcOrd="2" destOrd="0" presId="urn:microsoft.com/office/officeart/2005/8/layout/orgChart1"/>
    <dgm:cxn modelId="{0EF3EA70-5B03-4723-B398-F16462FE4CC9}" type="presParOf" srcId="{EC60B0D9-60B5-4DBC-94FF-54BC7A1B99D7}" destId="{16DF6AE9-3D9F-4A02-82CC-F32B32CD5186}" srcOrd="4" destOrd="0" presId="urn:microsoft.com/office/officeart/2005/8/layout/orgChart1"/>
    <dgm:cxn modelId="{9377DD54-E1AE-4F06-8491-5FF4F2C260B8}" type="presParOf" srcId="{EC60B0D9-60B5-4DBC-94FF-54BC7A1B99D7}" destId="{94DCD4ED-19BB-4B56-B6B5-0CC9C302B71B}" srcOrd="5" destOrd="0" presId="urn:microsoft.com/office/officeart/2005/8/layout/orgChart1"/>
    <dgm:cxn modelId="{1718B855-F68E-45FB-8873-728A4C06D04D}" type="presParOf" srcId="{94DCD4ED-19BB-4B56-B6B5-0CC9C302B71B}" destId="{0D15BF75-F4BB-4773-ABBD-3B39A45DE62A}" srcOrd="0" destOrd="0" presId="urn:microsoft.com/office/officeart/2005/8/layout/orgChart1"/>
    <dgm:cxn modelId="{5B592DE2-B6B3-4BFC-BB0B-2A18466271DE}" type="presParOf" srcId="{0D15BF75-F4BB-4773-ABBD-3B39A45DE62A}" destId="{D90D58EB-0CDD-4A3E-B611-AF7C0C072A89}" srcOrd="0" destOrd="0" presId="urn:microsoft.com/office/officeart/2005/8/layout/orgChart1"/>
    <dgm:cxn modelId="{5B19D015-8623-4F69-B441-01E298E71816}" type="presParOf" srcId="{0D15BF75-F4BB-4773-ABBD-3B39A45DE62A}" destId="{B2FDB829-4A6F-44FD-8A4D-4C5264C6310A}" srcOrd="1" destOrd="0" presId="urn:microsoft.com/office/officeart/2005/8/layout/orgChart1"/>
    <dgm:cxn modelId="{162C344C-8704-4D14-A0BF-1FE98B9245EE}" type="presParOf" srcId="{94DCD4ED-19BB-4B56-B6B5-0CC9C302B71B}" destId="{C1B15981-F0E5-4DAB-A386-BDB283A1A2F8}" srcOrd="1" destOrd="0" presId="urn:microsoft.com/office/officeart/2005/8/layout/orgChart1"/>
    <dgm:cxn modelId="{E8F73AC7-71EA-4AC8-877F-4D93F75C8048}" type="presParOf" srcId="{94DCD4ED-19BB-4B56-B6B5-0CC9C302B71B}" destId="{842B2E96-1060-4213-A299-2062B5308697}" srcOrd="2" destOrd="0" presId="urn:microsoft.com/office/officeart/2005/8/layout/orgChart1"/>
    <dgm:cxn modelId="{DBB151AD-BADA-4725-A7D5-95D3FD5CF208}" type="presParOf" srcId="{62F6A4FA-0FB6-4F79-AD1B-C499DF30011B}" destId="{F7E6165F-3274-4C00-9FC4-FC5A9ABD52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D02A49E-51AF-4209-A473-A09224D2C3A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9ED24F-0E31-4AD1-84E9-F25E9882CA43}">
      <dgm:prSet/>
      <dgm:spPr/>
      <dgm:t>
        <a:bodyPr/>
        <a:lstStyle/>
        <a:p>
          <a:pPr algn="just"/>
          <a:r>
            <a:rPr lang="pl-PL" b="1" baseline="0" dirty="0"/>
            <a:t>HISTORYCZNE</a:t>
          </a:r>
          <a:r>
            <a:rPr lang="pl-PL" baseline="0" dirty="0"/>
            <a:t> – WYWODZĄ SIĘ Z WCZEŚNIEJSZYCH OSIĄGNIĘĆ ORGANIZACJI, UZYSKANYCH W ISTNIEJĄCYCH WÓWCZAS WARUNKACH; UŻYTECZNOŚĆ ZALEŻY OD TEGO, CZY WARUNKI, W JAKICH WCZEŚNIEJ FUNKCJONOWAŁA ORGANIZACJA NADAL SĄ ISTOTNE;</a:t>
          </a:r>
          <a:endParaRPr lang="pl-PL" dirty="0"/>
        </a:p>
      </dgm:t>
    </dgm:pt>
    <dgm:pt modelId="{FCF75219-9E27-4820-AF7A-3A5E902E2DBD}" type="parTrans" cxnId="{B24DA54C-47AE-496C-A9B7-22345F4E07F0}">
      <dgm:prSet/>
      <dgm:spPr/>
      <dgm:t>
        <a:bodyPr/>
        <a:lstStyle/>
        <a:p>
          <a:endParaRPr lang="en-GB"/>
        </a:p>
      </dgm:t>
    </dgm:pt>
    <dgm:pt modelId="{57150D19-9DD8-4900-BE01-80AC3C36A4B8}" type="sibTrans" cxnId="{B24DA54C-47AE-496C-A9B7-22345F4E07F0}">
      <dgm:prSet/>
      <dgm:spPr/>
      <dgm:t>
        <a:bodyPr/>
        <a:lstStyle/>
        <a:p>
          <a:endParaRPr lang="en-GB"/>
        </a:p>
      </dgm:t>
    </dgm:pt>
    <dgm:pt modelId="{22212EB5-123E-460E-A6CA-C3A78B771C23}">
      <dgm:prSet/>
      <dgm:spPr/>
      <dgm:t>
        <a:bodyPr/>
        <a:lstStyle/>
        <a:p>
          <a:pPr algn="just"/>
          <a:r>
            <a:rPr lang="pl-PL" b="1" baseline="0" dirty="0"/>
            <a:t>ZEWNĘTRZNE</a:t>
          </a:r>
          <a:r>
            <a:rPr lang="pl-PL" baseline="0" dirty="0"/>
            <a:t> – WYWODZĄ SIĘ Z OSIĄGNIĘĆ INNYCH LUDZI I ORGANIZACJI; KORZYSTANIE Z NICH JEST SENSOWNE, SZCZEGÓLNIE JEŚLI PORÓWNUJEMY SIĘ Z KONKURENTAMI; NIE MA JEDNAK ŻADNEJ PEWNOŚCI, ŻE TO CO BYŁO DOBRE DLA INNYCH W PRZESZŁOŚCI, OKAŻE SIĘ KORZYSTNE DLA NAS;</a:t>
          </a:r>
          <a:endParaRPr lang="pl-PL" dirty="0"/>
        </a:p>
      </dgm:t>
    </dgm:pt>
    <dgm:pt modelId="{AF0568DA-AAA1-43C6-B81A-5E7453EAA6D7}" type="parTrans" cxnId="{7D1F644D-CE68-418D-985A-3C62B3F41A16}">
      <dgm:prSet/>
      <dgm:spPr/>
      <dgm:t>
        <a:bodyPr/>
        <a:lstStyle/>
        <a:p>
          <a:endParaRPr lang="en-GB"/>
        </a:p>
      </dgm:t>
    </dgm:pt>
    <dgm:pt modelId="{1817770D-6DF5-4DA7-8A8C-C7E6CCD3D85D}" type="sibTrans" cxnId="{7D1F644D-CE68-418D-985A-3C62B3F41A16}">
      <dgm:prSet/>
      <dgm:spPr/>
      <dgm:t>
        <a:bodyPr/>
        <a:lstStyle/>
        <a:p>
          <a:endParaRPr lang="en-GB"/>
        </a:p>
      </dgm:t>
    </dgm:pt>
    <dgm:pt modelId="{AEC1435B-911E-4F89-A991-A90A409B9554}">
      <dgm:prSet/>
      <dgm:spPr/>
      <dgm:t>
        <a:bodyPr/>
        <a:lstStyle/>
        <a:p>
          <a:pPr algn="just"/>
          <a:r>
            <a:rPr lang="pl-PL" b="1" baseline="0" dirty="0"/>
            <a:t>ABSOLUTNE</a:t>
          </a:r>
          <a:r>
            <a:rPr lang="pl-PL" baseline="0" dirty="0"/>
            <a:t> – WYWODZĄ SIĘ Z TEGO, CO IDEALNE, A ZATEM PRAKTYCZNIE NIEOSIĄGALNE;</a:t>
          </a:r>
          <a:endParaRPr lang="pl-PL" dirty="0"/>
        </a:p>
      </dgm:t>
    </dgm:pt>
    <dgm:pt modelId="{A3AC5067-CC05-4420-9735-9BF893BC77D2}" type="parTrans" cxnId="{F96123FD-A822-46AF-856E-FECEC7CC2563}">
      <dgm:prSet/>
      <dgm:spPr/>
      <dgm:t>
        <a:bodyPr/>
        <a:lstStyle/>
        <a:p>
          <a:endParaRPr lang="en-GB"/>
        </a:p>
      </dgm:t>
    </dgm:pt>
    <dgm:pt modelId="{5F3513DD-96BF-44A1-8AB0-323D71C06FEA}" type="sibTrans" cxnId="{F96123FD-A822-46AF-856E-FECEC7CC2563}">
      <dgm:prSet/>
      <dgm:spPr/>
      <dgm:t>
        <a:bodyPr/>
        <a:lstStyle/>
        <a:p>
          <a:endParaRPr lang="en-GB"/>
        </a:p>
      </dgm:t>
    </dgm:pt>
    <dgm:pt modelId="{FF169FC1-EE20-443D-A825-ABAA4B333A86}">
      <dgm:prSet/>
      <dgm:spPr/>
      <dgm:t>
        <a:bodyPr/>
        <a:lstStyle/>
        <a:p>
          <a:pPr algn="just"/>
          <a:r>
            <a:rPr lang="pl-PL" b="1" baseline="0" dirty="0"/>
            <a:t>BEZCZYNNOŚCI</a:t>
          </a:r>
          <a:r>
            <a:rPr lang="pl-PL" baseline="0" dirty="0"/>
            <a:t> – NICNIEROBIENIE, POWSTRZYMANIE SIĘ OD DZIAŁANIA.</a:t>
          </a:r>
          <a:endParaRPr lang="pl-PL" dirty="0"/>
        </a:p>
      </dgm:t>
    </dgm:pt>
    <dgm:pt modelId="{8FFF1C39-41EA-45E9-BE02-F1C651E00066}" type="parTrans" cxnId="{6C023E5F-6B8B-4643-9FC0-7A0C63E8BADD}">
      <dgm:prSet/>
      <dgm:spPr/>
      <dgm:t>
        <a:bodyPr/>
        <a:lstStyle/>
        <a:p>
          <a:endParaRPr lang="en-GB"/>
        </a:p>
      </dgm:t>
    </dgm:pt>
    <dgm:pt modelId="{9ADD3C99-667F-45C6-B1EE-F378A41CADF6}" type="sibTrans" cxnId="{6C023E5F-6B8B-4643-9FC0-7A0C63E8BADD}">
      <dgm:prSet/>
      <dgm:spPr/>
      <dgm:t>
        <a:bodyPr/>
        <a:lstStyle/>
        <a:p>
          <a:endParaRPr lang="en-GB"/>
        </a:p>
      </dgm:t>
    </dgm:pt>
    <dgm:pt modelId="{8DF1CA6B-CD17-40C3-A474-D62E6E8BED88}" type="pres">
      <dgm:prSet presAssocID="{4D02A49E-51AF-4209-A473-A09224D2C3A2}" presName="linear" presStyleCnt="0">
        <dgm:presLayoutVars>
          <dgm:animLvl val="lvl"/>
          <dgm:resizeHandles val="exact"/>
        </dgm:presLayoutVars>
      </dgm:prSet>
      <dgm:spPr/>
    </dgm:pt>
    <dgm:pt modelId="{B81F3DF8-C171-464C-BFDF-D4E608632A29}" type="pres">
      <dgm:prSet presAssocID="{7D9ED24F-0E31-4AD1-84E9-F25E9882CA4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5C846A9-89AC-4A65-BF97-ACAD49FFA190}" type="pres">
      <dgm:prSet presAssocID="{57150D19-9DD8-4900-BE01-80AC3C36A4B8}" presName="spacer" presStyleCnt="0"/>
      <dgm:spPr/>
    </dgm:pt>
    <dgm:pt modelId="{98478660-D1F3-4805-8AD5-E6EBBA4EB6F4}" type="pres">
      <dgm:prSet presAssocID="{22212EB5-123E-460E-A6CA-C3A78B771C2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DC6F8F3-73F3-48D8-8964-ACFC39D1F783}" type="pres">
      <dgm:prSet presAssocID="{1817770D-6DF5-4DA7-8A8C-C7E6CCD3D85D}" presName="spacer" presStyleCnt="0"/>
      <dgm:spPr/>
    </dgm:pt>
    <dgm:pt modelId="{1CCC26B0-93D4-4822-96AA-5821D0EF209C}" type="pres">
      <dgm:prSet presAssocID="{AEC1435B-911E-4F89-A991-A90A409B955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92C8AD-6006-414A-ACBC-9619768D4F7E}" type="pres">
      <dgm:prSet presAssocID="{5F3513DD-96BF-44A1-8AB0-323D71C06FEA}" presName="spacer" presStyleCnt="0"/>
      <dgm:spPr/>
    </dgm:pt>
    <dgm:pt modelId="{3DAEE7D8-2374-4EF5-BB07-AFD4431BA201}" type="pres">
      <dgm:prSet presAssocID="{FF169FC1-EE20-443D-A825-ABAA4B333A8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C023E5F-6B8B-4643-9FC0-7A0C63E8BADD}" srcId="{4D02A49E-51AF-4209-A473-A09224D2C3A2}" destId="{FF169FC1-EE20-443D-A825-ABAA4B333A86}" srcOrd="3" destOrd="0" parTransId="{8FFF1C39-41EA-45E9-BE02-F1C651E00066}" sibTransId="{9ADD3C99-667F-45C6-B1EE-F378A41CADF6}"/>
    <dgm:cxn modelId="{B24DA54C-47AE-496C-A9B7-22345F4E07F0}" srcId="{4D02A49E-51AF-4209-A473-A09224D2C3A2}" destId="{7D9ED24F-0E31-4AD1-84E9-F25E9882CA43}" srcOrd="0" destOrd="0" parTransId="{FCF75219-9E27-4820-AF7A-3A5E902E2DBD}" sibTransId="{57150D19-9DD8-4900-BE01-80AC3C36A4B8}"/>
    <dgm:cxn modelId="{7D1F644D-CE68-418D-985A-3C62B3F41A16}" srcId="{4D02A49E-51AF-4209-A473-A09224D2C3A2}" destId="{22212EB5-123E-460E-A6CA-C3A78B771C23}" srcOrd="1" destOrd="0" parTransId="{AF0568DA-AAA1-43C6-B81A-5E7453EAA6D7}" sibTransId="{1817770D-6DF5-4DA7-8A8C-C7E6CCD3D85D}"/>
    <dgm:cxn modelId="{5EFF4D70-2F15-4BE8-A4AD-731EDDB771F2}" type="presOf" srcId="{22212EB5-123E-460E-A6CA-C3A78B771C23}" destId="{98478660-D1F3-4805-8AD5-E6EBBA4EB6F4}" srcOrd="0" destOrd="0" presId="urn:microsoft.com/office/officeart/2005/8/layout/vList2"/>
    <dgm:cxn modelId="{C6303580-01E9-4F26-800E-78A5AA39B18D}" type="presOf" srcId="{7D9ED24F-0E31-4AD1-84E9-F25E9882CA43}" destId="{B81F3DF8-C171-464C-BFDF-D4E608632A29}" srcOrd="0" destOrd="0" presId="urn:microsoft.com/office/officeart/2005/8/layout/vList2"/>
    <dgm:cxn modelId="{F1E57499-879B-4E60-B9FF-C208DA82E904}" type="presOf" srcId="{4D02A49E-51AF-4209-A473-A09224D2C3A2}" destId="{8DF1CA6B-CD17-40C3-A474-D62E6E8BED88}" srcOrd="0" destOrd="0" presId="urn:microsoft.com/office/officeart/2005/8/layout/vList2"/>
    <dgm:cxn modelId="{218EBDA3-64A5-47FB-B334-EFC235D7E4D4}" type="presOf" srcId="{AEC1435B-911E-4F89-A991-A90A409B9554}" destId="{1CCC26B0-93D4-4822-96AA-5821D0EF209C}" srcOrd="0" destOrd="0" presId="urn:microsoft.com/office/officeart/2005/8/layout/vList2"/>
    <dgm:cxn modelId="{BCF174A6-6C1B-41AC-AB1B-912B6ED38EA2}" type="presOf" srcId="{FF169FC1-EE20-443D-A825-ABAA4B333A86}" destId="{3DAEE7D8-2374-4EF5-BB07-AFD4431BA201}" srcOrd="0" destOrd="0" presId="urn:microsoft.com/office/officeart/2005/8/layout/vList2"/>
    <dgm:cxn modelId="{F96123FD-A822-46AF-856E-FECEC7CC2563}" srcId="{4D02A49E-51AF-4209-A473-A09224D2C3A2}" destId="{AEC1435B-911E-4F89-A991-A90A409B9554}" srcOrd="2" destOrd="0" parTransId="{A3AC5067-CC05-4420-9735-9BF893BC77D2}" sibTransId="{5F3513DD-96BF-44A1-8AB0-323D71C06FEA}"/>
    <dgm:cxn modelId="{3DB641A4-129A-4536-A6C7-96AE3D4F0DDD}" type="presParOf" srcId="{8DF1CA6B-CD17-40C3-A474-D62E6E8BED88}" destId="{B81F3DF8-C171-464C-BFDF-D4E608632A29}" srcOrd="0" destOrd="0" presId="urn:microsoft.com/office/officeart/2005/8/layout/vList2"/>
    <dgm:cxn modelId="{8453424C-7610-41E3-83ED-205292687C96}" type="presParOf" srcId="{8DF1CA6B-CD17-40C3-A474-D62E6E8BED88}" destId="{D5C846A9-89AC-4A65-BF97-ACAD49FFA190}" srcOrd="1" destOrd="0" presId="urn:microsoft.com/office/officeart/2005/8/layout/vList2"/>
    <dgm:cxn modelId="{B58F6029-54F0-421F-BB0C-043A261AE313}" type="presParOf" srcId="{8DF1CA6B-CD17-40C3-A474-D62E6E8BED88}" destId="{98478660-D1F3-4805-8AD5-E6EBBA4EB6F4}" srcOrd="2" destOrd="0" presId="urn:microsoft.com/office/officeart/2005/8/layout/vList2"/>
    <dgm:cxn modelId="{24B473DF-17C4-4152-84F1-41D870290771}" type="presParOf" srcId="{8DF1CA6B-CD17-40C3-A474-D62E6E8BED88}" destId="{3DC6F8F3-73F3-48D8-8964-ACFC39D1F783}" srcOrd="3" destOrd="0" presId="urn:microsoft.com/office/officeart/2005/8/layout/vList2"/>
    <dgm:cxn modelId="{21695D60-FBE1-4194-AB1A-B8B76F6C1EC5}" type="presParOf" srcId="{8DF1CA6B-CD17-40C3-A474-D62E6E8BED88}" destId="{1CCC26B0-93D4-4822-96AA-5821D0EF209C}" srcOrd="4" destOrd="0" presId="urn:microsoft.com/office/officeart/2005/8/layout/vList2"/>
    <dgm:cxn modelId="{CAAED640-C4D8-48C8-9F29-98916BD70838}" type="presParOf" srcId="{8DF1CA6B-CD17-40C3-A474-D62E6E8BED88}" destId="{EA92C8AD-6006-414A-ACBC-9619768D4F7E}" srcOrd="5" destOrd="0" presId="urn:microsoft.com/office/officeart/2005/8/layout/vList2"/>
    <dgm:cxn modelId="{85E12DD8-BD30-48CB-9CBD-89AA7ED4A767}" type="presParOf" srcId="{8DF1CA6B-CD17-40C3-A474-D62E6E8BED88}" destId="{3DAEE7D8-2374-4EF5-BB07-AFD4431BA2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6ABFE3-7F98-4F9A-9B9C-3B7B09B9B7CD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4FFD4AA5-9690-4712-B495-3DCFCB05DCC1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NAJLICZNIEJSZA GRUPA KIEROWNIKÓW</a:t>
          </a:r>
        </a:p>
      </dgm:t>
    </dgm:pt>
    <dgm:pt modelId="{452BBB5B-3D2F-4492-AF3F-0D423B04B3F5}" type="parTrans" cxnId="{35E6DEC7-6F71-483C-99B8-A9EC6D88F3C8}">
      <dgm:prSet/>
      <dgm:spPr/>
      <dgm:t>
        <a:bodyPr/>
        <a:lstStyle/>
        <a:p>
          <a:endParaRPr lang="pl-PL"/>
        </a:p>
      </dgm:t>
    </dgm:pt>
    <dgm:pt modelId="{005354D4-ECCF-480B-844C-AE796A0FB628}" type="sibTrans" cxnId="{35E6DEC7-6F71-483C-99B8-A9EC6D88F3C8}">
      <dgm:prSet/>
      <dgm:spPr/>
      <dgm:t>
        <a:bodyPr/>
        <a:lstStyle/>
        <a:p>
          <a:endParaRPr lang="pl-PL"/>
        </a:p>
      </dgm:t>
    </dgm:pt>
    <dgm:pt modelId="{ADEB6FF3-861E-4FC3-8353-3ABEC8D5A539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ZAPEWNIAJĄ REALIZACJĘ POLITYKI I PLANÓW KIEROWNIKÓW NAJWYŻSZEGO SZCZEBLA</a:t>
          </a:r>
        </a:p>
      </dgm:t>
    </dgm:pt>
    <dgm:pt modelId="{1EDC6538-29EF-4BC4-8C07-90F9695F44C4}" type="parTrans" cxnId="{6BA7410E-1F28-4AB8-9F6D-E34AD0350AEC}">
      <dgm:prSet/>
      <dgm:spPr/>
      <dgm:t>
        <a:bodyPr/>
        <a:lstStyle/>
        <a:p>
          <a:endParaRPr lang="pl-PL"/>
        </a:p>
      </dgm:t>
    </dgm:pt>
    <dgm:pt modelId="{E320D09A-A82A-4459-A65F-198009C65A80}" type="sibTrans" cxnId="{6BA7410E-1F28-4AB8-9F6D-E34AD0350AEC}">
      <dgm:prSet/>
      <dgm:spPr/>
      <dgm:t>
        <a:bodyPr/>
        <a:lstStyle/>
        <a:p>
          <a:endParaRPr lang="pl-PL"/>
        </a:p>
      </dgm:t>
    </dgm:pt>
    <dgm:pt modelId="{A1FD630E-5CA8-4C2D-8296-EC552DF752F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NADZORUJĄ I KOORDYNUJĄ DZIAŁANIA KIEROWNIKÓW SZCZEBLA NAJNIŻSZEGO</a:t>
          </a:r>
        </a:p>
      </dgm:t>
    </dgm:pt>
    <dgm:pt modelId="{4AB42535-644F-42C3-A7C5-F00767ABC1C1}" type="parTrans" cxnId="{5AEBB3F7-D25A-450E-91D2-1FDA9446E390}">
      <dgm:prSet/>
      <dgm:spPr/>
      <dgm:t>
        <a:bodyPr/>
        <a:lstStyle/>
        <a:p>
          <a:endParaRPr lang="pl-PL"/>
        </a:p>
      </dgm:t>
    </dgm:pt>
    <dgm:pt modelId="{F792D83C-5C46-44AD-B105-A45577F9180E}" type="sibTrans" cxnId="{5AEBB3F7-D25A-450E-91D2-1FDA9446E390}">
      <dgm:prSet/>
      <dgm:spPr/>
      <dgm:t>
        <a:bodyPr/>
        <a:lstStyle/>
        <a:p>
          <a:endParaRPr lang="pl-PL"/>
        </a:p>
      </dgm:t>
    </dgm:pt>
    <dgm:pt modelId="{EE6FE3AD-BA35-4F13-9E12-FF474CB21DD9}" type="pres">
      <dgm:prSet presAssocID="{2F6ABFE3-7F98-4F9A-9B9C-3B7B09B9B7CD}" presName="linearFlow" presStyleCnt="0">
        <dgm:presLayoutVars>
          <dgm:dir/>
          <dgm:resizeHandles val="exact"/>
        </dgm:presLayoutVars>
      </dgm:prSet>
      <dgm:spPr/>
    </dgm:pt>
    <dgm:pt modelId="{F1C0C6BB-682B-4759-A95E-4649F4E95E12}" type="pres">
      <dgm:prSet presAssocID="{4FFD4AA5-9690-4712-B495-3DCFCB05DCC1}" presName="composite" presStyleCnt="0"/>
      <dgm:spPr/>
    </dgm:pt>
    <dgm:pt modelId="{927477C8-8A5F-413E-8897-F1DD56B13FE7}" type="pres">
      <dgm:prSet presAssocID="{4FFD4AA5-9690-4712-B495-3DCFCB05DCC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spólny sukces"/>
        </a:ext>
      </dgm:extLst>
    </dgm:pt>
    <dgm:pt modelId="{B56FB5ED-1031-479C-B10C-DD749887F492}" type="pres">
      <dgm:prSet presAssocID="{4FFD4AA5-9690-4712-B495-3DCFCB05DCC1}" presName="txShp" presStyleLbl="node1" presStyleIdx="0" presStyleCnt="3">
        <dgm:presLayoutVars>
          <dgm:bulletEnabled val="1"/>
        </dgm:presLayoutVars>
      </dgm:prSet>
      <dgm:spPr/>
    </dgm:pt>
    <dgm:pt modelId="{206AEA3D-12B6-4436-8D66-611C6C767ECB}" type="pres">
      <dgm:prSet presAssocID="{005354D4-ECCF-480B-844C-AE796A0FB628}" presName="spacing" presStyleCnt="0"/>
      <dgm:spPr/>
    </dgm:pt>
    <dgm:pt modelId="{B0752968-CC41-4741-8A0A-8986A8B07B1B}" type="pres">
      <dgm:prSet presAssocID="{ADEB6FF3-861E-4FC3-8353-3ABEC8D5A539}" presName="composite" presStyleCnt="0"/>
      <dgm:spPr/>
    </dgm:pt>
    <dgm:pt modelId="{9E159899-4F6C-4DE1-844F-40BB5681CD59}" type="pres">
      <dgm:prSet presAssocID="{ADEB6FF3-861E-4FC3-8353-3ABEC8D5A539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a osób"/>
        </a:ext>
      </dgm:extLst>
    </dgm:pt>
    <dgm:pt modelId="{F7F05DD1-86BD-41A5-9C10-B6C6005CAF59}" type="pres">
      <dgm:prSet presAssocID="{ADEB6FF3-861E-4FC3-8353-3ABEC8D5A539}" presName="txShp" presStyleLbl="node1" presStyleIdx="1" presStyleCnt="3">
        <dgm:presLayoutVars>
          <dgm:bulletEnabled val="1"/>
        </dgm:presLayoutVars>
      </dgm:prSet>
      <dgm:spPr/>
    </dgm:pt>
    <dgm:pt modelId="{060F5DB5-B717-4755-A1BA-F827FFE54F4D}" type="pres">
      <dgm:prSet presAssocID="{E320D09A-A82A-4459-A65F-198009C65A80}" presName="spacing" presStyleCnt="0"/>
      <dgm:spPr/>
    </dgm:pt>
    <dgm:pt modelId="{783DC6C1-02BE-418B-88F7-84FCB089C1AA}" type="pres">
      <dgm:prSet presAssocID="{A1FD630E-5CA8-4C2D-8296-EC552DF752F7}" presName="composite" presStyleCnt="0"/>
      <dgm:spPr/>
    </dgm:pt>
    <dgm:pt modelId="{2D1F0640-118E-4BB8-AFE5-A14172010F01}" type="pres">
      <dgm:prSet presAssocID="{A1FD630E-5CA8-4C2D-8296-EC552DF752F7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elowi odbiorcy"/>
        </a:ext>
      </dgm:extLst>
    </dgm:pt>
    <dgm:pt modelId="{B01AFCD2-2EAE-4EAA-91A5-34C37CE8782B}" type="pres">
      <dgm:prSet presAssocID="{A1FD630E-5CA8-4C2D-8296-EC552DF752F7}" presName="txShp" presStyleLbl="node1" presStyleIdx="2" presStyleCnt="3">
        <dgm:presLayoutVars>
          <dgm:bulletEnabled val="1"/>
        </dgm:presLayoutVars>
      </dgm:prSet>
      <dgm:spPr/>
    </dgm:pt>
  </dgm:ptLst>
  <dgm:cxnLst>
    <dgm:cxn modelId="{6BA7410E-1F28-4AB8-9F6D-E34AD0350AEC}" srcId="{2F6ABFE3-7F98-4F9A-9B9C-3B7B09B9B7CD}" destId="{ADEB6FF3-861E-4FC3-8353-3ABEC8D5A539}" srcOrd="1" destOrd="0" parTransId="{1EDC6538-29EF-4BC4-8C07-90F9695F44C4}" sibTransId="{E320D09A-A82A-4459-A65F-198009C65A80}"/>
    <dgm:cxn modelId="{AE573E48-0719-478D-B25E-BB6DED124750}" type="presOf" srcId="{4FFD4AA5-9690-4712-B495-3DCFCB05DCC1}" destId="{B56FB5ED-1031-479C-B10C-DD749887F492}" srcOrd="0" destOrd="0" presId="urn:microsoft.com/office/officeart/2005/8/layout/vList3"/>
    <dgm:cxn modelId="{ADA0E571-D834-42FD-BE95-3523E6F85970}" type="presOf" srcId="{ADEB6FF3-861E-4FC3-8353-3ABEC8D5A539}" destId="{F7F05DD1-86BD-41A5-9C10-B6C6005CAF59}" srcOrd="0" destOrd="0" presId="urn:microsoft.com/office/officeart/2005/8/layout/vList3"/>
    <dgm:cxn modelId="{E7B8B492-0C57-4BB4-8CD3-EE27C2380923}" type="presOf" srcId="{A1FD630E-5CA8-4C2D-8296-EC552DF752F7}" destId="{B01AFCD2-2EAE-4EAA-91A5-34C37CE8782B}" srcOrd="0" destOrd="0" presId="urn:microsoft.com/office/officeart/2005/8/layout/vList3"/>
    <dgm:cxn modelId="{24307BBD-3B93-4109-B565-DB75585D78BB}" type="presOf" srcId="{2F6ABFE3-7F98-4F9A-9B9C-3B7B09B9B7CD}" destId="{EE6FE3AD-BA35-4F13-9E12-FF474CB21DD9}" srcOrd="0" destOrd="0" presId="urn:microsoft.com/office/officeart/2005/8/layout/vList3"/>
    <dgm:cxn modelId="{35E6DEC7-6F71-483C-99B8-A9EC6D88F3C8}" srcId="{2F6ABFE3-7F98-4F9A-9B9C-3B7B09B9B7CD}" destId="{4FFD4AA5-9690-4712-B495-3DCFCB05DCC1}" srcOrd="0" destOrd="0" parTransId="{452BBB5B-3D2F-4492-AF3F-0D423B04B3F5}" sibTransId="{005354D4-ECCF-480B-844C-AE796A0FB628}"/>
    <dgm:cxn modelId="{5AEBB3F7-D25A-450E-91D2-1FDA9446E390}" srcId="{2F6ABFE3-7F98-4F9A-9B9C-3B7B09B9B7CD}" destId="{A1FD630E-5CA8-4C2D-8296-EC552DF752F7}" srcOrd="2" destOrd="0" parTransId="{4AB42535-644F-42C3-A7C5-F00767ABC1C1}" sibTransId="{F792D83C-5C46-44AD-B105-A45577F9180E}"/>
    <dgm:cxn modelId="{BADA0A88-4DE6-46E5-9193-885E9457BAED}" type="presParOf" srcId="{EE6FE3AD-BA35-4F13-9E12-FF474CB21DD9}" destId="{F1C0C6BB-682B-4759-A95E-4649F4E95E12}" srcOrd="0" destOrd="0" presId="urn:microsoft.com/office/officeart/2005/8/layout/vList3"/>
    <dgm:cxn modelId="{9604D6DA-5FB6-4E2B-B9A9-2771ABC4D6FD}" type="presParOf" srcId="{F1C0C6BB-682B-4759-A95E-4649F4E95E12}" destId="{927477C8-8A5F-413E-8897-F1DD56B13FE7}" srcOrd="0" destOrd="0" presId="urn:microsoft.com/office/officeart/2005/8/layout/vList3"/>
    <dgm:cxn modelId="{3C23D4B3-BC5F-4B2C-9A2E-D18E334E6200}" type="presParOf" srcId="{F1C0C6BB-682B-4759-A95E-4649F4E95E12}" destId="{B56FB5ED-1031-479C-B10C-DD749887F492}" srcOrd="1" destOrd="0" presId="urn:microsoft.com/office/officeart/2005/8/layout/vList3"/>
    <dgm:cxn modelId="{C3E94380-07E5-4A7B-84A8-DBE8750E38D1}" type="presParOf" srcId="{EE6FE3AD-BA35-4F13-9E12-FF474CB21DD9}" destId="{206AEA3D-12B6-4436-8D66-611C6C767ECB}" srcOrd="1" destOrd="0" presId="urn:microsoft.com/office/officeart/2005/8/layout/vList3"/>
    <dgm:cxn modelId="{93D7F278-4A9A-4FF9-B4AC-775F8B223BD9}" type="presParOf" srcId="{EE6FE3AD-BA35-4F13-9E12-FF474CB21DD9}" destId="{B0752968-CC41-4741-8A0A-8986A8B07B1B}" srcOrd="2" destOrd="0" presId="urn:microsoft.com/office/officeart/2005/8/layout/vList3"/>
    <dgm:cxn modelId="{2EB17A39-707C-486A-921C-E24F5DE147E1}" type="presParOf" srcId="{B0752968-CC41-4741-8A0A-8986A8B07B1B}" destId="{9E159899-4F6C-4DE1-844F-40BB5681CD59}" srcOrd="0" destOrd="0" presId="urn:microsoft.com/office/officeart/2005/8/layout/vList3"/>
    <dgm:cxn modelId="{0F535313-E50D-4AE1-A4ED-D09E8A5A2644}" type="presParOf" srcId="{B0752968-CC41-4741-8A0A-8986A8B07B1B}" destId="{F7F05DD1-86BD-41A5-9C10-B6C6005CAF59}" srcOrd="1" destOrd="0" presId="urn:microsoft.com/office/officeart/2005/8/layout/vList3"/>
    <dgm:cxn modelId="{B5E7A903-D885-48AA-8286-2BD7350E2747}" type="presParOf" srcId="{EE6FE3AD-BA35-4F13-9E12-FF474CB21DD9}" destId="{060F5DB5-B717-4755-A1BA-F827FFE54F4D}" srcOrd="3" destOrd="0" presId="urn:microsoft.com/office/officeart/2005/8/layout/vList3"/>
    <dgm:cxn modelId="{25233390-7D83-4181-AE60-EA456B39BC97}" type="presParOf" srcId="{EE6FE3AD-BA35-4F13-9E12-FF474CB21DD9}" destId="{783DC6C1-02BE-418B-88F7-84FCB089C1AA}" srcOrd="4" destOrd="0" presId="urn:microsoft.com/office/officeart/2005/8/layout/vList3"/>
    <dgm:cxn modelId="{EEABB125-F48F-45F0-B06F-EB308079F684}" type="presParOf" srcId="{783DC6C1-02BE-418B-88F7-84FCB089C1AA}" destId="{2D1F0640-118E-4BB8-AFE5-A14172010F01}" srcOrd="0" destOrd="0" presId="urn:microsoft.com/office/officeart/2005/8/layout/vList3"/>
    <dgm:cxn modelId="{F3EB7877-D610-49C9-9F4F-D346D8F3403F}" type="presParOf" srcId="{783DC6C1-02BE-418B-88F7-84FCB089C1AA}" destId="{B01AFCD2-2EAE-4EAA-91A5-34C37CE8782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2265E-DAB8-48C5-A881-5FD900571E6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pl-PL"/>
        </a:p>
      </dgm:t>
    </dgm:pt>
    <dgm:pt modelId="{4D3ECD0E-677E-4107-875B-7959C0096F75}">
      <dgm:prSet custT="1"/>
      <dgm:spPr/>
      <dgm:t>
        <a:bodyPr/>
        <a:lstStyle/>
        <a:p>
          <a:r>
            <a:rPr lang="pl-PL" sz="1800" b="1" dirty="0">
              <a:solidFill>
                <a:schemeClr val="tx1"/>
              </a:solidFill>
            </a:rPr>
            <a:t>ZWANI KIEROWNIKAMI PIERWSZEJ LINII</a:t>
          </a:r>
        </a:p>
      </dgm:t>
    </dgm:pt>
    <dgm:pt modelId="{42D7703A-2D6C-41E2-B2E2-FC51D723BC46}" type="parTrans" cxnId="{701815B7-041F-413E-81CC-2AFE4F436CD1}">
      <dgm:prSet/>
      <dgm:spPr/>
      <dgm:t>
        <a:bodyPr/>
        <a:lstStyle/>
        <a:p>
          <a:endParaRPr lang="pl-PL"/>
        </a:p>
      </dgm:t>
    </dgm:pt>
    <dgm:pt modelId="{7986AC36-EFA9-43D6-9C5E-E3170F14599F}" type="sibTrans" cxnId="{701815B7-041F-413E-81CC-2AFE4F436CD1}">
      <dgm:prSet/>
      <dgm:spPr/>
      <dgm:t>
        <a:bodyPr/>
        <a:lstStyle/>
        <a:p>
          <a:endParaRPr lang="pl-PL"/>
        </a:p>
      </dgm:t>
    </dgm:pt>
    <dgm:pt modelId="{ADBB95DB-1C56-4135-9A37-93541EBE453D}">
      <dgm:prSet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NADZORUJĄ I KOORDYNUJĄ DZIAŁANIA PRACOWNIKÓW WYKONAWCZYCH</a:t>
          </a:r>
        </a:p>
      </dgm:t>
    </dgm:pt>
    <dgm:pt modelId="{E2AD5675-1FDE-4F88-BDD5-6F4088FC649F}" type="parTrans" cxnId="{93B0105C-322A-4D07-AF64-EEF69444C1D7}">
      <dgm:prSet/>
      <dgm:spPr/>
      <dgm:t>
        <a:bodyPr/>
        <a:lstStyle/>
        <a:p>
          <a:endParaRPr lang="pl-PL"/>
        </a:p>
      </dgm:t>
    </dgm:pt>
    <dgm:pt modelId="{6DCAB5EE-D504-4E55-B850-6FB323679AB4}" type="sibTrans" cxnId="{93B0105C-322A-4D07-AF64-EEF69444C1D7}">
      <dgm:prSet/>
      <dgm:spPr/>
      <dgm:t>
        <a:bodyPr/>
        <a:lstStyle/>
        <a:p>
          <a:endParaRPr lang="pl-PL"/>
        </a:p>
      </dgm:t>
    </dgm:pt>
    <dgm:pt modelId="{869A0DA6-FC03-4502-A3B2-4BF3052AC6BB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ZALEŻY OD NICH CODZIENNE FUNKCJONOWANIE ORGANIZACJI</a:t>
          </a:r>
        </a:p>
      </dgm:t>
    </dgm:pt>
    <dgm:pt modelId="{9F7EC3A3-8897-4390-8EE9-B22BB6723E3D}" type="parTrans" cxnId="{12CAB695-82D1-49D2-B95E-7E5E69F9EEA6}">
      <dgm:prSet/>
      <dgm:spPr/>
      <dgm:t>
        <a:bodyPr/>
        <a:lstStyle/>
        <a:p>
          <a:endParaRPr lang="pl-PL"/>
        </a:p>
      </dgm:t>
    </dgm:pt>
    <dgm:pt modelId="{866B020C-2616-4449-9D59-1A360E877184}" type="sibTrans" cxnId="{12CAB695-82D1-49D2-B95E-7E5E69F9EEA6}">
      <dgm:prSet/>
      <dgm:spPr/>
      <dgm:t>
        <a:bodyPr/>
        <a:lstStyle/>
        <a:p>
          <a:endParaRPr lang="pl-PL"/>
        </a:p>
      </dgm:t>
    </dgm:pt>
    <dgm:pt modelId="{D3F82958-8ED9-45EF-91B6-3B2643B53482}" type="pres">
      <dgm:prSet presAssocID="{EA72265E-DAB8-48C5-A881-5FD900571E67}" presName="linear" presStyleCnt="0">
        <dgm:presLayoutVars>
          <dgm:dir/>
          <dgm:animLvl val="lvl"/>
          <dgm:resizeHandles val="exact"/>
        </dgm:presLayoutVars>
      </dgm:prSet>
      <dgm:spPr/>
    </dgm:pt>
    <dgm:pt modelId="{BEC3D169-8E9D-40E3-ADB6-2C93DB517609}" type="pres">
      <dgm:prSet presAssocID="{4D3ECD0E-677E-4107-875B-7959C0096F75}" presName="parentLin" presStyleCnt="0"/>
      <dgm:spPr/>
    </dgm:pt>
    <dgm:pt modelId="{25E8CC69-BAAD-4447-8CD3-09F1CA219688}" type="pres">
      <dgm:prSet presAssocID="{4D3ECD0E-677E-4107-875B-7959C0096F75}" presName="parentLeftMargin" presStyleLbl="node1" presStyleIdx="0" presStyleCnt="3"/>
      <dgm:spPr/>
    </dgm:pt>
    <dgm:pt modelId="{96666557-D084-4FFF-8A6E-04B0A1921C9D}" type="pres">
      <dgm:prSet presAssocID="{4D3ECD0E-677E-4107-875B-7959C0096F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50BC41-77EC-40C7-9D56-AEA9FF420C64}" type="pres">
      <dgm:prSet presAssocID="{4D3ECD0E-677E-4107-875B-7959C0096F75}" presName="negativeSpace" presStyleCnt="0"/>
      <dgm:spPr/>
    </dgm:pt>
    <dgm:pt modelId="{D784E43D-8EC6-4B47-A3DD-8EB0BD8FADE0}" type="pres">
      <dgm:prSet presAssocID="{4D3ECD0E-677E-4107-875B-7959C0096F75}" presName="childText" presStyleLbl="conFgAcc1" presStyleIdx="0" presStyleCnt="3">
        <dgm:presLayoutVars>
          <dgm:bulletEnabled val="1"/>
        </dgm:presLayoutVars>
      </dgm:prSet>
      <dgm:spPr/>
    </dgm:pt>
    <dgm:pt modelId="{26F95371-011A-4077-A79E-3ECEB511ADE2}" type="pres">
      <dgm:prSet presAssocID="{7986AC36-EFA9-43D6-9C5E-E3170F14599F}" presName="spaceBetweenRectangles" presStyleCnt="0"/>
      <dgm:spPr/>
    </dgm:pt>
    <dgm:pt modelId="{FF98D5D4-61FD-4BBE-8606-7254AD607EE8}" type="pres">
      <dgm:prSet presAssocID="{ADBB95DB-1C56-4135-9A37-93541EBE453D}" presName="parentLin" presStyleCnt="0"/>
      <dgm:spPr/>
    </dgm:pt>
    <dgm:pt modelId="{19DCE7A6-C67B-4FB7-9F81-E8A53924CAA3}" type="pres">
      <dgm:prSet presAssocID="{ADBB95DB-1C56-4135-9A37-93541EBE453D}" presName="parentLeftMargin" presStyleLbl="node1" presStyleIdx="0" presStyleCnt="3"/>
      <dgm:spPr/>
    </dgm:pt>
    <dgm:pt modelId="{1C7E9E1E-82D2-4E74-8504-A80B512B246A}" type="pres">
      <dgm:prSet presAssocID="{ADBB95DB-1C56-4135-9A37-93541EBE45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8DEDA2-789B-4378-A865-837FEDC56300}" type="pres">
      <dgm:prSet presAssocID="{ADBB95DB-1C56-4135-9A37-93541EBE453D}" presName="negativeSpace" presStyleCnt="0"/>
      <dgm:spPr/>
    </dgm:pt>
    <dgm:pt modelId="{343DFD6D-58C0-4BA1-850C-6DBBB3BAA650}" type="pres">
      <dgm:prSet presAssocID="{ADBB95DB-1C56-4135-9A37-93541EBE453D}" presName="childText" presStyleLbl="conFgAcc1" presStyleIdx="1" presStyleCnt="3">
        <dgm:presLayoutVars>
          <dgm:bulletEnabled val="1"/>
        </dgm:presLayoutVars>
      </dgm:prSet>
      <dgm:spPr/>
    </dgm:pt>
    <dgm:pt modelId="{C048EA07-4C00-456F-B4D9-826CF95E31B0}" type="pres">
      <dgm:prSet presAssocID="{6DCAB5EE-D504-4E55-B850-6FB323679AB4}" presName="spaceBetweenRectangles" presStyleCnt="0"/>
      <dgm:spPr/>
    </dgm:pt>
    <dgm:pt modelId="{2215815B-CEF0-4F05-985F-C08940A2AE76}" type="pres">
      <dgm:prSet presAssocID="{869A0DA6-FC03-4502-A3B2-4BF3052AC6BB}" presName="parentLin" presStyleCnt="0"/>
      <dgm:spPr/>
    </dgm:pt>
    <dgm:pt modelId="{4DCCA575-5BBD-4B7C-A72B-DC7EAE1F2BF6}" type="pres">
      <dgm:prSet presAssocID="{869A0DA6-FC03-4502-A3B2-4BF3052AC6BB}" presName="parentLeftMargin" presStyleLbl="node1" presStyleIdx="1" presStyleCnt="3"/>
      <dgm:spPr/>
    </dgm:pt>
    <dgm:pt modelId="{BC1A8427-FAF5-43FB-ACAD-7E1A513582D6}" type="pres">
      <dgm:prSet presAssocID="{869A0DA6-FC03-4502-A3B2-4BF3052AC6B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2670497-01FC-4FAB-A886-6D75EA1B442E}" type="pres">
      <dgm:prSet presAssocID="{869A0DA6-FC03-4502-A3B2-4BF3052AC6BB}" presName="negativeSpace" presStyleCnt="0"/>
      <dgm:spPr/>
    </dgm:pt>
    <dgm:pt modelId="{8C3E7556-8E2B-447E-8396-088291EDC2AA}" type="pres">
      <dgm:prSet presAssocID="{869A0DA6-FC03-4502-A3B2-4BF3052AC6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F30327-0A91-430E-B1C5-D059FF212E4D}" type="presOf" srcId="{869A0DA6-FC03-4502-A3B2-4BF3052AC6BB}" destId="{4DCCA575-5BBD-4B7C-A72B-DC7EAE1F2BF6}" srcOrd="0" destOrd="0" presId="urn:microsoft.com/office/officeart/2005/8/layout/list1"/>
    <dgm:cxn modelId="{08568B28-9C3A-4D01-B4D2-D7316CD57EF3}" type="presOf" srcId="{4D3ECD0E-677E-4107-875B-7959C0096F75}" destId="{96666557-D084-4FFF-8A6E-04B0A1921C9D}" srcOrd="1" destOrd="0" presId="urn:microsoft.com/office/officeart/2005/8/layout/list1"/>
    <dgm:cxn modelId="{93B0105C-322A-4D07-AF64-EEF69444C1D7}" srcId="{EA72265E-DAB8-48C5-A881-5FD900571E67}" destId="{ADBB95DB-1C56-4135-9A37-93541EBE453D}" srcOrd="1" destOrd="0" parTransId="{E2AD5675-1FDE-4F88-BDD5-6F4088FC649F}" sibTransId="{6DCAB5EE-D504-4E55-B850-6FB323679AB4}"/>
    <dgm:cxn modelId="{3C4ADF5C-B1A8-4B00-90A5-9BA478BC8A6D}" type="presOf" srcId="{EA72265E-DAB8-48C5-A881-5FD900571E67}" destId="{D3F82958-8ED9-45EF-91B6-3B2643B53482}" srcOrd="0" destOrd="0" presId="urn:microsoft.com/office/officeart/2005/8/layout/list1"/>
    <dgm:cxn modelId="{1999B25A-B15E-4D99-BCB6-FDAB83A94177}" type="presOf" srcId="{ADBB95DB-1C56-4135-9A37-93541EBE453D}" destId="{19DCE7A6-C67B-4FB7-9F81-E8A53924CAA3}" srcOrd="0" destOrd="0" presId="urn:microsoft.com/office/officeart/2005/8/layout/list1"/>
    <dgm:cxn modelId="{A7C8DC94-E91A-4BA5-85F3-4B567C56ACDA}" type="presOf" srcId="{ADBB95DB-1C56-4135-9A37-93541EBE453D}" destId="{1C7E9E1E-82D2-4E74-8504-A80B512B246A}" srcOrd="1" destOrd="0" presId="urn:microsoft.com/office/officeart/2005/8/layout/list1"/>
    <dgm:cxn modelId="{12CAB695-82D1-49D2-B95E-7E5E69F9EEA6}" srcId="{EA72265E-DAB8-48C5-A881-5FD900571E67}" destId="{869A0DA6-FC03-4502-A3B2-4BF3052AC6BB}" srcOrd="2" destOrd="0" parTransId="{9F7EC3A3-8897-4390-8EE9-B22BB6723E3D}" sibTransId="{866B020C-2616-4449-9D59-1A360E877184}"/>
    <dgm:cxn modelId="{701815B7-041F-413E-81CC-2AFE4F436CD1}" srcId="{EA72265E-DAB8-48C5-A881-5FD900571E67}" destId="{4D3ECD0E-677E-4107-875B-7959C0096F75}" srcOrd="0" destOrd="0" parTransId="{42D7703A-2D6C-41E2-B2E2-FC51D723BC46}" sibTransId="{7986AC36-EFA9-43D6-9C5E-E3170F14599F}"/>
    <dgm:cxn modelId="{57F0BEF3-7C1E-4DBC-8823-7FB0B3C9D025}" type="presOf" srcId="{4D3ECD0E-677E-4107-875B-7959C0096F75}" destId="{25E8CC69-BAAD-4447-8CD3-09F1CA219688}" srcOrd="0" destOrd="0" presId="urn:microsoft.com/office/officeart/2005/8/layout/list1"/>
    <dgm:cxn modelId="{C943A4FA-AE73-4FE3-B95A-91AFC30D4FC1}" type="presOf" srcId="{869A0DA6-FC03-4502-A3B2-4BF3052AC6BB}" destId="{BC1A8427-FAF5-43FB-ACAD-7E1A513582D6}" srcOrd="1" destOrd="0" presId="urn:microsoft.com/office/officeart/2005/8/layout/list1"/>
    <dgm:cxn modelId="{1D4D0EAE-F980-4330-B015-D47BB50A276D}" type="presParOf" srcId="{D3F82958-8ED9-45EF-91B6-3B2643B53482}" destId="{BEC3D169-8E9D-40E3-ADB6-2C93DB517609}" srcOrd="0" destOrd="0" presId="urn:microsoft.com/office/officeart/2005/8/layout/list1"/>
    <dgm:cxn modelId="{3E27A4EA-2F86-4E72-BF34-2B212617E2DC}" type="presParOf" srcId="{BEC3D169-8E9D-40E3-ADB6-2C93DB517609}" destId="{25E8CC69-BAAD-4447-8CD3-09F1CA219688}" srcOrd="0" destOrd="0" presId="urn:microsoft.com/office/officeart/2005/8/layout/list1"/>
    <dgm:cxn modelId="{C151BCA0-855F-4A20-8BB9-D48E2B93A4B6}" type="presParOf" srcId="{BEC3D169-8E9D-40E3-ADB6-2C93DB517609}" destId="{96666557-D084-4FFF-8A6E-04B0A1921C9D}" srcOrd="1" destOrd="0" presId="urn:microsoft.com/office/officeart/2005/8/layout/list1"/>
    <dgm:cxn modelId="{8C95000D-A437-4B6C-AFF9-1BF0F3438509}" type="presParOf" srcId="{D3F82958-8ED9-45EF-91B6-3B2643B53482}" destId="{A350BC41-77EC-40C7-9D56-AEA9FF420C64}" srcOrd="1" destOrd="0" presId="urn:microsoft.com/office/officeart/2005/8/layout/list1"/>
    <dgm:cxn modelId="{31E6565C-BC5B-4982-BF02-A6EC1FD11E4C}" type="presParOf" srcId="{D3F82958-8ED9-45EF-91B6-3B2643B53482}" destId="{D784E43D-8EC6-4B47-A3DD-8EB0BD8FADE0}" srcOrd="2" destOrd="0" presId="urn:microsoft.com/office/officeart/2005/8/layout/list1"/>
    <dgm:cxn modelId="{DF0ED418-AFC9-4CF0-B02D-D4443715A0C0}" type="presParOf" srcId="{D3F82958-8ED9-45EF-91B6-3B2643B53482}" destId="{26F95371-011A-4077-A79E-3ECEB511ADE2}" srcOrd="3" destOrd="0" presId="urn:microsoft.com/office/officeart/2005/8/layout/list1"/>
    <dgm:cxn modelId="{F4D7BF55-E974-46D5-A34A-EB65DFBF744A}" type="presParOf" srcId="{D3F82958-8ED9-45EF-91B6-3B2643B53482}" destId="{FF98D5D4-61FD-4BBE-8606-7254AD607EE8}" srcOrd="4" destOrd="0" presId="urn:microsoft.com/office/officeart/2005/8/layout/list1"/>
    <dgm:cxn modelId="{C3B90274-1FF8-4081-A8AC-F659D14B2CE3}" type="presParOf" srcId="{FF98D5D4-61FD-4BBE-8606-7254AD607EE8}" destId="{19DCE7A6-C67B-4FB7-9F81-E8A53924CAA3}" srcOrd="0" destOrd="0" presId="urn:microsoft.com/office/officeart/2005/8/layout/list1"/>
    <dgm:cxn modelId="{DE97D671-5BB3-433C-9D66-0F5811DC14DD}" type="presParOf" srcId="{FF98D5D4-61FD-4BBE-8606-7254AD607EE8}" destId="{1C7E9E1E-82D2-4E74-8504-A80B512B246A}" srcOrd="1" destOrd="0" presId="urn:microsoft.com/office/officeart/2005/8/layout/list1"/>
    <dgm:cxn modelId="{F87A1891-6B82-4EF8-8D8D-3A59D30B1B39}" type="presParOf" srcId="{D3F82958-8ED9-45EF-91B6-3B2643B53482}" destId="{EC8DEDA2-789B-4378-A865-837FEDC56300}" srcOrd="5" destOrd="0" presId="urn:microsoft.com/office/officeart/2005/8/layout/list1"/>
    <dgm:cxn modelId="{9F713798-E948-4327-9CB5-8AFCEB6D7519}" type="presParOf" srcId="{D3F82958-8ED9-45EF-91B6-3B2643B53482}" destId="{343DFD6D-58C0-4BA1-850C-6DBBB3BAA650}" srcOrd="6" destOrd="0" presId="urn:microsoft.com/office/officeart/2005/8/layout/list1"/>
    <dgm:cxn modelId="{5753C5E5-7246-48BB-B939-E7C0CE6ED5B5}" type="presParOf" srcId="{D3F82958-8ED9-45EF-91B6-3B2643B53482}" destId="{C048EA07-4C00-456F-B4D9-826CF95E31B0}" srcOrd="7" destOrd="0" presId="urn:microsoft.com/office/officeart/2005/8/layout/list1"/>
    <dgm:cxn modelId="{E679CE8C-7EF0-4B70-898B-FC4790EFA00C}" type="presParOf" srcId="{D3F82958-8ED9-45EF-91B6-3B2643B53482}" destId="{2215815B-CEF0-4F05-985F-C08940A2AE76}" srcOrd="8" destOrd="0" presId="urn:microsoft.com/office/officeart/2005/8/layout/list1"/>
    <dgm:cxn modelId="{ECAC7005-0F6F-4DCA-8C63-B722A81F8F2F}" type="presParOf" srcId="{2215815B-CEF0-4F05-985F-C08940A2AE76}" destId="{4DCCA575-5BBD-4B7C-A72B-DC7EAE1F2BF6}" srcOrd="0" destOrd="0" presId="urn:microsoft.com/office/officeart/2005/8/layout/list1"/>
    <dgm:cxn modelId="{88EF39D4-27EB-453F-BB87-C6B2E8085771}" type="presParOf" srcId="{2215815B-CEF0-4F05-985F-C08940A2AE76}" destId="{BC1A8427-FAF5-43FB-ACAD-7E1A513582D6}" srcOrd="1" destOrd="0" presId="urn:microsoft.com/office/officeart/2005/8/layout/list1"/>
    <dgm:cxn modelId="{000D545A-EF34-4FEF-9963-E6470CFD9A59}" type="presParOf" srcId="{D3F82958-8ED9-45EF-91B6-3B2643B53482}" destId="{42670497-01FC-4FAB-A886-6D75EA1B442E}" srcOrd="9" destOrd="0" presId="urn:microsoft.com/office/officeart/2005/8/layout/list1"/>
    <dgm:cxn modelId="{116569E6-49E3-43F2-9AF9-0439F62490D2}" type="presParOf" srcId="{D3F82958-8ED9-45EF-91B6-3B2643B53482}" destId="{8C3E7556-8E2B-447E-8396-088291EDC2A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B2B736-438D-48CF-907A-7A5D22ABF1C9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pl-PL"/>
        </a:p>
      </dgm:t>
    </dgm:pt>
    <dgm:pt modelId="{D7F96D95-A557-4F9B-8BF1-1165C26287B5}">
      <dgm:prSet custT="1"/>
      <dgm:spPr/>
      <dgm:t>
        <a:bodyPr/>
        <a:lstStyle/>
        <a:p>
          <a:r>
            <a:rPr lang="pl-PL" sz="1800" b="1" dirty="0">
              <a:solidFill>
                <a:schemeClr val="tx1"/>
              </a:solidFill>
            </a:rPr>
            <a:t>PONOSZĄ ODPOWIEDZIALNOŚĆ ZA JEDEN OBSZAR LUB FUNKCJĘ ORGANIZACJI</a:t>
          </a:r>
        </a:p>
      </dgm:t>
    </dgm:pt>
    <dgm:pt modelId="{62BA6D9C-378F-4E2A-A76F-408E46949F6E}" type="parTrans" cxnId="{5B1EB93C-4553-4D00-893B-AC88F15F7AA3}">
      <dgm:prSet/>
      <dgm:spPr/>
      <dgm:t>
        <a:bodyPr/>
        <a:lstStyle/>
        <a:p>
          <a:endParaRPr lang="pl-PL"/>
        </a:p>
      </dgm:t>
    </dgm:pt>
    <dgm:pt modelId="{1FC91014-E3B2-4A6E-AC37-2EC818DC99C9}" type="sibTrans" cxnId="{5B1EB93C-4553-4D00-893B-AC88F15F7AA3}">
      <dgm:prSet/>
      <dgm:spPr/>
      <dgm:t>
        <a:bodyPr/>
        <a:lstStyle/>
        <a:p>
          <a:endParaRPr lang="pl-PL"/>
        </a:p>
      </dgm:t>
    </dgm:pt>
    <dgm:pt modelId="{32B6051F-A58B-4617-9729-FD0953AEDE05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KAŻDY ODPOWIEDZIALNY ZA JEDNĄ Z FUNKCJI W UJĘCIU FAYOLA (PLUS WSPÓŁCZESNE MODYFIKACJE)</a:t>
          </a:r>
        </a:p>
      </dgm:t>
    </dgm:pt>
    <dgm:pt modelId="{CBF03583-7EB0-465C-AC01-EA31811D1674}" type="parTrans" cxnId="{7C05E397-E794-4F3B-99D0-81179FDD0130}">
      <dgm:prSet/>
      <dgm:spPr/>
      <dgm:t>
        <a:bodyPr/>
        <a:lstStyle/>
        <a:p>
          <a:endParaRPr lang="pl-PL"/>
        </a:p>
      </dgm:t>
    </dgm:pt>
    <dgm:pt modelId="{9C701495-283E-4116-95D3-1B2FEFF27B65}" type="sibTrans" cxnId="{7C05E397-E794-4F3B-99D0-81179FDD0130}">
      <dgm:prSet/>
      <dgm:spPr/>
      <dgm:t>
        <a:bodyPr/>
        <a:lstStyle/>
        <a:p>
          <a:endParaRPr lang="pl-PL"/>
        </a:p>
      </dgm:t>
    </dgm:pt>
    <dgm:pt modelId="{1855F9BE-F82A-4F05-B7D1-5751CB3B822A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KIEROWNIK LINIOWY – ODPOWIEDZIALNY ZA FUNKCJĘ BEZPOŚREDNIO SŁUŻĄCĄ REALIZACJI CELÓW ORGANIZACJI</a:t>
          </a:r>
        </a:p>
      </dgm:t>
    </dgm:pt>
    <dgm:pt modelId="{F9F405A5-7F11-4C7D-83C3-7B2B81DC3840}" type="parTrans" cxnId="{28393836-CC4F-493A-8E64-EE692BEDDB31}">
      <dgm:prSet/>
      <dgm:spPr/>
      <dgm:t>
        <a:bodyPr/>
        <a:lstStyle/>
        <a:p>
          <a:endParaRPr lang="pl-PL"/>
        </a:p>
      </dgm:t>
    </dgm:pt>
    <dgm:pt modelId="{9DE55E69-59B7-4965-9789-96EE2ACE7B04}" type="sibTrans" cxnId="{28393836-CC4F-493A-8E64-EE692BEDDB31}">
      <dgm:prSet/>
      <dgm:spPr/>
      <dgm:t>
        <a:bodyPr/>
        <a:lstStyle/>
        <a:p>
          <a:endParaRPr lang="pl-PL"/>
        </a:p>
      </dgm:t>
    </dgm:pt>
    <dgm:pt modelId="{38A962C9-3D5B-4499-B43A-315B11A1442A}" type="pres">
      <dgm:prSet presAssocID="{C7B2B736-438D-48CF-907A-7A5D22ABF1C9}" presName="Name0" presStyleCnt="0">
        <dgm:presLayoutVars>
          <dgm:dir/>
          <dgm:resizeHandles val="exact"/>
        </dgm:presLayoutVars>
      </dgm:prSet>
      <dgm:spPr/>
    </dgm:pt>
    <dgm:pt modelId="{B4AF94CD-0588-47DD-9975-DFCFB1BD69D8}" type="pres">
      <dgm:prSet presAssocID="{D7F96D95-A557-4F9B-8BF1-1165C26287B5}" presName="parTxOnly" presStyleLbl="node1" presStyleIdx="0" presStyleCnt="3">
        <dgm:presLayoutVars>
          <dgm:bulletEnabled val="1"/>
        </dgm:presLayoutVars>
      </dgm:prSet>
      <dgm:spPr/>
    </dgm:pt>
    <dgm:pt modelId="{EF7BEA0C-FB27-4CA2-B623-B93561E40980}" type="pres">
      <dgm:prSet presAssocID="{1FC91014-E3B2-4A6E-AC37-2EC818DC99C9}" presName="parSpace" presStyleCnt="0"/>
      <dgm:spPr/>
    </dgm:pt>
    <dgm:pt modelId="{3C09D383-ED7F-4E52-94E0-00734C863C4D}" type="pres">
      <dgm:prSet presAssocID="{32B6051F-A58B-4617-9729-FD0953AEDE05}" presName="parTxOnly" presStyleLbl="node1" presStyleIdx="1" presStyleCnt="3">
        <dgm:presLayoutVars>
          <dgm:bulletEnabled val="1"/>
        </dgm:presLayoutVars>
      </dgm:prSet>
      <dgm:spPr/>
    </dgm:pt>
    <dgm:pt modelId="{BE428A4B-1044-4BBF-AC78-9A37BEB6D16F}" type="pres">
      <dgm:prSet presAssocID="{9C701495-283E-4116-95D3-1B2FEFF27B65}" presName="parSpace" presStyleCnt="0"/>
      <dgm:spPr/>
    </dgm:pt>
    <dgm:pt modelId="{43F1382E-A2F9-4DA7-B75D-08930F25CD9D}" type="pres">
      <dgm:prSet presAssocID="{1855F9BE-F82A-4F05-B7D1-5751CB3B822A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28393836-CC4F-493A-8E64-EE692BEDDB31}" srcId="{C7B2B736-438D-48CF-907A-7A5D22ABF1C9}" destId="{1855F9BE-F82A-4F05-B7D1-5751CB3B822A}" srcOrd="2" destOrd="0" parTransId="{F9F405A5-7F11-4C7D-83C3-7B2B81DC3840}" sibTransId="{9DE55E69-59B7-4965-9789-96EE2ACE7B04}"/>
    <dgm:cxn modelId="{5B1EB93C-4553-4D00-893B-AC88F15F7AA3}" srcId="{C7B2B736-438D-48CF-907A-7A5D22ABF1C9}" destId="{D7F96D95-A557-4F9B-8BF1-1165C26287B5}" srcOrd="0" destOrd="0" parTransId="{62BA6D9C-378F-4E2A-A76F-408E46949F6E}" sibTransId="{1FC91014-E3B2-4A6E-AC37-2EC818DC99C9}"/>
    <dgm:cxn modelId="{FAEA214B-A571-4B90-BE0E-45060D43CB32}" type="presOf" srcId="{1855F9BE-F82A-4F05-B7D1-5751CB3B822A}" destId="{43F1382E-A2F9-4DA7-B75D-08930F25CD9D}" srcOrd="0" destOrd="0" presId="urn:microsoft.com/office/officeart/2005/8/layout/hChevron3"/>
    <dgm:cxn modelId="{68A5735A-E903-4A4C-B280-24020FDD188D}" type="presOf" srcId="{D7F96D95-A557-4F9B-8BF1-1165C26287B5}" destId="{B4AF94CD-0588-47DD-9975-DFCFB1BD69D8}" srcOrd="0" destOrd="0" presId="urn:microsoft.com/office/officeart/2005/8/layout/hChevron3"/>
    <dgm:cxn modelId="{7C05E397-E794-4F3B-99D0-81179FDD0130}" srcId="{C7B2B736-438D-48CF-907A-7A5D22ABF1C9}" destId="{32B6051F-A58B-4617-9729-FD0953AEDE05}" srcOrd="1" destOrd="0" parTransId="{CBF03583-7EB0-465C-AC01-EA31811D1674}" sibTransId="{9C701495-283E-4116-95D3-1B2FEFF27B65}"/>
    <dgm:cxn modelId="{998A88BD-645C-4239-8FD9-1D0E16F41FD0}" type="presOf" srcId="{32B6051F-A58B-4617-9729-FD0953AEDE05}" destId="{3C09D383-ED7F-4E52-94E0-00734C863C4D}" srcOrd="0" destOrd="0" presId="urn:microsoft.com/office/officeart/2005/8/layout/hChevron3"/>
    <dgm:cxn modelId="{9A9F89CE-23EA-4288-9DE8-0601E1AC3F94}" type="presOf" srcId="{C7B2B736-438D-48CF-907A-7A5D22ABF1C9}" destId="{38A962C9-3D5B-4499-B43A-315B11A1442A}" srcOrd="0" destOrd="0" presId="urn:microsoft.com/office/officeart/2005/8/layout/hChevron3"/>
    <dgm:cxn modelId="{3C780437-1A85-4C60-9995-86EB634AA516}" type="presParOf" srcId="{38A962C9-3D5B-4499-B43A-315B11A1442A}" destId="{B4AF94CD-0588-47DD-9975-DFCFB1BD69D8}" srcOrd="0" destOrd="0" presId="urn:microsoft.com/office/officeart/2005/8/layout/hChevron3"/>
    <dgm:cxn modelId="{E0430F82-35FF-45B5-A2B4-71DD61F7E074}" type="presParOf" srcId="{38A962C9-3D5B-4499-B43A-315B11A1442A}" destId="{EF7BEA0C-FB27-4CA2-B623-B93561E40980}" srcOrd="1" destOrd="0" presId="urn:microsoft.com/office/officeart/2005/8/layout/hChevron3"/>
    <dgm:cxn modelId="{F220D6AD-40CE-40EA-A8A4-1BEFBF616D96}" type="presParOf" srcId="{38A962C9-3D5B-4499-B43A-315B11A1442A}" destId="{3C09D383-ED7F-4E52-94E0-00734C863C4D}" srcOrd="2" destOrd="0" presId="urn:microsoft.com/office/officeart/2005/8/layout/hChevron3"/>
    <dgm:cxn modelId="{4CFCF2D8-71F1-4556-9B23-3901EACFB006}" type="presParOf" srcId="{38A962C9-3D5B-4499-B43A-315B11A1442A}" destId="{BE428A4B-1044-4BBF-AC78-9A37BEB6D16F}" srcOrd="3" destOrd="0" presId="urn:microsoft.com/office/officeart/2005/8/layout/hChevron3"/>
    <dgm:cxn modelId="{8AEA46DF-443A-4E3E-8286-CB83FD276771}" type="presParOf" srcId="{38A962C9-3D5B-4499-B43A-315B11A1442A}" destId="{43F1382E-A2F9-4DA7-B75D-08930F25CD9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AA240-5E4B-4633-AF3C-ED92E4FC30B3}" type="doc">
      <dgm:prSet loTypeId="urn:microsoft.com/office/officeart/2005/8/layout/venn1" loCatId="relationship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D232A13B-256E-4300-9904-80EBC8F216CB}">
      <dgm:prSet custT="1"/>
      <dgm:spPr/>
      <dgm:t>
        <a:bodyPr/>
        <a:lstStyle/>
        <a:p>
          <a:r>
            <a:rPr lang="pl-PL" sz="1400" b="1" dirty="0"/>
            <a:t>PONOSZĄ ODPOWIEDZIALNOŚĆ ZA WSZYSTKIE FUNKCJE ORGANIZACJI LUB JEDNOSTKI ORGANIZACYJNEJ</a:t>
          </a:r>
        </a:p>
      </dgm:t>
    </dgm:pt>
    <dgm:pt modelId="{2A684C59-4E5E-47FB-8B0B-DC491D60667F}" type="parTrans" cxnId="{AF55FA46-AD0F-47AD-9A8C-387680B360E1}">
      <dgm:prSet/>
      <dgm:spPr/>
      <dgm:t>
        <a:bodyPr/>
        <a:lstStyle/>
        <a:p>
          <a:endParaRPr lang="pl-PL"/>
        </a:p>
      </dgm:t>
    </dgm:pt>
    <dgm:pt modelId="{EC7248A5-8894-4939-9219-8D59C95CC954}" type="sibTrans" cxnId="{AF55FA46-AD0F-47AD-9A8C-387680B360E1}">
      <dgm:prSet/>
      <dgm:spPr/>
      <dgm:t>
        <a:bodyPr/>
        <a:lstStyle/>
        <a:p>
          <a:endParaRPr lang="pl-PL"/>
        </a:p>
      </dgm:t>
    </dgm:pt>
    <dgm:pt modelId="{F1C99327-DC4A-4854-9CF2-8BB7A79FCAA4}">
      <dgm:prSet custT="1"/>
      <dgm:spPr/>
      <dgm:t>
        <a:bodyPr/>
        <a:lstStyle/>
        <a:p>
          <a:r>
            <a:rPr lang="pl-PL" sz="1800" b="1" dirty="0">
              <a:solidFill>
                <a:schemeClr val="tx1"/>
              </a:solidFill>
            </a:rPr>
            <a:t>MOGĄ BYĆ KIEROWNIKAMI NAJWYŻSZEGO LUB ŚREDNIEGO SZCZEBLA</a:t>
          </a:r>
        </a:p>
      </dgm:t>
    </dgm:pt>
    <dgm:pt modelId="{33881D4A-5E86-42C3-8F18-5A89C6FAE030}" type="parTrans" cxnId="{19D25513-6F18-4D84-9961-2162458082AE}">
      <dgm:prSet/>
      <dgm:spPr/>
      <dgm:t>
        <a:bodyPr/>
        <a:lstStyle/>
        <a:p>
          <a:endParaRPr lang="pl-PL"/>
        </a:p>
      </dgm:t>
    </dgm:pt>
    <dgm:pt modelId="{A3015B48-895C-43ED-BADC-A0D0C3EE69E8}" type="sibTrans" cxnId="{19D25513-6F18-4D84-9961-2162458082AE}">
      <dgm:prSet/>
      <dgm:spPr/>
      <dgm:t>
        <a:bodyPr/>
        <a:lstStyle/>
        <a:p>
          <a:endParaRPr lang="pl-PL"/>
        </a:p>
      </dgm:t>
    </dgm:pt>
    <dgm:pt modelId="{21386C20-DA51-4299-BEB7-3A695381F5D6}">
      <dgm:prSet custT="1"/>
      <dgm:spPr/>
      <dgm:t>
        <a:bodyPr/>
        <a:lstStyle/>
        <a:p>
          <a:r>
            <a:rPr lang="pl-PL" sz="2400" b="1" dirty="0"/>
            <a:t>PRZYKŁAD: REKTOR </a:t>
          </a:r>
          <a:br>
            <a:rPr lang="pl-PL" sz="2400" b="1" dirty="0"/>
          </a:br>
          <a:r>
            <a:rPr lang="pl-PL" sz="2400" b="1" dirty="0"/>
            <a:t>I DZIEKAN</a:t>
          </a:r>
        </a:p>
      </dgm:t>
    </dgm:pt>
    <dgm:pt modelId="{72377D86-B6DE-491A-B869-9DC2B321A10E}" type="parTrans" cxnId="{186C78B8-B0DB-4600-82F5-39B651053865}">
      <dgm:prSet/>
      <dgm:spPr/>
      <dgm:t>
        <a:bodyPr/>
        <a:lstStyle/>
        <a:p>
          <a:endParaRPr lang="pl-PL"/>
        </a:p>
      </dgm:t>
    </dgm:pt>
    <dgm:pt modelId="{8FDE6BB8-1A98-46BF-B9D4-1DDB34B87490}" type="sibTrans" cxnId="{186C78B8-B0DB-4600-82F5-39B651053865}">
      <dgm:prSet/>
      <dgm:spPr/>
      <dgm:t>
        <a:bodyPr/>
        <a:lstStyle/>
        <a:p>
          <a:endParaRPr lang="pl-PL"/>
        </a:p>
      </dgm:t>
    </dgm:pt>
    <dgm:pt modelId="{F07D3EC5-2914-49FB-8C32-7C1AFBCCCC16}" type="pres">
      <dgm:prSet presAssocID="{517AA240-5E4B-4633-AF3C-ED92E4FC30B3}" presName="compositeShape" presStyleCnt="0">
        <dgm:presLayoutVars>
          <dgm:chMax val="7"/>
          <dgm:dir/>
          <dgm:resizeHandles val="exact"/>
        </dgm:presLayoutVars>
      </dgm:prSet>
      <dgm:spPr/>
    </dgm:pt>
    <dgm:pt modelId="{ECE07673-4F52-4F27-B796-557525AC166F}" type="pres">
      <dgm:prSet presAssocID="{D232A13B-256E-4300-9904-80EBC8F216CB}" presName="circ1" presStyleLbl="vennNode1" presStyleIdx="0" presStyleCnt="3"/>
      <dgm:spPr/>
    </dgm:pt>
    <dgm:pt modelId="{75DE42B1-B5EF-41BA-8EC6-62927C4A5AA9}" type="pres">
      <dgm:prSet presAssocID="{D232A13B-256E-4300-9904-80EBC8F216C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9DDB00F-85C2-498D-8CBA-5B4F388703A5}" type="pres">
      <dgm:prSet presAssocID="{F1C99327-DC4A-4854-9CF2-8BB7A79FCAA4}" presName="circ2" presStyleLbl="vennNode1" presStyleIdx="1" presStyleCnt="3"/>
      <dgm:spPr/>
    </dgm:pt>
    <dgm:pt modelId="{8E0F9871-6D31-4101-AA22-C79126498019}" type="pres">
      <dgm:prSet presAssocID="{F1C99327-DC4A-4854-9CF2-8BB7A79FCA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69F171-51AF-4FF9-9500-EF828CCC8030}" type="pres">
      <dgm:prSet presAssocID="{21386C20-DA51-4299-BEB7-3A695381F5D6}" presName="circ3" presStyleLbl="vennNode1" presStyleIdx="2" presStyleCnt="3"/>
      <dgm:spPr/>
    </dgm:pt>
    <dgm:pt modelId="{8DF9B55B-0C83-461F-84C7-6E474903507D}" type="pres">
      <dgm:prSet presAssocID="{21386C20-DA51-4299-BEB7-3A695381F5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9D25513-6F18-4D84-9961-2162458082AE}" srcId="{517AA240-5E4B-4633-AF3C-ED92E4FC30B3}" destId="{F1C99327-DC4A-4854-9CF2-8BB7A79FCAA4}" srcOrd="1" destOrd="0" parTransId="{33881D4A-5E86-42C3-8F18-5A89C6FAE030}" sibTransId="{A3015B48-895C-43ED-BADC-A0D0C3EE69E8}"/>
    <dgm:cxn modelId="{C14A7734-5831-4C2D-A841-34CC6605025E}" type="presOf" srcId="{F1C99327-DC4A-4854-9CF2-8BB7A79FCAA4}" destId="{09DDB00F-85C2-498D-8CBA-5B4F388703A5}" srcOrd="0" destOrd="0" presId="urn:microsoft.com/office/officeart/2005/8/layout/venn1"/>
    <dgm:cxn modelId="{AF55FA46-AD0F-47AD-9A8C-387680B360E1}" srcId="{517AA240-5E4B-4633-AF3C-ED92E4FC30B3}" destId="{D232A13B-256E-4300-9904-80EBC8F216CB}" srcOrd="0" destOrd="0" parTransId="{2A684C59-4E5E-47FB-8B0B-DC491D60667F}" sibTransId="{EC7248A5-8894-4939-9219-8D59C95CC954}"/>
    <dgm:cxn modelId="{186C78B8-B0DB-4600-82F5-39B651053865}" srcId="{517AA240-5E4B-4633-AF3C-ED92E4FC30B3}" destId="{21386C20-DA51-4299-BEB7-3A695381F5D6}" srcOrd="2" destOrd="0" parTransId="{72377D86-B6DE-491A-B869-9DC2B321A10E}" sibTransId="{8FDE6BB8-1A98-46BF-B9D4-1DDB34B87490}"/>
    <dgm:cxn modelId="{7B406CBF-5378-4D5B-8F23-5D6DE72E15CF}" type="presOf" srcId="{F1C99327-DC4A-4854-9CF2-8BB7A79FCAA4}" destId="{8E0F9871-6D31-4101-AA22-C79126498019}" srcOrd="1" destOrd="0" presId="urn:microsoft.com/office/officeart/2005/8/layout/venn1"/>
    <dgm:cxn modelId="{55CFB8BF-D2E9-47B9-B70A-57C50E229C36}" type="presOf" srcId="{517AA240-5E4B-4633-AF3C-ED92E4FC30B3}" destId="{F07D3EC5-2914-49FB-8C32-7C1AFBCCCC16}" srcOrd="0" destOrd="0" presId="urn:microsoft.com/office/officeart/2005/8/layout/venn1"/>
    <dgm:cxn modelId="{F2D95FDB-2729-4A52-AF0C-1A8CFF090B1A}" type="presOf" srcId="{D232A13B-256E-4300-9904-80EBC8F216CB}" destId="{75DE42B1-B5EF-41BA-8EC6-62927C4A5AA9}" srcOrd="1" destOrd="0" presId="urn:microsoft.com/office/officeart/2005/8/layout/venn1"/>
    <dgm:cxn modelId="{DC79DFE8-EC3A-4CA5-A064-813CE0CC0048}" type="presOf" srcId="{21386C20-DA51-4299-BEB7-3A695381F5D6}" destId="{8DF9B55B-0C83-461F-84C7-6E474903507D}" srcOrd="1" destOrd="0" presId="urn:microsoft.com/office/officeart/2005/8/layout/venn1"/>
    <dgm:cxn modelId="{7714F0FD-8F10-473B-AFF7-27909801EA48}" type="presOf" srcId="{D232A13B-256E-4300-9904-80EBC8F216CB}" destId="{ECE07673-4F52-4F27-B796-557525AC166F}" srcOrd="0" destOrd="0" presId="urn:microsoft.com/office/officeart/2005/8/layout/venn1"/>
    <dgm:cxn modelId="{CC31B3FF-05BA-49A6-965F-112C45A973AB}" type="presOf" srcId="{21386C20-DA51-4299-BEB7-3A695381F5D6}" destId="{FB69F171-51AF-4FF9-9500-EF828CCC8030}" srcOrd="0" destOrd="0" presId="urn:microsoft.com/office/officeart/2005/8/layout/venn1"/>
    <dgm:cxn modelId="{D99699FE-94AB-44E5-954E-3FE67B6CAE95}" type="presParOf" srcId="{F07D3EC5-2914-49FB-8C32-7C1AFBCCCC16}" destId="{ECE07673-4F52-4F27-B796-557525AC166F}" srcOrd="0" destOrd="0" presId="urn:microsoft.com/office/officeart/2005/8/layout/venn1"/>
    <dgm:cxn modelId="{57285BB8-6E36-4B82-913D-533B07AA8916}" type="presParOf" srcId="{F07D3EC5-2914-49FB-8C32-7C1AFBCCCC16}" destId="{75DE42B1-B5EF-41BA-8EC6-62927C4A5AA9}" srcOrd="1" destOrd="0" presId="urn:microsoft.com/office/officeart/2005/8/layout/venn1"/>
    <dgm:cxn modelId="{F5DD10B6-2E5A-46B6-817C-5B29C7E444CA}" type="presParOf" srcId="{F07D3EC5-2914-49FB-8C32-7C1AFBCCCC16}" destId="{09DDB00F-85C2-498D-8CBA-5B4F388703A5}" srcOrd="2" destOrd="0" presId="urn:microsoft.com/office/officeart/2005/8/layout/venn1"/>
    <dgm:cxn modelId="{82652979-9ED9-413C-841B-E8B1AB1D2063}" type="presParOf" srcId="{F07D3EC5-2914-49FB-8C32-7C1AFBCCCC16}" destId="{8E0F9871-6D31-4101-AA22-C79126498019}" srcOrd="3" destOrd="0" presId="urn:microsoft.com/office/officeart/2005/8/layout/venn1"/>
    <dgm:cxn modelId="{5E6C5654-4B82-44FC-AB88-207EDA738E7F}" type="presParOf" srcId="{F07D3EC5-2914-49FB-8C32-7C1AFBCCCC16}" destId="{FB69F171-51AF-4FF9-9500-EF828CCC8030}" srcOrd="4" destOrd="0" presId="urn:microsoft.com/office/officeart/2005/8/layout/venn1"/>
    <dgm:cxn modelId="{F630072A-5350-43F0-80D1-402A6B04D69E}" type="presParOf" srcId="{F07D3EC5-2914-49FB-8C32-7C1AFBCCCC16}" destId="{8DF9B55B-0C83-461F-84C7-6E474903507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C2B0AA-C2D5-4BA3-B1EF-8FCF50CFD51A}" type="doc">
      <dgm:prSet loTypeId="urn:microsoft.com/office/officeart/2005/8/layout/process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5257519-1676-497B-9BE6-DFA4CC840476}">
      <dgm:prSet/>
      <dgm:spPr/>
      <dgm:t>
        <a:bodyPr/>
        <a:lstStyle/>
        <a:p>
          <a:r>
            <a:rPr lang="pl-PL"/>
            <a:t>ROLE KIEROWNICZE</a:t>
          </a:r>
        </a:p>
      </dgm:t>
    </dgm:pt>
    <dgm:pt modelId="{DAF7B7CE-0D55-443D-B922-B76CC17A08AE}" type="parTrans" cxnId="{63E23668-D23D-46DA-9DFC-D54553C5B06E}">
      <dgm:prSet/>
      <dgm:spPr/>
      <dgm:t>
        <a:bodyPr/>
        <a:lstStyle/>
        <a:p>
          <a:endParaRPr lang="pl-PL"/>
        </a:p>
      </dgm:t>
    </dgm:pt>
    <dgm:pt modelId="{7675C906-7D30-4106-8C11-BD15822C1F0C}" type="sibTrans" cxnId="{63E23668-D23D-46DA-9DFC-D54553C5B06E}">
      <dgm:prSet/>
      <dgm:spPr/>
      <dgm:t>
        <a:bodyPr/>
        <a:lstStyle/>
        <a:p>
          <a:endParaRPr lang="pl-PL"/>
        </a:p>
      </dgm:t>
    </dgm:pt>
    <dgm:pt modelId="{24C4FF0D-45C7-4277-B17F-2A2AE91B9216}">
      <dgm:prSet/>
      <dgm:spPr/>
      <dgm:t>
        <a:bodyPr/>
        <a:lstStyle/>
        <a:p>
          <a:r>
            <a:rPr lang="pl-PL" dirty="0"/>
            <a:t>ZESPÓŁ PRAW</a:t>
          </a:r>
          <a:br>
            <a:rPr lang="pl-PL" dirty="0"/>
          </a:br>
          <a:r>
            <a:rPr lang="pl-PL" dirty="0"/>
            <a:t> I OBOWIĄZKÓW ZWIĄZANYCH ZE STANOWISKIEM KIEROWNICZYM</a:t>
          </a:r>
        </a:p>
      </dgm:t>
    </dgm:pt>
    <dgm:pt modelId="{61B3EB9D-0F92-40D4-9372-C0C6CD87F60C}" type="parTrans" cxnId="{459961CC-921E-4023-B016-EA4281C0C502}">
      <dgm:prSet/>
      <dgm:spPr/>
      <dgm:t>
        <a:bodyPr/>
        <a:lstStyle/>
        <a:p>
          <a:endParaRPr lang="pl-PL"/>
        </a:p>
      </dgm:t>
    </dgm:pt>
    <dgm:pt modelId="{73D7ABF9-943D-49B2-9B66-A96F4A64C995}" type="sibTrans" cxnId="{459961CC-921E-4023-B016-EA4281C0C502}">
      <dgm:prSet/>
      <dgm:spPr/>
      <dgm:t>
        <a:bodyPr/>
        <a:lstStyle/>
        <a:p>
          <a:endParaRPr lang="pl-PL"/>
        </a:p>
      </dgm:t>
    </dgm:pt>
    <dgm:pt modelId="{D763EB48-AEAE-4158-B331-D2F736231A05}">
      <dgm:prSet/>
      <dgm:spPr/>
      <dgm:t>
        <a:bodyPr/>
        <a:lstStyle/>
        <a:p>
          <a:r>
            <a:rPr lang="pl-PL" b="1"/>
            <a:t>KONCEPCJA RÓL KIEROWNICZYCH – HENRY MINTZBERG</a:t>
          </a:r>
          <a:endParaRPr lang="pl-PL"/>
        </a:p>
      </dgm:t>
    </dgm:pt>
    <dgm:pt modelId="{71699930-E62A-4FA8-974C-87CF35C80146}" type="parTrans" cxnId="{299433CF-354A-40F0-9427-6C5A69F68B35}">
      <dgm:prSet/>
      <dgm:spPr/>
      <dgm:t>
        <a:bodyPr/>
        <a:lstStyle/>
        <a:p>
          <a:endParaRPr lang="pl-PL"/>
        </a:p>
      </dgm:t>
    </dgm:pt>
    <dgm:pt modelId="{39123099-4FD7-41E6-8E8B-3F876FCECC78}" type="sibTrans" cxnId="{299433CF-354A-40F0-9427-6C5A69F68B35}">
      <dgm:prSet/>
      <dgm:spPr/>
      <dgm:t>
        <a:bodyPr/>
        <a:lstStyle/>
        <a:p>
          <a:endParaRPr lang="pl-PL"/>
        </a:p>
      </dgm:t>
    </dgm:pt>
    <dgm:pt modelId="{5E52D891-7001-4AAD-B822-040341AA287C}">
      <dgm:prSet custT="1"/>
      <dgm:spPr/>
      <dgm:t>
        <a:bodyPr/>
        <a:lstStyle/>
        <a:p>
          <a:r>
            <a:rPr lang="pl-PL" sz="1400" b="1" dirty="0"/>
            <a:t>ROLE:</a:t>
          </a:r>
        </a:p>
        <a:p>
          <a:r>
            <a:rPr lang="pl-PL" sz="1400" b="1" dirty="0"/>
            <a:t>-INTERPERSONALNE</a:t>
          </a:r>
        </a:p>
        <a:p>
          <a:r>
            <a:rPr lang="pl-PL" sz="1400" b="1" dirty="0"/>
            <a:t>-INFORMACYJNE</a:t>
          </a:r>
        </a:p>
        <a:p>
          <a:r>
            <a:rPr lang="pl-PL" sz="1400" b="1" dirty="0"/>
            <a:t>-DECYZYJNE</a:t>
          </a:r>
        </a:p>
      </dgm:t>
    </dgm:pt>
    <dgm:pt modelId="{795E73BF-2CD2-47CB-8A3E-A61BE71E645E}" type="parTrans" cxnId="{A645D9A3-7637-4382-B91F-7C4567CF565C}">
      <dgm:prSet/>
      <dgm:spPr/>
      <dgm:t>
        <a:bodyPr/>
        <a:lstStyle/>
        <a:p>
          <a:endParaRPr lang="pl-PL"/>
        </a:p>
      </dgm:t>
    </dgm:pt>
    <dgm:pt modelId="{1EA5CC8D-7449-4D44-B233-BC1401DF98F7}" type="sibTrans" cxnId="{A645D9A3-7637-4382-B91F-7C4567CF565C}">
      <dgm:prSet/>
      <dgm:spPr/>
      <dgm:t>
        <a:bodyPr/>
        <a:lstStyle/>
        <a:p>
          <a:endParaRPr lang="pl-PL"/>
        </a:p>
      </dgm:t>
    </dgm:pt>
    <dgm:pt modelId="{9EDB2BC3-4FBE-46D6-AA2F-1CF6A0EADB70}" type="pres">
      <dgm:prSet presAssocID="{DEC2B0AA-C2D5-4BA3-B1EF-8FCF50CFD51A}" presName="Name0" presStyleCnt="0">
        <dgm:presLayoutVars>
          <dgm:dir/>
          <dgm:resizeHandles val="exact"/>
        </dgm:presLayoutVars>
      </dgm:prSet>
      <dgm:spPr/>
    </dgm:pt>
    <dgm:pt modelId="{A263480F-44BA-4EA5-81D7-D1819BA97F46}" type="pres">
      <dgm:prSet presAssocID="{55257519-1676-497B-9BE6-DFA4CC840476}" presName="node" presStyleLbl="node1" presStyleIdx="0" presStyleCnt="4">
        <dgm:presLayoutVars>
          <dgm:bulletEnabled val="1"/>
        </dgm:presLayoutVars>
      </dgm:prSet>
      <dgm:spPr/>
    </dgm:pt>
    <dgm:pt modelId="{A6158491-78A0-4449-BB4F-8794BE421815}" type="pres">
      <dgm:prSet presAssocID="{7675C906-7D30-4106-8C11-BD15822C1F0C}" presName="sibTrans" presStyleLbl="sibTrans2D1" presStyleIdx="0" presStyleCnt="3"/>
      <dgm:spPr/>
    </dgm:pt>
    <dgm:pt modelId="{137AB8A7-0ADB-405D-8213-2C4E8B045D6F}" type="pres">
      <dgm:prSet presAssocID="{7675C906-7D30-4106-8C11-BD15822C1F0C}" presName="connectorText" presStyleLbl="sibTrans2D1" presStyleIdx="0" presStyleCnt="3"/>
      <dgm:spPr/>
    </dgm:pt>
    <dgm:pt modelId="{67365731-660C-4A19-B0C9-7E010C453906}" type="pres">
      <dgm:prSet presAssocID="{24C4FF0D-45C7-4277-B17F-2A2AE91B9216}" presName="node" presStyleLbl="node1" presStyleIdx="1" presStyleCnt="4">
        <dgm:presLayoutVars>
          <dgm:bulletEnabled val="1"/>
        </dgm:presLayoutVars>
      </dgm:prSet>
      <dgm:spPr/>
    </dgm:pt>
    <dgm:pt modelId="{877A7BD9-6DCD-4237-8683-E0ED0EA955EF}" type="pres">
      <dgm:prSet presAssocID="{73D7ABF9-943D-49B2-9B66-A96F4A64C995}" presName="sibTrans" presStyleLbl="sibTrans2D1" presStyleIdx="1" presStyleCnt="3"/>
      <dgm:spPr/>
    </dgm:pt>
    <dgm:pt modelId="{39CC0BA4-7426-4AC3-B2CC-BFFEB226C43E}" type="pres">
      <dgm:prSet presAssocID="{73D7ABF9-943D-49B2-9B66-A96F4A64C995}" presName="connectorText" presStyleLbl="sibTrans2D1" presStyleIdx="1" presStyleCnt="3"/>
      <dgm:spPr/>
    </dgm:pt>
    <dgm:pt modelId="{FDC66DFB-283F-418F-A510-2ACF02E9039B}" type="pres">
      <dgm:prSet presAssocID="{D763EB48-AEAE-4158-B331-D2F736231A05}" presName="node" presStyleLbl="node1" presStyleIdx="2" presStyleCnt="4">
        <dgm:presLayoutVars>
          <dgm:bulletEnabled val="1"/>
        </dgm:presLayoutVars>
      </dgm:prSet>
      <dgm:spPr/>
    </dgm:pt>
    <dgm:pt modelId="{064E7133-606E-4432-AA24-B9E6FAC27547}" type="pres">
      <dgm:prSet presAssocID="{39123099-4FD7-41E6-8E8B-3F876FCECC78}" presName="sibTrans" presStyleLbl="sibTrans2D1" presStyleIdx="2" presStyleCnt="3"/>
      <dgm:spPr/>
    </dgm:pt>
    <dgm:pt modelId="{6BE11AC4-A2C2-4F9C-A47D-A2355C1053A0}" type="pres">
      <dgm:prSet presAssocID="{39123099-4FD7-41E6-8E8B-3F876FCECC78}" presName="connectorText" presStyleLbl="sibTrans2D1" presStyleIdx="2" presStyleCnt="3"/>
      <dgm:spPr/>
    </dgm:pt>
    <dgm:pt modelId="{4ECDC4C1-5D27-477F-B0DE-5C7EB8C1CB17}" type="pres">
      <dgm:prSet presAssocID="{5E52D891-7001-4AAD-B822-040341AA287C}" presName="node" presStyleLbl="node1" presStyleIdx="3" presStyleCnt="4">
        <dgm:presLayoutVars>
          <dgm:bulletEnabled val="1"/>
        </dgm:presLayoutVars>
      </dgm:prSet>
      <dgm:spPr/>
    </dgm:pt>
  </dgm:ptLst>
  <dgm:cxnLst>
    <dgm:cxn modelId="{93AEC001-ED94-46A1-A6BD-00037CB2303E}" type="presOf" srcId="{73D7ABF9-943D-49B2-9B66-A96F4A64C995}" destId="{877A7BD9-6DCD-4237-8683-E0ED0EA955EF}" srcOrd="0" destOrd="0" presId="urn:microsoft.com/office/officeart/2005/8/layout/process1"/>
    <dgm:cxn modelId="{EF232919-AD5D-4A3B-8222-F1FBA91ABFE7}" type="presOf" srcId="{73D7ABF9-943D-49B2-9B66-A96F4A64C995}" destId="{39CC0BA4-7426-4AC3-B2CC-BFFEB226C43E}" srcOrd="1" destOrd="0" presId="urn:microsoft.com/office/officeart/2005/8/layout/process1"/>
    <dgm:cxn modelId="{66C3992D-13E4-4793-B8FD-8D93EAA46AD9}" type="presOf" srcId="{55257519-1676-497B-9BE6-DFA4CC840476}" destId="{A263480F-44BA-4EA5-81D7-D1819BA97F46}" srcOrd="0" destOrd="0" presId="urn:microsoft.com/office/officeart/2005/8/layout/process1"/>
    <dgm:cxn modelId="{C2787A3C-6979-49A4-A5E1-F08E5E838246}" type="presOf" srcId="{39123099-4FD7-41E6-8E8B-3F876FCECC78}" destId="{064E7133-606E-4432-AA24-B9E6FAC27547}" srcOrd="0" destOrd="0" presId="urn:microsoft.com/office/officeart/2005/8/layout/process1"/>
    <dgm:cxn modelId="{63E23668-D23D-46DA-9DFC-D54553C5B06E}" srcId="{DEC2B0AA-C2D5-4BA3-B1EF-8FCF50CFD51A}" destId="{55257519-1676-497B-9BE6-DFA4CC840476}" srcOrd="0" destOrd="0" parTransId="{DAF7B7CE-0D55-443D-B922-B76CC17A08AE}" sibTransId="{7675C906-7D30-4106-8C11-BD15822C1F0C}"/>
    <dgm:cxn modelId="{9AF7E16D-8975-40B2-8C8E-DACC1CC373E4}" type="presOf" srcId="{5E52D891-7001-4AAD-B822-040341AA287C}" destId="{4ECDC4C1-5D27-477F-B0DE-5C7EB8C1CB17}" srcOrd="0" destOrd="0" presId="urn:microsoft.com/office/officeart/2005/8/layout/process1"/>
    <dgm:cxn modelId="{7166EA5A-744C-4EB5-B9FC-5E5B1EFCB810}" type="presOf" srcId="{D763EB48-AEAE-4158-B331-D2F736231A05}" destId="{FDC66DFB-283F-418F-A510-2ACF02E9039B}" srcOrd="0" destOrd="0" presId="urn:microsoft.com/office/officeart/2005/8/layout/process1"/>
    <dgm:cxn modelId="{D8026E7F-0CDE-4AAD-8C37-7EF7F6722A6A}" type="presOf" srcId="{DEC2B0AA-C2D5-4BA3-B1EF-8FCF50CFD51A}" destId="{9EDB2BC3-4FBE-46D6-AA2F-1CF6A0EADB70}" srcOrd="0" destOrd="0" presId="urn:microsoft.com/office/officeart/2005/8/layout/process1"/>
    <dgm:cxn modelId="{9312EE89-A17A-443F-A0C3-5D973DC880EB}" type="presOf" srcId="{7675C906-7D30-4106-8C11-BD15822C1F0C}" destId="{137AB8A7-0ADB-405D-8213-2C4E8B045D6F}" srcOrd="1" destOrd="0" presId="urn:microsoft.com/office/officeart/2005/8/layout/process1"/>
    <dgm:cxn modelId="{BE4ED49A-D6F2-4504-B257-2373459C6A75}" type="presOf" srcId="{24C4FF0D-45C7-4277-B17F-2A2AE91B9216}" destId="{67365731-660C-4A19-B0C9-7E010C453906}" srcOrd="0" destOrd="0" presId="urn:microsoft.com/office/officeart/2005/8/layout/process1"/>
    <dgm:cxn modelId="{A645D9A3-7637-4382-B91F-7C4567CF565C}" srcId="{DEC2B0AA-C2D5-4BA3-B1EF-8FCF50CFD51A}" destId="{5E52D891-7001-4AAD-B822-040341AA287C}" srcOrd="3" destOrd="0" parTransId="{795E73BF-2CD2-47CB-8A3E-A61BE71E645E}" sibTransId="{1EA5CC8D-7449-4D44-B233-BC1401DF98F7}"/>
    <dgm:cxn modelId="{459961CC-921E-4023-B016-EA4281C0C502}" srcId="{DEC2B0AA-C2D5-4BA3-B1EF-8FCF50CFD51A}" destId="{24C4FF0D-45C7-4277-B17F-2A2AE91B9216}" srcOrd="1" destOrd="0" parTransId="{61B3EB9D-0F92-40D4-9372-C0C6CD87F60C}" sibTransId="{73D7ABF9-943D-49B2-9B66-A96F4A64C995}"/>
    <dgm:cxn modelId="{299433CF-354A-40F0-9427-6C5A69F68B35}" srcId="{DEC2B0AA-C2D5-4BA3-B1EF-8FCF50CFD51A}" destId="{D763EB48-AEAE-4158-B331-D2F736231A05}" srcOrd="2" destOrd="0" parTransId="{71699930-E62A-4FA8-974C-87CF35C80146}" sibTransId="{39123099-4FD7-41E6-8E8B-3F876FCECC78}"/>
    <dgm:cxn modelId="{3E766FE2-F019-4BC5-892E-6B1EF817D015}" type="presOf" srcId="{7675C906-7D30-4106-8C11-BD15822C1F0C}" destId="{A6158491-78A0-4449-BB4F-8794BE421815}" srcOrd="0" destOrd="0" presId="urn:microsoft.com/office/officeart/2005/8/layout/process1"/>
    <dgm:cxn modelId="{599DFBE9-B6C5-4A65-BEDA-566C786378E2}" type="presOf" srcId="{39123099-4FD7-41E6-8E8B-3F876FCECC78}" destId="{6BE11AC4-A2C2-4F9C-A47D-A2355C1053A0}" srcOrd="1" destOrd="0" presId="urn:microsoft.com/office/officeart/2005/8/layout/process1"/>
    <dgm:cxn modelId="{2FE69115-143D-49FC-94B2-C8CE71D3F5CA}" type="presParOf" srcId="{9EDB2BC3-4FBE-46D6-AA2F-1CF6A0EADB70}" destId="{A263480F-44BA-4EA5-81D7-D1819BA97F46}" srcOrd="0" destOrd="0" presId="urn:microsoft.com/office/officeart/2005/8/layout/process1"/>
    <dgm:cxn modelId="{B9EDF06C-D0E3-4517-94DB-C2D84CD9F2EA}" type="presParOf" srcId="{9EDB2BC3-4FBE-46D6-AA2F-1CF6A0EADB70}" destId="{A6158491-78A0-4449-BB4F-8794BE421815}" srcOrd="1" destOrd="0" presId="urn:microsoft.com/office/officeart/2005/8/layout/process1"/>
    <dgm:cxn modelId="{8EA44CFD-6234-4519-9A72-CA070B61A388}" type="presParOf" srcId="{A6158491-78A0-4449-BB4F-8794BE421815}" destId="{137AB8A7-0ADB-405D-8213-2C4E8B045D6F}" srcOrd="0" destOrd="0" presId="urn:microsoft.com/office/officeart/2005/8/layout/process1"/>
    <dgm:cxn modelId="{5C0D9BD5-B3B8-4E33-8A57-D2173DADA444}" type="presParOf" srcId="{9EDB2BC3-4FBE-46D6-AA2F-1CF6A0EADB70}" destId="{67365731-660C-4A19-B0C9-7E010C453906}" srcOrd="2" destOrd="0" presId="urn:microsoft.com/office/officeart/2005/8/layout/process1"/>
    <dgm:cxn modelId="{CC929371-C09C-40CE-95A9-738BE6FBF35A}" type="presParOf" srcId="{9EDB2BC3-4FBE-46D6-AA2F-1CF6A0EADB70}" destId="{877A7BD9-6DCD-4237-8683-E0ED0EA955EF}" srcOrd="3" destOrd="0" presId="urn:microsoft.com/office/officeart/2005/8/layout/process1"/>
    <dgm:cxn modelId="{403F6900-C8EB-41C4-BE62-46DA459C205A}" type="presParOf" srcId="{877A7BD9-6DCD-4237-8683-E0ED0EA955EF}" destId="{39CC0BA4-7426-4AC3-B2CC-BFFEB226C43E}" srcOrd="0" destOrd="0" presId="urn:microsoft.com/office/officeart/2005/8/layout/process1"/>
    <dgm:cxn modelId="{E0B022D5-80E4-40DA-8EE9-523C3777947B}" type="presParOf" srcId="{9EDB2BC3-4FBE-46D6-AA2F-1CF6A0EADB70}" destId="{FDC66DFB-283F-418F-A510-2ACF02E9039B}" srcOrd="4" destOrd="0" presId="urn:microsoft.com/office/officeart/2005/8/layout/process1"/>
    <dgm:cxn modelId="{03EDDDCD-3D36-4721-9FFB-167439B7456D}" type="presParOf" srcId="{9EDB2BC3-4FBE-46D6-AA2F-1CF6A0EADB70}" destId="{064E7133-606E-4432-AA24-B9E6FAC27547}" srcOrd="5" destOrd="0" presId="urn:microsoft.com/office/officeart/2005/8/layout/process1"/>
    <dgm:cxn modelId="{F80EE6FD-43E3-46FD-8294-FFDA4A48AA72}" type="presParOf" srcId="{064E7133-606E-4432-AA24-B9E6FAC27547}" destId="{6BE11AC4-A2C2-4F9C-A47D-A2355C1053A0}" srcOrd="0" destOrd="0" presId="urn:microsoft.com/office/officeart/2005/8/layout/process1"/>
    <dgm:cxn modelId="{181FDB02-4AEA-477B-8131-75FF6897D0FE}" type="presParOf" srcId="{9EDB2BC3-4FBE-46D6-AA2F-1CF6A0EADB70}" destId="{4ECDC4C1-5D27-477F-B0DE-5C7EB8C1CB1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0C04C8-52F3-4D9E-8BE7-41A6349B5DF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5F70DB5-A406-49B8-93AF-445BEC0D3903}">
      <dgm:prSet/>
      <dgm:spPr/>
      <dgm:t>
        <a:bodyPr/>
        <a:lstStyle/>
        <a:p>
          <a:pPr algn="just"/>
          <a:r>
            <a:rPr lang="pl-PL" baseline="0" dirty="0"/>
            <a:t>ZAPEWNIENIE REALIZACJI ZADAŃ KIEROWNIKA I ORGANIZACJI – KIEROWNIK PRZEKAZUJE ZADANIA PODWŁADNEMU Z PRZEKONANIEM, ŻE WYKONA ON JE RÓWNIE DOBRZE, PRZYCZYNĄ JEST BRAK CZASU I WIELOŚĆ DECYZJI PODEJMOWANYCH PRZEZ KIEROWNIKA; POWODZENIE KIEROWNIKA I CAŁEJ ORGANIZACJI ZALEŻY OD TEGO, JAK DOBRZE PRACOWNICY WYKONAJĄ DELEGOWANE ZADANIA;</a:t>
          </a:r>
          <a:endParaRPr lang="pl-PL" dirty="0"/>
        </a:p>
      </dgm:t>
    </dgm:pt>
    <dgm:pt modelId="{4572475C-8360-468B-8A7C-0526BC61C4B5}" type="parTrans" cxnId="{711554F5-3C2E-47FF-B6F8-6DE3103D5AB8}">
      <dgm:prSet/>
      <dgm:spPr/>
      <dgm:t>
        <a:bodyPr/>
        <a:lstStyle/>
        <a:p>
          <a:endParaRPr lang="en-GB"/>
        </a:p>
      </dgm:t>
    </dgm:pt>
    <dgm:pt modelId="{769C6F58-DDF0-4C44-AEFD-5CE66EC174A0}" type="sibTrans" cxnId="{711554F5-3C2E-47FF-B6F8-6DE3103D5AB8}">
      <dgm:prSet/>
      <dgm:spPr/>
      <dgm:t>
        <a:bodyPr/>
        <a:lstStyle/>
        <a:p>
          <a:endParaRPr lang="en-GB"/>
        </a:p>
      </dgm:t>
    </dgm:pt>
    <dgm:pt modelId="{932B3D6E-3091-4B58-B212-71D0AC40ABC6}">
      <dgm:prSet/>
      <dgm:spPr/>
      <dgm:t>
        <a:bodyPr/>
        <a:lstStyle/>
        <a:p>
          <a:pPr algn="just"/>
          <a:r>
            <a:rPr lang="pl-PL" baseline="0" dirty="0"/>
            <a:t>PRZYCZYNIENIE SIĘ DO ROZWOJU PODWŁADNEGO – DELEGOWANIE ZADAŃ WSPIERAJĄCYCH ROZWÓJ PODWŁADNEGO POZWALA NA ZASPOKOJENIE POTRZEB SAMOREALIZACJI, UZNANIA, ODPOWIEDZIALNOŚCI, CO WZMACNIA MOTYWACJĘ I ZAANGAŻOWANIE;</a:t>
          </a:r>
          <a:endParaRPr lang="pl-PL" dirty="0"/>
        </a:p>
      </dgm:t>
    </dgm:pt>
    <dgm:pt modelId="{772AF085-91E5-4F54-80AF-B5C30063AA08}" type="parTrans" cxnId="{7CA2FCC7-CBF4-4580-8B31-EE16E8A05AB4}">
      <dgm:prSet/>
      <dgm:spPr/>
      <dgm:t>
        <a:bodyPr/>
        <a:lstStyle/>
        <a:p>
          <a:endParaRPr lang="en-GB"/>
        </a:p>
      </dgm:t>
    </dgm:pt>
    <dgm:pt modelId="{49B08B6A-7399-4410-9FD1-8012B4E92E4D}" type="sibTrans" cxnId="{7CA2FCC7-CBF4-4580-8B31-EE16E8A05AB4}">
      <dgm:prSet/>
      <dgm:spPr/>
      <dgm:t>
        <a:bodyPr/>
        <a:lstStyle/>
        <a:p>
          <a:endParaRPr lang="en-GB"/>
        </a:p>
      </dgm:t>
    </dgm:pt>
    <dgm:pt modelId="{2A349356-D7F6-40A9-9C28-6335B50DC7D0}">
      <dgm:prSet/>
      <dgm:spPr/>
      <dgm:t>
        <a:bodyPr/>
        <a:lstStyle/>
        <a:p>
          <a:pPr algn="just"/>
          <a:r>
            <a:rPr lang="pl-PL" baseline="0" dirty="0"/>
            <a:t>DOSTARCZENIE MOŻLIWOŚCI OCENY KOMPETENCJI I ZAANGAŻOWANIA PODWŁADNEGO;</a:t>
          </a:r>
          <a:endParaRPr lang="pl-PL" dirty="0"/>
        </a:p>
      </dgm:t>
    </dgm:pt>
    <dgm:pt modelId="{7BFF6CA9-1582-4690-ABA4-51FE23C7F5E5}" type="parTrans" cxnId="{FCDF0F90-09C4-4813-8C77-8FB73013CA66}">
      <dgm:prSet/>
      <dgm:spPr/>
      <dgm:t>
        <a:bodyPr/>
        <a:lstStyle/>
        <a:p>
          <a:endParaRPr lang="en-GB"/>
        </a:p>
      </dgm:t>
    </dgm:pt>
    <dgm:pt modelId="{866A1D27-6438-4D2B-872F-26F0C0A34E86}" type="sibTrans" cxnId="{FCDF0F90-09C4-4813-8C77-8FB73013CA66}">
      <dgm:prSet/>
      <dgm:spPr/>
      <dgm:t>
        <a:bodyPr/>
        <a:lstStyle/>
        <a:p>
          <a:endParaRPr lang="en-GB"/>
        </a:p>
      </dgm:t>
    </dgm:pt>
    <dgm:pt modelId="{FA5910B2-E297-450A-995F-BF273CE5CB69}">
      <dgm:prSet/>
      <dgm:spPr/>
      <dgm:t>
        <a:bodyPr/>
        <a:lstStyle/>
        <a:p>
          <a:pPr algn="just"/>
          <a:r>
            <a:rPr lang="pl-PL" baseline="0" dirty="0"/>
            <a:t>MOŻE POSŁUŻYĆ JAKO SPOSÓB SZKOLENIA I DOSKONALENIA PODWŁADNYCH – POZWALA NA SZKOLENIE W SPOSÓB CIĄGŁY.</a:t>
          </a:r>
          <a:endParaRPr lang="pl-PL" dirty="0"/>
        </a:p>
      </dgm:t>
    </dgm:pt>
    <dgm:pt modelId="{EE079CFC-82C6-4780-92DE-F8D2A87572B9}" type="parTrans" cxnId="{E8B8BD77-CF50-43CD-B0ED-A7DA17074C66}">
      <dgm:prSet/>
      <dgm:spPr/>
      <dgm:t>
        <a:bodyPr/>
        <a:lstStyle/>
        <a:p>
          <a:endParaRPr lang="en-GB"/>
        </a:p>
      </dgm:t>
    </dgm:pt>
    <dgm:pt modelId="{790BB0C5-9CDE-4DF0-8EC7-4E8E650FB228}" type="sibTrans" cxnId="{E8B8BD77-CF50-43CD-B0ED-A7DA17074C66}">
      <dgm:prSet/>
      <dgm:spPr/>
      <dgm:t>
        <a:bodyPr/>
        <a:lstStyle/>
        <a:p>
          <a:endParaRPr lang="en-GB"/>
        </a:p>
      </dgm:t>
    </dgm:pt>
    <dgm:pt modelId="{81A3C7F1-3E25-4CEC-972F-FD471ECC4277}" type="pres">
      <dgm:prSet presAssocID="{D90C04C8-52F3-4D9E-8BE7-41A6349B5DFF}" presName="linear" presStyleCnt="0">
        <dgm:presLayoutVars>
          <dgm:animLvl val="lvl"/>
          <dgm:resizeHandles val="exact"/>
        </dgm:presLayoutVars>
      </dgm:prSet>
      <dgm:spPr/>
    </dgm:pt>
    <dgm:pt modelId="{9273E2F9-39C6-4BD1-AABA-6CF344D38A66}" type="pres">
      <dgm:prSet presAssocID="{05F70DB5-A406-49B8-93AF-445BEC0D39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338907-96DF-4EA8-929D-0FEA512E6201}" type="pres">
      <dgm:prSet presAssocID="{769C6F58-DDF0-4C44-AEFD-5CE66EC174A0}" presName="spacer" presStyleCnt="0"/>
      <dgm:spPr/>
    </dgm:pt>
    <dgm:pt modelId="{EE14D217-5034-4283-8F38-89EA9449D840}" type="pres">
      <dgm:prSet presAssocID="{932B3D6E-3091-4B58-B212-71D0AC40AB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2F23D5-AC4F-45B6-8055-19CB5BAA0672}" type="pres">
      <dgm:prSet presAssocID="{49B08B6A-7399-4410-9FD1-8012B4E92E4D}" presName="spacer" presStyleCnt="0"/>
      <dgm:spPr/>
    </dgm:pt>
    <dgm:pt modelId="{0C39D638-87C9-4235-9F67-59BE6C4CE51E}" type="pres">
      <dgm:prSet presAssocID="{2A349356-D7F6-40A9-9C28-6335B50DC7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B4EBC5-4AC4-478C-ADC4-D2E3D9F8447D}" type="pres">
      <dgm:prSet presAssocID="{866A1D27-6438-4D2B-872F-26F0C0A34E86}" presName="spacer" presStyleCnt="0"/>
      <dgm:spPr/>
    </dgm:pt>
    <dgm:pt modelId="{10F1D67D-EAD3-43C6-92B5-64C6606C874D}" type="pres">
      <dgm:prSet presAssocID="{FA5910B2-E297-450A-995F-BF273CE5CB6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587420C-048D-40C1-97A2-633BA150776F}" type="presOf" srcId="{D90C04C8-52F3-4D9E-8BE7-41A6349B5DFF}" destId="{81A3C7F1-3E25-4CEC-972F-FD471ECC4277}" srcOrd="0" destOrd="0" presId="urn:microsoft.com/office/officeart/2005/8/layout/vList2"/>
    <dgm:cxn modelId="{BB0D5016-097F-491B-A0C9-0A43E83C7EC7}" type="presOf" srcId="{2A349356-D7F6-40A9-9C28-6335B50DC7D0}" destId="{0C39D638-87C9-4235-9F67-59BE6C4CE51E}" srcOrd="0" destOrd="0" presId="urn:microsoft.com/office/officeart/2005/8/layout/vList2"/>
    <dgm:cxn modelId="{8369935B-A4C4-4973-8FE5-679A6F860DA8}" type="presOf" srcId="{932B3D6E-3091-4B58-B212-71D0AC40ABC6}" destId="{EE14D217-5034-4283-8F38-89EA9449D840}" srcOrd="0" destOrd="0" presId="urn:microsoft.com/office/officeart/2005/8/layout/vList2"/>
    <dgm:cxn modelId="{E8B8BD77-CF50-43CD-B0ED-A7DA17074C66}" srcId="{D90C04C8-52F3-4D9E-8BE7-41A6349B5DFF}" destId="{FA5910B2-E297-450A-995F-BF273CE5CB69}" srcOrd="3" destOrd="0" parTransId="{EE079CFC-82C6-4780-92DE-F8D2A87572B9}" sibTransId="{790BB0C5-9CDE-4DF0-8EC7-4E8E650FB228}"/>
    <dgm:cxn modelId="{FCDF0F90-09C4-4813-8C77-8FB73013CA66}" srcId="{D90C04C8-52F3-4D9E-8BE7-41A6349B5DFF}" destId="{2A349356-D7F6-40A9-9C28-6335B50DC7D0}" srcOrd="2" destOrd="0" parTransId="{7BFF6CA9-1582-4690-ABA4-51FE23C7F5E5}" sibTransId="{866A1D27-6438-4D2B-872F-26F0C0A34E86}"/>
    <dgm:cxn modelId="{7CA2FCC7-CBF4-4580-8B31-EE16E8A05AB4}" srcId="{D90C04C8-52F3-4D9E-8BE7-41A6349B5DFF}" destId="{932B3D6E-3091-4B58-B212-71D0AC40ABC6}" srcOrd="1" destOrd="0" parTransId="{772AF085-91E5-4F54-80AF-B5C30063AA08}" sibTransId="{49B08B6A-7399-4410-9FD1-8012B4E92E4D}"/>
    <dgm:cxn modelId="{70CA17E2-036B-46AB-A364-767F1EB39755}" type="presOf" srcId="{05F70DB5-A406-49B8-93AF-445BEC0D3903}" destId="{9273E2F9-39C6-4BD1-AABA-6CF344D38A66}" srcOrd="0" destOrd="0" presId="urn:microsoft.com/office/officeart/2005/8/layout/vList2"/>
    <dgm:cxn modelId="{711554F5-3C2E-47FF-B6F8-6DE3103D5AB8}" srcId="{D90C04C8-52F3-4D9E-8BE7-41A6349B5DFF}" destId="{05F70DB5-A406-49B8-93AF-445BEC0D3903}" srcOrd="0" destOrd="0" parTransId="{4572475C-8360-468B-8A7C-0526BC61C4B5}" sibTransId="{769C6F58-DDF0-4C44-AEFD-5CE66EC174A0}"/>
    <dgm:cxn modelId="{62B625FF-70E3-4896-A531-C5CB914DBDCE}" type="presOf" srcId="{FA5910B2-E297-450A-995F-BF273CE5CB69}" destId="{10F1D67D-EAD3-43C6-92B5-64C6606C874D}" srcOrd="0" destOrd="0" presId="urn:microsoft.com/office/officeart/2005/8/layout/vList2"/>
    <dgm:cxn modelId="{09A26452-438F-4EE8-AB40-390CDC901AAF}" type="presParOf" srcId="{81A3C7F1-3E25-4CEC-972F-FD471ECC4277}" destId="{9273E2F9-39C6-4BD1-AABA-6CF344D38A66}" srcOrd="0" destOrd="0" presId="urn:microsoft.com/office/officeart/2005/8/layout/vList2"/>
    <dgm:cxn modelId="{3871CD4A-E997-4F2C-B53B-8734397B539D}" type="presParOf" srcId="{81A3C7F1-3E25-4CEC-972F-FD471ECC4277}" destId="{42338907-96DF-4EA8-929D-0FEA512E6201}" srcOrd="1" destOrd="0" presId="urn:microsoft.com/office/officeart/2005/8/layout/vList2"/>
    <dgm:cxn modelId="{57DD63B7-30CD-4F35-A084-F7DA89186EDD}" type="presParOf" srcId="{81A3C7F1-3E25-4CEC-972F-FD471ECC4277}" destId="{EE14D217-5034-4283-8F38-89EA9449D840}" srcOrd="2" destOrd="0" presId="urn:microsoft.com/office/officeart/2005/8/layout/vList2"/>
    <dgm:cxn modelId="{46CECC39-5EEA-4B66-A706-E1E8ADBC3935}" type="presParOf" srcId="{81A3C7F1-3E25-4CEC-972F-FD471ECC4277}" destId="{192F23D5-AC4F-45B6-8055-19CB5BAA0672}" srcOrd="3" destOrd="0" presId="urn:microsoft.com/office/officeart/2005/8/layout/vList2"/>
    <dgm:cxn modelId="{D3218A31-0E0C-484E-9B53-0150933E733F}" type="presParOf" srcId="{81A3C7F1-3E25-4CEC-972F-FD471ECC4277}" destId="{0C39D638-87C9-4235-9F67-59BE6C4CE51E}" srcOrd="4" destOrd="0" presId="urn:microsoft.com/office/officeart/2005/8/layout/vList2"/>
    <dgm:cxn modelId="{3009609E-3898-4E1E-A2BE-AA66B6AACEA1}" type="presParOf" srcId="{81A3C7F1-3E25-4CEC-972F-FD471ECC4277}" destId="{EAB4EBC5-4AC4-478C-ADC4-D2E3D9F8447D}" srcOrd="5" destOrd="0" presId="urn:microsoft.com/office/officeart/2005/8/layout/vList2"/>
    <dgm:cxn modelId="{CFEC036E-9BE0-4F91-A490-0516FF6BADA9}" type="presParOf" srcId="{81A3C7F1-3E25-4CEC-972F-FD471ECC4277}" destId="{10F1D67D-EAD3-43C6-92B5-64C6606C87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B94238-A96E-4444-9627-E82B2C1EFB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AC7A7B-0A20-4ECD-8CAF-F2B6849F16DF}">
      <dgm:prSet/>
      <dgm:spPr/>
      <dgm:t>
        <a:bodyPr/>
        <a:lstStyle/>
        <a:p>
          <a:r>
            <a:rPr lang="pl-PL" baseline="0"/>
            <a:t>CECHY KONSULTINGU</a:t>
          </a:r>
          <a:endParaRPr lang="pl-PL"/>
        </a:p>
      </dgm:t>
    </dgm:pt>
    <dgm:pt modelId="{DE0D7452-2753-4361-AEA0-D09515BF4D19}" type="parTrans" cxnId="{190F6C8B-B92C-45F4-8568-489CE23A1E71}">
      <dgm:prSet/>
      <dgm:spPr/>
      <dgm:t>
        <a:bodyPr/>
        <a:lstStyle/>
        <a:p>
          <a:endParaRPr lang="en-GB"/>
        </a:p>
      </dgm:t>
    </dgm:pt>
    <dgm:pt modelId="{37DEC654-C1A2-4C5D-8FE1-8FAE9DB42EE5}" type="sibTrans" cxnId="{190F6C8B-B92C-45F4-8568-489CE23A1E71}">
      <dgm:prSet/>
      <dgm:spPr/>
      <dgm:t>
        <a:bodyPr/>
        <a:lstStyle/>
        <a:p>
          <a:endParaRPr lang="en-GB"/>
        </a:p>
      </dgm:t>
    </dgm:pt>
    <dgm:pt modelId="{CB269FD5-23EC-4097-8E56-7E82DD0DC6D4}">
      <dgm:prSet/>
      <dgm:spPr/>
      <dgm:t>
        <a:bodyPr/>
        <a:lstStyle/>
        <a:p>
          <a:r>
            <a:rPr lang="pl-PL" baseline="0" dirty="0"/>
            <a:t>1. PROFESJONALNA POMOC DLA KIEROWNIKÓW-PRAKTYKÓW</a:t>
          </a:r>
          <a:endParaRPr lang="pl-PL" dirty="0"/>
        </a:p>
      </dgm:t>
    </dgm:pt>
    <dgm:pt modelId="{C1AEE741-9FBC-4AB7-8D6D-D6AF6738D8F7}" type="parTrans" cxnId="{D8857DB8-F088-4E99-91B1-2DAA463FD82F}">
      <dgm:prSet/>
      <dgm:spPr/>
      <dgm:t>
        <a:bodyPr/>
        <a:lstStyle/>
        <a:p>
          <a:endParaRPr lang="en-GB"/>
        </a:p>
      </dgm:t>
    </dgm:pt>
    <dgm:pt modelId="{3A3F91D0-B457-41BF-A8F6-1B5AB0DCA075}" type="sibTrans" cxnId="{D8857DB8-F088-4E99-91B1-2DAA463FD82F}">
      <dgm:prSet/>
      <dgm:spPr/>
      <dgm:t>
        <a:bodyPr/>
        <a:lstStyle/>
        <a:p>
          <a:endParaRPr lang="en-GB"/>
        </a:p>
      </dgm:t>
    </dgm:pt>
    <dgm:pt modelId="{352B1C1D-68AB-4196-97DD-F19B99A28E2A}">
      <dgm:prSet/>
      <dgm:spPr/>
      <dgm:t>
        <a:bodyPr/>
        <a:lstStyle/>
        <a:p>
          <a:r>
            <a:rPr lang="pl-PL" baseline="0" dirty="0"/>
            <a:t>2. USŁUGA DORADCZA</a:t>
          </a:r>
          <a:endParaRPr lang="pl-PL" dirty="0"/>
        </a:p>
      </dgm:t>
    </dgm:pt>
    <dgm:pt modelId="{F64E3ABF-66A3-49D6-B896-FDAD714FB854}" type="parTrans" cxnId="{05A962DC-6E14-4E9B-AE1A-AB044B8B265E}">
      <dgm:prSet/>
      <dgm:spPr/>
      <dgm:t>
        <a:bodyPr/>
        <a:lstStyle/>
        <a:p>
          <a:endParaRPr lang="en-GB"/>
        </a:p>
      </dgm:t>
    </dgm:pt>
    <dgm:pt modelId="{E7C2A09B-0BAB-4E9E-819B-AC20448D333E}" type="sibTrans" cxnId="{05A962DC-6E14-4E9B-AE1A-AB044B8B265E}">
      <dgm:prSet/>
      <dgm:spPr/>
      <dgm:t>
        <a:bodyPr/>
        <a:lstStyle/>
        <a:p>
          <a:endParaRPr lang="en-GB"/>
        </a:p>
      </dgm:t>
    </dgm:pt>
    <dgm:pt modelId="{1F5A80F5-9F70-4A1A-896A-E343F556148D}">
      <dgm:prSet/>
      <dgm:spPr/>
      <dgm:t>
        <a:bodyPr/>
        <a:lstStyle/>
        <a:p>
          <a:r>
            <a:rPr lang="pl-PL" baseline="0" dirty="0"/>
            <a:t>3. USŁUGA NIEZALEŻNA</a:t>
          </a:r>
          <a:endParaRPr lang="pl-PL" dirty="0"/>
        </a:p>
      </dgm:t>
    </dgm:pt>
    <dgm:pt modelId="{1C529368-E4CB-4B50-9774-C9071EB13D59}" type="parTrans" cxnId="{61E775C3-D231-4B5E-9895-418FAE1B7EA7}">
      <dgm:prSet/>
      <dgm:spPr/>
      <dgm:t>
        <a:bodyPr/>
        <a:lstStyle/>
        <a:p>
          <a:endParaRPr lang="en-GB"/>
        </a:p>
      </dgm:t>
    </dgm:pt>
    <dgm:pt modelId="{7BDEA1C7-F4EF-4E78-A733-ED694D4D9653}" type="sibTrans" cxnId="{61E775C3-D231-4B5E-9895-418FAE1B7EA7}">
      <dgm:prSet/>
      <dgm:spPr/>
      <dgm:t>
        <a:bodyPr/>
        <a:lstStyle/>
        <a:p>
          <a:endParaRPr lang="en-GB"/>
        </a:p>
      </dgm:t>
    </dgm:pt>
    <dgm:pt modelId="{86054507-05A0-4A2C-A0C8-EB3C2E74697C}" type="pres">
      <dgm:prSet presAssocID="{CBB94238-A96E-4444-9627-E82B2C1EFB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5294A2-5471-46FD-AC41-63FCC73DC1E3}" type="pres">
      <dgm:prSet presAssocID="{DDAC7A7B-0A20-4ECD-8CAF-F2B6849F16DF}" presName="hierRoot1" presStyleCnt="0">
        <dgm:presLayoutVars>
          <dgm:hierBranch val="init"/>
        </dgm:presLayoutVars>
      </dgm:prSet>
      <dgm:spPr/>
    </dgm:pt>
    <dgm:pt modelId="{786999AB-06B8-47D1-B6BE-B2A60F00B00F}" type="pres">
      <dgm:prSet presAssocID="{DDAC7A7B-0A20-4ECD-8CAF-F2B6849F16DF}" presName="rootComposite1" presStyleCnt="0"/>
      <dgm:spPr/>
    </dgm:pt>
    <dgm:pt modelId="{49EF6A5B-168C-4554-963F-4E80E39AD9EA}" type="pres">
      <dgm:prSet presAssocID="{DDAC7A7B-0A20-4ECD-8CAF-F2B6849F16DF}" presName="rootText1" presStyleLbl="node0" presStyleIdx="0" presStyleCnt="1">
        <dgm:presLayoutVars>
          <dgm:chPref val="3"/>
        </dgm:presLayoutVars>
      </dgm:prSet>
      <dgm:spPr/>
    </dgm:pt>
    <dgm:pt modelId="{C60368D2-EBA4-4FE1-BFE1-BD5AC31540CA}" type="pres">
      <dgm:prSet presAssocID="{DDAC7A7B-0A20-4ECD-8CAF-F2B6849F16DF}" presName="rootConnector1" presStyleLbl="node1" presStyleIdx="0" presStyleCnt="0"/>
      <dgm:spPr/>
    </dgm:pt>
    <dgm:pt modelId="{5F05A8A5-F21C-4EBC-8698-66A50A7E10E2}" type="pres">
      <dgm:prSet presAssocID="{DDAC7A7B-0A20-4ECD-8CAF-F2B6849F16DF}" presName="hierChild2" presStyleCnt="0"/>
      <dgm:spPr/>
    </dgm:pt>
    <dgm:pt modelId="{EA2AFDE5-9A61-473F-B2B8-48B0B7F7DA80}" type="pres">
      <dgm:prSet presAssocID="{C1AEE741-9FBC-4AB7-8D6D-D6AF6738D8F7}" presName="Name37" presStyleLbl="parChTrans1D2" presStyleIdx="0" presStyleCnt="3"/>
      <dgm:spPr/>
    </dgm:pt>
    <dgm:pt modelId="{5E8A9FC1-4DA8-4DD9-8832-82E1CB687E42}" type="pres">
      <dgm:prSet presAssocID="{CB269FD5-23EC-4097-8E56-7E82DD0DC6D4}" presName="hierRoot2" presStyleCnt="0">
        <dgm:presLayoutVars>
          <dgm:hierBranch val="init"/>
        </dgm:presLayoutVars>
      </dgm:prSet>
      <dgm:spPr/>
    </dgm:pt>
    <dgm:pt modelId="{D1D2A3D7-0962-414B-BB2C-6694B2384B0D}" type="pres">
      <dgm:prSet presAssocID="{CB269FD5-23EC-4097-8E56-7E82DD0DC6D4}" presName="rootComposite" presStyleCnt="0"/>
      <dgm:spPr/>
    </dgm:pt>
    <dgm:pt modelId="{5F7CDCF7-AEA8-41A4-BF37-9815CF5AC93A}" type="pres">
      <dgm:prSet presAssocID="{CB269FD5-23EC-4097-8E56-7E82DD0DC6D4}" presName="rootText" presStyleLbl="node2" presStyleIdx="0" presStyleCnt="3">
        <dgm:presLayoutVars>
          <dgm:chPref val="3"/>
        </dgm:presLayoutVars>
      </dgm:prSet>
      <dgm:spPr/>
    </dgm:pt>
    <dgm:pt modelId="{25A5D8F7-5BAB-4C5F-9B48-8AD02857D642}" type="pres">
      <dgm:prSet presAssocID="{CB269FD5-23EC-4097-8E56-7E82DD0DC6D4}" presName="rootConnector" presStyleLbl="node2" presStyleIdx="0" presStyleCnt="3"/>
      <dgm:spPr/>
    </dgm:pt>
    <dgm:pt modelId="{2958C854-EB6F-4095-95C5-3FF01F83C554}" type="pres">
      <dgm:prSet presAssocID="{CB269FD5-23EC-4097-8E56-7E82DD0DC6D4}" presName="hierChild4" presStyleCnt="0"/>
      <dgm:spPr/>
    </dgm:pt>
    <dgm:pt modelId="{89FCA587-AF18-4DB9-B89A-063963214EB4}" type="pres">
      <dgm:prSet presAssocID="{CB269FD5-23EC-4097-8E56-7E82DD0DC6D4}" presName="hierChild5" presStyleCnt="0"/>
      <dgm:spPr/>
    </dgm:pt>
    <dgm:pt modelId="{A9EB867D-1E11-4865-86D9-3E88FFCE2E80}" type="pres">
      <dgm:prSet presAssocID="{F64E3ABF-66A3-49D6-B896-FDAD714FB854}" presName="Name37" presStyleLbl="parChTrans1D2" presStyleIdx="1" presStyleCnt="3"/>
      <dgm:spPr/>
    </dgm:pt>
    <dgm:pt modelId="{C503C19B-4C5C-4D12-BB51-455885AD86E0}" type="pres">
      <dgm:prSet presAssocID="{352B1C1D-68AB-4196-97DD-F19B99A28E2A}" presName="hierRoot2" presStyleCnt="0">
        <dgm:presLayoutVars>
          <dgm:hierBranch val="init"/>
        </dgm:presLayoutVars>
      </dgm:prSet>
      <dgm:spPr/>
    </dgm:pt>
    <dgm:pt modelId="{9B735690-B41C-4001-B7E1-3DF650003AAD}" type="pres">
      <dgm:prSet presAssocID="{352B1C1D-68AB-4196-97DD-F19B99A28E2A}" presName="rootComposite" presStyleCnt="0"/>
      <dgm:spPr/>
    </dgm:pt>
    <dgm:pt modelId="{F92F906A-D975-4344-89B0-2206420B5C15}" type="pres">
      <dgm:prSet presAssocID="{352B1C1D-68AB-4196-97DD-F19B99A28E2A}" presName="rootText" presStyleLbl="node2" presStyleIdx="1" presStyleCnt="3">
        <dgm:presLayoutVars>
          <dgm:chPref val="3"/>
        </dgm:presLayoutVars>
      </dgm:prSet>
      <dgm:spPr/>
    </dgm:pt>
    <dgm:pt modelId="{1AEA2D12-DA23-479C-9F76-8AA0C53D0FEF}" type="pres">
      <dgm:prSet presAssocID="{352B1C1D-68AB-4196-97DD-F19B99A28E2A}" presName="rootConnector" presStyleLbl="node2" presStyleIdx="1" presStyleCnt="3"/>
      <dgm:spPr/>
    </dgm:pt>
    <dgm:pt modelId="{1FFB3A5B-9FEF-44B8-92E4-65E83BAB2666}" type="pres">
      <dgm:prSet presAssocID="{352B1C1D-68AB-4196-97DD-F19B99A28E2A}" presName="hierChild4" presStyleCnt="0"/>
      <dgm:spPr/>
    </dgm:pt>
    <dgm:pt modelId="{E0DA780F-159E-4099-AF98-D2902DF99226}" type="pres">
      <dgm:prSet presAssocID="{352B1C1D-68AB-4196-97DD-F19B99A28E2A}" presName="hierChild5" presStyleCnt="0"/>
      <dgm:spPr/>
    </dgm:pt>
    <dgm:pt modelId="{2B46CB11-B2FA-4C0C-AAD2-689878B57EF2}" type="pres">
      <dgm:prSet presAssocID="{1C529368-E4CB-4B50-9774-C9071EB13D59}" presName="Name37" presStyleLbl="parChTrans1D2" presStyleIdx="2" presStyleCnt="3"/>
      <dgm:spPr/>
    </dgm:pt>
    <dgm:pt modelId="{F1EE1A74-3936-47D5-9C76-7E64326309E9}" type="pres">
      <dgm:prSet presAssocID="{1F5A80F5-9F70-4A1A-896A-E343F556148D}" presName="hierRoot2" presStyleCnt="0">
        <dgm:presLayoutVars>
          <dgm:hierBranch val="init"/>
        </dgm:presLayoutVars>
      </dgm:prSet>
      <dgm:spPr/>
    </dgm:pt>
    <dgm:pt modelId="{A27FEAA2-15BB-4A71-AE28-755372F717AA}" type="pres">
      <dgm:prSet presAssocID="{1F5A80F5-9F70-4A1A-896A-E343F556148D}" presName="rootComposite" presStyleCnt="0"/>
      <dgm:spPr/>
    </dgm:pt>
    <dgm:pt modelId="{A1836517-33F0-42C9-A220-442AA97C6374}" type="pres">
      <dgm:prSet presAssocID="{1F5A80F5-9F70-4A1A-896A-E343F556148D}" presName="rootText" presStyleLbl="node2" presStyleIdx="2" presStyleCnt="3">
        <dgm:presLayoutVars>
          <dgm:chPref val="3"/>
        </dgm:presLayoutVars>
      </dgm:prSet>
      <dgm:spPr/>
    </dgm:pt>
    <dgm:pt modelId="{CAAD6BC3-8423-4587-BAC5-AAA7AC4DBBAF}" type="pres">
      <dgm:prSet presAssocID="{1F5A80F5-9F70-4A1A-896A-E343F556148D}" presName="rootConnector" presStyleLbl="node2" presStyleIdx="2" presStyleCnt="3"/>
      <dgm:spPr/>
    </dgm:pt>
    <dgm:pt modelId="{D74E497B-862A-4543-9D6A-9985F71FDCA2}" type="pres">
      <dgm:prSet presAssocID="{1F5A80F5-9F70-4A1A-896A-E343F556148D}" presName="hierChild4" presStyleCnt="0"/>
      <dgm:spPr/>
    </dgm:pt>
    <dgm:pt modelId="{B147E8B2-BE3B-4292-AAA0-96CF20F063E2}" type="pres">
      <dgm:prSet presAssocID="{1F5A80F5-9F70-4A1A-896A-E343F556148D}" presName="hierChild5" presStyleCnt="0"/>
      <dgm:spPr/>
    </dgm:pt>
    <dgm:pt modelId="{D79FE9C3-2BEC-4D3C-A716-15FAF026080C}" type="pres">
      <dgm:prSet presAssocID="{DDAC7A7B-0A20-4ECD-8CAF-F2B6849F16DF}" presName="hierChild3" presStyleCnt="0"/>
      <dgm:spPr/>
    </dgm:pt>
  </dgm:ptLst>
  <dgm:cxnLst>
    <dgm:cxn modelId="{7FACA010-2530-4EEB-B4B5-3DC0F698C38B}" type="presOf" srcId="{DDAC7A7B-0A20-4ECD-8CAF-F2B6849F16DF}" destId="{49EF6A5B-168C-4554-963F-4E80E39AD9EA}" srcOrd="0" destOrd="0" presId="urn:microsoft.com/office/officeart/2005/8/layout/orgChart1"/>
    <dgm:cxn modelId="{811A9D1C-E500-46B1-AC45-261650FBCFDC}" type="presOf" srcId="{CBB94238-A96E-4444-9627-E82B2C1EFB78}" destId="{86054507-05A0-4A2C-A0C8-EB3C2E74697C}" srcOrd="0" destOrd="0" presId="urn:microsoft.com/office/officeart/2005/8/layout/orgChart1"/>
    <dgm:cxn modelId="{70D0A71D-8C0E-4028-A17A-02138D2E1609}" type="presOf" srcId="{1F5A80F5-9F70-4A1A-896A-E343F556148D}" destId="{CAAD6BC3-8423-4587-BAC5-AAA7AC4DBBAF}" srcOrd="1" destOrd="0" presId="urn:microsoft.com/office/officeart/2005/8/layout/orgChart1"/>
    <dgm:cxn modelId="{02898E1E-C6A1-4124-8588-BC7D75B78641}" type="presOf" srcId="{352B1C1D-68AB-4196-97DD-F19B99A28E2A}" destId="{1AEA2D12-DA23-479C-9F76-8AA0C53D0FEF}" srcOrd="1" destOrd="0" presId="urn:microsoft.com/office/officeart/2005/8/layout/orgChart1"/>
    <dgm:cxn modelId="{C5D4E831-E7EA-4223-ADBE-63D4149DE95B}" type="presOf" srcId="{CB269FD5-23EC-4097-8E56-7E82DD0DC6D4}" destId="{25A5D8F7-5BAB-4C5F-9B48-8AD02857D642}" srcOrd="1" destOrd="0" presId="urn:microsoft.com/office/officeart/2005/8/layout/orgChart1"/>
    <dgm:cxn modelId="{B852A134-CD0C-4DE6-BAAF-D1A7ABF58198}" type="presOf" srcId="{F64E3ABF-66A3-49D6-B896-FDAD714FB854}" destId="{A9EB867D-1E11-4865-86D9-3E88FFCE2E80}" srcOrd="0" destOrd="0" presId="urn:microsoft.com/office/officeart/2005/8/layout/orgChart1"/>
    <dgm:cxn modelId="{69F1804C-99B4-449D-9F0C-EF1A1E27AB60}" type="presOf" srcId="{1F5A80F5-9F70-4A1A-896A-E343F556148D}" destId="{A1836517-33F0-42C9-A220-442AA97C6374}" srcOrd="0" destOrd="0" presId="urn:microsoft.com/office/officeart/2005/8/layout/orgChart1"/>
    <dgm:cxn modelId="{190F6C8B-B92C-45F4-8568-489CE23A1E71}" srcId="{CBB94238-A96E-4444-9627-E82B2C1EFB78}" destId="{DDAC7A7B-0A20-4ECD-8CAF-F2B6849F16DF}" srcOrd="0" destOrd="0" parTransId="{DE0D7452-2753-4361-AEA0-D09515BF4D19}" sibTransId="{37DEC654-C1A2-4C5D-8FE1-8FAE9DB42EE5}"/>
    <dgm:cxn modelId="{D892859B-6621-4A1A-BA75-716B358C8317}" type="presOf" srcId="{DDAC7A7B-0A20-4ECD-8CAF-F2B6849F16DF}" destId="{C60368D2-EBA4-4FE1-BFE1-BD5AC31540CA}" srcOrd="1" destOrd="0" presId="urn:microsoft.com/office/officeart/2005/8/layout/orgChart1"/>
    <dgm:cxn modelId="{35C4749C-5AEF-4EE8-8DB5-3B276CC61548}" type="presOf" srcId="{1C529368-E4CB-4B50-9774-C9071EB13D59}" destId="{2B46CB11-B2FA-4C0C-AAD2-689878B57EF2}" srcOrd="0" destOrd="0" presId="urn:microsoft.com/office/officeart/2005/8/layout/orgChart1"/>
    <dgm:cxn modelId="{D8857DB8-F088-4E99-91B1-2DAA463FD82F}" srcId="{DDAC7A7B-0A20-4ECD-8CAF-F2B6849F16DF}" destId="{CB269FD5-23EC-4097-8E56-7E82DD0DC6D4}" srcOrd="0" destOrd="0" parTransId="{C1AEE741-9FBC-4AB7-8D6D-D6AF6738D8F7}" sibTransId="{3A3F91D0-B457-41BF-A8F6-1B5AB0DCA075}"/>
    <dgm:cxn modelId="{61E775C3-D231-4B5E-9895-418FAE1B7EA7}" srcId="{DDAC7A7B-0A20-4ECD-8CAF-F2B6849F16DF}" destId="{1F5A80F5-9F70-4A1A-896A-E343F556148D}" srcOrd="2" destOrd="0" parTransId="{1C529368-E4CB-4B50-9774-C9071EB13D59}" sibTransId="{7BDEA1C7-F4EF-4E78-A733-ED694D4D9653}"/>
    <dgm:cxn modelId="{D01C83CB-B9C8-4D43-A975-ED2B8FDD1EFF}" type="presOf" srcId="{CB269FD5-23EC-4097-8E56-7E82DD0DC6D4}" destId="{5F7CDCF7-AEA8-41A4-BF37-9815CF5AC93A}" srcOrd="0" destOrd="0" presId="urn:microsoft.com/office/officeart/2005/8/layout/orgChart1"/>
    <dgm:cxn modelId="{05A962DC-6E14-4E9B-AE1A-AB044B8B265E}" srcId="{DDAC7A7B-0A20-4ECD-8CAF-F2B6849F16DF}" destId="{352B1C1D-68AB-4196-97DD-F19B99A28E2A}" srcOrd="1" destOrd="0" parTransId="{F64E3ABF-66A3-49D6-B896-FDAD714FB854}" sibTransId="{E7C2A09B-0BAB-4E9E-819B-AC20448D333E}"/>
    <dgm:cxn modelId="{F7F3A9EE-626B-4E12-A8D5-7D0CE7787EE0}" type="presOf" srcId="{352B1C1D-68AB-4196-97DD-F19B99A28E2A}" destId="{F92F906A-D975-4344-89B0-2206420B5C15}" srcOrd="0" destOrd="0" presId="urn:microsoft.com/office/officeart/2005/8/layout/orgChart1"/>
    <dgm:cxn modelId="{23C156F1-7E98-4331-85F6-0C5EC3E18F69}" type="presOf" srcId="{C1AEE741-9FBC-4AB7-8D6D-D6AF6738D8F7}" destId="{EA2AFDE5-9A61-473F-B2B8-48B0B7F7DA80}" srcOrd="0" destOrd="0" presId="urn:microsoft.com/office/officeart/2005/8/layout/orgChart1"/>
    <dgm:cxn modelId="{72DB0BB6-0C71-4DA8-BB8E-C27B1A9F6EA4}" type="presParOf" srcId="{86054507-05A0-4A2C-A0C8-EB3C2E74697C}" destId="{DC5294A2-5471-46FD-AC41-63FCC73DC1E3}" srcOrd="0" destOrd="0" presId="urn:microsoft.com/office/officeart/2005/8/layout/orgChart1"/>
    <dgm:cxn modelId="{2E2E1BB5-8CF0-45C5-9558-847F57C1093B}" type="presParOf" srcId="{DC5294A2-5471-46FD-AC41-63FCC73DC1E3}" destId="{786999AB-06B8-47D1-B6BE-B2A60F00B00F}" srcOrd="0" destOrd="0" presId="urn:microsoft.com/office/officeart/2005/8/layout/orgChart1"/>
    <dgm:cxn modelId="{F78AA4C9-195F-4425-A468-649C0E799DA7}" type="presParOf" srcId="{786999AB-06B8-47D1-B6BE-B2A60F00B00F}" destId="{49EF6A5B-168C-4554-963F-4E80E39AD9EA}" srcOrd="0" destOrd="0" presId="urn:microsoft.com/office/officeart/2005/8/layout/orgChart1"/>
    <dgm:cxn modelId="{BB1A8A2A-A3AA-471C-9603-1476A8B3D11C}" type="presParOf" srcId="{786999AB-06B8-47D1-B6BE-B2A60F00B00F}" destId="{C60368D2-EBA4-4FE1-BFE1-BD5AC31540CA}" srcOrd="1" destOrd="0" presId="urn:microsoft.com/office/officeart/2005/8/layout/orgChart1"/>
    <dgm:cxn modelId="{60F15591-C462-4080-B28A-6395B4271202}" type="presParOf" srcId="{DC5294A2-5471-46FD-AC41-63FCC73DC1E3}" destId="{5F05A8A5-F21C-4EBC-8698-66A50A7E10E2}" srcOrd="1" destOrd="0" presId="urn:microsoft.com/office/officeart/2005/8/layout/orgChart1"/>
    <dgm:cxn modelId="{D0C34DE2-E923-45B9-8599-7D0801DB8000}" type="presParOf" srcId="{5F05A8A5-F21C-4EBC-8698-66A50A7E10E2}" destId="{EA2AFDE5-9A61-473F-B2B8-48B0B7F7DA80}" srcOrd="0" destOrd="0" presId="urn:microsoft.com/office/officeart/2005/8/layout/orgChart1"/>
    <dgm:cxn modelId="{33CCAF26-7068-48A9-86F2-9365186A3DF4}" type="presParOf" srcId="{5F05A8A5-F21C-4EBC-8698-66A50A7E10E2}" destId="{5E8A9FC1-4DA8-4DD9-8832-82E1CB687E42}" srcOrd="1" destOrd="0" presId="urn:microsoft.com/office/officeart/2005/8/layout/orgChart1"/>
    <dgm:cxn modelId="{A89C36D0-1A1D-4B7E-816D-8EC0EAAEC344}" type="presParOf" srcId="{5E8A9FC1-4DA8-4DD9-8832-82E1CB687E42}" destId="{D1D2A3D7-0962-414B-BB2C-6694B2384B0D}" srcOrd="0" destOrd="0" presId="urn:microsoft.com/office/officeart/2005/8/layout/orgChart1"/>
    <dgm:cxn modelId="{643BB04C-979C-47AF-BE95-9E4E9F048339}" type="presParOf" srcId="{D1D2A3D7-0962-414B-BB2C-6694B2384B0D}" destId="{5F7CDCF7-AEA8-41A4-BF37-9815CF5AC93A}" srcOrd="0" destOrd="0" presId="urn:microsoft.com/office/officeart/2005/8/layout/orgChart1"/>
    <dgm:cxn modelId="{B91608C3-5119-4403-BE66-4FEA5D259588}" type="presParOf" srcId="{D1D2A3D7-0962-414B-BB2C-6694B2384B0D}" destId="{25A5D8F7-5BAB-4C5F-9B48-8AD02857D642}" srcOrd="1" destOrd="0" presId="urn:microsoft.com/office/officeart/2005/8/layout/orgChart1"/>
    <dgm:cxn modelId="{ACC7DAD0-B12E-4D06-96E1-B533135C90E1}" type="presParOf" srcId="{5E8A9FC1-4DA8-4DD9-8832-82E1CB687E42}" destId="{2958C854-EB6F-4095-95C5-3FF01F83C554}" srcOrd="1" destOrd="0" presId="urn:microsoft.com/office/officeart/2005/8/layout/orgChart1"/>
    <dgm:cxn modelId="{B3A2AF9A-A098-4C11-A81A-CB9EA9662D06}" type="presParOf" srcId="{5E8A9FC1-4DA8-4DD9-8832-82E1CB687E42}" destId="{89FCA587-AF18-4DB9-B89A-063963214EB4}" srcOrd="2" destOrd="0" presId="urn:microsoft.com/office/officeart/2005/8/layout/orgChart1"/>
    <dgm:cxn modelId="{034FB802-601F-4452-92C7-70F9876C857B}" type="presParOf" srcId="{5F05A8A5-F21C-4EBC-8698-66A50A7E10E2}" destId="{A9EB867D-1E11-4865-86D9-3E88FFCE2E80}" srcOrd="2" destOrd="0" presId="urn:microsoft.com/office/officeart/2005/8/layout/orgChart1"/>
    <dgm:cxn modelId="{18D4F408-8528-4DAE-8805-644D10CF1011}" type="presParOf" srcId="{5F05A8A5-F21C-4EBC-8698-66A50A7E10E2}" destId="{C503C19B-4C5C-4D12-BB51-455885AD86E0}" srcOrd="3" destOrd="0" presId="urn:microsoft.com/office/officeart/2005/8/layout/orgChart1"/>
    <dgm:cxn modelId="{677F5BFF-027F-4670-AD8F-6A962D962BDE}" type="presParOf" srcId="{C503C19B-4C5C-4D12-BB51-455885AD86E0}" destId="{9B735690-B41C-4001-B7E1-3DF650003AAD}" srcOrd="0" destOrd="0" presId="urn:microsoft.com/office/officeart/2005/8/layout/orgChart1"/>
    <dgm:cxn modelId="{523FBD46-4D53-46B0-8564-0DF63B257EE3}" type="presParOf" srcId="{9B735690-B41C-4001-B7E1-3DF650003AAD}" destId="{F92F906A-D975-4344-89B0-2206420B5C15}" srcOrd="0" destOrd="0" presId="urn:microsoft.com/office/officeart/2005/8/layout/orgChart1"/>
    <dgm:cxn modelId="{00A8B37D-AC1E-4A6F-B3AD-AC8BA84D7441}" type="presParOf" srcId="{9B735690-B41C-4001-B7E1-3DF650003AAD}" destId="{1AEA2D12-DA23-479C-9F76-8AA0C53D0FEF}" srcOrd="1" destOrd="0" presId="urn:microsoft.com/office/officeart/2005/8/layout/orgChart1"/>
    <dgm:cxn modelId="{272C1914-F136-47D6-A343-2BE3A1C93486}" type="presParOf" srcId="{C503C19B-4C5C-4D12-BB51-455885AD86E0}" destId="{1FFB3A5B-9FEF-44B8-92E4-65E83BAB2666}" srcOrd="1" destOrd="0" presId="urn:microsoft.com/office/officeart/2005/8/layout/orgChart1"/>
    <dgm:cxn modelId="{5BBF2D5A-B742-4FB3-B81E-5018569B4E92}" type="presParOf" srcId="{C503C19B-4C5C-4D12-BB51-455885AD86E0}" destId="{E0DA780F-159E-4099-AF98-D2902DF99226}" srcOrd="2" destOrd="0" presId="urn:microsoft.com/office/officeart/2005/8/layout/orgChart1"/>
    <dgm:cxn modelId="{61F0BC59-A459-4B5A-A487-11597BB0BB4D}" type="presParOf" srcId="{5F05A8A5-F21C-4EBC-8698-66A50A7E10E2}" destId="{2B46CB11-B2FA-4C0C-AAD2-689878B57EF2}" srcOrd="4" destOrd="0" presId="urn:microsoft.com/office/officeart/2005/8/layout/orgChart1"/>
    <dgm:cxn modelId="{EBE4AD20-DDCA-458A-AA6F-B89481DE34CA}" type="presParOf" srcId="{5F05A8A5-F21C-4EBC-8698-66A50A7E10E2}" destId="{F1EE1A74-3936-47D5-9C76-7E64326309E9}" srcOrd="5" destOrd="0" presId="urn:microsoft.com/office/officeart/2005/8/layout/orgChart1"/>
    <dgm:cxn modelId="{07BDCD93-F1EA-4F44-B026-AC43DDBF8190}" type="presParOf" srcId="{F1EE1A74-3936-47D5-9C76-7E64326309E9}" destId="{A27FEAA2-15BB-4A71-AE28-755372F717AA}" srcOrd="0" destOrd="0" presId="urn:microsoft.com/office/officeart/2005/8/layout/orgChart1"/>
    <dgm:cxn modelId="{96FEE6AE-911E-42F9-9EA6-F24CFC08F760}" type="presParOf" srcId="{A27FEAA2-15BB-4A71-AE28-755372F717AA}" destId="{A1836517-33F0-42C9-A220-442AA97C6374}" srcOrd="0" destOrd="0" presId="urn:microsoft.com/office/officeart/2005/8/layout/orgChart1"/>
    <dgm:cxn modelId="{8E3BB650-CF6D-4E31-9657-2EE786260A73}" type="presParOf" srcId="{A27FEAA2-15BB-4A71-AE28-755372F717AA}" destId="{CAAD6BC3-8423-4587-BAC5-AAA7AC4DBBAF}" srcOrd="1" destOrd="0" presId="urn:microsoft.com/office/officeart/2005/8/layout/orgChart1"/>
    <dgm:cxn modelId="{4590EC22-ECAC-4BD9-8189-AF66ABA3F60E}" type="presParOf" srcId="{F1EE1A74-3936-47D5-9C76-7E64326309E9}" destId="{D74E497B-862A-4543-9D6A-9985F71FDCA2}" srcOrd="1" destOrd="0" presId="urn:microsoft.com/office/officeart/2005/8/layout/orgChart1"/>
    <dgm:cxn modelId="{8E8D2BA2-1B46-4088-8F8C-31BD5A7C4E9C}" type="presParOf" srcId="{F1EE1A74-3936-47D5-9C76-7E64326309E9}" destId="{B147E8B2-BE3B-4292-AAA0-96CF20F063E2}" srcOrd="2" destOrd="0" presId="urn:microsoft.com/office/officeart/2005/8/layout/orgChart1"/>
    <dgm:cxn modelId="{B6C6C0CF-B246-44F8-BBC9-F947B0DBF90C}" type="presParOf" srcId="{DC5294A2-5471-46FD-AC41-63FCC73DC1E3}" destId="{D79FE9C3-2BEC-4D3C-A716-15FAF02608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FEE5D-7DE9-4D9D-95F3-614A7D84873B}">
      <dsp:nvSpPr>
        <dsp:cNvPr id="0" name=""/>
        <dsp:cNvSpPr/>
      </dsp:nvSpPr>
      <dsp:spPr>
        <a:xfrm>
          <a:off x="7279481" y="4291592"/>
          <a:ext cx="930696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930696" y="301841"/>
              </a:lnTo>
              <a:lnTo>
                <a:pt x="930696" y="442927"/>
              </a:lnTo>
            </a:path>
          </a:pathLst>
        </a:custGeom>
        <a:noFill/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E5B9B-1523-428F-87E0-489890DCE024}">
      <dsp:nvSpPr>
        <dsp:cNvPr id="0" name=""/>
        <dsp:cNvSpPr/>
      </dsp:nvSpPr>
      <dsp:spPr>
        <a:xfrm>
          <a:off x="6372359" y="4291592"/>
          <a:ext cx="907121" cy="505419"/>
        </a:xfrm>
        <a:custGeom>
          <a:avLst/>
          <a:gdLst/>
          <a:ahLst/>
          <a:cxnLst/>
          <a:rect l="0" t="0" r="0" b="0"/>
          <a:pathLst>
            <a:path>
              <a:moveTo>
                <a:pt x="907121" y="0"/>
              </a:moveTo>
              <a:lnTo>
                <a:pt x="907121" y="364334"/>
              </a:lnTo>
              <a:lnTo>
                <a:pt x="0" y="364334"/>
              </a:lnTo>
              <a:lnTo>
                <a:pt x="0" y="505419"/>
              </a:lnTo>
            </a:path>
          </a:pathLst>
        </a:custGeom>
        <a:noFill/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C6E10-09EA-4A14-A755-28C5B5BC9B18}">
      <dsp:nvSpPr>
        <dsp:cNvPr id="0" name=""/>
        <dsp:cNvSpPr/>
      </dsp:nvSpPr>
      <dsp:spPr>
        <a:xfrm>
          <a:off x="4952739" y="2881587"/>
          <a:ext cx="2326741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2326741" y="301841"/>
              </a:lnTo>
              <a:lnTo>
                <a:pt x="2326741" y="442927"/>
              </a:lnTo>
            </a:path>
          </a:pathLst>
        </a:custGeom>
        <a:noFill/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27A0F-E211-4846-9D7C-1F70F9EFA974}">
      <dsp:nvSpPr>
        <dsp:cNvPr id="0" name=""/>
        <dsp:cNvSpPr/>
      </dsp:nvSpPr>
      <dsp:spPr>
        <a:xfrm>
          <a:off x="2625997" y="4291592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1861393" y="301841"/>
              </a:lnTo>
              <a:lnTo>
                <a:pt x="1861393" y="442927"/>
              </a:lnTo>
            </a:path>
          </a:pathLst>
        </a:custGeom>
        <a:noFill/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006F7-894F-4566-8A6C-F16660164679}">
      <dsp:nvSpPr>
        <dsp:cNvPr id="0" name=""/>
        <dsp:cNvSpPr/>
      </dsp:nvSpPr>
      <dsp:spPr>
        <a:xfrm>
          <a:off x="2580277" y="4291592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67FAA-4FA5-4A60-AB39-C137EC61FBCC}">
      <dsp:nvSpPr>
        <dsp:cNvPr id="0" name=""/>
        <dsp:cNvSpPr/>
      </dsp:nvSpPr>
      <dsp:spPr>
        <a:xfrm>
          <a:off x="764604" y="4291592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1861393" y="0"/>
              </a:moveTo>
              <a:lnTo>
                <a:pt x="1861393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667E6-165A-473A-BA23-E3F5B2D0BACB}">
      <dsp:nvSpPr>
        <dsp:cNvPr id="0" name=""/>
        <dsp:cNvSpPr/>
      </dsp:nvSpPr>
      <dsp:spPr>
        <a:xfrm>
          <a:off x="2625997" y="2881587"/>
          <a:ext cx="2326741" cy="442927"/>
        </a:xfrm>
        <a:custGeom>
          <a:avLst/>
          <a:gdLst/>
          <a:ahLst/>
          <a:cxnLst/>
          <a:rect l="0" t="0" r="0" b="0"/>
          <a:pathLst>
            <a:path>
              <a:moveTo>
                <a:pt x="2326741" y="0"/>
              </a:moveTo>
              <a:lnTo>
                <a:pt x="2326741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06E80-6C5B-44E2-AF1B-37C584049778}">
      <dsp:nvSpPr>
        <dsp:cNvPr id="0" name=""/>
        <dsp:cNvSpPr/>
      </dsp:nvSpPr>
      <dsp:spPr>
        <a:xfrm>
          <a:off x="4191260" y="1914508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392BF-3FB7-4862-92EB-99AD928B9DEF}">
      <dsp:nvSpPr>
        <dsp:cNvPr id="0" name=""/>
        <dsp:cNvSpPr/>
      </dsp:nvSpPr>
      <dsp:spPr>
        <a:xfrm>
          <a:off x="4360478" y="2075265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KIEROWNICY</a:t>
          </a:r>
        </a:p>
      </dsp:txBody>
      <dsp:txXfrm>
        <a:off x="4388803" y="2103590"/>
        <a:ext cx="1466308" cy="910428"/>
      </dsp:txXfrm>
    </dsp:sp>
    <dsp:sp modelId="{F31EC064-BFA5-47BF-B2A0-6FA041004687}">
      <dsp:nvSpPr>
        <dsp:cNvPr id="0" name=""/>
        <dsp:cNvSpPr/>
      </dsp:nvSpPr>
      <dsp:spPr>
        <a:xfrm>
          <a:off x="1864518" y="3324514"/>
          <a:ext cx="1522958" cy="967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579C2-A6F6-4948-BE69-C4FC8C0456A5}">
      <dsp:nvSpPr>
        <dsp:cNvPr id="0" name=""/>
        <dsp:cNvSpPr/>
      </dsp:nvSpPr>
      <dsp:spPr>
        <a:xfrm>
          <a:off x="2033736" y="348527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KRYTERIUM SZCZEBLA ZARZĄDZANIA</a:t>
          </a:r>
        </a:p>
      </dsp:txBody>
      <dsp:txXfrm>
        <a:off x="2062061" y="3513596"/>
        <a:ext cx="1466308" cy="910428"/>
      </dsp:txXfrm>
    </dsp:sp>
    <dsp:sp modelId="{CEDDDC28-9062-49EC-B8C2-3F5160761D81}">
      <dsp:nvSpPr>
        <dsp:cNvPr id="0" name=""/>
        <dsp:cNvSpPr/>
      </dsp:nvSpPr>
      <dsp:spPr>
        <a:xfrm>
          <a:off x="3125" y="4734519"/>
          <a:ext cx="1522958" cy="9670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D484D-F0F0-4376-9645-EA48CA45BCB4}">
      <dsp:nvSpPr>
        <dsp:cNvPr id="0" name=""/>
        <dsp:cNvSpPr/>
      </dsp:nvSpPr>
      <dsp:spPr>
        <a:xfrm>
          <a:off x="172342" y="489527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KIEROWNICY NAJWYŻSZEGO SZCZEBLA</a:t>
          </a:r>
        </a:p>
      </dsp:txBody>
      <dsp:txXfrm>
        <a:off x="200667" y="4923601"/>
        <a:ext cx="1466308" cy="910428"/>
      </dsp:txXfrm>
    </dsp:sp>
    <dsp:sp modelId="{1F792DDC-4BE7-4A29-921B-5E9709D720D0}">
      <dsp:nvSpPr>
        <dsp:cNvPr id="0" name=""/>
        <dsp:cNvSpPr/>
      </dsp:nvSpPr>
      <dsp:spPr>
        <a:xfrm>
          <a:off x="1864518" y="4734519"/>
          <a:ext cx="1522958" cy="9670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8615D-802A-4B14-BB3E-0C97C688B463}">
      <dsp:nvSpPr>
        <dsp:cNvPr id="0" name=""/>
        <dsp:cNvSpPr/>
      </dsp:nvSpPr>
      <dsp:spPr>
        <a:xfrm>
          <a:off x="2033736" y="489527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KIEROWNICY ŚREDNIEGO SZCZEBLA </a:t>
          </a:r>
        </a:p>
      </dsp:txBody>
      <dsp:txXfrm>
        <a:off x="2062061" y="4923601"/>
        <a:ext cx="1466308" cy="910428"/>
      </dsp:txXfrm>
    </dsp:sp>
    <dsp:sp modelId="{33D6E19D-B9FB-4A1B-B773-028153B4CA86}">
      <dsp:nvSpPr>
        <dsp:cNvPr id="0" name=""/>
        <dsp:cNvSpPr/>
      </dsp:nvSpPr>
      <dsp:spPr>
        <a:xfrm>
          <a:off x="3725912" y="4734519"/>
          <a:ext cx="1522958" cy="9670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D75CC-FBCE-4C69-95BA-EC82D980D197}">
      <dsp:nvSpPr>
        <dsp:cNvPr id="0" name=""/>
        <dsp:cNvSpPr/>
      </dsp:nvSpPr>
      <dsp:spPr>
        <a:xfrm>
          <a:off x="3895129" y="489527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KIEROWNICY NAJNIŻSZEGO SZCZEBLA</a:t>
          </a:r>
        </a:p>
      </dsp:txBody>
      <dsp:txXfrm>
        <a:off x="3923454" y="4923601"/>
        <a:ext cx="1466308" cy="910428"/>
      </dsp:txXfrm>
    </dsp:sp>
    <dsp:sp modelId="{27C8D2FA-B368-4BFC-964F-9BFEF225B576}">
      <dsp:nvSpPr>
        <dsp:cNvPr id="0" name=""/>
        <dsp:cNvSpPr/>
      </dsp:nvSpPr>
      <dsp:spPr>
        <a:xfrm>
          <a:off x="6518002" y="3324514"/>
          <a:ext cx="1522958" cy="967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BCEF0-AFCD-49DB-9E70-C968DEB96140}">
      <dsp:nvSpPr>
        <dsp:cNvPr id="0" name=""/>
        <dsp:cNvSpPr/>
      </dsp:nvSpPr>
      <dsp:spPr>
        <a:xfrm>
          <a:off x="6687219" y="348527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KRYTERIUM OBSZARU ZARZĄDZANIA</a:t>
          </a:r>
        </a:p>
      </dsp:txBody>
      <dsp:txXfrm>
        <a:off x="6715544" y="3513596"/>
        <a:ext cx="1466308" cy="910428"/>
      </dsp:txXfrm>
    </dsp:sp>
    <dsp:sp modelId="{6CA8B22B-707A-4731-B211-12BE05DCC638}">
      <dsp:nvSpPr>
        <dsp:cNvPr id="0" name=""/>
        <dsp:cNvSpPr/>
      </dsp:nvSpPr>
      <dsp:spPr>
        <a:xfrm>
          <a:off x="5610880" y="4797012"/>
          <a:ext cx="1522958" cy="9670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8A992-E343-4707-AB9B-5D18C3E9D89A}">
      <dsp:nvSpPr>
        <dsp:cNvPr id="0" name=""/>
        <dsp:cNvSpPr/>
      </dsp:nvSpPr>
      <dsp:spPr>
        <a:xfrm>
          <a:off x="5780098" y="4957769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KIEROWNICY FUNKCJONALNI</a:t>
          </a:r>
        </a:p>
      </dsp:txBody>
      <dsp:txXfrm>
        <a:off x="5808423" y="4986094"/>
        <a:ext cx="1466308" cy="910428"/>
      </dsp:txXfrm>
    </dsp:sp>
    <dsp:sp modelId="{93110EA3-879A-46CE-B4BE-B9D3B9EDD398}">
      <dsp:nvSpPr>
        <dsp:cNvPr id="0" name=""/>
        <dsp:cNvSpPr/>
      </dsp:nvSpPr>
      <dsp:spPr>
        <a:xfrm>
          <a:off x="7448698" y="4734519"/>
          <a:ext cx="1522958" cy="9670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3D995-1587-44C9-A1AB-7181A212BBCE}">
      <dsp:nvSpPr>
        <dsp:cNvPr id="0" name=""/>
        <dsp:cNvSpPr/>
      </dsp:nvSpPr>
      <dsp:spPr>
        <a:xfrm>
          <a:off x="7617916" y="489527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KIEROWNICY OGÓLNI</a:t>
          </a:r>
        </a:p>
      </dsp:txBody>
      <dsp:txXfrm>
        <a:off x="7646241" y="4923601"/>
        <a:ext cx="1466308" cy="9104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13BFB-A2CD-479C-BE14-15B236E43034}">
      <dsp:nvSpPr>
        <dsp:cNvPr id="0" name=""/>
        <dsp:cNvSpPr/>
      </dsp:nvSpPr>
      <dsp:spPr>
        <a:xfrm>
          <a:off x="5277" y="174351"/>
          <a:ext cx="2023020" cy="621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SPECJALNA WIEDZA I UMIEJĘTNOŚCI</a:t>
          </a:r>
          <a:endParaRPr lang="en-GB" sz="1300" b="1" kern="1200" dirty="0">
            <a:solidFill>
              <a:schemeClr val="tx1"/>
            </a:solidFill>
          </a:endParaRPr>
        </a:p>
      </dsp:txBody>
      <dsp:txXfrm>
        <a:off x="5277" y="174351"/>
        <a:ext cx="2023020" cy="621527"/>
      </dsp:txXfrm>
    </dsp:sp>
    <dsp:sp modelId="{6D1C2496-A6E5-4AC3-B4A2-F033ED603A20}">
      <dsp:nvSpPr>
        <dsp:cNvPr id="0" name=""/>
        <dsp:cNvSpPr/>
      </dsp:nvSpPr>
      <dsp:spPr>
        <a:xfrm>
          <a:off x="5277" y="795878"/>
          <a:ext cx="2023020" cy="363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W ORGANIZACJI BRAKUJE LUDZI ZDOLNYCH DO ZAJĘCIA SIĘ OKREŚLONYM PROBLEMEM;	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ORGANIZACJI BRAKUJE UMIEJĘTNOŚCI PRZEPROWADZENIA PROCESU ZMIAN;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KONSULTANT JEST W TEJ DZIEDZINIE EKSPERTEM;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 NIE ŚWIADCZY TO O NIEKOMPETENCJI, CIĘŻKO NADĄŻYĆ ZA SZYBKIM TEMPEM ZMIAN W OTOCZENIU ORGANIZACJI I SPOSOBACH ZARZĄDZANIA.</a:t>
          </a:r>
          <a:endParaRPr lang="en-GB" sz="1300" kern="1200" dirty="0"/>
        </a:p>
      </dsp:txBody>
      <dsp:txXfrm>
        <a:off x="5277" y="795878"/>
        <a:ext cx="2023020" cy="3639870"/>
      </dsp:txXfrm>
    </dsp:sp>
    <dsp:sp modelId="{D1FE6CC8-4A07-4FBF-A620-5FF2DA97E301}">
      <dsp:nvSpPr>
        <dsp:cNvPr id="0" name=""/>
        <dsp:cNvSpPr/>
      </dsp:nvSpPr>
      <dsp:spPr>
        <a:xfrm>
          <a:off x="2311521" y="174351"/>
          <a:ext cx="2023020" cy="621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CZASOWA PROFESJONALNA POMOC</a:t>
          </a:r>
          <a:endParaRPr lang="en-GB" sz="1300" b="1" kern="1200" dirty="0">
            <a:solidFill>
              <a:schemeClr val="tx1"/>
            </a:solidFill>
          </a:endParaRPr>
        </a:p>
      </dsp:txBody>
      <dsp:txXfrm>
        <a:off x="2311521" y="174351"/>
        <a:ext cx="2023020" cy="621527"/>
      </dsp:txXfrm>
    </dsp:sp>
    <dsp:sp modelId="{193D043E-4272-4993-B9A2-D597FB06AB88}">
      <dsp:nvSpPr>
        <dsp:cNvPr id="0" name=""/>
        <dsp:cNvSpPr/>
      </dsp:nvSpPr>
      <dsp:spPr>
        <a:xfrm>
          <a:off x="2311521" y="795878"/>
          <a:ext cx="2023020" cy="363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NACZELNE KIEROWNICTOW NIE JEST W STANIE ZAJĄĆ SIĘ DOGŁĘBNIE JAKIMŚ PROBLEMEM LUB PRZEDSIĘWZIĘCIEM;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KONSULTACNI DOSTARCZAJĄ INTENSYWNEJ PROFESJONALNEJ POMOCY, A PO JEJ UDZIELENIU OPUSZCZAJĄ ORGANIZACJĘ.</a:t>
          </a:r>
          <a:endParaRPr lang="en-GB" sz="1300" kern="1200" dirty="0"/>
        </a:p>
      </dsp:txBody>
      <dsp:txXfrm>
        <a:off x="2311521" y="795878"/>
        <a:ext cx="2023020" cy="3639870"/>
      </dsp:txXfrm>
    </dsp:sp>
    <dsp:sp modelId="{69332434-B490-44FD-9C50-771A86B3BAF1}">
      <dsp:nvSpPr>
        <dsp:cNvPr id="0" name=""/>
        <dsp:cNvSpPr/>
      </dsp:nvSpPr>
      <dsp:spPr>
        <a:xfrm>
          <a:off x="4617764" y="174351"/>
          <a:ext cx="2023020" cy="621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BEZSTRONNY, ZEWNĘTRZNY PUNKT WIDZENIA</a:t>
          </a:r>
          <a:endParaRPr lang="en-GB" sz="1300" b="1" kern="1200" dirty="0">
            <a:solidFill>
              <a:schemeClr val="tx1"/>
            </a:solidFill>
          </a:endParaRPr>
        </a:p>
      </dsp:txBody>
      <dsp:txXfrm>
        <a:off x="4617764" y="174351"/>
        <a:ext cx="2023020" cy="621527"/>
      </dsp:txXfrm>
    </dsp:sp>
    <dsp:sp modelId="{3BDD4843-76F4-43CD-BAF2-B5F26BB93C95}">
      <dsp:nvSpPr>
        <dsp:cNvPr id="0" name=""/>
        <dsp:cNvSpPr/>
      </dsp:nvSpPr>
      <dsp:spPr>
        <a:xfrm>
          <a:off x="4617764" y="795878"/>
          <a:ext cx="2023020" cy="363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KONSULTANT DZIĘKI NIEZALEŻNOŚCI OD KLIENTA I BRAKU ZWIĄZKU Z KULTURĄ ORGANIZACJI MOŻE WNIEŚĆ ŚWIEŻY PUNKT WIDZENIA;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JEST BEZSTRONNY W SYTUACJI, GDY CZŁONKOWIE ORGANIZACJI NIE SĄ W STANIE ZACHOWAĆ OBIEKTYWIZMU, NP. Z POWODU OSOBISTEGO ZAANGAŻOWANIA, PRZYWIĄZANIA DO TRADYCJI.</a:t>
          </a:r>
          <a:endParaRPr lang="en-GB" sz="1300" kern="1200" dirty="0"/>
        </a:p>
      </dsp:txBody>
      <dsp:txXfrm>
        <a:off x="4617764" y="795878"/>
        <a:ext cx="2023020" cy="3639870"/>
      </dsp:txXfrm>
    </dsp:sp>
    <dsp:sp modelId="{610A3AE5-B69B-4B8A-9B85-DAB9871C6076}">
      <dsp:nvSpPr>
        <dsp:cNvPr id="0" name=""/>
        <dsp:cNvSpPr/>
      </dsp:nvSpPr>
      <dsp:spPr>
        <a:xfrm>
          <a:off x="6924008" y="174351"/>
          <a:ext cx="2023020" cy="621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UZASADNIENIE DLA DECYZJI KIEROWNICZYCH</a:t>
          </a:r>
          <a:endParaRPr lang="en-GB" sz="1300" b="1" kern="1200" dirty="0">
            <a:solidFill>
              <a:schemeClr val="tx1"/>
            </a:solidFill>
          </a:endParaRPr>
        </a:p>
      </dsp:txBody>
      <dsp:txXfrm>
        <a:off x="6924008" y="174351"/>
        <a:ext cx="2023020" cy="621527"/>
      </dsp:txXfrm>
    </dsp:sp>
    <dsp:sp modelId="{97D338DD-C79F-4733-9A48-73339F25345E}">
      <dsp:nvSpPr>
        <dsp:cNvPr id="0" name=""/>
        <dsp:cNvSpPr/>
      </dsp:nvSpPr>
      <dsp:spPr>
        <a:xfrm>
          <a:off x="6927366" y="795878"/>
          <a:ext cx="2023020" cy="363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CELEM KONSULTINGU JEST USPRAWIEDLIWIENIE PRZEZ KIEROWNIKA SWOJEJ DECYZJI POPRZEZ ODWOŁANIE SIĘ DO REKOMENDACJI KONSULTANTA;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RAPORT KONSULTANTA W TEJ SYTUACJI ODGRYWA ROLĘ POLITYCZNĄ W ORGANIZACJI, MOŻE BYĆ KARTĄ PRZETARGOWĄ W ROZGRYWKACH WEWNĄTRZ ORGANIZACJI.</a:t>
          </a:r>
          <a:endParaRPr lang="en-GB" sz="1300" kern="1200" dirty="0"/>
        </a:p>
      </dsp:txBody>
      <dsp:txXfrm>
        <a:off x="6927366" y="795878"/>
        <a:ext cx="2023020" cy="3639870"/>
      </dsp:txXfrm>
    </dsp:sp>
    <dsp:sp modelId="{96A1760C-7CA3-40CD-A0CD-79F094AF9F93}">
      <dsp:nvSpPr>
        <dsp:cNvPr id="0" name=""/>
        <dsp:cNvSpPr/>
      </dsp:nvSpPr>
      <dsp:spPr>
        <a:xfrm>
          <a:off x="9230251" y="174351"/>
          <a:ext cx="2023020" cy="621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UCZENIE SIĘ PRZEZ KONSULTING</a:t>
          </a:r>
          <a:endParaRPr lang="en-GB" sz="1300" b="1" kern="1200" dirty="0">
            <a:solidFill>
              <a:schemeClr val="tx1"/>
            </a:solidFill>
          </a:endParaRPr>
        </a:p>
      </dsp:txBody>
      <dsp:txXfrm>
        <a:off x="9230251" y="174351"/>
        <a:ext cx="2023020" cy="621527"/>
      </dsp:txXfrm>
    </dsp:sp>
    <dsp:sp modelId="{040BA127-3362-4496-B7F4-9E71B4608EBF}">
      <dsp:nvSpPr>
        <dsp:cNvPr id="0" name=""/>
        <dsp:cNvSpPr/>
      </dsp:nvSpPr>
      <dsp:spPr>
        <a:xfrm>
          <a:off x="9230251" y="795878"/>
          <a:ext cx="2023020" cy="363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OPANOWANIE SPECJALISTYCZNEJ WIEDZY ORAZ STOSOWANYCH PRZEZ KONSULTANTÓW TECHNIK I METOD W PROCESIE IDENTYFIKOWANIA PROBLEMÓW I WDRAŻANIA ZMIAN.</a:t>
          </a:r>
          <a:endParaRPr lang="en-GB" sz="1300" kern="1200" dirty="0"/>
        </a:p>
      </dsp:txBody>
      <dsp:txXfrm>
        <a:off x="9230251" y="795878"/>
        <a:ext cx="2023020" cy="36398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5804C-C33E-4539-81AE-8DA504FAF2FB}">
      <dsp:nvSpPr>
        <dsp:cNvPr id="0" name=""/>
        <dsp:cNvSpPr/>
      </dsp:nvSpPr>
      <dsp:spPr>
        <a:xfrm>
          <a:off x="720089" y="0"/>
          <a:ext cx="8161020" cy="3581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41268C-25B8-4F58-A8C7-CD8C16FB12B2}">
      <dsp:nvSpPr>
        <dsp:cNvPr id="0" name=""/>
        <dsp:cNvSpPr/>
      </dsp:nvSpPr>
      <dsp:spPr>
        <a:xfrm>
          <a:off x="4219" y="1074420"/>
          <a:ext cx="1844761" cy="1432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1. WEJŚCIE</a:t>
          </a:r>
        </a:p>
      </dsp:txBody>
      <dsp:txXfrm>
        <a:off x="74151" y="1144352"/>
        <a:ext cx="1704897" cy="1292696"/>
      </dsp:txXfrm>
    </dsp:sp>
    <dsp:sp modelId="{18683A88-7ED3-4AAD-9481-4ECBFF1EC9DB}">
      <dsp:nvSpPr>
        <dsp:cNvPr id="0" name=""/>
        <dsp:cNvSpPr/>
      </dsp:nvSpPr>
      <dsp:spPr>
        <a:xfrm>
          <a:off x="1941219" y="1074420"/>
          <a:ext cx="1844761" cy="1432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2. DIAGNOZA</a:t>
          </a:r>
          <a:endParaRPr lang="en-GB" sz="2000" kern="1200" dirty="0"/>
        </a:p>
      </dsp:txBody>
      <dsp:txXfrm>
        <a:off x="2011151" y="1144352"/>
        <a:ext cx="1704897" cy="1292696"/>
      </dsp:txXfrm>
    </dsp:sp>
    <dsp:sp modelId="{E85752AA-CEA0-4551-A0E7-EC22EC90163C}">
      <dsp:nvSpPr>
        <dsp:cNvPr id="0" name=""/>
        <dsp:cNvSpPr/>
      </dsp:nvSpPr>
      <dsp:spPr>
        <a:xfrm>
          <a:off x="3878219" y="1074420"/>
          <a:ext cx="1844761" cy="1432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3. PLANOWANIE DZIAŁANIA</a:t>
          </a:r>
          <a:endParaRPr lang="en-GB" sz="2000" kern="1200" dirty="0"/>
        </a:p>
      </dsp:txBody>
      <dsp:txXfrm>
        <a:off x="3948151" y="1144352"/>
        <a:ext cx="1704897" cy="1292696"/>
      </dsp:txXfrm>
    </dsp:sp>
    <dsp:sp modelId="{820162AE-92C7-4130-A543-85F3F9C72BF9}">
      <dsp:nvSpPr>
        <dsp:cNvPr id="0" name=""/>
        <dsp:cNvSpPr/>
      </dsp:nvSpPr>
      <dsp:spPr>
        <a:xfrm>
          <a:off x="5815218" y="1074420"/>
          <a:ext cx="1844761" cy="1432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4. WDROŻENIE</a:t>
          </a:r>
          <a:endParaRPr lang="en-GB" sz="2000" kern="1200" dirty="0"/>
        </a:p>
      </dsp:txBody>
      <dsp:txXfrm>
        <a:off x="5885150" y="1144352"/>
        <a:ext cx="1704897" cy="1292696"/>
      </dsp:txXfrm>
    </dsp:sp>
    <dsp:sp modelId="{CE6B23C8-ECAF-4D13-A60C-F4C6FFCC8D31}">
      <dsp:nvSpPr>
        <dsp:cNvPr id="0" name=""/>
        <dsp:cNvSpPr/>
      </dsp:nvSpPr>
      <dsp:spPr>
        <a:xfrm>
          <a:off x="7752218" y="1074420"/>
          <a:ext cx="1844761" cy="1432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5. ZAKOŃCZENIE</a:t>
          </a:r>
          <a:endParaRPr lang="en-GB" sz="2000" kern="1200" dirty="0"/>
        </a:p>
      </dsp:txBody>
      <dsp:txXfrm>
        <a:off x="7822150" y="1144352"/>
        <a:ext cx="1704897" cy="12926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0B547-C52E-4DB9-995E-DC81C6794F91}">
      <dsp:nvSpPr>
        <dsp:cNvPr id="0" name=""/>
        <dsp:cNvSpPr/>
      </dsp:nvSpPr>
      <dsp:spPr>
        <a:xfrm rot="5400000">
          <a:off x="5566459" y="-1189323"/>
          <a:ext cx="3168296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>
              <a:latin typeface="Franklin Gothic Book (Tekst podstawowy)"/>
            </a:rPr>
            <a:t>SĄ TO TEORIE PRZECIWSTAWNE, ODZWIERCIEDLAJĄCE POGLĄDY KIEROWNIKÓW NA NATURĘ LUDZKĄ;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>
              <a:latin typeface="Franklin Gothic Book (Tekst podstawowy)"/>
            </a:rPr>
            <a:t>NIE WYCZERPUJĄ CAŁOŚCI ZAGADNIENIA;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>
              <a:latin typeface="Franklin Gothic Book (Tekst podstawowy)"/>
            </a:rPr>
            <a:t>WYZNACZAJĄ SPOSOBY KIEROWANIA LUDŹMI.</a:t>
          </a:r>
        </a:p>
      </dsp:txBody>
      <dsp:txXfrm rot="-5400000">
        <a:off x="3785616" y="746183"/>
        <a:ext cx="6575321" cy="2858970"/>
      </dsp:txXfrm>
    </dsp:sp>
    <dsp:sp modelId="{5E55E03B-95A3-4E12-9BD8-C4C2A8BD14DE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1" u="none" kern="1200" dirty="0">
              <a:solidFill>
                <a:schemeClr val="tx1"/>
              </a:solidFill>
            </a:rPr>
            <a:t>WG MCGREGORA:</a:t>
          </a:r>
        </a:p>
      </dsp:txBody>
      <dsp:txXfrm>
        <a:off x="184799" y="184799"/>
        <a:ext cx="3416018" cy="39817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E598B-7FB0-4DEF-9AE1-3B08D5FC8507}">
      <dsp:nvSpPr>
        <dsp:cNvPr id="0" name=""/>
        <dsp:cNvSpPr/>
      </dsp:nvSpPr>
      <dsp:spPr>
        <a:xfrm>
          <a:off x="0" y="67875"/>
          <a:ext cx="9601200" cy="5931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baseline="0" dirty="0"/>
            <a:t>ZALETY</a:t>
          </a:r>
          <a:endParaRPr lang="pl-PL" sz="2600" b="1" kern="1200" dirty="0"/>
        </a:p>
      </dsp:txBody>
      <dsp:txXfrm>
        <a:off x="28957" y="96832"/>
        <a:ext cx="9543286" cy="535276"/>
      </dsp:txXfrm>
    </dsp:sp>
    <dsp:sp modelId="{0E04CD43-8D7A-4902-9485-F4C66CDA0E6D}">
      <dsp:nvSpPr>
        <dsp:cNvPr id="0" name=""/>
        <dsp:cNvSpPr/>
      </dsp:nvSpPr>
      <dsp:spPr>
        <a:xfrm>
          <a:off x="0" y="661065"/>
          <a:ext cx="9601200" cy="2852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kern="1200" baseline="0" dirty="0"/>
            <a:t>GRUPA DYSPONUJE WIĘKSZĄ CAŁKOWITĄ WIEDZĄ NIŻ POJEDYNCZA OSOBA;</a:t>
          </a:r>
          <a:endParaRPr lang="pl-PL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kern="1200" baseline="0" dirty="0"/>
            <a:t>GRUPA ZAPEWNIA RÓŻNE PERSPEKTYWY I PODEJŚCIA DO PROBLEMU DECYZYJNEGO, DZIĘKI ZRÓŻNICOWANIU WIEDZY, DOŚWIADCZENIA, UMIEJĘTNOŚCI, PRZEŻYĆ JEJ CZŁONKÓW;</a:t>
          </a:r>
          <a:endParaRPr lang="pl-PL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kern="1200" baseline="0" dirty="0"/>
            <a:t>DECYDOWANIE GRUPOWE ZAPEWNIA UCZESTNICTWO I TYM SAMYM ZWIĘKSZA AKCEPTACJĘ DOKONANEGO WYBORU ORAZ POCZUCIE ODPOWIEDZIALNOŚCI ZA JEGO REALIZACJĘ;</a:t>
          </a:r>
          <a:endParaRPr lang="pl-PL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kern="1200" baseline="0" dirty="0"/>
            <a:t>DECYDOWANIE GRUPOWE ZWIĘKSZA ZROZUMIENIE WYBRANEGO KIERUNKU DZIAŁANIA I ZMNIEJSZA PRAWDOPODOBIEŃSTWO WYSTĄPIENIA NIEPOROZUMIEŃ W CZASIE REALIZACJI. </a:t>
          </a:r>
          <a:endParaRPr lang="pl-PL" sz="2000" kern="1200" dirty="0"/>
        </a:p>
      </dsp:txBody>
      <dsp:txXfrm>
        <a:off x="0" y="661065"/>
        <a:ext cx="9601200" cy="28524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D2A9C-28F4-466B-955A-A9DBE84DA37C}">
      <dsp:nvSpPr>
        <dsp:cNvPr id="0" name=""/>
        <dsp:cNvSpPr/>
      </dsp:nvSpPr>
      <dsp:spPr>
        <a:xfrm rot="5400000">
          <a:off x="5096255" y="-1281684"/>
          <a:ext cx="2865120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baseline="0" dirty="0"/>
            <a:t>DŁUŻSZY CZAS NIEZBĘDNY DO PODJĘCIA DECYZJI;</a:t>
          </a:r>
          <a:endParaRPr lang="pl-P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baseline="0" dirty="0"/>
            <a:t>MOŻLIWOŚĆ ZDOMINOWANIA DYSKUSJI GRUPOWEJ I PROCESU WYBORU KIERUNKU DZIAŁANIA PRZEZ JEDNOSTKĘ LUB JEDNOSTKI;</a:t>
          </a:r>
          <a:endParaRPr lang="pl-P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baseline="0" dirty="0"/>
            <a:t>CZĘSTO W TRAKCIE DYSKUSJI ZOSTAJE ZAAKCEPTOWANY PIERWSZY KIERUNEK DZIAŁANIA, A POZOSTAŁE JUŻ NIE MAJĄ SZANSY PRZEBICIA;</a:t>
          </a:r>
          <a:endParaRPr lang="pl-P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baseline="0"/>
            <a:t>PREFERENCJE CZŁONKÓW GRUPY BIORĄ GÓRĘ NAD DĄŻENIEM DO ZNALEZIENIA NAJLEPSZEGO ROZWIĄZANIA – DECYZJA JEST KOMPROMISOWA, O NISKIEJ JAKOŚCI;</a:t>
          </a:r>
          <a:endParaRPr lang="pl-PL" sz="1500" kern="120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1" kern="1200" baseline="0" dirty="0"/>
            <a:t>WYWIERANY NACISK NA JEDNOSTKI</a:t>
          </a:r>
          <a:r>
            <a:rPr lang="pl-PL" sz="1500" kern="1200" baseline="0" dirty="0"/>
            <a:t>;</a:t>
          </a:r>
          <a:endParaRPr lang="pl-PL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baseline="0" dirty="0"/>
            <a:t>DECYZJE GRUPOWE SĄ BARDZIEJ SKRAJNE – RYZYKOWNE LUB OSTROŻNE; EFEKT POLARYZACJI GRUPOWEJ.</a:t>
          </a:r>
          <a:endParaRPr lang="pl-PL" sz="1500" kern="1200" dirty="0"/>
        </a:p>
      </dsp:txBody>
      <dsp:txXfrm rot="-5400000">
        <a:off x="3456431" y="498004"/>
        <a:ext cx="6004904" cy="2585392"/>
      </dsp:txXfrm>
    </dsp:sp>
    <dsp:sp modelId="{41D5451F-7B38-45C9-8D36-7525F83CF7B1}">
      <dsp:nvSpPr>
        <dsp:cNvPr id="0" name=""/>
        <dsp:cNvSpPr/>
      </dsp:nvSpPr>
      <dsp:spPr>
        <a:xfrm>
          <a:off x="0" y="0"/>
          <a:ext cx="3456432" cy="3581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baseline="0"/>
            <a:t>WADY</a:t>
          </a:r>
          <a:endParaRPr lang="pl-PL" sz="6500" kern="1200"/>
        </a:p>
      </dsp:txBody>
      <dsp:txXfrm>
        <a:off x="168729" y="168729"/>
        <a:ext cx="3118974" cy="32439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023ED-55C2-47CF-B766-26ADC4CDF92E}">
      <dsp:nvSpPr>
        <dsp:cNvPr id="0" name=""/>
        <dsp:cNvSpPr/>
      </dsp:nvSpPr>
      <dsp:spPr>
        <a:xfrm>
          <a:off x="4747340" y="2637395"/>
          <a:ext cx="1880052" cy="18800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ELEMENTY W STRUKTURZE PROBLEMU DECYZYJNEGO</a:t>
          </a:r>
          <a:endParaRPr lang="en-GB" sz="1600" b="1" kern="1200" dirty="0"/>
        </a:p>
      </dsp:txBody>
      <dsp:txXfrm>
        <a:off x="5022667" y="2912722"/>
        <a:ext cx="1329398" cy="1329398"/>
      </dsp:txXfrm>
    </dsp:sp>
    <dsp:sp modelId="{FD90279A-A6CE-4AD0-883A-6154B46FB9E5}">
      <dsp:nvSpPr>
        <dsp:cNvPr id="0" name=""/>
        <dsp:cNvSpPr/>
      </dsp:nvSpPr>
      <dsp:spPr>
        <a:xfrm rot="16200000">
          <a:off x="5487869" y="1952668"/>
          <a:ext cx="398994" cy="639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5547718" y="2140360"/>
        <a:ext cx="279296" cy="383531"/>
      </dsp:txXfrm>
    </dsp:sp>
    <dsp:sp modelId="{83F53113-D2BF-4049-AA08-A82F94D6F51F}">
      <dsp:nvSpPr>
        <dsp:cNvPr id="0" name=""/>
        <dsp:cNvSpPr/>
      </dsp:nvSpPr>
      <dsp:spPr>
        <a:xfrm>
          <a:off x="4747340" y="4523"/>
          <a:ext cx="1880052" cy="18800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PODMIOT PODEJMUJĄCY DECYZJĘ</a:t>
          </a:r>
          <a:endParaRPr lang="en-GB" sz="1400" kern="1200" dirty="0"/>
        </a:p>
      </dsp:txBody>
      <dsp:txXfrm>
        <a:off x="5022667" y="279850"/>
        <a:ext cx="1329398" cy="1329398"/>
      </dsp:txXfrm>
    </dsp:sp>
    <dsp:sp modelId="{1322F790-B6FC-455D-8A57-7971CCD5D886}">
      <dsp:nvSpPr>
        <dsp:cNvPr id="0" name=""/>
        <dsp:cNvSpPr/>
      </dsp:nvSpPr>
      <dsp:spPr>
        <a:xfrm rot="20520000">
          <a:off x="6729135" y="2854500"/>
          <a:ext cx="398994" cy="639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6732064" y="3000837"/>
        <a:ext cx="279296" cy="383531"/>
      </dsp:txXfrm>
    </dsp:sp>
    <dsp:sp modelId="{433D21DE-AFDA-410F-98B6-DED09816DD26}">
      <dsp:nvSpPr>
        <dsp:cNvPr id="0" name=""/>
        <dsp:cNvSpPr/>
      </dsp:nvSpPr>
      <dsp:spPr>
        <a:xfrm>
          <a:off x="7251350" y="1823793"/>
          <a:ext cx="1880052" cy="18800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ZBIÓR KIERUNKÓW DZIAŁANIA</a:t>
          </a:r>
          <a:endParaRPr lang="en-GB" sz="1400" kern="1200" dirty="0"/>
        </a:p>
      </dsp:txBody>
      <dsp:txXfrm>
        <a:off x="7526677" y="2099120"/>
        <a:ext cx="1329398" cy="1329398"/>
      </dsp:txXfrm>
    </dsp:sp>
    <dsp:sp modelId="{D37CE128-DD16-43E5-B12C-B13A10924AAB}">
      <dsp:nvSpPr>
        <dsp:cNvPr id="0" name=""/>
        <dsp:cNvSpPr/>
      </dsp:nvSpPr>
      <dsp:spPr>
        <a:xfrm rot="3240000">
          <a:off x="6255014" y="4313695"/>
          <a:ext cx="398994" cy="639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6279685" y="4393119"/>
        <a:ext cx="279296" cy="383531"/>
      </dsp:txXfrm>
    </dsp:sp>
    <dsp:sp modelId="{13031D07-8BCF-4AB8-B31E-B33AF0D81B02}">
      <dsp:nvSpPr>
        <dsp:cNvPr id="0" name=""/>
        <dsp:cNvSpPr/>
      </dsp:nvSpPr>
      <dsp:spPr>
        <a:xfrm>
          <a:off x="6294903" y="4767433"/>
          <a:ext cx="1880052" cy="18800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ZBIÓR STANÓW ŚWIATA ZEWNĘTRZNEGO</a:t>
          </a:r>
          <a:endParaRPr lang="en-GB" sz="1400" kern="1200" dirty="0"/>
        </a:p>
      </dsp:txBody>
      <dsp:txXfrm>
        <a:off x="6570230" y="5042760"/>
        <a:ext cx="1329398" cy="1329398"/>
      </dsp:txXfrm>
    </dsp:sp>
    <dsp:sp modelId="{48F5EAFD-47C3-43C0-ACBC-286D68C1E32A}">
      <dsp:nvSpPr>
        <dsp:cNvPr id="0" name=""/>
        <dsp:cNvSpPr/>
      </dsp:nvSpPr>
      <dsp:spPr>
        <a:xfrm rot="7560000">
          <a:off x="4720725" y="4313695"/>
          <a:ext cx="398994" cy="639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4815752" y="4393119"/>
        <a:ext cx="279296" cy="383531"/>
      </dsp:txXfrm>
    </dsp:sp>
    <dsp:sp modelId="{135F6637-DC56-4636-9185-856A660FA607}">
      <dsp:nvSpPr>
        <dsp:cNvPr id="0" name=""/>
        <dsp:cNvSpPr/>
      </dsp:nvSpPr>
      <dsp:spPr>
        <a:xfrm>
          <a:off x="3199777" y="4767433"/>
          <a:ext cx="1880052" cy="18800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FUNKCJA KORZYŚCI</a:t>
          </a:r>
          <a:endParaRPr lang="en-GB" sz="1400" kern="1200" dirty="0"/>
        </a:p>
      </dsp:txBody>
      <dsp:txXfrm>
        <a:off x="3475104" y="5042760"/>
        <a:ext cx="1329398" cy="1329398"/>
      </dsp:txXfrm>
    </dsp:sp>
    <dsp:sp modelId="{BBDFB386-4BA4-4713-B81C-6E6C4A60C0B5}">
      <dsp:nvSpPr>
        <dsp:cNvPr id="0" name=""/>
        <dsp:cNvSpPr/>
      </dsp:nvSpPr>
      <dsp:spPr>
        <a:xfrm rot="11880000">
          <a:off x="4246604" y="2854500"/>
          <a:ext cx="398994" cy="639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4363373" y="3000837"/>
        <a:ext cx="279296" cy="383531"/>
      </dsp:txXfrm>
    </dsp:sp>
    <dsp:sp modelId="{ED2BFDB5-D0ED-4076-B932-FD7890C24B51}">
      <dsp:nvSpPr>
        <dsp:cNvPr id="0" name=""/>
        <dsp:cNvSpPr/>
      </dsp:nvSpPr>
      <dsp:spPr>
        <a:xfrm>
          <a:off x="2243330" y="1823793"/>
          <a:ext cx="1880052" cy="18800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RYZYKO LUB NIEPEWNOŚĆ CO DO STANU ŚWIATA ZEWNĘTRZNEGO</a:t>
          </a:r>
          <a:endParaRPr lang="en-GB" sz="1400" kern="1200" dirty="0"/>
        </a:p>
      </dsp:txBody>
      <dsp:txXfrm>
        <a:off x="2518657" y="2099120"/>
        <a:ext cx="1329398" cy="13293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CEAD1-F16D-4BF0-A75F-4FAEB0F4588B}">
      <dsp:nvSpPr>
        <dsp:cNvPr id="0" name=""/>
        <dsp:cNvSpPr/>
      </dsp:nvSpPr>
      <dsp:spPr>
        <a:xfrm>
          <a:off x="0" y="154500"/>
          <a:ext cx="9601200" cy="779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baseline="0" dirty="0"/>
            <a:t>KRYTERIUM MAKSYMALIZACJI SPODZIEWANYCH KORZYŚCI I JEGO 2 POSTACIE: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baseline="0" dirty="0"/>
            <a:t>KRYTERIUM MAKSYMALIZACJI SPODZIEWANYCH UŻYTECZNOŚCI I KRYTERIUM RACJONALNE</a:t>
          </a:r>
          <a:endParaRPr lang="pl-PL" sz="1800" kern="1200" dirty="0"/>
        </a:p>
      </dsp:txBody>
      <dsp:txXfrm>
        <a:off x="38038" y="192538"/>
        <a:ext cx="9525124" cy="703143"/>
      </dsp:txXfrm>
    </dsp:sp>
    <dsp:sp modelId="{3E961DBE-06B4-4BDA-A210-C80EC7C7692B}">
      <dsp:nvSpPr>
        <dsp:cNvPr id="0" name=""/>
        <dsp:cNvSpPr/>
      </dsp:nvSpPr>
      <dsp:spPr>
        <a:xfrm>
          <a:off x="0" y="985560"/>
          <a:ext cx="9601200" cy="779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baseline="0" dirty="0"/>
            <a:t>KRYTERIUM PESYMIZMU</a:t>
          </a:r>
          <a:endParaRPr lang="pl-PL" sz="1800" kern="1200" dirty="0"/>
        </a:p>
      </dsp:txBody>
      <dsp:txXfrm>
        <a:off x="38038" y="1023598"/>
        <a:ext cx="9525124" cy="703143"/>
      </dsp:txXfrm>
    </dsp:sp>
    <dsp:sp modelId="{71E420F1-347A-43D3-B017-AC74216EAA79}">
      <dsp:nvSpPr>
        <dsp:cNvPr id="0" name=""/>
        <dsp:cNvSpPr/>
      </dsp:nvSpPr>
      <dsp:spPr>
        <a:xfrm>
          <a:off x="0" y="1816620"/>
          <a:ext cx="9601200" cy="779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baseline="0" dirty="0"/>
            <a:t>KRYTERIUM OPTYMIZMU</a:t>
          </a:r>
          <a:endParaRPr lang="pl-PL" sz="1800" kern="1200" dirty="0"/>
        </a:p>
      </dsp:txBody>
      <dsp:txXfrm>
        <a:off x="38038" y="1854658"/>
        <a:ext cx="9525124" cy="703143"/>
      </dsp:txXfrm>
    </dsp:sp>
    <dsp:sp modelId="{5F202C56-A1FD-41CF-9497-5D552F784C5D}">
      <dsp:nvSpPr>
        <dsp:cNvPr id="0" name=""/>
        <dsp:cNvSpPr/>
      </dsp:nvSpPr>
      <dsp:spPr>
        <a:xfrm>
          <a:off x="0" y="2647679"/>
          <a:ext cx="9601200" cy="779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baseline="0" dirty="0"/>
            <a:t>KRYTERIUM (MINIMALIZACJI MAKSYMALNEGO) ŻALU</a:t>
          </a:r>
          <a:endParaRPr lang="pl-PL" sz="1800" kern="1200" dirty="0"/>
        </a:p>
      </dsp:txBody>
      <dsp:txXfrm>
        <a:off x="38038" y="2685717"/>
        <a:ext cx="9525124" cy="7031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257EC-9038-448C-8046-D5E2E657B845}">
      <dsp:nvSpPr>
        <dsp:cNvPr id="0" name=""/>
        <dsp:cNvSpPr/>
      </dsp:nvSpPr>
      <dsp:spPr>
        <a:xfrm>
          <a:off x="2143" y="1162981"/>
          <a:ext cx="4570214" cy="2742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POGLĄD O TOŻSAMOŚCI ZARZĄDZANIA </a:t>
          </a:r>
          <a:br>
            <a:rPr lang="pl-PL" sz="2400" kern="1200" dirty="0"/>
          </a:br>
          <a:r>
            <a:rPr lang="pl-PL" sz="2400" kern="1200" dirty="0"/>
            <a:t>I DECYDOWANIA </a:t>
          </a:r>
        </a:p>
      </dsp:txBody>
      <dsp:txXfrm>
        <a:off x="82457" y="1243295"/>
        <a:ext cx="4409586" cy="2581500"/>
      </dsp:txXfrm>
    </dsp:sp>
    <dsp:sp modelId="{159AAB1C-FD21-4560-B118-5E162E65EE63}">
      <dsp:nvSpPr>
        <dsp:cNvPr id="0" name=""/>
        <dsp:cNvSpPr/>
      </dsp:nvSpPr>
      <dsp:spPr>
        <a:xfrm>
          <a:off x="5029378" y="1967339"/>
          <a:ext cx="968885" cy="11334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/>
        </a:p>
      </dsp:txBody>
      <dsp:txXfrm>
        <a:off x="5029378" y="2194022"/>
        <a:ext cx="678220" cy="680047"/>
      </dsp:txXfrm>
    </dsp:sp>
    <dsp:sp modelId="{DA83BC00-F644-4689-9FE1-53290DD1FA9C}">
      <dsp:nvSpPr>
        <dsp:cNvPr id="0" name=""/>
        <dsp:cNvSpPr/>
      </dsp:nvSpPr>
      <dsp:spPr>
        <a:xfrm>
          <a:off x="6400442" y="1162981"/>
          <a:ext cx="4570214" cy="2742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i="1" kern="1200"/>
            <a:t>„COKOLWIEK ROBI KIEROWNIK, ROBI TO PRZEZ PODEJMOWANIE DECYZJI”</a:t>
          </a:r>
          <a:r>
            <a:rPr lang="pl-PL" sz="2900" kern="1200"/>
            <a:t>, </a:t>
          </a:r>
          <a:r>
            <a:rPr lang="pl-PL" sz="2900" i="1" kern="1200"/>
            <a:t>„ZARZĄDZANIE JEST ZAWSZE PROCESEM PODEJMOWANIA DECYZJI”.</a:t>
          </a:r>
          <a:endParaRPr lang="pl-PL" sz="2900" kern="1200" dirty="0"/>
        </a:p>
      </dsp:txBody>
      <dsp:txXfrm>
        <a:off x="6480756" y="1243295"/>
        <a:ext cx="4409586" cy="25815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98BD8-840D-49C2-AA6E-C0245D93BBE2}">
      <dsp:nvSpPr>
        <dsp:cNvPr id="0" name=""/>
        <dsp:cNvSpPr/>
      </dsp:nvSpPr>
      <dsp:spPr>
        <a:xfrm>
          <a:off x="4996932" y="0"/>
          <a:ext cx="2067715" cy="206781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56AD7-ED9A-49FF-8C00-B85D758B5EC5}">
      <dsp:nvSpPr>
        <dsp:cNvPr id="0" name=""/>
        <dsp:cNvSpPr/>
      </dsp:nvSpPr>
      <dsp:spPr>
        <a:xfrm>
          <a:off x="5453450" y="748900"/>
          <a:ext cx="1153902" cy="57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OKREŚLENIE PROBLEMU</a:t>
          </a:r>
        </a:p>
      </dsp:txBody>
      <dsp:txXfrm>
        <a:off x="5453450" y="748900"/>
        <a:ext cx="1153902" cy="576693"/>
      </dsp:txXfrm>
    </dsp:sp>
    <dsp:sp modelId="{343DEBD9-9B30-44BD-A014-FEDACD7E8B6E}">
      <dsp:nvSpPr>
        <dsp:cNvPr id="0" name=""/>
        <dsp:cNvSpPr/>
      </dsp:nvSpPr>
      <dsp:spPr>
        <a:xfrm>
          <a:off x="4422502" y="1188095"/>
          <a:ext cx="2067715" cy="206781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1200877"/>
            <a:satOff val="4546"/>
            <a:lumOff val="-29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AD5E4-3AAD-4468-8032-8F34A70184FB}">
      <dsp:nvSpPr>
        <dsp:cNvPr id="0" name=""/>
        <dsp:cNvSpPr/>
      </dsp:nvSpPr>
      <dsp:spPr>
        <a:xfrm>
          <a:off x="4876693" y="1939665"/>
          <a:ext cx="1153902" cy="57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ANALIZA PROBLEMU</a:t>
          </a:r>
        </a:p>
      </dsp:txBody>
      <dsp:txXfrm>
        <a:off x="4876693" y="1939665"/>
        <a:ext cx="1153902" cy="576693"/>
      </dsp:txXfrm>
    </dsp:sp>
    <dsp:sp modelId="{C31C3744-4C7C-4F4E-B7B0-5A68CA2EF623}">
      <dsp:nvSpPr>
        <dsp:cNvPr id="0" name=""/>
        <dsp:cNvSpPr/>
      </dsp:nvSpPr>
      <dsp:spPr>
        <a:xfrm>
          <a:off x="4996932" y="2381530"/>
          <a:ext cx="2067715" cy="206781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2401755"/>
            <a:satOff val="9091"/>
            <a:lumOff val="-5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1E54B-8003-4BE4-8833-B0827C1F52BB}">
      <dsp:nvSpPr>
        <dsp:cNvPr id="0" name=""/>
        <dsp:cNvSpPr/>
      </dsp:nvSpPr>
      <dsp:spPr>
        <a:xfrm>
          <a:off x="5453450" y="3129763"/>
          <a:ext cx="1153902" cy="57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WYPRACOWANIE MOŻLIWYCH ROZWIĄZAŃ</a:t>
          </a:r>
        </a:p>
      </dsp:txBody>
      <dsp:txXfrm>
        <a:off x="5453450" y="3129763"/>
        <a:ext cx="1153902" cy="576693"/>
      </dsp:txXfrm>
    </dsp:sp>
    <dsp:sp modelId="{A298ED44-0F66-4DE2-A99C-C4023EF83087}">
      <dsp:nvSpPr>
        <dsp:cNvPr id="0" name=""/>
        <dsp:cNvSpPr/>
      </dsp:nvSpPr>
      <dsp:spPr>
        <a:xfrm>
          <a:off x="4422502" y="3571628"/>
          <a:ext cx="2067715" cy="206781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3602632"/>
            <a:satOff val="13636"/>
            <a:lumOff val="-88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E027D-D879-43E1-89DA-9E362A80F440}">
      <dsp:nvSpPr>
        <dsp:cNvPr id="0" name=""/>
        <dsp:cNvSpPr/>
      </dsp:nvSpPr>
      <dsp:spPr>
        <a:xfrm>
          <a:off x="4876693" y="4320528"/>
          <a:ext cx="1153902" cy="57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WYBÓR NAJLEPSZEGO ROZWIĄZANIA</a:t>
          </a:r>
        </a:p>
      </dsp:txBody>
      <dsp:txXfrm>
        <a:off x="4876693" y="4320528"/>
        <a:ext cx="1153902" cy="576693"/>
      </dsp:txXfrm>
    </dsp:sp>
    <dsp:sp modelId="{1DC85CE7-9B65-4076-9158-FE0CFD46DBE8}">
      <dsp:nvSpPr>
        <dsp:cNvPr id="0" name=""/>
        <dsp:cNvSpPr/>
      </dsp:nvSpPr>
      <dsp:spPr>
        <a:xfrm>
          <a:off x="5143933" y="4897222"/>
          <a:ext cx="1776428" cy="177747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B117F-6CF9-4B2C-A8B0-CE772C343EC1}">
      <dsp:nvSpPr>
        <dsp:cNvPr id="0" name=""/>
        <dsp:cNvSpPr/>
      </dsp:nvSpPr>
      <dsp:spPr>
        <a:xfrm>
          <a:off x="5453450" y="5511294"/>
          <a:ext cx="1153902" cy="57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PRZEKSZTAŁCENIE WYBRANEGO ROZWIĄZANIA W SKUTECZNE DZIAŁANIE</a:t>
          </a:r>
        </a:p>
      </dsp:txBody>
      <dsp:txXfrm>
        <a:off x="5453450" y="5511294"/>
        <a:ext cx="1153902" cy="5766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74252-59B5-40D0-A75C-1769F7615924}">
      <dsp:nvSpPr>
        <dsp:cNvPr id="0" name=""/>
        <dsp:cNvSpPr/>
      </dsp:nvSpPr>
      <dsp:spPr>
        <a:xfrm rot="5400000">
          <a:off x="6183966" y="-2639529"/>
          <a:ext cx="689699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NALEŻY WZIĄĆ POD UWAGĘ STOSUNEK PRZEWIDYWANEGO RYZYKA DO SPODZIEWANEJ KORZYŚCI.</a:t>
          </a:r>
          <a:endParaRPr lang="en-GB" sz="1600" kern="1200" dirty="0"/>
        </a:p>
      </dsp:txBody>
      <dsp:txXfrm rot="-5400000">
        <a:off x="3456432" y="121673"/>
        <a:ext cx="6111100" cy="622363"/>
      </dsp:txXfrm>
    </dsp:sp>
    <dsp:sp modelId="{2813D5F5-1ECF-4947-B232-F962DC6D087F}">
      <dsp:nvSpPr>
        <dsp:cNvPr id="0" name=""/>
        <dsp:cNvSpPr/>
      </dsp:nvSpPr>
      <dsp:spPr>
        <a:xfrm>
          <a:off x="0" y="1792"/>
          <a:ext cx="3456432" cy="8621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RYZYKO</a:t>
          </a:r>
          <a:endParaRPr lang="en-GB" sz="2600" kern="1200" dirty="0"/>
        </a:p>
      </dsp:txBody>
      <dsp:txXfrm>
        <a:off x="42085" y="43877"/>
        <a:ext cx="3372262" cy="777954"/>
      </dsp:txXfrm>
    </dsp:sp>
    <dsp:sp modelId="{9F499EDE-0CED-4627-8FC3-44FF17D26AAB}">
      <dsp:nvSpPr>
        <dsp:cNvPr id="0" name=""/>
        <dsp:cNvSpPr/>
      </dsp:nvSpPr>
      <dsp:spPr>
        <a:xfrm rot="5400000">
          <a:off x="6183966" y="-1734299"/>
          <a:ext cx="689699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NAJLEPSZY REZULTAT PRZY NAJMNIEJSZYM WYSIŁKU LUB PRZY NAJMNIEJSZYM ZAKŁÓCENIU FUNKCJONOWANIA ORGANIZACJI.</a:t>
          </a:r>
          <a:endParaRPr lang="en-GB" sz="1600" kern="1200" dirty="0"/>
        </a:p>
      </dsp:txBody>
      <dsp:txXfrm rot="-5400000">
        <a:off x="3456432" y="1026903"/>
        <a:ext cx="6111100" cy="622363"/>
      </dsp:txXfrm>
    </dsp:sp>
    <dsp:sp modelId="{488FBDAC-1CC3-40AE-8391-EC696693BECC}">
      <dsp:nvSpPr>
        <dsp:cNvPr id="0" name=""/>
        <dsp:cNvSpPr/>
      </dsp:nvSpPr>
      <dsp:spPr>
        <a:xfrm>
          <a:off x="0" y="907022"/>
          <a:ext cx="3456432" cy="8621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EKONOMIA WYSIŁKU</a:t>
          </a:r>
          <a:endParaRPr lang="en-GB" sz="2600" kern="1200" dirty="0"/>
        </a:p>
      </dsp:txBody>
      <dsp:txXfrm>
        <a:off x="42085" y="949107"/>
        <a:ext cx="3372262" cy="777954"/>
      </dsp:txXfrm>
    </dsp:sp>
    <dsp:sp modelId="{27F36E57-52AB-43E1-B34C-64576FB61C98}">
      <dsp:nvSpPr>
        <dsp:cNvPr id="0" name=""/>
        <dsp:cNvSpPr/>
      </dsp:nvSpPr>
      <dsp:spPr>
        <a:xfrm rot="5400000">
          <a:off x="6183966" y="-829068"/>
          <a:ext cx="689699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 ZALEŻNOŚCI OD TEGO, CZY WYMAGANY JEST POŚPIECH, CZY STAŁY I DŁUGOTRWAŁY WYSIŁEK.</a:t>
          </a:r>
          <a:endParaRPr lang="en-GB" sz="1600" kern="1200" dirty="0"/>
        </a:p>
      </dsp:txBody>
      <dsp:txXfrm rot="-5400000">
        <a:off x="3456432" y="1932134"/>
        <a:ext cx="6111100" cy="622363"/>
      </dsp:txXfrm>
    </dsp:sp>
    <dsp:sp modelId="{02AA52C9-AA68-4CD5-A409-A32E5A740137}">
      <dsp:nvSpPr>
        <dsp:cNvPr id="0" name=""/>
        <dsp:cNvSpPr/>
      </dsp:nvSpPr>
      <dsp:spPr>
        <a:xfrm>
          <a:off x="0" y="1812253"/>
          <a:ext cx="3456432" cy="8621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CZAS</a:t>
          </a:r>
          <a:endParaRPr lang="en-GB" sz="2600" kern="1200" dirty="0"/>
        </a:p>
      </dsp:txBody>
      <dsp:txXfrm>
        <a:off x="42085" y="1854338"/>
        <a:ext cx="3372262" cy="777954"/>
      </dsp:txXfrm>
    </dsp:sp>
    <dsp:sp modelId="{3AD9BB50-18AC-456D-B20C-9FC83CB925C3}">
      <dsp:nvSpPr>
        <dsp:cNvPr id="0" name=""/>
        <dsp:cNvSpPr/>
      </dsp:nvSpPr>
      <dsp:spPr>
        <a:xfrm>
          <a:off x="0" y="2717483"/>
          <a:ext cx="3456432" cy="8621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OGRANICZONOŚĆ ZASOBÓW</a:t>
          </a:r>
          <a:endParaRPr lang="en-GB" sz="2600" kern="1200" dirty="0"/>
        </a:p>
      </dsp:txBody>
      <dsp:txXfrm>
        <a:off x="42085" y="2759568"/>
        <a:ext cx="3372262" cy="777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2D412-72B9-4B5D-A2C4-1C9ECF32047E}">
      <dsp:nvSpPr>
        <dsp:cNvPr id="0" name=""/>
        <dsp:cNvSpPr/>
      </dsp:nvSpPr>
      <dsp:spPr>
        <a:xfrm>
          <a:off x="-6238495" y="-954363"/>
          <a:ext cx="7425959" cy="7425959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B1578-47B4-46D8-B328-33C19275161C}">
      <dsp:nvSpPr>
        <dsp:cNvPr id="0" name=""/>
        <dsp:cNvSpPr/>
      </dsp:nvSpPr>
      <dsp:spPr>
        <a:xfrm>
          <a:off x="442136" y="290537"/>
          <a:ext cx="7995075" cy="5808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NIEWIELKA GRUPA W ORGANIZACJI</a:t>
          </a:r>
        </a:p>
      </dsp:txBody>
      <dsp:txXfrm>
        <a:off x="442136" y="290537"/>
        <a:ext cx="7995075" cy="580854"/>
      </dsp:txXfrm>
    </dsp:sp>
    <dsp:sp modelId="{2AA1A255-9DBF-405E-AAE7-2594FC677820}">
      <dsp:nvSpPr>
        <dsp:cNvPr id="0" name=""/>
        <dsp:cNvSpPr/>
      </dsp:nvSpPr>
      <dsp:spPr>
        <a:xfrm>
          <a:off x="79102" y="217930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396AC-1962-4B37-B117-449DEC37382E}">
      <dsp:nvSpPr>
        <dsp:cNvPr id="0" name=""/>
        <dsp:cNvSpPr/>
      </dsp:nvSpPr>
      <dsp:spPr>
        <a:xfrm>
          <a:off x="919928" y="1161708"/>
          <a:ext cx="7517282" cy="5808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NALEŻY DO NICH ZARZĄDZANIE CAŁĄ ORGANIZACJA</a:t>
          </a:r>
        </a:p>
      </dsp:txBody>
      <dsp:txXfrm>
        <a:off x="919928" y="1161708"/>
        <a:ext cx="7517282" cy="580854"/>
      </dsp:txXfrm>
    </dsp:sp>
    <dsp:sp modelId="{45FFC755-5910-4FA9-AD28-7788E6116015}">
      <dsp:nvSpPr>
        <dsp:cNvPr id="0" name=""/>
        <dsp:cNvSpPr/>
      </dsp:nvSpPr>
      <dsp:spPr>
        <a:xfrm>
          <a:off x="556894" y="1089101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C4772-8019-4699-BCF8-698E6ACFCA88}">
      <dsp:nvSpPr>
        <dsp:cNvPr id="0" name=""/>
        <dsp:cNvSpPr/>
      </dsp:nvSpPr>
      <dsp:spPr>
        <a:xfrm>
          <a:off x="1138410" y="2032879"/>
          <a:ext cx="7298800" cy="5808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NALEŻY DO NICH PODEJMOWANIE OGÓLNOORGANIZACYJNYCH DECYZJI STRATEGICZNYCH – DOTYCZĄCYCH CELÓW, POLITYKI ORGANIZACJI, ROZMIESZCZENIA I WYKORZYSTANIA JEJ ZASOBÓW, WKRACZANIA NA NOWE RYNKI, BUDOWY ZAKŁADÓW, INWESTYCJI ITP.</a:t>
          </a:r>
        </a:p>
      </dsp:txBody>
      <dsp:txXfrm>
        <a:off x="1138410" y="2032879"/>
        <a:ext cx="7298800" cy="580854"/>
      </dsp:txXfrm>
    </dsp:sp>
    <dsp:sp modelId="{24E84A9D-9CA0-499A-BC7C-4B3FDD337168}">
      <dsp:nvSpPr>
        <dsp:cNvPr id="0" name=""/>
        <dsp:cNvSpPr/>
      </dsp:nvSpPr>
      <dsp:spPr>
        <a:xfrm>
          <a:off x="775376" y="1960272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B42F1-126E-4082-B837-6D6C9A713379}">
      <dsp:nvSpPr>
        <dsp:cNvPr id="0" name=""/>
        <dsp:cNvSpPr/>
      </dsp:nvSpPr>
      <dsp:spPr>
        <a:xfrm>
          <a:off x="1138410" y="2903498"/>
          <a:ext cx="7298800" cy="5808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tx1"/>
              </a:solidFill>
            </a:rPr>
            <a:t>DŁUGIE GODZINY PRACY, RYZYKO, ODPOWIEDZIALNOŚĆ</a:t>
          </a:r>
        </a:p>
      </dsp:txBody>
      <dsp:txXfrm>
        <a:off x="1138410" y="2903498"/>
        <a:ext cx="7298800" cy="580854"/>
      </dsp:txXfrm>
    </dsp:sp>
    <dsp:sp modelId="{9DF3F55D-32B2-454A-84AD-225F75BF7F53}">
      <dsp:nvSpPr>
        <dsp:cNvPr id="0" name=""/>
        <dsp:cNvSpPr/>
      </dsp:nvSpPr>
      <dsp:spPr>
        <a:xfrm>
          <a:off x="775376" y="2830891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3F24B-A60B-48C8-8BF4-903835FCCD5F}">
      <dsp:nvSpPr>
        <dsp:cNvPr id="0" name=""/>
        <dsp:cNvSpPr/>
      </dsp:nvSpPr>
      <dsp:spPr>
        <a:xfrm>
          <a:off x="919928" y="3774669"/>
          <a:ext cx="7517282" cy="5808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tx1"/>
              </a:solidFill>
            </a:rPr>
            <a:t>WYSOKIE WYNAGRODZENIA, ODPRAWY</a:t>
          </a:r>
        </a:p>
      </dsp:txBody>
      <dsp:txXfrm>
        <a:off x="919928" y="3774669"/>
        <a:ext cx="7517282" cy="580854"/>
      </dsp:txXfrm>
    </dsp:sp>
    <dsp:sp modelId="{7C97B5D9-8A11-400A-AEC0-BB83FED70727}">
      <dsp:nvSpPr>
        <dsp:cNvPr id="0" name=""/>
        <dsp:cNvSpPr/>
      </dsp:nvSpPr>
      <dsp:spPr>
        <a:xfrm>
          <a:off x="556894" y="3702062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6102B-7832-4454-9FBC-A8855255976E}">
      <dsp:nvSpPr>
        <dsp:cNvPr id="0" name=""/>
        <dsp:cNvSpPr/>
      </dsp:nvSpPr>
      <dsp:spPr>
        <a:xfrm>
          <a:off x="442136" y="4645840"/>
          <a:ext cx="7995075" cy="5808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tx1"/>
              </a:solidFill>
            </a:rPr>
            <a:t>NAZYWANI MENEDŻERAMI</a:t>
          </a:r>
        </a:p>
      </dsp:txBody>
      <dsp:txXfrm>
        <a:off x="442136" y="4645840"/>
        <a:ext cx="7995075" cy="580854"/>
      </dsp:txXfrm>
    </dsp:sp>
    <dsp:sp modelId="{7602AD48-B966-499B-AAC5-8B575D51F64C}">
      <dsp:nvSpPr>
        <dsp:cNvPr id="0" name=""/>
        <dsp:cNvSpPr/>
      </dsp:nvSpPr>
      <dsp:spPr>
        <a:xfrm>
          <a:off x="79102" y="4573233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1CA43-FF1C-426B-A3D3-8F53035D52F5}">
      <dsp:nvSpPr>
        <dsp:cNvPr id="0" name=""/>
        <dsp:cNvSpPr/>
      </dsp:nvSpPr>
      <dsp:spPr>
        <a:xfrm rot="5400000">
          <a:off x="6957268" y="-2762417"/>
          <a:ext cx="1306413" cy="7162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WEJŚCIA-PRZEKSZTAŁCENIA-WYJŚCIA;</a:t>
          </a:r>
          <a:endParaRPr lang="en-GB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POSTRZEGANIE JAKO TAKIEGO SYSTEMU ZARÓWNO CAŁEJ ORGANIZACJI, JAK I JEJ POSZCZEGÓLNYCH CZĘSCI;</a:t>
          </a:r>
          <a:endParaRPr lang="en-GB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DOKONYWANIE ANALIZY WEWNĘTRZNYCH WEJŚĆ I WYJŚĆ.</a:t>
          </a:r>
          <a:endParaRPr lang="en-GB" sz="1300" kern="1200" dirty="0"/>
        </a:p>
      </dsp:txBody>
      <dsp:txXfrm rot="-5400000">
        <a:off x="4029075" y="229550"/>
        <a:ext cx="7099026" cy="1178865"/>
      </dsp:txXfrm>
    </dsp:sp>
    <dsp:sp modelId="{BD706C57-D2D6-4405-9EEF-941259DEDBAB}">
      <dsp:nvSpPr>
        <dsp:cNvPr id="0" name=""/>
        <dsp:cNvSpPr/>
      </dsp:nvSpPr>
      <dsp:spPr>
        <a:xfrm>
          <a:off x="0" y="2474"/>
          <a:ext cx="4029075" cy="1633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ANALIZA WEJŚĆ I WYJŚĆ</a:t>
          </a:r>
          <a:endParaRPr lang="en-GB" sz="3400" kern="1200" dirty="0"/>
        </a:p>
      </dsp:txBody>
      <dsp:txXfrm>
        <a:off x="79717" y="82191"/>
        <a:ext cx="3869641" cy="1473582"/>
      </dsp:txXfrm>
    </dsp:sp>
    <dsp:sp modelId="{1A46E9CD-EBB7-4F32-97A6-B1CB4CBDB899}">
      <dsp:nvSpPr>
        <dsp:cNvPr id="0" name=""/>
        <dsp:cNvSpPr/>
      </dsp:nvSpPr>
      <dsp:spPr>
        <a:xfrm rot="5400000">
          <a:off x="6957268" y="-1047750"/>
          <a:ext cx="1306413" cy="7162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SZCZEGÓŁOWY OBRAZ PRZEBIEGU PROCESU, W KTÓRYM MA MIEJSCE PRZEPŁYW INFORMACJI, DOKUMENTÓW, MATERIAŁÓW, PRACOWNIKÓW ITP.;</a:t>
          </a:r>
          <a:endParaRPr lang="en-GB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SKŁADA SIĘ Z CIĄGU PYTAŃ, NA KTÓRE MOŻNA ODPOWIEDZIEĆ TAK LUB NIE ORAZ CIĄGU DZIAŁAŃ, Z KTÓRYCH KAŻDE JEST NASTĘPSTWEM UDZIELONEJ ODPOWIEDZI NA PYTANIE;</a:t>
          </a:r>
          <a:endParaRPr lang="en-GB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UZYSKUJE SIĘ OPIS ETAPÓW PRZEBIEGU RÓŻNYCH PROCESÓW, W TYM ROZWIĄZYWANIA PROBLEMÓW.</a:t>
          </a:r>
          <a:endParaRPr lang="en-GB" sz="1300" kern="1200" dirty="0"/>
        </a:p>
      </dsp:txBody>
      <dsp:txXfrm rot="-5400000">
        <a:off x="4029075" y="1944217"/>
        <a:ext cx="7099026" cy="1178865"/>
      </dsp:txXfrm>
    </dsp:sp>
    <dsp:sp modelId="{AADF7214-95F3-42FE-ACC4-0E181B42E80E}">
      <dsp:nvSpPr>
        <dsp:cNvPr id="0" name=""/>
        <dsp:cNvSpPr/>
      </dsp:nvSpPr>
      <dsp:spPr>
        <a:xfrm>
          <a:off x="0" y="1717141"/>
          <a:ext cx="4029075" cy="1633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KARTA PRZEBIEGU</a:t>
          </a:r>
          <a:endParaRPr lang="en-GB" sz="3400" kern="1200" dirty="0"/>
        </a:p>
      </dsp:txBody>
      <dsp:txXfrm>
        <a:off x="79717" y="1796858"/>
        <a:ext cx="3869641" cy="1473582"/>
      </dsp:txXfrm>
    </dsp:sp>
    <dsp:sp modelId="{5260B3E6-AB12-4BDA-955D-C7D0F530D2E4}">
      <dsp:nvSpPr>
        <dsp:cNvPr id="0" name=""/>
        <dsp:cNvSpPr/>
      </dsp:nvSpPr>
      <dsp:spPr>
        <a:xfrm rot="5400000">
          <a:off x="6957268" y="666917"/>
          <a:ext cx="1306413" cy="7162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PROCEDURA, KTÓREJ CELEM JEST SYSTEMATYCZNE WYSZUKANIE I ZESTAWIENIE FAKTÓW ISTOTNYCH DLA ZROZUMIENIA I ROZWIĄZANIA PROBLEMU.</a:t>
          </a:r>
          <a:endParaRPr lang="en-GB" sz="1300" kern="1200" dirty="0"/>
        </a:p>
      </dsp:txBody>
      <dsp:txXfrm rot="-5400000">
        <a:off x="4029075" y="3658884"/>
        <a:ext cx="7099026" cy="1178865"/>
      </dsp:txXfrm>
    </dsp:sp>
    <dsp:sp modelId="{C52E9A31-ACC4-4C24-ADBB-222FAF9F856B}">
      <dsp:nvSpPr>
        <dsp:cNvPr id="0" name=""/>
        <dsp:cNvSpPr/>
      </dsp:nvSpPr>
      <dsp:spPr>
        <a:xfrm>
          <a:off x="0" y="3431809"/>
          <a:ext cx="4029075" cy="1633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SYSTEMATYCZNE GROMADZENIE FAKTÓW</a:t>
          </a:r>
          <a:endParaRPr lang="en-GB" sz="3400" kern="1200" dirty="0"/>
        </a:p>
      </dsp:txBody>
      <dsp:txXfrm>
        <a:off x="79717" y="3511526"/>
        <a:ext cx="3869641" cy="147358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10B47-3ADA-4470-ABF0-D63D1EEEAA16}">
      <dsp:nvSpPr>
        <dsp:cNvPr id="0" name=""/>
        <dsp:cNvSpPr/>
      </dsp:nvSpPr>
      <dsp:spPr>
        <a:xfrm rot="5400000">
          <a:off x="5096255" y="-1281684"/>
          <a:ext cx="2865120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baseline="0" dirty="0"/>
            <a:t>FAZA LOGICZNA – SFORMUŁOWANIE PROBLEMU, ZEBRANIE DANYCH, POSZUKIWANIE ROZWIĄZAŃ;</a:t>
          </a:r>
          <a:endParaRPr lang="pl-PL" sz="2300" kern="1200" dirty="0"/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baseline="0"/>
            <a:t>FAZA INTUICYJNA – NABRANIE DYSTANSU, DOJRZEWANIE I KLAROWANIE, OLŚNIENIE;</a:t>
          </a:r>
          <a:endParaRPr lang="pl-PL" sz="2300" kern="1200"/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baseline="0" dirty="0"/>
            <a:t>FAZA KRYTYCZNA – SPRAWDZENIE ODKRYCIA, WERYFIKACJA, OSTATECZNE WYKOŃCZENIE.</a:t>
          </a:r>
          <a:endParaRPr lang="pl-PL" sz="2300" kern="1200" dirty="0"/>
        </a:p>
      </dsp:txBody>
      <dsp:txXfrm rot="-5400000">
        <a:off x="3456431" y="498004"/>
        <a:ext cx="6004904" cy="2585392"/>
      </dsp:txXfrm>
    </dsp:sp>
    <dsp:sp modelId="{E8B9D021-608F-4B20-8F46-123952F6BB1A}">
      <dsp:nvSpPr>
        <dsp:cNvPr id="0" name=""/>
        <dsp:cNvSpPr/>
      </dsp:nvSpPr>
      <dsp:spPr>
        <a:xfrm>
          <a:off x="0" y="0"/>
          <a:ext cx="3456432" cy="3581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1" kern="1200" baseline="0" dirty="0"/>
            <a:t>FAZY PROCESU TWÓRCZEGO (PRZYKŁADOWE UJĘCIE)</a:t>
          </a:r>
          <a:endParaRPr lang="pl-PL" sz="3300" b="1" kern="1200" dirty="0"/>
        </a:p>
      </dsp:txBody>
      <dsp:txXfrm>
        <a:off x="168729" y="168729"/>
        <a:ext cx="3118974" cy="324394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B36BC-ED51-43F7-ABB8-0BF360B37F27}">
      <dsp:nvSpPr>
        <dsp:cNvPr id="0" name=""/>
        <dsp:cNvSpPr/>
      </dsp:nvSpPr>
      <dsp:spPr>
        <a:xfrm>
          <a:off x="4800600" y="1929353"/>
          <a:ext cx="3396459" cy="58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34"/>
              </a:lnTo>
              <a:lnTo>
                <a:pt x="3396459" y="294734"/>
              </a:lnTo>
              <a:lnTo>
                <a:pt x="3396459" y="58946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73071-7434-44E0-A0D7-6352E8E96B28}">
      <dsp:nvSpPr>
        <dsp:cNvPr id="0" name=""/>
        <dsp:cNvSpPr/>
      </dsp:nvSpPr>
      <dsp:spPr>
        <a:xfrm>
          <a:off x="4754879" y="1929353"/>
          <a:ext cx="91440" cy="589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46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E6831-2FC5-4307-8001-4844F4542932}">
      <dsp:nvSpPr>
        <dsp:cNvPr id="0" name=""/>
        <dsp:cNvSpPr/>
      </dsp:nvSpPr>
      <dsp:spPr>
        <a:xfrm>
          <a:off x="1404140" y="1929353"/>
          <a:ext cx="3396459" cy="589468"/>
        </a:xfrm>
        <a:custGeom>
          <a:avLst/>
          <a:gdLst/>
          <a:ahLst/>
          <a:cxnLst/>
          <a:rect l="0" t="0" r="0" b="0"/>
          <a:pathLst>
            <a:path>
              <a:moveTo>
                <a:pt x="3396459" y="0"/>
              </a:moveTo>
              <a:lnTo>
                <a:pt x="3396459" y="294734"/>
              </a:lnTo>
              <a:lnTo>
                <a:pt x="0" y="294734"/>
              </a:lnTo>
              <a:lnTo>
                <a:pt x="0" y="58946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BC5F4-3C76-4340-9547-5C9D0740557C}">
      <dsp:nvSpPr>
        <dsp:cNvPr id="0" name=""/>
        <dsp:cNvSpPr/>
      </dsp:nvSpPr>
      <dsp:spPr>
        <a:xfrm>
          <a:off x="3397104" y="525857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METODY HEURYSTYCZNE</a:t>
          </a:r>
          <a:endParaRPr lang="en-GB" sz="3200" kern="1200" dirty="0"/>
        </a:p>
      </dsp:txBody>
      <dsp:txXfrm>
        <a:off x="3397104" y="525857"/>
        <a:ext cx="2806991" cy="1403495"/>
      </dsp:txXfrm>
    </dsp:sp>
    <dsp:sp modelId="{C2CD834A-997E-4750-BA27-74D84519EA18}">
      <dsp:nvSpPr>
        <dsp:cNvPr id="0" name=""/>
        <dsp:cNvSpPr/>
      </dsp:nvSpPr>
      <dsp:spPr>
        <a:xfrm>
          <a:off x="644" y="2518821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BURZA MÓZGÓW</a:t>
          </a:r>
          <a:endParaRPr lang="en-GB" sz="3200" b="1" kern="1200" dirty="0"/>
        </a:p>
      </dsp:txBody>
      <dsp:txXfrm>
        <a:off x="644" y="2518821"/>
        <a:ext cx="2806991" cy="1403495"/>
      </dsp:txXfrm>
    </dsp:sp>
    <dsp:sp modelId="{99049A17-4B2C-4A2D-8A10-178207401877}">
      <dsp:nvSpPr>
        <dsp:cNvPr id="0" name=""/>
        <dsp:cNvSpPr/>
      </dsp:nvSpPr>
      <dsp:spPr>
        <a:xfrm>
          <a:off x="3397104" y="2518821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SYNEKTYKA</a:t>
          </a:r>
          <a:endParaRPr lang="en-GB" sz="3200" kern="1200" dirty="0"/>
        </a:p>
      </dsp:txBody>
      <dsp:txXfrm>
        <a:off x="3397104" y="2518821"/>
        <a:ext cx="2806991" cy="1403495"/>
      </dsp:txXfrm>
    </dsp:sp>
    <dsp:sp modelId="{352393E1-059B-4D58-A84D-18F41BCB1B8D}">
      <dsp:nvSpPr>
        <dsp:cNvPr id="0" name=""/>
        <dsp:cNvSpPr/>
      </dsp:nvSpPr>
      <dsp:spPr>
        <a:xfrm>
          <a:off x="6793563" y="2518821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MYŚLENIE BOCZNE</a:t>
          </a:r>
          <a:endParaRPr lang="en-GB" sz="3200" kern="1200" dirty="0"/>
        </a:p>
      </dsp:txBody>
      <dsp:txXfrm>
        <a:off x="6793563" y="2518821"/>
        <a:ext cx="2806991" cy="140349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1DA0C-11D2-4493-837E-ECBD24C2F43F}">
      <dsp:nvSpPr>
        <dsp:cNvPr id="0" name=""/>
        <dsp:cNvSpPr/>
      </dsp:nvSpPr>
      <dsp:spPr>
        <a:xfrm>
          <a:off x="0" y="0"/>
          <a:ext cx="3581400" cy="3581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DE6D5-76F1-4766-9548-DF451A1038B3}">
      <dsp:nvSpPr>
        <dsp:cNvPr id="0" name=""/>
        <dsp:cNvSpPr/>
      </dsp:nvSpPr>
      <dsp:spPr>
        <a:xfrm>
          <a:off x="1790700" y="0"/>
          <a:ext cx="7810500" cy="35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 dirty="0"/>
            <a:t>LIDER</a:t>
          </a:r>
          <a:r>
            <a:rPr lang="pl-PL" sz="1800" kern="1200" baseline="0" dirty="0"/>
            <a:t> – WAŻNA JEST OSOBOWOŚC, WIEDZA, DOŚWIADCZENIE, ZNAJOMOŚĆ REGUŁ I ZASAD BRAINSTORMINGU; MUSI ON SFORMUŁOWAĆ PROBLEM, DOBRAĆ UCZESTNIKÓW, PRZYGOTOWAĆ NOWYCH, PROWADZIĆ SESJĘ ZGODNIE Z REGUŁAMI I W SPOSÓB POZWALAJĄCY UKAZAĆ POTENCJAŁ GRUPY;</a:t>
          </a:r>
          <a:endParaRPr lang="pl-PL" sz="1800" kern="1200" dirty="0"/>
        </a:p>
      </dsp:txBody>
      <dsp:txXfrm>
        <a:off x="1790700" y="0"/>
        <a:ext cx="7810500" cy="1074422"/>
      </dsp:txXfrm>
    </dsp:sp>
    <dsp:sp modelId="{8E48F14A-44E6-4405-B25D-89273D9BD4C4}">
      <dsp:nvSpPr>
        <dsp:cNvPr id="0" name=""/>
        <dsp:cNvSpPr/>
      </dsp:nvSpPr>
      <dsp:spPr>
        <a:xfrm>
          <a:off x="626746" y="1074422"/>
          <a:ext cx="2327907" cy="23279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BF122-0636-4D98-8EEB-B8D68AD3B340}">
      <dsp:nvSpPr>
        <dsp:cNvPr id="0" name=""/>
        <dsp:cNvSpPr/>
      </dsp:nvSpPr>
      <dsp:spPr>
        <a:xfrm>
          <a:off x="1790700" y="1074422"/>
          <a:ext cx="7810500" cy="23279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 dirty="0"/>
            <a:t>POMOCNIK LIDERA </a:t>
          </a:r>
          <a:r>
            <a:rPr lang="pl-PL" sz="1800" kern="1200" baseline="0" dirty="0"/>
            <a:t>– TE SAME CECHY, CO LIDER; MA ZA ZADANIE POMAGAĆ LIDEROWI ORAZ W RAZIE POTRZEBY PRZEJĄĆ JEGO FUNKCJĘ;</a:t>
          </a:r>
          <a:endParaRPr lang="pl-PL" sz="1800" kern="1200" dirty="0"/>
        </a:p>
      </dsp:txBody>
      <dsp:txXfrm>
        <a:off x="1790700" y="1074422"/>
        <a:ext cx="7810500" cy="1074418"/>
      </dsp:txXfrm>
    </dsp:sp>
    <dsp:sp modelId="{08A9B95F-C2A4-4560-8425-D331F0B0066D}">
      <dsp:nvSpPr>
        <dsp:cNvPr id="0" name=""/>
        <dsp:cNvSpPr/>
      </dsp:nvSpPr>
      <dsp:spPr>
        <a:xfrm>
          <a:off x="1253490" y="2148841"/>
          <a:ext cx="1074418" cy="10744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82C09-B3B1-47AF-872E-260BCF151B75}">
      <dsp:nvSpPr>
        <dsp:cNvPr id="0" name=""/>
        <dsp:cNvSpPr/>
      </dsp:nvSpPr>
      <dsp:spPr>
        <a:xfrm>
          <a:off x="1790700" y="2148841"/>
          <a:ext cx="7810500" cy="10744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 dirty="0"/>
            <a:t>SEKRETARZ</a:t>
          </a:r>
          <a:r>
            <a:rPr lang="pl-PL" sz="1800" kern="1200" baseline="0" dirty="0"/>
            <a:t> – NIE UCZESTNICZY W BURZY MÓZGÓW, NOTUJE IDEE I POMYSŁY UCZESTNIKÓW; JEŚLI PROBLEM JEST SPECJALISTYCZNY POWINIEN POSIADAĆ ODPOWIEDNIĄ WIEDZĘ; MOŻE KORZYSTAĆ POMOCNICZO Z URZĄDZEŃ NAGRYWAJĄCYCH.</a:t>
          </a:r>
          <a:endParaRPr lang="pl-PL" sz="1800" kern="1200" dirty="0"/>
        </a:p>
      </dsp:txBody>
      <dsp:txXfrm>
        <a:off x="1790700" y="2148841"/>
        <a:ext cx="7810500" cy="107441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6D34B-7296-4F48-9BE1-720864C02E28}">
      <dsp:nvSpPr>
        <dsp:cNvPr id="0" name=""/>
        <dsp:cNvSpPr/>
      </dsp:nvSpPr>
      <dsp:spPr>
        <a:xfrm>
          <a:off x="0" y="505184"/>
          <a:ext cx="9601200" cy="12091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just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 baseline="0" dirty="0"/>
            <a:t>NIESTOSOWANIE SIĘ DO REGUŁ</a:t>
          </a:r>
          <a:endParaRPr lang="pl-PL" sz="5300" kern="1200" dirty="0"/>
        </a:p>
      </dsp:txBody>
      <dsp:txXfrm>
        <a:off x="59028" y="564212"/>
        <a:ext cx="9483144" cy="1091139"/>
      </dsp:txXfrm>
    </dsp:sp>
    <dsp:sp modelId="{04DC5911-C034-4C84-8208-7FD8AF7E9B54}">
      <dsp:nvSpPr>
        <dsp:cNvPr id="0" name=""/>
        <dsp:cNvSpPr/>
      </dsp:nvSpPr>
      <dsp:spPr>
        <a:xfrm>
          <a:off x="0" y="1867020"/>
          <a:ext cx="9601200" cy="12091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just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 baseline="0" dirty="0"/>
            <a:t>NADMIERNE OCZEKIWANIA</a:t>
          </a:r>
          <a:endParaRPr lang="pl-PL" sz="5300" kern="1200" dirty="0"/>
        </a:p>
      </dsp:txBody>
      <dsp:txXfrm>
        <a:off x="59028" y="1926048"/>
        <a:ext cx="9483144" cy="109113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F6AE9-3D9F-4A02-82CC-F32B32CD5186}">
      <dsp:nvSpPr>
        <dsp:cNvPr id="0" name=""/>
        <dsp:cNvSpPr/>
      </dsp:nvSpPr>
      <dsp:spPr>
        <a:xfrm>
          <a:off x="4800600" y="1495965"/>
          <a:ext cx="3396459" cy="58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34"/>
              </a:lnTo>
              <a:lnTo>
                <a:pt x="3396459" y="294734"/>
              </a:lnTo>
              <a:lnTo>
                <a:pt x="3396459" y="58946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EB32-AEB0-473E-9C1C-99C600A7C4DB}">
      <dsp:nvSpPr>
        <dsp:cNvPr id="0" name=""/>
        <dsp:cNvSpPr/>
      </dsp:nvSpPr>
      <dsp:spPr>
        <a:xfrm>
          <a:off x="4754879" y="1495965"/>
          <a:ext cx="91440" cy="589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46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F2D14-ED4B-40B5-9CF1-E7134EB6F6CD}">
      <dsp:nvSpPr>
        <dsp:cNvPr id="0" name=""/>
        <dsp:cNvSpPr/>
      </dsp:nvSpPr>
      <dsp:spPr>
        <a:xfrm>
          <a:off x="1404140" y="1495965"/>
          <a:ext cx="3396459" cy="589468"/>
        </a:xfrm>
        <a:custGeom>
          <a:avLst/>
          <a:gdLst/>
          <a:ahLst/>
          <a:cxnLst/>
          <a:rect l="0" t="0" r="0" b="0"/>
          <a:pathLst>
            <a:path>
              <a:moveTo>
                <a:pt x="3396459" y="0"/>
              </a:moveTo>
              <a:lnTo>
                <a:pt x="3396459" y="294734"/>
              </a:lnTo>
              <a:lnTo>
                <a:pt x="0" y="294734"/>
              </a:lnTo>
              <a:lnTo>
                <a:pt x="0" y="58946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7B367-A808-4E37-BF2E-D52EE8FAB449}">
      <dsp:nvSpPr>
        <dsp:cNvPr id="0" name=""/>
        <dsp:cNvSpPr/>
      </dsp:nvSpPr>
      <dsp:spPr>
        <a:xfrm>
          <a:off x="3397104" y="92470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KRYTERIA OCENY KIERUNKÓW DZIAŁANIA</a:t>
          </a:r>
          <a:endParaRPr lang="en-GB" sz="2900" kern="1200" dirty="0"/>
        </a:p>
      </dsp:txBody>
      <dsp:txXfrm>
        <a:off x="3397104" y="92470"/>
        <a:ext cx="2806991" cy="1403495"/>
      </dsp:txXfrm>
    </dsp:sp>
    <dsp:sp modelId="{BCE15E9C-014C-4031-8A65-A390152680EE}">
      <dsp:nvSpPr>
        <dsp:cNvPr id="0" name=""/>
        <dsp:cNvSpPr/>
      </dsp:nvSpPr>
      <dsp:spPr>
        <a:xfrm>
          <a:off x="644" y="2085434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WYKONALNOŚĆ</a:t>
          </a:r>
          <a:endParaRPr lang="en-GB" sz="2900" kern="1200" dirty="0"/>
        </a:p>
      </dsp:txBody>
      <dsp:txXfrm>
        <a:off x="644" y="2085434"/>
        <a:ext cx="2806991" cy="1403495"/>
      </dsp:txXfrm>
    </dsp:sp>
    <dsp:sp modelId="{49363600-7EBD-4121-A87F-FE10BF9558EC}">
      <dsp:nvSpPr>
        <dsp:cNvPr id="0" name=""/>
        <dsp:cNvSpPr/>
      </dsp:nvSpPr>
      <dsp:spPr>
        <a:xfrm>
          <a:off x="3397104" y="2085434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CELOWOŚĆ</a:t>
          </a:r>
          <a:endParaRPr lang="en-GB" sz="2900" kern="1200" dirty="0"/>
        </a:p>
      </dsp:txBody>
      <dsp:txXfrm>
        <a:off x="3397104" y="2085434"/>
        <a:ext cx="2806991" cy="1403495"/>
      </dsp:txXfrm>
    </dsp:sp>
    <dsp:sp modelId="{D90D58EB-0CDD-4A3E-B611-AF7C0C072A89}">
      <dsp:nvSpPr>
        <dsp:cNvPr id="0" name=""/>
        <dsp:cNvSpPr/>
      </dsp:nvSpPr>
      <dsp:spPr>
        <a:xfrm>
          <a:off x="6793563" y="2085434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WIELKOŚĆ RYZYKA Z NIM ZWIĄZANEGO</a:t>
          </a:r>
          <a:endParaRPr lang="en-GB" sz="2900" kern="1200" dirty="0"/>
        </a:p>
      </dsp:txBody>
      <dsp:txXfrm>
        <a:off x="6793563" y="2085434"/>
        <a:ext cx="2806991" cy="140349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F3DF8-C171-464C-BFDF-D4E608632A29}">
      <dsp:nvSpPr>
        <dsp:cNvPr id="0" name=""/>
        <dsp:cNvSpPr/>
      </dsp:nvSpPr>
      <dsp:spPr>
        <a:xfrm>
          <a:off x="0" y="36779"/>
          <a:ext cx="9601200" cy="842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baseline="0" dirty="0"/>
            <a:t>HISTORYCZNE</a:t>
          </a:r>
          <a:r>
            <a:rPr lang="pl-PL" sz="1600" kern="1200" baseline="0" dirty="0"/>
            <a:t> – WYWODZĄ SIĘ Z WCZEŚNIEJSZYCH OSIĄGNIĘĆ ORGANIZACJI, UZYSKANYCH W ISTNIEJĄCYCH WÓWCZAS WARUNKACH; UŻYTECZNOŚĆ ZALEŻY OD TEGO, CZY WARUNKI, W JAKICH WCZEŚNIEJ FUNKCJONOWAŁA ORGANIZACJA NADAL SĄ ISTOTNE;</a:t>
          </a:r>
          <a:endParaRPr lang="pl-PL" sz="1600" kern="1200" dirty="0"/>
        </a:p>
      </dsp:txBody>
      <dsp:txXfrm>
        <a:off x="41123" y="77902"/>
        <a:ext cx="9518954" cy="760154"/>
      </dsp:txXfrm>
    </dsp:sp>
    <dsp:sp modelId="{98478660-D1F3-4805-8AD5-E6EBBA4EB6F4}">
      <dsp:nvSpPr>
        <dsp:cNvPr id="0" name=""/>
        <dsp:cNvSpPr/>
      </dsp:nvSpPr>
      <dsp:spPr>
        <a:xfrm>
          <a:off x="0" y="925260"/>
          <a:ext cx="9601200" cy="842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baseline="0" dirty="0"/>
            <a:t>ZEWNĘTRZNE</a:t>
          </a:r>
          <a:r>
            <a:rPr lang="pl-PL" sz="1600" kern="1200" baseline="0" dirty="0"/>
            <a:t> – WYWODZĄ SIĘ Z OSIĄGNIĘĆ INNYCH LUDZI I ORGANIZACJI; KORZYSTANIE Z NICH JEST SENSOWNE, SZCZEGÓLNIE JEŚLI PORÓWNUJEMY SIĘ Z KONKURENTAMI; NIE MA JEDNAK ŻADNEJ PEWNOŚCI, ŻE TO CO BYŁO DOBRE DLA INNYCH W PRZESZŁOŚCI, OKAŻE SIĘ KORZYSTNE DLA NAS;</a:t>
          </a:r>
          <a:endParaRPr lang="pl-PL" sz="1600" kern="1200" dirty="0"/>
        </a:p>
      </dsp:txBody>
      <dsp:txXfrm>
        <a:off x="41123" y="966383"/>
        <a:ext cx="9518954" cy="760154"/>
      </dsp:txXfrm>
    </dsp:sp>
    <dsp:sp modelId="{1CCC26B0-93D4-4822-96AA-5821D0EF209C}">
      <dsp:nvSpPr>
        <dsp:cNvPr id="0" name=""/>
        <dsp:cNvSpPr/>
      </dsp:nvSpPr>
      <dsp:spPr>
        <a:xfrm>
          <a:off x="0" y="1813740"/>
          <a:ext cx="9601200" cy="842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baseline="0" dirty="0"/>
            <a:t>ABSOLUTNE</a:t>
          </a:r>
          <a:r>
            <a:rPr lang="pl-PL" sz="1600" kern="1200" baseline="0" dirty="0"/>
            <a:t> – WYWODZĄ SIĘ Z TEGO, CO IDEALNE, A ZATEM PRAKTYCZNIE NIEOSIĄGALNE;</a:t>
          </a:r>
          <a:endParaRPr lang="pl-PL" sz="1600" kern="1200" dirty="0"/>
        </a:p>
      </dsp:txBody>
      <dsp:txXfrm>
        <a:off x="41123" y="1854863"/>
        <a:ext cx="9518954" cy="760154"/>
      </dsp:txXfrm>
    </dsp:sp>
    <dsp:sp modelId="{3DAEE7D8-2374-4EF5-BB07-AFD4431BA201}">
      <dsp:nvSpPr>
        <dsp:cNvPr id="0" name=""/>
        <dsp:cNvSpPr/>
      </dsp:nvSpPr>
      <dsp:spPr>
        <a:xfrm>
          <a:off x="0" y="2702220"/>
          <a:ext cx="9601200" cy="842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baseline="0" dirty="0"/>
            <a:t>BEZCZYNNOŚCI</a:t>
          </a:r>
          <a:r>
            <a:rPr lang="pl-PL" sz="1600" kern="1200" baseline="0" dirty="0"/>
            <a:t> – NICNIEROBIENIE, POWSTRZYMANIE SIĘ OD DZIAŁANIA.</a:t>
          </a:r>
          <a:endParaRPr lang="pl-PL" sz="1600" kern="1200" dirty="0"/>
        </a:p>
      </dsp:txBody>
      <dsp:txXfrm>
        <a:off x="41123" y="2743343"/>
        <a:ext cx="9518954" cy="760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FB5ED-1031-479C-B10C-DD749887F492}">
      <dsp:nvSpPr>
        <dsp:cNvPr id="0" name=""/>
        <dsp:cNvSpPr/>
      </dsp:nvSpPr>
      <dsp:spPr>
        <a:xfrm rot="10800000">
          <a:off x="1623218" y="1656"/>
          <a:ext cx="5244655" cy="120878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04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tx1"/>
              </a:solidFill>
            </a:rPr>
            <a:t>NAJLICZNIEJSZA GRUPA KIEROWNIKÓW</a:t>
          </a:r>
        </a:p>
      </dsp:txBody>
      <dsp:txXfrm rot="10800000">
        <a:off x="1925414" y="1656"/>
        <a:ext cx="4942459" cy="1208786"/>
      </dsp:txXfrm>
    </dsp:sp>
    <dsp:sp modelId="{927477C8-8A5F-413E-8897-F1DD56B13FE7}">
      <dsp:nvSpPr>
        <dsp:cNvPr id="0" name=""/>
        <dsp:cNvSpPr/>
      </dsp:nvSpPr>
      <dsp:spPr>
        <a:xfrm>
          <a:off x="1018825" y="1656"/>
          <a:ext cx="1208786" cy="12087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05DD1-86BD-41A5-9C10-B6C6005CAF59}">
      <dsp:nvSpPr>
        <dsp:cNvPr id="0" name=""/>
        <dsp:cNvSpPr/>
      </dsp:nvSpPr>
      <dsp:spPr>
        <a:xfrm rot="10800000">
          <a:off x="1623218" y="1571275"/>
          <a:ext cx="5244655" cy="1208786"/>
        </a:xfrm>
        <a:prstGeom prst="homePlate">
          <a:avLst/>
        </a:prstGeom>
        <a:solidFill>
          <a:schemeClr val="accent4">
            <a:hueOff val="2401755"/>
            <a:satOff val="9091"/>
            <a:lumOff val="-5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04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chemeClr val="tx1"/>
              </a:solidFill>
            </a:rPr>
            <a:t>ZAPEWNIAJĄ REALIZACJĘ POLITYKI I PLANÓW KIEROWNIKÓW NAJWYŻSZEGO SZCZEBLA</a:t>
          </a:r>
        </a:p>
      </dsp:txBody>
      <dsp:txXfrm rot="10800000">
        <a:off x="1925414" y="1571275"/>
        <a:ext cx="4942459" cy="1208786"/>
      </dsp:txXfrm>
    </dsp:sp>
    <dsp:sp modelId="{9E159899-4F6C-4DE1-844F-40BB5681CD59}">
      <dsp:nvSpPr>
        <dsp:cNvPr id="0" name=""/>
        <dsp:cNvSpPr/>
      </dsp:nvSpPr>
      <dsp:spPr>
        <a:xfrm>
          <a:off x="1018825" y="1571275"/>
          <a:ext cx="1208786" cy="12087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AFCD2-2EAE-4EAA-91A5-34C37CE8782B}">
      <dsp:nvSpPr>
        <dsp:cNvPr id="0" name=""/>
        <dsp:cNvSpPr/>
      </dsp:nvSpPr>
      <dsp:spPr>
        <a:xfrm rot="10800000">
          <a:off x="1623218" y="3140894"/>
          <a:ext cx="5244655" cy="1208786"/>
        </a:xfrm>
        <a:prstGeom prst="homePlate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04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chemeClr val="tx1"/>
              </a:solidFill>
            </a:rPr>
            <a:t>NADZORUJĄ I KOORDYNUJĄ DZIAŁANIA KIEROWNIKÓW SZCZEBLA NAJNIŻSZEGO</a:t>
          </a:r>
        </a:p>
      </dsp:txBody>
      <dsp:txXfrm rot="10800000">
        <a:off x="1925414" y="3140894"/>
        <a:ext cx="4942459" cy="1208786"/>
      </dsp:txXfrm>
    </dsp:sp>
    <dsp:sp modelId="{2D1F0640-118E-4BB8-AFE5-A14172010F01}">
      <dsp:nvSpPr>
        <dsp:cNvPr id="0" name=""/>
        <dsp:cNvSpPr/>
      </dsp:nvSpPr>
      <dsp:spPr>
        <a:xfrm>
          <a:off x="1018825" y="3140894"/>
          <a:ext cx="1208786" cy="120878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4E43D-8EC6-4B47-A3DD-8EB0BD8FADE0}">
      <dsp:nvSpPr>
        <dsp:cNvPr id="0" name=""/>
        <dsp:cNvSpPr/>
      </dsp:nvSpPr>
      <dsp:spPr>
        <a:xfrm>
          <a:off x="0" y="1621799"/>
          <a:ext cx="892899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66557-D084-4FFF-8A6E-04B0A1921C9D}">
      <dsp:nvSpPr>
        <dsp:cNvPr id="0" name=""/>
        <dsp:cNvSpPr/>
      </dsp:nvSpPr>
      <dsp:spPr>
        <a:xfrm>
          <a:off x="446449" y="1149479"/>
          <a:ext cx="6250294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ZWANI KIEROWNIKAMI PIERWSZEJ LINII</a:t>
          </a:r>
        </a:p>
      </dsp:txBody>
      <dsp:txXfrm>
        <a:off x="492563" y="1195593"/>
        <a:ext cx="6158066" cy="852412"/>
      </dsp:txXfrm>
    </dsp:sp>
    <dsp:sp modelId="{343DFD6D-58C0-4BA1-850C-6DBBB3BAA650}">
      <dsp:nvSpPr>
        <dsp:cNvPr id="0" name=""/>
        <dsp:cNvSpPr/>
      </dsp:nvSpPr>
      <dsp:spPr>
        <a:xfrm>
          <a:off x="0" y="3073319"/>
          <a:ext cx="892899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2489983"/>
              <a:satOff val="-971"/>
              <a:lumOff val="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E9E1E-82D2-4E74-8504-A80B512B246A}">
      <dsp:nvSpPr>
        <dsp:cNvPr id="0" name=""/>
        <dsp:cNvSpPr/>
      </dsp:nvSpPr>
      <dsp:spPr>
        <a:xfrm>
          <a:off x="446449" y="2600999"/>
          <a:ext cx="6250294" cy="944640"/>
        </a:xfrm>
        <a:prstGeom prst="roundRect">
          <a:avLst/>
        </a:prstGeom>
        <a:solidFill>
          <a:schemeClr val="accent3">
            <a:hueOff val="2489983"/>
            <a:satOff val="-971"/>
            <a:lumOff val="764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NADZORUJĄ I KOORDYNUJĄ DZIAŁANIA PRACOWNIKÓW WYKONAWCZYCH</a:t>
          </a:r>
        </a:p>
      </dsp:txBody>
      <dsp:txXfrm>
        <a:off x="492563" y="2647113"/>
        <a:ext cx="6158066" cy="852412"/>
      </dsp:txXfrm>
    </dsp:sp>
    <dsp:sp modelId="{8C3E7556-8E2B-447E-8396-088291EDC2AA}">
      <dsp:nvSpPr>
        <dsp:cNvPr id="0" name=""/>
        <dsp:cNvSpPr/>
      </dsp:nvSpPr>
      <dsp:spPr>
        <a:xfrm>
          <a:off x="0" y="4524839"/>
          <a:ext cx="892899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4979966"/>
              <a:satOff val="-1943"/>
              <a:lumOff val="1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A8427-FAF5-43FB-ACAD-7E1A513582D6}">
      <dsp:nvSpPr>
        <dsp:cNvPr id="0" name=""/>
        <dsp:cNvSpPr/>
      </dsp:nvSpPr>
      <dsp:spPr>
        <a:xfrm>
          <a:off x="446449" y="4052519"/>
          <a:ext cx="6250294" cy="944640"/>
        </a:xfrm>
        <a:prstGeom prst="roundRect">
          <a:avLst/>
        </a:prstGeom>
        <a:solidFill>
          <a:schemeClr val="accent3">
            <a:hueOff val="4979966"/>
            <a:satOff val="-1943"/>
            <a:lumOff val="1529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chemeClr val="tx1"/>
              </a:solidFill>
            </a:rPr>
            <a:t>ZALEŻY OD NICH CODZIENNE FUNKCJONOWANIE ORGANIZACJI</a:t>
          </a:r>
        </a:p>
      </dsp:txBody>
      <dsp:txXfrm>
        <a:off x="492563" y="4098633"/>
        <a:ext cx="6158066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F94CD-0588-47DD-9975-DFCFB1BD69D8}">
      <dsp:nvSpPr>
        <dsp:cNvPr id="0" name=""/>
        <dsp:cNvSpPr/>
      </dsp:nvSpPr>
      <dsp:spPr>
        <a:xfrm>
          <a:off x="3923" y="2014058"/>
          <a:ext cx="3431209" cy="137248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PONOSZĄ ODPOWIEDZIALNOŚĆ ZA JEDEN OBSZAR LUB FUNKCJĘ ORGANIZACJI</a:t>
          </a:r>
        </a:p>
      </dsp:txBody>
      <dsp:txXfrm>
        <a:off x="3923" y="2014058"/>
        <a:ext cx="3088088" cy="1372483"/>
      </dsp:txXfrm>
    </dsp:sp>
    <dsp:sp modelId="{3C09D383-ED7F-4E52-94E0-00734C863C4D}">
      <dsp:nvSpPr>
        <dsp:cNvPr id="0" name=""/>
        <dsp:cNvSpPr/>
      </dsp:nvSpPr>
      <dsp:spPr>
        <a:xfrm>
          <a:off x="2748891" y="2014058"/>
          <a:ext cx="3431209" cy="1372483"/>
        </a:xfrm>
        <a:prstGeom prst="chevron">
          <a:avLst/>
        </a:prstGeom>
        <a:solidFill>
          <a:schemeClr val="accent4">
            <a:hueOff val="2401755"/>
            <a:satOff val="9091"/>
            <a:lumOff val="-5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KAŻDY ODPOWIEDZIALNY ZA JEDNĄ Z FUNKCJI W UJĘCIU FAYOLA (PLUS WSPÓŁCZESNE MODYFIKACJE)</a:t>
          </a:r>
        </a:p>
      </dsp:txBody>
      <dsp:txXfrm>
        <a:off x="3435133" y="2014058"/>
        <a:ext cx="2058726" cy="1372483"/>
      </dsp:txXfrm>
    </dsp:sp>
    <dsp:sp modelId="{43F1382E-A2F9-4DA7-B75D-08930F25CD9D}">
      <dsp:nvSpPr>
        <dsp:cNvPr id="0" name=""/>
        <dsp:cNvSpPr/>
      </dsp:nvSpPr>
      <dsp:spPr>
        <a:xfrm>
          <a:off x="5493858" y="2014058"/>
          <a:ext cx="3431209" cy="1372483"/>
        </a:xfrm>
        <a:prstGeom prst="chevron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KIEROWNIK LINIOWY – ODPOWIEDZIALNY ZA FUNKCJĘ BEZPOŚREDNIO SŁUŻĄCĄ REALIZACJI CELÓW ORGANIZACJI</a:t>
          </a:r>
        </a:p>
      </dsp:txBody>
      <dsp:txXfrm>
        <a:off x="6180100" y="2014058"/>
        <a:ext cx="2058726" cy="13724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7673-4F52-4F27-B796-557525AC166F}">
      <dsp:nvSpPr>
        <dsp:cNvPr id="0" name=""/>
        <dsp:cNvSpPr/>
      </dsp:nvSpPr>
      <dsp:spPr>
        <a:xfrm>
          <a:off x="2637948" y="54391"/>
          <a:ext cx="2610802" cy="261080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PONOSZĄ ODPOWIEDZIALNOŚĆ ZA WSZYSTKIE FUNKCJE ORGANIZACJI LUB JEDNOSTKI ORGANIZACYJNEJ</a:t>
          </a:r>
        </a:p>
      </dsp:txBody>
      <dsp:txXfrm>
        <a:off x="2986055" y="511282"/>
        <a:ext cx="1914588" cy="1174861"/>
      </dsp:txXfrm>
    </dsp:sp>
    <dsp:sp modelId="{09DDB00F-85C2-498D-8CBA-5B4F388703A5}">
      <dsp:nvSpPr>
        <dsp:cNvPr id="0" name=""/>
        <dsp:cNvSpPr/>
      </dsp:nvSpPr>
      <dsp:spPr>
        <a:xfrm>
          <a:off x="3580013" y="1686143"/>
          <a:ext cx="2610802" cy="261080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MOGĄ BYĆ KIEROWNIKAMI NAJWYŻSZEGO LUB ŚREDNIEGO SZCZEBLA</a:t>
          </a:r>
        </a:p>
      </dsp:txBody>
      <dsp:txXfrm>
        <a:off x="4378483" y="2360600"/>
        <a:ext cx="1566481" cy="1435941"/>
      </dsp:txXfrm>
    </dsp:sp>
    <dsp:sp modelId="{FB69F171-51AF-4FF9-9500-EF828CCC8030}">
      <dsp:nvSpPr>
        <dsp:cNvPr id="0" name=""/>
        <dsp:cNvSpPr/>
      </dsp:nvSpPr>
      <dsp:spPr>
        <a:xfrm>
          <a:off x="1695883" y="1686143"/>
          <a:ext cx="2610802" cy="261080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PRZYKŁAD: REKTOR </a:t>
          </a:r>
          <a:br>
            <a:rPr lang="pl-PL" sz="2400" b="1" kern="1200" dirty="0"/>
          </a:br>
          <a:r>
            <a:rPr lang="pl-PL" sz="2400" b="1" kern="1200" dirty="0"/>
            <a:t>I DZIEKAN</a:t>
          </a:r>
        </a:p>
      </dsp:txBody>
      <dsp:txXfrm>
        <a:off x="1941734" y="2360600"/>
        <a:ext cx="1566481" cy="14359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3480F-44BA-4EA5-81D7-D1819BA97F46}">
      <dsp:nvSpPr>
        <dsp:cNvPr id="0" name=""/>
        <dsp:cNvSpPr/>
      </dsp:nvSpPr>
      <dsp:spPr>
        <a:xfrm>
          <a:off x="4018" y="3032814"/>
          <a:ext cx="1756916" cy="1251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ROLE KIEROWNICZE</a:t>
          </a:r>
        </a:p>
      </dsp:txBody>
      <dsp:txXfrm>
        <a:off x="40682" y="3069478"/>
        <a:ext cx="1683588" cy="1178474"/>
      </dsp:txXfrm>
    </dsp:sp>
    <dsp:sp modelId="{A6158491-78A0-4449-BB4F-8794BE421815}">
      <dsp:nvSpPr>
        <dsp:cNvPr id="0" name=""/>
        <dsp:cNvSpPr/>
      </dsp:nvSpPr>
      <dsp:spPr>
        <a:xfrm>
          <a:off x="1936625" y="3440858"/>
          <a:ext cx="372466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1936625" y="3528001"/>
        <a:ext cx="260726" cy="261429"/>
      </dsp:txXfrm>
    </dsp:sp>
    <dsp:sp modelId="{67365731-660C-4A19-B0C9-7E010C453906}">
      <dsp:nvSpPr>
        <dsp:cNvPr id="0" name=""/>
        <dsp:cNvSpPr/>
      </dsp:nvSpPr>
      <dsp:spPr>
        <a:xfrm>
          <a:off x="2463700" y="3032814"/>
          <a:ext cx="1756916" cy="1251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ZESPÓŁ PRAW</a:t>
          </a:r>
          <a:br>
            <a:rPr lang="pl-PL" sz="1600" kern="1200" dirty="0"/>
          </a:br>
          <a:r>
            <a:rPr lang="pl-PL" sz="1600" kern="1200" dirty="0"/>
            <a:t> I OBOWIĄZKÓW ZWIĄZANYCH ZE STANOWISKIEM KIEROWNICZYM</a:t>
          </a:r>
        </a:p>
      </dsp:txBody>
      <dsp:txXfrm>
        <a:off x="2500364" y="3069478"/>
        <a:ext cx="1683588" cy="1178474"/>
      </dsp:txXfrm>
    </dsp:sp>
    <dsp:sp modelId="{877A7BD9-6DCD-4237-8683-E0ED0EA955EF}">
      <dsp:nvSpPr>
        <dsp:cNvPr id="0" name=""/>
        <dsp:cNvSpPr/>
      </dsp:nvSpPr>
      <dsp:spPr>
        <a:xfrm>
          <a:off x="4396308" y="3440858"/>
          <a:ext cx="372466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4396308" y="3528001"/>
        <a:ext cx="260726" cy="261429"/>
      </dsp:txXfrm>
    </dsp:sp>
    <dsp:sp modelId="{FDC66DFB-283F-418F-A510-2ACF02E9039B}">
      <dsp:nvSpPr>
        <dsp:cNvPr id="0" name=""/>
        <dsp:cNvSpPr/>
      </dsp:nvSpPr>
      <dsp:spPr>
        <a:xfrm>
          <a:off x="4923383" y="3032814"/>
          <a:ext cx="1756916" cy="1251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KONCEPCJA RÓL KIEROWNICZYCH – HENRY MINTZBERG</a:t>
          </a:r>
          <a:endParaRPr lang="pl-PL" sz="1600" kern="1200"/>
        </a:p>
      </dsp:txBody>
      <dsp:txXfrm>
        <a:off x="4960047" y="3069478"/>
        <a:ext cx="1683588" cy="1178474"/>
      </dsp:txXfrm>
    </dsp:sp>
    <dsp:sp modelId="{064E7133-606E-4432-AA24-B9E6FAC27547}">
      <dsp:nvSpPr>
        <dsp:cNvPr id="0" name=""/>
        <dsp:cNvSpPr/>
      </dsp:nvSpPr>
      <dsp:spPr>
        <a:xfrm>
          <a:off x="6855990" y="3440858"/>
          <a:ext cx="372466" cy="43571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6855990" y="3528001"/>
        <a:ext cx="260726" cy="261429"/>
      </dsp:txXfrm>
    </dsp:sp>
    <dsp:sp modelId="{4ECDC4C1-5D27-477F-B0DE-5C7EB8C1CB17}">
      <dsp:nvSpPr>
        <dsp:cNvPr id="0" name=""/>
        <dsp:cNvSpPr/>
      </dsp:nvSpPr>
      <dsp:spPr>
        <a:xfrm>
          <a:off x="7383065" y="3032814"/>
          <a:ext cx="1756916" cy="1251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ROLE: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-INTERPERSONALNE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-INFORMACYJNE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-DECYZYJNE</a:t>
          </a:r>
        </a:p>
      </dsp:txBody>
      <dsp:txXfrm>
        <a:off x="7419729" y="3069478"/>
        <a:ext cx="1683588" cy="11784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3E2F9-39C6-4BD1-AABA-6CF344D38A66}">
      <dsp:nvSpPr>
        <dsp:cNvPr id="0" name=""/>
        <dsp:cNvSpPr/>
      </dsp:nvSpPr>
      <dsp:spPr>
        <a:xfrm>
          <a:off x="0" y="80752"/>
          <a:ext cx="9601200" cy="1133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baseline="0" dirty="0"/>
            <a:t>ZAPEWNIENIE REALIZACJI ZADAŃ KIEROWNIKA I ORGANIZACJI – KIEROWNIK PRZEKAZUJE ZADANIA PODWŁADNEMU Z PRZEKONANIEM, ŻE WYKONA ON JE RÓWNIE DOBRZE, PRZYCZYNĄ JEST BRAK CZASU I WIELOŚĆ DECYZJI PODEJMOWANYCH PRZEZ KIEROWNIKA; POWODZENIE KIEROWNIKA I CAŁEJ ORGANIZACJI ZALEŻY OD TEGO, JAK DOBRZE PRACOWNICY WYKONAJĄ DELEGOWANE ZADANIA;</a:t>
          </a:r>
          <a:endParaRPr lang="pl-PL" sz="1700" kern="1200" dirty="0"/>
        </a:p>
      </dsp:txBody>
      <dsp:txXfrm>
        <a:off x="55344" y="136096"/>
        <a:ext cx="9490512" cy="1023042"/>
      </dsp:txXfrm>
    </dsp:sp>
    <dsp:sp modelId="{EE14D217-5034-4283-8F38-89EA9449D840}">
      <dsp:nvSpPr>
        <dsp:cNvPr id="0" name=""/>
        <dsp:cNvSpPr/>
      </dsp:nvSpPr>
      <dsp:spPr>
        <a:xfrm>
          <a:off x="0" y="1263442"/>
          <a:ext cx="9601200" cy="1133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baseline="0" dirty="0"/>
            <a:t>PRZYCZYNIENIE SIĘ DO ROZWOJU PODWŁADNEGO – DELEGOWANIE ZADAŃ WSPIERAJĄCYCH ROZWÓJ PODWŁADNEGO POZWALA NA ZASPOKOJENIE POTRZEB SAMOREALIZACJI, UZNANIA, ODPOWIEDZIALNOŚCI, CO WZMACNIA MOTYWACJĘ I ZAANGAŻOWANIE;</a:t>
          </a:r>
          <a:endParaRPr lang="pl-PL" sz="1700" kern="1200" dirty="0"/>
        </a:p>
      </dsp:txBody>
      <dsp:txXfrm>
        <a:off x="55344" y="1318786"/>
        <a:ext cx="9490512" cy="1023042"/>
      </dsp:txXfrm>
    </dsp:sp>
    <dsp:sp modelId="{0C39D638-87C9-4235-9F67-59BE6C4CE51E}">
      <dsp:nvSpPr>
        <dsp:cNvPr id="0" name=""/>
        <dsp:cNvSpPr/>
      </dsp:nvSpPr>
      <dsp:spPr>
        <a:xfrm>
          <a:off x="0" y="2446132"/>
          <a:ext cx="9601200" cy="1133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baseline="0" dirty="0"/>
            <a:t>DOSTARCZENIE MOŻLIWOŚCI OCENY KOMPETENCJI I ZAANGAŻOWANIA PODWŁADNEGO;</a:t>
          </a:r>
          <a:endParaRPr lang="pl-PL" sz="1700" kern="1200" dirty="0"/>
        </a:p>
      </dsp:txBody>
      <dsp:txXfrm>
        <a:off x="55344" y="2501476"/>
        <a:ext cx="9490512" cy="1023042"/>
      </dsp:txXfrm>
    </dsp:sp>
    <dsp:sp modelId="{10F1D67D-EAD3-43C6-92B5-64C6606C874D}">
      <dsp:nvSpPr>
        <dsp:cNvPr id="0" name=""/>
        <dsp:cNvSpPr/>
      </dsp:nvSpPr>
      <dsp:spPr>
        <a:xfrm>
          <a:off x="0" y="3628822"/>
          <a:ext cx="9601200" cy="1133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baseline="0" dirty="0"/>
            <a:t>MOŻE POSŁUŻYĆ JAKO SPOSÓB SZKOLENIA I DOSKONALENIA PODWŁADNYCH – POZWALA NA SZKOLENIE W SPOSÓB CIĄGŁY.</a:t>
          </a:r>
          <a:endParaRPr lang="pl-PL" sz="1700" kern="1200" dirty="0"/>
        </a:p>
      </dsp:txBody>
      <dsp:txXfrm>
        <a:off x="55344" y="3684166"/>
        <a:ext cx="9490512" cy="10230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6CB11-B2FA-4C0C-AAD2-689878B57EF2}">
      <dsp:nvSpPr>
        <dsp:cNvPr id="0" name=""/>
        <dsp:cNvSpPr/>
      </dsp:nvSpPr>
      <dsp:spPr>
        <a:xfrm>
          <a:off x="4800600" y="1495965"/>
          <a:ext cx="3396459" cy="58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34"/>
              </a:lnTo>
              <a:lnTo>
                <a:pt x="3396459" y="294734"/>
              </a:lnTo>
              <a:lnTo>
                <a:pt x="3396459" y="58946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B867D-1E11-4865-86D9-3E88FFCE2E80}">
      <dsp:nvSpPr>
        <dsp:cNvPr id="0" name=""/>
        <dsp:cNvSpPr/>
      </dsp:nvSpPr>
      <dsp:spPr>
        <a:xfrm>
          <a:off x="4754879" y="1495965"/>
          <a:ext cx="91440" cy="589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46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AFDE5-9A61-473F-B2B8-48B0B7F7DA80}">
      <dsp:nvSpPr>
        <dsp:cNvPr id="0" name=""/>
        <dsp:cNvSpPr/>
      </dsp:nvSpPr>
      <dsp:spPr>
        <a:xfrm>
          <a:off x="1404140" y="1495965"/>
          <a:ext cx="3396459" cy="589468"/>
        </a:xfrm>
        <a:custGeom>
          <a:avLst/>
          <a:gdLst/>
          <a:ahLst/>
          <a:cxnLst/>
          <a:rect l="0" t="0" r="0" b="0"/>
          <a:pathLst>
            <a:path>
              <a:moveTo>
                <a:pt x="3396459" y="0"/>
              </a:moveTo>
              <a:lnTo>
                <a:pt x="3396459" y="294734"/>
              </a:lnTo>
              <a:lnTo>
                <a:pt x="0" y="294734"/>
              </a:lnTo>
              <a:lnTo>
                <a:pt x="0" y="58946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F6A5B-168C-4554-963F-4E80E39AD9EA}">
      <dsp:nvSpPr>
        <dsp:cNvPr id="0" name=""/>
        <dsp:cNvSpPr/>
      </dsp:nvSpPr>
      <dsp:spPr>
        <a:xfrm>
          <a:off x="3397104" y="92470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baseline="0"/>
            <a:t>CECHY KONSULTINGU</a:t>
          </a:r>
          <a:endParaRPr lang="pl-PL" sz="2600" kern="1200"/>
        </a:p>
      </dsp:txBody>
      <dsp:txXfrm>
        <a:off x="3397104" y="92470"/>
        <a:ext cx="2806991" cy="1403495"/>
      </dsp:txXfrm>
    </dsp:sp>
    <dsp:sp modelId="{5F7CDCF7-AEA8-41A4-BF37-9815CF5AC93A}">
      <dsp:nvSpPr>
        <dsp:cNvPr id="0" name=""/>
        <dsp:cNvSpPr/>
      </dsp:nvSpPr>
      <dsp:spPr>
        <a:xfrm>
          <a:off x="644" y="2085434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baseline="0" dirty="0"/>
            <a:t>1. PROFESJONALNA POMOC DLA KIEROWNIKÓW-PRAKTYKÓW</a:t>
          </a:r>
          <a:endParaRPr lang="pl-PL" sz="2600" kern="1200" dirty="0"/>
        </a:p>
      </dsp:txBody>
      <dsp:txXfrm>
        <a:off x="644" y="2085434"/>
        <a:ext cx="2806991" cy="1403495"/>
      </dsp:txXfrm>
    </dsp:sp>
    <dsp:sp modelId="{F92F906A-D975-4344-89B0-2206420B5C15}">
      <dsp:nvSpPr>
        <dsp:cNvPr id="0" name=""/>
        <dsp:cNvSpPr/>
      </dsp:nvSpPr>
      <dsp:spPr>
        <a:xfrm>
          <a:off x="3397104" y="2085434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baseline="0" dirty="0"/>
            <a:t>2. USŁUGA DORADCZA</a:t>
          </a:r>
          <a:endParaRPr lang="pl-PL" sz="2600" kern="1200" dirty="0"/>
        </a:p>
      </dsp:txBody>
      <dsp:txXfrm>
        <a:off x="3397104" y="2085434"/>
        <a:ext cx="2806991" cy="1403495"/>
      </dsp:txXfrm>
    </dsp:sp>
    <dsp:sp modelId="{A1836517-33F0-42C9-A220-442AA97C6374}">
      <dsp:nvSpPr>
        <dsp:cNvPr id="0" name=""/>
        <dsp:cNvSpPr/>
      </dsp:nvSpPr>
      <dsp:spPr>
        <a:xfrm>
          <a:off x="6793563" y="2085434"/>
          <a:ext cx="2806991" cy="1403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baseline="0" dirty="0"/>
            <a:t>3. USŁUGA NIEZALEŻNA</a:t>
          </a:r>
          <a:endParaRPr lang="pl-PL" sz="2600" kern="1200" dirty="0"/>
        </a:p>
      </dsp:txBody>
      <dsp:txXfrm>
        <a:off x="6793563" y="2085434"/>
        <a:ext cx="2806991" cy="1403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55:18.050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1,'7'0,"1"1,-1 1,1 0,12 4,11 4,-4-4,35 15,-43-14,0 0,1-1,0-2,26 4,-24-6,1 0,-1 2,0 0,0 2,0 0,30 14,-32-12,1-2,0 0,43 6,-39-9,0 2,37 12,-37-9,-1-1,1-1,1-2,44 3,106-7,-73-2,-53 0,-32 1,1 0,0 1,-1 1,1 1,18 4,-20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03:51.299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1 137,'1354'0,"-1319"-2,0-2,0-2,47-13,-52 10,43-19,-47 17,0 1,33-8,-4 7,-1 3,2 2,79 2,588 5,-677 1,64 12,-48-5,76 17,-91-15,95 9,-24-5,-40-3,-8-4,118 10,-14-4,40 0,-142-16,96 4,-165-2,0 0,0 1,-1-1,1 1,0 0,0 0,0 0,-1 0,1 0,-1 1,1-1,2 3,7 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11:26.791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30,'4056'0,"-4030"1,0 2,51 12,0 0,146 0,-147-12,114 16,-128-4,-39-8,-1-2,34 3,-18-5,352 31,-226-21,173-9,-1-2,-206 11,22 1,759-12,-438-4,1319 2,-1395-23,-5-27,-234 24,129-14,-69 17,57-3,526 22,-427 7,-197-4,445 12,-248 3,-23-3,-3 28,-253-24,0-4,138-1,-29 2,-40 0,119 2,127 0,-392-14,699-16,-681 13,599-52,-529 39,408-55,2 41,125 57,-269 1,-323-25,117 20,-19-1,700 56,-608-70,-64-5,-55 9,29 2,638-13,-379-2,-379 2,0 2,46 11,-46-8,21 6,-29-7,0 0,1-1,26 0,411-3,-205-3,-58-12,6 0,-69 15,-111-1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24:54.721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24:56.471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0,'7'1,"-1"0,0 0,1 0,-1 1,9 3,19 5,27-3,0-4,87-4,-38-2,-70 3,0 3,69 11,-67-8,0-2,78-2,-109-2,13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25:01.937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0,'623'0,"-602"1,-1 2,36 7,-34-5,0-1,25 1,196-6,-220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25:13.508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0,'1434'0,"-1411"0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25:16.480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1,'600'0,"-572"1,1 2,-1 1,0 2,36 11,-30-8,2-2,0-1,52 2,18 2,-43-4,105-2,-151-4,6-1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25:23.446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1,'1569'0,"-1547"0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55:19.908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1,'7'1,"1"0,-1 1,0 0,0 0,12 5,7 3,10-2,1-1,0-1,1-3,50 0,-6-1,36 10,29 1,-13-15,101 4,-223 0,-1 0,1 1,-1 1,0 0,14 6,-14-4,1-2,0 1,0-2,17 4,101 20,-20-3,-77-20,65-2,-75-2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55:21.982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0,'19'1,"0"1,31 7,20 3,334-7,-223-8,453 4,-611-1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55:23.986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0,'42'0,"0"2,-1 2,1 2,-1 1,0 3,57 20,-26-4,198 83,-233-93,-1-2,69 16,-1-1,15 1,-14-6,-94-19,0-1,-1 1,15 9,-17-9,-1-1,2 0,-1 0,0 0,1-1,16 4,4-4,1-2,39-2,-40 1,-7-1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00:06.925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1 269,'6'0,"-1"1,1 0,0 0,-1 1,7 2,16 3,45 4,178 35,-130-15,178 24,-156-38,346 21,-364-37,201 28,-277-21,66 10,191 6,372-24,341-3,56-71,-873 52,-26 2,200 2,-346 16,1 0,-1-3,0 0,33-11,19-3,397-57,-26 22,-85 7,-77 11,80-7,-266 34,106-9,234-50,-396 58,0 3,64-1,100 9,-89 1,441 26,-57-2,328-24,-403-4,-256 15,-2 1,299-15,-450 3,1 0,-1 2,-1 1,30 9,-28-7,0 0,0-2,43 3,-42-7,-3-2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03:17.994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0,'785'0,"-766"1,1 1,-1 1,19 6,-17-5,0 0,29 2,3-5,-30-2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03:25.062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1,'31'8,"1"-2,-1-1,1-1,41-1,16 2,83 15,109 8,30 0,58 1,-313-25,109 21,-26-2,-109-20,292 23,131-25,814-4,-749-10,177-1,1605 15,-1626 30,-337-10,-156-8,126 3,-117-18,554 4,-394 15,-162-7,-20 3,80 2,-195-12,0 2,53 13,73 7,7-12,150 3,602-17,-906 0,59-11,-57 6,47-2,266 9,-324-1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03:36.319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1 488,'1678'0,"-1655"-1,1-2,-1-1,45-13,3-1,231-27,-25 5,199-37,-346 66,193 9,-152 5,1486-4,-1450-15,-102 4,138-15,-136 17,167-7,1493 18,-1442-29,-298 25,184-32,-59 9,61-12,-106 16,2 5,173-5,448 24,-718-2,1 1,-1 1,0 0,0 1,0 0,0 0,0 2,0-1,-1 1,0 1,0 0,0 1,16 13,-21-15,1 0,-1-1,1 0,0-1,0 0,0 0,1 0,10 2,4-1,36 3,12 1,-28-2,1-1,61-1,-81-4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2:03:41.744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2,'397'-1,"450"3,-153 41,-232-9,-2-30,-423-4,170-2,271 4,-193 25,60 0,151-28,-470 2,43 8,-46-5,-1-1,43-1,301-34,-212 16,377-12,3 29,-188 2,-251-5,104 4,-106 11,-55-7,44 2,-49-6,42 9,-43-5,45 2,-51-8,-3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03310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6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24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7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057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1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2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6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7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189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157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F0FDCBA-1C04-4668-9420-6C0F506820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6ECF38E-B281-4D55-B320-28D929A7741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463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17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15.xml"/><Relationship Id="rId14" Type="http://schemas.openxmlformats.org/officeDocument/2006/relationships/image" Target="../media/image31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kfpolska.pl/" TargetMode="External"/><Relationship Id="rId2" Type="http://schemas.openxmlformats.org/officeDocument/2006/relationships/hyperlink" Target="https://wkprofit.pl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ory_X_and_Theory_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encyklopedia.pwn.pl/haslo/myslenie-grupowe;3944958.html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D0D508-2CDB-54D6-86E4-01217370E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6" y="2250678"/>
            <a:ext cx="8361229" cy="2098226"/>
          </a:xfrm>
        </p:spPr>
        <p:txBody>
          <a:bodyPr/>
          <a:lstStyle/>
          <a:p>
            <a:br>
              <a:rPr lang="pl-PL" dirty="0"/>
            </a:br>
            <a:br>
              <a:rPr lang="pl-PL" dirty="0"/>
            </a:br>
            <a:r>
              <a:rPr lang="pl-PL" sz="6000" dirty="0"/>
              <a:t>DECYDOWANIE I TECHNIKI DECYZYJNE W ADMINISTRACJI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A2270D6-7A49-8CC0-EBA1-A1E613E7E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518987"/>
            <a:ext cx="6831673" cy="1086237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DR KARINA PILARZ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50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8560B5-27E2-4DFE-1A98-62DCB56C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DECYZJA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0FD7B0-5DA8-DDE3-9212-5BF24523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WYNIK DECYDOWANIA;</a:t>
            </a:r>
          </a:p>
          <a:p>
            <a:pPr algn="just"/>
            <a:r>
              <a:rPr lang="pl-PL" dirty="0"/>
              <a:t>AKT ŚWIADOMEGO I NIELOSOWEGO WYBORU JEDNEGO Z ROZPOZNANYCH I UZNANYCH ZA DOPUSZCZALNE KIERUNKÓW DZIAŁANIA;</a:t>
            </a:r>
          </a:p>
          <a:p>
            <a:pPr algn="just"/>
            <a:r>
              <a:rPr lang="pl-PL" dirty="0"/>
              <a:t>DECYZJE KIEROWNICZE – NAJBARDZIEJ DONIOSŁA KATEGORIA DECYZJI DLA PRAKTYKI I NAUKI ZARZĄDZANIA – ZWIĄZANE Z REALIZACJĄ PODSTAWOWYCH FUNKCJI KIEROWNICZYCH  (PLANOWANIE, ORGANIZOWANIE ITP.), SĄ TO DECYZJE W SPRAWIE CELÓW I SPOSOBÓW DZIAŁANIA OSOBY, KTÓRA DECYDUJE, ALE TEŻ INNYCH OSÓB – SĄ PODEJMOWANE Z MYŚLĄ, ŻE ICH WYKONAWCAMI NIE BĘDĄ OSOBY, KTÓRE PODJĘŁY DECYZJĘ.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9961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38296-AD9D-584E-19F9-EAB5A4C2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baseline="0" dirty="0"/>
              <a:t>KRYTERIUM MAKSYMALIZACJI SPODZIEWANYCH KORZYŚCI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BFFF6C-8A38-9780-5E5B-40A2D19C3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KRYTERIUM TO JEST UZNAWANE ZA NAJLEPSZE ZE WSZYSTKICH KRYTERIÓW DECYDOWANIA W WARUNKACH NIEPEWNOŚCI;</a:t>
            </a:r>
          </a:p>
          <a:p>
            <a:pPr algn="just"/>
            <a:r>
              <a:rPr lang="pl-PL" dirty="0"/>
              <a:t>DLA KAŻDEGO KIERUNKU DZIAŁANIA OBLICZAMY SPODZIEWANĄ KORZYŚĆ, A NASTĘPNIE WYBIERAMY TEN KIERUNEK, Z KTÓRYM ZWIĄZANA JEST NAJWIĘKSZA (MAKSYMALNA) SPODZIEWANA KORZYŚĆ;</a:t>
            </a:r>
          </a:p>
          <a:p>
            <a:pPr algn="just"/>
            <a:r>
              <a:rPr lang="pl-PL" dirty="0"/>
              <a:t>SPODZIEWANA KORZYŚĆ DLA DANEGO KIERUNKU DZIAŁANIA TO SUMA WSZYSTKICH MOŻLIWYCH KORZYŚCI POMNOŻONYCH PRZEZ PRAWDOPODOBIEŃSTWO ICH WYSTĄPIENIA.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9468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B7A259-1686-B75C-4CF3-98629546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962833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SPODZIEWANA KORZYŚĆ (K1) DLA PIERWSZEGO KIERUNKU DZIAŁANIA (D1):</a:t>
            </a:r>
            <a:br>
              <a:rPr lang="pl-PL" dirty="0"/>
            </a:br>
            <a:r>
              <a:rPr lang="pl-PL" b="1" dirty="0">
                <a:solidFill>
                  <a:srgbClr val="FF0000"/>
                </a:solidFill>
              </a:rPr>
              <a:t>K</a:t>
            </a:r>
            <a:r>
              <a:rPr lang="pl-PL" b="1" baseline="-25000" dirty="0">
                <a:solidFill>
                  <a:srgbClr val="FF0000"/>
                </a:solidFill>
              </a:rPr>
              <a:t>1 </a:t>
            </a:r>
            <a:r>
              <a:rPr lang="pl-PL" b="1" dirty="0">
                <a:solidFill>
                  <a:srgbClr val="FF0000"/>
                </a:solidFill>
              </a:rPr>
              <a:t>= K</a:t>
            </a:r>
            <a:r>
              <a:rPr lang="pl-PL" b="1" baseline="-25000" dirty="0">
                <a:solidFill>
                  <a:srgbClr val="FF0000"/>
                </a:solidFill>
              </a:rPr>
              <a:t>11</a:t>
            </a:r>
            <a:r>
              <a:rPr lang="pl-PL" b="1" dirty="0">
                <a:solidFill>
                  <a:srgbClr val="FF0000"/>
                </a:solidFill>
              </a:rPr>
              <a:t>p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r>
              <a:rPr lang="pl-PL" b="1" dirty="0">
                <a:solidFill>
                  <a:srgbClr val="FF0000"/>
                </a:solidFill>
              </a:rPr>
              <a:t> + K</a:t>
            </a:r>
            <a:r>
              <a:rPr lang="pl-PL" b="1" baseline="-25000" dirty="0">
                <a:solidFill>
                  <a:srgbClr val="FF0000"/>
                </a:solidFill>
              </a:rPr>
              <a:t>12</a:t>
            </a:r>
            <a:r>
              <a:rPr lang="pl-PL" b="1" dirty="0">
                <a:solidFill>
                  <a:srgbClr val="FF0000"/>
                </a:solidFill>
              </a:rPr>
              <a:t>p</a:t>
            </a:r>
            <a:r>
              <a:rPr lang="pl-PL" b="1" baseline="-25000" dirty="0">
                <a:solidFill>
                  <a:srgbClr val="FF0000"/>
                </a:solidFill>
              </a:rPr>
              <a:t>2</a:t>
            </a:r>
            <a:r>
              <a:rPr lang="pl-PL" b="1" dirty="0">
                <a:solidFill>
                  <a:srgbClr val="FF0000"/>
                </a:solidFill>
              </a:rPr>
              <a:t> + … + K</a:t>
            </a:r>
            <a:r>
              <a:rPr lang="pl-PL" b="1" baseline="-25000" dirty="0">
                <a:solidFill>
                  <a:srgbClr val="FF0000"/>
                </a:solidFill>
              </a:rPr>
              <a:t>1M</a:t>
            </a:r>
            <a:r>
              <a:rPr lang="pl-PL" b="1" dirty="0">
                <a:solidFill>
                  <a:srgbClr val="FF0000"/>
                </a:solidFill>
              </a:rPr>
              <a:t>p</a:t>
            </a:r>
            <a:r>
              <a:rPr lang="pl-PL" b="1" baseline="-25000" dirty="0">
                <a:solidFill>
                  <a:srgbClr val="FF0000"/>
                </a:solidFill>
              </a:rPr>
              <a:t>M  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1882325-6380-D600-1D6E-3EDB0EDC2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878497"/>
            <a:ext cx="9601200" cy="3289411"/>
          </a:xfrm>
        </p:spPr>
      </p:pic>
    </p:spTree>
    <p:extLst>
      <p:ext uri="{BB962C8B-B14F-4D97-AF65-F5344CB8AC3E}">
        <p14:creationId xmlns:p14="http://schemas.microsoft.com/office/powerpoint/2010/main" val="14668293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6D98694D-6B2D-36D7-8AD7-3FA943B386EE}"/>
              </a:ext>
            </a:extLst>
          </p:cNvPr>
          <p:cNvSpPr/>
          <p:nvPr/>
        </p:nvSpPr>
        <p:spPr>
          <a:xfrm>
            <a:off x="1478603" y="6099243"/>
            <a:ext cx="9348282" cy="3988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7432E5-BFE1-CDFF-E3B2-FA7A2991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603" y="492705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pl-PL" dirty="0"/>
              <a:t>K1= 200x0,2 + 300x0,5 + 400x0,3 = 310</a:t>
            </a:r>
            <a:br>
              <a:rPr lang="pl-PL" dirty="0"/>
            </a:br>
            <a:r>
              <a:rPr lang="pl-PL" dirty="0"/>
              <a:t>K2= 150x0,2 + 200x0,5 + 500x0,3 = 280</a:t>
            </a:r>
            <a:br>
              <a:rPr lang="pl-PL" dirty="0"/>
            </a:br>
            <a:r>
              <a:rPr lang="pl-PL" dirty="0"/>
              <a:t>K3= 100x0,2 + 250x0,5 + 600x0,3 = 325</a:t>
            </a:r>
            <a:endParaRPr lang="en-GB" dirty="0"/>
          </a:p>
        </p:txBody>
      </p:sp>
      <p:pic>
        <p:nvPicPr>
          <p:cNvPr id="5" name="Symbol zastępczy zawartości 4" descr="Obraz zawierający stół">
            <a:extLst>
              <a:ext uri="{FF2B5EF4-FFF2-40B4-BE49-F238E27FC236}">
                <a16:creationId xmlns:a16="http://schemas.microsoft.com/office/drawing/2014/main" id="{A4A771E1-8233-5FC1-5AAF-F6C8766BD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87" y="359924"/>
            <a:ext cx="7950233" cy="3581400"/>
          </a:xfrm>
        </p:spPr>
      </p:pic>
    </p:spTree>
    <p:extLst>
      <p:ext uri="{BB962C8B-B14F-4D97-AF65-F5344CB8AC3E}">
        <p14:creationId xmlns:p14="http://schemas.microsoft.com/office/powerpoint/2010/main" val="86411725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2D847D-437A-6F63-9710-1A1D0AD8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C9F301-7950-A172-F0C6-F8F0F1925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KRYTERIUM MAKSYMALIZACJI SPODZIEWANYCH KORZYŚCI JEST W PEŁNI UZASADNIONE WTEDY, GDY PROCES DECYZYJNY POLEGA NA WIELOKROTNYM PODEJMOWANIU DECYZJI W TYCH SAMYCH, NIEZMIENNYCH WARUNKACH;</a:t>
            </a:r>
          </a:p>
          <a:p>
            <a:pPr algn="just"/>
            <a:r>
              <a:rPr lang="pl-PL" dirty="0"/>
              <a:t>STATYCZNE SYTUACJE DECYZYJNE NALEŻĄ JEDNAK DO RZADKOŚCI; W PRAKTYCE DOMINUJĄ SYTUACJE DYNAMICZNE, A WIĘC DECYZJE JEDNORAZOWE, KTÓRYCH W IDENTYCZNYCH WARUNKACH JUŻ NIE BĘDZIEMY PODEJMOWAĆ;</a:t>
            </a:r>
          </a:p>
          <a:p>
            <a:pPr algn="just"/>
            <a:r>
              <a:rPr lang="pl-PL" dirty="0"/>
              <a:t>W PRZYPADKU DECYZJI JEDNORAZOWEJ NIE BĘDZIE ZATEM WŁAŚCIWA ANALIZA OPARTA NA KRYTERIUM MAKSYMALIZACJI SPODZIEWANYCH KORZYŚCI, ALE ANALIZA UWZGLĘDNIAJĄCA PREFERENCJE DECYDENTA, OPARTA NA KRYTERIUM MAKSYMALIZACJI SPODZIEWANYCH UŻYTECZNOŚCI;</a:t>
            </a:r>
          </a:p>
          <a:p>
            <a:pPr algn="just"/>
            <a:r>
              <a:rPr lang="pl-PL" dirty="0"/>
              <a:t>UŻYTECZNOŚĆ – INACZEJ CENNOŚĆ, TO RELATYWNA WARTOŚĆ MOŻLIWYCH WYNIKÓW DECYZJI, BIORĄCA POD UWAGĘ PREFERENCJE DECYDENTA.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8765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DB7098-759F-BF1D-50DC-3D8F90E6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KRYTERIUM RACJONALNE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F1E9C5-0F90-F4E8-234D-8202D467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JEŚLI DECYDENT MÓWI, ŻE NIE ZNA PRAWDOPODOBIEŃSTW, TO MUSI POSTĄPIĆ ZGODNIE Z TYM, CO MÓWI, CZYLI TAK, JAKBY ICH RZECZYWIŚCIE NIE ZNAŁ;</a:t>
            </a:r>
          </a:p>
          <a:p>
            <a:pPr algn="just"/>
            <a:r>
              <a:rPr lang="pl-PL" dirty="0"/>
              <a:t>POWINIEN ZATEM PRZYJĄĆ, ŻE SĄ ONE RÓWNE;</a:t>
            </a:r>
          </a:p>
          <a:p>
            <a:pPr algn="just"/>
            <a:r>
              <a:rPr lang="pl-PL" dirty="0"/>
              <a:t>NA TAKIM ZAŁOŻENIU OPIERA SIĘ KRYTERIUM RACJONALNE (KRYTERIUM LAPLACE’A);</a:t>
            </a:r>
          </a:p>
          <a:p>
            <a:pPr algn="just"/>
            <a:r>
              <a:rPr lang="pl-PL" dirty="0"/>
              <a:t>NAKAZUJE ONO PRZYJĄĆ, ŻE KAŻDY STAN ŚWIATA ZEWNĘTRZNEGO MA JEDNAKOWĄ SZANSĘ WYSTĄPIENIA (1/3 W PRZYPADKU 3 STANÓW ITP.), NALEŻY OBLICZYĆ SPODZIEWANĄ KORZYŚĆ DLA KAŻDEJ DECYZJI I WYBRAĆ TĘ, KTÓRA GWARANTUJE NAJWIĘKSZĄ.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3895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EDDCB9-C5B8-92E4-1BD0-22DA11D2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ZASADA BRAKU DOSTATECZNEJ RACJI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CBDDEE-1832-2A88-E4A9-8F9E03F8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NIC NIE DZIEJE SIĘ BEZ KONKRETNEJ PRZYCZYNY;</a:t>
            </a:r>
          </a:p>
          <a:p>
            <a:pPr algn="just"/>
            <a:r>
              <a:rPr lang="pl-PL" dirty="0"/>
              <a:t>ZWIĄZEK TEJ ZASADY Z DECYDOWANIEM W WARUNKACH NIEPEWNOŚCI JEST BEZPOŚREDNI;</a:t>
            </a:r>
          </a:p>
          <a:p>
            <a:pPr algn="just"/>
            <a:r>
              <a:rPr lang="pl-PL" dirty="0"/>
              <a:t>SKORO NIE ZNAMY ŻADNEJ PRZYCZYNY, DLA KTÓREJ MIAŁBY WYSTĄPIĆ JEDEN STAN ŚWIATA ZEWNĘTRZNEGO, A NIE INNY, NALEŻY PRZYJĄĆ ŻE WYSTĄPIENIE OBYDWU (WSZYSTKICH) JEST JEDNAKOWO PRAWDOPODOBNE;</a:t>
            </a:r>
          </a:p>
          <a:p>
            <a:pPr algn="just"/>
            <a:r>
              <a:rPr lang="pl-PL" dirty="0"/>
              <a:t>OSIOŁ BURIDANA – OSIOŁ ZNAJDUJE SIĘ DOKŁADNIE W ŚRODKU POMIĘDZY DWOMA IDENTYCZNYMI STOGAMI SIANA; J. BURIDAN TWIERDZIŁ, ŻE OSIOŁ MUSI PAŚĆ Z GŁODU, BO NIE MA ŻADNEGO POWODU, ŻEBY PODSZEDŁ RACZEJ DO JEDNEGO, A NIE DO DRUGIEGO STOGU.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4218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0BC970-7384-3E4F-9174-032B07F1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aseline="0" dirty="0"/>
              <a:t>KRYTERIUM PESYMIZMU</a:t>
            </a:r>
            <a:br>
              <a:rPr lang="pl-PL" dirty="0"/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629BBE-C666-8E9A-BB82-332FBE20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ZAPROPONOWANE PRZEZ ABRAHAMA WALDA – KRYTERIUM WALDA;</a:t>
            </a:r>
          </a:p>
          <a:p>
            <a:pPr algn="just"/>
            <a:r>
              <a:rPr lang="pl-PL" dirty="0"/>
              <a:t>DECYDENT POWINIEN BYĆ NASTAWIONY PESYMISTYCZNIE, POWINIEN ZAŁOŻYĆ, ŻE NIEZALEŻENIE OD WYBRANEGO PRZEZ NIEGO KIERUNKU DZIAŁANIA, ZAWSZE NASTĄPI STAN ŚWIATA ZEWNĘTRZNEGO, KTÓRY PRZYNIESIE MU NAJGORSZY WYNIK;</a:t>
            </a:r>
          </a:p>
          <a:p>
            <a:pPr algn="just"/>
            <a:r>
              <a:rPr lang="pl-PL" dirty="0"/>
              <a:t>POWINIEN ZATEM WYBRAĆ DECYZJĘ NAJLEPSZĄ Z NAJGORSZYCH, MAKSYMALIZUJĄC MINIMALNE ZYSKI, LUB MINIMALIZUJĄC MAKSYMALNE KOSZTY;</a:t>
            </a:r>
          </a:p>
          <a:p>
            <a:pPr algn="just"/>
            <a:r>
              <a:rPr lang="pl-PL" dirty="0"/>
              <a:t>KRYTERIUM PESYMIZMU NAZYWA SIĘ KRYTERIUM MAXIMIN (W PRZYPADKU ZYSKÓW) LUB MINIMAX (W PRZYPADKU KOSZTÓW);</a:t>
            </a:r>
          </a:p>
          <a:p>
            <a:pPr algn="just"/>
            <a:r>
              <a:rPr lang="pl-PL" dirty="0"/>
              <a:t>W WIERSZU KAŻDEJ DECYZJI NALEŻY WYBRAĆ TĘ, KTÓRA GWARANTUJE WYNIK NAJLEPSZY Z NAJGORSZYCH.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40052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54857C-304C-C3E8-E8E2-1983B8B7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ymbol zastępczy zawartości 4" descr="Obraz zawierający stół&#10;&#10;Opis wygenerowany automatycznie">
            <a:extLst>
              <a:ext uri="{FF2B5EF4-FFF2-40B4-BE49-F238E27FC236}">
                <a16:creationId xmlns:a16="http://schemas.microsoft.com/office/drawing/2014/main" id="{8EB5E755-2B01-5331-098A-2AA9737DB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18" y="2286000"/>
            <a:ext cx="8572764" cy="35814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E2462D8B-5022-2F18-F1BF-D0589E7CEBBB}"/>
                  </a:ext>
                </a:extLst>
              </p14:cNvPr>
              <p14:cNvContentPartPr/>
              <p14:nvPr/>
            </p14:nvContentPartPr>
            <p14:xfrm>
              <a:off x="5380980" y="4304895"/>
              <a:ext cx="491040" cy="8028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E2462D8B-5022-2F18-F1BF-D0589E7CE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1340" y="4125255"/>
                <a:ext cx="6706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2E071D81-776B-6334-89D7-4BBEB72C26A7}"/>
                  </a:ext>
                </a:extLst>
              </p14:cNvPr>
              <p14:cNvContentPartPr/>
              <p14:nvPr/>
            </p14:nvContentPartPr>
            <p14:xfrm>
              <a:off x="5285940" y="4733655"/>
              <a:ext cx="570960" cy="6768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2E071D81-776B-6334-89D7-4BBEB72C26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6300" y="4554015"/>
                <a:ext cx="7506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BC591E7E-1926-45F1-5992-85583BD49FC3}"/>
                  </a:ext>
                </a:extLst>
              </p14:cNvPr>
              <p14:cNvContentPartPr/>
              <p14:nvPr/>
            </p14:nvContentPartPr>
            <p14:xfrm>
              <a:off x="5295660" y="5143335"/>
              <a:ext cx="504000" cy="1080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BC591E7E-1926-45F1-5992-85583BD49F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5660" y="4963335"/>
                <a:ext cx="6836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1984369D-B832-956A-E76D-D8CE96E4C35B}"/>
                  </a:ext>
                </a:extLst>
              </p14:cNvPr>
              <p14:cNvContentPartPr/>
              <p14:nvPr/>
            </p14:nvContentPartPr>
            <p14:xfrm>
              <a:off x="5323740" y="5466975"/>
              <a:ext cx="542160" cy="1443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1984369D-B832-956A-E76D-D8CE96E4C3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34100" y="5286975"/>
                <a:ext cx="7218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D6D20F92-5AD8-ACF1-0D27-406978F6BC94}"/>
                  </a:ext>
                </a:extLst>
              </p14:cNvPr>
              <p14:cNvContentPartPr/>
              <p14:nvPr/>
            </p14:nvContentPartPr>
            <p14:xfrm>
              <a:off x="5552340" y="3817620"/>
              <a:ext cx="4657680" cy="20268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D6D20F92-5AD8-ACF1-0D27-406978F6BC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62700" y="3637980"/>
                <a:ext cx="4837320" cy="5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9483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7DE3C2-5906-8038-2F64-8053836D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aseline="0" dirty="0"/>
              <a:t>KRYTERIUM OPTYMIZMU</a:t>
            </a:r>
            <a:br>
              <a:rPr lang="pl-PL" dirty="0"/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DEC382-6EB7-BD31-37FA-23A2C011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ZAPROPONOWANE PRZEZ L. HURWICZA;</a:t>
            </a:r>
          </a:p>
          <a:p>
            <a:pPr algn="just"/>
            <a:r>
              <a:rPr lang="pl-PL" dirty="0"/>
              <a:t>W SKRAJNEJ POSTACI: DECYDENT MOŻE BYĆ ABSOLUTNYM OPTYMISTĄ, MOŻE KIEROWAĆ SIĘ PRZEKONANIEM, ŻE BEZ WZGLĘDU NA WYBRANY KIERUNEK DZIAŁANIA, ZAWSZE NASTĄPI STAN ŚWIATA ZEWNĘTRZNEGO NAJBARDZIEJ SPRZYJAJĄCY, PRZYNIESIE MU NAJLEPSZY MOŻLIWY WYNIK;</a:t>
            </a:r>
          </a:p>
          <a:p>
            <a:pPr algn="just"/>
            <a:r>
              <a:rPr lang="pl-PL" dirty="0"/>
              <a:t>POWINIEN WYBRAĆ DECYZJĘ NAJLEPSZĄ Z NAJLEPSZYCH – MAKSYMALIZUJĄCĄ MAKSYMALNY ZYSK (MAXIMAX) LUB MINIMALIZUJĄCĄ MINIMALNY KOSZT (MINIMIN);</a:t>
            </a:r>
          </a:p>
          <a:p>
            <a:pPr algn="just"/>
            <a:r>
              <a:rPr lang="pl-PL" dirty="0"/>
              <a:t>NALEŻY W WIERSZU KAŻDEJ DECYZJI ZIDENTYFIKOWAĆ NAJLEPSZY WYNIK I WYBRAĆ DECYZJĘ, Z KTÓRĄ ZWIĄZANY JEST WYNIK NAJLEPSZY Z NAJLEPSZYCH.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8773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EEBD1A-84BF-1831-F62A-378C2CF2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ymbol zastępczy zawartości 4" descr="Obraz zawierający stół">
            <a:extLst>
              <a:ext uri="{FF2B5EF4-FFF2-40B4-BE49-F238E27FC236}">
                <a16:creationId xmlns:a16="http://schemas.microsoft.com/office/drawing/2014/main" id="{C29E1A4B-7835-D063-E03A-6304C735E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18" y="2286000"/>
            <a:ext cx="8572764" cy="35814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A056D1B8-F080-E4E1-C941-82F81785834F}"/>
                  </a:ext>
                </a:extLst>
              </p14:cNvPr>
              <p14:cNvContentPartPr/>
              <p14:nvPr/>
            </p14:nvContentPartPr>
            <p14:xfrm>
              <a:off x="9766264" y="5456727"/>
              <a:ext cx="378000" cy="1080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A056D1B8-F080-E4E1-C941-82F8178583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76624" y="5276727"/>
                <a:ext cx="5576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D5698605-EC7F-AB84-A8AA-6B855ED0BFB6}"/>
                  </a:ext>
                </a:extLst>
              </p14:cNvPr>
              <p14:cNvContentPartPr/>
              <p14:nvPr/>
            </p14:nvContentPartPr>
            <p14:xfrm>
              <a:off x="5544184" y="3900447"/>
              <a:ext cx="4756680" cy="14652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D5698605-EC7F-AB84-A8AA-6B855ED0BF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4544" y="3720807"/>
                <a:ext cx="49363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AE5148EF-943C-D811-D0D6-C168908C066D}"/>
                  </a:ext>
                </a:extLst>
              </p14:cNvPr>
              <p14:cNvContentPartPr/>
              <p14:nvPr/>
            </p14:nvContentPartPr>
            <p14:xfrm>
              <a:off x="6478024" y="4143087"/>
              <a:ext cx="3851640" cy="17604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AE5148EF-943C-D811-D0D6-C168908C06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8384" y="3963087"/>
                <a:ext cx="403128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CD11ECA1-D03F-D502-B156-6E0C7C2909EB}"/>
                  </a:ext>
                </a:extLst>
              </p14:cNvPr>
              <p14:cNvContentPartPr/>
              <p14:nvPr/>
            </p14:nvContentPartPr>
            <p14:xfrm>
              <a:off x="7470184" y="4678047"/>
              <a:ext cx="2742480" cy="5652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CD11ECA1-D03F-D502-B156-6E0C7C2909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80544" y="4498407"/>
                <a:ext cx="292212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18C79469-C778-F592-5712-A34C36868AB4}"/>
                  </a:ext>
                </a:extLst>
              </p14:cNvPr>
              <p14:cNvContentPartPr/>
              <p14:nvPr/>
            </p14:nvContentPartPr>
            <p14:xfrm>
              <a:off x="8618224" y="5018607"/>
              <a:ext cx="1604160" cy="6876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18C79469-C778-F592-5712-A34C36868A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28584" y="4838967"/>
                <a:ext cx="17838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22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390289-8547-8886-2BE3-5C34710C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DECYZJA ADMINISTRACYJNA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DAD0E5-DA8A-BF20-6311-3FBF63CAA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600" dirty="0"/>
              <a:t>AKT ADMINISTRACYJNY STANOWIĄCY JEDNOSTRONNE USTALENIE ORGANU ADMINISTRACJI PUBLICZNEJ O WIĄŻĄCYCH DLA JEDNOSTKI (I ORGANU) KONSEKWENCJACH NORMY PRAWA ADMINISTRACYJNEGO.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7127062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1453D1-EC61-5F8A-E902-35AF70A5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EC71B6-DDBD-9CBB-2BE0-3779BE53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ZDANIEM L. HURWICZA NIE NALEŻY JEDNAK BYĆ ABSOLUTNYM OPTYMISTĄ;</a:t>
            </a:r>
          </a:p>
          <a:p>
            <a:pPr algn="just"/>
            <a:r>
              <a:rPr lang="pl-PL" dirty="0"/>
              <a:t>RACJONALNIE POSTĘPUJĄCY DECYDENT POWINIEN WZIĄĆ POD UWAGĘ ZARÓWNO NAJLEPSZE, JAK I NAJGORSZE WYNIKI, PRZYPISUJĄC WAGĘ ICH ZNACZENIU ODPOWIEDNIO DO SWOJEGO POCZUCIA OPTYMIZMU;</a:t>
            </a:r>
          </a:p>
          <a:p>
            <a:pPr algn="just"/>
            <a:r>
              <a:rPr lang="pl-PL" dirty="0"/>
              <a:t>WSPÓŁCZYNNIK OPTYMIZMU: LOTERIA MIĘDZY SKRAJNYMI WYNIKAMI, PRAWDOPODOBIEŃSTWO NAJLEPSZEGO WYNIKU, PRZY KTÓRYM DECYDENT BYŁBY SKOŁONNY WZIĄĆ UDZIAŁ W LOTERII;</a:t>
            </a:r>
          </a:p>
          <a:p>
            <a:pPr algn="just"/>
            <a:r>
              <a:rPr lang="pl-PL" dirty="0"/>
              <a:t>OBLICZENIE SPODZIEWANEJ KORZYŚCI DLA KAŻDEJ DECYZJI – PRZYPISUJĄC WSPÓŁCZYNNIK OPTYMIZMU WYNIKOWI NAJLEPSZEMU, A RÓŻNICĘ MIĘDZY JEDNOŚCIĄ A TYM WSPÓŁCZYNNIKIEM, WYNIKOWI NAJGORSZEMU;</a:t>
            </a:r>
          </a:p>
          <a:p>
            <a:pPr algn="just"/>
            <a:r>
              <a:rPr lang="pl-PL" dirty="0"/>
              <a:t>CZĘSTO PRZYJMUJE SIĘ WSPÓŁCZYNNIK 0,5 – MIĘDZY SKRAJNYM OPTYMIZMEM (WSPÓŁCZYNNIK OPTYMIZMU RÓWNY 1), A SKRAJNYM PESYMIZMEM (WSPÓŁCZYNNIK OPTYMIZMU 0 PROWADZI DO KRYTERIUM WALDA).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79969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068A6C-F635-0E18-0ADD-E50C3156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ymbol zastępczy zawartości 4" descr="Obraz zawierający tekst, paragon">
            <a:extLst>
              <a:ext uri="{FF2B5EF4-FFF2-40B4-BE49-F238E27FC236}">
                <a16:creationId xmlns:a16="http://schemas.microsoft.com/office/drawing/2014/main" id="{CBA19D79-A03F-F489-8380-A307D8B4A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69732"/>
            <a:ext cx="9601200" cy="321393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9AB0AB42-E875-124C-B003-CD7A626DB539}"/>
                  </a:ext>
                </a:extLst>
              </p14:cNvPr>
              <p14:cNvContentPartPr/>
              <p14:nvPr/>
            </p14:nvContentPartPr>
            <p14:xfrm>
              <a:off x="1867144" y="5300487"/>
              <a:ext cx="8686440" cy="9864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9AB0AB42-E875-124C-B003-CD7A626DB5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7504" y="5120847"/>
                <a:ext cx="8866080" cy="4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5060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A77CC-5037-BC13-A28F-3E85E56D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aseline="0" dirty="0"/>
              <a:t>KRYTERIUM (MINIMALIZACJI MAKSYMALNEGO) ŻALU</a:t>
            </a:r>
            <a:br>
              <a:rPr lang="pl-PL" dirty="0"/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8D4E6B-55EF-5DFB-CB58-28D73AB3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ZAPROPONOWAŁ JE L .J. SAVAGE;</a:t>
            </a:r>
          </a:p>
          <a:p>
            <a:pPr algn="just"/>
            <a:r>
              <a:rPr lang="pl-PL" dirty="0"/>
              <a:t>OPIERA SIĘ NA ZAŁOŻENIU, ŻE DECYDENCI NAJCZĘŚCIEJ ANALIZUJĄ PROBLEMY DECYZYJNE, KIERUJĄC SIĘ NIE KATEGORIĄ ZYSKU LUB STRATY, ALE KATEGORIĄ ŻALU (ROZCZAROWANIA);</a:t>
            </a:r>
          </a:p>
          <a:p>
            <a:pPr algn="just"/>
            <a:r>
              <a:rPr lang="pl-PL" dirty="0"/>
              <a:t>MIARĄ WIELKOŚCI ŻALU JEST RÓŻNICA MIĘDZY ZYSKIEM, KTÓRY UZYSKALIBYŚMY, WYBIERAJĄC DLA DANEGO STANU ŚWIATA ZEWNĘTRZNEGO NAJKORZYSTNIEJSZY KIERUNEK DZIAŁANIA, A ZYSKIEM ZWIĄZANYM Z PODJĘTĄ DECYZJĄ (ZGODNIE Z KONWENCJĄ PRZEDSTAWIANA W LICZBACH DODATNICH);</a:t>
            </a:r>
          </a:p>
          <a:p>
            <a:pPr algn="just"/>
            <a:r>
              <a:rPr lang="pl-PL" dirty="0"/>
              <a:t>KRYTERIUM TO MOŻNA TEŻ NAZWAĆ KOSZTEM UTRACONEJ MOŻLIWOŚCI;</a:t>
            </a:r>
          </a:p>
          <a:p>
            <a:pPr algn="just"/>
            <a:r>
              <a:rPr lang="pl-PL" dirty="0"/>
              <a:t>SAVAGE (PODOBNIE JAK WALD) TO ZWOLENNIK PESYMISTYCZNEGO POGLĄDU NA STAN ŚWIATA ZEWNĘTRZNEGO: RACJONALNE ZACHOWANIE POLEGA NA WYBORZE DECYZJI O NAJMNIEJSZYM Z NAJWIĘKSZYCH ŻALÓW;</a:t>
            </a:r>
          </a:p>
          <a:p>
            <a:pPr algn="just"/>
            <a:r>
              <a:rPr lang="pl-PL" dirty="0"/>
              <a:t>W WIERSZU KAŻDEJ DECYZJI NALEŻY ZIDENTYFIKOWAĆ MAKSYMALNY ŻAL, A NASTĘPNIE WYBRAĆ DECYZJĘ O MINIMALNYM MAKSIMUM (MINIMAX).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24876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990827-6BD1-765B-96CB-139C6262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ymbol zastępczy zawartości 4" descr="Obraz zawierający stół">
            <a:extLst>
              <a:ext uri="{FF2B5EF4-FFF2-40B4-BE49-F238E27FC236}">
                <a16:creationId xmlns:a16="http://schemas.microsoft.com/office/drawing/2014/main" id="{857856A4-85C6-EC8C-4624-DD57ACEDF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92092"/>
            <a:ext cx="9601200" cy="336921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A40E9F60-060A-CF2C-1BDA-FFEDDDC58B06}"/>
                  </a:ext>
                </a:extLst>
              </p14:cNvPr>
              <p14:cNvContentPartPr/>
              <p14:nvPr/>
            </p14:nvContentPartPr>
            <p14:xfrm>
              <a:off x="10048144" y="3579327"/>
              <a:ext cx="360" cy="3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A40E9F60-060A-CF2C-1BDA-FFEDDDC58B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8144" y="339932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71C24D93-F013-C3C4-0D34-AF767294FDFB}"/>
                  </a:ext>
                </a:extLst>
              </p14:cNvPr>
              <p14:cNvContentPartPr/>
              <p14:nvPr/>
            </p14:nvContentPartPr>
            <p14:xfrm>
              <a:off x="10058224" y="3579327"/>
              <a:ext cx="320040" cy="2052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71C24D93-F013-C3C4-0D34-AF767294FD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68224" y="3399327"/>
                <a:ext cx="49968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7945FBD8-38D5-A9E7-88C9-C57864330141}"/>
                  </a:ext>
                </a:extLst>
              </p14:cNvPr>
              <p14:cNvContentPartPr/>
              <p14:nvPr/>
            </p14:nvContentPartPr>
            <p14:xfrm>
              <a:off x="9999904" y="4066047"/>
              <a:ext cx="388080" cy="1008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7945FBD8-38D5-A9E7-88C9-C578643301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09904" y="3886047"/>
                <a:ext cx="5677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2465963A-DE11-CCBB-786C-DE0830E0BAD6}"/>
                  </a:ext>
                </a:extLst>
              </p14:cNvPr>
              <p14:cNvContentPartPr/>
              <p14:nvPr/>
            </p14:nvContentPartPr>
            <p14:xfrm>
              <a:off x="3686224" y="4921767"/>
              <a:ext cx="524880" cy="3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2465963A-DE11-CCBB-786C-DE0830E0BA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96224" y="4741767"/>
                <a:ext cx="7045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8A5DFCA1-3661-8D37-5E40-44F1C0F8BCC5}"/>
                  </a:ext>
                </a:extLst>
              </p14:cNvPr>
              <p14:cNvContentPartPr/>
              <p14:nvPr/>
            </p14:nvContentPartPr>
            <p14:xfrm>
              <a:off x="3676504" y="5369247"/>
              <a:ext cx="486000" cy="2952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8A5DFCA1-3661-8D37-5E40-44F1C0F8BC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86864" y="5189607"/>
                <a:ext cx="66564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45B48783-9BB5-6E6F-0212-5B0F5981868E}"/>
                  </a:ext>
                </a:extLst>
              </p14:cNvPr>
              <p14:cNvContentPartPr/>
              <p14:nvPr/>
            </p14:nvContentPartPr>
            <p14:xfrm>
              <a:off x="3666784" y="4425687"/>
              <a:ext cx="573480" cy="36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45B48783-9BB5-6E6F-0212-5B0F598186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7144" y="4246047"/>
                <a:ext cx="75312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0089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5FC85D-53A7-5B74-4E1A-72D732F4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B6C14-F58C-AB5B-A2A9-CF43B8D4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6600" dirty="0"/>
          </a:p>
          <a:p>
            <a:pPr marL="0" indent="0" algn="ctr">
              <a:buNone/>
            </a:pPr>
            <a:r>
              <a:rPr lang="pl-PL" sz="6600" dirty="0"/>
              <a:t>DZIĘKUJĘ ZA UWAGĘ!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53195279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058108-616E-317C-EE51-B05E5274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1234D5-B89A-E89A-FB8C-F5B8150A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WYKŁAD NR 4</a:t>
            </a:r>
          </a:p>
          <a:p>
            <a:r>
              <a:rPr lang="pl-PL" dirty="0"/>
              <a:t>STRUKTURA PROCESU DECYZYJNEGO.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1568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DB0CE51-81C8-4237-86C6-7CACB6BB3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621353"/>
              </p:ext>
            </p:extLst>
          </p:nvPr>
        </p:nvGraphicFramePr>
        <p:xfrm>
          <a:off x="1000125" y="742158"/>
          <a:ext cx="10972800" cy="506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63524C5A-998D-4B3D-9327-D4FF401833C1}"/>
              </a:ext>
            </a:extLst>
          </p:cNvPr>
          <p:cNvSpPr txBox="1"/>
          <p:nvPr/>
        </p:nvSpPr>
        <p:spPr>
          <a:xfrm>
            <a:off x="2228850" y="5949281"/>
            <a:ext cx="851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DECYDOWANIE NIE JEST ODRĘBNĄ FUNKCJĄ ZARZĄDZANIA, ALE SPOSOBEM JEGO REALIZACJI.</a:t>
            </a:r>
            <a:endParaRPr lang="pl-PL" sz="2400" dirty="0">
              <a:solidFill>
                <a:srgbClr val="FF3399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9E10DF8-5E56-E327-E3E4-EC8728B9B26C}"/>
              </a:ext>
            </a:extLst>
          </p:cNvPr>
          <p:cNvSpPr txBox="1"/>
          <p:nvPr/>
        </p:nvSpPr>
        <p:spPr>
          <a:xfrm>
            <a:off x="1000125" y="590549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P. F. DRUCKER (1909-2005), „THE PRACTICE OF MANAGEMENT”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961323-77C3-4DFA-9E51-1C79160B6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F71478-2899-4C54-8A88-593CD2797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817466"/>
              </p:ext>
            </p:extLst>
          </p:nvPr>
        </p:nvGraphicFramePr>
        <p:xfrm>
          <a:off x="704850" y="116632"/>
          <a:ext cx="11487150" cy="66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0195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CBCEF8-35E1-D8AE-6957-D29B1970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OKREŚLENIE PROBLEMU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D905D-9B60-6C45-D318-EBF1A7C7D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/>
              <a:t>KROK 1: USTALENIE I ZDEFINIOWANIE RZECZYWISTEGO PROBLEMU:</a:t>
            </a:r>
          </a:p>
          <a:p>
            <a:pPr algn="just"/>
            <a:r>
              <a:rPr lang="pl-PL" dirty="0"/>
              <a:t>WYMAGA CZASU, POŚPIECH NIE JEST WSKAZANY;</a:t>
            </a:r>
          </a:p>
          <a:p>
            <a:pPr algn="just"/>
            <a:r>
              <a:rPr lang="pl-PL" dirty="0"/>
              <a:t>NALEŻY WYSTRZEGAĆ SIĘ STAWIANIA DIAGNOZY NA PODSTAWIE SYMPTOMÓW, BO MOGĄ ONE BYĆ MYLĄCE;</a:t>
            </a:r>
          </a:p>
          <a:p>
            <a:pPr algn="just"/>
            <a:r>
              <a:rPr lang="pl-PL" dirty="0"/>
              <a:t>NALEŻY ZNALEŹĆ „CZYNNIK KRYTYCZNY” – TAKI ELEMENT SYTUACJI, KTÓRY MUSI BYĆ ZMIENIONY ZANIM BĘDZIE MOŻNA ZMIENIĆ COKOLWIEK INNEGO;</a:t>
            </a:r>
          </a:p>
          <a:p>
            <a:pPr marL="0" indent="0" algn="just">
              <a:buNone/>
            </a:pPr>
            <a:r>
              <a:rPr lang="pl-PL" b="1" dirty="0"/>
              <a:t>KROK 2: OKREŚLENIE UWARUNKOWAŃ ROZWIĄZANIA PROBLEMU:</a:t>
            </a:r>
          </a:p>
          <a:p>
            <a:pPr algn="just"/>
            <a:r>
              <a:rPr lang="pl-PL" dirty="0"/>
              <a:t>SFORMUŁOWANIE CELÓW ROZWIĄZANIA ORAZ REGUŁ OGRANICZAJĄCYCH POSZUKIWANIE MOŻLIWYCH ROZWIĄZAŃ – NIEZBĘDNE, GDYŻ W WIELU PRZYPADKACH WŁAŚCIWA DECYZJA WIĄŻE SIĘ Z KONICZNOŚCIĄ ZMIANY UTRWALONYCH ZASAD CZY POLITYKI.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5186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06F24D-2F71-817A-53D8-5B14A781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ANALIZA PROBLEMU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9DEFAB-9E93-9027-529F-27144618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2285999"/>
            <a:ext cx="11287124" cy="41719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/>
              <a:t>KROK 1: KWALIFIKACJA PROBLEMU:</a:t>
            </a:r>
          </a:p>
          <a:p>
            <a:pPr algn="just"/>
            <a:r>
              <a:rPr lang="pl-PL" dirty="0"/>
              <a:t>KTO POWINIEN PODJĄĆ DECYZJĘ, KTO POWINIEN UCZESTNICZYĆ W JEJ PRZYGOTOWANIU, KOGO NALEŻY O NIEJ POINFORMOWAĆ I KTO MA JĄ WYKONAĆ – TJ. KTO I CO POWINIEN ZROBIĆ;</a:t>
            </a:r>
          </a:p>
          <a:p>
            <a:pPr algn="just"/>
            <a:r>
              <a:rPr lang="pl-PL" dirty="0"/>
              <a:t>ZASADY KWALIFIKACJI PROBLEMU:</a:t>
            </a:r>
          </a:p>
          <a:p>
            <a:pPr marL="895350" indent="-382588" algn="just">
              <a:buFont typeface="Wingdings" panose="05000000000000000000" pitchFamily="2" charset="2"/>
              <a:buChar char="ü"/>
            </a:pPr>
            <a:r>
              <a:rPr lang="pl-PL" dirty="0"/>
              <a:t>OKRES, PRZEZ JAKI DECYZJA ANGAŻUJE ORGANIZACJĘ W PRZYSZŁOŚCI ORAZ JEJ ODWRACALNOŚĆ;</a:t>
            </a:r>
          </a:p>
          <a:p>
            <a:pPr marL="895350" indent="-382588" algn="just">
              <a:buFont typeface="Wingdings" panose="05000000000000000000" pitchFamily="2" charset="2"/>
              <a:buChar char="ü"/>
            </a:pPr>
            <a:r>
              <a:rPr lang="pl-PL" dirty="0"/>
              <a:t>WPŁYW DECYZJI NA RÓŻNE OBSZARY I FUNKCJE ORGANIZACJI – OPTYMALIZACJA JEDNEGO OBSZARU NIE MOŻE ODBYWAĆ SIĘ KOSZTEM INNEGO;</a:t>
            </a:r>
          </a:p>
          <a:p>
            <a:pPr marL="895350" indent="-382588" algn="just">
              <a:buFont typeface="Wingdings" panose="05000000000000000000" pitchFamily="2" charset="2"/>
              <a:buChar char="ü"/>
            </a:pPr>
            <a:r>
              <a:rPr lang="pl-PL" dirty="0"/>
              <a:t>ILOŚĆ ELEMENTÓW JAKOŚCIOWYCH W PROBLEMIE DECYZYJNYM – CZY I W JAKIM STOPNIU DOTYCZY LUDZI;</a:t>
            </a:r>
          </a:p>
          <a:p>
            <a:pPr marL="895350" indent="-382588" algn="just">
              <a:buFont typeface="Wingdings" panose="05000000000000000000" pitchFamily="2" charset="2"/>
              <a:buChar char="ü"/>
            </a:pPr>
            <a:r>
              <a:rPr lang="pl-PL" dirty="0"/>
              <a:t>CZY PROBLEM DECYZYJNY JEST POWTARZALNY CZY WYJĄTKOWY;</a:t>
            </a:r>
          </a:p>
          <a:p>
            <a:pPr marL="361950" indent="-342900" algn="just"/>
            <a:r>
              <a:rPr lang="pl-PL" dirty="0"/>
              <a:t>ZDANIEM DRUCKERA DECYZJA POWINNA BYĆ ZAWSZE PODEJMOWANA NA NAJNIŻSZYM MOŻLIWYM SZCZEBLU ORGANIZACYJNYM I TAK BLISKO MIEJSCA AKCJI, JAK TO MOŻLIWE.</a:t>
            </a:r>
          </a:p>
        </p:txBody>
      </p:sp>
    </p:spTree>
    <p:extLst>
      <p:ext uri="{BB962C8B-B14F-4D97-AF65-F5344CB8AC3E}">
        <p14:creationId xmlns:p14="http://schemas.microsoft.com/office/powerpoint/2010/main" val="347015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9D8876-5632-D363-F559-E7B03927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DE91BA-5EB2-BE4A-8EE7-00CC85E9C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W LITERATURZE PRZEDMIOTU MOŻNA SPOTKAĆ KONCEPCJE UTOŻSAMIAJĄCE DECYDOWANIE Z ROZWIĄZYWANIEM PROBLEMÓW;</a:t>
            </a:r>
          </a:p>
          <a:p>
            <a:pPr algn="just"/>
            <a:r>
              <a:rPr lang="pl-PL" dirty="0"/>
              <a:t>PRZYKŁAD: P. DRUCKER – ETAPY PODEJMOWANIA DECYZJI:</a:t>
            </a:r>
          </a:p>
          <a:p>
            <a:pPr marL="885825" indent="-342900" algn="just">
              <a:buFont typeface="Wingdings" panose="05000000000000000000" pitchFamily="2" charset="2"/>
              <a:buChar char="ü"/>
            </a:pPr>
            <a:r>
              <a:rPr lang="pl-PL" dirty="0"/>
              <a:t>OKREŚLENIE PROBLEMU,</a:t>
            </a:r>
          </a:p>
          <a:p>
            <a:pPr marL="885825" indent="-342900" algn="just">
              <a:buFont typeface="Wingdings" panose="05000000000000000000" pitchFamily="2" charset="2"/>
              <a:buChar char="ü"/>
            </a:pPr>
            <a:r>
              <a:rPr lang="pl-PL" dirty="0"/>
              <a:t>ANALIZA PROBLEMU,</a:t>
            </a:r>
          </a:p>
          <a:p>
            <a:pPr marL="885825" indent="-342900" algn="just">
              <a:buFont typeface="Wingdings" panose="05000000000000000000" pitchFamily="2" charset="2"/>
              <a:buChar char="ü"/>
            </a:pPr>
            <a:r>
              <a:rPr lang="pl-PL" dirty="0"/>
              <a:t>WYPRACOWANIE MOŻLIWYCH ROZWIĄZAŃ,</a:t>
            </a:r>
          </a:p>
          <a:p>
            <a:pPr marL="885825" indent="-342900" algn="just">
              <a:buFont typeface="Wingdings" panose="05000000000000000000" pitchFamily="2" charset="2"/>
              <a:buChar char="ü"/>
            </a:pPr>
            <a:r>
              <a:rPr lang="pl-PL" dirty="0"/>
              <a:t>WYBÓR NAJLEPSZEGO ROZWIĄZANIA,</a:t>
            </a:r>
          </a:p>
          <a:p>
            <a:pPr marL="885825" indent="-342900" algn="just">
              <a:buFont typeface="Wingdings" panose="05000000000000000000" pitchFamily="2" charset="2"/>
              <a:buChar char="ü"/>
            </a:pPr>
            <a:r>
              <a:rPr lang="pl-PL" dirty="0"/>
              <a:t>PRZEKSZTAŁCENIE WYBRANEGO ROZWIĄZANIA W SKUTECZNE DZIAŁANIE;</a:t>
            </a:r>
          </a:p>
          <a:p>
            <a:pPr marL="361950" indent="-361950" algn="just" defTabSz="361950"/>
            <a:r>
              <a:rPr lang="pl-PL" dirty="0"/>
              <a:t>STONER I WANKEL – „</a:t>
            </a:r>
            <a:r>
              <a:rPr lang="pl-PL" i="1" dirty="0"/>
              <a:t>PODEJMOWANIE DECYZJI OZNACZA PROCES WYBORU JAKIEGOŚ DZIAŁANIA JAKO SPOSOBU ROZSTRZYGNIĘCIA OKREŚLONEGO PROBLEMU</a:t>
            </a:r>
            <a:r>
              <a:rPr lang="pl-PL" dirty="0"/>
              <a:t>”.</a:t>
            </a:r>
          </a:p>
          <a:p>
            <a:pPr marL="0" indent="0" defTabSz="36195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26212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90ECA1-E630-D794-46F5-5051A978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DC7386-A1B1-62E7-1196-174364BF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/>
              <a:t>KROK 2: ZEBRANIE INFORMACJI: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USTALENIE, JAKIE INFORMACJE SĄ NIEZBĘDNE DO PODJĘCIA DECYZJI;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OCENA ZAKRESU I WAGI POSIADANYCH INFORMACJI;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STWIERDZENIE, JAKIE DODATKOWE INFORMACJE SĄ POTRZEBNE ORAZ ICH UZYSKANIE;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ZGROMADZONE INFORMACJE NALEŻY WYKORZYSTAĆ W CELU SPRAWDZENIA POPRAWNOŚCI CAŁEGO PODEJŚCIA;</a:t>
            </a:r>
          </a:p>
          <a:p>
            <a:pPr algn="just"/>
            <a:r>
              <a:rPr lang="pl-PL" dirty="0"/>
              <a:t>NIGDY NIE MA MOŻLIWOŚCI ZGROMADZENIA WSZYSTKICH INFORMACJI, ZATEM DECYZJE ZAWSZE SĄ PODEJMOWANE NA PODSTAWIE NIEKOMPLETNEJ WIEDZY.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5884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F7C898-A7E2-6EBC-FB6E-E5FB9381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WYPRACOWANIE MOŻLIWYCH ROZWIĄZAŃ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FC007B-02B4-0CEA-5324-7127ACE7C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DĄŻENIE DO WYPRACOWANIA DLA KAŻDEGO PROBLEMU ZNACZNEJ LICZBY RÓŻNYCH MOŻLIWYCH ROZWIĄZAŃ;</a:t>
            </a:r>
          </a:p>
          <a:p>
            <a:pPr algn="just"/>
            <a:r>
              <a:rPr lang="pl-PL" dirty="0"/>
              <a:t>NIEBEZPIECZEŃSTWO WPADNIĘCIA W PUŁAPKĘ „ALBO-ALBO” – UWZGLĘDNIANIA WYŁĄCZNIE DWÓCH SKRAJNYCH ROZWIĄZAŃ;</a:t>
            </a:r>
          </a:p>
          <a:p>
            <a:pPr algn="just"/>
            <a:r>
              <a:rPr lang="pl-PL" dirty="0"/>
              <a:t>LICZBA I TREŚĆ ROZWIĄZAŃ ZALEŻĄ OD KONKRETNEGO PROBLEMU;</a:t>
            </a:r>
          </a:p>
          <a:p>
            <a:pPr algn="just"/>
            <a:r>
              <a:rPr lang="pl-PL" dirty="0"/>
              <a:t>ZAWSZE NALEŻY JEDNAK ROZWAŻYĆ DECYZJĘ O NIEPODEJMOWANIU ŻADNEGO DZIAŁANIA.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5502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98E316-713B-E678-6701-E1B22B0A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WYBÓR NAJLEPSZEGO ROZWIĄZANIA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44E0500-743D-2ED3-E2BA-9CEE6C47C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451653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D5860582-4E55-0BF2-1AB1-AC4D8A19B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499" y="5100798"/>
            <a:ext cx="6145301" cy="69500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D1C4763-30D9-ED89-57BF-346779F25776}"/>
              </a:ext>
            </a:extLst>
          </p:cNvPr>
          <p:cNvSpPr txBox="1"/>
          <p:nvPr/>
        </p:nvSpPr>
        <p:spPr>
          <a:xfrm>
            <a:off x="4827499" y="5286375"/>
            <a:ext cx="584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PRZEDE WSZYSTKIM LUDZKICH.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3707992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58D277-B465-C80E-C3E5-843380EE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PRZEKSZTAŁCENIE WYBRANEGO DZIAŁANIA W SKUTECZNE DZIAŁANIE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024312-3DC0-1EA8-3E50-542082139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Z RZECZYWISTĄ DECYZJĄ MAMY DO CZYNIENIA, GDY WYBRANE ROZWIĄZANIE ZAMIENIA SIĘ W SKUTECZNE DZIAŁANIE;</a:t>
            </a:r>
          </a:p>
          <a:p>
            <a:pPr algn="just"/>
            <a:r>
              <a:rPr lang="pl-PL" dirty="0"/>
              <a:t>SKUTECZNOŚĆ DECYZJI KIEROWNICZYCH ZALEŻY W OSTATECZNOŚCI OD LUDZI, KTÓRZY MAJĄ JĄ WYKONAĆ, A NIE OD SAMEGO KIEROWNIKA;</a:t>
            </a:r>
          </a:p>
          <a:p>
            <a:pPr algn="just"/>
            <a:r>
              <a:rPr lang="pl-PL" dirty="0"/>
              <a:t>PRZYSTĄPIENIE DO DZIAŁANIA PRZEZ WYKONAWCÓW POZWALA STWIERDZIĆ, ŻE DECYZJA ZOSTAŁA RZECZYWIŚCIE PODJĘTA.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25382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B58954-B0CA-D9C1-0D14-B2EB268D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ANALIZA SYTUACJI DECYZYJNEJ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2ABF20-511A-B320-BC74-28573C226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ODPOWIADA DWÓM PIERWSZYM ETAPOM W MODELU DRUCKERA;</a:t>
            </a:r>
          </a:p>
          <a:p>
            <a:pPr algn="just"/>
            <a:r>
              <a:rPr lang="pl-PL" dirty="0"/>
              <a:t>SKŁADA SIĘ NA NIĄ GROMADZENIE INFORMACJI ORAZ ICH INTERPRETACJA, POZWALAJĄCA ZROZUMIEĆ PROBLEM WYMAGAJĄCY DECYZJI I JEGO KONTEKST;</a:t>
            </a:r>
          </a:p>
          <a:p>
            <a:pPr algn="just"/>
            <a:r>
              <a:rPr lang="pl-PL" dirty="0"/>
              <a:t>KONIECZNE JEST POSIADANIE PRZEZ ORGANIZACJĘ ZESTAWU CELÓW, KTÓRY MÓGŁBY STANOWIĆ PODSTAWĘ RACJONALNEGO PRZEBIEGU ETAPU DECYDOWANIA;</a:t>
            </a:r>
          </a:p>
          <a:p>
            <a:pPr algn="just"/>
            <a:r>
              <a:rPr lang="pl-PL" dirty="0"/>
              <a:t>WG. E. F. HARRISONA, WARUNKIEM SPRAWNOŚCI PROCESU PODEJMOWANIA DECYZJI JEST POSIADANIE PRZEZ CELE ORGANIZACYJNE NASTĘPUJĄCYCH ATRYBUTÓW: WSPÓŁPRZYCZYNIANIE SIĘ, WYKONALNOŚĆ, AMBICJA, MIERZALNOŚĆ, OPERATYWNOŚĆ, RÓWNOWAGA, ELASTYCZNOŚĆ, TERMINOWOŚĆ, NOWOCZESNOŚĆ, ROZWÓJ, KORZYSTNOŚĆ, ODPOWIEDZIALNOŚĆ.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879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46F7E3-1697-7027-FED5-FFD4C2CB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TECHNIKI GROMADZENIA INFORMACJI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46A8B04-764D-B835-2CE7-D1827C41A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690112"/>
              </p:ext>
            </p:extLst>
          </p:nvPr>
        </p:nvGraphicFramePr>
        <p:xfrm>
          <a:off x="885825" y="1666875"/>
          <a:ext cx="11191875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55830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28220-AA2B-D732-7BE7-56BFF1B3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TECHNIKI INTERPRETACJI INFORMACJI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B113E5-7E2F-C973-8A86-71EACE956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r>
              <a:rPr lang="pl-PL" b="1" dirty="0"/>
              <a:t>WYKRES KORELACJI:</a:t>
            </a:r>
          </a:p>
          <a:p>
            <a:pPr algn="just"/>
            <a:r>
              <a:rPr lang="pl-PL" dirty="0"/>
              <a:t>POZWALA NA USTALENIE, CZY ISTNIEJE ZWIĄZEK POMIĘDZY DWOMA ZBIORAMI DANYCH, NP. GODZINA WYJAZDU DO PRACY I CZAS TRWANIA DOJAZDU;</a:t>
            </a:r>
          </a:p>
          <a:p>
            <a:pPr algn="just"/>
            <a:r>
              <a:rPr lang="pl-PL" dirty="0"/>
              <a:t>ODPOWIEDNIE DANE UMIESZCZA SIĘ NA UKŁADZIE WSPÓŁRZĘDNYCH;</a:t>
            </a:r>
          </a:p>
          <a:p>
            <a:pPr algn="just"/>
            <a:r>
              <a:rPr lang="pl-PL" dirty="0"/>
              <a:t>NALEŻY JEDNAK WZIĄĆ POD UWAGĘ, ŻE SILNE POWIĄZANIA MOGĄ BYĆ PRZYPADKOWE.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22528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FEC0D6-7D03-9513-780F-D20CBB5E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04C5DB-D9D6-80D7-74C4-035383DC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b="1" dirty="0"/>
              <a:t>2. WYKRES PRZYCZYN I SKUTKÓW:</a:t>
            </a:r>
          </a:p>
          <a:p>
            <a:pPr algn="just"/>
            <a:r>
              <a:rPr lang="pl-PL" dirty="0"/>
              <a:t>INACZEJ WYKRES „RYBIEJ OŚCI” LUB WYKRES ISHIKAWY;</a:t>
            </a:r>
          </a:p>
          <a:p>
            <a:pPr algn="just"/>
            <a:r>
              <a:rPr lang="pl-PL" dirty="0"/>
              <a:t>SPOSÓB USTALENIA PRZYCZYN PROBLEMU;</a:t>
            </a:r>
          </a:p>
          <a:p>
            <a:pPr algn="just"/>
            <a:r>
              <a:rPr lang="pl-PL" dirty="0"/>
              <a:t>PROCEDURA:</a:t>
            </a:r>
          </a:p>
          <a:p>
            <a:pPr marL="809625" indent="-382588" algn="just">
              <a:buFont typeface="Wingdings" panose="05000000000000000000" pitchFamily="2" charset="2"/>
              <a:buChar char="ü"/>
            </a:pPr>
            <a:r>
              <a:rPr lang="pl-PL" dirty="0"/>
              <a:t>SFORMUŁOWANIE I ZAPISANIE PROBLEMU;</a:t>
            </a:r>
          </a:p>
          <a:p>
            <a:pPr marL="809625" indent="-382588" algn="just">
              <a:buFont typeface="Wingdings" panose="05000000000000000000" pitchFamily="2" charset="2"/>
              <a:buChar char="ü"/>
            </a:pPr>
            <a:r>
              <a:rPr lang="pl-PL" dirty="0"/>
              <a:t>ZIDENTYFIKOWANIE GŁÓWNYCH KATEGORII MOŻLIWYCH PRZYCZYN PROBLEMU;</a:t>
            </a:r>
          </a:p>
          <a:p>
            <a:pPr marL="809625" indent="-382588" algn="just">
              <a:buFont typeface="Wingdings" panose="05000000000000000000" pitchFamily="2" charset="2"/>
              <a:buChar char="ü"/>
            </a:pPr>
            <a:r>
              <a:rPr lang="pl-PL" dirty="0"/>
              <a:t>WYKORZYSTANIE DYSKUSJI GRUPOWEJ, SYSTEMATYCZNEGO GROMADZENIA FAKTÓW DO USTALENIA MOŻLIWYCH PRZYCZYN PROBLEMU W OBRĘBIE POSZCZEGÓLNYCH KATEGORII;</a:t>
            </a:r>
          </a:p>
          <a:p>
            <a:pPr marL="809625" indent="-382588" algn="just">
              <a:buFont typeface="Wingdings" panose="05000000000000000000" pitchFamily="2" charset="2"/>
              <a:buChar char="ü"/>
            </a:pPr>
            <a:r>
              <a:rPr lang="pl-PL" dirty="0"/>
              <a:t>ZAPISANIE WSZYSTKICH POTENCJALNYCH PRZYCZYN PROBLEMU NA WYKRESIE I PODDANIE ICH DYSKUSJI.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8490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202E651-9851-990D-C18C-38571304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850996"/>
            <a:ext cx="7767637" cy="51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2054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A7646E-F6C4-5E49-B0D4-CE7D4780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459DA5-6449-72F2-B807-185A61BAE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3. ANALIZA PARETO:</a:t>
            </a:r>
          </a:p>
          <a:p>
            <a:pPr algn="just"/>
            <a:r>
              <a:rPr lang="pl-PL" dirty="0"/>
              <a:t>ANALIZA ABC;</a:t>
            </a:r>
          </a:p>
          <a:p>
            <a:pPr algn="just"/>
            <a:r>
              <a:rPr lang="pl-PL" dirty="0"/>
              <a:t>PODZIAŁ WSZYSTKICH PRZYCZYN NA 3 GRUPY:</a:t>
            </a:r>
          </a:p>
          <a:p>
            <a:pPr marL="895350" indent="-382588" algn="just">
              <a:buFont typeface="Wingdings" panose="05000000000000000000" pitchFamily="2" charset="2"/>
              <a:buChar char="ü"/>
            </a:pPr>
            <a:r>
              <a:rPr lang="pl-PL" dirty="0"/>
              <a:t>A – NAJWAŻNIEJSZE;</a:t>
            </a:r>
          </a:p>
          <a:p>
            <a:pPr marL="895350" indent="-382588" algn="just">
              <a:buFont typeface="Wingdings" panose="05000000000000000000" pitchFamily="2" charset="2"/>
              <a:buChar char="ü"/>
            </a:pPr>
            <a:r>
              <a:rPr lang="pl-PL" dirty="0"/>
              <a:t>B – DOŚĆ WAŻNE;</a:t>
            </a:r>
          </a:p>
          <a:p>
            <a:pPr marL="895350" indent="-382588" algn="just">
              <a:buFont typeface="Wingdings" panose="05000000000000000000" pitchFamily="2" charset="2"/>
              <a:buChar char="ü"/>
            </a:pPr>
            <a:r>
              <a:rPr lang="pl-PL" dirty="0"/>
              <a:t>C – O MARGINALNYM ZNACZENIU;</a:t>
            </a:r>
          </a:p>
          <a:p>
            <a:pPr marL="361950" indent="-342900" algn="just"/>
            <a:r>
              <a:rPr lang="pl-PL" dirty="0"/>
              <a:t>OPARTA NA REGULE PARETO – TO CO JEST NAPRAWDĘ ISTOTNE, STANOWI TYLKO NIEWIELKI PROCENT TEGO, CO WCHODZI W GRĘ – REGUŁA 80/20.</a:t>
            </a:r>
          </a:p>
        </p:txBody>
      </p:sp>
    </p:spTree>
    <p:extLst>
      <p:ext uri="{BB962C8B-B14F-4D97-AF65-F5344CB8AC3E}">
        <p14:creationId xmlns:p14="http://schemas.microsoft.com/office/powerpoint/2010/main" val="407275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2F1E3-40AB-9B78-7585-7331481A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TYPOLOGIE DECYZJI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08068C-2BB1-722B-DD4B-BBE04F97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10244295" cy="3552092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pl-PL" dirty="0"/>
              <a:t>WEDŁUG FUNKCJI KIEROWNICZYCH (NA PODSTAWIE KLASYCZNEJ KONCEPCJI H. FAYOLA):</a:t>
            </a:r>
          </a:p>
          <a:p>
            <a:pPr marL="984250" indent="-382588" algn="just"/>
            <a:r>
              <a:rPr lang="pl-PL" dirty="0"/>
              <a:t>DECYZJE ZWIĄZANE Z REALIZACJĄ FUNKCJI PRZEWIDYWANIA I PLANOWANIA;</a:t>
            </a:r>
          </a:p>
          <a:p>
            <a:pPr marL="984250" indent="-382588" algn="just"/>
            <a:r>
              <a:rPr lang="pl-PL" dirty="0"/>
              <a:t> DECYZJE ZWIĄZANE Z REALIZACJĄ FUNKCJI ORGANIZOWANIA;</a:t>
            </a:r>
          </a:p>
          <a:p>
            <a:pPr marL="984250" indent="-382588" algn="just"/>
            <a:r>
              <a:rPr lang="pl-PL" dirty="0"/>
              <a:t>DECYZJE ZWIĄZANE Z REALIZACJĄ FUNKCJI ROZKAZYWANIA;</a:t>
            </a:r>
          </a:p>
          <a:p>
            <a:pPr marL="984250" indent="-382588" algn="just"/>
            <a:r>
              <a:rPr lang="pl-PL" dirty="0"/>
              <a:t>DECYZJE ZWIĄZANE Z REALIZACJĄ FUNKCJI KOORDYNOWANIA;</a:t>
            </a:r>
          </a:p>
          <a:p>
            <a:pPr marL="984250" indent="-382588" algn="just"/>
            <a:r>
              <a:rPr lang="pl-PL" dirty="0"/>
              <a:t>DECYZJE ZWIĄZANE Z REALIZACJĄ FUNKCJI KONTROLOWANIA.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6388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E7A9F2-FDA6-13F5-349C-B5C91412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266397-A257-434F-04F8-49CCB023B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4. ANALIZA EKSPANSYWNA:</a:t>
            </a:r>
          </a:p>
          <a:p>
            <a:pPr algn="just"/>
            <a:r>
              <a:rPr lang="pl-PL" dirty="0"/>
              <a:t>SŁUŻY USTALENIU PRZYCZYN POJAWIENIA SIĘ PROBLEMU;</a:t>
            </a:r>
          </a:p>
          <a:p>
            <a:pPr algn="just"/>
            <a:r>
              <a:rPr lang="pl-PL" dirty="0"/>
              <a:t>ROZPOCZYNA SIĘ OD SFORMUŁOWANIA PROBLEMU I ZADANIA PYTANIA O JEGO PRZYCZYNY;</a:t>
            </a:r>
          </a:p>
          <a:p>
            <a:pPr algn="just"/>
            <a:r>
              <a:rPr lang="pl-PL" dirty="0"/>
              <a:t>PO USTALENIU GŁÓWNYCH PRZYCZYN NALEŻY KOLEJNO ZAPYTAĆ O PRZYCZYNY KAŻDEJ Z NICH;</a:t>
            </a:r>
          </a:p>
          <a:p>
            <a:pPr algn="just"/>
            <a:r>
              <a:rPr lang="pl-PL" dirty="0"/>
              <a:t>POSTĘPOWANIE KONTYNUUJE SIĘ TAK DŁUGO, AŻ POJAWIĄ SIĘ PRZYCZYNY, KTÓRE NADAJĄ SIĘ DO ODRĘBNEGO ZBADANIA.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11621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7FB122-D55B-9FA4-4254-D2182453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WYPRACOWANIE KIERUNKÓW DZIAŁANIA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2C1BF2D-FCAC-7496-B9B3-DD4F14722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971789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30912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16FA31-9185-4A9D-D8F7-3EFE9175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905500"/>
            <a:ext cx="9601200" cy="1485900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solidFill>
                  <a:srgbClr val="FF0000"/>
                </a:solidFill>
              </a:rPr>
              <a:t>METODY HEURYSTYCZNE – SPOSOBY POSTĘPOWANIA MAJĄCE NA CELU PODJĘCIE WŁAŚCIWEJ DECYZJI W SYTUACJI WYMAGAJĄCEJ ANALIZY DOSTĘPNYCH INFORMACJI; OPARTE NA TWÓRCZYM MYŚLENIU.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7FB59E0-97B3-63FE-2F50-D98A088B5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273410"/>
              </p:ext>
            </p:extLst>
          </p:nvPr>
        </p:nvGraphicFramePr>
        <p:xfrm>
          <a:off x="1295400" y="828674"/>
          <a:ext cx="9601200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24177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BDB14-0487-FB98-89C1-0A9A78AA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BURZA MÓZGÓW (BRAINSTORMING)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F21B8E-EDA7-E233-7368-C328589D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NAJBARDZIEJ ZNANA I NAJCZĘŚCIEJ STOSOWANA METODA;</a:t>
            </a:r>
          </a:p>
          <a:p>
            <a:pPr algn="just"/>
            <a:r>
              <a:rPr lang="pl-PL" dirty="0"/>
              <a:t>ZAPOCZĄTKOWANA W 1938 R. PRZEZ A. F. OSBORNA;</a:t>
            </a:r>
          </a:p>
          <a:p>
            <a:pPr algn="just"/>
            <a:r>
              <a:rPr lang="pl-PL" dirty="0"/>
              <a:t>UWAŻAŁ ON, ŻE ZWYKŁE POSIEDZENIA SĄ STRATĄ CZASU;</a:t>
            </a:r>
          </a:p>
          <a:p>
            <a:pPr algn="just"/>
            <a:r>
              <a:rPr lang="pl-PL" dirty="0"/>
              <a:t>ZAPROPONOWAŁ ZORGANIZOWANY SPOSÓB UZYSKIWANIA IDEI I POMYSŁÓW W CZASIE SPOTKAŃ ZWOŁYWANYCH W JEGO FIRMIE REKLAMOWEJ.</a:t>
            </a:r>
          </a:p>
        </p:txBody>
      </p:sp>
    </p:spTree>
    <p:extLst>
      <p:ext uri="{BB962C8B-B14F-4D97-AF65-F5344CB8AC3E}">
        <p14:creationId xmlns:p14="http://schemas.microsoft.com/office/powerpoint/2010/main" val="11820241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EF7576-2BD0-78DF-51DE-8047646D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575703-A7C6-FD11-AD08-C9AFA4426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 UJĘCIU OSBORNA TWÓRCZE ROZWĄZYWANIE PROBLEMÓW SKŁADA SIĘ Z:</a:t>
            </a:r>
          </a:p>
          <a:p>
            <a:pPr algn="just"/>
            <a:r>
              <a:rPr lang="pl-PL" dirty="0"/>
              <a:t>USTALANIA FAKTÓW;</a:t>
            </a:r>
          </a:p>
          <a:p>
            <a:pPr algn="just"/>
            <a:r>
              <a:rPr lang="pl-PL" b="1" dirty="0"/>
              <a:t>POSZUKIWANIA POMYSŁÓW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POSZUKIWANIA ROZWIĄZANIA.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r>
              <a:rPr lang="pl-PL" dirty="0"/>
              <a:t>BRAINSTORMING POWINIEN BYĆ STOSOWANY W DRUGIEJ FAZIE PROCESU TWÓRCZEGO.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97688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48CA3-C19F-63C2-AE0C-5B43066A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ZASADY BURZY MÓZGÓW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14DA0E-16DB-AB49-C89B-584377A36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AutoNum type="arabicPeriod"/>
            </a:pPr>
            <a:r>
              <a:rPr lang="pl-PL" b="1" dirty="0"/>
              <a:t> ODROCZONE WARTOŚCIOWANIE:</a:t>
            </a:r>
          </a:p>
          <a:p>
            <a:pPr algn="just"/>
            <a:r>
              <a:rPr lang="pl-PL" dirty="0"/>
              <a:t>ABY MOGŁY BYĆ WYTWORZONE POMYSŁY, NALEŻY USUNĄĆ OGRANICZENIA; POMYSŁY NALEŻY WYPOWIADAĆ I ZAPISYWAĆ BEZ WZGLĘDU NA ICH WARTOŚĆ, WYKONALNOŚĆ I ZNACZENIE – TE WZGLĘDY ZOSTANĄ ROZWAŻONE PÓŹNIEJ;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2. ILOŚĆ PRZECHODZI W JAKOŚĆ:</a:t>
            </a:r>
          </a:p>
          <a:p>
            <a:pPr algn="just"/>
            <a:r>
              <a:rPr lang="pl-PL" dirty="0"/>
              <a:t>NASZE MYŚLI MAJĄ STRUKTURĘ HIERARCHICZNĄ, DOMINUJĄ TE NAJBARDZIEJ POWSZECHNE I ZWYKŁE, NAJBEZPIECZNIEJSZE, NAJŁATWIEJSZE DO ZAAKCEPTOWANIA PRZEZ INNYCH;</a:t>
            </a:r>
          </a:p>
          <a:p>
            <a:pPr algn="just"/>
            <a:r>
              <a:rPr lang="pl-PL" dirty="0"/>
              <a:t>TRZEBA PRZEDRZEĆ SIĘ PRZEZ IDEE KONWENCJONALNE, BY DOTRZEĆ DO POMYSŁÓW ORYGINALNYCH’</a:t>
            </a:r>
          </a:p>
          <a:p>
            <a:pPr algn="just"/>
            <a:r>
              <a:rPr lang="pl-PL" dirty="0"/>
              <a:t>PO PRZEGLĄDZIE I ODRZUCENIU IDEI DOMINUJĄCYCH. NIEZBĘDNY JEST DODATKOWY WYSIŁEK, BY WYTWORZYĆ ŚWIEŻE SKOJARZENIA.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92417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A26269-BA61-3486-3955-4560AC8E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REGUŁY BURZY MÓZGÓW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406C7D-E597-06FC-6306-A474FF3C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1733550"/>
            <a:ext cx="11096624" cy="4953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/>
              <a:t>1. KRYTYKA JEST WYKLUCZONA:</a:t>
            </a:r>
          </a:p>
          <a:p>
            <a:pPr algn="just"/>
            <a:r>
              <a:rPr lang="pl-PL" dirty="0"/>
              <a:t>PODOBNIE JAK OCENA JEST ODŁOŻONA NA PÓŹNIEJ;</a:t>
            </a:r>
          </a:p>
          <a:p>
            <a:pPr marL="0" indent="0" algn="just">
              <a:buNone/>
            </a:pPr>
            <a:r>
              <a:rPr lang="pl-PL" b="1" dirty="0"/>
              <a:t>2. SWOBODNE MYŚLENIE JEST POŻĄDANE:</a:t>
            </a:r>
          </a:p>
          <a:p>
            <a:pPr algn="just"/>
            <a:r>
              <a:rPr lang="pl-PL" dirty="0"/>
              <a:t>UCZESTNICY MUSZĄ BYĆ PRZEKONANI, ŻE MOGĄ WYPOWIEDZIEĆ KAŻDY POMYSŁ;</a:t>
            </a:r>
          </a:p>
          <a:p>
            <a:pPr algn="just"/>
            <a:r>
              <a:rPr lang="pl-PL" dirty="0"/>
              <a:t>MA POMÓC JEDNOSTCE POCZUĆ SIĘ BARDZIEJ ZRELAKSOWANĄ I MNIEJ OGRANICZONĄ, POPRZEZ ZACHĘCANIE DO KORZYSTANIA Z WYOBRAŹNI ORAZ UWOLNIENIA OD ODPOWIEDZIALNOŚCI ZA OCENĘ;</a:t>
            </a:r>
          </a:p>
          <a:p>
            <a:pPr marL="0" indent="0" algn="just">
              <a:buNone/>
            </a:pPr>
            <a:r>
              <a:rPr lang="pl-PL" b="1" dirty="0"/>
              <a:t>3. ILOŚĆ JEST POTRZEBNA:</a:t>
            </a:r>
          </a:p>
          <a:p>
            <a:pPr algn="just"/>
            <a:r>
              <a:rPr lang="pl-PL" dirty="0"/>
              <a:t>WIĘKSZA ILOŚĆ ZGŁOSZONYCH IDEI ZWIĘKSZA PRAWDOPODOBIEŃSTWO POJAWIENIA SIĘ ORYGINALNEGO POMYSŁU;</a:t>
            </a:r>
          </a:p>
          <a:p>
            <a:pPr marL="0" indent="0" algn="just">
              <a:buNone/>
            </a:pPr>
            <a:r>
              <a:rPr lang="pl-PL" b="1" dirty="0"/>
              <a:t>4. KOJARZENIE I ULEPSZANIE SĄ OCZEKIWANIE:</a:t>
            </a:r>
          </a:p>
          <a:p>
            <a:pPr algn="just"/>
            <a:r>
              <a:rPr lang="pl-PL" dirty="0"/>
              <a:t>ZACHĘCANIE DO WYKORZYSTANIA POMYSŁÓW INNYCH OSÓB POPRZEZ WSKAZYWANIE, JAK JUŻ ZGŁOSZONE POMYSŁY MOGĄ BYĆ ULEPSZONE LUB POŁĄCZONE Z INNYMI.</a:t>
            </a:r>
          </a:p>
        </p:txBody>
      </p:sp>
    </p:spTree>
    <p:extLst>
      <p:ext uri="{BB962C8B-B14F-4D97-AF65-F5344CB8AC3E}">
        <p14:creationId xmlns:p14="http://schemas.microsoft.com/office/powerpoint/2010/main" val="349512322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A10262-AB8B-D6EE-AABB-F82A0D33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SKŁAD GRUPY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06ED88-D3FE-4F23-7BAD-6403FDA8E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UCZESTNICY POWINNI POSIADAĆ WIEDZĘ I DOŚWIADCZENIE ORAZ TĘ SAMĄ POZYCJĘ W OBRĘBIE ORGANIZACJI;</a:t>
            </a:r>
          </a:p>
          <a:p>
            <a:r>
              <a:rPr lang="pl-PL" dirty="0"/>
              <a:t>NIEPOŻĄDANI SĄ KIEROWNICY;</a:t>
            </a:r>
          </a:p>
          <a:p>
            <a:r>
              <a:rPr lang="pl-PL" dirty="0"/>
              <a:t>OPTYMALA WIELKOŚĆ GRUPY WYNOSI 12 OSÓB – NP. LIDER, JEGO POMOCNIK, SEKRETARZ, 5 STAŁYCH CZŁONKÓW ORAZ 5 NIESTAŁYCH;</a:t>
            </a:r>
          </a:p>
          <a:p>
            <a:r>
              <a:rPr lang="pl-PL" dirty="0"/>
              <a:t>WAŻNA JEST PARZYSTA LICZBA CZŁONKÓW, UDZIAŁ KOBIET I MĘŻCZYZN.</a:t>
            </a:r>
          </a:p>
        </p:txBody>
      </p:sp>
    </p:spTree>
    <p:extLst>
      <p:ext uri="{BB962C8B-B14F-4D97-AF65-F5344CB8AC3E}">
        <p14:creationId xmlns:p14="http://schemas.microsoft.com/office/powerpoint/2010/main" val="329878148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1F3399-69A2-7FB3-14A1-E9C1EF94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9BCA739-BE79-55C5-0AF0-6ABE7BB58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938556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53928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4A3BEF-B21D-F688-8D99-324411E02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PROBLEM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9B048B-11AA-25CE-C620-473A37DFF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ABY BURZA MÓZGÓW BYŁA SKUTECZNA, MUSI BYĆ WŁAŚCIWIE SFORMUŁOWANY;</a:t>
            </a:r>
          </a:p>
          <a:p>
            <a:pPr algn="just"/>
            <a:r>
              <a:rPr lang="pl-PL" dirty="0"/>
              <a:t>POWINIEN WYMAGAĆ RACZEJ ZNALEZIENIA IDEI NIŻ SĄDU;</a:t>
            </a:r>
          </a:p>
          <a:p>
            <a:pPr algn="just"/>
            <a:r>
              <a:rPr lang="pl-PL" dirty="0"/>
              <a:t>POWINIEN NADAWAĆ SIĘ DO WYPRACOWANIA WIELU RÓŻNYCH MOŻLIWYCH ROZWIĄZAŃ;</a:t>
            </a:r>
          </a:p>
          <a:p>
            <a:pPr algn="just"/>
            <a:r>
              <a:rPr lang="pl-PL" dirty="0"/>
              <a:t>POWINIEN BYĆ RACZEJ SZCZEGÓLNY NIŻ OGÓLNY.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55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AA5A09-A857-510C-94B9-A369F813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649558-E06D-0821-3976-107B85F4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2. WEDŁUG KRYTERIUM STRUKTURY PODMIOTU PODEJMUJĄCEGO DECYZJĘ:</a:t>
            </a:r>
          </a:p>
          <a:p>
            <a:pPr marL="712788" indent="-382588" algn="just"/>
            <a:r>
              <a:rPr lang="pl-PL" dirty="0"/>
              <a:t>DECYZJE GRUPOWE (NP. ORGANY KOLEGIALNE)</a:t>
            </a:r>
          </a:p>
          <a:p>
            <a:pPr marL="712788" indent="-382588" algn="just"/>
            <a:r>
              <a:rPr lang="pl-PL" dirty="0"/>
              <a:t>DECYZJE JEDNOOSOBOWE (ORGANY JEDNOOSOBOWE).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14941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F3B116-46F9-3807-99E4-08D7D3C0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PRZEBIEG SESJI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4CCD84-DCF8-B4E7-5581-427E3CF05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PRZED SESJĄ LIDER PRZYGOTOWUJE JEDNOSTRONICOWE MEMORANDUM – TERMIN, MIEJSCE SESJI, ZWIĘZŁY OPIS PROBLEMU;</a:t>
            </a:r>
          </a:p>
          <a:p>
            <a:pPr algn="just"/>
            <a:r>
              <a:rPr lang="pl-PL" dirty="0"/>
              <a:t>PRZEKAZUJE JE UCZESTNIKOM MIN. 2 DNI PRZED SESJĄ, BY MIELI CZAS NA ZAPOZNANIE;</a:t>
            </a:r>
          </a:p>
          <a:p>
            <a:pPr algn="just"/>
            <a:r>
              <a:rPr lang="pl-PL" dirty="0"/>
              <a:t>SESJĘ ROZPOCZYNA SESJĄ ROZGRZEWKOWĄ – INNY PROBLEM, NIŻ TEN, NAD KTÓRYM GRUPA BĘDZIE PRACOWAŁA;</a:t>
            </a:r>
          </a:p>
          <a:p>
            <a:pPr algn="just"/>
            <a:r>
              <a:rPr lang="pl-PL" dirty="0"/>
              <a:t>NASTĘPNIE PRZEDSTAWIA RZECZYWISTY PROBLEM, ODPOWIADA NA EWENTUALNE PYTANIA, PRZYPOMINA 4 REGUŁY BURZY MÓZGÓW;</a:t>
            </a:r>
          </a:p>
          <a:p>
            <a:pPr algn="just"/>
            <a:r>
              <a:rPr lang="pl-PL" dirty="0"/>
              <a:t>APEL, BY CZŁONKOWIE PRZYSTĄPILI DO ZGŁASZANIA IDEI I POMYSŁÓW;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97349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174E70-EF87-7AE6-12A5-68234434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D3A41A-7BDB-1933-466A-44B0CD042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UCZESTNICY PODNOSZĄ RĘCE, A LIDER PROSI ICH O ZABRANIE GŁOSU;</a:t>
            </a:r>
          </a:p>
          <a:p>
            <a:pPr algn="just"/>
            <a:r>
              <a:rPr lang="pl-PL" dirty="0"/>
              <a:t>KAŻDY MOŻE PO KOLEI PRZEDSTAWIĆ TYLKO JEDEN POMYSŁ, NIE WOLNO ICH CZYTAĆ Z KARTKI;</a:t>
            </a:r>
          </a:p>
          <a:p>
            <a:pPr algn="just"/>
            <a:r>
              <a:rPr lang="pl-PL" dirty="0"/>
              <a:t>KIEDY GRUPA WYCZERPUJE SWOJE MOŻLIWOŚCI, LIDER MOŻE ZACHĘCIĆ DO WYPRACOWYWANIA DALSZYCH POMYSŁÓW;</a:t>
            </a:r>
          </a:p>
          <a:p>
            <a:pPr algn="just"/>
            <a:r>
              <a:rPr lang="pl-PL" dirty="0"/>
              <a:t>LIDER MOŻE TAKŻE ZASUGEROWAĆ WŁASNE POMYSŁY LUB ZADAĆ PYTANIA POBUDZAJĄCE;</a:t>
            </a:r>
          </a:p>
          <a:p>
            <a:pPr algn="just"/>
            <a:r>
              <a:rPr lang="pl-PL" dirty="0"/>
              <a:t>OPTYMALNY CZAS TRWANIA SESJI TO 30 MINUT;</a:t>
            </a:r>
          </a:p>
          <a:p>
            <a:pPr algn="just"/>
            <a:r>
              <a:rPr lang="pl-PL" dirty="0"/>
              <a:t>JAKIŚ CZAS PO SESJI LIDER KONTAKTUJE SIĘ Z UCZESTNIKAMI I PYTA O EWENTUALNE NOWE POMYSŁY;</a:t>
            </a:r>
          </a:p>
          <a:p>
            <a:pPr algn="just"/>
            <a:r>
              <a:rPr lang="pl-PL" dirty="0"/>
              <a:t>FINALNIE TWORZONA JEST LISTA ZAWIERAJĄCA ZESTAWIENIE WSZYSTKICH POMYSŁÓW I IDEI.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86752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4A926-AA97-103D-72C5-F36C1C75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GRUPA OCENIAJĄCA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5F292E-D5A1-A9B9-902A-671BEA3D7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PO SPORZĄDZENIU LISTY IDEI I POMYSŁÓW PRZEDSTAWIA SIĘ JĄ GRUPIE OCENIAJĄCEJ;</a:t>
            </a:r>
          </a:p>
          <a:p>
            <a:pPr algn="just"/>
            <a:r>
              <a:rPr lang="pl-PL" dirty="0"/>
              <a:t>ZŁOŻONA Z 5 OSÓB (WAŻNA LICZBA NIEPARZYSTA);</a:t>
            </a:r>
          </a:p>
          <a:p>
            <a:pPr algn="just"/>
            <a:r>
              <a:rPr lang="pl-PL" dirty="0"/>
              <a:t>MOŻE SKŁADAĆ SIĘ Z CZŁONKÓW WCZEŚNIEJSZEJ SESJI, NOWYCH CZŁONKÓW LUB MIEĆ CHARAKTER MIESZANY;</a:t>
            </a:r>
          </a:p>
          <a:p>
            <a:pPr algn="just"/>
            <a:r>
              <a:rPr lang="pl-PL" dirty="0"/>
              <a:t>O NAJLEPSZYM POMYŚLE (WYBRANYM) INFORMUJE SIĘ GRUPĘ PRODUKUJĄCĄ POMYSŁY, ABY UTRZYMAĆ POCZUCIE UCZESTNICTWA W TWÓRCZYM ROZWIĄZANIU PROBLEMU.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4746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F860F-7CC4-CD4A-0C48-B75ED879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MOŻLIWE PUŁAPKI BURZY MÓZGÓW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D355C94-4CEA-8751-2672-572C7B516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18910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42122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381A83-665E-CD8F-6FFF-E3C1E453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OCENA KIERUNKÓW DZIAŁANIA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49A9968-EFA3-7D1A-4960-94F4F070D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175062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10450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68D903-4223-138C-4CC9-D88016CC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OCENA WYKONALNOŚCI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E38961-02CD-5A76-88C5-0CF8596D8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KAŻDY KIERUNEK DZIAŁANIA ZWIĄZANY JEST Z ZASOBAMI;</a:t>
            </a:r>
          </a:p>
          <a:p>
            <a:pPr algn="just"/>
            <a:r>
              <a:rPr lang="pl-PL" dirty="0"/>
              <a:t>JEŻELI ZASOBY NIEZBĘDNE DO WDROŻENIA WYBRANEGO KIERUNKU DZIAŁANIA (PZ) SĄ WIĘKSZE OD TYCH, KTÓRE DECYDENT POSIADA (DZ), TO KIERUNEK DZIAŁANIA JEST NIEWYKONALNY:</a:t>
            </a:r>
          </a:p>
          <a:p>
            <a:pPr marL="1076325" indent="-382588" algn="just">
              <a:buFont typeface="Wingdings" panose="05000000000000000000" pitchFamily="2" charset="2"/>
              <a:buChar char="ü"/>
            </a:pPr>
            <a:r>
              <a:rPr lang="pl-PL" dirty="0"/>
              <a:t>PZ&gt;DZ – KIERUNEK NIEWYKONALNY;</a:t>
            </a:r>
          </a:p>
          <a:p>
            <a:pPr marL="1076325" indent="-382588" algn="just">
              <a:buFont typeface="Wingdings" panose="05000000000000000000" pitchFamily="2" charset="2"/>
              <a:buChar char="ü"/>
            </a:pPr>
            <a:r>
              <a:rPr lang="pl-PL" dirty="0"/>
              <a:t>PZ&lt;DZ – KIERUNEK WYKONALNY;</a:t>
            </a:r>
          </a:p>
          <a:p>
            <a:pPr marL="1076325" indent="-382588" algn="just">
              <a:buFont typeface="Wingdings" panose="05000000000000000000" pitchFamily="2" charset="2"/>
              <a:buChar char="ü"/>
            </a:pPr>
            <a:r>
              <a:rPr lang="pl-PL" dirty="0"/>
              <a:t>PZ=DZ – PRAWDOPODOBNA NIEMOŻNOŚĆ ZREALIZOWANIA KIERUNKU DZIAŁANIA.</a:t>
            </a:r>
          </a:p>
        </p:txBody>
      </p:sp>
    </p:spTree>
    <p:extLst>
      <p:ext uri="{BB962C8B-B14F-4D97-AF65-F5344CB8AC3E}">
        <p14:creationId xmlns:p14="http://schemas.microsoft.com/office/powerpoint/2010/main" val="111944891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6041C-222F-7C7B-DE1B-D47E34FC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25B47-C658-2597-8D44-3AE510392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OCENA WYKONALNOŚCI KIERUNKU DZIAŁANIA WYMAGA:</a:t>
            </a:r>
          </a:p>
          <a:p>
            <a:pPr algn="just"/>
            <a:r>
              <a:rPr lang="pl-PL" dirty="0"/>
              <a:t>WIEDZY I UMIEJĘTNOŚCI NIEZBĘDNYCH DO REALIZACJI KIERUNKU DZIAŁANIA;</a:t>
            </a:r>
          </a:p>
          <a:p>
            <a:pPr algn="just"/>
            <a:r>
              <a:rPr lang="pl-PL" dirty="0"/>
              <a:t>LICZBY OSÓB NIEZBĘDNYCH DO REALIZACJI KIERUNKU DZIAŁANIA;</a:t>
            </a:r>
          </a:p>
          <a:p>
            <a:pPr algn="just"/>
            <a:r>
              <a:rPr lang="pl-PL" dirty="0"/>
              <a:t>ZASOBÓW FINANSOWYCH NIEZBĘDNYCH DO REALIZACJI KIERUNKU DZIAŁANIA;</a:t>
            </a:r>
          </a:p>
          <a:p>
            <a:pPr algn="just"/>
            <a:r>
              <a:rPr lang="pl-PL" dirty="0"/>
              <a:t>STOPNIA ZGODNOŚCI KIERUNKU DZIAŁANIA Z POZOSTAŁYMI REALIZOWANYMI PRZEZ ORGANIZACJĘ.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52636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56F68D-3486-0C5E-4FD8-9F209323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OCENA CELOWOŚCI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6F6CF7-B6E4-8229-89A3-EB55CF0BC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/>
              <a:t>KRYTERIA OCENY CELOWOŚCI KIERUNKU DZIAŁANIA:</a:t>
            </a:r>
          </a:p>
          <a:p>
            <a:pPr marL="457200" indent="-457200" algn="just">
              <a:buAutoNum type="arabicPeriod"/>
            </a:pPr>
            <a:r>
              <a:rPr lang="pl-PL" dirty="0"/>
              <a:t>WPŁYW NA PODSTAWOWE OPERACYJNE CELE FUNKCJONOWANIA ORGANIZACJI;</a:t>
            </a:r>
          </a:p>
          <a:p>
            <a:pPr marL="457200" indent="-457200" algn="just">
              <a:buAutoNum type="arabicPeriod"/>
            </a:pPr>
            <a:r>
              <a:rPr lang="pl-PL" dirty="0"/>
              <a:t>FINANSOWE KONSEKWENCJE KIERUNKU DZIAŁANIA.</a:t>
            </a:r>
          </a:p>
          <a:p>
            <a:pPr marL="457200" indent="-457200" algn="just">
              <a:buAutoNum type="arabicPeriod"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AD. 1 </a:t>
            </a:r>
          </a:p>
          <a:p>
            <a:pPr marL="0" indent="0" algn="just">
              <a:buNone/>
            </a:pPr>
            <a:r>
              <a:rPr lang="pl-PL" dirty="0"/>
              <a:t>OCENA Z PUNKTU WIDZENIA OPERACYJNYCH KONSEKWENCJI, NP. CZY KIERUNEK DZIAŁANIA ZWIĘKSZA PRAWDOPODOBIEŃSTWO, ŻE PRODUKT BĘDZIE LEPIEJ SPEŁNIAŁ OCZEKIWANIA KLIENTÓW, CZY ZMNIEJSZA PRAWDOPODOBIEŃSTWO POJAWIENIA SIĘ BŁĘDÓW W PROCESIE TWORZENIA PRODUKTU, CZY SKRACA CZAS OCZEKIWANIA NA PRODUKT, CZY ZWIĘKSZA ELASTYCZNOŚĆ OPERACYJNEGO FUNKCJONOWANIA ORGANIZACJI.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06164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14AC8-5581-85B2-2247-EF65E961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51AC68-7883-5B6A-A5A2-930A6B2D3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AD. 2</a:t>
            </a:r>
          </a:p>
          <a:p>
            <a:pPr marL="0" indent="0" algn="just">
              <a:buNone/>
            </a:pPr>
            <a:r>
              <a:rPr lang="pl-PL" dirty="0"/>
              <a:t>ANALIZA I PROGNOZA KOSZTÓW ORAZ ZYSKÓW:</a:t>
            </a:r>
          </a:p>
          <a:p>
            <a:pPr marL="0" indent="0" algn="just">
              <a:buNone/>
            </a:pPr>
            <a:r>
              <a:rPr lang="pl-PL" dirty="0"/>
              <a:t>ISTOTNE POJĘCIA I KONCEPCJE:</a:t>
            </a:r>
          </a:p>
          <a:p>
            <a:pPr algn="just"/>
            <a:r>
              <a:rPr lang="pl-PL" dirty="0"/>
              <a:t>KOSZT CYKLU ŻYCIA DECYZJI (WSZYSTKIE KOSZTY, JAKIE DANA DECYZJA POWODUJE W TRAKCIE SWOJEGO ŻYCIA, NIEOGRANICZANIE SIĘ DO KOSZTÓW BEZPOŚREDNICH I OCZYWISTYCH);</a:t>
            </a:r>
          </a:p>
          <a:p>
            <a:pPr algn="just"/>
            <a:r>
              <a:rPr lang="pl-PL" dirty="0"/>
              <a:t>WARTOŚĆ BIEŻĄCA NETTO (KIEDY KOSZTY SĄ PONIESIONE, A ZYSKI UZYSKANE);</a:t>
            </a:r>
          </a:p>
          <a:p>
            <a:pPr algn="just"/>
            <a:r>
              <a:rPr lang="pl-PL" dirty="0"/>
              <a:t>WEWNĘTRZNA STOPA RENTOWNOŚCI;</a:t>
            </a:r>
          </a:p>
          <a:p>
            <a:pPr algn="just"/>
            <a:r>
              <a:rPr lang="pl-PL" dirty="0"/>
              <a:t>OKRES ZWROTU (CZAS, W JAKIM NASTĘPUJE ZWROT POCZĄTKOWEJ INWESTYCJI, IM KRÓTSZY, TYM BARDZIEJ ATRAKCYJNY KIERUNEK DZIAŁANIA).</a:t>
            </a:r>
          </a:p>
          <a:p>
            <a:endParaRPr lang="pl-PL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35055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91423B-228F-DD4A-B93F-0F2B14CB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OCENA RYZYKA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11C2C1-9E04-5A29-6D5F-29430A954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KONCEPCJE POZWALAJĄCE NA DOKONANIE OCENY MOŻLIWOŚCI NIEPOWODZENIA:</a:t>
            </a:r>
          </a:p>
          <a:p>
            <a:pPr marL="457200" indent="-457200" algn="just">
              <a:buAutoNum type="arabicPeriod"/>
            </a:pPr>
            <a:r>
              <a:rPr lang="pl-PL" dirty="0"/>
              <a:t>RYZYKO NAJGORSZEGO WYNIKU – USTALENIE NAJGORSZEGO MOŻLIWEGO WYNIKU ZWIĄZANEGO Z DANYM KIERUNKIEM DZIAŁANIA ORAZ ODPOWIEDZENIE NA PYTANIE, CZY JESTEŚMY W STANIE TEN WYNIK ZAAKCEPTOWAĆ;</a:t>
            </a:r>
          </a:p>
          <a:p>
            <a:pPr marL="457200" indent="-457200" algn="just">
              <a:buAutoNum type="arabicPeriod"/>
            </a:pPr>
            <a:r>
              <a:rPr lang="pl-PL" dirty="0"/>
              <a:t>WYKRES RYZYKA I SPODZIEWANYCH KORZYŚCI;</a:t>
            </a:r>
          </a:p>
          <a:p>
            <a:pPr marL="457200" indent="-457200" algn="just">
              <a:buAutoNum type="arabicPeriod"/>
            </a:pPr>
            <a:r>
              <a:rPr lang="pl-PL" dirty="0"/>
              <a:t>OCENA MOŻLIWOŚCI ZACHOWANIA ELASTYCZNOŚCI DZIAŁANIA W PRZYSZŁOŚCI – DECYZJE WPŁYWAJĄ TAKŻE NA INNE, OGRANICZAJĄC ZAKRES MOŻLIWYCH KIERUNKÓW DZIAŁANIA W PRZYSZŁOŚCI;</a:t>
            </a:r>
          </a:p>
          <a:p>
            <a:pPr marL="457200" indent="-457200" algn="just">
              <a:buAutoNum type="arabicPeriod"/>
            </a:pPr>
            <a:r>
              <a:rPr lang="pl-PL" dirty="0"/>
              <a:t>ANALIZA PRZYCZYN RYZYKA W PORTFELU DECYZJI.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20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A7BE78-3E9F-73EF-A268-F2A6313C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DFC776-558C-61C3-1B20-F4A1AB507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3. NA PODSTAWIE FAKTU, CZY OKOLICZNOŚCI POZOSTAWIAJĄ PODJĘCIE DECYZJI UZNANIU DECYDENTA, CZY ZMUSZAJĄ DO JEJ PODJĘCIA:</a:t>
            </a:r>
          </a:p>
          <a:p>
            <a:pPr marL="803275" indent="-382588" algn="just"/>
            <a:r>
              <a:rPr lang="pl-PL" dirty="0"/>
              <a:t>DECYZJE PODEJMOWANE DOBROWOLNIE W CELU SKORZYSTANIA Z NADARZAJĄCEJ SIĘ OKAZJI;</a:t>
            </a:r>
          </a:p>
          <a:p>
            <a:pPr marL="803275" indent="-382588" algn="just"/>
            <a:r>
              <a:rPr lang="pl-PL" dirty="0"/>
              <a:t>DECYZJE PROBLEMOWE;</a:t>
            </a:r>
          </a:p>
          <a:p>
            <a:pPr marL="803275" indent="-382588" algn="just"/>
            <a:r>
              <a:rPr lang="pl-PL" dirty="0"/>
              <a:t>DEZYCJE KRYZYSOWE – DOTYCZĄ BARDZO POWAŻNYCH PROBLEMÓW, KTÓRE POJAWIŁY SIĘ WEWNĄTRZ LUB NA ZEWNĄTRZ ORGANIZACJI.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20911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6E0509-4B97-82D3-1ECE-2BAED2C2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TABLICA ZALET I WAD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2E1277-8E73-D950-EC22-94038134A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ZESTAWIENIE ARGUMENTÓW ZA I PRZECIW DANEJ DECYZJI (DANEMU KIERUNKOWI DZIAŁANIA) W SPOSÓB SYSTEMATYCZNY I UPORZĄDKOWANY.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13101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BD177B-59B9-19B6-A92A-1E15DCE9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WYBÓR KIERUNKU DZIAŁANIA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C8E7A1-FD16-8836-AF9E-06DA093F6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UZNAWANY ZA NAJWAŻNIEJSZY ETAP W PROCESIE DECYZYJNYM;</a:t>
            </a:r>
          </a:p>
          <a:p>
            <a:pPr algn="just"/>
            <a:r>
              <a:rPr lang="pl-PL" dirty="0"/>
              <a:t>P. H. HILL – „</a:t>
            </a:r>
            <a:r>
              <a:rPr lang="pl-PL" i="1" dirty="0"/>
              <a:t>WYBÓR JEST KULMINACJĄ TEGO PROCESU</a:t>
            </a:r>
            <a:r>
              <a:rPr lang="pl-PL" dirty="0"/>
              <a:t>”;</a:t>
            </a:r>
          </a:p>
          <a:p>
            <a:pPr algn="just"/>
            <a:r>
              <a:rPr lang="pl-PL" dirty="0"/>
              <a:t>WYBÓR KIERUNKU DZIAŁANIA STANOWI JEDNAK JEDYNIE CZĘŚĆ PROCESU PODEJMOWANIA DECYZJI, A NIE JEGO CAŁOŚĆ;</a:t>
            </a:r>
          </a:p>
          <a:p>
            <a:pPr algn="just"/>
            <a:r>
              <a:rPr lang="pl-PL" dirty="0"/>
              <a:t>ZJAWISKO ABULII LUB DECYDOFOBII.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50663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0597A1-C713-F418-10EF-3CB0D617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PUNKTY ODNIESIENIA (STANDARDY)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CCE2870-225E-1293-A9B6-C43D1E9E4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591388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847077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CEA59-0433-7834-EC5F-AE922565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MODELE WYBORU KIERUNKU DZIAŁANIA</a:t>
            </a:r>
            <a:endParaRPr lang="en-GB" dirty="0"/>
          </a:p>
        </p:txBody>
      </p:sp>
      <p:pic>
        <p:nvPicPr>
          <p:cNvPr id="5" name="Symbol zastępczy zawartości 4" descr="Obraz zawierający stół">
            <a:extLst>
              <a:ext uri="{FF2B5EF4-FFF2-40B4-BE49-F238E27FC236}">
                <a16:creationId xmlns:a16="http://schemas.microsoft.com/office/drawing/2014/main" id="{54D584BF-A47C-BBB2-A4D7-907919EB3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12789"/>
            <a:ext cx="9601200" cy="2927822"/>
          </a:xfrm>
        </p:spPr>
      </p:pic>
    </p:spTree>
    <p:extLst>
      <p:ext uri="{BB962C8B-B14F-4D97-AF65-F5344CB8AC3E}">
        <p14:creationId xmlns:p14="http://schemas.microsoft.com/office/powerpoint/2010/main" val="315487448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DA4CA-FD79-121B-1C4B-30A66B96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REALIZACJA WYBRANEGO KIERUNKU DZIAŁANIA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2D6100-CEB8-1DA9-6075-25194397E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W PROCESIE PODEJMOWANIA DECYZJI WYBRANY KIERUNEK DZIAŁANIA JEST ŚRODKIEM OSIĄGNIĘCIA CELU, A NIE CELEM SAMYM W SOBIE;</a:t>
            </a:r>
          </a:p>
          <a:p>
            <a:r>
              <a:rPr lang="pl-PL" dirty="0"/>
              <a:t>TECHNIKĄ ZAPLANOWANIA I KONTROLI REALIZACJI WYBRANEGO KIERUNKU DZIAŁANIA JEST PERT – </a:t>
            </a:r>
          </a:p>
          <a:p>
            <a:pPr marL="0" indent="0" algn="just">
              <a:buNone/>
            </a:pPr>
            <a:r>
              <a:rPr lang="pl-PL" dirty="0"/>
              <a:t>„</a:t>
            </a:r>
            <a:r>
              <a:rPr lang="pl-PL" i="1" dirty="0"/>
              <a:t>TECHNIKA, KTÓRA POZWALA NA SYMULACJE ZŁOŻONYCH PRZEDSIĘWZIĘĆ PRZY UŻYCIU ŚCIŚLE ZDEFINIOWANEGO, ILOŚCIOWO-SYMBOLICZNEGO MODELU. MODEL TEN JEST MODELEM DYNAMICZNYM A NIE STATYCZNYM, W TYM SENSIE, ŻE AUTOMATYCZNIE REAGUJE NA ZMIANĘ</a:t>
            </a:r>
            <a:r>
              <a:rPr lang="pl-PL" dirty="0"/>
              <a:t>”; </a:t>
            </a:r>
          </a:p>
          <a:p>
            <a:pPr marL="0" indent="0" algn="just">
              <a:buNone/>
            </a:pPr>
            <a:r>
              <a:rPr lang="pl-PL" dirty="0"/>
              <a:t>„</a:t>
            </a:r>
            <a:r>
              <a:rPr lang="pl-PL" i="1" dirty="0"/>
              <a:t>MODEL PERT SKŁADA SIĘ Z OSZACOWANEJ SIATKI CZYNNOŚCI I ZDARZEŃ, DOSTARCZAJĄCEJ INFORMACJI, NA PODSTAWIE KTÓRYCH KIEROWNIK MOŻE OKREŚLIĆ, CZY WYMAGANIA HARMONOGRAMU BĘDĄ SPEŁNIONE. MODEL TEN POZWALA RÓWNIEŻ KIEROWNIKOWI OKREŚLIĆ, KTÓRE CZYNNOŚCI SĄ NAJBARDZIEJ KRYTYCZNE I POWINNY BYĆ STARANNIE ZBADANE</a:t>
            </a:r>
            <a:r>
              <a:rPr lang="pl-PL" dirty="0"/>
              <a:t>”  (W. A. BOCCHINO)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12778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C66EB-8CA5-09EF-809F-596A9012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50BD54-343A-5418-C579-34E0046A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/>
              <a:t>POJĘCIA I SYMBOLE UŻYWANE W TECHNICE PERT:</a:t>
            </a:r>
          </a:p>
          <a:p>
            <a:pPr marL="457200" indent="-457200" algn="just">
              <a:buAutoNum type="arabicPeriod"/>
            </a:pPr>
            <a:r>
              <a:rPr lang="pl-PL" dirty="0"/>
              <a:t>CZYNNOŚĆ (DZIAŁANIE) – STRZAŁKA Z GROTEM Z PRAWEJ STRONY; OZNACZA, ŻE ZOSTANĄ ZUŻYTE CZAS I ZASOBY, ABY ZREALIZOWAĆ PEWNE ZADANIE;</a:t>
            </a:r>
          </a:p>
          <a:p>
            <a:pPr marL="457200" indent="-457200" algn="just">
              <a:buAutoNum type="arabicPeriod"/>
            </a:pPr>
            <a:r>
              <a:rPr lang="pl-PL" dirty="0"/>
              <a:t>ZDARZENIE – KÓŁKO; CHARAKTERYSTYCZNY ETAP PRZEDSIĘWZIĘCIA, ZWIĄZANY Z MOMENTEM ZAKOŃCZENIA CZYNNOŚCI POPRZEDNIEJ I POCZĄTKIEM CZYNNOŚCI NASTĘPNEJ;</a:t>
            </a:r>
          </a:p>
          <a:p>
            <a:pPr marL="457200" indent="-457200" algn="just">
              <a:buAutoNum type="arabicPeriod"/>
            </a:pPr>
            <a:r>
              <a:rPr lang="pl-PL" dirty="0"/>
              <a:t>CZYNNOŚĆ POZORNA – STRZAŁKA PRZERYWANA; ŁĄCZY ZDARZENIA, KTÓRE SĄ ZE SOBĄ W PEWIEN SPOSÓB POWIĄZANE, ALE ZWIĄZEK TEN NIE WYMAGA ZUŻYCIA CZASU I ZASOBÓW;</a:t>
            </a:r>
          </a:p>
          <a:p>
            <a:pPr marL="457200" indent="-457200" algn="just">
              <a:buAutoNum type="arabicPeriod"/>
            </a:pPr>
            <a:r>
              <a:rPr lang="pl-PL" dirty="0"/>
              <a:t>WYKRES (SIATKA) PERT – SKŁADA SIĘ Z SEKWENCJI POWIĄZANYCH CZYNNOŚCI I ZDARZEŃ PRZEDSTAWIAJĄCYCH KOLEJNOŚĆ, W JAKIEJ BĘDĄ UŻYWANE ZASOBY.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1446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EAE5BD-1368-715C-1C25-C85B8EA2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021650-AFF3-8000-F53C-E982891BF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CELEM TECHNIKI PERT JEST ZIDENTYFIKOWANIE CIĄGU CZYNNOŚCI WYZNACZAJĄCYCH CZAS TRWANIA CAŁEGO PRZEDSIĘWZIĘCIA, CZYLI TZW. ŚCIEŻKI KRYTYCZNEJ W ODNIESIENIU DO CZASU;</a:t>
            </a:r>
          </a:p>
          <a:p>
            <a:pPr algn="just"/>
            <a:r>
              <a:rPr lang="pl-PL" dirty="0"/>
              <a:t>PRZYKŁADOWE KORZYŚCI ZE SPORZĄDZENIA WYKRESU PERT: ZMUSZA DO DOKŁADNEGO PRZEMYŚLENIA CAŁEGO PRZEDSIĘWZIĘCIA, UŁATWIA SKONTROLOWANIE LOGIKI UKŁADU PROGRAMU, NASTĘPSTWA I RÓWNOLEGŁOŚCI CZYNNOŚCI, ŚCIŚLE SPRECYZOWANY CEL PRZEDSIĘWZIĘCIA ORAZ WIODĄCE DO NIEGO ETAPY POŚREDNIE, WYMAGA UCZESTNICTWA WSZYSTKICH WSPÓŁPRACUJĄCYCH W PROGRAMIE, ZAPEWNIA LEPSZE ZROZUMIENIE I KOORDYNACJĘ DZIAŁAŃ WIODĄCYCH DO WSPÓLNEGO CELU.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30108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5FC85D-53A7-5B74-4E1A-72D732F4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B6C14-F58C-AB5B-A2A9-CF43B8D4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6600" dirty="0"/>
          </a:p>
          <a:p>
            <a:pPr marL="0" indent="0" algn="ctr">
              <a:buNone/>
            </a:pPr>
            <a:r>
              <a:rPr lang="pl-PL" sz="6600" dirty="0"/>
              <a:t>DZIĘKUJĘ ZA UWAGĘ!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37999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51573D-DCC5-1F77-A555-5819AEC9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138FCC-C655-7077-A2C9-05BAF1E98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4. ZE WZGLĘDU NA KONTEKST DECYZYJNY (POWIĄZANIE Z INNYMI DECYZJAMI):</a:t>
            </a:r>
          </a:p>
          <a:p>
            <a:pPr marL="893763" indent="-382588" algn="just"/>
            <a:r>
              <a:rPr lang="pl-PL" dirty="0"/>
              <a:t>DECYZJE PODEJMOWANE W KONTEKŚCIE NIECIĄGŁYM (DECYZJE JEDNOETAPOWE, ICH PRZEDMIOTEM SĄ ODREBNE, NIEPOWIĄZANE ZE SOBĄ KWESTIE);</a:t>
            </a:r>
          </a:p>
          <a:p>
            <a:pPr marL="893763" indent="-382588" algn="just"/>
            <a:r>
              <a:rPr lang="pl-PL" dirty="0"/>
              <a:t>DECYZJE PODEJMOWANE W KONTEKŚCIE CIĄGŁYM (DECYDENT JEST AUTOREM SEKWENCJI WZAJEMNIE POWIĄZANYCH DECYZJI; PROCES DECYZYJNY JEST BARDZIEJ ZŁOZONY I TRUDNY).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20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37F72D-97B5-6BB7-CEB4-5C847C3A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8A3331-C6DB-7B3E-8A67-EFD1BEEFF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5. ZE WZGLĘDU NA TO, CZY ISTNIEJĄ NORMY POSTĘPOWANIA WYZNACZAJĄCE TREŚĆ DECYZJI:</a:t>
            </a:r>
          </a:p>
          <a:p>
            <a:pPr marL="803275" indent="-382588" algn="just"/>
            <a:r>
              <a:rPr lang="pl-PL" dirty="0"/>
              <a:t>DECYZJE PROGRAMOWANE – ICH TREŚĆ WYNIKA Z ISTNIEJĄCYCH NORM POSTĘPOWANIA, KTÓRE W POWTARZALNYCH SYTUACJACH MAJĄ UŁATWIĆ PODEJMOWANIE DECYZJI, A TAKŻE ZAGWARANTOWAĆ ICH OBIEKTYWIZM I PEWNOŚĆ (PRZEWIDYWALNOŚĆ) PRZEZ OGRANICZENIE LICZBY MOŻLIWYCH KIERUNKÓW DZIAŁANIA;</a:t>
            </a:r>
          </a:p>
          <a:p>
            <a:pPr marL="803275" indent="-382588" algn="just"/>
            <a:r>
              <a:rPr lang="pl-PL" dirty="0"/>
              <a:t>DECYZJE NIEPROGRAMOWANE – DOTYCZĄ PROBLEMÓW NIEPOWTARZALNYCH, DLA KTÓRYCH NIE JEST MOŻLIWE WCZEŚNIEJSZE OBMYŚLENIE NORM POSTĘPOWANIA, A NIEZBĘDNE JEST ICH SZCZEGÓLNE POTRAKTOWANIE.</a:t>
            </a:r>
          </a:p>
        </p:txBody>
      </p:sp>
    </p:spTree>
    <p:extLst>
      <p:ext uri="{BB962C8B-B14F-4D97-AF65-F5344CB8AC3E}">
        <p14:creationId xmlns:p14="http://schemas.microsoft.com/office/powerpoint/2010/main" val="39909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D579E1-F30C-24E8-8808-2A22CBE0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2F9EFD-9DD9-74CA-42D7-4F1FDD377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6. ZE WZGLĘDU NA RODZAJ ROZWIĄZYWANYCH PROBLEMÓW:</a:t>
            </a:r>
          </a:p>
          <a:p>
            <a:pPr marL="803275" indent="-382588" algn="just"/>
            <a:r>
              <a:rPr lang="pl-PL" dirty="0"/>
              <a:t>DECYZJE O DOBRZE OKREŚLONEJ STRUKTURZE – DOTYCZĄ PROBLEMÓW, KTÓRE ZOSTAŁY DOSTATECZNIE DOBRZE POZNANE I OPRACOWANO DLA NICH MODELE MATEMATYCZNEI PRECYZYJNE NARZĘDZIA POMIARU;</a:t>
            </a:r>
          </a:p>
          <a:p>
            <a:pPr marL="803275" indent="-382588" algn="just"/>
            <a:r>
              <a:rPr lang="pl-PL" dirty="0"/>
              <a:t>DECYZJE O NIEOKREŚLONEJ STRUKTURZE – DOTYCZĄ PROBLEMÓW, KTÓRYCH NIE MOŻNA LUB NIE POTRAFIMY ZMIERZYĆ, MOŻEMY JE PRZEDSTAWIĆ WYŁĄCZNIE JAKOŚCIOWO W POSTACI OPISU SŁOWNEGO;</a:t>
            </a:r>
          </a:p>
          <a:p>
            <a:pPr marL="803275" indent="-382588" algn="just"/>
            <a:r>
              <a:rPr lang="pl-PL" dirty="0"/>
              <a:t>DECYZJE O SŁABO OKREŚLONEJ STRUKTURZE – DOTYCZĄ PROBLEMÓW MIESZANYCH, KTÓRE ZAWIERAJĄ ZARÓWNO ELEMENTY JAKOŚCIOWE I ILOŚCIOWE, ALE DOMINUJĄ ASPEKTY JAKOŚCIOWE.</a:t>
            </a:r>
          </a:p>
          <a:p>
            <a:pPr marL="803275" indent="-382588"/>
            <a:endParaRPr lang="pl-PL" dirty="0"/>
          </a:p>
          <a:p>
            <a:pPr marL="803275" indent="-382588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01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F702C7-9ED8-AF82-F7ED-547BA974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8D9CE6-ACFC-8C33-9E32-96C6A1B27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7. ZE WZGLĘDU NA POSIADANĄ PRZEZ DECYDENTA WIEDZĘ O ZBIORZE MOŻLIWYCH KIERUNKÓW DZIAŁANIA:</a:t>
            </a:r>
          </a:p>
          <a:p>
            <a:pPr marL="712788" indent="-382588" algn="just"/>
            <a:r>
              <a:rPr lang="pl-PL" dirty="0"/>
              <a:t>PROBLEMY DECYZYJNE ZAMKNIĘTE (SELEKTYWNE) – ZBIÓR KIERUNKÓW DZIAŁANIA I ICH SKUTKÓW JEST OKREŚLONY – MOŻLIWE JEST PODJĘCIE DECYZJI RACJONALNEJ, OPTYMALNEJ;</a:t>
            </a:r>
          </a:p>
          <a:p>
            <a:pPr marL="712788" indent="-382588" algn="just"/>
            <a:r>
              <a:rPr lang="pl-PL" dirty="0"/>
              <a:t>PROBLEMY DECYZYJNE OTWARTE (INWENCYJNE) – BRAK DANYCH O MOŻLIWYCH KIERUNKACH DZIAŁANIA, DECYDOWANIE JEST CZYNNOŚCIĄ ZŁOŻONĄ – DECYDENT MUSI NAJPIERW WYKONAĆ PRACĘ TWÓRCZĄ, POLEGAJĄCĄ NA WYPRACOWANIU MOŻLIWYCH KIERUNKÓW DZIAŁANIA ORAZ ICH SKUTKÓW, A DOPIERO POTEM WYBRAĆ TEN, KTÓRY ODPOWIADA JEGO DĄŻENIOM.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68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35E17D-F772-4AE7-8083-4F52FF3F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dirty="0"/>
            </a:br>
            <a:r>
              <a:rPr lang="pl-PL" dirty="0"/>
              <a:t>WYKŁAD NR 1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25BC49-F41C-0743-E8EC-13599E863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5999"/>
            <a:ext cx="9902651" cy="3632479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endParaRPr lang="pl-PL" dirty="0"/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PODSTAWOWE POJĘCIA ZWIĄZANE Z TECHNIKAMI DECYZYJNYMI I ORGANIZATORSKIMI;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DELEGOWANIE UPRAWNIEŃ DECYZYJNYCH.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532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4579E0-5CE0-BAB3-EE36-A4928460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F3FE20-B92C-63DF-0FFA-8C873FE69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8. NA PODSTAWIE TEGO, CZY SYTUACJA DECYZYJNA ULEGA Z CZASEM ZMIANOM (MODYFIKACJOM):</a:t>
            </a:r>
          </a:p>
          <a:p>
            <a:pPr marL="712788" indent="-382588"/>
            <a:r>
              <a:rPr lang="pl-PL" dirty="0"/>
              <a:t>DECYZJE PODEJMOWANE W SYTUACJACH DYNAMICZNYCH – W PRAKTYCE DOMINUJĄ;</a:t>
            </a:r>
          </a:p>
          <a:p>
            <a:pPr marL="712788" indent="-382588"/>
            <a:r>
              <a:rPr lang="pl-PL" dirty="0"/>
              <a:t>DECYZJE PODEJMOWANE W SYTUACJACH STATYCZNYCH.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80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D379C3-EC16-2948-AE35-5C737150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3FB851-7C67-AAE5-7661-05744FDC5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9. ZE WZGLĘDU NA STOPIEŃ TRUDNOŚCI SYTUACJI DECYZYJNEJ:</a:t>
            </a:r>
          </a:p>
          <a:p>
            <a:pPr marL="803275" indent="-382588" algn="just"/>
            <a:r>
              <a:rPr lang="pl-PL" dirty="0"/>
              <a:t>DECYZJE PODEJMOWANE W SYTUACJACH NORMALNYCH – SYTUACJE POWTARZALNE, MOŻNA ZASTOSOWAĆ WCZEŚNIEJ WYUCZONE REGUŁY DZIAŁANIA;</a:t>
            </a:r>
          </a:p>
          <a:p>
            <a:pPr marL="803275" indent="-382588" algn="just"/>
            <a:r>
              <a:rPr lang="pl-PL" dirty="0"/>
              <a:t>DECYZJE PODEJMOWANE W SYTUACJACH TRUDNYCH (STRESOWYCH) – WŚRÓD NICH MOŻNA TEŻ WYRÓŻNIĆ DECYZJE PODEJMOWANE W SYTUACJACH KRYZYSOWYCH; DZIAŁAJĄ CZYNNIKI, KTÓRE ZAKŁÓCAJĄ NORMALNY PRZEBIEG PROCESÓW DECYZYJNYCH, NP. ZAGROŻENIA, ZAKŁÓCENIA W DOSTĘPIE DO INFORMACJI.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207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2C22B-BE53-4CD8-1766-16BB2D98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5907A2-0683-455B-3B5C-D8EC65469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10. ZE WZGLĘDU NA TYP WYNIKU (POJĘCIA Z TEORII GIER):</a:t>
            </a:r>
          </a:p>
          <a:p>
            <a:pPr marL="893763" indent="-382588" algn="just"/>
            <a:r>
              <a:rPr lang="pl-PL" dirty="0"/>
              <a:t>DECYZJE O SUMIE ZEROWEJ – DECYDENT ZYSKUJE TYLE, ILE INNA OSOBA TRACI, INTERESY STRON SĄ SPRZECZNE, KONFLIKTOWOŚĆ;</a:t>
            </a:r>
          </a:p>
          <a:p>
            <a:pPr marL="893763" indent="-382588" algn="just"/>
            <a:r>
              <a:rPr lang="pl-PL" dirty="0"/>
              <a:t>DECYZJE O SUMIE DODATNIEJ – WYNIK JEST OGÓLNIE KORZYSTNY, WYGRAĆ MOŻE KAŻDY Z DECYDENTÓW, W WYNIKU WSPÓŁPRACY I PRZETARGÓW NALEŻEY ZAPEWNIĆ SOBIE UDZIAŁ W PODZIALE KORZYŚCI;</a:t>
            </a:r>
          </a:p>
          <a:p>
            <a:pPr marL="893763" indent="-382588" algn="just"/>
            <a:r>
              <a:rPr lang="pl-PL" dirty="0"/>
              <a:t>DECYZJE O SUMIE UJEMNEJ – PRZEGRYWAJĄ WSZYSTKIE STRONY.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812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DEADC1-1DC5-7DE1-9CE0-263BA720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1D72D2-99BF-B96B-1785-7D98093A8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11. ZE WZGLĘDU NA STOPIEŃ WIEDZY (POINFORMOWANIA) DECYDENTA I PRZYSZŁYCH ZDARZENIACH WPŁYWAJĄCYCH NA WYNIKI ROZPATRYWANYCH KIERUNKÓW DZIAŁANIA:</a:t>
            </a:r>
          </a:p>
          <a:p>
            <a:pPr algn="just"/>
            <a:r>
              <a:rPr lang="pl-PL" dirty="0"/>
              <a:t>DECYZJE PODEJMOWANE W WARUNKACH PEWNOŚCI – DECYDENT DYSPONUJE INFORMACJAMI, DZIĘKI KTÓRYM JEST W STANIE BEZBŁĘDNIE PRZEWIDZIEĆ WYNIKI KAŻDEGO KIERUNKU DZIAŁANIA;</a:t>
            </a:r>
          </a:p>
          <a:p>
            <a:pPr algn="just"/>
            <a:r>
              <a:rPr lang="pl-PL" dirty="0"/>
              <a:t>DECYZJE PODEJMOWANE W WARUNKACH RYZYKA – DECYDENT MA WIEDZĘ, KTÓRA POZWALA MU OKREŚLIĆ DLA KAŻDEGO KIERUNKU DZIAŁANIA ZBIÓR MOŻLIWYCH WYNIKÓW I PRZYPISAĆ IM PRAWDOPODOBIEŃSTWO WYSTĄPIENIA;</a:t>
            </a:r>
          </a:p>
          <a:p>
            <a:pPr algn="just"/>
            <a:r>
              <a:rPr lang="pl-PL" dirty="0"/>
              <a:t>DECYZJE PODEJMOWANE W WARUNKACH NIEPEWNOŚCI – DECYDENT NIE MA MOŻLIWOŚCI OKREŚLENIA PRAWDOPODOBIEŃSTWA WYSTĄPIENIA WYNIKÓW DOPUSZCZALNYCH KIERUNKÓW DZIAŁANIA.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111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11679B-CE40-935C-57C7-9408AF45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DECYZJE STRATEGICZNE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EDE63D-6651-E5B5-551D-763D9990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DOTYCZĄ CELÓW I ZAKRESU DZIAŁALNOŚCI CAŁEJ ORGANIZACJI;</a:t>
            </a:r>
          </a:p>
          <a:p>
            <a:pPr algn="just"/>
            <a:r>
              <a:rPr lang="pl-PL" dirty="0"/>
              <a:t>W DUŻYM STOPNIU UWZGLĘDNIAJĄ WPŁYW OTOCZENIA, W KTÓRYM ORGANIZACJA FUNKCJONUJE;</a:t>
            </a:r>
          </a:p>
          <a:p>
            <a:pPr algn="just"/>
            <a:r>
              <a:rPr lang="pl-PL" dirty="0"/>
              <a:t>ŁĄCZĄ RODZAJ I ZAKRES DZIAŁALNOŚCI ORGANIZACJI Z JUŻ ISTNIEJĄCYMI LUB POTENCJALNYMI MOŻLIWOŚCIAMI;</a:t>
            </a:r>
          </a:p>
          <a:p>
            <a:pPr algn="just"/>
            <a:r>
              <a:rPr lang="pl-PL" dirty="0"/>
              <a:t>MAJĄ ISTOTNY WPŁYW NA SPOSÓB ROZMIESZCZANIA I WYKORZYSTYWANIA WSZELKICH ZASOBÓW ORGANIZACJI;</a:t>
            </a:r>
          </a:p>
          <a:p>
            <a:pPr algn="just"/>
            <a:r>
              <a:rPr lang="pl-PL" dirty="0"/>
              <a:t>MAJĄ DŁUGI HORYZONT CZASOWY, SĄ DŁUGOOKRESOWE;</a:t>
            </a:r>
          </a:p>
          <a:p>
            <a:pPr algn="just"/>
            <a:r>
              <a:rPr lang="pl-PL" dirty="0"/>
              <a:t>ZWYKLE SĄ KOMPLEKSOWE, WPŁYWA NA NIE WIELE CZYNNIKÓW I SAME RODZĄ WIELE NASTĘPSTW.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301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BEB9F1-21EB-885E-047F-38505330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DECYDOWANIE I ORGANIZOWANIE A KIEROWANIE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1A9A81-4B67-89C5-2E0F-E0D9D9EB6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ORGANIZOWANIE JEST JEDNĄ Z FUNKCJI KIEROWNICZYCH;</a:t>
            </a:r>
          </a:p>
          <a:p>
            <a:pPr algn="just"/>
            <a:r>
              <a:rPr lang="pl-PL" dirty="0"/>
              <a:t>DECYDOWANIE JEST SPOSOBEM REALIZACJI FUNKCJI KIEROWNICZNYCH;</a:t>
            </a:r>
          </a:p>
          <a:p>
            <a:pPr algn="just"/>
            <a:r>
              <a:rPr lang="pl-PL" dirty="0"/>
              <a:t>P. DRUCKER „COKOLWIEK ROBI KIEROWNIK, ROBI TO PRZEZ PODEJMOWANIE DECYZJI”;</a:t>
            </a:r>
          </a:p>
          <a:p>
            <a:pPr algn="just"/>
            <a:r>
              <a:rPr lang="pl-PL" dirty="0"/>
              <a:t>KONCEPCJE FUNKCJI KIEROWNICZYCH UJMUJĄCYCH DECYDOWANIE JAKO FUNKCJĘ ODRĘBNĄ, SAMODZIELNĄ, NP. KONCEPCJA RÓL KIEROWNICZYCH H. MINTZBERGA.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62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4C37CD-BFA3-E9B6-C94B-8F3E46D1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H. MINTZBERG – ROLE KIEROWNICZE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49DD8A-4618-24C6-55AD-D83C4E033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DEFINIUJE KIEROWNIKA JAKO OSOBĘ, KTÓRA JEST ODPOWIEDZIALNA ZA INSTYTUCJĘ LUB JEDNĄ Z JEJ WYODRĘBNIONYCH CZĘŚCI;</a:t>
            </a:r>
          </a:p>
          <a:p>
            <a:pPr algn="just"/>
            <a:r>
              <a:rPr lang="pl-PL" dirty="0"/>
              <a:t>KIEROWNICY WYPOSAŻENI SĄ WE WŁADZĘ FORMALNĄ NAD SWOIMI JEDNOSTKAMI ORGANIZACYJNYMI;</a:t>
            </a:r>
          </a:p>
          <a:p>
            <a:pPr algn="just"/>
            <a:r>
              <a:rPr lang="pl-PL" dirty="0"/>
              <a:t>Z WŁADZY TEJ POCHODZI ICH STATUS, PROWADZĄCY DO REALIZACJI RÓL INTERPERSONALNYCH, Z CZYM ZWIĄZANY JEST DOSTĘP DO INFORMACJI, INFORMACJA Z KOLEI UMOŻLIWIA PODEJMOWANIE DECYZJI.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70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RODZAJE KIEROWNIKÓW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524000" y="-315416"/>
          <a:ext cx="9144000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>
            <a:normAutofit/>
          </a:bodyPr>
          <a:lstStyle/>
          <a:p>
            <a:r>
              <a:rPr lang="pl-PL" dirty="0"/>
              <a:t>KIEROWNICY NAJWYŻSZEGO SZCZEBLA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55EC38A-93F0-4177-B5DE-C5F6A10568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1340768"/>
          <a:ext cx="851535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>
            <a:normAutofit/>
          </a:bodyPr>
          <a:lstStyle/>
          <a:p>
            <a:r>
              <a:rPr lang="pl-PL" dirty="0"/>
              <a:t>KIEROWNICY ŚREDNIEGO SZCZEBLA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861BABE-145D-4610-B8AD-E102AF154C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F6B5A6-988F-AFD2-6373-CFC15F9C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TECHNIKA I METODA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0AA8AC-A978-C860-1190-94E6A682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10505552" cy="3692769"/>
          </a:xfrm>
        </p:spPr>
        <p:txBody>
          <a:bodyPr/>
          <a:lstStyle/>
          <a:p>
            <a:pPr algn="just"/>
            <a:r>
              <a:rPr lang="pl-PL" dirty="0"/>
              <a:t>DECYDOWANIE I ORGANIZOWANIE POLEGA NA KORZYSTANIU Z RÓŻNYCH TECHNIK I METOD;</a:t>
            </a:r>
          </a:p>
          <a:p>
            <a:pPr algn="just"/>
            <a:r>
              <a:rPr lang="pl-PL" dirty="0"/>
              <a:t>SĄ TO POJĘCIA ZBLIŻONE I CZĘSTO UŻYWANE ZAMIENNIE;</a:t>
            </a:r>
          </a:p>
          <a:p>
            <a:pPr algn="just"/>
            <a:r>
              <a:rPr lang="pl-PL" dirty="0"/>
              <a:t>WIELOZNACZNOŚĆ, ZWŁASZCZA W JĘZYKU POTOCZNYM.</a:t>
            </a:r>
          </a:p>
        </p:txBody>
      </p:sp>
    </p:spTree>
    <p:extLst>
      <p:ext uri="{BB962C8B-B14F-4D97-AF65-F5344CB8AC3E}">
        <p14:creationId xmlns:p14="http://schemas.microsoft.com/office/powerpoint/2010/main" val="1824725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KIEROWNICY NAJNIŻSZEGO SZCZEBLA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CA2F983-100B-49C6-AFB5-BFC47C73A8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504" y="476673"/>
          <a:ext cx="8928992" cy="648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KIEROWNICY FUNKCJONALNI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6F7B80B-4B90-43C6-8523-F75411A9A0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504" y="1340768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KIEROWNICY OGÓLNI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53A3DD8-EC7F-4C85-A5E9-B64B2BC784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9492CE8-FBA1-4E1A-B38A-97F6F9380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549305"/>
              </p:ext>
            </p:extLst>
          </p:nvPr>
        </p:nvGraphicFramePr>
        <p:xfrm>
          <a:off x="1524000" y="0"/>
          <a:ext cx="9144000" cy="73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ROLE INTERPERSONALNE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REPREZENTACYJNA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– CZYNNOŚCI CEREMONIALNE I SYMBOLICZNE;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PRZYWÓDCY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– ODPOWIEDZIALNOŚĆ ZA JEDNOSTKĘ OZNACZA ODPOWIEDZIALNOŚĆ ZA PRACĘ ZATRUDNIONYCH W NIEJ OSÓB – ZATRUDNIANIE, SZKOLENIE, MOTYWOWANIE;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ŁĄCZNIKA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– NAWIĄZYWANIE KONTAKTÓW POZA PIONOWĄ WIĘZIĄ HIERARCHICZNĄ.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ROLE INFORMACYJNE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l-PL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MONITORUJĄCA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– BADANIE ŚRODOWISKA W CELU ZDOBYCIA INFORMACJI;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DYSTRYBUTORA INFORMACJI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– PRZEKAZYWANIE INFORMACJI PODWŁADNYM, KTÓRZY NIE MAJĄ DO NICH INNEGO DOSTĘPU, A SĄ IM ONE NIEZBĘDNE W CELU PRAWIDŁOWEGO WYKONYWANIA ZADAŃ; 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RZECZNIKA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– FORMALNE PRZEKAZYWANIE INFORMACJI NA ZEWNĄTRZ JEDNOSTKI ORGANIZACYJNEJ I CAŁEJ ORGANIZACJI.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ROLE DECYZYJNE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pl-PL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INICJATORA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– INICJOWANIE ZMIAN, KTÓRYCH NIC NIE WYMUSZA;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REAGUJĄCA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– REAGOWANIE NA PROBLEMY, ZAGRAŻAJĄCE OSIĄGNIĘCIU CELU;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ALOKATORA ZASOBÓW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– ODPOWIEDZIALNOŚĆ ZA DECYZJE KTO I CO OTRZYMA W JEDNOSTCE ORGANIZACYJNEJ – ROZDZIELANIE ZADAŃ I UPRAWNIEŃ;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NEGOCJATORA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– Z DOSTAWCAMI, ZWIĄZKAMI ZAWODOWYMI.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C98C8-CEA4-6050-C6D3-D689B46E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DELEGOWANIE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C90A92-E31A-A63C-F91D-B4C1423A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CH. I. BARNARD – „</a:t>
            </a:r>
            <a:r>
              <a:rPr lang="pl-PL" i="1" dirty="0"/>
              <a:t>PIĘKNA SZTUKA DECYDOWANIA POLEGA NA NIEZDECYDOWANIU O TYM, O CZYM MOŻE ZADECYDOWAĆ KTOŚ INNY</a:t>
            </a:r>
            <a:r>
              <a:rPr lang="pl-PL" dirty="0"/>
              <a:t>”;</a:t>
            </a:r>
          </a:p>
          <a:p>
            <a:pPr algn="just"/>
            <a:r>
              <a:rPr lang="pl-PL" dirty="0"/>
              <a:t>KONIECZNOŚĆ STOSOWANIA PRZEZ KIEROWNIKÓW DELEGOWANIA ICH UPRAWNIEŃ DECYZYJNYCH INNYM OSOBOM W ORGANIZACJI;</a:t>
            </a:r>
          </a:p>
          <a:p>
            <a:pPr algn="just"/>
            <a:r>
              <a:rPr lang="pl-PL" dirty="0"/>
              <a:t>DELEGOWANIE MOŻNA OKREŚLIĆ JAKO CZASOWE PRZEKAZANIE PRZEZ KIEROWNIKA CZĘŚCI JEGO ZADAŃ I UPRAWNIEŃ PODWŁADNEMU Z ZACHOWANIEM OSTATECZNEJ ODPOWIEDZIALNOŚCI ZA REALIZACJĘ PRZEKAZANEGO ZADANIA;</a:t>
            </a:r>
          </a:p>
          <a:p>
            <a:pPr algn="just"/>
            <a:r>
              <a:rPr lang="pl-PL" dirty="0"/>
              <a:t>INICJOWANY PRZEZ KIEROWNIKA PROCES PODZIAŁU (ALOKACJI) WŁADZY W ORGANIZACJI.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490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8A3F0-1FE6-29F9-041C-A1F82C42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KORZYŚCI DELEGOWANIA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8B32E3B-5EEB-5529-5CF2-12643869F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061482"/>
              </p:ext>
            </p:extLst>
          </p:nvPr>
        </p:nvGraphicFramePr>
        <p:xfrm>
          <a:off x="1371600" y="1617785"/>
          <a:ext cx="9601200" cy="484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199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6E1404-9872-9002-8223-5F1CF274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PROCES DELEGOWANIA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F1693F-452C-B014-B8E5-DCAC7D74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r>
              <a:rPr lang="pl-PL" dirty="0"/>
              <a:t>DOKONANIE PRZEZ KIEROWNIKA PRZEGLĄDU SWOICH ZADAŃ I OBOWIĄZKÓW</a:t>
            </a:r>
          </a:p>
          <a:p>
            <a:pPr marL="457200" indent="-457200" algn="just">
              <a:buAutoNum type="arabicPeriod"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SPORZĄDZENIE LISTY ZADAŃ, KTÓRE REALIZUJE ORAZ ICH PODZIAŁ NA 3 GRUPY:</a:t>
            </a:r>
          </a:p>
          <a:p>
            <a:pPr algn="just"/>
            <a:r>
              <a:rPr lang="pl-PL" dirty="0"/>
              <a:t>ZADANIA, KTÓRE KIEROWNIK MUSI WYKONAĆ SAM,</a:t>
            </a:r>
          </a:p>
          <a:p>
            <a:pPr algn="just"/>
            <a:r>
              <a:rPr lang="pl-PL" dirty="0"/>
              <a:t>ZADANIA, KTÓRE MOGĄ BYĆ REALIZOWANE WSPÓLNIE Z PODWŁADNYMI,</a:t>
            </a:r>
          </a:p>
          <a:p>
            <a:pPr algn="just"/>
            <a:r>
              <a:rPr lang="pl-PL" dirty="0"/>
              <a:t>ZADANIA, KTÓRE MOGĄ BYĆ DELEGOWANE PODWŁADNYM W CAŁOŚCI.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75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D8CD8-281F-3F4C-A44B-A8D75BFA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TECHNIKA – SJP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51FC47-6367-E8D6-1264-EAEB1BC2A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1. SPOSÓB WYKONYWANIA PRAC W JAKIEJŚ DZIEDZINIE; METODA;</a:t>
            </a:r>
          </a:p>
          <a:p>
            <a:pPr marL="0" indent="0" algn="just">
              <a:buNone/>
            </a:pPr>
            <a:r>
              <a:rPr lang="pl-PL" dirty="0"/>
              <a:t>2. CAŁOKSZTAŁT ŚRODKÓW I CZYNNOŚCI WCHODZĄCYCH W ZAKRES DZIAŁALNOŚCI LUDZKIEJ ZWIĄZANEJ Z WYTWARZANIEM DÓBR MATERIALNYCH, A TAKŻE REGUŁY POSŁUGIWANIA SIĘ 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476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C1DAAB-96F7-A216-C551-50980292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401650-AC76-EAEF-D964-4A849767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ZADANIA, KTÓRYCH KIEROWNIK NIE POWINIEN DELEGOWAĆ:</a:t>
            </a:r>
          </a:p>
          <a:p>
            <a:pPr algn="just"/>
            <a:r>
              <a:rPr lang="pl-PL" dirty="0"/>
              <a:t>WYKRACZAJĄ POZA UMIEJĘTNOŚCI I DOŚWIADCZENIE PODWŁADNYCH,</a:t>
            </a:r>
          </a:p>
          <a:p>
            <a:pPr algn="just"/>
            <a:r>
              <a:rPr lang="pl-PL" dirty="0"/>
              <a:t>SA POUFNE, ZASTRZEŻONE DLA DANEGO SZCZEBLA ORGANIZACJI,</a:t>
            </a:r>
          </a:p>
          <a:p>
            <a:pPr algn="just"/>
            <a:r>
              <a:rPr lang="pl-PL" dirty="0"/>
              <a:t>SĄ ISTOTNE DLA SPRAWOWANIA CAŁOŚCIOWEGO KIEROWNICTWA DANĄ JEDNOSTKĄ ORGANIZACYJNĄ,</a:t>
            </a:r>
          </a:p>
          <a:p>
            <a:pPr algn="just"/>
            <a:r>
              <a:rPr lang="pl-PL" dirty="0"/>
              <a:t>SPRAWY DYSCYPLINARNE.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922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FA5DB8-0969-9973-9C7D-52D11880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77AE60-371D-E0FB-58B7-C3B6F7C1B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2. WYBÓR WŁAŚCIWEGO PODWŁĄDNEGO – BIORĄC POD UWAGĘ WYKSZTAŁCENIE, DOŚWIADCZENIE (WIEDZĘ PRAKTYCZNĄ) ORAZ ZAUFANIE DO OSOBY PRZEJMUJĄCEJ ZADANIE.</a:t>
            </a:r>
          </a:p>
          <a:p>
            <a:pPr marL="0" indent="0" algn="just">
              <a:buNone/>
            </a:pPr>
            <a:r>
              <a:rPr lang="pl-PL" dirty="0"/>
              <a:t>3. W RAZIE POTRZEBY SKŁONIENIE WYBRANEGO PODWŁĄDNEGO DO PODJĘCIA SIĘ DANEGO ZADANIA:</a:t>
            </a:r>
          </a:p>
          <a:p>
            <a:pPr algn="just"/>
            <a:r>
              <a:rPr lang="pl-PL" dirty="0"/>
              <a:t>PRZYCZYN NIECHĘCI DO WYKONANIA ZADANIA MOŻE BYĆ WIELE, NP. BRAK PEWNOŚCI SIEBIE, PRZECIĄŻENIE OBOWIĄZKAMI, NIECHĘĆ DO WSPÓŁPRACY Z INNĄ OSOBĄ ITP.,</a:t>
            </a:r>
          </a:p>
          <a:p>
            <a:pPr algn="just"/>
            <a:r>
              <a:rPr lang="pl-PL" dirty="0"/>
              <a:t>JEŚLI NIE UDA SIĘ PRZEKONAĆ PRACOWNIKA, NALEŻY DELEGOWAĆ ZADANIE INNEMU PODWŁADNEMU – ZADANIE NARZUCONE, PRZEKRACZAJĄCE „SFERĘ AKCEPTACJI” NIE ZOSTANIE WYKONANE NALEŻYCIE.</a:t>
            </a:r>
          </a:p>
        </p:txBody>
      </p:sp>
    </p:spTree>
    <p:extLst>
      <p:ext uri="{BB962C8B-B14F-4D97-AF65-F5344CB8AC3E}">
        <p14:creationId xmlns:p14="http://schemas.microsoft.com/office/powerpoint/2010/main" val="2793293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1DC235-DD85-6B61-12D6-6FB5984E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03FF34-0F4E-C646-AAAF-F82BD4E74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4. OKREŚLENIE ZAKRESU PRZEKAZYWANYCH UPRAWNIEŃ – PRACOWNIKOWI DO KAŻDEGO DELEGOWANEGO ZADANIA NALEŻY PRZYPISAĆ STOPIEŃ WŁADZY, POINFORMOWAĆ GO O STOPNIU WŁADZY DLA DANEGO ZADANIA. NALEŻY TEŻ POSZUKIWAĆ ZADAŃ, DLA KTÓRYCH MOŻNA PRZYZNAĆ WŁADZE CAŁKOWITĄ, A NASTĘPNIE UTRZYMYWAĆ REGULARNY KONTAKT Z PODWŁADNYM.</a:t>
            </a:r>
          </a:p>
          <a:p>
            <a:pPr marL="0" indent="0" algn="just">
              <a:buNone/>
            </a:pPr>
            <a:r>
              <a:rPr lang="pl-PL" dirty="0"/>
              <a:t>5. KONTROLA BIEŻĄCA I KOŃCOWA.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619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C8D715-AF99-B176-0031-FB636B91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ZASADY DELEGOWANIA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F5E420-A783-2818-2B0C-09B9A4AE6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dirty="0"/>
              <a:t>WYJAŚNIJ CO MA BYĆ ZROBIONE I DLACZEGO JEST TO WAŻNE;</a:t>
            </a:r>
          </a:p>
          <a:p>
            <a:pPr marL="457200" indent="-457200">
              <a:buAutoNum type="arabicPeriod"/>
            </a:pPr>
            <a:r>
              <a:rPr lang="pl-PL" dirty="0"/>
              <a:t>DELEGUJ W KATEGORIACH WYNIKÓW (ZADANIA OKREŚLONE W KATEGORIACH KONKRETNYCH REZULTATÓW);</a:t>
            </a:r>
          </a:p>
          <a:p>
            <a:pPr marL="457200" indent="-457200">
              <a:buAutoNum type="arabicPeriod"/>
            </a:pPr>
            <a:r>
              <a:rPr lang="pl-PL" dirty="0"/>
              <a:t>STARAJ SIĘ DELEGOWAĆ ZADANIA CAŁOŚCIOWE LUB PROBLEMY, A NIE ZESTAWY NIEPOWIĄZANYCH KROKÓW (UŁATWIA TO ZROZUMIENIE);</a:t>
            </a:r>
          </a:p>
          <a:p>
            <a:pPr marL="457200" indent="-457200">
              <a:buAutoNum type="arabicPeriod"/>
            </a:pPr>
            <a:r>
              <a:rPr lang="pl-PL" dirty="0"/>
              <a:t>ZACHĘCAJ PODWŁADNEGO DO PRZEJAWIANIA WŁASNEJ INICJATYWY;</a:t>
            </a:r>
          </a:p>
          <a:p>
            <a:pPr marL="457200" indent="-457200">
              <a:buAutoNum type="arabicPeriod"/>
            </a:pPr>
            <a:r>
              <a:rPr lang="pl-PL" dirty="0"/>
              <a:t>RAZEM Z ZADANIAMI DELEGUJ UPRAWNIENIA;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7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9315A1-0E69-10B9-8BFE-6BC8AB7E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758114-37DE-9731-D11D-B64439158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6. USTAL HARMONOGRAM I KOŃCOWY TERMIN REALIZACJI DELEGOWANEGO ZADANIA;</a:t>
            </a:r>
          </a:p>
          <a:p>
            <a:pPr marL="0" indent="0" algn="just">
              <a:buNone/>
            </a:pPr>
            <a:r>
              <a:rPr lang="pl-PL" dirty="0"/>
              <a:t>7. SPRAWDŹ ZROZUMIENIE ZADANIA PRZEZ PODWŁADNEGO, ZANIM PRZYSTĄPI DO JEGO REALIZACJI;</a:t>
            </a:r>
          </a:p>
          <a:p>
            <a:pPr marL="0" indent="0" algn="just">
              <a:buNone/>
            </a:pPr>
            <a:r>
              <a:rPr lang="pl-PL" dirty="0"/>
              <a:t>8. ZAPEWNIJ SPRZĘŻENIE ZWROTNE I KONTROLĘ;</a:t>
            </a:r>
          </a:p>
          <a:p>
            <a:pPr marL="0" indent="0" algn="just">
              <a:buNone/>
            </a:pPr>
            <a:r>
              <a:rPr lang="pl-PL" dirty="0"/>
              <a:t>9. USUŃ SIĘ Z POLA GRY;</a:t>
            </a:r>
          </a:p>
          <a:p>
            <a:pPr marL="0" indent="0" algn="just">
              <a:buNone/>
            </a:pPr>
            <a:r>
              <a:rPr lang="pl-PL" dirty="0"/>
              <a:t>10. PAMIĘTAJ O SFORMUŁOWANIU DLA PODWŁĄDNEGO ZACHĘT DO REALIZACJI PRZEKAZANYCH KOMPETENCJI.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491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5FC85D-53A7-5B74-4E1A-72D732F4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B6C14-F58C-AB5B-A2A9-CF43B8D4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6600" dirty="0"/>
          </a:p>
          <a:p>
            <a:pPr marL="0" indent="0" algn="ctr">
              <a:buNone/>
            </a:pPr>
            <a:r>
              <a:rPr lang="pl-PL" sz="6600" dirty="0"/>
              <a:t>DZIĘKUJĘ ZA UWAGĘ!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342179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DEB37F-4BB8-428D-86B3-EBCA887A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WYKŁAD NR 2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1E5FBE-1B73-C32F-51F1-FE517E8DF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KONSULTING;</a:t>
            </a:r>
          </a:p>
          <a:p>
            <a:r>
              <a:rPr lang="pl-PL" dirty="0"/>
              <a:t>UDZIAŁ PODWŁADNYCH W PROCESIE DECYDOWANIA;</a:t>
            </a:r>
          </a:p>
          <a:p>
            <a:r>
              <a:rPr lang="pl-PL" dirty="0"/>
              <a:t>GRUPOWE PODEJMOWANIE DECYZJI.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360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72E20-AAB3-1B2C-0279-73EC3C82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KONSULTING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2AFF8D-FBE5-8652-E0EC-8CAA9C009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WYNIKA Z KONIECZNOŚCI WŁĄCZANIA W PROCES PODEJMOWANIA DECYZJI OSÓB, KTÓRE POSIADAJĄ ODPOWIEDNIĄ WIEDZĘ;</a:t>
            </a:r>
          </a:p>
          <a:p>
            <a:pPr algn="just"/>
            <a:r>
              <a:rPr lang="pl-PL" dirty="0"/>
              <a:t>KIEROWNICY, WYPOSAŻENI WE WŁADZĘ PODEJMOWANIA DECYZJI, NIE ZAWSZE POSIADAJĄ WIEDZĘ NIEZBĘDNĄ DO RACJONALNEGO KSZTAŁTOWANIA TREŚCI DECYZJI – PRZEMIANY ZACHODZĄCE W OTOCZENIU ORGANIZACJI, TEMPO ROZWOJU WIEDZY NAUKOWEJ.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196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CF33A-E9BB-7747-8CA0-5ED82516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SPOSOBY ROZUMIENIA KONSULTINGU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09B691-2D3B-4742-1676-D76C76A92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pl-PL" dirty="0"/>
              <a:t>SZEROKIE I FUNKCJONALNE POJMOWANIE</a:t>
            </a:r>
          </a:p>
          <a:p>
            <a:pPr marL="457200" indent="-457200" algn="just">
              <a:buAutoNum type="arabicPeriod"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F. STEELE: „</a:t>
            </a:r>
            <a:r>
              <a:rPr lang="pl-PL" i="1" dirty="0"/>
              <a:t>PRZEZ KONSULTING ROZUMIEM KAŻDĄ POSTAĆ UDZIELANIA POMOCY W SPRAWIE TREŚCI, PRZEBIEGU LUB STRUKTURY ZADANIA LUB CIĄGU ZADAŃ W SYTUACJI, GDY KONSULTANT FAKTYCZNIE NIE ODPOWIADA ZA REALIZACJĘ SAMEGO ZADANIA, ALE POMAGA TYM, KTÓRZY TAKĄ ODPOWIEDZIALNOŚĆ PONOSZĄ</a:t>
            </a:r>
            <a:r>
              <a:rPr lang="pl-PL" dirty="0"/>
              <a:t>”.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P. BLOCK: </a:t>
            </a:r>
            <a:r>
              <a:rPr lang="pl-PL" i="1" dirty="0"/>
              <a:t>„KONSULTING MA MIEJSCE ZAWSZE WÓWCZAS, GDY KTOŚ PRÓBUJE ZMIENIĆ LUB ULEPSZYĆ JAKĄŚ SYTUACJĘ, ALE NIE SPRAWUJE BEZPOŚREDNIEGO KIEROWNICTWA NAD WDROŻENIEM (…)”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9934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BB12C0-4C7C-CF69-A5A1-01656610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D442D9-1769-942B-969B-09ABFB82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KONSULTANCI SA POMOCNIKAMI, POMOC MOŻE BYĆ UDZIELANA PRZEZ OSOBY WYKONUJĄCE SZEROKI ZAKRES RÓŻNYCH PRAC.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u="sng" dirty="0"/>
              <a:t>ZACHOWYWAĆ SIĘ JAK KONSULTANT MOŻE ZATEM TAKŻE KIEROWNIK.</a:t>
            </a:r>
            <a:endParaRPr lang="en-GB" b="1" u="sng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70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6464C-6331-6A57-293E-4D2E7B2F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TECHNIKA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BA0E03-595F-44B3-AF0D-4F29A02C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SPOSÓB DZIAŁANIA;</a:t>
            </a:r>
          </a:p>
          <a:p>
            <a:pPr algn="just"/>
            <a:r>
              <a:rPr lang="pl-PL" dirty="0"/>
              <a:t>KAŻDE CELOWE DZIAŁANIE LUDZKIE MA SWOJĄ TECHNIKĘ, NP. TECHNIKA WOJENNA, TECHNIKA MALARSKA, TECHNIKA GRY ITP.;</a:t>
            </a:r>
          </a:p>
          <a:p>
            <a:pPr algn="just"/>
            <a:r>
              <a:rPr lang="pl-PL" dirty="0"/>
              <a:t>ETYMOLOGIA – Z GR. </a:t>
            </a:r>
            <a:r>
              <a:rPr lang="pl-PL" i="1" dirty="0"/>
              <a:t>TECHNE – </a:t>
            </a:r>
            <a:r>
              <a:rPr lang="pl-PL" dirty="0"/>
              <a:t>SZTUKA (W ZNACZENIU UMIEJĘTNOŚĆ).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622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FD8BA28-7A7D-F120-8960-B04F41053EFA}"/>
              </a:ext>
            </a:extLst>
          </p:cNvPr>
          <p:cNvSpPr/>
          <p:nvPr/>
        </p:nvSpPr>
        <p:spPr>
          <a:xfrm>
            <a:off x="1457325" y="5000625"/>
            <a:ext cx="4067175" cy="866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EE1B7B-0DBF-ACFE-B9E1-9F1877BC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D8C01-0CE1-D075-062F-2599C78FB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325" y="2286000"/>
            <a:ext cx="9515475" cy="3581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2. KONSULTING JAKO SPECJALNA, ZAWODOWA USŁUGA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L. E. GREINER, R. O. METZGER: „</a:t>
            </a:r>
            <a:r>
              <a:rPr lang="pl-PL" i="1" dirty="0"/>
              <a:t>KONSULTING W DZIEDZINIE ZARZĄDZANIA JEST USŁUGĄ DORADCZĄ ZAMAWIANĄ PRZEZ ORGANIZACJE I ŚWIADCZONĄ IM PRZEZ SPECJALNIE PRZYGOTOWANE I WYKSZTAŁCONE OSOBY, KTÓRE W SPOSÓB OBIEKTYWNY I NIEZALEŻNY WSPIERAJĄ ORGANIZACJĘ KLIENTA POPRZEZ IDENTYFIKACJĘ PROBLEMÓW ZARZĄDZANIA, ICH ANALIZĘ, REKOMENDACJĘ ROZWIĄZAŃ ORAZ – NA ŻYCZENIE – POMOC W ICH WDROŻENIU</a:t>
            </a:r>
            <a:r>
              <a:rPr lang="pl-PL" dirty="0"/>
              <a:t>”.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PRZYKŁAD: </a:t>
            </a:r>
            <a:r>
              <a:rPr lang="pl-PL" dirty="0">
                <a:hlinkClick r:id="rId2"/>
              </a:rPr>
              <a:t>https://wkprofit.pl/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	     </a:t>
            </a:r>
            <a:r>
              <a:rPr lang="pl-PL" dirty="0">
                <a:hlinkClick r:id="rId3"/>
              </a:rPr>
              <a:t>https://www.pkfpolska.pl/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742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6B6290-3594-6E74-2F90-3DF3B458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5F90E4AB-531A-6D0F-7B18-53095DF9C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774457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8626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6EAE0C-CC2C-2F8B-A00C-EF4EEA76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769C95-7C0E-359B-26E9-704017250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AD. 1</a:t>
            </a:r>
          </a:p>
          <a:p>
            <a:pPr marL="0" indent="0" algn="just">
              <a:buNone/>
            </a:pPr>
            <a:r>
              <a:rPr lang="pl-PL" dirty="0"/>
              <a:t>KONSULTANT DOSTARCZA PROFESJONALNEJ WIEDZY I UMIEJĘTNOŚCI ISTOTNYCH DLA ROZWIĄZANIA PRAKTYCZNYCH PROBLEMÓW ZARZĄDZANIA;</a:t>
            </a:r>
          </a:p>
          <a:p>
            <a:pPr marL="0" indent="0" algn="just">
              <a:buNone/>
            </a:pPr>
            <a:r>
              <a:rPr lang="pl-PL" dirty="0"/>
              <a:t>GROMADZI W DRODZE BADAŃ I PRAKTYCZNEGO DOŚWIADCZENIA OBSZERNĄ WIEDZĘ O RÓŻNYCH PROBLEMACH ZARZĄDZANIA, SPOSOBACH KOMUNIKOWANIA SIĘ Z LUDŹMI, POKONYWANIA ICH OPORU W STOSUNKU DO ZMIAN.</a:t>
            </a:r>
          </a:p>
        </p:txBody>
      </p:sp>
    </p:spTree>
    <p:extLst>
      <p:ext uri="{BB962C8B-B14F-4D97-AF65-F5344CB8AC3E}">
        <p14:creationId xmlns:p14="http://schemas.microsoft.com/office/powerpoint/2010/main" val="1986726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B1F4A2-18CB-8A16-F304-AEDB54DE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8042E5-9810-AC4B-5583-7B5477AA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DLACZEGO ZATRUDNIENIE KONSULTANTA MA SENS, SKORO PODOBNY ZAKRES UMIEJĘTNOŚCI POWINIEN POSIADAĆ KAŻDY KIEROWNIK?</a:t>
            </a:r>
          </a:p>
          <a:p>
            <a:pPr algn="just"/>
            <a:r>
              <a:rPr lang="pl-PL" dirty="0"/>
              <a:t>KONSULTANT ZDOBYWA DOŚWIADCZENIE W WIELU ORGANIZACJACH;</a:t>
            </a:r>
          </a:p>
          <a:p>
            <a:pPr algn="just"/>
            <a:r>
              <a:rPr lang="pl-PL" dirty="0"/>
              <a:t>UCZY SIĘ WYKORZYSTYWAĆ DOŚWIADCZENIE Z WCZEŚNIEJSZYCH ZLECEŃ W CELU UDZIELENIA POMOCY NOWYM KLIENTOM;</a:t>
            </a:r>
          </a:p>
          <a:p>
            <a:pPr algn="just"/>
            <a:r>
              <a:rPr lang="pl-PL" dirty="0"/>
              <a:t>UCZY SIĘ WYKRYWAĆ OGÓLNE TENDENCJE I WSPÓLNE PRZYCZYNY PROBLEMÓW, A PONADTO POSTĘPOWANIA Z NOWYMI PROBLEMAMI I OKAZJAMI;</a:t>
            </a:r>
          </a:p>
          <a:p>
            <a:pPr algn="just"/>
            <a:r>
              <a:rPr lang="pl-PL" dirty="0"/>
              <a:t>ZAWODOWI KONSULTANCI STALE ŚLEDZĄ LITERATURĘ ORGANIZACYJNĄ ORAZ ROZWÓJ KONCEPCJI, METOD I SYSTEMÓW ZARZĄDZANIA.</a:t>
            </a: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748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259D02-3298-5D89-ED21-1718B14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35CF07-1543-8440-9F0B-7D4D8134C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AD. 2</a:t>
            </a:r>
          </a:p>
          <a:p>
            <a:pPr marL="0" indent="0" algn="just">
              <a:buNone/>
            </a:pPr>
            <a:r>
              <a:rPr lang="pl-PL" dirty="0"/>
              <a:t>DO KONSULTANTÓW NIE NALEŻY ZARZĄDZANIE ORGANIZACJAMI, ANI PODEJMOWANIE DECYZJI W IMIENIU I NA RZECZ KIEROWNIKÓW;</a:t>
            </a:r>
          </a:p>
          <a:p>
            <a:pPr marL="0" indent="0" algn="just">
              <a:buNone/>
            </a:pPr>
            <a:r>
              <a:rPr lang="pl-PL" dirty="0"/>
              <a:t>NIE POSIADAJĄ BEZPOŚREDNIEJ WŁADZY DECYDOWANIA O ZMIANACH I ICH WDROŻENIU;</a:t>
            </a:r>
          </a:p>
          <a:p>
            <a:pPr marL="0" indent="0" algn="just">
              <a:buNone/>
            </a:pPr>
            <a:r>
              <a:rPr lang="pl-PL" dirty="0"/>
              <a:t>ODPOWIEDZIALNI SĄ NATOMIAST ZA JAKOŚĆ ORAZ UCZCIWOŚĆ SWOJEJ RADY.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188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911CC7-3736-5158-25D1-A4365B37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7C2234-AA89-4AE9-43F3-07C7E973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096500" cy="432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AD. 3</a:t>
            </a:r>
          </a:p>
          <a:p>
            <a:pPr marL="0" indent="0" algn="just">
              <a:buNone/>
            </a:pPr>
            <a:r>
              <a:rPr lang="pl-PL" dirty="0"/>
              <a:t>KONSULTANT MUSI POSIADAĆ POZYCJĘ, KTÓRA POZWALA MU DOKONAĆ WŁASNEJ OCENY DOWOLNEJ SYTUACJI, MÓWIĆ PRAWDĘ ORAZ SZCZERZE I OBIEKTYWNIE REKOMENDOWAĆ, CO ORGANIZACJA KLIENTA POWINNA ZROBIĆ W DANEJ SYTUACJI, BEZ BRANIA POD UWAGĘ MOŻLIWEGO WPŁYWU SKUTKÓW RADY NA WŁASNY INTERES.</a:t>
            </a:r>
          </a:p>
        </p:txBody>
      </p:sp>
    </p:spTree>
    <p:extLst>
      <p:ext uri="{BB962C8B-B14F-4D97-AF65-F5344CB8AC3E}">
        <p14:creationId xmlns:p14="http://schemas.microsoft.com/office/powerpoint/2010/main" val="2502104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121E46-6AD7-A5C1-027B-02E836D1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E894C5-13AF-1BF9-7B04-DC450E1AB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WYMIARY NIEZALEŻNOŚC KONSULTANTA:</a:t>
            </a:r>
          </a:p>
          <a:p>
            <a:pPr algn="just"/>
            <a:r>
              <a:rPr lang="pl-PL" dirty="0"/>
              <a:t>NIEZALEŻNOŚĆ FINANSOWA – NIE JEST ZAINTERESOWANY KIERUNKIEM DZIAŁANIA PRZYJĘTYM PRZEZ JEGO KLIENTA;</a:t>
            </a:r>
          </a:p>
          <a:p>
            <a:pPr algn="just"/>
            <a:r>
              <a:rPr lang="pl-PL" dirty="0"/>
              <a:t>NIEZALEŻNOŚĆ ADMINISTRACYJNA – NIE JEST PODWŁADNYM KLIENTA I NIE JEST PODPORZĄDKOWANY JEGO DECYZJOM KIEROWNICZYM;</a:t>
            </a:r>
          </a:p>
          <a:p>
            <a:pPr algn="just"/>
            <a:r>
              <a:rPr lang="pl-PL" dirty="0"/>
              <a:t>NIEZALEŻNOŚĆ POLITYCZNA – NIKT Z ORGANIZACJI KLIENTA NIE MOŻE WPŁYNĄĆ NA KONSULTANTA W SPOSÓB NIEFORMALNY, WYKORZYSTUJĄC WPŁYWY I POWIĄZANIA POLITYCZNE;</a:t>
            </a:r>
          </a:p>
          <a:p>
            <a:pPr algn="just"/>
            <a:r>
              <a:rPr lang="pl-PL" dirty="0"/>
              <a:t>NIEZALEŻNOŚĆ EMOCJONALNA – ZACHOWUJE ODRĘBNOŚĆ I DYSTANS BEZ WZGLĘDU NA PRZYJAŹŃ LUB INNE ZWIĄZKI EMOCJONALNE, JAKIE MOGĄ ISTNIEĆ MIĘDZY NIM I OSOBAMI Z ORGANIZACJI KLIENTA NA POCZĄTKU LUB POJAWIĆ SIĘ W TRAKCIE REALIZACJI ZLECENIA.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01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6640A5-18E5-1277-C956-FD341EAA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PRZESŁANKI KORZYSTANIA Z KONSULTINGU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A719F10-7CD9-55F5-C6F3-BFD23A87E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083951"/>
              </p:ext>
            </p:extLst>
          </p:nvPr>
        </p:nvGraphicFramePr>
        <p:xfrm>
          <a:off x="819151" y="1943100"/>
          <a:ext cx="1125855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2583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47D25B-DFD6-0CE4-1BCF-2FFF4EAB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6963DD-1C7E-6B14-DE98-7209CD18A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L. URWICK: </a:t>
            </a:r>
            <a:r>
              <a:rPr lang="pl-PL" i="1" dirty="0"/>
              <a:t>„JEDYNĄ PRACĄ, KTÓRĄ NAPRAWDĘ WARTO ROBIĆ BĘDĄC KONSULTANTEM, JEST TA, KTÓRA SZKOLI – KTÓRA UCZY KLIENTÓW I </a:t>
            </a:r>
            <a:r>
              <a:rPr lang="pl-PL" i="1" dirty="0" err="1"/>
              <a:t>iCH</a:t>
            </a:r>
            <a:r>
              <a:rPr lang="pl-PL" i="1" dirty="0"/>
              <a:t> PERSONEL, JAK LEPIEJ ZARZĄDZAĆ DLA SIEBIE SAMEGO”.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92401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7C9F15-05C4-A711-DB91-4A461E8D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PROCES KONSULTINGU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F83C98F-C429-4781-6BC3-2D1D508C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RÓŻNE MODELE PROCESU KONSULTINGU, SKŁADAJĄCE SIĘ Z RÓŻNEJ LICZBY ETAPÓW, NP.: </a:t>
            </a:r>
          </a:p>
          <a:p>
            <a:pPr algn="just"/>
            <a:r>
              <a:rPr lang="pl-PL" dirty="0"/>
              <a:t>D. A. KOLB I A. L. FROCHMAN – 7 ETAPÓW: REKONESANS, WEJŚCIE, DIAGNOZA, PLANOWANIE, DZIAŁANIE, OCENA I ZAKOŃĆZENIE;</a:t>
            </a:r>
          </a:p>
          <a:p>
            <a:pPr algn="just"/>
            <a:r>
              <a:rPr lang="pl-PL" dirty="0"/>
              <a:t>M. KUBR – 5 ETAPÓW: WEJŚCIE, DIAGNOZA, PLANOWANIE DZIAŁANIA, WDROŻENIE, ZAKOŃĆZENIE.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1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870E51-5BA8-51B0-81A7-233A1234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B13D51-1B84-00D0-CC91-071465FA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NIE KAŻDY SPOSÓB DZIAŁANIA ZASŁUGUJE NA MIANO TECHNIKI LUB METODY – WALOR TEN MOŻNA PRZYPISAĆ JEDYNIE SPOSOBOM SYSTEMATYCZNYM, STALE STOSOWANYM – WYSTARCZY JEDNAK ŚWIADOMOŚĆ MOŻLIOWŚCI SKUTECZNEGO UŻYCIA W INNYCH, EWENTUALNYCH PRZYPADKACH, A NIE FAKTYCZNE WIELOKROTNE STOSOWANIE;</a:t>
            </a:r>
          </a:p>
          <a:p>
            <a:pPr algn="just"/>
            <a:r>
              <a:rPr lang="pl-PL" dirty="0"/>
              <a:t>PONADTO METODA CZY TECHNIKA TO SPOSOBY DZIAŁANIA, KTÓRE SĄ SKUTECZNE; CHARAKTERYZUJĄ SIĘ RACJONALNOŚCIĄ – SĄ OPARTE NA WIEDZY – PRZEDE WSZYSTKIM WIEDZY NAUKOWEJ, ALE TEŻ DOŚWIADCZENIU CZY INTUICJI.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08984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BA4333-9F9F-2C3F-C726-CCC83637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4FB1295-95BC-750B-E86F-57A5F0E26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54123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9574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A7D898-BD39-9C0C-5EC8-F4138CBD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781175"/>
            <a:ext cx="11258550" cy="47815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600" dirty="0"/>
              <a:t>AD. 1</a:t>
            </a:r>
          </a:p>
          <a:p>
            <a:pPr marL="0" indent="0" algn="just">
              <a:buNone/>
            </a:pPr>
            <a:r>
              <a:rPr lang="pl-PL" sz="1600" dirty="0"/>
              <a:t>KONSULTANT ROZPOCZYNA PRACĘ Z KLIENTEM – DYSKUSJE NA TEMAT POŻĄDANYCH ZMIAN W ORGANIZACJI, JAK KONSULTANT MOŻE W TYM POMÓC, WYJAŚNIENIE I USTALENIE SPECYFICZNYCH RÓL, PRZYGOTOWANIE PLANU REALIZACJI ZLECENIA NA PODSTAWIE WSTĘPNEJ ANALIZY PROBLEMU, NEGOCJACJE I UZGODNIENIE KONTRAKTU – ETAP PRZYGOTOWAWCZY I PLANISTYCZNY.</a:t>
            </a:r>
          </a:p>
          <a:p>
            <a:pPr marL="0" indent="0" algn="just">
              <a:buNone/>
            </a:pPr>
            <a:r>
              <a:rPr lang="pl-PL" sz="1600" dirty="0"/>
              <a:t>AD. 2</a:t>
            </a:r>
          </a:p>
          <a:p>
            <a:pPr marL="0" indent="0" algn="just">
              <a:buNone/>
            </a:pPr>
            <a:r>
              <a:rPr lang="pl-PL" sz="1600" dirty="0"/>
              <a:t>DOGŁĘBNA DIAGNOZA PROBLEMU, KTÓRY MA BYĆ ROZWIĄZANY, OPARTA NA STARANNYM USTALENIU FAKTÓW I ICH ANALIZIE; KONSULTANT I KLIENT WSPÓŁPRACUJĄ NAD ZIDENTYFIKOWANIEM RODZAJU NIEZBĘDNEJ ZMIANY.</a:t>
            </a:r>
          </a:p>
          <a:p>
            <a:pPr marL="0" indent="0" algn="just">
              <a:buNone/>
            </a:pPr>
            <a:r>
              <a:rPr lang="pl-PL" sz="1600" dirty="0"/>
              <a:t>ODPOWIEDŹ NA PYTANIA, JAKICH PROBLEMÓW DOTYCZY ZMIANA (TECHNOLOGICZNYCH, ORGANIZACYJNYCH ITP.), JAKA JEST DOMINUJĄCA POSTAWA WOBEC ZMIAN, CZY BĘDZIE KONIECZNOŚĆ PRZEKONYWANIA LUDZI DO ZMIAN? </a:t>
            </a:r>
          </a:p>
        </p:txBody>
      </p:sp>
    </p:spTree>
    <p:extLst>
      <p:ext uri="{BB962C8B-B14F-4D97-AF65-F5344CB8AC3E}">
        <p14:creationId xmlns:p14="http://schemas.microsoft.com/office/powerpoint/2010/main" val="1456913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4482E9-D825-8285-9731-BE999217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8570E6-EABC-8C6E-21FB-9E57A2DAF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2000" dirty="0"/>
              <a:t>AD. 3 </a:t>
            </a:r>
          </a:p>
          <a:p>
            <a:pPr marL="0" indent="0" algn="just">
              <a:buNone/>
            </a:pPr>
            <a:r>
              <a:rPr lang="pl-PL" sz="2000" dirty="0"/>
              <a:t>CELEM JEST ZNALEZIENIE ROZWIĄZANIA PROBLEMU; WYPRACOWANIE ALTERNATYWNYCH ROZWIĄZAŃ, ICH OCENA, OPRACOWANIE PLANU WPROWADZENIA ZMIAN ORAZ ZAPREZENTOWANIE PROPOZYCJI ROZWIĄZAŃ KLIENTOWI.</a:t>
            </a:r>
          </a:p>
          <a:p>
            <a:pPr marL="0" indent="0" algn="just">
              <a:buNone/>
            </a:pPr>
            <a:r>
              <a:rPr lang="pl-PL" sz="2000" dirty="0"/>
              <a:t>AD. 4 </a:t>
            </a:r>
          </a:p>
          <a:p>
            <a:pPr marL="0" indent="0" algn="just">
              <a:buNone/>
            </a:pPr>
            <a:r>
              <a:rPr lang="pl-PL" sz="2000" dirty="0"/>
              <a:t>SPRAWDZIAN TRAFNOŚCI I WYKONALNOŚCI PROPOZYCJI PRZYGOTOWANYCH PRZEZ KONSULTANTA WE WSPÓŁPRACY Z KLIENTEM.</a:t>
            </a:r>
          </a:p>
          <a:p>
            <a:pPr marL="0" indent="0" algn="just">
              <a:buNone/>
            </a:pPr>
            <a:r>
              <a:rPr lang="pl-PL" sz="2000" dirty="0"/>
              <a:t>ZMIANY STAJĄ SIĘ RZECZYWISTOŚCIĄ, WSZYSTKO PRZEBIEGA ZGODNIE Z PLANEM LUB WRĘCZ ODWROTNIE; MOGĄ POJAWIĆ SIĘ NIEPRZEWIDYWANE PROBLEMY I PRZESZKODY LUB UJAWNIĆ SIĘ BŁĘDY W PLANOWANIU.</a:t>
            </a:r>
          </a:p>
          <a:p>
            <a:pPr marL="0" indent="0" algn="just">
              <a:buNone/>
            </a:pPr>
            <a:r>
              <a:rPr lang="pl-PL" sz="2000" dirty="0"/>
              <a:t>AD. 5</a:t>
            </a:r>
          </a:p>
          <a:p>
            <a:pPr marL="0" indent="0" algn="just">
              <a:buNone/>
            </a:pPr>
            <a:r>
              <a:rPr lang="pl-PL" sz="2000" dirty="0"/>
              <a:t>OCENA POSTĘPOWANIA KONSULTANTA W CZASIE ZLECENIA, WPROWADZONYCH ZMIAN, REZULTATÓW ITP., PRZEDŁOŻENIE I PRZYJĘCIE KOŃCOWYCH RAPORTÓW, USTALENIE WZAJEMNYCH ZOBOWIĄZAŃ I EWENTUALNEJ DALSZEJ WSPÓŁPRACY. 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0875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908C8-7480-C0C5-EE5C-C5D2AAF6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UDZIAŁ PODWŁADNYCH W PROCESIE DECYDOWANIA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4DD531-F9A4-A20F-5A4A-85F5F662D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DO KIEROWNIKA NALEŻY PODJĘCIE RACJONALNEJ DECYZJI CO DO FORM I ZAKRESU UCZESTNICTWA PODWŁADNYCH W DECYDOWANIU;</a:t>
            </a:r>
          </a:p>
          <a:p>
            <a:pPr algn="just"/>
            <a:r>
              <a:rPr lang="pl-PL" dirty="0"/>
              <a:t>R. LIKERT – KIEROWNIK, KTÓRY PODEJMUJE DECYZJE BEZ UDZIAŁU PODWŁADNYCH, WYWIERA WIĘKSZY WPŁYW NA SAME DECYZJE, ALE MNIEJSZY NA PÓŹNIEJSZY BIEG ZDARZEŃ;</a:t>
            </a:r>
          </a:p>
          <a:p>
            <a:pPr algn="just"/>
            <a:r>
              <a:rPr lang="pl-PL" dirty="0"/>
              <a:t>STOPIEŃ PARTYCYPACJI PODWŁADNYCH W PROCESIE PODEJMOWANIA DECYZJI POWINIEN ZALEŻEĆ OD SYTUACJI.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1140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TEORIA X I TEORIA Y </a:t>
            </a:r>
            <a:br>
              <a:rPr lang="pl-PL" dirty="0"/>
            </a:br>
            <a:r>
              <a:rPr lang="pl-PL" dirty="0"/>
              <a:t>(WARTOŚĆ RELATYWNA)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b="1" u="sng" dirty="0">
                <a:latin typeface="+mj-lt"/>
                <a:cs typeface="Times New Roman" pitchFamily="18" charset="0"/>
              </a:rPr>
              <a:t>DOUGLAS MCGREGOR (1906-1964):</a:t>
            </a:r>
          </a:p>
          <a:p>
            <a:pPr algn="just"/>
            <a:r>
              <a:rPr lang="pl-PL" dirty="0">
                <a:latin typeface="+mj-lt"/>
                <a:cs typeface="Times New Roman" pitchFamily="18" charset="0"/>
              </a:rPr>
              <a:t>BADANIA OPARTE NA ANALIZIE ZALEŻNOŚCI DWÓCH RODZAJÓW ZMIENNYCH – </a:t>
            </a:r>
            <a:r>
              <a:rPr lang="pl-PL" b="1" dirty="0">
                <a:latin typeface="+mj-lt"/>
                <a:cs typeface="Times New Roman" pitchFamily="18" charset="0"/>
              </a:rPr>
              <a:t>PSYCHOLOGICZNYCH I ORGANIZACYJNYCH</a:t>
            </a:r>
            <a:r>
              <a:rPr lang="pl-PL" dirty="0">
                <a:latin typeface="+mj-lt"/>
                <a:cs typeface="Times New Roman" pitchFamily="18" charset="0"/>
              </a:rPr>
              <a:t>;</a:t>
            </a:r>
          </a:p>
          <a:p>
            <a:pPr algn="just"/>
            <a:r>
              <a:rPr lang="pl-PL" dirty="0">
                <a:latin typeface="+mj-lt"/>
                <a:cs typeface="Times New Roman" pitchFamily="18" charset="0"/>
              </a:rPr>
              <a:t>WYKAZAŁ ON RÓŻNORODNE ZWIĄZKI MIĘDZY TYMI ZMIENNYMI;</a:t>
            </a:r>
          </a:p>
          <a:p>
            <a:pPr algn="just"/>
            <a:r>
              <a:rPr lang="pl-PL" dirty="0">
                <a:latin typeface="+mj-lt"/>
                <a:cs typeface="Times New Roman" pitchFamily="18" charset="0"/>
              </a:rPr>
              <a:t>ANALIZOWAŁ ZMIENNE ORGANIZACYJNE JAKO POCHODNĄ PSYCHOLOGICZNYCH, ZAKŁADAŁ, ŻE DOMINUJĄCY WZORZEC NATURY LUDZKIEJ ODZWIERCIEDLANY JEST </a:t>
            </a:r>
            <a:br>
              <a:rPr lang="pl-PL" dirty="0">
                <a:latin typeface="+mj-lt"/>
                <a:cs typeface="Times New Roman" pitchFamily="18" charset="0"/>
              </a:rPr>
            </a:br>
            <a:r>
              <a:rPr lang="pl-PL" dirty="0">
                <a:latin typeface="+mj-lt"/>
                <a:cs typeface="Times New Roman" pitchFamily="18" charset="0"/>
              </a:rPr>
              <a:t>W KONKRETNYCH ROZWIĄZANIACH ORGANIZACYJNYCH (GŁÓWNIE W STYLU KIEROWANIA);</a:t>
            </a:r>
          </a:p>
          <a:p>
            <a:pPr algn="just"/>
            <a:r>
              <a:rPr lang="pl-PL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TWIERDZIŁ, ŻE LUDZIE SĄ AKTYWNI, KREATYWNI, ODPOWIEDZIALNI I CHCĄ SIĘ ROZWIJAĆ,</a:t>
            </a:r>
            <a:r>
              <a:rPr lang="pl-PL" dirty="0">
                <a:latin typeface="+mj-lt"/>
                <a:cs typeface="Times New Roman" pitchFamily="18" charset="0"/>
              </a:rPr>
              <a:t> </a:t>
            </a:r>
            <a:r>
              <a:rPr lang="pl-PL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A W ORGANIZACJACH STOSUJE SIĘ METODY, KTÓRE ODPOWIADAJĄ WZORCOWI CZŁOWIEKA BIERNEGO, ODTWÓRCZEGO, UNIKAJĄCEGO ODPOWIEDZIALNOŚCI</a:t>
            </a:r>
            <a:r>
              <a:rPr lang="pl-PL" dirty="0">
                <a:latin typeface="+mj-lt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endParaRPr lang="pl-PL"/>
          </a:p>
        </p:txBody>
      </p:sp>
      <p:pic>
        <p:nvPicPr>
          <p:cNvPr id="4" name="Obraz 3" descr="Obraz zawierający jasne, lampa&#10;&#10;Opis wygenerowany automatycznie">
            <a:extLst>
              <a:ext uri="{FF2B5EF4-FFF2-40B4-BE49-F238E27FC236}">
                <a16:creationId xmlns:a16="http://schemas.microsoft.com/office/drawing/2014/main" id="{8CC718EB-2513-4D87-B8D9-5B5786C0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911" y="2796307"/>
            <a:ext cx="4077409" cy="320076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81167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900" dirty="0">
                <a:latin typeface="+mj-lt"/>
                <a:cs typeface="Times New Roman" pitchFamily="18" charset="0"/>
              </a:rPr>
              <a:t>ANALIZOWAŁ ON TAKŻE WPŁYW ZMIENNYCH ORGANIZACYJNYCH NA ZMIENNE PSYCHOLOGICZNE – ZASADY I ROZWIĄZANIA ORGANIZACYJNE OGRANICZAJĄ MOŻLIWOŚĆ UJAWNIENIA SIĘ POTENCJAŁU PRACOWNIKÓW;</a:t>
            </a:r>
          </a:p>
          <a:p>
            <a:pPr algn="just"/>
            <a:r>
              <a:rPr lang="pl-PL" sz="1900" dirty="0">
                <a:latin typeface="+mj-lt"/>
                <a:cs typeface="Times New Roman" pitchFamily="18" charset="0"/>
              </a:rPr>
              <a:t>TO NIE ORGANIZACJA KREUJE MOTYWACJĘ, ODPOWIEDZIALNOŚĆ, ZAANGAŻOWANIE SIĘ – SĄ TO </a:t>
            </a:r>
            <a:r>
              <a:rPr lang="pl-PL" sz="1900" b="1" dirty="0">
                <a:latin typeface="+mj-lt"/>
                <a:cs typeface="Times New Roman" pitchFamily="18" charset="0"/>
              </a:rPr>
              <a:t>ELEMENTY NATURY LUDZKIEJ</a:t>
            </a:r>
            <a:r>
              <a:rPr lang="pl-PL" sz="1900" dirty="0">
                <a:latin typeface="+mj-lt"/>
                <a:cs typeface="Times New Roman" pitchFamily="18" charset="0"/>
              </a:rPr>
              <a:t>;</a:t>
            </a:r>
          </a:p>
          <a:p>
            <a:pPr algn="just"/>
            <a:r>
              <a:rPr lang="pl-PL" sz="1900" dirty="0">
                <a:latin typeface="+mj-lt"/>
                <a:cs typeface="Times New Roman" pitchFamily="18" charset="0"/>
              </a:rPr>
              <a:t>TWIERDZENIA TE STANOWIĄ PODSTAWĘ KONSTRUKCJI </a:t>
            </a:r>
            <a:r>
              <a:rPr lang="pl-PL" sz="1900" u="sng" dirty="0">
                <a:latin typeface="+mj-lt"/>
                <a:cs typeface="Times New Roman" pitchFamily="18" charset="0"/>
              </a:rPr>
              <a:t>PRZECIWSTAWNYCH TEORII</a:t>
            </a:r>
            <a:r>
              <a:rPr lang="pl-PL" sz="1900" dirty="0">
                <a:latin typeface="+mj-lt"/>
                <a:cs typeface="Times New Roman" pitchFamily="18" charset="0"/>
              </a:rPr>
              <a:t> – X (JEDNOSTKI SĄ Z NATURY LENIWE, BIERNE, PRACA SŁUŻY ZASPOKOJENIU POTRZEB NAJNIŻSZEGO RZĘDU) I Y (PRACA JEST POTRZEBĄ, JEDNOSTKI ANGAŻUJĄ SIĘ W SWOJĄ PRACĘ).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8EF596B-07E0-4408-B987-EFF6552F12A8}"/>
              </a:ext>
            </a:extLst>
          </p:cNvPr>
          <p:cNvSpPr txBox="1"/>
          <p:nvPr/>
        </p:nvSpPr>
        <p:spPr>
          <a:xfrm>
            <a:off x="1460430" y="6428313"/>
            <a:ext cx="2524369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en.wikipedia.org/wiki/Theory_X_and_Theory_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3DCD80-C929-6229-6174-3623B12F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C392599-FE4A-4F09-753B-8C0239832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162" y="2286000"/>
            <a:ext cx="6390075" cy="3581400"/>
          </a:xfrm>
        </p:spPr>
      </p:pic>
    </p:spTree>
    <p:extLst>
      <p:ext uri="{BB962C8B-B14F-4D97-AF65-F5344CB8AC3E}">
        <p14:creationId xmlns:p14="http://schemas.microsoft.com/office/powerpoint/2010/main" val="8995494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20A3F4-1EF2-4C82-826F-0C5F6450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l-P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5E46AB-DBE5-42A4-9035-02894925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65" y="681037"/>
            <a:ext cx="7272711" cy="545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582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48E54D-0309-4BED-A7C2-BB911E8A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5C487F4-974F-4A8B-94FE-28124854E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540596"/>
              </p:ext>
            </p:extLst>
          </p:nvPr>
        </p:nvGraphicFramePr>
        <p:xfrm>
          <a:off x="914400" y="19033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5762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0414C-2169-8AA8-EFF9-621A4250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V. H. VROOM I P. W. YETTON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79F6E0-A986-0E8A-3D0F-829BF167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14475"/>
            <a:ext cx="11477625" cy="52768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2000" u="sng" dirty="0">
                <a:effectLst/>
                <a:latin typeface="+mj-lt"/>
                <a:ea typeface="Times New Roman" panose="02020603050405020304" pitchFamily="18" charset="0"/>
              </a:rPr>
              <a:t>WYRÓŻNIENIE 3 TYPÓW PROCESÓW DECYZYJNYCH (SPOSOBÓW PODEJMOWANIA DECYZJI, STYLÓW PODEJMOWANIA DECYZJI KIEROWNICZYCH):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AUTOKRATYCZNY: AI, AII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KONSULTATYWNY: KI, KII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GRUPOWY: G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A I </a:t>
            </a:r>
            <a:r>
              <a:rPr lang="pl-PL" dirty="0">
                <a:latin typeface="+mj-lt"/>
                <a:ea typeface="Times New Roman" panose="02020603050405020304" pitchFamily="18" charset="0"/>
              </a:rPr>
              <a:t>	– KIEROWNIK SAM ROZWIĄZUJE PROBLEM (PODEJMUJE DECYZJĘ)</a:t>
            </a:r>
            <a:endParaRPr lang="pl-PL" sz="2400" dirty="0"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	– KORZYSTA Z INFORMACJI, JAKIE POSIADA W DANYM CZASIE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A II	– OTRZYMUJE INFORMACJE OD PODWŁADNYCH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	– SAM ROZWIĄZUJE PROBLEM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K I 	– DYSKUTUJE O PROBLEMIE Z KOMPETENTNYMI PODWŁADNYMI, ALE NIE JAKO GRUPĄ, LECZ KAŻDYM OSOBNO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63627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	– KIEROWNIK SAM PODEJMUJE DECYZJĘ, KTÓRA MOŻE, ALE NIE MUSI ODZWIERCIEDLAĆ OPINIE JEGO PODWŁADNYCH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K II	– DYSKUTUJE PROBLEM Z PODWŁADNYMI JAKO GRUPĄ, ZBIERA POMYSŁY I SUGESTIE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63627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	– KIEROWNIK SAM PODEJMUJE DECYZJĘ, KTÓRA MOŻE, ALE NIE MUSI ODZWIERCIEDLAĆ OPINIE PODWŁADNYCH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G	– DYSKUTUJE PROBLEM Z PODWŁADNYMI JAKO GRUPĄ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	– WSZYSCY ROZWAŻAJĄ MOŻLIWE KIERUNKI DZIAŁAŃ </a:t>
            </a:r>
            <a:endParaRPr lang="pl-PL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	– DECYZJA JEST PODEJMOWANA WSPÓLNIE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711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81D8C3-4777-B5CF-037C-A9E6D95A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09CDB9-C6EA-579B-4806-3EFF5E42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600" b="1" dirty="0">
                <a:solidFill>
                  <a:srgbClr val="00B050"/>
                </a:solidFill>
              </a:rPr>
              <a:t>TECHNIKI TO W PORÓWNANIU Z METODAMI SPOSOBY OPISANE BARDZIEJ SZCZEGÓŁOWO, ZRUTYNIZOWANE, DAJĄCE SIĘ UJĄĆ W ŚCISŁY PROGRAM – TJ. SĄ TO </a:t>
            </a:r>
            <a:r>
              <a:rPr lang="pl-PL" sz="3600" b="1" u="sng" dirty="0">
                <a:solidFill>
                  <a:srgbClr val="00B050"/>
                </a:solidFill>
              </a:rPr>
              <a:t>USZCZEGÓŁOWIONE METODY</a:t>
            </a:r>
            <a:r>
              <a:rPr lang="pl-PL" sz="3600" b="1" dirty="0">
                <a:solidFill>
                  <a:srgbClr val="00B050"/>
                </a:solidFill>
              </a:rPr>
              <a:t>.</a:t>
            </a:r>
            <a:endParaRPr lang="en-GB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922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51C2FD-DA03-92D2-3F90-39FDB36C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B39121-E076-0A0E-E8FB-2ED5CF16B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NASTĘPNY KROK TO USTALENIE WŁAŚCIWOŚCI PROBLEMU, KTÓRE WPŁYWAJĄ NA WYBÓR STYLU PODEJMOWANIA DECYZJI;</a:t>
            </a:r>
          </a:p>
          <a:p>
            <a:pPr marL="0" indent="0" algn="just">
              <a:buNone/>
            </a:pPr>
            <a:r>
              <a:rPr lang="pl-PL" dirty="0"/>
              <a:t>FINALNA SKUTECZNOŚĆ DECYZJI ZALEŻY OD TRZECH ATRYBUTÓW: JAKOŚCI DECYZJI, AKCEPTACJI PRZEZ PODWŁADNYCH ORAZ ILOŚCI CZASU NIEZBĘDNEGO DO PODJĘCIA DECYZJI;</a:t>
            </a:r>
          </a:p>
          <a:p>
            <a:pPr marL="0" indent="0" algn="just">
              <a:buNone/>
            </a:pPr>
            <a:r>
              <a:rPr lang="pl-PL" dirty="0"/>
              <a:t>ZAPROPONOWANO 7 WŁAŚCIWOŚCI PROBLEMU, DO KAŻDEJ DOŁĄCZAJĄC PYTANIE, KTÓRE MA POMÓC W DOKONANIU DIAGNOZY PROBLEMU I WYBORU STYLU PODEJMOWANIA DECYZJI;</a:t>
            </a:r>
          </a:p>
          <a:p>
            <a:pPr marL="0" indent="0" algn="just">
              <a:buNone/>
            </a:pPr>
            <a:r>
              <a:rPr lang="pl-PL" dirty="0"/>
              <a:t>NA PYTANIA MOŻNA ODPOWIEDZIEĆ TAK LUB NIE.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2827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9BC98-A681-2350-0E89-A1065553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430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PYTANIA DIAGNOSTYCZNE </a:t>
            </a:r>
            <a:br>
              <a:rPr lang="pl-PL" dirty="0"/>
            </a:br>
            <a:r>
              <a:rPr lang="pl-PL" dirty="0"/>
              <a:t>(MAJĄCE POMÓC W WYBORZE WŁAŚCIWEGO STYLU PODEJMOWANIA DECYZJI)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AAC865-BD58-C05F-32CC-21FB131ED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2733674"/>
            <a:ext cx="11268075" cy="3819525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lphaUcPeriod"/>
            </a:pPr>
            <a:r>
              <a:rPr lang="pl-PL" dirty="0"/>
              <a:t>CZY ISTNIEJE WYMÓG JAKOŚCI DECYZJI (JEDNO ROZWIĄZANIE MOŻE BYĆ UZNANE ZA BARDZIEJ RACJONALNE)?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pl-PL" dirty="0"/>
              <a:t>CZY KIEROWNIK POSIADA WYSTARCZAJĄCĄ ILOŚĆ INFORMACJI, ABY SAMEMU PODJĄĆ DECYZJĘ WYSOKIEJ JAKOŚCI?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pl-PL" dirty="0"/>
              <a:t>CZY PROBLEM JEST USTRUKTURALIZOWANY?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pl-PL" dirty="0"/>
              <a:t>CZY AKCEPTACJA DECYZJI PRZEZ PODWŁADNYCH MA ZNACZENIE DLA JEJ SKUTECZNEGO ZREALIZOWANIA?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pl-PL" dirty="0"/>
              <a:t>CZY ISTNIEJE UZASADNIONA PEWNOŚĆ, ŻE W PRZYPADKU PODJĘCIA DECYZJI PRZEZ SAMEGO KIEROWNIKA ZOSTANIE ONA ZAAKCEPTOWANA PRZEZ PODWŁADNYCH?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pl-PL" dirty="0"/>
              <a:t>CZY PODWŁADNI PODZIELAJĄ CELE ORGANIZACYJNE, DO KTÓRYCH PROWADZI ROZWIĄZANIE PROBLEMU?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pl-PL" dirty="0"/>
              <a:t>CZY MIĘDZY PODWŁADNYMI JEST PRAWDOPODOBNY KONFLIKT CO DO TEGO, KTÓRE ROZWIĄZANIE JEST NAJLEPSZE?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460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E170AE-95C3-FEBD-2E16-E1A11763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D3E99F-5A8D-09A7-B235-D3855FAF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NA PODSTAWIE ZESTAWU WŁAŚCIWOŚCI ZBUDOWANY ZOSTAŁ NORMATYWNY MODEL UCZESTNICTWA PODWŁADNYCH W PODEJMOWANIU DECYZJI, MAJĄCY FORMĘ DRZEWA DECYZYJNEGO. </a:t>
            </a:r>
          </a:p>
          <a:p>
            <a:pPr marL="0" indent="0" algn="just">
              <a:buNone/>
            </a:pPr>
            <a:r>
              <a:rPr lang="pl-PL" b="1" dirty="0">
                <a:latin typeface="+mj-lt"/>
              </a:rPr>
              <a:t>TO, KTÓRY STYL PODEJMOWANIA DECYZJI JEST ODPOWIEDNI DLA PROBLEMU DANEGO TYPU, ZOSTAŁO USTALONE NA PODSTAWIE ZASAD, CHRONIĄCYCH JAKOŚĆ DECYZJI ORAZ SŁUŻĄCYCH AKCEPTACJI PRZEZ PODWŁADNYCH.</a:t>
            </a:r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122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0F085-869E-72B9-FEA3-72C8312C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1CDF92-98BC-8651-EE0A-267E50C3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285999"/>
            <a:ext cx="11163300" cy="4181476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buAutoNum type="arabicPeriod"/>
              <a:tabLst>
                <a:tab pos="457200" algn="l"/>
              </a:tabLst>
            </a:pPr>
            <a:r>
              <a:rPr lang="pl-PL" sz="1800" u="sng" dirty="0">
                <a:effectLst/>
                <a:latin typeface="+mj-lt"/>
                <a:ea typeface="Times New Roman" panose="02020603050405020304" pitchFamily="18" charset="0"/>
              </a:rPr>
              <a:t>ZASADA INFORMACJI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WAŻNA JEST JAKOŚĆ DECYZJI, A KIEROWNIK NIE POSIADA WYSTARCZAJĄCEJ ILOŚCI INFORMACJI LUB UMIEJĘTNOŚCI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ELIMINACJA STYLU AI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2. </a:t>
            </a:r>
            <a:r>
              <a:rPr lang="pl-PL" sz="1800" u="sng" dirty="0">
                <a:effectLst/>
                <a:latin typeface="+mj-lt"/>
                <a:ea typeface="Times New Roman" panose="02020603050405020304" pitchFamily="18" charset="0"/>
              </a:rPr>
              <a:t>ZASADA AKCEPTACJI CELU</a:t>
            </a:r>
          </a:p>
          <a:p>
            <a:pPr marL="0" indent="0" algn="just">
              <a:buNone/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WAŻNA JEST JAKOŚĆ DECYZJI, A PODWŁADNI NIE PODZIELAJĄ CELÓW ORGANIZACYJNYCH, KTÓRE MAJĄ BYĆ OSIĄGNIĘTE </a:t>
            </a:r>
          </a:p>
          <a:p>
            <a:pPr marL="0" indent="0" algn="just">
              <a:buNone/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ELIMINACJA STYLU G (POZBAWIA KIEROWNIKA OSTATECZNEJ KONTROLI NAD DECYZJĄ)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3. </a:t>
            </a:r>
            <a:r>
              <a:rPr lang="pl-PL" sz="1800" u="sng" dirty="0">
                <a:effectLst/>
                <a:latin typeface="+mj-lt"/>
                <a:ea typeface="Times New Roman" panose="02020603050405020304" pitchFamily="18" charset="0"/>
              </a:rPr>
              <a:t>ZASADA BRAKU STRUKTURALIZACJI PROBLEMU</a:t>
            </a:r>
            <a:endParaRPr lang="pl-PL" sz="1800" u="sng" dirty="0">
              <a:latin typeface="+mj-lt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WAŻNA JEST JAKOŚĆ DECYZJI, ALE KIEROWNIKOWI BRAK INFORMACJI LUB UMIEJĘTNOŚCI, A PROBLEM JEST USTRUKTURALIZOWANY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ELIMINACJA STYLÓW AI (NIE GWARANTUJE, ŻE KIEROWNIK ZDOBĘDZIE INFORMACJE), AII, KI (BRAK BEZPOŚREDNICH INTERAKCJI)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4. </a:t>
            </a:r>
            <a:r>
              <a:rPr lang="pl-PL" sz="1800" u="sng" dirty="0">
                <a:effectLst/>
                <a:latin typeface="+mj-lt"/>
                <a:ea typeface="Times New Roman" panose="02020603050405020304" pitchFamily="18" charset="0"/>
              </a:rPr>
              <a:t>ZASADA AKCEPTACJI DECYZJI</a:t>
            </a:r>
            <a:endParaRPr lang="pl-PL" sz="1800" u="sng" dirty="0">
              <a:latin typeface="+mj-lt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AKCEPTACJA DECYZJI PRZEZ PODWŁADNYCH WARUNKUJE JEJ SKUTECZNE WDROŻENIE, BRAK PEWNOŚCI, ŻE ZAAKCEPTUJĄ </a:t>
            </a:r>
            <a:r>
              <a:rPr lang="pl-PL" sz="1800" dirty="0">
                <a:latin typeface="+mj-lt"/>
                <a:ea typeface="Times New Roman" panose="02020603050405020304" pitchFamily="18" charset="0"/>
              </a:rPr>
              <a:t>AUTOKRATYCZNIE PODJĘTĄ DECYZJĘ KIEROWNIKA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ELIMINACJA STYLÓW AI I AII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8587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9B489A-7011-4CF3-2D91-D97AEF14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313DE6-B8B0-6BEE-538A-85DCF3E0A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5. </a:t>
            </a:r>
            <a:r>
              <a:rPr lang="pl-PL" sz="2000" u="sng" dirty="0">
                <a:effectLst/>
                <a:latin typeface="+mj-lt"/>
                <a:ea typeface="Times New Roman" panose="02020603050405020304" pitchFamily="18" charset="0"/>
              </a:rPr>
              <a:t>ZASADA KONFLIKTU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ISTOTNA</a:t>
            </a: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 JEST AKCEPTACJA DECYZJI, A DECYZJA AUTOKRATYCZNA KIEROWNIKA NIE ZOSTANIE ZAAKCEPTOWANA I JEDNOCZEŚNIE PRAWDOPODOBNE SĄ KONFLIKTY MIĘDZY PODWŁADNYMI</a:t>
            </a: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ELIMINACJA STYLI AI, AII, KI</a:t>
            </a: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6. </a:t>
            </a:r>
            <a:r>
              <a:rPr lang="pl-PL" sz="2000" u="sng" dirty="0">
                <a:effectLst/>
                <a:latin typeface="+mj-lt"/>
                <a:ea typeface="Times New Roman" panose="02020603050405020304" pitchFamily="18" charset="0"/>
              </a:rPr>
              <a:t>ZASADA SPRAWIEDLIWOŚCI</a:t>
            </a: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NIE JEST WAŻNA JAKOŚĆ DECYZJI, NATOMIAST WAŻNA JEST AKCEPTACJA DECYZJI, KTÓRA NIE BĘDZIE NASTĘPSTWEM DECYZJI AUTOKRATYCZNEJ</a:t>
            </a: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ELIMINACJA STYLI AI, AII, KI, KII</a:t>
            </a:r>
          </a:p>
          <a:p>
            <a:pPr marL="0" indent="0" algn="just">
              <a:buNone/>
              <a:tabLst>
                <a:tab pos="457200" algn="l"/>
              </a:tabLst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7. </a:t>
            </a:r>
            <a:r>
              <a:rPr lang="pl-PL" sz="2000" u="sng" dirty="0">
                <a:effectLst/>
                <a:latin typeface="+mj-lt"/>
                <a:ea typeface="Times New Roman" panose="02020603050405020304" pitchFamily="18" charset="0"/>
              </a:rPr>
              <a:t>ZASADA PIERWSZEŃSTWA AKCEPTACJI</a:t>
            </a: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PODWŁADNI ZASŁUGUJĄ NA ZAUFANIE, ISTOTNA JEST AKCEPTACJA DECYZJI PRZEZ PODWŁADNYCH</a:t>
            </a:r>
          </a:p>
          <a:p>
            <a:pPr marL="0" indent="0" algn="just"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ELIMINACJA STYLI AI, AII, KI, KII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6847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EB26BA3-176B-99D2-147C-AC4132F1B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9537" y="595314"/>
            <a:ext cx="4543425" cy="6057900"/>
          </a:xfrm>
        </p:spPr>
      </p:pic>
    </p:spTree>
    <p:extLst>
      <p:ext uri="{BB962C8B-B14F-4D97-AF65-F5344CB8AC3E}">
        <p14:creationId xmlns:p14="http://schemas.microsoft.com/office/powerpoint/2010/main" val="24052775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BF965-24F5-D293-95FB-A554257B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2A47D3-4F16-331C-A88C-991515DE1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457200" algn="l"/>
              </a:tabLst>
            </a:pPr>
            <a:r>
              <a:rPr lang="pl-PL" sz="3200" b="1" dirty="0">
                <a:solidFill>
                  <a:srgbClr val="FF0000"/>
                </a:solidFill>
                <a:latin typeface="+mj-lt"/>
              </a:rPr>
              <a:t>***	</a:t>
            </a: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ZASADA 8 </a:t>
            </a:r>
          </a:p>
          <a:p>
            <a:pPr algn="just">
              <a:tabLst>
                <a:tab pos="457200" algn="l"/>
              </a:tabLst>
            </a:pPr>
            <a:r>
              <a:rPr lang="pl-PL" sz="1800" dirty="0">
                <a:latin typeface="+mj-lt"/>
                <a:ea typeface="Times New Roman" panose="02020603050405020304" pitchFamily="18" charset="0"/>
              </a:rPr>
              <a:t>WYKORZYSTYWANA GDY </a:t>
            </a: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DLA PROBLEMU JEST DOPUSZCZALNY WIĘCEJ NIŻ JEDEN STYL PODJĘCIA DECYZJI;</a:t>
            </a:r>
            <a:endParaRPr lang="pl-PL" sz="1800" dirty="0">
              <a:latin typeface="+mj-lt"/>
              <a:ea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WYBIERAMY TEN, KTÓRY WYMAGA NAJMNIEJ CZASU.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2181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108F5D-9768-7A56-7E79-19C73986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GRUPOWE PODEJMOWANIE DECYZJI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1A67916-7F59-E1EC-7854-5AF1AC801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807240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0379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7E37B-FDEF-0D49-9732-0D1E666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08A3D26-C79A-9EC9-8070-46A6F5ED3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894627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3987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A563C2-E25E-ACA0-40AB-0876B46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MYŚLENIE GRUPOWE (GROUPTHINK)</a:t>
            </a:r>
            <a:endParaRPr lang="en-GB" dirty="0"/>
          </a:p>
        </p:txBody>
      </p:sp>
      <p:pic>
        <p:nvPicPr>
          <p:cNvPr id="1026" name="Picture 2" descr="Groupthink theme - blindfolded people">
            <a:extLst>
              <a:ext uri="{FF2B5EF4-FFF2-40B4-BE49-F238E27FC236}">
                <a16:creationId xmlns:a16="http://schemas.microsoft.com/office/drawing/2014/main" id="{49C00BE7-0797-870F-802D-20ABA0A2CC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71700"/>
            <a:ext cx="639304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0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B609E2-D2F1-C011-9E04-7335D20A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4E5060-83AB-E2A3-0B03-83069B1BE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„</a:t>
            </a:r>
            <a:r>
              <a:rPr lang="pl-PL" i="1" dirty="0"/>
              <a:t>METODA JEST TO SPOSÓB WYKONYWANIA CZYNU ZŁOŻONEGO, POLEGAJĄCY NA OKREŚLONYM DOBORZE I UKŁADZIE JEGO DZIAŁAŃ SKŁADOWYCH, A PRZY TYM </a:t>
            </a:r>
            <a:r>
              <a:rPr lang="pl-PL" i="1" dirty="0">
                <a:solidFill>
                  <a:srgbClr val="FF0000"/>
                </a:solidFill>
              </a:rPr>
              <a:t>UPLANOWIONY I NADAJĄCY SIĘ DO WIELOKROTNEGO STOSOWANIA</a:t>
            </a:r>
            <a:r>
              <a:rPr lang="pl-PL" dirty="0"/>
              <a:t>” – T. KOTARBIŃSKI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„</a:t>
            </a:r>
            <a:r>
              <a:rPr lang="pl-PL" i="1" dirty="0"/>
              <a:t>METODA TO SPOSÓB STOSOWANY Z NIEJAKĄ </a:t>
            </a:r>
            <a:r>
              <a:rPr lang="pl-PL" i="1" dirty="0">
                <a:solidFill>
                  <a:srgbClr val="FF0000"/>
                </a:solidFill>
              </a:rPr>
              <a:t>ŚWIADOMOŚCIĄ MOŻLIWOŚCI I SKUTECZNOŚCI JEGO UŻYCIA W DANYM PRZYPADKU</a:t>
            </a:r>
            <a:r>
              <a:rPr lang="pl-PL" dirty="0"/>
              <a:t>” – J. ZIELENIEWSKI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0216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A5E3A-3130-FF47-52AC-E595633A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8D45B-A15F-7625-230F-D162331C8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962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sz="2300" dirty="0">
                <a:latin typeface="+mj-lt"/>
              </a:rPr>
              <a:t>MYŚLENIE GRUPOWE, PSYCHOL. ZJAWISKO WYSTĘPUJĄCE W GRUPACH O DUŻEJ SPÓJNOŚCI, POLEGAJĄCE NA SZTYWNYM PODTRZYMYWANIU ZBIOROWO PODJĘTYCH DECYZJI – </a:t>
            </a:r>
            <a:r>
              <a:rPr lang="pl-PL" sz="2300" dirty="0">
                <a:latin typeface="+mj-lt"/>
                <a:hlinkClick r:id="rId2"/>
              </a:rPr>
              <a:t>HTTPS://ENCYKLOPEDIA.PWN.PL/HASLO/MYSLENIE-GRUPOWE;3944958.HTML</a:t>
            </a:r>
            <a:r>
              <a:rPr lang="pl-PL" sz="2300" dirty="0">
                <a:latin typeface="+mj-lt"/>
              </a:rPr>
              <a:t>;</a:t>
            </a:r>
          </a:p>
          <a:p>
            <a:pPr algn="just"/>
            <a:r>
              <a:rPr lang="pl-PL" sz="2300" dirty="0">
                <a:latin typeface="+mj-lt"/>
              </a:rPr>
              <a:t>TERMIN UŻYTY PO RAZ PIERWSZY PRZEZ G. ORWELLA W POWIEŚCI DYSTOPIJNEJ „ROK 1984”:</a:t>
            </a:r>
          </a:p>
          <a:p>
            <a:pPr marL="809625" indent="-382588" algn="just">
              <a:buFont typeface="Courier New" panose="02070309020205020404" pitchFamily="49" charset="0"/>
              <a:buChar char="o"/>
            </a:pPr>
            <a:r>
              <a:rPr lang="pl-PL" sz="2300" dirty="0">
                <a:solidFill>
                  <a:srgbClr val="252525"/>
                </a:solidFill>
                <a:latin typeface="+mj-lt"/>
              </a:rPr>
              <a:t>OPOWIEŚĆ O TOTALNYM ZNIEWOLENIU CZŁOWIEKA PRZEZ WŁADZĘ PAŃSTWA TOTALITARNEGO, O PRZEJĘCIU KONTROLI NAD KAŻDYM ASPEKTEM ŻYCIA JEDNOSTKI, NAWET JEGO UCZUĆ I MYŚLI – MYŚLOZBRODNIA; WSZECHOBECNA INWIGILACJA;</a:t>
            </a:r>
          </a:p>
          <a:p>
            <a:pPr marL="809625" indent="-382588" algn="just">
              <a:buFont typeface="Courier New" panose="02070309020205020404" pitchFamily="49" charset="0"/>
              <a:buChar char="o"/>
            </a:pPr>
            <a:r>
              <a:rPr lang="pl-PL" sz="2300" dirty="0">
                <a:solidFill>
                  <a:srgbClr val="252525"/>
                </a:solidFill>
                <a:latin typeface="+mj-lt"/>
              </a:rPr>
              <a:t>SPOŁECZEŃSTWO </a:t>
            </a:r>
            <a:r>
              <a:rPr lang="pl-PL" sz="2300" b="0" i="0" dirty="0">
                <a:solidFill>
                  <a:srgbClr val="252525"/>
                </a:solidFill>
                <a:effectLst/>
                <a:latin typeface="+mj-lt"/>
              </a:rPr>
              <a:t>DZIELI SIĘ NA TRZY KLASY SPOŁECZNE: PROLE (BIEDNA KLASA PRACUJĄCA, NAJMNIEJ UPRZYWILEJOWANI), SZEREGOWI CZŁONKOWIE PARTII I URZĘDNICY ORAZ NAJBARDZIEJ UPRZYWILEJOWANI FUNKCJONARIUSZE PAŃSTWOWI;</a:t>
            </a:r>
          </a:p>
          <a:p>
            <a:pPr marL="809625" indent="-382588" algn="just">
              <a:buFont typeface="Courier New" panose="02070309020205020404" pitchFamily="49" charset="0"/>
              <a:buChar char="o"/>
            </a:pPr>
            <a:r>
              <a:rPr lang="pl-PL" sz="2300" b="0" i="0" dirty="0">
                <a:solidFill>
                  <a:srgbClr val="252525"/>
                </a:solidFill>
                <a:effectLst/>
                <a:latin typeface="+mj-lt"/>
              </a:rPr>
              <a:t>MIŁOŚĆ, NIEPOSŁUSZEŃSTWO I JAKIKOLWIEK SPRZECIW PARTII WEWNĘTRZNEJ GROZI TORTURAMI I SKAZANIEM NA ŚMIERĆ;</a:t>
            </a:r>
          </a:p>
          <a:p>
            <a:pPr marL="809625" indent="-382588" algn="just">
              <a:buFont typeface="Courier New" panose="02070309020205020404" pitchFamily="49" charset="0"/>
              <a:buChar char="o"/>
            </a:pPr>
            <a:r>
              <a:rPr lang="pl-PL" sz="2300" b="0" i="0" dirty="0">
                <a:solidFill>
                  <a:srgbClr val="252525"/>
                </a:solidFill>
                <a:effectLst/>
                <a:latin typeface="+mj-lt"/>
              </a:rPr>
              <a:t>NAD WSZYSTKIM CZUWA WIELKI BRAT (BIG BROTHER), KTÓRY KORZYSTA Z POMOCY FIKCYJNYCH MINISTERSTW – MINISTERSTWO OBFITOŚCI, MINISTERSTWO MIŁOŚCI, MINISTERSTWO POKOJU ORAZ MINISTERSTWO PRAWDY, W KTÓRYM PRACUJE GŁÓWNY BOHATER – WINSTON SMITH. </a:t>
            </a:r>
            <a:endParaRPr lang="pl-PL" sz="23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286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354FBD-DF11-321E-EB46-3BD01A47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SYNDROM MYŚLENIA GRUPOWEGO – IRVING JANIS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279BFB-A131-322B-87E6-2A6363167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0"/>
            <a:ext cx="11277600" cy="4419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600" dirty="0"/>
              <a:t>1) ZŁUDZENIE NIEOGRANICZONEJ SIŁY I BEZKARNOŚCI, NIEZNISZCZALNOŚCI, DAJĄCE POCZUCIE WŁASNEGO BEZPIECZEŃSTWA, RODZĄCE NADMIERNY OPTYMIZN I ZACHĘCAJĄCE DO PODEJMOWANIA SKRAJNIE RYZYKOWNYCH DECYZJI,</a:t>
            </a:r>
          </a:p>
          <a:p>
            <a:pPr marL="0" indent="0" algn="just">
              <a:buNone/>
            </a:pPr>
            <a:r>
              <a:rPr lang="pl-PL" sz="1600" dirty="0"/>
              <a:t>2) TENDENCYJNA SELEKCJA INFORMACJI, LEKCEWAŻENIE WSZELKICH POTENCJALNYCH ZAGROŻEŃ, SYGNAŁÓW OSTRZEGAWCZYCH, REALISTYCZNYCH INFORMACJI PŁYNĄCYCH ZE ZEWNĘTRZNEGO ŚWIATA, PRZEZ WZAJEMNIE WZMACNIAJĄCE SIĘ W INTERAKCJACH CZŁONKÓW GRUPY RACJONALIZACJE,</a:t>
            </a:r>
          </a:p>
          <a:p>
            <a:pPr marL="0" indent="0" algn="just">
              <a:buNone/>
            </a:pPr>
            <a:r>
              <a:rPr lang="pl-PL" sz="1600" dirty="0"/>
              <a:t>3) NIEPODWAŻALNA WIARA W SWOJĄ WYŻSZOŚĆ MORALNĄ, SŁUSZNOŚĆ WŁASNYCH WARTOŚCI, CELÓW, WIEDZY, IGNOROWANIE ETYCZNYCH KONSEKWENCJI DECYZJI,</a:t>
            </a:r>
          </a:p>
          <a:p>
            <a:pPr marL="0" indent="0" algn="just">
              <a:buNone/>
            </a:pPr>
            <a:r>
              <a:rPr lang="pl-PL" sz="1600" dirty="0"/>
              <a:t>4) MYŚLENIE STEREOTYPAMI – POSTRZEGANIE OPOZYCJI JAKO SŁABEJ, ZŁEJ,</a:t>
            </a:r>
          </a:p>
          <a:p>
            <a:pPr marL="0" indent="0" algn="just">
              <a:buNone/>
            </a:pPr>
            <a:r>
              <a:rPr lang="pl-PL" sz="1600" dirty="0"/>
              <a:t>5) TRAKTOWANIE PRZYWÓDCÓW GRUP ZEWNĘTRZNYCH JAKO SŁABYCH, NIEKOMPETENTNYCH, CO DYSKWALIFIKUJE ICH JAKO PARTNERÓW DO EWENTUALNYCH NEGOCJACJI, KOMPROMISÓW,</a:t>
            </a:r>
          </a:p>
        </p:txBody>
      </p:sp>
    </p:spTree>
    <p:extLst>
      <p:ext uri="{BB962C8B-B14F-4D97-AF65-F5344CB8AC3E}">
        <p14:creationId xmlns:p14="http://schemas.microsoft.com/office/powerpoint/2010/main" val="41770761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CFEB45-C1A7-FEDC-4407-DFFB059F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60B0DA-B2E7-4DCF-0AC7-2B804F35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000" dirty="0"/>
              <a:t>6) SILNE AKCENTOWANIE LOJALNOŚCI WOBEC GRUPY JAKO WARTOŚCI I STĄD BEZWZGLĘDNA PRESJA W KIERUNKU KONFORMIZMU,</a:t>
            </a:r>
          </a:p>
          <a:p>
            <a:pPr marL="0" indent="0" algn="just">
              <a:buNone/>
            </a:pPr>
            <a:r>
              <a:rPr lang="pl-PL" sz="2000" dirty="0"/>
              <a:t>7) ISTNIENIE TABU I AUTOCENZURY POWSTRZYMUJĄCEJ PRZED WYRAŻANIEM WĄTPLIWOŚCI CZY KONTRARGUMENTÓW W OBAWIE PRZED POTĘPIENIEM, ODRZUCENIEM PRZEZ GRUPĘ,</a:t>
            </a:r>
          </a:p>
          <a:p>
            <a:pPr marL="0" indent="0" algn="just">
              <a:buNone/>
            </a:pPr>
            <a:r>
              <a:rPr lang="pl-PL" sz="2000" dirty="0"/>
              <a:t>8) POJAWIANIE SIĘ CENZORÓW, KTÓRZY KONTROLUJĄ PRZEPŁYW INFORMACJI SPOZA GRUPY I TYM SAMYM KONTROLUJĄ GRUPĘ, A CZASAMI JEJ PRZYWÓDCĘ, OD WSZELKICH OPINII I INFORMACJI, KTÓRE MOGŁYBY ZACHWIAĆ JEDNOMYŚLNOŚCIĄ I PEWNOŚCIĄ ICH RACJI,</a:t>
            </a:r>
          </a:p>
          <a:p>
            <a:pPr marL="0" indent="0" algn="just">
              <a:buNone/>
            </a:pPr>
            <a:r>
              <a:rPr lang="pl-PL" sz="2000" dirty="0"/>
              <a:t>9) ZŁUDZENIE JEDNOMYŚLNOŚCI, DZIĘKI ZAŁOŻENIU, ŻE MILCZENIE NARZUCONE PRZEZ AUTOCENZURĘ ORAZ NIEUJAWNIANIE BĄDŹ BAGATELIZOWANIE ODMIENNYCH OPINII ZEWNĘTRZNYCH, OZNACZA ZGODĘ WSZYSTKICH CZŁONKÓW Z DECYZJAMI CZY POLITYKĄ GRUPY.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509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40CBD0-7014-E0E9-3A8D-F3BCFDB5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DLACZEGO DECYZJE GRUPOWE SĄ BARDZIEJ RYZYKOWNE?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878B16-7C86-D888-EC17-5B1E63CB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HIPOTEZA O DYFUZJI ODPOWIEDZIALNOŚCI: ROZKŁADA SIĘ ONA NA WSZYSTKICH CZŁONKÓW, REDUKUJĄC LĘK PRZED NIEPOWODZENIEM;</a:t>
            </a:r>
          </a:p>
          <a:p>
            <a:pPr algn="just"/>
            <a:r>
              <a:rPr lang="pl-PL" dirty="0"/>
              <a:t>HIPOTEZA O ROLI PRZYWÓDCY: PRZYWÓDCY PREFERUJĄ POZIOM RYZYKA WYŻSZY OD PRZECIĘTNEGO, POTRAFIĄ PRZEKONAĆ DO TEGO POZOSTAŁYCH W CZASIE DYSKUSJI;</a:t>
            </a:r>
          </a:p>
          <a:p>
            <a:pPr algn="just"/>
            <a:r>
              <a:rPr lang="pl-PL" dirty="0"/>
              <a:t>HIPOTEZA O ROLI PORÓWNAŃ SPOŁECZNYCH: ZAŁOŻENIE, ŻE RYZYKO MA POZYTYWNĄ WARTOŚC SPOŁECZNĄ, LUDZIE CHCĄ RYZYKOWAĆ W CO NAJMNIEJ RÓWNYM STOPNIU, JAK INNI CZŁONKOWIE GRUPY;</a:t>
            </a:r>
          </a:p>
          <a:p>
            <a:pPr algn="just"/>
            <a:r>
              <a:rPr lang="pl-PL" dirty="0"/>
              <a:t>HIPOTEZA O ZMIANIE UŻYTECZNOŚCI: WYMIANA INFORMACJI W CZASIE DYSKUSJI GRUPOWEJ WPŁYWA NA ZMIANĘ CENNOŚCI, JAKĄ UCZESTNICY PRZYPISUJĄ KIERUNKOM DZIAŁANIA I ICH WYNIKOM.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7951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5FC85D-53A7-5B74-4E1A-72D732F4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B6C14-F58C-AB5B-A2A9-CF43B8D4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6600" dirty="0"/>
          </a:p>
          <a:p>
            <a:pPr marL="0" indent="0" algn="ctr">
              <a:buNone/>
            </a:pPr>
            <a:r>
              <a:rPr lang="pl-PL" sz="6600" dirty="0"/>
              <a:t>DZIĘKUJĘ ZA UWAGĘ!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2578614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5FC85D-53A7-5B74-4E1A-72D732F4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B6C14-F58C-AB5B-A2A9-CF43B8D4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dirty="0"/>
              <a:t>WYKŁAD NR 3</a:t>
            </a:r>
          </a:p>
          <a:p>
            <a:pPr algn="just"/>
            <a:r>
              <a:rPr lang="pl-PL" sz="3200" dirty="0"/>
              <a:t>STRUKTURA PROBLEMU DECYZYJNEGO.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6005781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71604C-9214-4B48-78F8-E51E9BA0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59059B-8576-374D-8243-2C224ED52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 PRAKTYCE DOMINUJĄ DECYZJE PODEJMOWANE W WARUNKACH RYZYKA LUB NIEPEWNOŚCI;</a:t>
            </a:r>
          </a:p>
          <a:p>
            <a:pPr algn="just"/>
            <a:r>
              <a:rPr lang="pl-PL" dirty="0"/>
              <a:t>PRAKTYCZNIE ISTOTNĄ KWESTIĄ JEST TO, JAK POWINNY BYĆ PODEJMOWANE DECYZJE W SYTUACJI BRAKU PEŁNEJ WIEDZY O PRZYSZŁOŚCI;</a:t>
            </a:r>
          </a:p>
          <a:p>
            <a:pPr algn="just"/>
            <a:r>
              <a:rPr lang="pl-PL" dirty="0"/>
              <a:t>NALEŻY SPROWADZIĆ RZECZYWISTY PROBLEM DECYZYJNY DO POSTACI UMOŻLIWIAJĄCEJ ZASTOSOWANIE KRYTERIÓW DECYZYJNYCH DOSTOSOWANYCH DO SYTUACJI RYZYKA I NIEPEWNOŚCI.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2024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9BDD6FA-59AC-2044-4037-F2F45AFA3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20638"/>
              </p:ext>
            </p:extLst>
          </p:nvPr>
        </p:nvGraphicFramePr>
        <p:xfrm>
          <a:off x="743578" y="110531"/>
          <a:ext cx="11374734" cy="665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1891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65D26D-DC9B-89FA-F1AD-AF9EBD09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PODMIOT PODEJMUJĄCY DECYZJE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78DC4-9674-3311-BC03-79AF1EA89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OSOBA LUB GRUPA OSÓB;</a:t>
            </a:r>
          </a:p>
          <a:p>
            <a:pPr algn="just"/>
            <a:r>
              <a:rPr lang="pl-PL" dirty="0"/>
              <a:t>W PRAKTYCE NIELICZNE DECYZJE SĄ PODEJMOWANE PRZEZ JEDNĄ OSOBĘ Z CAŁKOWITYM POMINIĘCIEM INNYCH;</a:t>
            </a:r>
          </a:p>
          <a:p>
            <a:pPr algn="just"/>
            <a:r>
              <a:rPr lang="pl-PL" dirty="0"/>
              <a:t>ZASIĘGANIE OPINII, POSZUKIWANIE CICHEJ ZGODY;</a:t>
            </a:r>
          </a:p>
          <a:p>
            <a:pPr algn="just"/>
            <a:r>
              <a:rPr lang="pl-PL" dirty="0"/>
              <a:t>INNE OSOBY W RÓŻNYM STOPNIU WPŁYWAJĄ NA PRZEBIEG PROCESU DECYZYJNEGO I TREŚĆ DECYZJI;</a:t>
            </a:r>
          </a:p>
          <a:p>
            <a:pPr algn="just"/>
            <a:r>
              <a:rPr lang="pl-PL" dirty="0"/>
              <a:t>NAJWAŻNIEJSZY JEST PODMIOT PODEJMUJĄCY DECYZJĘ.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8602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E78297-1B0B-6456-70D2-9F6E8A40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ZBIÓR KIERUNKÓW DZIAŁANIA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5B8E3F-8D07-A9C5-7733-155A39257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MUSI SKŁADAĆ SIĘ Z MINIMUM DWÓCH WYKONALNYCH KIERUNKÓW DZIAŁANIA;</a:t>
            </a:r>
          </a:p>
          <a:p>
            <a:pPr algn="just"/>
            <a:r>
              <a:rPr lang="pl-PL" dirty="0"/>
              <a:t>W SKRAJNYM PRZYPADKU MOŻE BYĆ TO ZBIÓR O NIESKOŃCZONEJ LICZBIE ELEMENTÓW;</a:t>
            </a:r>
          </a:p>
          <a:p>
            <a:pPr algn="just"/>
            <a:r>
              <a:rPr lang="pl-PL" dirty="0"/>
              <a:t>NAJPROSTSZY PRZYPADEK DECYDOWANIA – WYBIERAMY MIĘDZY AKCEPTACJĄ KIERUNKU DZIAŁANIA I JEGO ODRZUCENIEM (DECYZJA NA TAK LUB NA NIE);</a:t>
            </a:r>
          </a:p>
          <a:p>
            <a:pPr algn="just"/>
            <a:r>
              <a:rPr lang="pl-PL" dirty="0"/>
              <a:t>ODRÓŻNIENIE DECYZJI O NIEPODEJMOWANIU ŻADNEGO DZIAŁANIA – DECYZJA O NICNIEROBIENIU (SPOWODOWANA NP. NIECHĘCIĄ NARAŻENIA SIĘ NA ROZCZAROWANIE LUB KRYTYKĘ).</a:t>
            </a:r>
          </a:p>
        </p:txBody>
      </p:sp>
    </p:spTree>
    <p:extLst>
      <p:ext uri="{BB962C8B-B14F-4D97-AF65-F5344CB8AC3E}">
        <p14:creationId xmlns:p14="http://schemas.microsoft.com/office/powerpoint/2010/main" val="407617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2A526C-FEC2-D226-89A1-87C02CFC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DECYDOWANIE I DECYZJA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0F354E-BBDB-CDF2-D445-66DC5B3E2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DECYDOWANIE TO DOKONYWANIE </a:t>
            </a:r>
            <a:r>
              <a:rPr lang="pl-PL" b="1" dirty="0">
                <a:solidFill>
                  <a:srgbClr val="0070C0"/>
                </a:solidFill>
              </a:rPr>
              <a:t>NIELOSOWEGO WYBORU </a:t>
            </a:r>
            <a:r>
              <a:rPr lang="pl-PL" dirty="0"/>
              <a:t>W DZIAŁANIU;</a:t>
            </a:r>
          </a:p>
          <a:p>
            <a:pPr algn="just"/>
            <a:r>
              <a:rPr lang="pl-PL" dirty="0"/>
              <a:t>DOKONYWANIE WYBORU – DAWANIE Z JAKIEGOŚ POWODU PIERWSZEŃSTWA JEDNEMU ELEMENTOWI ZBIORU PRZED INNYMI;</a:t>
            </a:r>
          </a:p>
          <a:p>
            <a:pPr algn="just"/>
            <a:r>
              <a:rPr lang="pl-PL" dirty="0"/>
              <a:t>DECYDOWANIE TO ZATEM SZCZEGÓLNY PRZYPADEK WYBIERANIA;</a:t>
            </a:r>
          </a:p>
          <a:p>
            <a:pPr algn="just"/>
            <a:r>
              <a:rPr lang="pl-PL" dirty="0"/>
              <a:t>WYBÓR MA PROWADZIĆ DO JAKIEGOŚ DZIAŁANIA, WYBÓR MUSI BYĆ NATOMIAST DOKONANY W SPOSÓB ŚWIADOMY NA PODSTAWIE JAKIEGOŚ KRYTERIUM LOSOWEGO;</a:t>
            </a:r>
          </a:p>
          <a:p>
            <a:pPr algn="just"/>
            <a:r>
              <a:rPr lang="pl-PL" dirty="0"/>
              <a:t>ZBIÓR KIERUNKÓW DZIAŁANIA JEST OGRANICZONY M.IN. PRZEZ ZASÓB WIEDZY DECYDENTA.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511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1FA7E6-F73B-C383-D6E2-B3182B66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ZBIÓR STANÓW ŚWIATA ZEWNĘTRZNEGO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63461A-05B0-B985-8B09-B284202B5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ZDARZENIA, KTÓRE MOGĄ WYSTĄPIĆ W PRZYSZŁOŚCI I WPŁYNĄĆ NA WYNIKI POSZCZEGÓLNYCH KIERUNKÓW DZIAŁANIA, A KTÓRE NIE SĄ W DANYM PROBLEMIE DECYZYJNYM BEZPOŚREDNIO KSZTAŁTOWANE PRZEZ PODMIOT PODEJMUJĄCY DECYZJĘ;</a:t>
            </a:r>
          </a:p>
          <a:p>
            <a:pPr algn="just"/>
            <a:r>
              <a:rPr lang="pl-PL" dirty="0"/>
              <a:t>ZDARZENIA, KTÓRE WYSTĘPUJĄ NIEZALEŻENIE OD KIERUNKÓW DZIAŁANIA I UJAWNIAJĄ SIĘ PO WYBORZE I RELIZACJI JEDNEGO Z NICH.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7069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A522B-226E-A148-D7DD-9295684D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FUNKCJA KORZYŚCI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D1C7AA-DBC3-4075-F03C-3F55B9ACE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465358" cy="3886200"/>
          </a:xfrm>
        </p:spPr>
        <p:txBody>
          <a:bodyPr/>
          <a:lstStyle/>
          <a:p>
            <a:pPr algn="just"/>
            <a:endParaRPr lang="pl-PL" dirty="0"/>
          </a:p>
          <a:p>
            <a:pPr algn="just"/>
            <a:r>
              <a:rPr lang="pl-PL" dirty="0"/>
              <a:t>KAŻDEJ KOMBINACJI KIERUNKU DZIAŁANIA I STANU ŚWIATA ZEWNĘTRZNEGO MOŻNA PRZYPISAĆ JEDNOZNACZNIE PEWNĄ KORZYŚĆ (MOŻE BYĆ UJEMNA);</a:t>
            </a:r>
          </a:p>
          <a:p>
            <a:pPr algn="just"/>
            <a:r>
              <a:rPr lang="pl-PL" dirty="0"/>
              <a:t>JEŚLI ZBIÓR KIERUNKÓW DZIAŁANIA SKŁADA SIĘ ZE SKOŃCZONEJ LICZBY </a:t>
            </a:r>
            <a:r>
              <a:rPr lang="pl-PL" i="1" dirty="0"/>
              <a:t>n</a:t>
            </a:r>
            <a:r>
              <a:rPr lang="pl-PL" dirty="0"/>
              <a:t> KIERUNKÓW, A ZBIÓR STANÓW ŚWIATA ZEWNĘTRZNEGO ZE SKOŃĆZONEJ LICZBY </a:t>
            </a:r>
            <a:r>
              <a:rPr lang="pl-PL" i="1" dirty="0"/>
              <a:t>m</a:t>
            </a:r>
            <a:r>
              <a:rPr lang="pl-PL" dirty="0"/>
              <a:t> STANÓW, TO LICZBA MOŻLIWYCH KOMBINACJI RÓWNA JEST </a:t>
            </a:r>
            <a:r>
              <a:rPr lang="pl-PL" i="1" dirty="0"/>
              <a:t>n x m</a:t>
            </a:r>
            <a:r>
              <a:rPr lang="pl-PL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5378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1E3E3F-993E-4F28-65A7-A8073663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MACIERZ KORZYŚCI</a:t>
            </a:r>
            <a:endParaRPr lang="en-GB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B6D955E-906B-E6DE-BE40-B65C4E37C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51719"/>
              </p:ext>
            </p:extLst>
          </p:nvPr>
        </p:nvGraphicFramePr>
        <p:xfrm>
          <a:off x="1371605" y="2293482"/>
          <a:ext cx="9601195" cy="3256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1815180573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3767008280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394259616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29585298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288364827"/>
                    </a:ext>
                  </a:extLst>
                </a:gridCol>
              </a:tblGrid>
              <a:tr h="6945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pl-PL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pl-PL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pl-PL" baseline="-25000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95664"/>
                  </a:ext>
                </a:extLst>
              </a:tr>
              <a:tr h="694592">
                <a:tc>
                  <a:txBody>
                    <a:bodyPr/>
                    <a:lstStyle/>
                    <a:p>
                      <a:r>
                        <a:rPr lang="pl-PL" dirty="0"/>
                        <a:t>D</a:t>
                      </a:r>
                      <a:r>
                        <a:rPr lang="pl-PL" baseline="-25000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</a:t>
                      </a:r>
                      <a:r>
                        <a:rPr lang="pl-PL" baseline="-25000" dirty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</a:t>
                      </a:r>
                      <a:r>
                        <a:rPr lang="pl-PL" baseline="-25000" dirty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</a:t>
                      </a:r>
                      <a:r>
                        <a:rPr lang="pl-PL" baseline="-25000" dirty="0"/>
                        <a:t>1M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174486"/>
                  </a:ext>
                </a:extLst>
              </a:tr>
              <a:tr h="477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D</a:t>
                      </a:r>
                      <a:r>
                        <a:rPr lang="pl-PL" baseline="-25000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</a:t>
                      </a:r>
                      <a:r>
                        <a:rPr lang="pl-PL" baseline="-25000" dirty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</a:t>
                      </a:r>
                      <a:r>
                        <a:rPr lang="pl-PL" baseline="-25000" dirty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</a:t>
                      </a:r>
                      <a:r>
                        <a:rPr lang="pl-PL" baseline="-25000" dirty="0"/>
                        <a:t>2M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46819"/>
                  </a:ext>
                </a:extLst>
              </a:tr>
              <a:tr h="69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…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094524"/>
                  </a:ext>
                </a:extLst>
              </a:tr>
              <a:tr h="69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D</a:t>
                      </a:r>
                      <a:r>
                        <a:rPr lang="pl-PL" baseline="-25000" dirty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</a:t>
                      </a:r>
                      <a:r>
                        <a:rPr lang="pl-PL" baseline="-25000" dirty="0"/>
                        <a:t>N1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</a:t>
                      </a:r>
                      <a:r>
                        <a:rPr lang="pl-PL" baseline="-25000" dirty="0"/>
                        <a:t>N2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</a:t>
                      </a:r>
                      <a:r>
                        <a:rPr lang="pl-PL" baseline="-25000" dirty="0"/>
                        <a:t>NM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33188"/>
                  </a:ext>
                </a:extLst>
              </a:tr>
            </a:tbl>
          </a:graphicData>
        </a:graphic>
      </p:graphicFrame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630C1C4-3277-348E-BA66-0ABF142788C2}"/>
              </a:ext>
            </a:extLst>
          </p:cNvPr>
          <p:cNvCxnSpPr/>
          <p:nvPr/>
        </p:nvCxnSpPr>
        <p:spPr>
          <a:xfrm>
            <a:off x="1371595" y="2280976"/>
            <a:ext cx="1914216" cy="673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AEEC2DA-337E-CB5B-FD31-8538A4C32054}"/>
              </a:ext>
            </a:extLst>
          </p:cNvPr>
          <p:cNvSpPr txBox="1"/>
          <p:nvPr/>
        </p:nvSpPr>
        <p:spPr>
          <a:xfrm>
            <a:off x="1371595" y="2584883"/>
            <a:ext cx="7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</a:t>
            </a:r>
            <a:endParaRPr lang="en-GB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8407AB6-BEA5-338B-6039-CA97D8501ECC}"/>
              </a:ext>
            </a:extLst>
          </p:cNvPr>
          <p:cNvSpPr txBox="1"/>
          <p:nvPr/>
        </p:nvSpPr>
        <p:spPr>
          <a:xfrm>
            <a:off x="2594149" y="2293482"/>
            <a:ext cx="691662" cy="3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</a:t>
            </a:r>
            <a:endParaRPr lang="en-GB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6FB144B-283E-D650-492D-32AFAA63CFE4}"/>
              </a:ext>
            </a:extLst>
          </p:cNvPr>
          <p:cNvSpPr txBox="1"/>
          <p:nvPr/>
        </p:nvSpPr>
        <p:spPr>
          <a:xfrm>
            <a:off x="8353425" y="5867400"/>
            <a:ext cx="383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WYNIK ZETKNIĘCIA SIĘ DANEGO KIERUNKU DZIAŁANIA (D) I DANEGO STANU ŚWIATA ZEWNĘTRZNEGO (Z)</a:t>
            </a:r>
            <a:endParaRPr lang="en-GB" dirty="0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DF8E6721-4B07-9C24-4E0F-98171938D9A6}"/>
              </a:ext>
            </a:extLst>
          </p:cNvPr>
          <p:cNvCxnSpPr/>
          <p:nvPr/>
        </p:nvCxnSpPr>
        <p:spPr>
          <a:xfrm>
            <a:off x="9991725" y="5562073"/>
            <a:ext cx="0" cy="305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075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1E2C5-8E7E-8302-F373-DA2FA13C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NIEPEWNOŚC CO DO STANU ŚWIATA ZEWNĘTRZNEGO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3E935E-7F79-0C59-556C-74AB2E815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DECYZJA DOTYCZY PRZYSZŁOŚCI, KTÓRA ZAWSZE JEST NIEPEWNA;</a:t>
            </a:r>
          </a:p>
          <a:p>
            <a:pPr algn="just"/>
            <a:r>
              <a:rPr lang="pl-PL" dirty="0"/>
              <a:t>WYKORZYSTANIE TEORII PRAWDOPODOBIEŃSTWA:</a:t>
            </a:r>
          </a:p>
          <a:p>
            <a:pPr marL="1076325" indent="-382588" algn="just">
              <a:buFont typeface="Wingdings" panose="05000000000000000000" pitchFamily="2" charset="2"/>
              <a:buChar char="ü"/>
            </a:pPr>
            <a:r>
              <a:rPr lang="pl-PL" dirty="0"/>
              <a:t>PRAWDOPODOBIEŃSTWO OBIEKTYWNE: RELATYWNA CZĘSTOŚĆ, Z JAKĄ DANE ZDARZENIE WYSTĘPOWAŁO W PODOBNYCH WARUNKACH W PRZESZŁOŚCI;</a:t>
            </a:r>
          </a:p>
          <a:p>
            <a:pPr marL="1076325" indent="-382588" algn="just">
              <a:buFont typeface="Wingdings" panose="05000000000000000000" pitchFamily="2" charset="2"/>
              <a:buChar char="ü"/>
            </a:pPr>
            <a:r>
              <a:rPr lang="pl-PL" dirty="0"/>
              <a:t>PRAWDOPODOBIEŃSTWO SUBIEKTYWNE: STOPIEŃ WIARY JEDNOSTKI W WYSTĄPIENIE JAKIEGOŚ ZDARZENIA;</a:t>
            </a:r>
          </a:p>
          <a:p>
            <a:pPr algn="just"/>
            <a:r>
              <a:rPr lang="pl-PL" dirty="0"/>
              <a:t>W PRAKTYCE WSZYSTKIE OCENY WYRAŻAJĄ PRAWDOPODOBIEŃSTWO MIESZANE.</a:t>
            </a:r>
          </a:p>
        </p:txBody>
      </p:sp>
    </p:spTree>
    <p:extLst>
      <p:ext uri="{BB962C8B-B14F-4D97-AF65-F5344CB8AC3E}">
        <p14:creationId xmlns:p14="http://schemas.microsoft.com/office/powerpoint/2010/main" val="7894120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846B28-B91D-0EB9-C059-0F9B7AF5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B22250-0BD0-7465-79C6-D3207963C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PRZEDSTAWIENIE PROBLEMU DECYZYJNEGO W POSTACI TABLICY DECYZYJNEJ MOŻE BYĆ TRUDNE LUB NIEMOŻLIWE, PRZEDE WSZYSTKIM W SYTUACJI PROBLEMU SEKWENCYJNEGO – GDY PRZED DECYDENTEM ROZCIĄGA SIĘ CAŁY SZEREG POWIĄZANYCH ZE SOBĄ DECYZJI;</a:t>
            </a:r>
          </a:p>
          <a:p>
            <a:pPr algn="just"/>
            <a:r>
              <a:rPr lang="pl-PL" dirty="0"/>
              <a:t>DOGODNYM SPOSOBEM PRZEDSTAWIENIA DECYZJI JEST WYKRES – DENDRYT, DRZEWO DECYZYJNE.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8901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453CA-2D99-CF85-6CEB-3FEE6E56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MIERZENIE NIEPEWNOŚCI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2C4643-E1DE-0721-4DE3-386CCC1B8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WŁĄCZENIE NIEPEWNOŚCI DO DECYDOWANIA WYMAGA JEJ ILOŚCIOWEGO UJĘCIA;</a:t>
            </a:r>
          </a:p>
          <a:p>
            <a:pPr algn="just"/>
            <a:r>
              <a:rPr lang="pl-PL" dirty="0"/>
              <a:t>PRAWDOPODOBIEŃSTWO DYSKRETNE I CIĄGŁE – PRZYJĘCIE JEDYNIE DWÓCH KATEGORII (NP. SKOŃCZENIE PROJEKTU PRZED LUB PO PLANOWANEJ DACIE) LUB PRZYJĘCIE NIESKOŃCZONEJ LICZBY KATEGORII ZDARZENIA;</a:t>
            </a:r>
          </a:p>
          <a:p>
            <a:pPr algn="just"/>
            <a:r>
              <a:rPr lang="pl-PL" dirty="0"/>
              <a:t>PRAWDOPODOBIEŃSTWO SKUMULOWANE – CAŁKOWITE PRAWDOPODOBIEŃSTWO WYSTĄPIENIA JAKIEGOŚ ZDARZENIA DO JAKIEGOŚ OKREŚLONEGO PUNKTU – JAKIE JEST PRAWDOPODOBIEŃSTWO UKOŃCZENIA PROJEKTU 2 MIESIĄCE PRZED PLANOWANĄ DATĄ, MIESIĄC PRZED PLANOWANĄ DATĄ ITP.;</a:t>
            </a:r>
          </a:p>
          <a:p>
            <a:pPr algn="just"/>
            <a:r>
              <a:rPr lang="pl-PL" dirty="0"/>
              <a:t>PRAWA RACHUNKU PRAWDOPODOBIEŃSTWA.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4661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16545E-2B3A-01A3-FB2B-EBE8726C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PRAWO PIERWSZE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A76810-98FD-2A65-CD0F-E0F7201BD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JEŻELI X1 I X2 TO ZDARZENIA WYKLUCZAJĄCE SIĘ, TO PRAWDOPODOBIEŃSTWO WYSTĄPIENIA X1 LUB X2 JEST RÓWNE SUMIE PRAWDOPODOBIEŃSTWA WYSTĄPIENIA ZDARZENIA X1 I PRAWDOPODOBIEŃSTWA WYSTĄPIENIA ZDARZENIA X2: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P(X1 LUB X2)=p(X1)+p(X2)</a:t>
            </a:r>
          </a:p>
          <a:p>
            <a:pPr algn="just"/>
            <a:r>
              <a:rPr lang="pl-PL" dirty="0"/>
              <a:t>PRAWO MOŻNA POSZERZYĆ I OBJĄĆ NIM WIECEJ NIŻ 2 WYKLUCZAJĄCE SIĘ ZDARZENIA;</a:t>
            </a:r>
          </a:p>
          <a:p>
            <a:pPr algn="just"/>
            <a:r>
              <a:rPr lang="pl-PL" dirty="0"/>
              <a:t>W PRZYPADKU ZDARZEŃ WYKŁUCZAJĄCYCH SIĘ I WYCZERPUJĄCYCH WSZYSTKIE MOŻLIWOŚCI PRAWDOPODOBIEŃSTWO WYSTĄPIENIA PEWNEGO ZDARZENIA JEST RÓWNE 1 MINUS PRAWDOPODOBIEŃSTWO WYSTĄPIENIA DRUGIEGO ZDARZENIA: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p(X1 LUB X2)=1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p(X1)+p(X2)=1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p(X1)=1-p(X2)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947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75DD61-7339-98DE-0752-78E00B9B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PRAWO DRUGIE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780693-BF17-714E-42C0-7FB5405B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JEŚLI X I Y SĄ ZDARZENIAMI NIEPEWNYMI, PRAWDOPODOBIEŃSTWO WYSTĄPIENIA OBYDWU JEST RÓWNE ILOCZYNOWI PRAWDOPODOBIEŃŚTWA WYSTĄPIENIA ZDARZENIA PIERWSZEGO I PRAWDOPODOBIEŃSTWA WYSTĄPIENIA ZDARZENIA DRUGIEGO, POD WARUNKIEM ZAJŚCIA ZDARZENIA PIERWSZEGO: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p(X I Y)=p(X) x p(Y/X)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356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319E85-1DC6-E4EF-D31D-BD301BFE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PRAWO TRZECIE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9BB528-B616-33A4-AB89-6EE385E7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KOMBINACJA PIERWSZYCH DWÓCH PRAW;</a:t>
            </a:r>
          </a:p>
          <a:p>
            <a:pPr algn="just"/>
            <a:r>
              <a:rPr lang="pl-PL" dirty="0"/>
              <a:t>JEŻELI X1 I X2 SĄ ZDARZENIAMI WYCZERPUJĄCYMI WSZYSTKIE MOŻLIWOŚCI I WYKLUCZAJĄCYMI SIĘ WZAJEMNIE, TO PRAWDOPODOBIEŃSTWO WYSTĄPIENIA INNEGO ZDARZENIA Y WYNOSI: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p(Y) = p(Y/X1) x p(X1) + p(Y/X2) x p(X2)</a:t>
            </a:r>
          </a:p>
          <a:p>
            <a:pPr marL="0" indent="0" algn="ctr">
              <a:buNone/>
            </a:pPr>
            <a:r>
              <a:rPr lang="pl-PL" dirty="0"/>
              <a:t>PRZY CZYM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p(X1)=1-p(X2)</a:t>
            </a:r>
          </a:p>
        </p:txBody>
      </p:sp>
    </p:spTree>
    <p:extLst>
      <p:ext uri="{BB962C8B-B14F-4D97-AF65-F5344CB8AC3E}">
        <p14:creationId xmlns:p14="http://schemas.microsoft.com/office/powerpoint/2010/main" val="41840772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4CE8A5-FAA8-FC67-CE02-C7A077F5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KRYTERIA DECYDOWANIA W WARUNKACH NIEPEWNOŚCI</a:t>
            </a:r>
            <a:endParaRPr lang="en-GB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3BFACB4-E5FC-B5A2-AA00-AEB938AE3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529792"/>
              </p:ext>
            </p:extLst>
          </p:nvPr>
        </p:nvGraphicFramePr>
        <p:xfrm>
          <a:off x="1371600" y="19812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81BEB3FC-CAEB-C9A2-A9A6-34B197E6428C}"/>
              </a:ext>
            </a:extLst>
          </p:cNvPr>
          <p:cNvSpPr txBox="1"/>
          <p:nvPr/>
        </p:nvSpPr>
        <p:spPr>
          <a:xfrm>
            <a:off x="1371600" y="6105525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WSZYSTKIE KRYTERIA OPIERAJĄ SIĘ NA WSPÓLNEJ IDEI PRZEKSZTAŁCENIA WARUNKÓW NIEPEWNOŚCI W RÓWNOWAŻNE IM WARUNKI PEWNOŚCI.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82544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0</TotalTime>
  <Words>8993</Words>
  <Application>Microsoft Office PowerPoint</Application>
  <PresentationFormat>Panoramiczny</PresentationFormat>
  <Paragraphs>780</Paragraphs>
  <Slides>157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157</vt:i4>
      </vt:variant>
    </vt:vector>
  </HeadingPairs>
  <TitlesOfParts>
    <vt:vector size="164" baseType="lpstr">
      <vt:lpstr>Arial</vt:lpstr>
      <vt:lpstr>Courier New</vt:lpstr>
      <vt:lpstr>Franklin Gothic Book</vt:lpstr>
      <vt:lpstr>Franklin Gothic Book (Tekst podstawowy)</vt:lpstr>
      <vt:lpstr>Times New Roman</vt:lpstr>
      <vt:lpstr>Wingdings</vt:lpstr>
      <vt:lpstr>Przycinanie</vt:lpstr>
      <vt:lpstr>  DECYDOWANIE I TECHNIKI DECYZYJNE W ADMINISTRACJI</vt:lpstr>
      <vt:lpstr> WYKŁAD NR 1</vt:lpstr>
      <vt:lpstr>TECHNIKA I METODA</vt:lpstr>
      <vt:lpstr>TECHNIKA – SJP</vt:lpstr>
      <vt:lpstr>TECHNIKA</vt:lpstr>
      <vt:lpstr>Prezentacja programu PowerPoint</vt:lpstr>
      <vt:lpstr>Prezentacja programu PowerPoint</vt:lpstr>
      <vt:lpstr>Prezentacja programu PowerPoint</vt:lpstr>
      <vt:lpstr>DECYDOWANIE I DECYZJA</vt:lpstr>
      <vt:lpstr>DECYZJA</vt:lpstr>
      <vt:lpstr>DECYZJA ADMINISTRACYJNA</vt:lpstr>
      <vt:lpstr>Prezentacja programu PowerPoint</vt:lpstr>
      <vt:lpstr>TYPOLOGIE DECYZJI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DECYZJE STRATEGICZNE</vt:lpstr>
      <vt:lpstr>DECYDOWANIE I ORGANIZOWANIE A KIEROWANIE</vt:lpstr>
      <vt:lpstr>H. MINTZBERG – ROLE KIEROWNICZE</vt:lpstr>
      <vt:lpstr>RODZAJE KIEROWNIKÓW</vt:lpstr>
      <vt:lpstr>KIEROWNICY NAJWYŻSZEGO SZCZEBLA</vt:lpstr>
      <vt:lpstr>KIEROWNICY ŚREDNIEGO SZCZEBLA</vt:lpstr>
      <vt:lpstr>KIEROWNICY NAJNIŻSZEGO SZCZEBLA</vt:lpstr>
      <vt:lpstr>KIEROWNICY FUNKCJONALNI</vt:lpstr>
      <vt:lpstr>KIEROWNICY OGÓLNI</vt:lpstr>
      <vt:lpstr>Prezentacja programu PowerPoint</vt:lpstr>
      <vt:lpstr>ROLE INTERPERSONALNE</vt:lpstr>
      <vt:lpstr>ROLE INFORMACYJNE </vt:lpstr>
      <vt:lpstr>ROLE DECYZYJNE </vt:lpstr>
      <vt:lpstr>DELEGOWANIE</vt:lpstr>
      <vt:lpstr>KORZYŚCI DELEGOWANIA</vt:lpstr>
      <vt:lpstr>PROCES DELEGOWANIA</vt:lpstr>
      <vt:lpstr>Prezentacja programu PowerPoint</vt:lpstr>
      <vt:lpstr>Prezentacja programu PowerPoint</vt:lpstr>
      <vt:lpstr>Prezentacja programu PowerPoint</vt:lpstr>
      <vt:lpstr>ZASADY DELEGOWANIA</vt:lpstr>
      <vt:lpstr>Prezentacja programu PowerPoint</vt:lpstr>
      <vt:lpstr>Prezentacja programu PowerPoint</vt:lpstr>
      <vt:lpstr>WYKŁAD NR 2</vt:lpstr>
      <vt:lpstr>KONSULTING</vt:lpstr>
      <vt:lpstr>SPOSOBY ROZUMIENIA KONSULTINGU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PRZESŁANKI KORZYSTANIA Z KONSULTINGU</vt:lpstr>
      <vt:lpstr>Prezentacja programu PowerPoint</vt:lpstr>
      <vt:lpstr>PROCES KONSULTINGU</vt:lpstr>
      <vt:lpstr>Prezentacja programu PowerPoint</vt:lpstr>
      <vt:lpstr>Prezentacja programu PowerPoint</vt:lpstr>
      <vt:lpstr>Prezentacja programu PowerPoint</vt:lpstr>
      <vt:lpstr>UDZIAŁ PODWŁADNYCH W PROCESIE DECYDOWANIA</vt:lpstr>
      <vt:lpstr>TEORIA X I TEORIA Y  (WARTOŚĆ RELATYWNA)</vt:lpstr>
      <vt:lpstr>Prezentacja programu PowerPoint</vt:lpstr>
      <vt:lpstr>Prezentacja programu PowerPoint</vt:lpstr>
      <vt:lpstr>Prezentacja programu PowerPoint</vt:lpstr>
      <vt:lpstr>Prezentacja programu PowerPoint</vt:lpstr>
      <vt:lpstr>V. H. VROOM I P. W. YETTON</vt:lpstr>
      <vt:lpstr>Prezentacja programu PowerPoint</vt:lpstr>
      <vt:lpstr>PYTANIA DIAGNOSTYCZNE  (MAJĄCE POMÓC W WYBORZE WŁAŚCIWEGO STYLU PODEJMOWANIA DECYZJI)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GRUPOWE PODEJMOWANIE DECYZJI</vt:lpstr>
      <vt:lpstr>Prezentacja programu PowerPoint</vt:lpstr>
      <vt:lpstr>MYŚLENIE GRUPOWE (GROUPTHINK)</vt:lpstr>
      <vt:lpstr>Prezentacja programu PowerPoint</vt:lpstr>
      <vt:lpstr>SYNDROM MYŚLENIA GRUPOWEGO – IRVING JANIS</vt:lpstr>
      <vt:lpstr>Prezentacja programu PowerPoint</vt:lpstr>
      <vt:lpstr>DLACZEGO DECYZJE GRUPOWE SĄ BARDZIEJ RYZYKOWNE?</vt:lpstr>
      <vt:lpstr>Prezentacja programu PowerPoint</vt:lpstr>
      <vt:lpstr>Prezentacja programu PowerPoint</vt:lpstr>
      <vt:lpstr>  </vt:lpstr>
      <vt:lpstr>Prezentacja programu PowerPoint</vt:lpstr>
      <vt:lpstr>PODMIOT PODEJMUJĄCY DECYZJE</vt:lpstr>
      <vt:lpstr>ZBIÓR KIERUNKÓW DZIAŁANIA</vt:lpstr>
      <vt:lpstr>ZBIÓR STANÓW ŚWIATA ZEWNĘTRZNEGO</vt:lpstr>
      <vt:lpstr>FUNKCJA KORZYŚCI</vt:lpstr>
      <vt:lpstr>MACIERZ KORZYŚCI</vt:lpstr>
      <vt:lpstr>NIEPEWNOŚC CO DO STANU ŚWIATA ZEWNĘTRZNEGO</vt:lpstr>
      <vt:lpstr>Prezentacja programu PowerPoint</vt:lpstr>
      <vt:lpstr>MIERZENIE NIEPEWNOŚCI</vt:lpstr>
      <vt:lpstr>PRAWO PIERWSZE</vt:lpstr>
      <vt:lpstr>PRAWO DRUGIE</vt:lpstr>
      <vt:lpstr>PRAWO TRZECIE</vt:lpstr>
      <vt:lpstr>KRYTERIA DECYDOWANIA W WARUNKACH NIEPEWNOŚCI</vt:lpstr>
      <vt:lpstr>KRYTERIUM MAKSYMALIZACJI SPODZIEWANYCH KORZYŚCI</vt:lpstr>
      <vt:lpstr>SPODZIEWANA KORZYŚĆ (K1) DLA PIERWSZEGO KIERUNKU DZIAŁANIA (D1): K1 = K11p1 + K12p2 + … + K1MpM   </vt:lpstr>
      <vt:lpstr>K1= 200x0,2 + 300x0,5 + 400x0,3 = 310 K2= 150x0,2 + 200x0,5 + 500x0,3 = 280 K3= 100x0,2 + 250x0,5 + 600x0,3 = 325</vt:lpstr>
      <vt:lpstr>Prezentacja programu PowerPoint</vt:lpstr>
      <vt:lpstr>KRYTERIUM RACJONALNE</vt:lpstr>
      <vt:lpstr>ZASADA BRAKU DOSTATECZNEJ RACJI</vt:lpstr>
      <vt:lpstr>KRYTERIUM PESYMIZMU </vt:lpstr>
      <vt:lpstr>Prezentacja programu PowerPoint</vt:lpstr>
      <vt:lpstr>KRYTERIUM OPTYMIZMU </vt:lpstr>
      <vt:lpstr>Prezentacja programu PowerPoint</vt:lpstr>
      <vt:lpstr>Prezentacja programu PowerPoint</vt:lpstr>
      <vt:lpstr>Prezentacja programu PowerPoint</vt:lpstr>
      <vt:lpstr>KRYTERIUM (MINIMALIZACJI MAKSYMALNEGO) ŻALU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OKREŚLENIE PROBLEMU</vt:lpstr>
      <vt:lpstr>ANALIZA PROBLEMU</vt:lpstr>
      <vt:lpstr>Prezentacja programu PowerPoint</vt:lpstr>
      <vt:lpstr>WYPRACOWANIE MOŻLIWYCH ROZWIĄZAŃ</vt:lpstr>
      <vt:lpstr>WYBÓR NAJLEPSZEGO ROZWIĄZANIA</vt:lpstr>
      <vt:lpstr>PRZEKSZTAŁCENIE WYBRANEGO DZIAŁANIA W SKUTECZNE DZIAŁANIE</vt:lpstr>
      <vt:lpstr>ANALIZA SYTUACJI DECYZYJNEJ</vt:lpstr>
      <vt:lpstr>TECHNIKI GROMADZENIA INFORMACJI</vt:lpstr>
      <vt:lpstr>TECHNIKI INTERPRETACJI INFORMACJI</vt:lpstr>
      <vt:lpstr>Prezentacja programu PowerPoint</vt:lpstr>
      <vt:lpstr>Prezentacja programu PowerPoint</vt:lpstr>
      <vt:lpstr>Prezentacja programu PowerPoint</vt:lpstr>
      <vt:lpstr>Prezentacja programu PowerPoint</vt:lpstr>
      <vt:lpstr>WYPRACOWANIE KIERUNKÓW DZIAŁANIA</vt:lpstr>
      <vt:lpstr>METODY HEURYSTYCZNE – SPOSOBY POSTĘPOWANIA MAJĄCE NA CELU PODJĘCIE WŁAŚCIWEJ DECYZJI W SYTUACJI WYMAGAJĄCEJ ANALIZY DOSTĘPNYCH INFORMACJI; OPARTE NA TWÓRCZYM MYŚLENIU.</vt:lpstr>
      <vt:lpstr>BURZA MÓZGÓW (BRAINSTORMING)</vt:lpstr>
      <vt:lpstr>Prezentacja programu PowerPoint</vt:lpstr>
      <vt:lpstr>ZASADY BURZY MÓZGÓW</vt:lpstr>
      <vt:lpstr>REGUŁY BURZY MÓZGÓW</vt:lpstr>
      <vt:lpstr> SKŁAD GRUPY</vt:lpstr>
      <vt:lpstr>Prezentacja programu PowerPoint</vt:lpstr>
      <vt:lpstr>PROBLEM</vt:lpstr>
      <vt:lpstr>PRZEBIEG SESJI </vt:lpstr>
      <vt:lpstr>Prezentacja programu PowerPoint</vt:lpstr>
      <vt:lpstr>GRUPA OCENIAJĄCA</vt:lpstr>
      <vt:lpstr>MOŻLIWE PUŁAPKI BURZY MÓZGÓW</vt:lpstr>
      <vt:lpstr>OCENA KIERUNKÓW DZIAŁANIA</vt:lpstr>
      <vt:lpstr>OCENA WYKONALNOŚCI</vt:lpstr>
      <vt:lpstr>Prezentacja programu PowerPoint</vt:lpstr>
      <vt:lpstr>OCENA CELOWOŚCI</vt:lpstr>
      <vt:lpstr>Prezentacja programu PowerPoint</vt:lpstr>
      <vt:lpstr>OCENA RYZYKA</vt:lpstr>
      <vt:lpstr>TABLICA ZALET I WAD</vt:lpstr>
      <vt:lpstr>WYBÓR KIERUNKU DZIAŁANIA</vt:lpstr>
      <vt:lpstr>PUNKTY ODNIESIENIA (STANDARDY)</vt:lpstr>
      <vt:lpstr>MODELE WYBORU KIERUNKU DZIAŁANIA</vt:lpstr>
      <vt:lpstr>REALIZACJA WYBRANEGO KIERUNKU DZIAŁANIA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DECYDOWANIE I TECHNIKI DECYZYJNE W ADMINISTRACJI</dc:title>
  <dc:creator>Karina Pilarz</dc:creator>
  <cp:lastModifiedBy>Karina Pilarz</cp:lastModifiedBy>
  <cp:revision>27</cp:revision>
  <dcterms:created xsi:type="dcterms:W3CDTF">2022-10-19T18:28:07Z</dcterms:created>
  <dcterms:modified xsi:type="dcterms:W3CDTF">2022-11-28T17:12:40Z</dcterms:modified>
</cp:coreProperties>
</file>