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BCC"/>
          </a:solidFill>
        </a:fill>
      </a:tcStyle>
    </a:wholeTbl>
    <a:band2H>
      <a:tcTxStyle b="def" i="def"/>
      <a:tcStyle>
        <a:tcBdr/>
        <a:fill>
          <a:solidFill>
            <a:srgbClr val="EBE7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DBDB"/>
          </a:solidFill>
        </a:fill>
      </a:tcStyle>
    </a:wholeTbl>
    <a:band2H>
      <a:tcTxStyle b="def" i="def"/>
      <a:tcStyle>
        <a:tcBdr/>
        <a:fill>
          <a:solidFill>
            <a:srgbClr val="F2EE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4D4"/>
          </a:solidFill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4D4"/>
          </a:solidFill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firstCol>
    <a:lastRow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Shape 73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38" name="Shape 73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1pPr>
    <a:lvl2pPr indent="2286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2pPr>
    <a:lvl3pPr indent="4572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3pPr>
    <a:lvl4pPr indent="6858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4pPr>
    <a:lvl5pPr indent="9144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5pPr>
    <a:lvl6pPr indent="11430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6pPr>
    <a:lvl7pPr indent="13716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7pPr>
    <a:lvl8pPr indent="16002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8pPr>
    <a:lvl9pPr indent="18288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6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27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2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2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2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3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Łącznik prosty 22"/>
          <p:cNvSpPr/>
          <p:nvPr/>
        </p:nvSpPr>
        <p:spPr>
          <a:xfrm>
            <a:off x="0" y="1196975"/>
            <a:ext cx="8280401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9" rIns="45719"/>
          <a:lstStyle/>
          <a:p>
            <a:pPr/>
          </a:p>
        </p:txBody>
      </p:sp>
      <p:sp>
        <p:nvSpPr>
          <p:cNvPr id="14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4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5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52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6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63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64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7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Treść - poziom 1…"/>
          <p:cNvSpPr txBox="1"/>
          <p:nvPr>
            <p:ph type="body" idx="1"/>
          </p:nvPr>
        </p:nvSpPr>
        <p:spPr>
          <a:xfrm>
            <a:off x="3132138" y="1557338"/>
            <a:ext cx="5761038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5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76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77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7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7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8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90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6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91" name="Symbol zastępczy obrazu 2"/>
          <p:cNvSpPr/>
          <p:nvPr>
            <p:ph type="pic" sz="quarter" idx="14"/>
          </p:nvPr>
        </p:nvSpPr>
        <p:spPr>
          <a:xfrm>
            <a:off x="3160206" y="1574263"/>
            <a:ext cx="2815491" cy="197961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92" name="Symbol zastępczy obrazu 2"/>
          <p:cNvSpPr/>
          <p:nvPr>
            <p:ph type="pic" sz="quarter" idx="15"/>
          </p:nvPr>
        </p:nvSpPr>
        <p:spPr>
          <a:xfrm>
            <a:off x="6069589" y="1574263"/>
            <a:ext cx="2815491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9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94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0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05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06" name="Symbol zastępczy obrazu 2"/>
          <p:cNvSpPr/>
          <p:nvPr>
            <p:ph type="pic" sz="quarter" idx="14"/>
          </p:nvPr>
        </p:nvSpPr>
        <p:spPr>
          <a:xfrm>
            <a:off x="3160206" y="4324570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07" name="Symbol zastępczy obrazu 2"/>
          <p:cNvSpPr/>
          <p:nvPr>
            <p:ph type="pic" sz="quarter" idx="15"/>
          </p:nvPr>
        </p:nvSpPr>
        <p:spPr>
          <a:xfrm>
            <a:off x="6069589" y="4324572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0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0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1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4" cy="790902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486455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664028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20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221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3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222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24" name="Prostokąt 2"/>
          <p:cNvSpPr/>
          <p:nvPr/>
        </p:nvSpPr>
        <p:spPr>
          <a:xfrm>
            <a:off x="4211959" y="6561348"/>
            <a:ext cx="4932041" cy="2966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25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3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36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37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38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4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248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9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0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57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59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260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6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0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71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27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73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1" name="Symbol zastępczy obrazu 8"/>
          <p:cNvSpPr/>
          <p:nvPr>
            <p:ph type="pic" idx="13"/>
          </p:nvPr>
        </p:nvSpPr>
        <p:spPr>
          <a:xfrm>
            <a:off x="0" y="1172776"/>
            <a:ext cx="9144000" cy="42723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82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3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84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285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9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96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367186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97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05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0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07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0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16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1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1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2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28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2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30" name="Łącznik prosty 22"/>
          <p:cNvSpPr/>
          <p:nvPr/>
        </p:nvSpPr>
        <p:spPr>
          <a:xfrm>
            <a:off x="0" y="1196975"/>
            <a:ext cx="8280401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9" rIns="45719"/>
          <a:lstStyle/>
          <a:p>
            <a:pPr/>
          </a:p>
        </p:txBody>
      </p:sp>
      <p:sp>
        <p:nvSpPr>
          <p:cNvPr id="331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32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40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4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4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43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51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5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5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54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55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6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65" name="Treść - poziom 1…"/>
          <p:cNvSpPr txBox="1"/>
          <p:nvPr>
            <p:ph type="body" idx="1"/>
          </p:nvPr>
        </p:nvSpPr>
        <p:spPr>
          <a:xfrm>
            <a:off x="3132138" y="1557338"/>
            <a:ext cx="5761038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66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67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68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6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7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78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7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80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81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6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82" name="Symbol zastępczy obrazu 2"/>
          <p:cNvSpPr/>
          <p:nvPr>
            <p:ph type="pic" sz="quarter" idx="14"/>
          </p:nvPr>
        </p:nvSpPr>
        <p:spPr>
          <a:xfrm>
            <a:off x="3160206" y="1574263"/>
            <a:ext cx="2815491" cy="197961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83" name="Symbol zastępczy obrazu 2"/>
          <p:cNvSpPr/>
          <p:nvPr>
            <p:ph type="pic" sz="quarter" idx="15"/>
          </p:nvPr>
        </p:nvSpPr>
        <p:spPr>
          <a:xfrm>
            <a:off x="6069589" y="1574263"/>
            <a:ext cx="2815491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8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85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9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9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95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96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97" name="Symbol zastępczy obrazu 2"/>
          <p:cNvSpPr/>
          <p:nvPr>
            <p:ph type="pic" sz="quarter" idx="14"/>
          </p:nvPr>
        </p:nvSpPr>
        <p:spPr>
          <a:xfrm>
            <a:off x="3160206" y="4324570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98" name="Symbol zastępczy obrazu 2"/>
          <p:cNvSpPr/>
          <p:nvPr>
            <p:ph type="pic" sz="quarter" idx="15"/>
          </p:nvPr>
        </p:nvSpPr>
        <p:spPr>
          <a:xfrm>
            <a:off x="6069589" y="4324572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9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0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0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10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4" cy="790902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486455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664028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11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412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3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413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1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15" name="Prostokąt 2"/>
          <p:cNvSpPr/>
          <p:nvPr/>
        </p:nvSpPr>
        <p:spPr>
          <a:xfrm>
            <a:off x="4211959" y="6561348"/>
            <a:ext cx="4932041" cy="2966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16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25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2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27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28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29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6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37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3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439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4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7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4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4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50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451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52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60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61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62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46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64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2" name="Symbol zastępczy obrazu 8"/>
          <p:cNvSpPr/>
          <p:nvPr>
            <p:ph type="pic" idx="13"/>
          </p:nvPr>
        </p:nvSpPr>
        <p:spPr>
          <a:xfrm>
            <a:off x="0" y="1172776"/>
            <a:ext cx="9144000" cy="42723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73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4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75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476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77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85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8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87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367186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96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9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9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7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0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09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1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1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19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2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21" name="Łącznik prosty 22"/>
          <p:cNvSpPr/>
          <p:nvPr/>
        </p:nvSpPr>
        <p:spPr>
          <a:xfrm>
            <a:off x="0" y="1196975"/>
            <a:ext cx="8280401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9" rIns="45719"/>
          <a:lstStyle/>
          <a:p>
            <a:pPr/>
          </a:p>
        </p:txBody>
      </p:sp>
      <p:sp>
        <p:nvSpPr>
          <p:cNvPr id="52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23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0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31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3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3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34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42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4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4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45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4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54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5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56" name="Treść - poziom 1…"/>
          <p:cNvSpPr txBox="1"/>
          <p:nvPr>
            <p:ph type="body" idx="1"/>
          </p:nvPr>
        </p:nvSpPr>
        <p:spPr>
          <a:xfrm>
            <a:off x="3132138" y="1557338"/>
            <a:ext cx="5761038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57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58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59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6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6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69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7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71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72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6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73" name="Symbol zastępczy obrazu 2"/>
          <p:cNvSpPr/>
          <p:nvPr>
            <p:ph type="pic" sz="quarter" idx="14"/>
          </p:nvPr>
        </p:nvSpPr>
        <p:spPr>
          <a:xfrm>
            <a:off x="3160206" y="1574263"/>
            <a:ext cx="2815491" cy="197961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74" name="Symbol zastępczy obrazu 2"/>
          <p:cNvSpPr/>
          <p:nvPr>
            <p:ph type="pic" sz="quarter" idx="15"/>
          </p:nvPr>
        </p:nvSpPr>
        <p:spPr>
          <a:xfrm>
            <a:off x="6069589" y="1574263"/>
            <a:ext cx="2815491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75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7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84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8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86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87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88" name="Symbol zastępczy obrazu 2"/>
          <p:cNvSpPr/>
          <p:nvPr>
            <p:ph type="pic" sz="quarter" idx="14"/>
          </p:nvPr>
        </p:nvSpPr>
        <p:spPr>
          <a:xfrm>
            <a:off x="3160206" y="4324570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89" name="Symbol zastępczy obrazu 2"/>
          <p:cNvSpPr/>
          <p:nvPr>
            <p:ph type="pic" sz="quarter" idx="15"/>
          </p:nvPr>
        </p:nvSpPr>
        <p:spPr>
          <a:xfrm>
            <a:off x="6069589" y="4324572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9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9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99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0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601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4" cy="790902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486455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664028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02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603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3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604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605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06" name="Prostokąt 2"/>
          <p:cNvSpPr/>
          <p:nvPr/>
        </p:nvSpPr>
        <p:spPr>
          <a:xfrm>
            <a:off x="4211959" y="6561348"/>
            <a:ext cx="4932041" cy="2966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07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60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616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1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618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19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20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7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62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2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630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63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69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39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64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Prostokąt 22"/>
          <p:cNvSpPr/>
          <p:nvPr/>
        </p:nvSpPr>
        <p:spPr>
          <a:xfrm flipV="1">
            <a:off x="5410182" y="3810000"/>
            <a:ext cx="3733820" cy="91087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48" name="Prostokąt 23"/>
          <p:cNvSpPr/>
          <p:nvPr/>
        </p:nvSpPr>
        <p:spPr>
          <a:xfrm flipV="1">
            <a:off x="5410199" y="3897010"/>
            <a:ext cx="3733803" cy="192025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49" name="Prostokąt 24"/>
          <p:cNvSpPr/>
          <p:nvPr/>
        </p:nvSpPr>
        <p:spPr>
          <a:xfrm flipV="1">
            <a:off x="5410199" y="4113389"/>
            <a:ext cx="3733803" cy="12701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0" name="Prostokąt 25"/>
          <p:cNvSpPr/>
          <p:nvPr/>
        </p:nvSpPr>
        <p:spPr>
          <a:xfrm flipV="1">
            <a:off x="5410199" y="4164403"/>
            <a:ext cx="1965962" cy="18289"/>
          </a:xfrm>
          <a:prstGeom prst="rect">
            <a:avLst/>
          </a:prstGeom>
          <a:solidFill>
            <a:srgbClr val="438086">
              <a:alpha val="6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1" name="Prostokąt 26"/>
          <p:cNvSpPr/>
          <p:nvPr/>
        </p:nvSpPr>
        <p:spPr>
          <a:xfrm flipV="1">
            <a:off x="5410199" y="4197793"/>
            <a:ext cx="1965962" cy="12701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2" name="Prostokąt zaokrąglony 29"/>
          <p:cNvSpPr/>
          <p:nvPr/>
        </p:nvSpPr>
        <p:spPr>
          <a:xfrm>
            <a:off x="5410200" y="3962400"/>
            <a:ext cx="3063240" cy="2743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3" name="Prostokąt zaokrąglony 30"/>
          <p:cNvSpPr/>
          <p:nvPr/>
        </p:nvSpPr>
        <p:spPr>
          <a:xfrm>
            <a:off x="7376507" y="4060983"/>
            <a:ext cx="1600201" cy="365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4" name="Prostokąt 6"/>
          <p:cNvSpPr/>
          <p:nvPr/>
        </p:nvSpPr>
        <p:spPr>
          <a:xfrm>
            <a:off x="1" y="3649662"/>
            <a:ext cx="9144001" cy="244171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5" name="Prostokąt 9"/>
          <p:cNvSpPr/>
          <p:nvPr/>
        </p:nvSpPr>
        <p:spPr>
          <a:xfrm>
            <a:off x="0" y="3675526"/>
            <a:ext cx="9144001" cy="140678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6" name="Prostokąt 10"/>
          <p:cNvSpPr/>
          <p:nvPr/>
        </p:nvSpPr>
        <p:spPr>
          <a:xfrm flipV="1">
            <a:off x="6414051" y="3643090"/>
            <a:ext cx="2729951" cy="248433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7" name="Prostokąt 18"/>
          <p:cNvSpPr/>
          <p:nvPr/>
        </p:nvSpPr>
        <p:spPr>
          <a:xfrm>
            <a:off x="0" y="-1"/>
            <a:ext cx="9144000" cy="3701702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8" name="Tekst tytułowy"/>
          <p:cNvSpPr txBox="1"/>
          <p:nvPr>
            <p:ph type="title"/>
          </p:nvPr>
        </p:nvSpPr>
        <p:spPr>
          <a:xfrm>
            <a:off x="457200" y="2401886"/>
            <a:ext cx="8458200" cy="1470026"/>
          </a:xfrm>
          <a:prstGeom prst="rect">
            <a:avLst/>
          </a:prstGeom>
        </p:spPr>
        <p:txBody>
          <a:bodyPr anchor="b"/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59" name="Treść - poziom 1…"/>
          <p:cNvSpPr txBox="1"/>
          <p:nvPr>
            <p:ph type="body" sz="quarter" idx="1"/>
          </p:nvPr>
        </p:nvSpPr>
        <p:spPr>
          <a:xfrm>
            <a:off x="457200" y="3899937"/>
            <a:ext cx="4953000" cy="1752601"/>
          </a:xfrm>
          <a:prstGeom prst="rect">
            <a:avLst/>
          </a:prstGeom>
        </p:spPr>
        <p:txBody>
          <a:bodyPr/>
          <a:lstStyle>
            <a:lvl1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0" name="Numer slajdu"/>
          <p:cNvSpPr txBox="1"/>
          <p:nvPr>
            <p:ph type="sldNum" sz="quarter" idx="2"/>
          </p:nvPr>
        </p:nvSpPr>
        <p:spPr>
          <a:xfrm>
            <a:off x="8725126" y="8755"/>
            <a:ext cx="342675" cy="3581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68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9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Tekst tytułowy"/>
          <p:cNvSpPr txBox="1"/>
          <p:nvPr>
            <p:ph type="title"/>
          </p:nvPr>
        </p:nvSpPr>
        <p:spPr>
          <a:xfrm>
            <a:off x="722312" y="1981200"/>
            <a:ext cx="7772401" cy="1362075"/>
          </a:xfrm>
          <a:prstGeom prst="rect">
            <a:avLst/>
          </a:prstGeom>
        </p:spPr>
        <p:txBody>
          <a:bodyPr anchor="b"/>
          <a:lstStyle>
            <a:lvl1pPr>
              <a:defRPr b="1" sz="4300">
                <a:ln w="12700">
                  <a:solidFill>
                    <a:srgbClr val="308790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38100" dist="38100" dir="540000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77" name="Treść - poziom 1…"/>
          <p:cNvSpPr txBox="1"/>
          <p:nvPr>
            <p:ph type="body" sz="quarter" idx="1"/>
          </p:nvPr>
        </p:nvSpPr>
        <p:spPr>
          <a:xfrm>
            <a:off x="722312" y="3367087"/>
            <a:ext cx="7772401" cy="1509713"/>
          </a:xfrm>
          <a:prstGeom prst="rect">
            <a:avLst/>
          </a:prstGeom>
        </p:spPr>
        <p:txBody>
          <a:bodyPr/>
          <a:lstStyle>
            <a:lvl1pPr marL="0" indent="45719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1pPr>
            <a:lvl2pPr marL="0" indent="411480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2pPr>
            <a:lvl3pPr marL="0" indent="70408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3pPr>
            <a:lvl4pPr marL="0" indent="978407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4pPr>
            <a:lvl5pPr marL="0" indent="120700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78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86" name="Treść - poziom 1…"/>
          <p:cNvSpPr txBox="1"/>
          <p:nvPr>
            <p:ph type="body" sz="half" idx="1"/>
          </p:nvPr>
        </p:nvSpPr>
        <p:spPr>
          <a:xfrm>
            <a:off x="457200" y="2249423"/>
            <a:ext cx="4038600" cy="452596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 marL="671362" indent="-259882">
              <a:defRPr sz="2000"/>
            </a:lvl2pPr>
            <a:lvl3pPr marL="947927" indent="-243839">
              <a:defRPr sz="2000"/>
            </a:lvl3pPr>
            <a:lvl4pPr marL="1201927" indent="-223520">
              <a:defRPr sz="2000"/>
            </a:lvl4pPr>
            <a:lvl5pPr marL="1410208" indent="-203200">
              <a:defRPr sz="20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Tekst tytułowy"/>
          <p:cNvSpPr txBox="1"/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95" name="Treść - poziom 1…"/>
          <p:cNvSpPr txBox="1"/>
          <p:nvPr>
            <p:ph type="body" sz="quarter" idx="1"/>
          </p:nvPr>
        </p:nvSpPr>
        <p:spPr>
          <a:xfrm>
            <a:off x="381000" y="2244969"/>
            <a:ext cx="4041648" cy="457201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round/>
          </a:ln>
        </p:spPr>
        <p:txBody>
          <a:bodyPr anchor="ctr"/>
          <a:lstStyle>
            <a:lvl1pPr marL="0" indent="45719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1pPr>
            <a:lvl2pPr marL="0" indent="411480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2pPr>
            <a:lvl3pPr marL="0" indent="70408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3pPr>
            <a:lvl4pPr marL="0" indent="978407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4pPr>
            <a:lvl5pPr marL="0" indent="120700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96" name="Symbol zastępczy tekstu 3"/>
          <p:cNvSpPr/>
          <p:nvPr>
            <p:ph type="body" sz="quarter" idx="13"/>
          </p:nvPr>
        </p:nvSpPr>
        <p:spPr>
          <a:xfrm>
            <a:off x="4721225" y="2244969"/>
            <a:ext cx="4041775" cy="457201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round/>
          </a:ln>
        </p:spPr>
        <p:txBody>
          <a:bodyPr anchor="ctr"/>
          <a:lstStyle/>
          <a:p>
            <a:pPr marL="0" indent="45719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pPr>
          </a:p>
        </p:txBody>
      </p:sp>
      <p:sp>
        <p:nvSpPr>
          <p:cNvPr id="69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Tekst tytułowy"/>
          <p:cNvSpPr txBox="1"/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70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Tekst tytułowy"/>
          <p:cNvSpPr txBox="1"/>
          <p:nvPr>
            <p:ph type="title"/>
          </p:nvPr>
        </p:nvSpPr>
        <p:spPr>
          <a:xfrm>
            <a:off x="5353496" y="1101970"/>
            <a:ext cx="3383281" cy="877825"/>
          </a:xfrm>
          <a:prstGeom prst="rect">
            <a:avLst/>
          </a:prstGeom>
        </p:spPr>
        <p:txBody>
          <a:bodyPr anchor="b"/>
          <a:lstStyle>
            <a:lvl1pPr>
              <a:defRPr b="1" sz="1800"/>
            </a:lvl1pPr>
          </a:lstStyle>
          <a:p>
            <a:pPr/>
            <a:r>
              <a:t>Tekst tytułowy</a:t>
            </a:r>
          </a:p>
        </p:txBody>
      </p:sp>
      <p:sp>
        <p:nvSpPr>
          <p:cNvPr id="720" name="Treść - poziom 1…"/>
          <p:cNvSpPr txBox="1"/>
          <p:nvPr>
            <p:ph type="body" sz="half" idx="1"/>
          </p:nvPr>
        </p:nvSpPr>
        <p:spPr>
          <a:xfrm>
            <a:off x="5353496" y="2010727"/>
            <a:ext cx="3383281" cy="4617721"/>
          </a:xfrm>
          <a:prstGeom prst="rect">
            <a:avLst/>
          </a:prstGeom>
        </p:spPr>
        <p:txBody>
          <a:bodyPr/>
          <a:lstStyle>
            <a:lvl1pPr marL="0" indent="9144">
              <a:buClrTx/>
              <a:buSzTx/>
              <a:buFontTx/>
              <a:buNone/>
              <a:defRPr sz="1400"/>
            </a:lvl1pPr>
            <a:lvl2pPr marL="0" indent="411480">
              <a:buClrTx/>
              <a:buSzTx/>
              <a:buFontTx/>
              <a:buNone/>
              <a:defRPr sz="1400"/>
            </a:lvl2pPr>
            <a:lvl3pPr marL="0" indent="704088">
              <a:buClrTx/>
              <a:buSzTx/>
              <a:buFontTx/>
              <a:buNone/>
              <a:defRPr sz="1400"/>
            </a:lvl3pPr>
            <a:lvl4pPr marL="0" indent="978407">
              <a:buClrTx/>
              <a:buSzTx/>
              <a:buFontTx/>
              <a:buNone/>
              <a:defRPr sz="1400"/>
            </a:lvl4pPr>
            <a:lvl5pPr marL="0" indent="1207008">
              <a:buClrTx/>
              <a:buSzTx/>
              <a:buFontTx/>
              <a:buNone/>
              <a:defRPr sz="1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2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Tekst tytułowy"/>
          <p:cNvSpPr txBox="1"/>
          <p:nvPr>
            <p:ph type="title"/>
          </p:nvPr>
        </p:nvSpPr>
        <p:spPr>
          <a:xfrm>
            <a:off x="5440433" y="1109160"/>
            <a:ext cx="586804" cy="4681638"/>
          </a:xfrm>
          <a:prstGeom prst="rect">
            <a:avLst/>
          </a:prstGeom>
        </p:spPr>
        <p:txBody>
          <a:bodyPr lIns="0" tIns="0" rIns="0" bIns="0" anchor="t"/>
          <a:lstStyle>
            <a:lvl1pPr algn="ctr">
              <a:defRPr b="1" sz="2000"/>
            </a:lvl1pPr>
          </a:lstStyle>
          <a:p>
            <a:pPr/>
            <a:r>
              <a:t>Tekst tytułowy</a:t>
            </a:r>
          </a:p>
        </p:txBody>
      </p:sp>
      <p:sp>
        <p:nvSpPr>
          <p:cNvPr id="729" name="Symbol zastępczy obrazu 2"/>
          <p:cNvSpPr/>
          <p:nvPr>
            <p:ph type="pic" sz="half" idx="13"/>
          </p:nvPr>
        </p:nvSpPr>
        <p:spPr>
          <a:xfrm>
            <a:off x="403670" y="1143000"/>
            <a:ext cx="4572001" cy="4572000"/>
          </a:xfrm>
          <a:prstGeom prst="rect">
            <a:avLst/>
          </a:prstGeom>
          <a:ln w="50800">
            <a:solidFill>
              <a:srgbClr val="FFFFFF"/>
            </a:solidFill>
            <a:miter lim="800000"/>
          </a:ln>
          <a:effectLst>
            <a:outerShdw sx="100000" sy="100000" kx="0" ky="0" algn="b" rotWithShape="0" blurRad="63500" dist="31750" dir="4800000">
              <a:srgbClr val="000000">
                <a:alpha val="25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730" name="Treść - poziom 1…"/>
          <p:cNvSpPr txBox="1"/>
          <p:nvPr>
            <p:ph type="body" sz="quarter" idx="1"/>
          </p:nvPr>
        </p:nvSpPr>
        <p:spPr>
          <a:xfrm>
            <a:off x="6088443" y="3274307"/>
            <a:ext cx="2590801" cy="25164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300"/>
            </a:lvl1pPr>
            <a:lvl2pPr marL="0" indent="411480">
              <a:spcBef>
                <a:spcPts val="0"/>
              </a:spcBef>
              <a:buClrTx/>
              <a:buSzTx/>
              <a:buFontTx/>
              <a:buNone/>
              <a:defRPr sz="1300"/>
            </a:lvl2pPr>
            <a:lvl3pPr marL="0" indent="704088">
              <a:spcBef>
                <a:spcPts val="0"/>
              </a:spcBef>
              <a:buClrTx/>
              <a:buSzTx/>
              <a:buFontTx/>
              <a:buNone/>
              <a:defRPr sz="1300"/>
            </a:lvl3pPr>
            <a:lvl4pPr marL="0" indent="978407">
              <a:spcBef>
                <a:spcPts val="0"/>
              </a:spcBef>
              <a:buClrTx/>
              <a:buSzTx/>
              <a:buFontTx/>
              <a:buNone/>
              <a:defRPr sz="1300"/>
            </a:lvl4pPr>
            <a:lvl5pPr marL="0" indent="1207008">
              <a:spcBef>
                <a:spcPts val="0"/>
              </a:spcBef>
              <a:buClrTx/>
              <a:buSzTx/>
              <a:buFontTx/>
              <a:buNone/>
              <a:defRPr sz="13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3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0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8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" name="Symbol zastępczy obrazu 8"/>
          <p:cNvSpPr/>
          <p:nvPr>
            <p:ph type="pic" idx="13"/>
          </p:nvPr>
        </p:nvSpPr>
        <p:spPr>
          <a:xfrm>
            <a:off x="0" y="1172776"/>
            <a:ext cx="9144000" cy="42723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1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3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94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0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367186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0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5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17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43.xml"/><Relationship Id="rId45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45.xml"/><Relationship Id="rId47" Type="http://schemas.openxmlformats.org/officeDocument/2006/relationships/slideLayout" Target="../slideLayouts/slideLayout46.xml"/><Relationship Id="rId48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49.xml"/><Relationship Id="rId51" Type="http://schemas.openxmlformats.org/officeDocument/2006/relationships/slideLayout" Target="../slideLayouts/slideLayout50.xml"/><Relationship Id="rId52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53.xml"/><Relationship Id="rId55" Type="http://schemas.openxmlformats.org/officeDocument/2006/relationships/slideLayout" Target="../slideLayouts/slideLayout54.xml"/><Relationship Id="rId56" Type="http://schemas.openxmlformats.org/officeDocument/2006/relationships/slideLayout" Target="../slideLayouts/slideLayout55.xml"/><Relationship Id="rId57" Type="http://schemas.openxmlformats.org/officeDocument/2006/relationships/slideLayout" Target="../slideLayouts/slideLayout56.xml"/><Relationship Id="rId58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58.xml"/><Relationship Id="rId60" Type="http://schemas.openxmlformats.org/officeDocument/2006/relationships/slideLayout" Target="../slideLayouts/slideLayout5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7"/>
          <p:cNvSpPr/>
          <p:nvPr/>
        </p:nvSpPr>
        <p:spPr>
          <a:xfrm>
            <a:off x="1" y="366817"/>
            <a:ext cx="9144001" cy="84408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3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4" name="Prostokąt 29"/>
          <p:cNvSpPr/>
          <p:nvPr/>
        </p:nvSpPr>
        <p:spPr>
          <a:xfrm>
            <a:off x="0" y="308275"/>
            <a:ext cx="9144001" cy="91443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5" name="Prostokąt 30"/>
          <p:cNvSpPr/>
          <p:nvPr/>
        </p:nvSpPr>
        <p:spPr>
          <a:xfrm flipV="1">
            <a:off x="5410182" y="360246"/>
            <a:ext cx="3733820" cy="91088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" name="Prostokąt 31"/>
          <p:cNvSpPr/>
          <p:nvPr/>
        </p:nvSpPr>
        <p:spPr>
          <a:xfrm flipV="1">
            <a:off x="5410199" y="440111"/>
            <a:ext cx="3733803" cy="180036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7" name="Prostokąt zaokrąglony 32"/>
          <p:cNvSpPr/>
          <p:nvPr/>
        </p:nvSpPr>
        <p:spPr>
          <a:xfrm>
            <a:off x="5407338" y="497503"/>
            <a:ext cx="3063241" cy="2743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8" name="Prostokąt zaokrąglony 33"/>
          <p:cNvSpPr/>
          <p:nvPr/>
        </p:nvSpPr>
        <p:spPr>
          <a:xfrm>
            <a:off x="7373646" y="588942"/>
            <a:ext cx="1600201" cy="365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9" name="Prostokąt 34"/>
          <p:cNvSpPr/>
          <p:nvPr/>
        </p:nvSpPr>
        <p:spPr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0" name="Prostokąt 35"/>
          <p:cNvSpPr/>
          <p:nvPr/>
        </p:nvSpPr>
        <p:spPr>
          <a:xfrm>
            <a:off x="9044481" y="-2001"/>
            <a:ext cx="27433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1" name="Prostokąt 36"/>
          <p:cNvSpPr/>
          <p:nvPr/>
        </p:nvSpPr>
        <p:spPr>
          <a:xfrm>
            <a:off x="9023650" y="-2001"/>
            <a:ext cx="12701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2" name="Prostokąt 37"/>
          <p:cNvSpPr/>
          <p:nvPr/>
        </p:nvSpPr>
        <p:spPr>
          <a:xfrm>
            <a:off x="8975422" y="-2001"/>
            <a:ext cx="27433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3" name="Prostokąt 38"/>
          <p:cNvSpPr/>
          <p:nvPr/>
        </p:nvSpPr>
        <p:spPr>
          <a:xfrm>
            <a:off x="8915676" y="379"/>
            <a:ext cx="54865" cy="585218"/>
          </a:xfrm>
          <a:prstGeom prst="rect">
            <a:avLst/>
          </a:pr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4" name="Prostokąt 39"/>
          <p:cNvSpPr/>
          <p:nvPr/>
        </p:nvSpPr>
        <p:spPr>
          <a:xfrm>
            <a:off x="8871696" y="379"/>
            <a:ext cx="12701" cy="585218"/>
          </a:xfrm>
          <a:prstGeom prst="rect">
            <a:avLst/>
          </a:prstGeom>
          <a:solidFill>
            <a:srgbClr val="FFFFFF">
              <a:alpha val="30196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5" name="Tekst tytułowy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16" name="Treść - poziom 1…"/>
          <p:cNvSpPr txBox="1"/>
          <p:nvPr>
            <p:ph type="body" idx="1"/>
          </p:nvPr>
        </p:nvSpPr>
        <p:spPr>
          <a:xfrm>
            <a:off x="457200" y="2249423"/>
            <a:ext cx="8229600" cy="43251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" name="Numer slajdu"/>
          <p:cNvSpPr txBox="1"/>
          <p:nvPr>
            <p:ph type="sldNum" sz="quarter" idx="2"/>
          </p:nvPr>
        </p:nvSpPr>
        <p:spPr>
          <a:xfrm>
            <a:off x="8594061" y="9891"/>
            <a:ext cx="342675" cy="3581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  <p:sldLayoutId id="2147483707" r:id="rId6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365759" marR="0" indent="-256031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1pPr>
      <a:lvl2pPr marL="677359" marR="0" indent="-26587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2pPr>
      <a:lvl3pPr marL="960120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3pPr>
      <a:lvl4pPr marL="1234439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4pPr>
      <a:lvl5pPr marL="1463040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5pPr>
      <a:lvl6pPr marL="1710944" marR="0" indent="-284480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6pPr>
      <a:lvl7pPr marL="1965959" marR="0" indent="-32003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7pPr>
      <a:lvl8pPr marL="2188463" marR="0" indent="-341375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◦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8pPr>
      <a:lvl9pPr marL="2423159" marR="0" indent="-36575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◦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Relationship Id="rId2" Type="http://schemas.openxmlformats.org/officeDocument/2006/relationships/image" Target="../media/image3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Relationship Id="rId2" Type="http://schemas.openxmlformats.org/officeDocument/2006/relationships/image" Target="../media/image4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Relationship Id="rId2" Type="http://schemas.openxmlformats.org/officeDocument/2006/relationships/image" Target="../media/image5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Relationship Id="rId2" Type="http://schemas.openxmlformats.org/officeDocument/2006/relationships/image" Target="../media/image6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Relationship Id="rId2" Type="http://schemas.openxmlformats.org/officeDocument/2006/relationships/image" Target="../media/image7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Relationship Id="rId2" Type="http://schemas.openxmlformats.org/officeDocument/2006/relationships/image" Target="../media/image8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Relationship Id="rId2" Type="http://schemas.openxmlformats.org/officeDocument/2006/relationships/image" Target="../media/image9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Relationship Id="rId2" Type="http://schemas.openxmlformats.org/officeDocument/2006/relationships/image" Target="../media/image2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Symbol zastępczy zawartości 2"/>
          <p:cNvSpPr txBox="1"/>
          <p:nvPr>
            <p:ph type="body" idx="1"/>
          </p:nvPr>
        </p:nvSpPr>
        <p:spPr>
          <a:xfrm>
            <a:off x="457200" y="1196751"/>
            <a:ext cx="8229600" cy="5280250"/>
          </a:xfrm>
          <a:prstGeom prst="rect">
            <a:avLst/>
          </a:prstGeom>
        </p:spPr>
        <p:txBody>
          <a:bodyPr/>
          <a:lstStyle/>
          <a:p>
            <a:pPr marL="0" indent="109728">
              <a:buSzTx/>
              <a:buNone/>
              <a:defRPr b="1" sz="4000"/>
            </a:pPr>
            <a:r>
              <a:t>Relacja prawnik – klient – na przykładzie zawodu adwokata</a:t>
            </a:r>
          </a:p>
          <a:p>
            <a:pPr marL="0" indent="109728">
              <a:buSzTx/>
              <a:buNone/>
              <a:defRPr sz="4000"/>
            </a:pPr>
          </a:p>
          <a:p>
            <a:pPr marL="0" indent="109728">
              <a:buSzTx/>
              <a:buNone/>
            </a:pPr>
            <a:endParaRPr sz="4000"/>
          </a:p>
          <a:p>
            <a:pPr marL="0" indent="109728">
              <a:buSzTx/>
              <a:buNone/>
            </a:pPr>
            <a:endParaRPr sz="4000"/>
          </a:p>
          <a:p>
            <a:pPr marL="0" indent="109728">
              <a:buSzTx/>
              <a:buNone/>
              <a:defRPr>
                <a:solidFill>
                  <a:srgbClr val="323341"/>
                </a:solidFill>
              </a:defRPr>
            </a:pPr>
            <a:r>
              <a:t>Etyka zawodów prawniczych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Symbol zastępczy zawartości 2"/>
          <p:cNvSpPr txBox="1"/>
          <p:nvPr>
            <p:ph type="body" idx="1"/>
          </p:nvPr>
        </p:nvSpPr>
        <p:spPr>
          <a:xfrm>
            <a:off x="457200" y="1052735"/>
            <a:ext cx="8229600" cy="5521802"/>
          </a:xfrm>
          <a:prstGeom prst="rect">
            <a:avLst/>
          </a:prstGeom>
        </p:spPr>
        <p:txBody>
          <a:bodyPr/>
          <a:lstStyle/>
          <a:p>
            <a:pPr>
              <a:defRPr sz="4800"/>
            </a:pPr>
            <a:r>
              <a:t>Taktyka obrony musi być realistyczna. </a:t>
            </a:r>
          </a:p>
          <a:p>
            <a:pPr>
              <a:defRPr sz="4800"/>
            </a:pPr>
          </a:p>
          <a:p>
            <a:pPr>
              <a:defRPr sz="4800"/>
            </a:pPr>
            <a:r>
              <a:t>Adwokat nie wybiera wersji absurdalnych.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63" name="Symbol zastępczy zawartości 2"/>
          <p:cNvSpPr txBox="1"/>
          <p:nvPr>
            <p:ph type="body" idx="1"/>
          </p:nvPr>
        </p:nvSpPr>
        <p:spPr>
          <a:xfrm>
            <a:off x="457200" y="2249423"/>
            <a:ext cx="8229600" cy="4325113"/>
          </a:xfrm>
          <a:prstGeom prst="rect">
            <a:avLst/>
          </a:prstGeom>
        </p:spPr>
        <p:txBody>
          <a:bodyPr/>
          <a:lstStyle/>
          <a:p>
            <a:pPr>
              <a:defRPr b="1" sz="4000"/>
            </a:pPr>
          </a:p>
          <a:p>
            <a:pPr>
              <a:defRPr b="1" sz="4000"/>
            </a:pPr>
            <a:r>
              <a:t>Adwokat nie jest zakładnikiem swojego klienta.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66" name="Symbol zastępczy zawartości 2"/>
          <p:cNvSpPr txBox="1"/>
          <p:nvPr>
            <p:ph type="body" idx="1"/>
          </p:nvPr>
        </p:nvSpPr>
        <p:spPr>
          <a:xfrm>
            <a:off x="457200" y="2249423"/>
            <a:ext cx="8229600" cy="4325113"/>
          </a:xfrm>
          <a:prstGeom prst="rect">
            <a:avLst/>
          </a:prstGeom>
        </p:spPr>
        <p:txBody>
          <a:bodyPr/>
          <a:lstStyle/>
          <a:p>
            <a:pPr>
              <a:defRPr b="1" sz="4000"/>
            </a:pPr>
            <a:r>
              <a:t>Jest związany linią obrony klienta,</a:t>
            </a:r>
            <a:r>
              <a:rPr b="0"/>
              <a:t> </a:t>
            </a:r>
            <a:r>
              <a:t>ale </a:t>
            </a:r>
            <a:r>
              <a:rPr b="0"/>
              <a:t>dla jej przeprowadzenia powinien używać argumentów logicznych, które są możliwe do zaakceptowania przez sąd.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/>
            <a:r>
              <a:t>Adwokat - reżyser</a:t>
            </a:r>
          </a:p>
        </p:txBody>
      </p:sp>
      <p:pic>
        <p:nvPicPr>
          <p:cNvPr id="769" name="Symbol zastępczy zawartości 3" descr="Symbol zastępczy zawartości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17082" y="2760348"/>
            <a:ext cx="3932637" cy="28056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Tytuł 1"/>
          <p:cNvSpPr txBox="1"/>
          <p:nvPr>
            <p:ph type="title"/>
          </p:nvPr>
        </p:nvSpPr>
        <p:spPr>
          <a:xfrm>
            <a:off x="457200" y="1156410"/>
            <a:ext cx="8229600" cy="1066801"/>
          </a:xfrm>
          <a:prstGeom prst="rect">
            <a:avLst/>
          </a:prstGeom>
        </p:spPr>
        <p:txBody>
          <a:bodyPr/>
          <a:lstStyle>
            <a:lvl1pPr algn="ctr" defTabSz="850391">
              <a:defRPr b="1" sz="3348"/>
            </a:lvl1pPr>
          </a:lstStyle>
          <a:p>
            <a:pPr/>
            <a:r>
              <a:t>Podstawą przygotowania linii obrony są akta sprawy</a:t>
            </a:r>
          </a:p>
        </p:txBody>
      </p:sp>
      <p:pic>
        <p:nvPicPr>
          <p:cNvPr id="772" name="Symbol zastępczy zawartości 3" descr="Symbol zastępczy zawartości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79468" y="2777958"/>
            <a:ext cx="4785064" cy="36404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75" name="Symbol zastępczy zawartości 2"/>
          <p:cNvSpPr txBox="1"/>
          <p:nvPr>
            <p:ph type="body" idx="1"/>
          </p:nvPr>
        </p:nvSpPr>
        <p:spPr>
          <a:xfrm>
            <a:off x="457200" y="2249423"/>
            <a:ext cx="8229600" cy="4325113"/>
          </a:xfrm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Zawarte w nich dowody są przedstawiane przez świadków. </a:t>
            </a:r>
          </a:p>
          <a:p>
            <a:pPr>
              <a:defRPr sz="3200"/>
            </a:pPr>
          </a:p>
          <a:p>
            <a:pPr>
              <a:defRPr sz="3200"/>
            </a:pPr>
            <a:r>
              <a:rPr b="1"/>
              <a:t>Sąd oceniając dowody ma dużą dowolność.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8640">
              <a:defRPr b="1" sz="2160"/>
            </a:lvl1pPr>
          </a:lstStyle>
          <a:p>
            <a:pPr/>
            <a:r>
              <a:t>W praktyce sąd szuka najbardziej prawdopodobnej wersji zdarzeń. W tym celu słucha świadków, obserwuje ich, starając się ocenić czy kłamią, czy też mówią prawdę.</a:t>
            </a:r>
          </a:p>
        </p:txBody>
      </p:sp>
      <p:pic>
        <p:nvPicPr>
          <p:cNvPr id="778" name="Symbol zastępczy zawartości 3" descr="Symbol zastępczy zawartości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73936" y="2679763"/>
            <a:ext cx="5172440" cy="38743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58951">
              <a:defRPr b="1" sz="2988"/>
            </a:lvl1pPr>
          </a:lstStyle>
          <a:p>
            <a:pPr/>
            <a:r>
              <a:t>Adwokat kusi sąd przekonując, że prawdziwa jest wersja przedstawiana przez niego.</a:t>
            </a:r>
          </a:p>
        </p:txBody>
      </p:sp>
      <p:pic>
        <p:nvPicPr>
          <p:cNvPr id="781" name="Symbol zastępczy zawartości 3" descr="Symbol zastępczy zawartości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23879" y="2432887"/>
            <a:ext cx="4885297" cy="40084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Tytuł 1"/>
          <p:cNvSpPr txBox="1"/>
          <p:nvPr>
            <p:ph type="title"/>
          </p:nvPr>
        </p:nvSpPr>
        <p:spPr>
          <a:xfrm>
            <a:off x="558800" y="1132437"/>
            <a:ext cx="8229600" cy="1066801"/>
          </a:xfrm>
          <a:prstGeom prst="rect">
            <a:avLst/>
          </a:prstGeom>
        </p:spPr>
        <p:txBody>
          <a:bodyPr/>
          <a:lstStyle>
            <a:lvl1pPr defTabSz="548640">
              <a:defRPr b="1" sz="2160"/>
            </a:lvl1pPr>
          </a:lstStyle>
          <a:p>
            <a:pPr/>
            <a:r>
              <a:t>Adwokat jest reżyserem, jednak musi przestrzegać zasad wynikających z prawa o adwokaturze i zasad etyki wykonywania zawodu.</a:t>
            </a:r>
          </a:p>
        </p:txBody>
      </p:sp>
      <p:pic>
        <p:nvPicPr>
          <p:cNvPr id="784" name="Symbol zastępczy zawartości 3" descr="Symbol zastępczy zawartości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06351" y="1834040"/>
            <a:ext cx="2770838" cy="46767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621791">
              <a:defRPr b="1" sz="2176"/>
            </a:lvl1pPr>
          </a:lstStyle>
          <a:p>
            <a:pPr/>
            <a:r>
              <a:t>Proces przed sądem jest finałem pracy prawnika, poprzedzony czytaniem akt, rozmowami z oskarżonym, analizą prawną sprawy oraz przygotowaniem wniosków dowodowych.</a:t>
            </a:r>
          </a:p>
        </p:txBody>
      </p:sp>
      <p:pic>
        <p:nvPicPr>
          <p:cNvPr id="787" name="Symbol zastępczy zawartości 3" descr="Symbol zastępczy zawartości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60207" y="2585749"/>
            <a:ext cx="4129387" cy="39113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Symbol zastępczy zawartości 2"/>
          <p:cNvSpPr txBox="1"/>
          <p:nvPr>
            <p:ph type="body" idx="1"/>
          </p:nvPr>
        </p:nvSpPr>
        <p:spPr>
          <a:xfrm>
            <a:off x="342900" y="763236"/>
            <a:ext cx="8229600" cy="5521802"/>
          </a:xfrm>
          <a:prstGeom prst="rect">
            <a:avLst/>
          </a:prstGeom>
        </p:spPr>
        <p:txBody>
          <a:bodyPr/>
          <a:lstStyle/>
          <a:p>
            <a:pPr>
              <a:defRPr sz="4400"/>
            </a:pPr>
            <a:r>
              <a:t>Jacek Dubois w artykule </a:t>
            </a:r>
            <a:r>
              <a:rPr i="1"/>
              <a:t>Anatomia morderstwa</a:t>
            </a:r>
            <a:r>
              <a:t>, Kwartalnik EP nr 1 /2016 / 2017, wyróżnił trzy oblicza adwokata.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90" name="Symbol zastępczy zawartości 2"/>
          <p:cNvSpPr txBox="1"/>
          <p:nvPr>
            <p:ph type="body" idx="1"/>
          </p:nvPr>
        </p:nvSpPr>
        <p:spPr>
          <a:xfrm>
            <a:off x="457200" y="2249423"/>
            <a:ext cx="8229600" cy="4325113"/>
          </a:xfrm>
          <a:prstGeom prst="rect">
            <a:avLst/>
          </a:prstGeom>
        </p:spPr>
        <p:txBody>
          <a:bodyPr/>
          <a:lstStyle/>
          <a:p>
            <a:pPr>
              <a:defRPr b="1" sz="3300"/>
            </a:pPr>
            <a:r>
              <a:t>Obrońca nie ma prawa  namawiać oskarżonego do kłamstwa. </a:t>
            </a:r>
          </a:p>
          <a:p>
            <a:pPr>
              <a:defRPr b="1" sz="3300"/>
            </a:pPr>
            <a:endParaRPr sz="3600"/>
          </a:p>
          <a:p>
            <a:pPr>
              <a:defRPr i="1" sz="3300"/>
            </a:pPr>
            <a:r>
              <a:t>Obowiązkiem adwokata jest pomoc w znalezieniu najskuteczniejszej linii obrony. </a:t>
            </a:r>
            <a:endParaRPr sz="36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0391">
              <a:defRPr b="1" sz="3348"/>
            </a:lvl1pPr>
          </a:lstStyle>
          <a:p>
            <a:pPr/>
            <a:r>
              <a:t>Jak pomagać nie naruszając zasad etyki?</a:t>
            </a:r>
          </a:p>
        </p:txBody>
      </p:sp>
      <p:pic>
        <p:nvPicPr>
          <p:cNvPr id="793" name="Symbol zastępczy zawartości 3" descr="Symbol zastępczy zawartości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53170" y="2312681"/>
            <a:ext cx="5037660" cy="36881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96" name="Symbol zastępczy zawartości 2"/>
          <p:cNvSpPr txBox="1"/>
          <p:nvPr>
            <p:ph type="body" idx="1"/>
          </p:nvPr>
        </p:nvSpPr>
        <p:spPr>
          <a:xfrm>
            <a:off x="457200" y="2249423"/>
            <a:ext cx="8229600" cy="4325113"/>
          </a:xfrm>
          <a:prstGeom prst="rect">
            <a:avLst/>
          </a:prstGeom>
        </p:spPr>
        <p:txBody>
          <a:bodyPr/>
          <a:lstStyle/>
          <a:p>
            <a:pPr/>
            <a:r>
              <a:t>wyjaśnienie klientowi jego sytuacji prawnej</a:t>
            </a:r>
          </a:p>
          <a:p>
            <a:pPr/>
            <a:r>
              <a:t>wskazanie na czym polega zarzucane mu przestępstwo</a:t>
            </a:r>
          </a:p>
          <a:p>
            <a:pPr/>
            <a:r>
              <a:t>zapoznanie z przysługującymi mu prawami</a:t>
            </a:r>
          </a:p>
          <a:p>
            <a:pPr/>
            <a:r>
              <a:t>zapoznanie klienta z takimi instytucjami prawnymi jak świadek koronny czy nadzwyczajne złagodzenie kary</a:t>
            </a:r>
          </a:p>
          <a:p>
            <a:pPr/>
            <a:r>
              <a:t>poinformowanie o obowiązujących przepisach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Tytuł 1"/>
          <p:cNvSpPr txBox="1"/>
          <p:nvPr>
            <p:ph type="title"/>
          </p:nvPr>
        </p:nvSpPr>
        <p:spPr>
          <a:xfrm>
            <a:off x="965200" y="1047523"/>
            <a:ext cx="8229600" cy="106680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/>
            <a:r>
              <a:t>Adwokat - wojownik</a:t>
            </a:r>
          </a:p>
        </p:txBody>
      </p:sp>
      <p:pic>
        <p:nvPicPr>
          <p:cNvPr id="745" name="Symbol zastępczy zawartości 3" descr="Symbol zastępczy zawartości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73102" y="2032991"/>
            <a:ext cx="3340909" cy="44180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Symbol zastępczy zawartości 2"/>
          <p:cNvSpPr txBox="1"/>
          <p:nvPr>
            <p:ph type="body" idx="1"/>
          </p:nvPr>
        </p:nvSpPr>
        <p:spPr>
          <a:xfrm>
            <a:off x="457200" y="980727"/>
            <a:ext cx="8229600" cy="5593810"/>
          </a:xfrm>
          <a:prstGeom prst="rect">
            <a:avLst/>
          </a:prstGeom>
        </p:spPr>
        <p:txBody>
          <a:bodyPr/>
          <a:lstStyle/>
          <a:p>
            <a:pPr lvl="4" marL="0" indent="1207008">
              <a:lnSpc>
                <a:spcPct val="90000"/>
              </a:lnSpc>
              <a:buSzTx/>
              <a:buNone/>
              <a:defRPr b="1" sz="3600">
                <a:solidFill>
                  <a:srgbClr val="00B0F0"/>
                </a:solidFill>
              </a:defRPr>
            </a:pPr>
            <a:r>
              <a:t>Praca adwokata to </a:t>
            </a:r>
          </a:p>
          <a:p>
            <a:pPr lvl="4" marL="0" indent="1207008">
              <a:lnSpc>
                <a:spcPct val="90000"/>
              </a:lnSpc>
              <a:buSzTx/>
              <a:buNone/>
              <a:defRPr b="1" sz="3600">
                <a:solidFill>
                  <a:srgbClr val="00B0F0"/>
                </a:solidFill>
              </a:defRPr>
            </a:pPr>
            <a:r>
              <a:t>walka na sali sądowej. </a:t>
            </a:r>
          </a:p>
          <a:p>
            <a:pPr lvl="4" marL="0" indent="1207008">
              <a:lnSpc>
                <a:spcPct val="90000"/>
              </a:lnSpc>
              <a:buSzTx/>
              <a:buNone/>
              <a:defRPr b="1" sz="3600">
                <a:solidFill>
                  <a:srgbClr val="00B0F0"/>
                </a:solidFill>
              </a:defRPr>
            </a:pPr>
          </a:p>
          <a:p>
            <a:pPr lvl="4" marL="0" indent="1207008">
              <a:lnSpc>
                <a:spcPct val="90000"/>
              </a:lnSpc>
              <a:buSzTx/>
              <a:buNone/>
              <a:defRPr b="1" sz="3600">
                <a:solidFill>
                  <a:srgbClr val="00B0F0"/>
                </a:solidFill>
              </a:defRPr>
            </a:pPr>
            <a:r>
              <a:t>Proces karny daje możliwość przygotowania batalii i wysłuchania na koniec werdyktu sądu.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Symbol zastępczy zawartości 2"/>
          <p:cNvSpPr txBox="1"/>
          <p:nvPr>
            <p:ph type="body" idx="1"/>
          </p:nvPr>
        </p:nvSpPr>
        <p:spPr>
          <a:xfrm>
            <a:off x="457200" y="1124743"/>
            <a:ext cx="8229600" cy="5449794"/>
          </a:xfrm>
          <a:prstGeom prst="rect">
            <a:avLst/>
          </a:prstGeom>
        </p:spPr>
        <p:txBody>
          <a:bodyPr/>
          <a:lstStyle/>
          <a:p>
            <a:pPr marL="365759" indent="-256031">
              <a:lnSpc>
                <a:spcPct val="90000"/>
              </a:lnSpc>
              <a:defRPr sz="3700"/>
            </a:pPr>
            <a:r>
              <a:t>Każdy człowiek ma w sobie coś z wojownika. </a:t>
            </a:r>
          </a:p>
          <a:p>
            <a:pPr marL="365759" indent="-256031">
              <a:lnSpc>
                <a:spcPct val="90000"/>
              </a:lnSpc>
              <a:defRPr sz="3700"/>
            </a:pPr>
          </a:p>
          <a:p>
            <a:pPr marL="365759" indent="-256031">
              <a:lnSpc>
                <a:spcPct val="90000"/>
              </a:lnSpc>
              <a:defRPr sz="3700"/>
            </a:pPr>
            <a:r>
              <a:t>Adwokat idzie do sądu z nadzieją, że stojąc obok swego klienta, usłyszy werdykt: niewinny. </a:t>
            </a:r>
          </a:p>
          <a:p>
            <a:pPr marL="365759" indent="-256031">
              <a:lnSpc>
                <a:spcPct val="90000"/>
              </a:lnSpc>
              <a:defRPr sz="3700"/>
            </a:pPr>
            <a:endParaRPr sz="4000"/>
          </a:p>
          <a:p>
            <a:pPr marL="365759" indent="-256031">
              <a:lnSpc>
                <a:spcPct val="90000"/>
              </a:lnSpc>
              <a:defRPr b="1" sz="3700">
                <a:solidFill>
                  <a:srgbClr val="292A45"/>
                </a:solidFill>
              </a:defRPr>
            </a:pPr>
            <a:r>
              <a:t>Adwokat odczuwa potrzebę zwycięstwa</a:t>
            </a:r>
            <a:r>
              <a:rPr b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Symbol zastępczy zawartości 2"/>
          <p:cNvSpPr txBox="1"/>
          <p:nvPr>
            <p:ph type="body" idx="1"/>
          </p:nvPr>
        </p:nvSpPr>
        <p:spPr>
          <a:xfrm>
            <a:off x="457200" y="1052735"/>
            <a:ext cx="8229600" cy="55218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sz="3400"/>
            </a:pPr>
            <a:r>
              <a:t>Bycie adwokatem to dążenie do wygranej </a:t>
            </a:r>
            <a:r>
              <a:rPr b="1"/>
              <a:t>zgodnej z regułami</a:t>
            </a:r>
            <a:r>
              <a:t>.</a:t>
            </a:r>
          </a:p>
          <a:p>
            <a:pPr>
              <a:lnSpc>
                <a:spcPct val="90000"/>
              </a:lnSpc>
              <a:defRPr sz="3400"/>
            </a:pPr>
            <a:endParaRPr sz="2300"/>
          </a:p>
          <a:p>
            <a:pPr>
              <a:lnSpc>
                <a:spcPct val="90000"/>
              </a:lnSpc>
              <a:defRPr sz="3400"/>
            </a:pPr>
            <a:r>
              <a:t>Zgodnie z przepisami kodeksu postępowania karnego zadaniem sądu jest realizowanie </a:t>
            </a:r>
            <a:r>
              <a:rPr b="1"/>
              <a:t>prawdy materialnej.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Symbol zastępczy zawartości 2"/>
          <p:cNvSpPr txBox="1"/>
          <p:nvPr>
            <p:ph type="body" idx="1"/>
          </p:nvPr>
        </p:nvSpPr>
        <p:spPr>
          <a:xfrm>
            <a:off x="251519" y="1052736"/>
            <a:ext cx="8642351" cy="5400600"/>
          </a:xfrm>
          <a:prstGeom prst="rect">
            <a:avLst/>
          </a:prstGeom>
        </p:spPr>
        <p:txBody>
          <a:bodyPr/>
          <a:lstStyle/>
          <a:p>
            <a:pPr>
              <a:defRPr sz="4800">
                <a:solidFill>
                  <a:srgbClr val="462F1E"/>
                </a:solidFill>
              </a:defRPr>
            </a:pPr>
            <a:r>
              <a:t>W procesie nie powinno być wygranych i przegranych. </a:t>
            </a:r>
          </a:p>
          <a:p>
            <a:pPr>
              <a:defRPr sz="4800">
                <a:solidFill>
                  <a:srgbClr val="462F1E"/>
                </a:solidFill>
              </a:defRPr>
            </a:pPr>
          </a:p>
          <a:p>
            <a:pPr>
              <a:defRPr i="1" sz="4800">
                <a:solidFill>
                  <a:srgbClr val="462F1E"/>
                </a:solidFill>
              </a:defRPr>
            </a:pPr>
            <a:r>
              <a:t>Orzeczenie jest wydawane w oparciu o ustaloną przez sąd prawdę</a:t>
            </a:r>
            <a:r>
              <a:rPr i="0"/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Tytuł 1"/>
          <p:cNvSpPr txBox="1"/>
          <p:nvPr>
            <p:ph type="title"/>
          </p:nvPr>
        </p:nvSpPr>
        <p:spPr>
          <a:xfrm>
            <a:off x="467543" y="1052736"/>
            <a:ext cx="8229601" cy="1066801"/>
          </a:xfrm>
          <a:prstGeom prst="rect">
            <a:avLst/>
          </a:prstGeom>
        </p:spPr>
        <p:txBody>
          <a:bodyPr/>
          <a:lstStyle>
            <a:lvl1pPr>
              <a:defRPr b="1" sz="3600"/>
            </a:lvl1pPr>
          </a:lstStyle>
          <a:p>
            <a:pPr/>
            <a:r>
              <a:t>Adwokat – gwarant sprawiedliwości</a:t>
            </a:r>
          </a:p>
        </p:txBody>
      </p:sp>
      <p:pic>
        <p:nvPicPr>
          <p:cNvPr id="756" name="Symbol zastępczy zawartości 3" descr="Symbol zastępczy zawartości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63205" y="2058016"/>
            <a:ext cx="2832932" cy="39661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Symbol zastępczy zawartości 2"/>
          <p:cNvSpPr txBox="1"/>
          <p:nvPr>
            <p:ph type="body" idx="1"/>
          </p:nvPr>
        </p:nvSpPr>
        <p:spPr>
          <a:xfrm>
            <a:off x="457200" y="980727"/>
            <a:ext cx="8229600" cy="5593810"/>
          </a:xfrm>
          <a:prstGeom prst="rect">
            <a:avLst/>
          </a:prstGeom>
        </p:spPr>
        <p:txBody>
          <a:bodyPr/>
          <a:lstStyle/>
          <a:p>
            <a:pPr>
              <a:defRPr sz="3600"/>
            </a:pPr>
            <a:r>
              <a:t>Rola adwokata w procesie jest specyficzna. Jest on gwarantem sprawiedliwości. </a:t>
            </a:r>
          </a:p>
          <a:p>
            <a:pPr>
              <a:defRPr sz="3600"/>
            </a:pPr>
          </a:p>
          <a:p>
            <a:pPr>
              <a:defRPr sz="3600"/>
            </a:pPr>
            <a:r>
              <a:rPr b="1"/>
              <a:t>Obrońca ma obowiązek działać tylko na korzyść klienta.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 Theme">
  <a:themeElements>
    <a:clrScheme name="Default Theme">
      <a:dk1>
        <a:srgbClr val="737373"/>
      </a:dk1>
      <a:lt1>
        <a:srgbClr val="FFFFFF"/>
      </a:lt1>
      <a:dk2>
        <a:srgbClr val="A7A7A7"/>
      </a:dk2>
      <a:lt2>
        <a:srgbClr val="535353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0000FF"/>
      </a:hlink>
      <a:folHlink>
        <a:srgbClr val="FF00FF"/>
      </a:folHlink>
    </a:clrScheme>
    <a:fontScheme name="Default Theme">
      <a:majorFont>
        <a:latin typeface="Segoe UI"/>
        <a:ea typeface="Segoe UI"/>
        <a:cs typeface="Segoe UI"/>
      </a:majorFont>
      <a:minorFont>
        <a:latin typeface="Helvetica"/>
        <a:ea typeface="Helvetica"/>
        <a:cs typeface="Helvetica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 Theme">
  <a:themeElements>
    <a:clrScheme name="Default Theme">
      <a:dk1>
        <a:srgbClr val="737373"/>
      </a:dk1>
      <a:lt1>
        <a:srgbClr val="FFFFFF"/>
      </a:lt1>
      <a:dk2>
        <a:srgbClr val="A7A7A7"/>
      </a:dk2>
      <a:lt2>
        <a:srgbClr val="535353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0000FF"/>
      </a:hlink>
      <a:folHlink>
        <a:srgbClr val="FF00FF"/>
      </a:folHlink>
    </a:clrScheme>
    <a:fontScheme name="Default Theme">
      <a:majorFont>
        <a:latin typeface="Segoe UI"/>
        <a:ea typeface="Segoe UI"/>
        <a:cs typeface="Segoe UI"/>
      </a:majorFont>
      <a:minorFont>
        <a:latin typeface="Helvetica"/>
        <a:ea typeface="Helvetica"/>
        <a:cs typeface="Helvetica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