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345" r:id="rId3"/>
    <p:sldId id="349" r:id="rId4"/>
    <p:sldId id="361" r:id="rId5"/>
    <p:sldId id="363" r:id="rId6"/>
    <p:sldId id="365" r:id="rId7"/>
    <p:sldId id="373" r:id="rId8"/>
    <p:sldId id="375" r:id="rId9"/>
    <p:sldId id="377" r:id="rId10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61DB0-AA12-43D4-B869-7BE73D0A2315}" type="datetimeFigureOut">
              <a:rPr lang="pl-PL" smtClean="0"/>
              <a:t>2022-12-13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9FE10-67DA-417B-854D-C607F3E767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5988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D65AB6-1520-464D-A8C0-86D553B5F8D7}" type="datetimeFigureOut">
              <a:rPr lang="pl-PL" smtClean="0"/>
              <a:pPr/>
              <a:t>2022-12-13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8434D7-3032-4B82-AC84-55D90E27DC2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476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785BC-1785-4F61-A9BC-D499A6B939EF}" type="datetime1">
              <a:rPr lang="pl-PL" smtClean="0"/>
              <a:pPr/>
              <a:t>2022-12-13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3338-4FED-4DEA-B5C3-448F6BB5B8B3}" type="datetime1">
              <a:rPr lang="pl-PL" smtClean="0"/>
              <a:pPr/>
              <a:t>2022-12-13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B207F-184D-4DE4-A146-76236752C103}" type="datetime1">
              <a:rPr lang="pl-PL" smtClean="0"/>
              <a:pPr/>
              <a:t>2022-12-13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3C611-4621-4AF5-B2A3-089B9A8E7F3E}" type="datetime1">
              <a:rPr lang="pl-PL" smtClean="0"/>
              <a:pPr/>
              <a:t>2022-12-13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9DCB-BECB-4EA9-8923-3295A352FBE6}" type="datetime1">
              <a:rPr lang="pl-PL" smtClean="0"/>
              <a:pPr/>
              <a:t>2022-12-13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7C9B-7F31-41C6-AED9-EB7568CADA50}" type="datetime1">
              <a:rPr lang="pl-PL" smtClean="0"/>
              <a:pPr/>
              <a:t>2022-12-13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5DEE-4A9B-4D87-B268-01BB3FDBA4B7}" type="datetime1">
              <a:rPr lang="pl-PL" smtClean="0"/>
              <a:pPr/>
              <a:t>2022-12-13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708E9-AAF3-46C4-8CEC-DB7EC67827E4}" type="datetime1">
              <a:rPr lang="pl-PL" smtClean="0"/>
              <a:pPr/>
              <a:t>2022-12-13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946B-E61A-4D7E-A464-6DAEFF07318F}" type="datetime1">
              <a:rPr lang="pl-PL" smtClean="0"/>
              <a:pPr/>
              <a:t>2022-12-13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068B-D3A9-4426-8A1E-EB1F30444627}" type="datetime1">
              <a:rPr lang="pl-PL" smtClean="0"/>
              <a:pPr/>
              <a:t>2022-12-13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CC8CF-A8C0-4D1B-BA7C-61C9355C933C}" type="datetime1">
              <a:rPr lang="pl-PL" smtClean="0"/>
              <a:pPr/>
              <a:t>2022-12-13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D85D8-BD79-4B6A-AF38-51CD001DEDC7}" type="datetime1">
              <a:rPr lang="pl-PL" smtClean="0"/>
              <a:pPr/>
              <a:t>2022-12-13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352928" cy="3123779"/>
          </a:xfrm>
        </p:spPr>
        <p:txBody>
          <a:bodyPr>
            <a:normAutofit/>
          </a:bodyPr>
          <a:lstStyle/>
          <a:p>
            <a:r>
              <a:rPr lang="pl-PL" sz="6700" b="1" dirty="0" smtClean="0"/>
              <a:t>Elektroniczne Księgi Wieczyste, CEIDG, KRS</a:t>
            </a:r>
            <a:endParaRPr lang="pl-PL" sz="3000" i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9552" y="4437112"/>
            <a:ext cx="8136904" cy="2207096"/>
          </a:xfrm>
        </p:spPr>
        <p:txBody>
          <a:bodyPr anchor="b">
            <a:normAutofit/>
          </a:bodyPr>
          <a:lstStyle/>
          <a:p>
            <a:pPr algn="just"/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 smtClean="0"/>
              <a:t>Polecenie 1. </a:t>
            </a:r>
          </a:p>
          <a:p>
            <a:pPr marL="0" indent="0" algn="just">
              <a:buNone/>
            </a:pPr>
            <a:r>
              <a:rPr lang="pl-PL" dirty="0" smtClean="0"/>
              <a:t>Dysponując następującym nr księgi wieczystej</a:t>
            </a:r>
          </a:p>
          <a:p>
            <a:pPr marL="0" indent="0" algn="just">
              <a:buNone/>
            </a:pPr>
            <a:r>
              <a:rPr lang="pl-PL" dirty="0" smtClean="0"/>
              <a:t>WR1K/00042755/3 ustal kto jest właścicielem tej nieruchomości (komu przysługuje prawo własności) i jakie posiada udziały w nieruchomości, jaka jest powierzchnia nieruchomości, co stanowiło podstawę ujawnienia prawa własności w KW, czy na nieruchomości została ustanowiona hipoteka, czy istnieje ograniczone prawo rzeczowe związane  z niniejszą nieruchomością? 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0375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dirty="0" smtClean="0"/>
              <a:t>Polecenie 3. </a:t>
            </a:r>
          </a:p>
          <a:p>
            <a:pPr marL="0" indent="0" algn="just">
              <a:buNone/>
            </a:pPr>
            <a:r>
              <a:rPr lang="pl-PL" dirty="0" smtClean="0"/>
              <a:t>Dysponując następującym nr księgi </a:t>
            </a:r>
            <a:r>
              <a:rPr lang="pl-PL" dirty="0"/>
              <a:t>wieczystej </a:t>
            </a:r>
          </a:p>
          <a:p>
            <a:pPr marL="0" indent="0" algn="just">
              <a:buNone/>
            </a:pPr>
            <a:r>
              <a:rPr lang="pl-PL" dirty="0" smtClean="0"/>
              <a:t>WR1K/00000567/2 określ nr działki, powierzchnię działki i jej położenie. Jaki ustrój majątkowy występuje pomiędzy właścicielami nieruchomości (małżonkami) i jaki jest udział poszczególnych właścicieli  w nieruchomości. Czy istnienie jakieś prawo ujawnione w KW, które wiąże się z ograniczeniem swobodnego realizowania prawa własności, jeśli tak to jakie i określ podstawę jego wpisu?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15573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 smtClean="0"/>
              <a:t>Pole</a:t>
            </a:r>
            <a:r>
              <a:rPr lang="pl-PL" b="1" dirty="0"/>
              <a:t>cenie 1.</a:t>
            </a:r>
            <a:endParaRPr lang="pl-PL" b="1" dirty="0" smtClean="0"/>
          </a:p>
          <a:p>
            <a:pPr marL="0" indent="0" algn="just">
              <a:buNone/>
            </a:pPr>
            <a:r>
              <a:rPr lang="pl-PL" dirty="0" smtClean="0"/>
              <a:t>Dysponując następującym nr NIP</a:t>
            </a:r>
            <a:r>
              <a:rPr lang="pl-PL" dirty="0"/>
              <a:t>:  </a:t>
            </a:r>
            <a:r>
              <a:rPr lang="pl-PL" dirty="0" smtClean="0"/>
              <a:t>5261009959 ustal: formę organizacyjną (prawną) prowadzenia działalności gospodarczej, określ członków zarządu spółki oraz prokurentów, określ wysokość kapitału zakładowego spółki, czy jakaś część wkładu do kapitału zakładowego została wniesiony w formie aportu,   kiedy spółka została zarejestrowana w KRS?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06432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 smtClean="0"/>
              <a:t>Polecenie 2. </a:t>
            </a:r>
          </a:p>
          <a:p>
            <a:pPr marL="0" indent="0" algn="just">
              <a:buNone/>
            </a:pPr>
            <a:r>
              <a:rPr lang="pl-PL" dirty="0" smtClean="0"/>
              <a:t>Dysponując </a:t>
            </a:r>
            <a:r>
              <a:rPr lang="pl-PL" dirty="0"/>
              <a:t>nr KRS: 0000056437 </a:t>
            </a:r>
            <a:r>
              <a:rPr lang="pl-PL" dirty="0" smtClean="0"/>
              <a:t>określ co to za podmiot, jaka jest jego forma prawna prowadzenia działalności gospodarczej, określ siedzibę spółki, ilu osobowy jest zarząd spółki, określ przeważający przedmiot działalności </a:t>
            </a:r>
            <a:r>
              <a:rPr lang="pl-PL" dirty="0" smtClean="0"/>
              <a:t>spółki? Czy zostali ustanowieni pełnomocnicy do działania w imieniu spółki? Jeśli tak wymień te osoby?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52409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 smtClean="0"/>
              <a:t>Polecenie 3. </a:t>
            </a:r>
          </a:p>
          <a:p>
            <a:pPr marL="0" indent="0" algn="just">
              <a:buNone/>
            </a:pPr>
            <a:r>
              <a:rPr lang="pl-PL" dirty="0" smtClean="0"/>
              <a:t>Określ nr KRS Fundacji Polsat, siedzibę i adres, Jaki organ (zewnętrzny i wewnętrzny) i ilu osobowy nadzoruje działalność tego podmiotu, </a:t>
            </a:r>
          </a:p>
          <a:p>
            <a:pPr marL="0" indent="0" algn="just">
              <a:buNone/>
            </a:pPr>
            <a:r>
              <a:rPr lang="pl-PL" dirty="0" smtClean="0"/>
              <a:t>Kto pełni funkcję prezesa zarządu? Określ skład osobowy tego organu,  Jaki charakter posiada prowadzona działalność </a:t>
            </a:r>
            <a:r>
              <a:rPr lang="pl-PL" dirty="0" smtClean="0"/>
              <a:t>podmiotu (odpłatny, czy nieodpłatny)?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06992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 smtClean="0"/>
              <a:t>Polecenie 1.</a:t>
            </a:r>
          </a:p>
          <a:p>
            <a:pPr marL="0" indent="0" algn="just">
              <a:buNone/>
            </a:pPr>
            <a:r>
              <a:rPr lang="pl-PL" dirty="0" smtClean="0"/>
              <a:t>Dysponując następującym nr NIP: 8141637270 proszę określić pełną nazwę przedsiębiorcy, podaj numer REGON przedsiębiorcy, Kiedy przedsiębiorca założył swoją działalność gospodarczą, czy prowadzenie działalności gospodarczej było zawieszone i jeśli tak to kiedy, ile i jakie zmiany były dokonywane we wpisie?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3897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 smtClean="0"/>
              <a:t>Polecenie 2. </a:t>
            </a:r>
          </a:p>
          <a:p>
            <a:pPr marL="0" indent="0" algn="just">
              <a:buNone/>
            </a:pPr>
            <a:r>
              <a:rPr lang="pl-PL" dirty="0" smtClean="0"/>
              <a:t>Podaj pełną nazwę (firmę) przedsiębiorcy prowadzącego działalność gospodarczą (kancelarię adwokacką) we Wrocławiu na ul. </a:t>
            </a:r>
            <a:r>
              <a:rPr lang="pl-PL" dirty="0" smtClean="0"/>
              <a:t>Oławskiej 5/5,  </a:t>
            </a:r>
            <a:r>
              <a:rPr lang="pl-PL" dirty="0" smtClean="0"/>
              <a:t>podaj nr NIP i REGON, podaj nr kod PKD z Polskiej Klasyfikacji Działalności Gospodarczej wskazujący na rodzaj działalności gospodarczej przedsiębiorcy, podaj konkretny adres prowadzenia działalności gospodarczej?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61410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 smtClean="0"/>
              <a:t>Polecenie 3. </a:t>
            </a:r>
          </a:p>
          <a:p>
            <a:pPr marL="0" indent="0" algn="just">
              <a:buNone/>
            </a:pPr>
            <a:r>
              <a:rPr lang="pl-PL" dirty="0" smtClean="0"/>
              <a:t>Określ przedsiębiorcę w skład którego firmy (nazwy) wchodzi określenie </a:t>
            </a:r>
            <a:r>
              <a:rPr lang="pl-PL" dirty="0" smtClean="0"/>
              <a:t>PROFESSO, </a:t>
            </a:r>
            <a:r>
              <a:rPr lang="pl-PL" dirty="0" smtClean="0"/>
              <a:t>podaj adres strony internetowej, Kiedy działalność została rozpoczęta? Kiedy nastąpiła ostatnia zmiana we wpisie i czego dotyczyła? </a:t>
            </a:r>
            <a:r>
              <a:rPr lang="pl-PL" dirty="0" smtClean="0"/>
              <a:t> Podaj stałe miejsce prowadzenia działalności gospodarczej ?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0597392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4261</TotalTime>
  <Words>445</Words>
  <Application>Microsoft Office PowerPoint</Application>
  <PresentationFormat>Pokaz na ekranie (4:3)</PresentationFormat>
  <Paragraphs>28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2" baseType="lpstr">
      <vt:lpstr>Arial</vt:lpstr>
      <vt:lpstr>Calibri</vt:lpstr>
      <vt:lpstr>Motyw pakietu Office</vt:lpstr>
      <vt:lpstr>Elektroniczne Księgi Wieczyste, CEIDG, KRS</vt:lpstr>
      <vt:lpstr>Wyszukiwanie</vt:lpstr>
      <vt:lpstr>Wyszukiwanie</vt:lpstr>
      <vt:lpstr>Wyszukiwanie</vt:lpstr>
      <vt:lpstr>Wyszukiwanie</vt:lpstr>
      <vt:lpstr>Wyszukiwanie </vt:lpstr>
      <vt:lpstr>Wyszukiwanie</vt:lpstr>
      <vt:lpstr>Wyszukiwanie</vt:lpstr>
      <vt:lpstr>Wyszukiwanie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Podpis elektroniczny  i jego zastosowanie  Konwersatorium K2 semestr letni 2011/2012</dc:title>
  <dc:creator>Sylwia</dc:creator>
  <cp:lastModifiedBy>pc</cp:lastModifiedBy>
  <cp:revision>333</cp:revision>
  <cp:lastPrinted>2017-11-20T08:51:19Z</cp:lastPrinted>
  <dcterms:created xsi:type="dcterms:W3CDTF">2012-03-01T14:48:30Z</dcterms:created>
  <dcterms:modified xsi:type="dcterms:W3CDTF">2022-12-13T09:13:59Z</dcterms:modified>
</cp:coreProperties>
</file>