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6DCE58A8-F741-174D-928E-8F2D36821D68}">
          <p14:sldIdLst>
            <p14:sldId id="256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af Hamberger" initials="O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06"/>
    <p:restoredTop sz="94630"/>
  </p:normalViewPr>
  <p:slideViewPr>
    <p:cSldViewPr snapToGrid="0" snapToObjects="1">
      <p:cViewPr varScale="1">
        <p:scale>
          <a:sx n="71" d="100"/>
          <a:sy n="71" d="100"/>
        </p:scale>
        <p:origin x="-108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sip.legalis.pl/document-view.seam?documentId=mfrxilrtg4ytenjsgaztcltqmfyc4nbtgy2tqobygm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sip.legalis.pl/document-view.seam?documentId=mfrxilrtg4ytenjsgaztcltqmfyc4nbtgy2tqobyg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5943DB6-10A6-824F-A7D0-185266093D09}">
      <dgm:prSet/>
      <dgm:spPr/>
      <dgm:t>
        <a:bodyPr anchor="ctr"/>
        <a:lstStyle/>
        <a:p>
          <a:r>
            <a:rPr lang="pl-PL" dirty="0"/>
            <a:t>Zastrzeżenie ograniczenia egzekucji ( 839 319,778 783).</a:t>
          </a:r>
        </a:p>
      </dgm:t>
    </dgm:pt>
    <dgm:pt modelId="{3404EB6E-2756-8242-B83A-5CD6167F9E58}" type="parTrans" cxnId="{42AFC662-9B48-B941-8A0C-6CEEBDD2B689}">
      <dgm:prSet/>
      <dgm:spPr/>
      <dgm:t>
        <a:bodyPr/>
        <a:lstStyle/>
        <a:p>
          <a:endParaRPr lang="pl-PL"/>
        </a:p>
      </dgm:t>
    </dgm:pt>
    <dgm:pt modelId="{2D0EFB46-E949-5C43-9501-6D95F7FB3FB5}" type="sibTrans" cxnId="{42AFC662-9B48-B941-8A0C-6CEEBDD2B689}">
      <dgm:prSet/>
      <dgm:spPr/>
      <dgm:t>
        <a:bodyPr/>
        <a:lstStyle/>
        <a:p>
          <a:endParaRPr lang="pl-PL"/>
        </a:p>
      </dgm:t>
    </dgm:pt>
    <dgm:pt modelId="{12AC2CA4-CB90-DE44-B028-98595836345B}">
      <dgm:prSet/>
      <dgm:spPr/>
      <dgm:t>
        <a:bodyPr/>
        <a:lstStyle/>
        <a:p>
          <a:r>
            <a:rPr lang="pl-PL" dirty="0"/>
            <a:t>Egzekucja z ruchomości.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1AAFA206-24BA-4441-9B7F-5BFE3C3BEEFF}">
      <dgm:prSet/>
      <dgm:spPr/>
      <dgm:t>
        <a:bodyPr/>
        <a:lstStyle/>
        <a:p>
          <a:r>
            <a:rPr lang="pl-PL" dirty="0"/>
            <a:t>Egzekucja z wynagrodzenia za pracę.</a:t>
          </a:r>
        </a:p>
      </dgm:t>
    </dgm:pt>
    <dgm:pt modelId="{0B52DADB-1E10-6746-AA7F-4077BEE8EBED}" type="parTrans" cxnId="{22452BAE-45E0-9A40-B4AE-59204748B2CE}">
      <dgm:prSet/>
      <dgm:spPr/>
      <dgm:t>
        <a:bodyPr/>
        <a:lstStyle/>
        <a:p>
          <a:endParaRPr lang="pl-PL"/>
        </a:p>
      </dgm:t>
    </dgm:pt>
    <dgm:pt modelId="{2026571B-0247-5344-A646-C9BC3AAEC6E2}" type="sibTrans" cxnId="{22452BAE-45E0-9A40-B4AE-59204748B2CE}">
      <dgm:prSet/>
      <dgm:spPr/>
      <dgm:t>
        <a:bodyPr/>
        <a:lstStyle/>
        <a:p>
          <a:endParaRPr lang="pl-PL"/>
        </a:p>
      </dgm:t>
    </dgm:pt>
    <dgm:pt modelId="{9D5C99D6-FDE5-B749-87F7-5E9E0B048CD8}">
      <dgm:prSet/>
      <dgm:spPr/>
      <dgm:t>
        <a:bodyPr/>
        <a:lstStyle/>
        <a:p>
          <a:r>
            <a:rPr lang="pl-PL" dirty="0"/>
            <a:t>Egzekucja z wierzytelności z rachunków bankowych.</a:t>
          </a:r>
        </a:p>
      </dgm:t>
    </dgm:pt>
    <dgm:pt modelId="{40C9C1CA-6890-F648-BEF3-B52A8DB252EB}" type="parTrans" cxnId="{310DCA34-FFB3-A74E-AF4E-51529B4B9F50}">
      <dgm:prSet/>
      <dgm:spPr/>
      <dgm:t>
        <a:bodyPr/>
        <a:lstStyle/>
        <a:p>
          <a:endParaRPr lang="pl-PL"/>
        </a:p>
      </dgm:t>
    </dgm:pt>
    <dgm:pt modelId="{0381B9C1-05C4-C940-82AA-F4D6BDC965CA}" type="sibTrans" cxnId="{310DCA34-FFB3-A74E-AF4E-51529B4B9F50}">
      <dgm:prSet/>
      <dgm:spPr/>
      <dgm:t>
        <a:bodyPr/>
        <a:lstStyle/>
        <a:p>
          <a:endParaRPr lang="pl-PL"/>
        </a:p>
      </dgm:t>
    </dgm:pt>
    <dgm:pt modelId="{B135F66B-9F1C-3441-960E-2C66AD491B4B}">
      <dgm:prSet/>
      <dgm:spPr/>
      <dgm:t>
        <a:bodyPr/>
        <a:lstStyle/>
        <a:p>
          <a:r>
            <a:rPr lang="pl-PL" dirty="0"/>
            <a:t>Egzekucja z nieruchomości. </a:t>
          </a:r>
        </a:p>
      </dgm:t>
    </dgm:pt>
    <dgm:pt modelId="{4A963DB0-A772-484C-B8B2-ECAEEE556741}" type="parTrans" cxnId="{4273D3A1-C842-9741-ADF6-FBEF7ACF5659}">
      <dgm:prSet/>
      <dgm:spPr/>
      <dgm:t>
        <a:bodyPr/>
        <a:lstStyle/>
        <a:p>
          <a:endParaRPr lang="pl-PL"/>
        </a:p>
      </dgm:t>
    </dgm:pt>
    <dgm:pt modelId="{B449F870-2443-604D-8843-06D11C3CC69C}" type="sibTrans" cxnId="{4273D3A1-C842-9741-ADF6-FBEF7ACF5659}">
      <dgm:prSet/>
      <dgm:spPr/>
      <dgm:t>
        <a:bodyPr/>
        <a:lstStyle/>
        <a:p>
          <a:endParaRPr lang="pl-PL"/>
        </a:p>
      </dgm:t>
    </dgm:pt>
    <dgm:pt modelId="{54324031-3A90-A44C-BD6E-16D11D197309}">
      <dgm:prSet/>
      <dgm:spPr/>
      <dgm:t>
        <a:bodyPr anchor="ctr"/>
        <a:lstStyle/>
        <a:p>
          <a:r>
            <a:rPr lang="pl-PL" dirty="0"/>
            <a:t>Egzekucja z innych wierzytelności i innych praw majątkowych.</a:t>
          </a:r>
        </a:p>
      </dgm:t>
    </dgm:pt>
    <dgm:pt modelId="{90446122-BDFA-C242-AD9C-9D0ECFF73BEE}" type="sibTrans" cxnId="{0CE63FDE-9663-9942-B542-9BF87336DEA3}">
      <dgm:prSet/>
      <dgm:spPr/>
      <dgm:t>
        <a:bodyPr/>
        <a:lstStyle/>
        <a:p>
          <a:endParaRPr lang="pl-PL"/>
        </a:p>
      </dgm:t>
    </dgm:pt>
    <dgm:pt modelId="{2359728A-F564-3140-8AA7-35D485E68E9A}" type="parTrans" cxnId="{0CE63FDE-9663-9942-B542-9BF87336DEA3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32ED74E-85F0-7243-88ED-B84E224ABDAA}" type="pres">
      <dgm:prSet presAssocID="{B5943DB6-10A6-824F-A7D0-185266093D0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5BFF92-7E1B-8E47-90B8-013F43851BDD}" type="pres">
      <dgm:prSet presAssocID="{2D0EFB46-E949-5C43-9501-6D95F7FB3FB5}" presName="spacer" presStyleCnt="0"/>
      <dgm:spPr/>
    </dgm:pt>
    <dgm:pt modelId="{AD4F81F0-F509-3E4D-BF1C-7F663708C567}" type="pres">
      <dgm:prSet presAssocID="{12AC2CA4-CB90-DE44-B028-98595836345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00196A-9081-044E-B53E-B50976DB17D7}" type="pres">
      <dgm:prSet presAssocID="{DB955EB0-63DB-404B-9204-FB975BEE50ED}" presName="spacer" presStyleCnt="0"/>
      <dgm:spPr/>
    </dgm:pt>
    <dgm:pt modelId="{CF80E047-0DD7-2346-98FB-6E059C1F0C1D}" type="pres">
      <dgm:prSet presAssocID="{1AAFA206-24BA-4441-9B7F-5BFE3C3BEEF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E0F7F8-35EC-814E-A11D-2AE4FA25A542}" type="pres">
      <dgm:prSet presAssocID="{2026571B-0247-5344-A646-C9BC3AAEC6E2}" presName="spacer" presStyleCnt="0"/>
      <dgm:spPr/>
    </dgm:pt>
    <dgm:pt modelId="{F8312BB1-487C-0A44-A544-00259284973B}" type="pres">
      <dgm:prSet presAssocID="{9D5C99D6-FDE5-B749-87F7-5E9E0B048CD8}" presName="parentText" presStyleLbl="node1" presStyleIdx="3" presStyleCnt="6" custLinFactNeighborX="7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044595-17E2-2A42-9FC4-4118243EFB68}" type="pres">
      <dgm:prSet presAssocID="{0381B9C1-05C4-C940-82AA-F4D6BDC965CA}" presName="spacer" presStyleCnt="0"/>
      <dgm:spPr/>
    </dgm:pt>
    <dgm:pt modelId="{8B6E5DB4-2D7F-9A42-8D5A-8DBAD0B5EAC1}" type="pres">
      <dgm:prSet presAssocID="{54324031-3A90-A44C-BD6E-16D11D19730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FDC3F2-FFFC-7C4D-A007-AC0849AC7D11}" type="pres">
      <dgm:prSet presAssocID="{90446122-BDFA-C242-AD9C-9D0ECFF73BEE}" presName="spacer" presStyleCnt="0"/>
      <dgm:spPr/>
    </dgm:pt>
    <dgm:pt modelId="{22F75E63-EBEE-B749-80E0-9BD843E4D83C}" type="pres">
      <dgm:prSet presAssocID="{B135F66B-9F1C-3441-960E-2C66AD491B4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2AFC662-9B48-B941-8A0C-6CEEBDD2B689}" srcId="{EB84BE43-3935-BF4E-851C-52F263B9BD37}" destId="{B5943DB6-10A6-824F-A7D0-185266093D09}" srcOrd="0" destOrd="0" parTransId="{3404EB6E-2756-8242-B83A-5CD6167F9E58}" sibTransId="{2D0EFB46-E949-5C43-9501-6D95F7FB3FB5}"/>
    <dgm:cxn modelId="{22452BAE-45E0-9A40-B4AE-59204748B2CE}" srcId="{EB84BE43-3935-BF4E-851C-52F263B9BD37}" destId="{1AAFA206-24BA-4441-9B7F-5BFE3C3BEEFF}" srcOrd="2" destOrd="0" parTransId="{0B52DADB-1E10-6746-AA7F-4077BEE8EBED}" sibTransId="{2026571B-0247-5344-A646-C9BC3AAEC6E2}"/>
    <dgm:cxn modelId="{660ACAF6-54D7-DA41-82C0-6462C61579F1}" type="presOf" srcId="{1AAFA206-24BA-4441-9B7F-5BFE3C3BEEFF}" destId="{CF80E047-0DD7-2346-98FB-6E059C1F0C1D}" srcOrd="0" destOrd="0" presId="urn:microsoft.com/office/officeart/2005/8/layout/vList2"/>
    <dgm:cxn modelId="{0B06C987-AA63-9142-BC55-7A4F696E5CAB}" type="presOf" srcId="{9D5C99D6-FDE5-B749-87F7-5E9E0B048CD8}" destId="{F8312BB1-487C-0A44-A544-00259284973B}" srcOrd="0" destOrd="0" presId="urn:microsoft.com/office/officeart/2005/8/layout/vList2"/>
    <dgm:cxn modelId="{4273D3A1-C842-9741-ADF6-FBEF7ACF5659}" srcId="{EB84BE43-3935-BF4E-851C-52F263B9BD37}" destId="{B135F66B-9F1C-3441-960E-2C66AD491B4B}" srcOrd="5" destOrd="0" parTransId="{4A963DB0-A772-484C-B8B2-ECAEEE556741}" sibTransId="{B449F870-2443-604D-8843-06D11C3CC69C}"/>
    <dgm:cxn modelId="{147D7DE3-CA97-494D-9825-55C740CC3995}" srcId="{EB84BE43-3935-BF4E-851C-52F263B9BD37}" destId="{12AC2CA4-CB90-DE44-B028-98595836345B}" srcOrd="1" destOrd="0" parTransId="{9431A1E8-2029-8143-9964-6DEADE56AF81}" sibTransId="{DB955EB0-63DB-404B-9204-FB975BEE50ED}"/>
    <dgm:cxn modelId="{0CE63FDE-9663-9942-B542-9BF87336DEA3}" srcId="{EB84BE43-3935-BF4E-851C-52F263B9BD37}" destId="{54324031-3A90-A44C-BD6E-16D11D197309}" srcOrd="4" destOrd="0" parTransId="{2359728A-F564-3140-8AA7-35D485E68E9A}" sibTransId="{90446122-BDFA-C242-AD9C-9D0ECFF73BEE}"/>
    <dgm:cxn modelId="{3A974A49-2196-AA4B-B126-0E20B0B89C89}" type="presOf" srcId="{B5943DB6-10A6-824F-A7D0-185266093D09}" destId="{D32ED74E-85F0-7243-88ED-B84E224ABDAA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25F93962-17DD-8D40-B380-399C75342119}" type="presOf" srcId="{54324031-3A90-A44C-BD6E-16D11D197309}" destId="{8B6E5DB4-2D7F-9A42-8D5A-8DBAD0B5EAC1}" srcOrd="0" destOrd="0" presId="urn:microsoft.com/office/officeart/2005/8/layout/vList2"/>
    <dgm:cxn modelId="{310DCA34-FFB3-A74E-AF4E-51529B4B9F50}" srcId="{EB84BE43-3935-BF4E-851C-52F263B9BD37}" destId="{9D5C99D6-FDE5-B749-87F7-5E9E0B048CD8}" srcOrd="3" destOrd="0" parTransId="{40C9C1CA-6890-F648-BEF3-B52A8DB252EB}" sibTransId="{0381B9C1-05C4-C940-82AA-F4D6BDC965CA}"/>
    <dgm:cxn modelId="{5A798067-1386-B642-8E5C-11B2BFD4125A}" type="presOf" srcId="{B135F66B-9F1C-3441-960E-2C66AD491B4B}" destId="{22F75E63-EBEE-B749-80E0-9BD843E4D83C}" srcOrd="0" destOrd="0" presId="urn:microsoft.com/office/officeart/2005/8/layout/vList2"/>
    <dgm:cxn modelId="{7081ECCC-1559-A24B-99B4-9A166596BC1B}" type="presParOf" srcId="{41430437-EB77-3540-8E09-3FF329F12A4F}" destId="{D32ED74E-85F0-7243-88ED-B84E224ABDAA}" srcOrd="0" destOrd="0" presId="urn:microsoft.com/office/officeart/2005/8/layout/vList2"/>
    <dgm:cxn modelId="{1FFAAD9B-222E-B644-8F08-0DAF3D262FFF}" type="presParOf" srcId="{41430437-EB77-3540-8E09-3FF329F12A4F}" destId="{FC5BFF92-7E1B-8E47-90B8-013F43851BDD}" srcOrd="1" destOrd="0" presId="urn:microsoft.com/office/officeart/2005/8/layout/vList2"/>
    <dgm:cxn modelId="{EB04754F-4BBC-AD4D-941D-47C18638E5E3}" type="presParOf" srcId="{41430437-EB77-3540-8E09-3FF329F12A4F}" destId="{AD4F81F0-F509-3E4D-BF1C-7F663708C567}" srcOrd="2" destOrd="0" presId="urn:microsoft.com/office/officeart/2005/8/layout/vList2"/>
    <dgm:cxn modelId="{85ADE9B7-E3D4-5647-B869-F7BA3BD65E05}" type="presParOf" srcId="{41430437-EB77-3540-8E09-3FF329F12A4F}" destId="{DA00196A-9081-044E-B53E-B50976DB17D7}" srcOrd="3" destOrd="0" presId="urn:microsoft.com/office/officeart/2005/8/layout/vList2"/>
    <dgm:cxn modelId="{A9D52A4A-7AFB-5D47-B0B4-F37913FD3F23}" type="presParOf" srcId="{41430437-EB77-3540-8E09-3FF329F12A4F}" destId="{CF80E047-0DD7-2346-98FB-6E059C1F0C1D}" srcOrd="4" destOrd="0" presId="urn:microsoft.com/office/officeart/2005/8/layout/vList2"/>
    <dgm:cxn modelId="{E57B4CB9-CBD0-7E49-A96E-A661FBEC844A}" type="presParOf" srcId="{41430437-EB77-3540-8E09-3FF329F12A4F}" destId="{D0E0F7F8-35EC-814E-A11D-2AE4FA25A542}" srcOrd="5" destOrd="0" presId="urn:microsoft.com/office/officeart/2005/8/layout/vList2"/>
    <dgm:cxn modelId="{C59906E4-66AA-2941-8E40-494E3948131D}" type="presParOf" srcId="{41430437-EB77-3540-8E09-3FF329F12A4F}" destId="{F8312BB1-487C-0A44-A544-00259284973B}" srcOrd="6" destOrd="0" presId="urn:microsoft.com/office/officeart/2005/8/layout/vList2"/>
    <dgm:cxn modelId="{D11F0F8F-069D-4E45-AC38-A674DF63ABCD}" type="presParOf" srcId="{41430437-EB77-3540-8E09-3FF329F12A4F}" destId="{02044595-17E2-2A42-9FC4-4118243EFB68}" srcOrd="7" destOrd="0" presId="urn:microsoft.com/office/officeart/2005/8/layout/vList2"/>
    <dgm:cxn modelId="{74E4A240-513A-0F42-B358-46F2E9B80B52}" type="presParOf" srcId="{41430437-EB77-3540-8E09-3FF329F12A4F}" destId="{8B6E5DB4-2D7F-9A42-8D5A-8DBAD0B5EAC1}" srcOrd="8" destOrd="0" presId="urn:microsoft.com/office/officeart/2005/8/layout/vList2"/>
    <dgm:cxn modelId="{D7A92759-5034-D244-8589-7FA34749A93E}" type="presParOf" srcId="{41430437-EB77-3540-8E09-3FF329F12A4F}" destId="{A5FDC3F2-FFFC-7C4D-A007-AC0849AC7D11}" srcOrd="9" destOrd="0" presId="urn:microsoft.com/office/officeart/2005/8/layout/vList2"/>
    <dgm:cxn modelId="{6C9F43E1-98FB-8040-9D19-AE567001121E}" type="presParOf" srcId="{41430437-EB77-3540-8E09-3FF329F12A4F}" destId="{22F75E63-EBEE-B749-80E0-9BD843E4D83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Uproszczona egzekucja z nieruchomości.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Zakres stosowania.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Opis i oszacowanie nieruchomości.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Sprzedaż z wolnej ręki.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Protokół sprzedaż.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5A734965-8909-8340-8D82-6150BD42EA84}">
      <dgm:prSet/>
      <dgm:spPr/>
      <dgm:t>
        <a:bodyPr/>
        <a:lstStyle/>
        <a:p>
          <a:r>
            <a:rPr lang="pl-PL" dirty="0"/>
            <a:t>Sprzedaż w drodze licytacji. </a:t>
          </a:r>
        </a:p>
      </dgm:t>
    </dgm:pt>
    <dgm:pt modelId="{A946F6E6-1724-5144-8B0A-E0929B317096}" type="parTrans" cxnId="{D81F96AC-0952-D24A-8CF0-42D35BDA901A}">
      <dgm:prSet/>
      <dgm:spPr/>
      <dgm:t>
        <a:bodyPr/>
        <a:lstStyle/>
        <a:p>
          <a:endParaRPr lang="pl-PL"/>
        </a:p>
      </dgm:t>
    </dgm:pt>
    <dgm:pt modelId="{10E9BAFE-C0BB-5844-A1B9-FED52050573D}" type="sibTrans" cxnId="{D81F96AC-0952-D24A-8CF0-42D35BDA901A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0DADD3-53B5-E348-A456-7B2E9110D59D}" type="pres">
      <dgm:prSet presAssocID="{B4EB16F8-AD7F-8B48-BF53-71E5F45E1CBF}" presName="spacer" presStyleCnt="0"/>
      <dgm:spPr/>
    </dgm:pt>
    <dgm:pt modelId="{DEE72865-D629-EA40-B783-0B1A8B83EE5F}" type="pres">
      <dgm:prSet presAssocID="{5A734965-8909-8340-8D82-6150BD42EA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D81F96AC-0952-D24A-8CF0-42D35BDA901A}" srcId="{EB84BE43-3935-BF4E-851C-52F263B9BD37}" destId="{5A734965-8909-8340-8D82-6150BD42EA84}" srcOrd="5" destOrd="0" parTransId="{A946F6E6-1724-5144-8B0A-E0929B317096}" sibTransId="{10E9BAFE-C0BB-5844-A1B9-FED52050573D}"/>
    <dgm:cxn modelId="{6F208B59-A223-8C47-8FA7-E5361A70EBDF}" type="presOf" srcId="{5A734965-8909-8340-8D82-6150BD42EA84}" destId="{DEE72865-D629-EA40-B783-0B1A8B83EE5F}" srcOrd="0" destOrd="0" presId="urn:microsoft.com/office/officeart/2005/8/layout/vList2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  <dgm:cxn modelId="{889FBD6B-B25D-A24B-90F9-DF560F5ABB9B}" type="presParOf" srcId="{41430437-EB77-3540-8E09-3FF329F12A4F}" destId="{B80DADD3-53B5-E348-A456-7B2E9110D59D}" srcOrd="9" destOrd="0" presId="urn:microsoft.com/office/officeart/2005/8/layout/vList2"/>
    <dgm:cxn modelId="{C51E4193-7273-254E-A160-DC0D91B293AD}" type="presParOf" srcId="{41430437-EB77-3540-8E09-3FF329F12A4F}" destId="{DEE72865-D629-EA40-B783-0B1A8B83EE5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Egzekucja z ułamkowej części nieruchomości.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Odesłanie do przepisów o egzekucji z nieruchomości.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Zajęcie.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Zarząd ułamkową częścią.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Protokół.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5A734965-8909-8340-8D82-6150BD42EA84}">
      <dgm:prSet/>
      <dgm:spPr/>
      <dgm:t>
        <a:bodyPr/>
        <a:lstStyle/>
        <a:p>
          <a:r>
            <a:rPr lang="pl-PL" dirty="0"/>
            <a:t>Przysądzenie użytkowania wieczystego. </a:t>
          </a:r>
        </a:p>
      </dgm:t>
    </dgm:pt>
    <dgm:pt modelId="{A946F6E6-1724-5144-8B0A-E0929B317096}" type="parTrans" cxnId="{D81F96AC-0952-D24A-8CF0-42D35BDA901A}">
      <dgm:prSet/>
      <dgm:spPr/>
      <dgm:t>
        <a:bodyPr/>
        <a:lstStyle/>
        <a:p>
          <a:endParaRPr lang="pl-PL"/>
        </a:p>
      </dgm:t>
    </dgm:pt>
    <dgm:pt modelId="{10E9BAFE-C0BB-5844-A1B9-FED52050573D}" type="sibTrans" cxnId="{D81F96AC-0952-D24A-8CF0-42D35BDA901A}">
      <dgm:prSet/>
      <dgm:spPr/>
      <dgm:t>
        <a:bodyPr/>
        <a:lstStyle/>
        <a:p>
          <a:endParaRPr lang="pl-PL"/>
        </a:p>
      </dgm:t>
    </dgm:pt>
    <dgm:pt modelId="{D222575B-16C5-FD48-A905-FE4D03A061FE}">
      <dgm:prSet/>
      <dgm:spPr/>
      <dgm:t>
        <a:bodyPr/>
        <a:lstStyle/>
        <a:p>
          <a:r>
            <a:rPr lang="pl-PL" dirty="0"/>
            <a:t>Opis i oszacowanie części ułamkowej.</a:t>
          </a:r>
        </a:p>
      </dgm:t>
    </dgm:pt>
    <dgm:pt modelId="{E1F53924-132C-1545-A4CE-C733AAC54B47}" type="parTrans" cxnId="{C32BEBD6-7C2E-424E-B655-C63D8CBB1147}">
      <dgm:prSet/>
      <dgm:spPr/>
    </dgm:pt>
    <dgm:pt modelId="{F85F3DE7-EC84-C947-B879-C1CB485CEC55}" type="sibTrans" cxnId="{C32BEBD6-7C2E-424E-B655-C63D8CBB1147}">
      <dgm:prSet/>
      <dgm:spPr/>
    </dgm:pt>
    <dgm:pt modelId="{7F313A51-8E3D-874A-BC40-617BFFA220C5}">
      <dgm:prSet/>
      <dgm:spPr/>
      <dgm:t>
        <a:bodyPr/>
        <a:lstStyle/>
        <a:p>
          <a:r>
            <a:rPr lang="pl-PL" dirty="0"/>
            <a:t>Skutki zbycia ułamkowej części.</a:t>
          </a:r>
        </a:p>
      </dgm:t>
    </dgm:pt>
    <dgm:pt modelId="{C59A46E1-1BEC-524E-9C57-5763728756E2}" type="parTrans" cxnId="{A4F6ED37-43C7-9D44-BA84-619ED6FE9FD3}">
      <dgm:prSet/>
      <dgm:spPr/>
    </dgm:pt>
    <dgm:pt modelId="{7ECDA107-71ED-494B-B344-44A517D7F774}" type="sibTrans" cxnId="{A4F6ED37-43C7-9D44-BA84-619ED6FE9FD3}">
      <dgm:prSet/>
      <dgm:spPr/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1F3A112C-D719-714F-82EB-3692B665F43A}" type="pres">
      <dgm:prSet presAssocID="{D222575B-16C5-FD48-A905-FE4D03A061F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CE198D-9280-7948-AEDA-CCB5185BF830}" type="pres">
      <dgm:prSet presAssocID="{F85F3DE7-EC84-C947-B879-C1CB485CEC55}" presName="spacer" presStyleCnt="0"/>
      <dgm:spPr/>
    </dgm:pt>
    <dgm:pt modelId="{94D37F84-D65E-234F-BE33-2891FF9C22CF}" type="pres">
      <dgm:prSet presAssocID="{56F3607B-30D1-404D-9456-4248A6024AB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0DADD3-53B5-E348-A456-7B2E9110D59D}" type="pres">
      <dgm:prSet presAssocID="{B4EB16F8-AD7F-8B48-BF53-71E5F45E1CBF}" presName="spacer" presStyleCnt="0"/>
      <dgm:spPr/>
    </dgm:pt>
    <dgm:pt modelId="{DEE72865-D629-EA40-B783-0B1A8B83EE5F}" type="pres">
      <dgm:prSet presAssocID="{5A734965-8909-8340-8D82-6150BD42EA8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E0153D-98FE-1043-8177-A6B55901C3AD}" type="pres">
      <dgm:prSet presAssocID="{10E9BAFE-C0BB-5844-A1B9-FED52050573D}" presName="spacer" presStyleCnt="0"/>
      <dgm:spPr/>
    </dgm:pt>
    <dgm:pt modelId="{BBBAE235-03B3-CE4A-A197-159F471C1A22}" type="pres">
      <dgm:prSet presAssocID="{7F313A51-8E3D-874A-BC40-617BFFA220C5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D81F96AC-0952-D24A-8CF0-42D35BDA901A}" srcId="{EB84BE43-3935-BF4E-851C-52F263B9BD37}" destId="{5A734965-8909-8340-8D82-6150BD42EA84}" srcOrd="6" destOrd="0" parTransId="{A946F6E6-1724-5144-8B0A-E0929B317096}" sibTransId="{10E9BAFE-C0BB-5844-A1B9-FED52050573D}"/>
    <dgm:cxn modelId="{6F208B59-A223-8C47-8FA7-E5361A70EBDF}" type="presOf" srcId="{5A734965-8909-8340-8D82-6150BD42EA84}" destId="{DEE72865-D629-EA40-B783-0B1A8B83EE5F}" srcOrd="0" destOrd="0" presId="urn:microsoft.com/office/officeart/2005/8/layout/vList2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181DDCEF-3B66-BF4F-8747-10D17811A2F0}" srcId="{EB84BE43-3935-BF4E-851C-52F263B9BD37}" destId="{56F3607B-30D1-404D-9456-4248A6024AB4}" srcOrd="5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C32BEBD6-7C2E-424E-B655-C63D8CBB1147}" srcId="{EB84BE43-3935-BF4E-851C-52F263B9BD37}" destId="{D222575B-16C5-FD48-A905-FE4D03A061FE}" srcOrd="4" destOrd="0" parTransId="{E1F53924-132C-1545-A4CE-C733AAC54B47}" sibTransId="{F85F3DE7-EC84-C947-B879-C1CB485CEC55}"/>
    <dgm:cxn modelId="{4E3A4EDE-D50E-F94D-AE6D-AD0F2D1057CD}" type="presOf" srcId="{7F313A51-8E3D-874A-BC40-617BFFA220C5}" destId="{BBBAE235-03B3-CE4A-A197-159F471C1A22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A41C7A1E-2AAD-5543-A71E-6B5CBD7D609B}" type="presOf" srcId="{D222575B-16C5-FD48-A905-FE4D03A061FE}" destId="{1F3A112C-D719-714F-82EB-3692B665F43A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A4F6ED37-43C7-9D44-BA84-619ED6FE9FD3}" srcId="{EB84BE43-3935-BF4E-851C-52F263B9BD37}" destId="{7F313A51-8E3D-874A-BC40-617BFFA220C5}" srcOrd="7" destOrd="0" parTransId="{C59A46E1-1BEC-524E-9C57-5763728756E2}" sibTransId="{7ECDA107-71ED-494B-B344-44A517D7F774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B0F20E09-48AA-B346-93CF-B6AB7E7D198F}" type="presParOf" srcId="{41430437-EB77-3540-8E09-3FF329F12A4F}" destId="{1F3A112C-D719-714F-82EB-3692B665F43A}" srcOrd="8" destOrd="0" presId="urn:microsoft.com/office/officeart/2005/8/layout/vList2"/>
    <dgm:cxn modelId="{EC812A24-80C5-2D4E-8DDD-0AA482F2BD7A}" type="presParOf" srcId="{41430437-EB77-3540-8E09-3FF329F12A4F}" destId="{FCCE198D-9280-7948-AEDA-CCB5185BF830}" srcOrd="9" destOrd="0" presId="urn:microsoft.com/office/officeart/2005/8/layout/vList2"/>
    <dgm:cxn modelId="{6F8A7795-0C5E-B74C-83D5-62149031F6EB}" type="presParOf" srcId="{41430437-EB77-3540-8E09-3FF329F12A4F}" destId="{94D37F84-D65E-234F-BE33-2891FF9C22CF}" srcOrd="10" destOrd="0" presId="urn:microsoft.com/office/officeart/2005/8/layout/vList2"/>
    <dgm:cxn modelId="{889FBD6B-B25D-A24B-90F9-DF560F5ABB9B}" type="presParOf" srcId="{41430437-EB77-3540-8E09-3FF329F12A4F}" destId="{B80DADD3-53B5-E348-A456-7B2E9110D59D}" srcOrd="11" destOrd="0" presId="urn:microsoft.com/office/officeart/2005/8/layout/vList2"/>
    <dgm:cxn modelId="{C51E4193-7273-254E-A160-DC0D91B293AD}" type="presParOf" srcId="{41430437-EB77-3540-8E09-3FF329F12A4F}" destId="{DEE72865-D629-EA40-B783-0B1A8B83EE5F}" srcOrd="12" destOrd="0" presId="urn:microsoft.com/office/officeart/2005/8/layout/vList2"/>
    <dgm:cxn modelId="{DB2AF6C9-4AB9-4948-A740-58785C442B7F}" type="presParOf" srcId="{41430437-EB77-3540-8E09-3FF329F12A4F}" destId="{75E0153D-98FE-1043-8177-A6B55901C3AD}" srcOrd="13" destOrd="0" presId="urn:microsoft.com/office/officeart/2005/8/layout/vList2"/>
    <dgm:cxn modelId="{1B61EC6B-3A0C-EA41-AAAE-CE6629152F05}" type="presParOf" srcId="{41430437-EB77-3540-8E09-3FF329F12A4F}" destId="{BBBAE235-03B3-CE4A-A197-159F471C1A2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Zawieszenie postępowania egzekucyjnego.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Zawieszenie z urzędu.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b="0" i="0" u="none" dirty="0"/>
            <a:t>Wpływ zbycia na bieg postępowania</a:t>
          </a:r>
          <a:r>
            <a:rPr lang="pl-PL" b="1" i="0" u="none" dirty="0"/>
            <a:t>.</a:t>
          </a:r>
          <a:endParaRPr lang="pl-PL" dirty="0"/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Zawieszenie na wniosek.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Wstrzymanie czynności komornika.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D222575B-16C5-FD48-A905-FE4D03A061FE}">
      <dgm:prSet/>
      <dgm:spPr/>
      <dgm:t>
        <a:bodyPr/>
        <a:lstStyle/>
        <a:p>
          <a:r>
            <a:rPr lang="pl-PL" dirty="0"/>
            <a:t>Kwota na zaspokojenie bieżących potrzeb.</a:t>
          </a:r>
        </a:p>
      </dgm:t>
    </dgm:pt>
    <dgm:pt modelId="{E1F53924-132C-1545-A4CE-C733AAC54B47}" type="parTrans" cxnId="{C32BEBD6-7C2E-424E-B655-C63D8CBB1147}">
      <dgm:prSet/>
      <dgm:spPr/>
    </dgm:pt>
    <dgm:pt modelId="{F85F3DE7-EC84-C947-B879-C1CB485CEC55}" type="sibTrans" cxnId="{C32BEBD6-7C2E-424E-B655-C63D8CBB1147}">
      <dgm:prSet/>
      <dgm:spPr/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1F3A112C-D719-714F-82EB-3692B665F43A}" type="pres">
      <dgm:prSet presAssocID="{D222575B-16C5-FD48-A905-FE4D03A061F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CE198D-9280-7948-AEDA-CCB5185BF830}" type="pres">
      <dgm:prSet presAssocID="{F85F3DE7-EC84-C947-B879-C1CB485CEC55}" presName="spacer" presStyleCnt="0"/>
      <dgm:spPr/>
    </dgm:pt>
    <dgm:pt modelId="{94D37F84-D65E-234F-BE33-2891FF9C22CF}" type="pres">
      <dgm:prSet presAssocID="{56F3607B-30D1-404D-9456-4248A6024AB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181DDCEF-3B66-BF4F-8747-10D17811A2F0}" srcId="{EB84BE43-3935-BF4E-851C-52F263B9BD37}" destId="{56F3607B-30D1-404D-9456-4248A6024AB4}" srcOrd="5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C32BEBD6-7C2E-424E-B655-C63D8CBB1147}" srcId="{EB84BE43-3935-BF4E-851C-52F263B9BD37}" destId="{D222575B-16C5-FD48-A905-FE4D03A061FE}" srcOrd="4" destOrd="0" parTransId="{E1F53924-132C-1545-A4CE-C733AAC54B47}" sibTransId="{F85F3DE7-EC84-C947-B879-C1CB485CEC55}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A41C7A1E-2AAD-5543-A71E-6B5CBD7D609B}" type="presOf" srcId="{D222575B-16C5-FD48-A905-FE4D03A061FE}" destId="{1F3A112C-D719-714F-82EB-3692B665F43A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B0F20E09-48AA-B346-93CF-B6AB7E7D198F}" type="presParOf" srcId="{41430437-EB77-3540-8E09-3FF329F12A4F}" destId="{1F3A112C-D719-714F-82EB-3692B665F43A}" srcOrd="8" destOrd="0" presId="urn:microsoft.com/office/officeart/2005/8/layout/vList2"/>
    <dgm:cxn modelId="{EC812A24-80C5-2D4E-8DDD-0AA482F2BD7A}" type="presParOf" srcId="{41430437-EB77-3540-8E09-3FF329F12A4F}" destId="{FCCE198D-9280-7948-AEDA-CCB5185BF830}" srcOrd="9" destOrd="0" presId="urn:microsoft.com/office/officeart/2005/8/layout/vList2"/>
    <dgm:cxn modelId="{6F8A7795-0C5E-B74C-83D5-62149031F6EB}" type="presParOf" srcId="{41430437-EB77-3540-8E09-3FF329F12A4F}" destId="{94D37F84-D65E-234F-BE33-2891FF9C22C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Umorzenie postępowania egzekucyjnego.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Umorzenie z urzędu. 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Umorzenie na wniosek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Skutki umorzenia.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Zażalenie.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D222575B-16C5-FD48-A905-FE4D03A061FE}">
      <dgm:prSet/>
      <dgm:spPr/>
      <dgm:t>
        <a:bodyPr/>
        <a:lstStyle/>
        <a:p>
          <a:r>
            <a:rPr lang="pl-PL" dirty="0"/>
            <a:t>Wysłuchanie stron.</a:t>
          </a:r>
        </a:p>
      </dgm:t>
    </dgm:pt>
    <dgm:pt modelId="{E1F53924-132C-1545-A4CE-C733AAC54B47}" type="parTrans" cxnId="{C32BEBD6-7C2E-424E-B655-C63D8CBB1147}">
      <dgm:prSet/>
      <dgm:spPr/>
      <dgm:t>
        <a:bodyPr/>
        <a:lstStyle/>
        <a:p>
          <a:endParaRPr lang="pl-PL"/>
        </a:p>
      </dgm:t>
    </dgm:pt>
    <dgm:pt modelId="{F85F3DE7-EC84-C947-B879-C1CB485CEC55}" type="sibTrans" cxnId="{C32BEBD6-7C2E-424E-B655-C63D8CBB1147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1F3A112C-D719-714F-82EB-3692B665F43A}" type="pres">
      <dgm:prSet presAssocID="{D222575B-16C5-FD48-A905-FE4D03A061F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CE198D-9280-7948-AEDA-CCB5185BF830}" type="pres">
      <dgm:prSet presAssocID="{F85F3DE7-EC84-C947-B879-C1CB485CEC55}" presName="spacer" presStyleCnt="0"/>
      <dgm:spPr/>
    </dgm:pt>
    <dgm:pt modelId="{94D37F84-D65E-234F-BE33-2891FF9C22CF}" type="pres">
      <dgm:prSet presAssocID="{56F3607B-30D1-404D-9456-4248A6024AB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181DDCEF-3B66-BF4F-8747-10D17811A2F0}" srcId="{EB84BE43-3935-BF4E-851C-52F263B9BD37}" destId="{56F3607B-30D1-404D-9456-4248A6024AB4}" srcOrd="5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C32BEBD6-7C2E-424E-B655-C63D8CBB1147}" srcId="{EB84BE43-3935-BF4E-851C-52F263B9BD37}" destId="{D222575B-16C5-FD48-A905-FE4D03A061FE}" srcOrd="4" destOrd="0" parTransId="{E1F53924-132C-1545-A4CE-C733AAC54B47}" sibTransId="{F85F3DE7-EC84-C947-B879-C1CB485CEC55}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A41C7A1E-2AAD-5543-A71E-6B5CBD7D609B}" type="presOf" srcId="{D222575B-16C5-FD48-A905-FE4D03A061FE}" destId="{1F3A112C-D719-714F-82EB-3692B665F43A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B0F20E09-48AA-B346-93CF-B6AB7E7D198F}" type="presParOf" srcId="{41430437-EB77-3540-8E09-3FF329F12A4F}" destId="{1F3A112C-D719-714F-82EB-3692B665F43A}" srcOrd="8" destOrd="0" presId="urn:microsoft.com/office/officeart/2005/8/layout/vList2"/>
    <dgm:cxn modelId="{EC812A24-80C5-2D4E-8DDD-0AA482F2BD7A}" type="presParOf" srcId="{41430437-EB77-3540-8E09-3FF329F12A4F}" destId="{FCCE198D-9280-7948-AEDA-CCB5185BF830}" srcOrd="9" destOrd="0" presId="urn:microsoft.com/office/officeart/2005/8/layout/vList2"/>
    <dgm:cxn modelId="{6F8A7795-0C5E-B74C-83D5-62149031F6EB}" type="presParOf" srcId="{41430437-EB77-3540-8E09-3FF329F12A4F}" destId="{94D37F84-D65E-234F-BE33-2891FF9C22C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Zakończenie postępowania egzekucyjnego.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Zaznaczenie wyniku na tytule wykonawczym.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Zwrot tytułu wykonawczego / zatrzymanie w aktach. 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Rozstrzygnięcie o kosztach.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1303C96A-CD98-8D46-A6E6-486E5CE3C3E4}">
      <dgm:prSet/>
      <dgm:spPr/>
      <dgm:t>
        <a:bodyPr/>
        <a:lstStyle/>
        <a:p>
          <a:r>
            <a:rPr lang="pl-PL" b="0" i="0" u="none" dirty="0"/>
            <a:t>Odnotowanie wyniku egzekucji w systemie teleinformatycznym.</a:t>
          </a:r>
          <a:endParaRPr lang="pl-PL" dirty="0"/>
        </a:p>
      </dgm:t>
    </dgm:pt>
    <dgm:pt modelId="{E0AC4D47-4A22-134E-ACE0-678AE1CEE564}" type="parTrans" cxnId="{1172B553-CFFE-F54E-9EA1-7D6C7CEDF31F}">
      <dgm:prSet/>
      <dgm:spPr/>
      <dgm:t>
        <a:bodyPr/>
        <a:lstStyle/>
        <a:p>
          <a:endParaRPr lang="pl-PL"/>
        </a:p>
      </dgm:t>
    </dgm:pt>
    <dgm:pt modelId="{725510AF-A893-5549-A469-12410A138674}" type="sibTrans" cxnId="{1172B553-CFFE-F54E-9EA1-7D6C7CEDF31F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65704C91-A989-1D4E-9062-1C2E955DF063}" type="pres">
      <dgm:prSet presAssocID="{1303C96A-CD98-8D46-A6E6-486E5CE3C3E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10FA9F-94B6-F042-A73C-A97C3B3E7857}" type="pres">
      <dgm:prSet presAssocID="{725510AF-A893-5549-A469-12410A138674}" presName="spacer" presStyleCnt="0"/>
      <dgm:spPr/>
    </dgm:pt>
    <dgm:pt modelId="{03E2468E-FF5D-0743-A06B-19B9C8F27A67}" type="pres">
      <dgm:prSet presAssocID="{A54F702D-BEA5-D541-9951-7EFACC611E3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1172B553-CFFE-F54E-9EA1-7D6C7CEDF31F}" srcId="{EB84BE43-3935-BF4E-851C-52F263B9BD37}" destId="{1303C96A-CD98-8D46-A6E6-486E5CE3C3E4}" srcOrd="3" destOrd="0" parTransId="{E0AC4D47-4A22-134E-ACE0-678AE1CEE564}" sibTransId="{725510AF-A893-5549-A469-12410A138674}"/>
    <dgm:cxn modelId="{BF6E0540-8AE3-8E4E-882C-4B8165456AFD}" type="presOf" srcId="{1303C96A-CD98-8D46-A6E6-486E5CE3C3E4}" destId="{65704C91-A989-1D4E-9062-1C2E955DF063}" srcOrd="0" destOrd="0" presId="urn:microsoft.com/office/officeart/2005/8/layout/vList2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48C1AA74-F9C1-BF4A-9215-55ECCACFCA39}" srcId="{EB84BE43-3935-BF4E-851C-52F263B9BD37}" destId="{A54F702D-BEA5-D541-9951-7EFACC611E3A}" srcOrd="4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7E598E72-E2A8-0A47-B33C-AC2A13EDE708}" type="presParOf" srcId="{41430437-EB77-3540-8E09-3FF329F12A4F}" destId="{65704C91-A989-1D4E-9062-1C2E955DF063}" srcOrd="6" destOrd="0" presId="urn:microsoft.com/office/officeart/2005/8/layout/vList2"/>
    <dgm:cxn modelId="{AB0DE466-4307-A140-AB89-68EE1BC6C2F1}" type="presParOf" srcId="{41430437-EB77-3540-8E09-3FF329F12A4F}" destId="{0010FA9F-94B6-F042-A73C-A97C3B3E7857}" srcOrd="7" destOrd="0" presId="urn:microsoft.com/office/officeart/2005/8/layout/vList2"/>
    <dgm:cxn modelId="{30E1B5D4-29A1-3047-A307-EBC13AC46F3F}" type="presParOf" srcId="{41430437-EB77-3540-8E09-3FF329F12A4F}" destId="{03E2468E-FF5D-0743-A06B-19B9C8F27A6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5943DB6-10A6-824F-A7D0-185266093D09}">
      <dgm:prSet/>
      <dgm:spPr/>
      <dgm:t>
        <a:bodyPr anchor="ctr"/>
        <a:lstStyle/>
        <a:p>
          <a:r>
            <a:rPr lang="pl-PL" b="0" i="0" u="none" dirty="0"/>
            <a:t>Egzekucja z ułamkowej części nieruchomości.</a:t>
          </a:r>
          <a:endParaRPr lang="pl-PL" dirty="0"/>
        </a:p>
      </dgm:t>
    </dgm:pt>
    <dgm:pt modelId="{3404EB6E-2756-8242-B83A-5CD6167F9E58}" type="parTrans" cxnId="{42AFC662-9B48-B941-8A0C-6CEEBDD2B689}">
      <dgm:prSet/>
      <dgm:spPr/>
      <dgm:t>
        <a:bodyPr/>
        <a:lstStyle/>
        <a:p>
          <a:endParaRPr lang="pl-PL"/>
        </a:p>
      </dgm:t>
    </dgm:pt>
    <dgm:pt modelId="{2D0EFB46-E949-5C43-9501-6D95F7FB3FB5}" type="sibTrans" cxnId="{42AFC662-9B48-B941-8A0C-6CEEBDD2B689}">
      <dgm:prSet/>
      <dgm:spPr/>
      <dgm:t>
        <a:bodyPr/>
        <a:lstStyle/>
        <a:p>
          <a:endParaRPr lang="pl-PL"/>
        </a:p>
      </dgm:t>
    </dgm:pt>
    <dgm:pt modelId="{12AC2CA4-CB90-DE44-B028-98595836345B}">
      <dgm:prSet/>
      <dgm:spPr/>
      <dgm:t>
        <a:bodyPr/>
        <a:lstStyle/>
        <a:p>
          <a:r>
            <a:rPr lang="pl-PL" b="0" i="0" u="none" dirty="0"/>
            <a:t>Egzekucja przez zarząd nad przedsiębiorstwem.</a:t>
          </a:r>
          <a:endParaRPr lang="pl-PL" dirty="0"/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1AAFA206-24BA-4441-9B7F-5BFE3C3BEEFF}">
      <dgm:prSet/>
      <dgm:spPr/>
      <dgm:t>
        <a:bodyPr/>
        <a:lstStyle/>
        <a:p>
          <a:r>
            <a:rPr lang="pl-PL" b="0" i="0" u="none" dirty="0"/>
            <a:t>Zawieszenie postępowania egzekucyjnego.</a:t>
          </a:r>
          <a:endParaRPr lang="pl-PL" dirty="0"/>
        </a:p>
      </dgm:t>
    </dgm:pt>
    <dgm:pt modelId="{0B52DADB-1E10-6746-AA7F-4077BEE8EBED}" type="parTrans" cxnId="{22452BAE-45E0-9A40-B4AE-59204748B2CE}">
      <dgm:prSet/>
      <dgm:spPr/>
      <dgm:t>
        <a:bodyPr/>
        <a:lstStyle/>
        <a:p>
          <a:endParaRPr lang="pl-PL"/>
        </a:p>
      </dgm:t>
    </dgm:pt>
    <dgm:pt modelId="{2026571B-0247-5344-A646-C9BC3AAEC6E2}" type="sibTrans" cxnId="{22452BAE-45E0-9A40-B4AE-59204748B2CE}">
      <dgm:prSet/>
      <dgm:spPr/>
      <dgm:t>
        <a:bodyPr/>
        <a:lstStyle/>
        <a:p>
          <a:endParaRPr lang="pl-PL"/>
        </a:p>
      </dgm:t>
    </dgm:pt>
    <dgm:pt modelId="{9D5C99D6-FDE5-B749-87F7-5E9E0B048CD8}">
      <dgm:prSet/>
      <dgm:spPr/>
      <dgm:t>
        <a:bodyPr/>
        <a:lstStyle/>
        <a:p>
          <a:r>
            <a:rPr lang="pl-PL" b="0" i="0" u="none" dirty="0"/>
            <a:t>Umorzenie postępowania egzekucyjnego</a:t>
          </a:r>
          <a:r>
            <a:rPr lang="pl-PL" dirty="0"/>
            <a:t>.</a:t>
          </a:r>
        </a:p>
      </dgm:t>
    </dgm:pt>
    <dgm:pt modelId="{40C9C1CA-6890-F648-BEF3-B52A8DB252EB}" type="parTrans" cxnId="{310DCA34-FFB3-A74E-AF4E-51529B4B9F50}">
      <dgm:prSet/>
      <dgm:spPr/>
      <dgm:t>
        <a:bodyPr/>
        <a:lstStyle/>
        <a:p>
          <a:endParaRPr lang="pl-PL"/>
        </a:p>
      </dgm:t>
    </dgm:pt>
    <dgm:pt modelId="{0381B9C1-05C4-C940-82AA-F4D6BDC965CA}" type="sibTrans" cxnId="{310DCA34-FFB3-A74E-AF4E-51529B4B9F50}">
      <dgm:prSet/>
      <dgm:spPr/>
      <dgm:t>
        <a:bodyPr/>
        <a:lstStyle/>
        <a:p>
          <a:endParaRPr lang="pl-PL"/>
        </a:p>
      </dgm:t>
    </dgm:pt>
    <dgm:pt modelId="{54324031-3A90-A44C-BD6E-16D11D197309}">
      <dgm:prSet/>
      <dgm:spPr/>
      <dgm:t>
        <a:bodyPr anchor="ctr"/>
        <a:lstStyle/>
        <a:p>
          <a:r>
            <a:rPr lang="pl-PL" b="0" i="0" u="none" dirty="0"/>
            <a:t>Uproszczona egzekucja z nieruchomości.</a:t>
          </a:r>
          <a:endParaRPr lang="pl-PL" dirty="0"/>
        </a:p>
      </dgm:t>
    </dgm:pt>
    <dgm:pt modelId="{2359728A-F564-3140-8AA7-35D485E68E9A}" type="parTrans" cxnId="{0CE63FDE-9663-9942-B542-9BF87336DEA3}">
      <dgm:prSet/>
      <dgm:spPr/>
      <dgm:t>
        <a:bodyPr/>
        <a:lstStyle/>
        <a:p>
          <a:endParaRPr lang="pl-PL"/>
        </a:p>
      </dgm:t>
    </dgm:pt>
    <dgm:pt modelId="{90446122-BDFA-C242-AD9C-9D0ECFF73BEE}" type="sibTrans" cxnId="{0CE63FDE-9663-9942-B542-9BF87336DEA3}">
      <dgm:prSet/>
      <dgm:spPr/>
      <dgm:t>
        <a:bodyPr/>
        <a:lstStyle/>
        <a:p>
          <a:endParaRPr lang="pl-PL"/>
        </a:p>
      </dgm:t>
    </dgm:pt>
    <dgm:pt modelId="{B135F66B-9F1C-3441-960E-2C66AD491B4B}">
      <dgm:prSet/>
      <dgm:spPr/>
      <dgm:t>
        <a:bodyPr/>
        <a:lstStyle/>
        <a:p>
          <a:r>
            <a:rPr lang="pl-PL" b="0" i="0" u="none"/>
            <a:t>Zakończenie postępowania egzekucyjnego.</a:t>
          </a:r>
          <a:endParaRPr lang="pl-PL" dirty="0"/>
        </a:p>
      </dgm:t>
    </dgm:pt>
    <dgm:pt modelId="{4A963DB0-A772-484C-B8B2-ECAEEE556741}" type="parTrans" cxnId="{4273D3A1-C842-9741-ADF6-FBEF7ACF5659}">
      <dgm:prSet/>
      <dgm:spPr/>
      <dgm:t>
        <a:bodyPr/>
        <a:lstStyle/>
        <a:p>
          <a:endParaRPr lang="pl-PL"/>
        </a:p>
      </dgm:t>
    </dgm:pt>
    <dgm:pt modelId="{B449F870-2443-604D-8843-06D11C3CC69C}" type="sibTrans" cxnId="{4273D3A1-C842-9741-ADF6-FBEF7ACF5659}">
      <dgm:prSet/>
      <dgm:spPr/>
      <dgm:t>
        <a:bodyPr/>
        <a:lstStyle/>
        <a:p>
          <a:endParaRPr lang="pl-PL"/>
        </a:p>
      </dgm:t>
    </dgm:pt>
    <dgm:pt modelId="{01BEF8B9-0919-A143-8460-0E45B9966374}">
      <dgm:prSet/>
      <dgm:spPr/>
      <dgm:t>
        <a:bodyPr/>
        <a:lstStyle/>
        <a:p>
          <a:r>
            <a:rPr lang="pl-PL" b="0" i="0" u="none" dirty="0"/>
            <a:t>Egzekucja przez zarząd nad gospodarstwem rolnym dłużnika.</a:t>
          </a:r>
          <a:endParaRPr lang="pl-PL" dirty="0"/>
        </a:p>
      </dgm:t>
    </dgm:pt>
    <dgm:pt modelId="{3F62A26E-C8C4-B04F-BC18-FF37156F83EB}" type="parTrans" cxnId="{A1154BFF-D871-C54A-97AE-645538DADE49}">
      <dgm:prSet/>
      <dgm:spPr/>
      <dgm:t>
        <a:bodyPr/>
        <a:lstStyle/>
        <a:p>
          <a:endParaRPr lang="pl-PL"/>
        </a:p>
      </dgm:t>
    </dgm:pt>
    <dgm:pt modelId="{2290334A-8D8F-6141-BA3D-D1A909AAA1F7}" type="sibTrans" cxnId="{A1154BFF-D871-C54A-97AE-645538DADE49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B6E5DB4-2D7F-9A42-8D5A-8DBAD0B5EAC1}" type="pres">
      <dgm:prSet presAssocID="{54324031-3A90-A44C-BD6E-16D11D197309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FDC3F2-FFFC-7C4D-A007-AC0849AC7D11}" type="pres">
      <dgm:prSet presAssocID="{90446122-BDFA-C242-AD9C-9D0ECFF73BEE}" presName="spacer" presStyleCnt="0"/>
      <dgm:spPr/>
    </dgm:pt>
    <dgm:pt modelId="{D32ED74E-85F0-7243-88ED-B84E224ABDAA}" type="pres">
      <dgm:prSet presAssocID="{B5943DB6-10A6-824F-A7D0-185266093D0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5BFF92-7E1B-8E47-90B8-013F43851BDD}" type="pres">
      <dgm:prSet presAssocID="{2D0EFB46-E949-5C43-9501-6D95F7FB3FB5}" presName="spacer" presStyleCnt="0"/>
      <dgm:spPr/>
    </dgm:pt>
    <dgm:pt modelId="{AD4F81F0-F509-3E4D-BF1C-7F663708C567}" type="pres">
      <dgm:prSet presAssocID="{12AC2CA4-CB90-DE44-B028-98595836345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00196A-9081-044E-B53E-B50976DB17D7}" type="pres">
      <dgm:prSet presAssocID="{DB955EB0-63DB-404B-9204-FB975BEE50ED}" presName="spacer" presStyleCnt="0"/>
      <dgm:spPr/>
    </dgm:pt>
    <dgm:pt modelId="{E0E17470-3159-C44D-A8F4-794238165F71}" type="pres">
      <dgm:prSet presAssocID="{01BEF8B9-0919-A143-8460-0E45B9966374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929634-2B0A-D44C-8903-711F2ED7C1EF}" type="pres">
      <dgm:prSet presAssocID="{2290334A-8D8F-6141-BA3D-D1A909AAA1F7}" presName="spacer" presStyleCnt="0"/>
      <dgm:spPr/>
    </dgm:pt>
    <dgm:pt modelId="{CF80E047-0DD7-2346-98FB-6E059C1F0C1D}" type="pres">
      <dgm:prSet presAssocID="{1AAFA206-24BA-4441-9B7F-5BFE3C3BEEF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E0F7F8-35EC-814E-A11D-2AE4FA25A542}" type="pres">
      <dgm:prSet presAssocID="{2026571B-0247-5344-A646-C9BC3AAEC6E2}" presName="spacer" presStyleCnt="0"/>
      <dgm:spPr/>
    </dgm:pt>
    <dgm:pt modelId="{F8312BB1-487C-0A44-A544-00259284973B}" type="pres">
      <dgm:prSet presAssocID="{9D5C99D6-FDE5-B749-87F7-5E9E0B048CD8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044595-17E2-2A42-9FC4-4118243EFB68}" type="pres">
      <dgm:prSet presAssocID="{0381B9C1-05C4-C940-82AA-F4D6BDC965CA}" presName="spacer" presStyleCnt="0"/>
      <dgm:spPr/>
    </dgm:pt>
    <dgm:pt modelId="{22F75E63-EBEE-B749-80E0-9BD843E4D83C}" type="pres">
      <dgm:prSet presAssocID="{B135F66B-9F1C-3441-960E-2C66AD491B4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2AFC662-9B48-B941-8A0C-6CEEBDD2B689}" srcId="{EB84BE43-3935-BF4E-851C-52F263B9BD37}" destId="{B5943DB6-10A6-824F-A7D0-185266093D09}" srcOrd="1" destOrd="0" parTransId="{3404EB6E-2756-8242-B83A-5CD6167F9E58}" sibTransId="{2D0EFB46-E949-5C43-9501-6D95F7FB3FB5}"/>
    <dgm:cxn modelId="{4FD3E1F4-570B-C742-B05A-15A008DE87AD}" type="presOf" srcId="{12AC2CA4-CB90-DE44-B028-98595836345B}" destId="{AD4F81F0-F509-3E4D-BF1C-7F663708C567}" srcOrd="0" destOrd="0" presId="urn:microsoft.com/office/officeart/2005/8/layout/vList2"/>
    <dgm:cxn modelId="{22452BAE-45E0-9A40-B4AE-59204748B2CE}" srcId="{EB84BE43-3935-BF4E-851C-52F263B9BD37}" destId="{1AAFA206-24BA-4441-9B7F-5BFE3C3BEEFF}" srcOrd="4" destOrd="0" parTransId="{0B52DADB-1E10-6746-AA7F-4077BEE8EBED}" sibTransId="{2026571B-0247-5344-A646-C9BC3AAEC6E2}"/>
    <dgm:cxn modelId="{E529DF12-6BA2-254B-9D1D-619521AFAE2C}" type="presOf" srcId="{B5943DB6-10A6-824F-A7D0-185266093D09}" destId="{D32ED74E-85F0-7243-88ED-B84E224ABDAA}" srcOrd="0" destOrd="0" presId="urn:microsoft.com/office/officeart/2005/8/layout/vList2"/>
    <dgm:cxn modelId="{ACC0416A-2F6A-8E43-A744-8B672C93A52E}" type="presOf" srcId="{B135F66B-9F1C-3441-960E-2C66AD491B4B}" destId="{22F75E63-EBEE-B749-80E0-9BD843E4D83C}" srcOrd="0" destOrd="0" presId="urn:microsoft.com/office/officeart/2005/8/layout/vList2"/>
    <dgm:cxn modelId="{06ABC41B-2FA9-CC48-A904-4684EE0F5E1B}" type="presOf" srcId="{1AAFA206-24BA-4441-9B7F-5BFE3C3BEEFF}" destId="{CF80E047-0DD7-2346-98FB-6E059C1F0C1D}" srcOrd="0" destOrd="0" presId="urn:microsoft.com/office/officeart/2005/8/layout/vList2"/>
    <dgm:cxn modelId="{4273D3A1-C842-9741-ADF6-FBEF7ACF5659}" srcId="{EB84BE43-3935-BF4E-851C-52F263B9BD37}" destId="{B135F66B-9F1C-3441-960E-2C66AD491B4B}" srcOrd="6" destOrd="0" parTransId="{4A963DB0-A772-484C-B8B2-ECAEEE556741}" sibTransId="{B449F870-2443-604D-8843-06D11C3CC69C}"/>
    <dgm:cxn modelId="{147D7DE3-CA97-494D-9825-55C740CC3995}" srcId="{EB84BE43-3935-BF4E-851C-52F263B9BD37}" destId="{12AC2CA4-CB90-DE44-B028-98595836345B}" srcOrd="2" destOrd="0" parTransId="{9431A1E8-2029-8143-9964-6DEADE56AF81}" sibTransId="{DB955EB0-63DB-404B-9204-FB975BEE50ED}"/>
    <dgm:cxn modelId="{0CE63FDE-9663-9942-B542-9BF87336DEA3}" srcId="{EB84BE43-3935-BF4E-851C-52F263B9BD37}" destId="{54324031-3A90-A44C-BD6E-16D11D197309}" srcOrd="0" destOrd="0" parTransId="{2359728A-F564-3140-8AA7-35D485E68E9A}" sibTransId="{90446122-BDFA-C242-AD9C-9D0ECFF73BEE}"/>
    <dgm:cxn modelId="{A1154BFF-D871-C54A-97AE-645538DADE49}" srcId="{EB84BE43-3935-BF4E-851C-52F263B9BD37}" destId="{01BEF8B9-0919-A143-8460-0E45B9966374}" srcOrd="3" destOrd="0" parTransId="{3F62A26E-C8C4-B04F-BC18-FF37156F83EB}" sibTransId="{2290334A-8D8F-6141-BA3D-D1A909AAA1F7}"/>
    <dgm:cxn modelId="{B8066D35-F8CD-CA42-87D0-128D3AE28609}" type="presOf" srcId="{01BEF8B9-0919-A143-8460-0E45B9966374}" destId="{E0E17470-3159-C44D-A8F4-794238165F71}" srcOrd="0" destOrd="0" presId="urn:microsoft.com/office/officeart/2005/8/layout/vList2"/>
    <dgm:cxn modelId="{ED85E833-5788-7040-A750-78629755841B}" type="presOf" srcId="{9D5C99D6-FDE5-B749-87F7-5E9E0B048CD8}" destId="{F8312BB1-487C-0A44-A544-00259284973B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0DCA34-FFB3-A74E-AF4E-51529B4B9F50}" srcId="{EB84BE43-3935-BF4E-851C-52F263B9BD37}" destId="{9D5C99D6-FDE5-B749-87F7-5E9E0B048CD8}" srcOrd="5" destOrd="0" parTransId="{40C9C1CA-6890-F648-BEF3-B52A8DB252EB}" sibTransId="{0381B9C1-05C4-C940-82AA-F4D6BDC965CA}"/>
    <dgm:cxn modelId="{C55DC6B3-A11E-2341-9D22-0D8B0116FBA3}" type="presOf" srcId="{54324031-3A90-A44C-BD6E-16D11D197309}" destId="{8B6E5DB4-2D7F-9A42-8D5A-8DBAD0B5EAC1}" srcOrd="0" destOrd="0" presId="urn:microsoft.com/office/officeart/2005/8/layout/vList2"/>
    <dgm:cxn modelId="{4008EF8F-4441-0648-9349-2FB50E9465D3}" type="presParOf" srcId="{41430437-EB77-3540-8E09-3FF329F12A4F}" destId="{8B6E5DB4-2D7F-9A42-8D5A-8DBAD0B5EAC1}" srcOrd="0" destOrd="0" presId="urn:microsoft.com/office/officeart/2005/8/layout/vList2"/>
    <dgm:cxn modelId="{AD78B348-D60E-C648-9C69-43B08F4648C6}" type="presParOf" srcId="{41430437-EB77-3540-8E09-3FF329F12A4F}" destId="{A5FDC3F2-FFFC-7C4D-A007-AC0849AC7D11}" srcOrd="1" destOrd="0" presId="urn:microsoft.com/office/officeart/2005/8/layout/vList2"/>
    <dgm:cxn modelId="{C85EBF5B-93B3-0C4C-B02D-92A3F8740A10}" type="presParOf" srcId="{41430437-EB77-3540-8E09-3FF329F12A4F}" destId="{D32ED74E-85F0-7243-88ED-B84E224ABDAA}" srcOrd="2" destOrd="0" presId="urn:microsoft.com/office/officeart/2005/8/layout/vList2"/>
    <dgm:cxn modelId="{112EC200-4834-EE4D-B4FB-6EF5A6ED7C64}" type="presParOf" srcId="{41430437-EB77-3540-8E09-3FF329F12A4F}" destId="{FC5BFF92-7E1B-8E47-90B8-013F43851BDD}" srcOrd="3" destOrd="0" presId="urn:microsoft.com/office/officeart/2005/8/layout/vList2"/>
    <dgm:cxn modelId="{221C1ACF-A7CB-AC4F-94E2-E9FB5659AEA0}" type="presParOf" srcId="{41430437-EB77-3540-8E09-3FF329F12A4F}" destId="{AD4F81F0-F509-3E4D-BF1C-7F663708C567}" srcOrd="4" destOrd="0" presId="urn:microsoft.com/office/officeart/2005/8/layout/vList2"/>
    <dgm:cxn modelId="{0EFC2B42-3BAC-1D4D-9147-E7225A76D4C7}" type="presParOf" srcId="{41430437-EB77-3540-8E09-3FF329F12A4F}" destId="{DA00196A-9081-044E-B53E-B50976DB17D7}" srcOrd="5" destOrd="0" presId="urn:microsoft.com/office/officeart/2005/8/layout/vList2"/>
    <dgm:cxn modelId="{047B4BDC-E866-E84E-B579-B3BB598DE464}" type="presParOf" srcId="{41430437-EB77-3540-8E09-3FF329F12A4F}" destId="{E0E17470-3159-C44D-A8F4-794238165F71}" srcOrd="6" destOrd="0" presId="urn:microsoft.com/office/officeart/2005/8/layout/vList2"/>
    <dgm:cxn modelId="{4535F859-26C8-8344-8B88-2690773AE62C}" type="presParOf" srcId="{41430437-EB77-3540-8E09-3FF329F12A4F}" destId="{22929634-2B0A-D44C-8903-711F2ED7C1EF}" srcOrd="7" destOrd="0" presId="urn:microsoft.com/office/officeart/2005/8/layout/vList2"/>
    <dgm:cxn modelId="{244E7153-BA20-CF42-975F-07D300D45385}" type="presParOf" srcId="{41430437-EB77-3540-8E09-3FF329F12A4F}" destId="{CF80E047-0DD7-2346-98FB-6E059C1F0C1D}" srcOrd="8" destOrd="0" presId="urn:microsoft.com/office/officeart/2005/8/layout/vList2"/>
    <dgm:cxn modelId="{DAEF70E3-C147-234A-9571-E535E09B35F4}" type="presParOf" srcId="{41430437-EB77-3540-8E09-3FF329F12A4F}" destId="{D0E0F7F8-35EC-814E-A11D-2AE4FA25A542}" srcOrd="9" destOrd="0" presId="urn:microsoft.com/office/officeart/2005/8/layout/vList2"/>
    <dgm:cxn modelId="{7EED978C-ADCA-9647-8BD3-9D39AACB691D}" type="presParOf" srcId="{41430437-EB77-3540-8E09-3FF329F12A4F}" destId="{F8312BB1-487C-0A44-A544-00259284973B}" srcOrd="10" destOrd="0" presId="urn:microsoft.com/office/officeart/2005/8/layout/vList2"/>
    <dgm:cxn modelId="{BE5674AD-DA41-0F4A-A805-1AA777020B8A}" type="presParOf" srcId="{41430437-EB77-3540-8E09-3FF329F12A4F}" destId="{02044595-17E2-2A42-9FC4-4118243EFB68}" srcOrd="11" destOrd="0" presId="urn:microsoft.com/office/officeart/2005/8/layout/vList2"/>
    <dgm:cxn modelId="{1A53F549-57EE-A448-BF78-B6ADC1E2A72E}" type="presParOf" srcId="{41430437-EB77-3540-8E09-3FF329F12A4F}" destId="{22F75E63-EBEE-B749-80E0-9BD843E4D83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5943DB6-10A6-824F-A7D0-185266093D09}">
      <dgm:prSet/>
      <dgm:spPr>
        <a:solidFill>
          <a:schemeClr val="accent2"/>
        </a:solidFill>
      </dgm:spPr>
      <dgm:t>
        <a:bodyPr anchor="ctr"/>
        <a:lstStyle/>
        <a:p>
          <a:pPr algn="ctr"/>
          <a:r>
            <a:rPr lang="pl-PL" dirty="0"/>
            <a:t>Zastrzeżenie ograniczenia egzekucji ( 839 319,778 783).</a:t>
          </a:r>
        </a:p>
      </dgm:t>
    </dgm:pt>
    <dgm:pt modelId="{3404EB6E-2756-8242-B83A-5CD6167F9E58}" type="parTrans" cxnId="{42AFC662-9B48-B941-8A0C-6CEEBDD2B689}">
      <dgm:prSet/>
      <dgm:spPr/>
      <dgm:t>
        <a:bodyPr/>
        <a:lstStyle/>
        <a:p>
          <a:endParaRPr lang="pl-PL"/>
        </a:p>
      </dgm:t>
    </dgm:pt>
    <dgm:pt modelId="{2D0EFB46-E949-5C43-9501-6D95F7FB3FB5}" type="sibTrans" cxnId="{42AFC662-9B48-B941-8A0C-6CEEBDD2B689}">
      <dgm:prSet/>
      <dgm:spPr/>
      <dgm:t>
        <a:bodyPr/>
        <a:lstStyle/>
        <a:p>
          <a:endParaRPr lang="pl-PL"/>
        </a:p>
      </dgm:t>
    </dgm:pt>
    <dgm:pt modelId="{0ECECAC6-0B49-FF44-8A35-95D2197C556C}">
      <dgm:prSet/>
      <dgm:spPr/>
      <dgm:t>
        <a:bodyPr/>
        <a:lstStyle/>
        <a:p>
          <a:r>
            <a:rPr lang="pl-PL" b="0" i="0" u="none" dirty="0"/>
            <a:t>"ograniczeń egzekucji" w rozumieniu Działu V, tj. </a:t>
          </a:r>
          <a:r>
            <a:rPr lang="pl-PL" b="0" i="0" u="none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art. 829–839</a:t>
          </a:r>
          <a:r>
            <a:rPr lang="pl-PL" b="0" i="0" u="none" dirty="0"/>
            <a:t> KPC  (art. </a:t>
          </a:r>
          <a:r>
            <a:rPr lang="pl-PL" b="0" i="0" u="none" dirty="0" smtClean="0"/>
            <a:t>829KPC</a:t>
          </a:r>
          <a:r>
            <a:rPr lang="pl-PL" b="0" i="0" u="none" dirty="0"/>
            <a:t>)</a:t>
          </a:r>
          <a:endParaRPr lang="pl-PL" dirty="0"/>
        </a:p>
      </dgm:t>
    </dgm:pt>
    <dgm:pt modelId="{5A6ECBFB-0AB6-DD4F-BD4B-5B757CE904E9}" type="sibTrans" cxnId="{F9EE5E32-D7F8-624C-91D0-9F448F048157}">
      <dgm:prSet/>
      <dgm:spPr/>
      <dgm:t>
        <a:bodyPr/>
        <a:lstStyle/>
        <a:p>
          <a:endParaRPr lang="pl-PL"/>
        </a:p>
      </dgm:t>
    </dgm:pt>
    <dgm:pt modelId="{9F68F147-D620-9B48-8A66-7D4B3A405FAF}" type="parTrans" cxnId="{F9EE5E32-D7F8-624C-91D0-9F448F048157}">
      <dgm:prSet/>
      <dgm:spPr/>
      <dgm:t>
        <a:bodyPr/>
        <a:lstStyle/>
        <a:p>
          <a:endParaRPr lang="pl-PL"/>
        </a:p>
      </dgm:t>
    </dgm:pt>
    <dgm:pt modelId="{E7823BDC-7B3C-A74B-8957-C4DF0D3CC0AB}">
      <dgm:prSet/>
      <dgm:spPr/>
      <dgm:t>
        <a:bodyPr/>
        <a:lstStyle/>
        <a:p>
          <a:r>
            <a:rPr lang="pl-PL" dirty="0"/>
            <a:t>Ograniczona odpowiedzialność pozwanego art. 319 KPC</a:t>
          </a:r>
        </a:p>
      </dgm:t>
    </dgm:pt>
    <dgm:pt modelId="{EA20CDE9-2985-2C4A-B4B6-60AF2EB9D27D}" type="parTrans" cxnId="{D796849E-6226-AA49-9C0E-92E867FD448E}">
      <dgm:prSet/>
      <dgm:spPr/>
      <dgm:t>
        <a:bodyPr/>
        <a:lstStyle/>
        <a:p>
          <a:endParaRPr lang="pl-PL"/>
        </a:p>
      </dgm:t>
    </dgm:pt>
    <dgm:pt modelId="{9E6AAD48-BA49-DA48-8907-B89B291494AC}" type="sibTrans" cxnId="{D796849E-6226-AA49-9C0E-92E867FD448E}">
      <dgm:prSet/>
      <dgm:spPr/>
      <dgm:t>
        <a:bodyPr/>
        <a:lstStyle/>
        <a:p>
          <a:endParaRPr lang="pl-PL"/>
        </a:p>
      </dgm:t>
    </dgm:pt>
    <dgm:pt modelId="{D11E122B-CCF1-7346-B19E-50B4011847E4}">
      <dgm:prSet/>
      <dgm:spPr/>
      <dgm:t>
        <a:bodyPr/>
        <a:lstStyle/>
        <a:p>
          <a:r>
            <a:rPr lang="pl-PL" dirty="0"/>
            <a:t>Ograniczenie egzekucji przeciwko spółce cywilnej</a:t>
          </a:r>
        </a:p>
      </dgm:t>
    </dgm:pt>
    <dgm:pt modelId="{0A1A77B2-8275-EC4C-AA39-8C5122A0CA90}" type="parTrans" cxnId="{E5916D71-DEAB-074B-BA8A-F7E473687343}">
      <dgm:prSet/>
      <dgm:spPr/>
      <dgm:t>
        <a:bodyPr/>
        <a:lstStyle/>
        <a:p>
          <a:endParaRPr lang="pl-PL"/>
        </a:p>
      </dgm:t>
    </dgm:pt>
    <dgm:pt modelId="{FDA8CFD6-6CD8-5B44-9CF6-4C649141C530}" type="sibTrans" cxnId="{E5916D71-DEAB-074B-BA8A-F7E473687343}">
      <dgm:prSet/>
      <dgm:spPr/>
      <dgm:t>
        <a:bodyPr/>
        <a:lstStyle/>
        <a:p>
          <a:endParaRPr lang="pl-PL"/>
        </a:p>
      </dgm:t>
    </dgm:pt>
    <dgm:pt modelId="{C586CE5A-8770-6A46-BB09-4515614231D6}">
      <dgm:prSet/>
      <dgm:spPr/>
      <dgm:t>
        <a:bodyPr/>
        <a:lstStyle/>
        <a:p>
          <a:r>
            <a:rPr lang="pl-PL" dirty="0"/>
            <a:t>Ograniczenie co do treści klauzuli wykonalności </a:t>
          </a:r>
        </a:p>
      </dgm:t>
    </dgm:pt>
    <dgm:pt modelId="{AFA8F3FA-4228-0C4A-A234-15EF2D97A332}" type="parTrans" cxnId="{DAB2933A-0F30-654F-8FA9-7FC71B0E7318}">
      <dgm:prSet/>
      <dgm:spPr/>
      <dgm:t>
        <a:bodyPr/>
        <a:lstStyle/>
        <a:p>
          <a:endParaRPr lang="pl-PL"/>
        </a:p>
      </dgm:t>
    </dgm:pt>
    <dgm:pt modelId="{93F9AE5C-46E5-6B41-846E-217500E05DD0}" type="sibTrans" cxnId="{DAB2933A-0F30-654F-8FA9-7FC71B0E7318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32ED74E-85F0-7243-88ED-B84E224ABDAA}" type="pres">
      <dgm:prSet presAssocID="{B5943DB6-10A6-824F-A7D0-185266093D0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2B565F2-E3A4-904E-B21E-F097A928BDF8}" type="pres">
      <dgm:prSet presAssocID="{2D0EFB46-E949-5C43-9501-6D95F7FB3FB5}" presName="spacer" presStyleCnt="0"/>
      <dgm:spPr/>
    </dgm:pt>
    <dgm:pt modelId="{F727E174-E753-3841-92CA-4F7804510335}" type="pres">
      <dgm:prSet presAssocID="{0ECECAC6-0B49-FF44-8A35-95D2197C556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66E25B-2AB0-7245-BFC1-F1E62B14DD33}" type="pres">
      <dgm:prSet presAssocID="{5A6ECBFB-0AB6-DD4F-BD4B-5B757CE904E9}" presName="spacer" presStyleCnt="0"/>
      <dgm:spPr/>
    </dgm:pt>
    <dgm:pt modelId="{FEFC9D8C-8623-834E-B900-28B7B41644F2}" type="pres">
      <dgm:prSet presAssocID="{E7823BDC-7B3C-A74B-8957-C4DF0D3CC0A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864D254-98E5-5C44-B01C-41D095164224}" type="pres">
      <dgm:prSet presAssocID="{9E6AAD48-BA49-DA48-8907-B89B291494AC}" presName="spacer" presStyleCnt="0"/>
      <dgm:spPr/>
    </dgm:pt>
    <dgm:pt modelId="{D55E1CF0-61F7-3742-B721-BA030B1BE65D}" type="pres">
      <dgm:prSet presAssocID="{D11E122B-CCF1-7346-B19E-50B4011847E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035AAC-E96B-AF41-9EA9-B6D4B9C80E58}" type="pres">
      <dgm:prSet presAssocID="{FDA8CFD6-6CD8-5B44-9CF6-4C649141C530}" presName="spacer" presStyleCnt="0"/>
      <dgm:spPr/>
    </dgm:pt>
    <dgm:pt modelId="{1294D553-93DD-C547-8C34-DEDE7DF26F71}" type="pres">
      <dgm:prSet presAssocID="{C586CE5A-8770-6A46-BB09-4515614231D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2AFC662-9B48-B941-8A0C-6CEEBDD2B689}" srcId="{EB84BE43-3935-BF4E-851C-52F263B9BD37}" destId="{B5943DB6-10A6-824F-A7D0-185266093D09}" srcOrd="0" destOrd="0" parTransId="{3404EB6E-2756-8242-B83A-5CD6167F9E58}" sibTransId="{2D0EFB46-E949-5C43-9501-6D95F7FB3FB5}"/>
    <dgm:cxn modelId="{35EEDEE1-11A1-724E-972D-B92E75CA2387}" type="presOf" srcId="{C586CE5A-8770-6A46-BB09-4515614231D6}" destId="{1294D553-93DD-C547-8C34-DEDE7DF26F71}" srcOrd="0" destOrd="0" presId="urn:microsoft.com/office/officeart/2005/8/layout/vList2"/>
    <dgm:cxn modelId="{28DDCCCB-E9B8-D346-941A-E4E21C2BD1A8}" type="presOf" srcId="{0ECECAC6-0B49-FF44-8A35-95D2197C556C}" destId="{F727E174-E753-3841-92CA-4F7804510335}" srcOrd="0" destOrd="0" presId="urn:microsoft.com/office/officeart/2005/8/layout/vList2"/>
    <dgm:cxn modelId="{E5916D71-DEAB-074B-BA8A-F7E473687343}" srcId="{EB84BE43-3935-BF4E-851C-52F263B9BD37}" destId="{D11E122B-CCF1-7346-B19E-50B4011847E4}" srcOrd="3" destOrd="0" parTransId="{0A1A77B2-8275-EC4C-AA39-8C5122A0CA90}" sibTransId="{FDA8CFD6-6CD8-5B44-9CF6-4C649141C530}"/>
    <dgm:cxn modelId="{D796849E-6226-AA49-9C0E-92E867FD448E}" srcId="{EB84BE43-3935-BF4E-851C-52F263B9BD37}" destId="{E7823BDC-7B3C-A74B-8957-C4DF0D3CC0AB}" srcOrd="2" destOrd="0" parTransId="{EA20CDE9-2985-2C4A-B4B6-60AF2EB9D27D}" sibTransId="{9E6AAD48-BA49-DA48-8907-B89B291494AC}"/>
    <dgm:cxn modelId="{DAB2933A-0F30-654F-8FA9-7FC71B0E7318}" srcId="{EB84BE43-3935-BF4E-851C-52F263B9BD37}" destId="{C586CE5A-8770-6A46-BB09-4515614231D6}" srcOrd="4" destOrd="0" parTransId="{AFA8F3FA-4228-0C4A-A234-15EF2D97A332}" sibTransId="{93F9AE5C-46E5-6B41-846E-217500E05DD0}"/>
    <dgm:cxn modelId="{3A974A49-2196-AA4B-B126-0E20B0B89C89}" type="presOf" srcId="{B5943DB6-10A6-824F-A7D0-185266093D09}" destId="{D32ED74E-85F0-7243-88ED-B84E224ABDAA}" srcOrd="0" destOrd="0" presId="urn:microsoft.com/office/officeart/2005/8/layout/vList2"/>
    <dgm:cxn modelId="{F9EE5E32-D7F8-624C-91D0-9F448F048157}" srcId="{EB84BE43-3935-BF4E-851C-52F263B9BD37}" destId="{0ECECAC6-0B49-FF44-8A35-95D2197C556C}" srcOrd="1" destOrd="0" parTransId="{9F68F147-D620-9B48-8A66-7D4B3A405FAF}" sibTransId="{5A6ECBFB-0AB6-DD4F-BD4B-5B757CE904E9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94DEE234-D364-ED42-BF3C-743A7DF9B7E0}" type="presOf" srcId="{E7823BDC-7B3C-A74B-8957-C4DF0D3CC0AB}" destId="{FEFC9D8C-8623-834E-B900-28B7B41644F2}" srcOrd="0" destOrd="0" presId="urn:microsoft.com/office/officeart/2005/8/layout/vList2"/>
    <dgm:cxn modelId="{80714B48-426F-B640-B5D9-80E7594A0649}" type="presOf" srcId="{D11E122B-CCF1-7346-B19E-50B4011847E4}" destId="{D55E1CF0-61F7-3742-B721-BA030B1BE65D}" srcOrd="0" destOrd="0" presId="urn:microsoft.com/office/officeart/2005/8/layout/vList2"/>
    <dgm:cxn modelId="{7081ECCC-1559-A24B-99B4-9A166596BC1B}" type="presParOf" srcId="{41430437-EB77-3540-8E09-3FF329F12A4F}" destId="{D32ED74E-85F0-7243-88ED-B84E224ABDAA}" srcOrd="0" destOrd="0" presId="urn:microsoft.com/office/officeart/2005/8/layout/vList2"/>
    <dgm:cxn modelId="{704EA9E6-BDAF-F040-9EC9-66155C8943BF}" type="presParOf" srcId="{41430437-EB77-3540-8E09-3FF329F12A4F}" destId="{C2B565F2-E3A4-904E-B21E-F097A928BDF8}" srcOrd="1" destOrd="0" presId="urn:microsoft.com/office/officeart/2005/8/layout/vList2"/>
    <dgm:cxn modelId="{124D36F4-D713-FA48-B54B-536A4CA96B2C}" type="presParOf" srcId="{41430437-EB77-3540-8E09-3FF329F12A4F}" destId="{F727E174-E753-3841-92CA-4F7804510335}" srcOrd="2" destOrd="0" presId="urn:microsoft.com/office/officeart/2005/8/layout/vList2"/>
    <dgm:cxn modelId="{D97AAC3E-CB22-1648-AEE7-DF6DD16A79C9}" type="presParOf" srcId="{41430437-EB77-3540-8E09-3FF329F12A4F}" destId="{7E66E25B-2AB0-7245-BFC1-F1E62B14DD33}" srcOrd="3" destOrd="0" presId="urn:microsoft.com/office/officeart/2005/8/layout/vList2"/>
    <dgm:cxn modelId="{34FF7238-31F7-B44B-9D90-4CF98DACE958}" type="presParOf" srcId="{41430437-EB77-3540-8E09-3FF329F12A4F}" destId="{FEFC9D8C-8623-834E-B900-28B7B41644F2}" srcOrd="4" destOrd="0" presId="urn:microsoft.com/office/officeart/2005/8/layout/vList2"/>
    <dgm:cxn modelId="{8F4A5A20-0412-6546-88C3-E4140FEB7A05}" type="presParOf" srcId="{41430437-EB77-3540-8E09-3FF329F12A4F}" destId="{C864D254-98E5-5C44-B01C-41D095164224}" srcOrd="5" destOrd="0" presId="urn:microsoft.com/office/officeart/2005/8/layout/vList2"/>
    <dgm:cxn modelId="{4435A626-9284-DF4B-8E39-1D0688653C93}" type="presParOf" srcId="{41430437-EB77-3540-8E09-3FF329F12A4F}" destId="{D55E1CF0-61F7-3742-B721-BA030B1BE65D}" srcOrd="6" destOrd="0" presId="urn:microsoft.com/office/officeart/2005/8/layout/vList2"/>
    <dgm:cxn modelId="{5266B05B-45DB-7F47-BB8B-7AA24B2D4AC7}" type="presParOf" srcId="{41430437-EB77-3540-8E09-3FF329F12A4F}" destId="{2E035AAC-E96B-AF41-9EA9-B6D4B9C80E58}" srcOrd="7" destOrd="0" presId="urn:microsoft.com/office/officeart/2005/8/layout/vList2"/>
    <dgm:cxn modelId="{4EA6F42C-0B6E-EE40-B6C5-AD5B76A2B80B}" type="presParOf" srcId="{41430437-EB77-3540-8E09-3FF329F12A4F}" destId="{1294D553-93DD-C547-8C34-DEDE7DF26F7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Egzekucja z ruchomości.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Właściwość komornika przy egzekucji z ruchomości.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Zajęcie ruchomości i jego skutki.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Protokół zajęcia.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Oszacowanie zajętych ruchomości.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5A734965-8909-8340-8D82-6150BD42EA84}">
      <dgm:prSet/>
      <dgm:spPr/>
      <dgm:t>
        <a:bodyPr/>
        <a:lstStyle/>
        <a:p>
          <a:r>
            <a:rPr lang="pl-PL" dirty="0"/>
            <a:t>Dozór zajętych ruchomości</a:t>
          </a:r>
        </a:p>
      </dgm:t>
    </dgm:pt>
    <dgm:pt modelId="{A946F6E6-1724-5144-8B0A-E0929B317096}" type="parTrans" cxnId="{D81F96AC-0952-D24A-8CF0-42D35BDA901A}">
      <dgm:prSet/>
      <dgm:spPr/>
      <dgm:t>
        <a:bodyPr/>
        <a:lstStyle/>
        <a:p>
          <a:endParaRPr lang="pl-PL"/>
        </a:p>
      </dgm:t>
    </dgm:pt>
    <dgm:pt modelId="{10E9BAFE-C0BB-5844-A1B9-FED52050573D}" type="sibTrans" cxnId="{D81F96AC-0952-D24A-8CF0-42D35BDA901A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0DADD3-53B5-E348-A456-7B2E9110D59D}" type="pres">
      <dgm:prSet presAssocID="{B4EB16F8-AD7F-8B48-BF53-71E5F45E1CBF}" presName="spacer" presStyleCnt="0"/>
      <dgm:spPr/>
    </dgm:pt>
    <dgm:pt modelId="{DEE72865-D629-EA40-B783-0B1A8B83EE5F}" type="pres">
      <dgm:prSet presAssocID="{5A734965-8909-8340-8D82-6150BD42EA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D81F96AC-0952-D24A-8CF0-42D35BDA901A}" srcId="{EB84BE43-3935-BF4E-851C-52F263B9BD37}" destId="{5A734965-8909-8340-8D82-6150BD42EA84}" srcOrd="5" destOrd="0" parTransId="{A946F6E6-1724-5144-8B0A-E0929B317096}" sibTransId="{10E9BAFE-C0BB-5844-A1B9-FED52050573D}"/>
    <dgm:cxn modelId="{6F208B59-A223-8C47-8FA7-E5361A70EBDF}" type="presOf" srcId="{5A734965-8909-8340-8D82-6150BD42EA84}" destId="{DEE72865-D629-EA40-B783-0B1A8B83EE5F}" srcOrd="0" destOrd="0" presId="urn:microsoft.com/office/officeart/2005/8/layout/vList2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  <dgm:cxn modelId="{889FBD6B-B25D-A24B-90F9-DF560F5ABB9B}" type="presParOf" srcId="{41430437-EB77-3540-8E09-3FF329F12A4F}" destId="{B80DADD3-53B5-E348-A456-7B2E9110D59D}" srcOrd="9" destOrd="0" presId="urn:microsoft.com/office/officeart/2005/8/layout/vList2"/>
    <dgm:cxn modelId="{C51E4193-7273-254E-A160-DC0D91B293AD}" type="presParOf" srcId="{41430437-EB77-3540-8E09-3FF329F12A4F}" destId="{DEE72865-D629-EA40-B783-0B1A8B83EE5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Egzekucja z ruchomości - sprzedaż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Termin sprzedaży.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Sprzedaż z wolnej ręki.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Sprzedaż </a:t>
          </a:r>
          <a:r>
            <a:rPr lang="pl-PL" dirty="0" err="1"/>
            <a:t>pozalicytacyjna</a:t>
          </a:r>
          <a:r>
            <a:rPr lang="pl-PL" dirty="0"/>
            <a:t>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Sprzedaż licytacyjna.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5A734965-8909-8340-8D82-6150BD42EA84}">
      <dgm:prSet/>
      <dgm:spPr/>
      <dgm:t>
        <a:bodyPr/>
        <a:lstStyle/>
        <a:p>
          <a:r>
            <a:rPr lang="pl-PL" dirty="0"/>
            <a:t>Licytacja</a:t>
          </a:r>
        </a:p>
      </dgm:t>
    </dgm:pt>
    <dgm:pt modelId="{A946F6E6-1724-5144-8B0A-E0929B317096}" type="parTrans" cxnId="{D81F96AC-0952-D24A-8CF0-42D35BDA901A}">
      <dgm:prSet/>
      <dgm:spPr/>
      <dgm:t>
        <a:bodyPr/>
        <a:lstStyle/>
        <a:p>
          <a:endParaRPr lang="pl-PL"/>
        </a:p>
      </dgm:t>
    </dgm:pt>
    <dgm:pt modelId="{10E9BAFE-C0BB-5844-A1B9-FED52050573D}" type="sibTrans" cxnId="{D81F96AC-0952-D24A-8CF0-42D35BDA901A}">
      <dgm:prSet/>
      <dgm:spPr/>
      <dgm:t>
        <a:bodyPr/>
        <a:lstStyle/>
        <a:p>
          <a:endParaRPr lang="pl-PL"/>
        </a:p>
      </dgm:t>
    </dgm:pt>
    <dgm:pt modelId="{1808D9CF-E708-FB40-908D-43D81AE0BC2E}">
      <dgm:prSet/>
      <dgm:spPr/>
      <dgm:t>
        <a:bodyPr/>
        <a:lstStyle/>
        <a:p>
          <a:r>
            <a:rPr lang="pl-PL" dirty="0"/>
            <a:t>Sprzedaż w drodze licytacji elektronicznej.</a:t>
          </a:r>
        </a:p>
      </dgm:t>
    </dgm:pt>
    <dgm:pt modelId="{C6525EC4-A742-E547-9720-6D7B3D3C2D9D}" type="parTrans" cxnId="{2DB66AD1-421B-D247-9ADE-BD56B35ADACF}">
      <dgm:prSet/>
      <dgm:spPr/>
      <dgm:t>
        <a:bodyPr/>
        <a:lstStyle/>
        <a:p>
          <a:endParaRPr lang="pl-PL"/>
        </a:p>
      </dgm:t>
    </dgm:pt>
    <dgm:pt modelId="{FAC0AF36-807D-3440-AB7A-CE42922D1033}" type="sibTrans" cxnId="{2DB66AD1-421B-D247-9ADE-BD56B35ADACF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0DADD3-53B5-E348-A456-7B2E9110D59D}" type="pres">
      <dgm:prSet presAssocID="{B4EB16F8-AD7F-8B48-BF53-71E5F45E1CBF}" presName="spacer" presStyleCnt="0"/>
      <dgm:spPr/>
    </dgm:pt>
    <dgm:pt modelId="{DEE72865-D629-EA40-B783-0B1A8B83EE5F}" type="pres">
      <dgm:prSet presAssocID="{5A734965-8909-8340-8D82-6150BD42EA8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D98CD1-97AB-1F45-9626-72419AEC785E}" type="pres">
      <dgm:prSet presAssocID="{10E9BAFE-C0BB-5844-A1B9-FED52050573D}" presName="spacer" presStyleCnt="0"/>
      <dgm:spPr/>
    </dgm:pt>
    <dgm:pt modelId="{F2DB5797-7C98-6645-82A8-B3CA9939B97F}" type="pres">
      <dgm:prSet presAssocID="{1808D9CF-E708-FB40-908D-43D81AE0BC2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D81F96AC-0952-D24A-8CF0-42D35BDA901A}" srcId="{EB84BE43-3935-BF4E-851C-52F263B9BD37}" destId="{5A734965-8909-8340-8D82-6150BD42EA84}" srcOrd="5" destOrd="0" parTransId="{A946F6E6-1724-5144-8B0A-E0929B317096}" sibTransId="{10E9BAFE-C0BB-5844-A1B9-FED52050573D}"/>
    <dgm:cxn modelId="{2DB66AD1-421B-D247-9ADE-BD56B35ADACF}" srcId="{EB84BE43-3935-BF4E-851C-52F263B9BD37}" destId="{1808D9CF-E708-FB40-908D-43D81AE0BC2E}" srcOrd="6" destOrd="0" parTransId="{C6525EC4-A742-E547-9720-6D7B3D3C2D9D}" sibTransId="{FAC0AF36-807D-3440-AB7A-CE42922D1033}"/>
    <dgm:cxn modelId="{6F208B59-A223-8C47-8FA7-E5361A70EBDF}" type="presOf" srcId="{5A734965-8909-8340-8D82-6150BD42EA84}" destId="{DEE72865-D629-EA40-B783-0B1A8B83EE5F}" srcOrd="0" destOrd="0" presId="urn:microsoft.com/office/officeart/2005/8/layout/vList2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7E2E6A70-7099-2E4C-809A-3D35567DDFA1}" type="presOf" srcId="{1808D9CF-E708-FB40-908D-43D81AE0BC2E}" destId="{F2DB5797-7C98-6645-82A8-B3CA9939B97F}" srcOrd="0" destOrd="0" presId="urn:microsoft.com/office/officeart/2005/8/layout/vList2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  <dgm:cxn modelId="{889FBD6B-B25D-A24B-90F9-DF560F5ABB9B}" type="presParOf" srcId="{41430437-EB77-3540-8E09-3FF329F12A4F}" destId="{B80DADD3-53B5-E348-A456-7B2E9110D59D}" srcOrd="9" destOrd="0" presId="urn:microsoft.com/office/officeart/2005/8/layout/vList2"/>
    <dgm:cxn modelId="{C51E4193-7273-254E-A160-DC0D91B293AD}" type="presParOf" srcId="{41430437-EB77-3540-8E09-3FF329F12A4F}" destId="{DEE72865-D629-EA40-B783-0B1A8B83EE5F}" srcOrd="10" destOrd="0" presId="urn:microsoft.com/office/officeart/2005/8/layout/vList2"/>
    <dgm:cxn modelId="{BDEB92B4-6C1C-854E-9E69-3C370955A0B4}" type="presParOf" srcId="{41430437-EB77-3540-8E09-3FF329F12A4F}" destId="{4BD98CD1-97AB-1F45-9626-72419AEC785E}" srcOrd="11" destOrd="0" presId="urn:microsoft.com/office/officeart/2005/8/layout/vList2"/>
    <dgm:cxn modelId="{5BF0A554-DB56-B640-B4CD-0C4ABADB9447}" type="presParOf" srcId="{41430437-EB77-3540-8E09-3FF329F12A4F}" destId="{F2DB5797-7C98-6645-82A8-B3CA9939B97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Egzekucja z wynagrodzenia za pracę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Właściwość komornika. 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Skutki zajęcia wynagrodzenia</a:t>
          </a:r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Chwila zajęcia wynagrodzenia.</a:t>
          </a:r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Zajęcie  wynagrodzenia.</a:t>
          </a:r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Egzekucja z wierzytelności z rachunków bankowych.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Zajęcie rachunku bankowego.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Przekazanie środków z rachunku.  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Zbieg egzekucji.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Egzekucji z rachunku wspólnego.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/>
            <a:t>Egzekucja z innych wierzytelności i innych praw majątkowych</a:t>
          </a:r>
          <a:endParaRPr lang="pl-PL" dirty="0"/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Egzekucja z innych wierzytelności. 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Egzekucja z innych prawa majątkowych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b="1" i="0" u="none" dirty="0"/>
            <a:t>Zajęcie praw przysługujących na wypadek wystąpienia ze spółki cywilnej lub jej rozwiązania</a:t>
          </a:r>
          <a:r>
            <a:rPr lang="pl-PL" dirty="0"/>
            <a:t>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b="1" i="0" u="none" dirty="0"/>
            <a:t>Zajęcie praw wspólnika w spółce handlowej</a:t>
          </a:r>
          <a:r>
            <a:rPr lang="pl-PL" dirty="0"/>
            <a:t>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5A734965-8909-8340-8D82-6150BD42EA84}">
      <dgm:prSet/>
      <dgm:spPr/>
      <dgm:t>
        <a:bodyPr/>
        <a:lstStyle/>
        <a:p>
          <a:r>
            <a:rPr lang="pl-PL" b="1" i="0" u="none" dirty="0"/>
            <a:t>Egzekucja z instrumentów finansowych zapisanych na rachunku papierów wartościowych lub innym rachunku.</a:t>
          </a:r>
          <a:endParaRPr lang="pl-PL" dirty="0"/>
        </a:p>
      </dgm:t>
    </dgm:pt>
    <dgm:pt modelId="{A946F6E6-1724-5144-8B0A-E0929B317096}" type="parTrans" cxnId="{D81F96AC-0952-D24A-8CF0-42D35BDA901A}">
      <dgm:prSet/>
      <dgm:spPr/>
      <dgm:t>
        <a:bodyPr/>
        <a:lstStyle/>
        <a:p>
          <a:endParaRPr lang="pl-PL"/>
        </a:p>
      </dgm:t>
    </dgm:pt>
    <dgm:pt modelId="{10E9BAFE-C0BB-5844-A1B9-FED52050573D}" type="sibTrans" cxnId="{D81F96AC-0952-D24A-8CF0-42D35BDA901A}">
      <dgm:prSet/>
      <dgm:spPr/>
      <dgm:t>
        <a:bodyPr/>
        <a:lstStyle/>
        <a:p>
          <a:endParaRPr lang="pl-PL"/>
        </a:p>
      </dgm:t>
    </dgm:pt>
    <dgm:pt modelId="{1808D9CF-E708-FB40-908D-43D81AE0BC2E}">
      <dgm:prSet/>
      <dgm:spPr/>
      <dgm:t>
        <a:bodyPr/>
        <a:lstStyle/>
        <a:p>
          <a:r>
            <a:rPr lang="pl-PL" b="1" i="0" u="none" dirty="0"/>
            <a:t>Egzekucja z prawa do działu majątku</a:t>
          </a:r>
          <a:r>
            <a:rPr lang="pl-PL" dirty="0"/>
            <a:t>.</a:t>
          </a:r>
        </a:p>
      </dgm:t>
    </dgm:pt>
    <dgm:pt modelId="{C6525EC4-A742-E547-9720-6D7B3D3C2D9D}" type="parTrans" cxnId="{2DB66AD1-421B-D247-9ADE-BD56B35ADACF}">
      <dgm:prSet/>
      <dgm:spPr/>
      <dgm:t>
        <a:bodyPr/>
        <a:lstStyle/>
        <a:p>
          <a:endParaRPr lang="pl-PL"/>
        </a:p>
      </dgm:t>
    </dgm:pt>
    <dgm:pt modelId="{FAC0AF36-807D-3440-AB7A-CE42922D1033}" type="sibTrans" cxnId="{2DB66AD1-421B-D247-9ADE-BD56B35ADACF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0DADD3-53B5-E348-A456-7B2E9110D59D}" type="pres">
      <dgm:prSet presAssocID="{B4EB16F8-AD7F-8B48-BF53-71E5F45E1CBF}" presName="spacer" presStyleCnt="0"/>
      <dgm:spPr/>
    </dgm:pt>
    <dgm:pt modelId="{DEE72865-D629-EA40-B783-0B1A8B83EE5F}" type="pres">
      <dgm:prSet presAssocID="{5A734965-8909-8340-8D82-6150BD42EA8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D98CD1-97AB-1F45-9626-72419AEC785E}" type="pres">
      <dgm:prSet presAssocID="{10E9BAFE-C0BB-5844-A1B9-FED52050573D}" presName="spacer" presStyleCnt="0"/>
      <dgm:spPr/>
    </dgm:pt>
    <dgm:pt modelId="{F2DB5797-7C98-6645-82A8-B3CA9939B97F}" type="pres">
      <dgm:prSet presAssocID="{1808D9CF-E708-FB40-908D-43D81AE0BC2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D81F96AC-0952-D24A-8CF0-42D35BDA901A}" srcId="{EB84BE43-3935-BF4E-851C-52F263B9BD37}" destId="{5A734965-8909-8340-8D82-6150BD42EA84}" srcOrd="5" destOrd="0" parTransId="{A946F6E6-1724-5144-8B0A-E0929B317096}" sibTransId="{10E9BAFE-C0BB-5844-A1B9-FED52050573D}"/>
    <dgm:cxn modelId="{2DB66AD1-421B-D247-9ADE-BD56B35ADACF}" srcId="{EB84BE43-3935-BF4E-851C-52F263B9BD37}" destId="{1808D9CF-E708-FB40-908D-43D81AE0BC2E}" srcOrd="6" destOrd="0" parTransId="{C6525EC4-A742-E547-9720-6D7B3D3C2D9D}" sibTransId="{FAC0AF36-807D-3440-AB7A-CE42922D1033}"/>
    <dgm:cxn modelId="{6F208B59-A223-8C47-8FA7-E5361A70EBDF}" type="presOf" srcId="{5A734965-8909-8340-8D82-6150BD42EA84}" destId="{DEE72865-D629-EA40-B783-0B1A8B83EE5F}" srcOrd="0" destOrd="0" presId="urn:microsoft.com/office/officeart/2005/8/layout/vList2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7E2E6A70-7099-2E4C-809A-3D35567DDFA1}" type="presOf" srcId="{1808D9CF-E708-FB40-908D-43D81AE0BC2E}" destId="{F2DB5797-7C98-6645-82A8-B3CA9939B97F}" srcOrd="0" destOrd="0" presId="urn:microsoft.com/office/officeart/2005/8/layout/vList2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  <dgm:cxn modelId="{889FBD6B-B25D-A24B-90F9-DF560F5ABB9B}" type="presParOf" srcId="{41430437-EB77-3540-8E09-3FF329F12A4F}" destId="{B80DADD3-53B5-E348-A456-7B2E9110D59D}" srcOrd="9" destOrd="0" presId="urn:microsoft.com/office/officeart/2005/8/layout/vList2"/>
    <dgm:cxn modelId="{C51E4193-7273-254E-A160-DC0D91B293AD}" type="presParOf" srcId="{41430437-EB77-3540-8E09-3FF329F12A4F}" destId="{DEE72865-D629-EA40-B783-0B1A8B83EE5F}" srcOrd="10" destOrd="0" presId="urn:microsoft.com/office/officeart/2005/8/layout/vList2"/>
    <dgm:cxn modelId="{BDEB92B4-6C1C-854E-9E69-3C370955A0B4}" type="presParOf" srcId="{41430437-EB77-3540-8E09-3FF329F12A4F}" destId="{4BD98CD1-97AB-1F45-9626-72419AEC785E}" srcOrd="11" destOrd="0" presId="urn:microsoft.com/office/officeart/2005/8/layout/vList2"/>
    <dgm:cxn modelId="{5BF0A554-DB56-B640-B4CD-0C4ABADB9447}" type="presParOf" srcId="{41430437-EB77-3540-8E09-3FF329F12A4F}" destId="{F2DB5797-7C98-6645-82A8-B3CA9939B97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84BE43-3935-BF4E-851C-52F263B9BD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AC2CA4-CB90-DE44-B028-98595836345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pl-PL" dirty="0"/>
            <a:t>Egzekucja z nieruchomości.</a:t>
          </a:r>
        </a:p>
      </dgm:t>
    </dgm:pt>
    <dgm:pt modelId="{9431A1E8-2029-8143-9964-6DEADE56AF81}" type="parTrans" cxnId="{147D7DE3-CA97-494D-9825-55C740CC3995}">
      <dgm:prSet/>
      <dgm:spPr/>
      <dgm:t>
        <a:bodyPr/>
        <a:lstStyle/>
        <a:p>
          <a:endParaRPr lang="pl-PL"/>
        </a:p>
      </dgm:t>
    </dgm:pt>
    <dgm:pt modelId="{DB955EB0-63DB-404B-9204-FB975BEE50ED}" type="sibTrans" cxnId="{147D7DE3-CA97-494D-9825-55C740CC3995}">
      <dgm:prSet/>
      <dgm:spPr/>
      <dgm:t>
        <a:bodyPr/>
        <a:lstStyle/>
        <a:p>
          <a:endParaRPr lang="pl-PL"/>
        </a:p>
      </dgm:t>
    </dgm:pt>
    <dgm:pt modelId="{930968F3-12D6-1441-BD6F-CE7F12D60F7C}">
      <dgm:prSet/>
      <dgm:spPr/>
      <dgm:t>
        <a:bodyPr/>
        <a:lstStyle/>
        <a:p>
          <a:r>
            <a:rPr lang="pl-PL" dirty="0"/>
            <a:t>Wszczęcie postępowania egzekucyjnego z nieruchomości.</a:t>
          </a:r>
        </a:p>
      </dgm:t>
    </dgm:pt>
    <dgm:pt modelId="{AEF88145-D3A4-C046-90C2-2B56A86EF904}" type="parTrans" cxnId="{3323DBA1-1CEE-AB43-BE05-5ADCA2EC7636}">
      <dgm:prSet/>
      <dgm:spPr/>
      <dgm:t>
        <a:bodyPr/>
        <a:lstStyle/>
        <a:p>
          <a:endParaRPr lang="pl-PL"/>
        </a:p>
      </dgm:t>
    </dgm:pt>
    <dgm:pt modelId="{49D91A81-8895-F846-B3E5-13C902392DDA}" type="sibTrans" cxnId="{3323DBA1-1CEE-AB43-BE05-5ADCA2EC7636}">
      <dgm:prSet/>
      <dgm:spPr/>
      <dgm:t>
        <a:bodyPr/>
        <a:lstStyle/>
        <a:p>
          <a:endParaRPr lang="pl-PL"/>
        </a:p>
      </dgm:t>
    </dgm:pt>
    <dgm:pt modelId="{DE0C9726-8E12-8040-B431-3576140C1341}">
      <dgm:prSet/>
      <dgm:spPr/>
      <dgm:t>
        <a:bodyPr/>
        <a:lstStyle/>
        <a:p>
          <a:r>
            <a:rPr lang="pl-PL" dirty="0"/>
            <a:t>Opis i oszacowanie nieruchomości.</a:t>
          </a:r>
        </a:p>
      </dgm:t>
    </dgm:pt>
    <dgm:pt modelId="{274228F1-92FA-4449-8CCD-399CED53FB3C}" type="parTrans" cxnId="{88F136BD-8CF7-CA44-BFA7-F8E35858C4FE}">
      <dgm:prSet/>
      <dgm:spPr/>
      <dgm:t>
        <a:bodyPr/>
        <a:lstStyle/>
        <a:p>
          <a:endParaRPr lang="pl-PL"/>
        </a:p>
      </dgm:t>
    </dgm:pt>
    <dgm:pt modelId="{D749761B-05CC-474A-A3F8-34A47F249F28}" type="sibTrans" cxnId="{88F136BD-8CF7-CA44-BFA7-F8E35858C4FE}">
      <dgm:prSet/>
      <dgm:spPr/>
      <dgm:t>
        <a:bodyPr/>
        <a:lstStyle/>
        <a:p>
          <a:endParaRPr lang="pl-PL"/>
        </a:p>
      </dgm:t>
    </dgm:pt>
    <dgm:pt modelId="{A54F702D-BEA5-D541-9951-7EFACC611E3A}">
      <dgm:prSet/>
      <dgm:spPr/>
      <dgm:t>
        <a:bodyPr/>
        <a:lstStyle/>
        <a:p>
          <a:r>
            <a:rPr lang="pl-PL" dirty="0"/>
            <a:t>Obwieszczenie o licytacji.</a:t>
          </a:r>
        </a:p>
      </dgm:t>
    </dgm:pt>
    <dgm:pt modelId="{1B5068F2-B2AE-3040-96C7-55AE1BD845D7}" type="parTrans" cxnId="{48C1AA74-F9C1-BF4A-9215-55ECCACFCA39}">
      <dgm:prSet/>
      <dgm:spPr/>
      <dgm:t>
        <a:bodyPr/>
        <a:lstStyle/>
        <a:p>
          <a:endParaRPr lang="pl-PL"/>
        </a:p>
      </dgm:t>
    </dgm:pt>
    <dgm:pt modelId="{7C0006CA-5410-3945-883B-180B0EEB3A05}" type="sibTrans" cxnId="{48C1AA74-F9C1-BF4A-9215-55ECCACFCA39}">
      <dgm:prSet/>
      <dgm:spPr/>
      <dgm:t>
        <a:bodyPr/>
        <a:lstStyle/>
        <a:p>
          <a:endParaRPr lang="pl-PL"/>
        </a:p>
      </dgm:t>
    </dgm:pt>
    <dgm:pt modelId="{56F3607B-30D1-404D-9456-4248A6024AB4}">
      <dgm:prSet/>
      <dgm:spPr/>
      <dgm:t>
        <a:bodyPr/>
        <a:lstStyle/>
        <a:p>
          <a:r>
            <a:rPr lang="pl-PL" dirty="0"/>
            <a:t>Warunki licytacyjne.</a:t>
          </a:r>
        </a:p>
      </dgm:t>
    </dgm:pt>
    <dgm:pt modelId="{9858ED42-E618-8F42-A046-F6996EFBB65F}" type="parTrans" cxnId="{181DDCEF-3B66-BF4F-8747-10D17811A2F0}">
      <dgm:prSet/>
      <dgm:spPr/>
      <dgm:t>
        <a:bodyPr/>
        <a:lstStyle/>
        <a:p>
          <a:endParaRPr lang="pl-PL"/>
        </a:p>
      </dgm:t>
    </dgm:pt>
    <dgm:pt modelId="{B4EB16F8-AD7F-8B48-BF53-71E5F45E1CBF}" type="sibTrans" cxnId="{181DDCEF-3B66-BF4F-8747-10D17811A2F0}">
      <dgm:prSet/>
      <dgm:spPr/>
      <dgm:t>
        <a:bodyPr/>
        <a:lstStyle/>
        <a:p>
          <a:endParaRPr lang="pl-PL"/>
        </a:p>
      </dgm:t>
    </dgm:pt>
    <dgm:pt modelId="{5A734965-8909-8340-8D82-6150BD42EA84}">
      <dgm:prSet/>
      <dgm:spPr/>
      <dgm:t>
        <a:bodyPr/>
        <a:lstStyle/>
        <a:p>
          <a:r>
            <a:rPr lang="pl-PL" dirty="0"/>
            <a:t>Licytacja</a:t>
          </a:r>
        </a:p>
      </dgm:t>
    </dgm:pt>
    <dgm:pt modelId="{A946F6E6-1724-5144-8B0A-E0929B317096}" type="parTrans" cxnId="{D81F96AC-0952-D24A-8CF0-42D35BDA901A}">
      <dgm:prSet/>
      <dgm:spPr/>
      <dgm:t>
        <a:bodyPr/>
        <a:lstStyle/>
        <a:p>
          <a:endParaRPr lang="pl-PL"/>
        </a:p>
      </dgm:t>
    </dgm:pt>
    <dgm:pt modelId="{10E9BAFE-C0BB-5844-A1B9-FED52050573D}" type="sibTrans" cxnId="{D81F96AC-0952-D24A-8CF0-42D35BDA901A}">
      <dgm:prSet/>
      <dgm:spPr/>
      <dgm:t>
        <a:bodyPr/>
        <a:lstStyle/>
        <a:p>
          <a:endParaRPr lang="pl-PL"/>
        </a:p>
      </dgm:t>
    </dgm:pt>
    <dgm:pt modelId="{1808D9CF-E708-FB40-908D-43D81AE0BC2E}">
      <dgm:prSet/>
      <dgm:spPr/>
      <dgm:t>
        <a:bodyPr/>
        <a:lstStyle/>
        <a:p>
          <a:r>
            <a:rPr lang="pl-PL" dirty="0"/>
            <a:t>Przybicie.</a:t>
          </a:r>
        </a:p>
      </dgm:t>
    </dgm:pt>
    <dgm:pt modelId="{C6525EC4-A742-E547-9720-6D7B3D3C2D9D}" type="parTrans" cxnId="{2DB66AD1-421B-D247-9ADE-BD56B35ADACF}">
      <dgm:prSet/>
      <dgm:spPr/>
      <dgm:t>
        <a:bodyPr/>
        <a:lstStyle/>
        <a:p>
          <a:endParaRPr lang="pl-PL"/>
        </a:p>
      </dgm:t>
    </dgm:pt>
    <dgm:pt modelId="{FAC0AF36-807D-3440-AB7A-CE42922D1033}" type="sibTrans" cxnId="{2DB66AD1-421B-D247-9ADE-BD56B35ADACF}">
      <dgm:prSet/>
      <dgm:spPr/>
      <dgm:t>
        <a:bodyPr/>
        <a:lstStyle/>
        <a:p>
          <a:endParaRPr lang="pl-PL"/>
        </a:p>
      </dgm:t>
    </dgm:pt>
    <dgm:pt modelId="{33315546-A68E-3D43-B15D-801E351212DF}">
      <dgm:prSet/>
      <dgm:spPr/>
      <dgm:t>
        <a:bodyPr/>
        <a:lstStyle/>
        <a:p>
          <a:r>
            <a:rPr lang="pl-PL" dirty="0"/>
            <a:t>Przysądzenie własności</a:t>
          </a:r>
        </a:p>
      </dgm:t>
    </dgm:pt>
    <dgm:pt modelId="{5B7490AF-9B05-974B-830F-24135C58BE3B}" type="parTrans" cxnId="{D3D73660-A3B7-3440-A867-6E77A0B9D3A1}">
      <dgm:prSet/>
      <dgm:spPr/>
      <dgm:t>
        <a:bodyPr/>
        <a:lstStyle/>
        <a:p>
          <a:endParaRPr lang="pl-PL"/>
        </a:p>
      </dgm:t>
    </dgm:pt>
    <dgm:pt modelId="{DDD3E02E-7A2D-D54E-84AD-A397C113F5B1}" type="sibTrans" cxnId="{D3D73660-A3B7-3440-A867-6E77A0B9D3A1}">
      <dgm:prSet/>
      <dgm:spPr/>
      <dgm:t>
        <a:bodyPr/>
        <a:lstStyle/>
        <a:p>
          <a:endParaRPr lang="pl-PL"/>
        </a:p>
      </dgm:t>
    </dgm:pt>
    <dgm:pt modelId="{41430437-EB77-3540-8E09-3FF329F12A4F}" type="pres">
      <dgm:prSet presAssocID="{EB84BE43-3935-BF4E-851C-52F263B9BD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4F81F0-F509-3E4D-BF1C-7F663708C567}" type="pres">
      <dgm:prSet presAssocID="{12AC2CA4-CB90-DE44-B028-98595836345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CA612-6CC8-8D47-B94A-F124D6E75D05}" type="pres">
      <dgm:prSet presAssocID="{DB955EB0-63DB-404B-9204-FB975BEE50ED}" presName="spacer" presStyleCnt="0"/>
      <dgm:spPr/>
    </dgm:pt>
    <dgm:pt modelId="{1859675A-9D50-CF45-9BF9-EA43AA9B4C91}" type="pres">
      <dgm:prSet presAssocID="{930968F3-12D6-1441-BD6F-CE7F12D60F7C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F1E2A1-6F62-5742-B120-899D5CA9BCCB}" type="pres">
      <dgm:prSet presAssocID="{49D91A81-8895-F846-B3E5-13C902392DDA}" presName="spacer" presStyleCnt="0"/>
      <dgm:spPr/>
    </dgm:pt>
    <dgm:pt modelId="{4398B05E-6354-0A44-B3C2-0D72BAF52549}" type="pres">
      <dgm:prSet presAssocID="{DE0C9726-8E12-8040-B431-3576140C134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09776-6C6A-8045-885D-167D0CB7A208}" type="pres">
      <dgm:prSet presAssocID="{D749761B-05CC-474A-A3F8-34A47F249F28}" presName="spacer" presStyleCnt="0"/>
      <dgm:spPr/>
    </dgm:pt>
    <dgm:pt modelId="{03E2468E-FF5D-0743-A06B-19B9C8F27A67}" type="pres">
      <dgm:prSet presAssocID="{A54F702D-BEA5-D541-9951-7EFACC611E3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BAAA31-2AE4-F641-8477-29CCD9FD3B13}" type="pres">
      <dgm:prSet presAssocID="{7C0006CA-5410-3945-883B-180B0EEB3A05}" presName="spacer" presStyleCnt="0"/>
      <dgm:spPr/>
    </dgm:pt>
    <dgm:pt modelId="{94D37F84-D65E-234F-BE33-2891FF9C22CF}" type="pres">
      <dgm:prSet presAssocID="{56F3607B-30D1-404D-9456-4248A6024AB4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0DADD3-53B5-E348-A456-7B2E9110D59D}" type="pres">
      <dgm:prSet presAssocID="{B4EB16F8-AD7F-8B48-BF53-71E5F45E1CBF}" presName="spacer" presStyleCnt="0"/>
      <dgm:spPr/>
    </dgm:pt>
    <dgm:pt modelId="{DEE72865-D629-EA40-B783-0B1A8B83EE5F}" type="pres">
      <dgm:prSet presAssocID="{5A734965-8909-8340-8D82-6150BD42EA8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D98CD1-97AB-1F45-9626-72419AEC785E}" type="pres">
      <dgm:prSet presAssocID="{10E9BAFE-C0BB-5844-A1B9-FED52050573D}" presName="spacer" presStyleCnt="0"/>
      <dgm:spPr/>
    </dgm:pt>
    <dgm:pt modelId="{F2DB5797-7C98-6645-82A8-B3CA9939B97F}" type="pres">
      <dgm:prSet presAssocID="{1808D9CF-E708-FB40-908D-43D81AE0BC2E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637CDD-B9C3-C246-A853-05C3FBC031CC}" type="pres">
      <dgm:prSet presAssocID="{FAC0AF36-807D-3440-AB7A-CE42922D1033}" presName="spacer" presStyleCnt="0"/>
      <dgm:spPr/>
    </dgm:pt>
    <dgm:pt modelId="{ED069880-FBF4-D942-9432-51BF7CE35A62}" type="pres">
      <dgm:prSet presAssocID="{33315546-A68E-3D43-B15D-801E351212DF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7D7DE3-CA97-494D-9825-55C740CC3995}" srcId="{EB84BE43-3935-BF4E-851C-52F263B9BD37}" destId="{12AC2CA4-CB90-DE44-B028-98595836345B}" srcOrd="0" destOrd="0" parTransId="{9431A1E8-2029-8143-9964-6DEADE56AF81}" sibTransId="{DB955EB0-63DB-404B-9204-FB975BEE50ED}"/>
    <dgm:cxn modelId="{88F136BD-8CF7-CA44-BFA7-F8E35858C4FE}" srcId="{EB84BE43-3935-BF4E-851C-52F263B9BD37}" destId="{DE0C9726-8E12-8040-B431-3576140C1341}" srcOrd="2" destOrd="0" parTransId="{274228F1-92FA-4449-8CCD-399CED53FB3C}" sibTransId="{D749761B-05CC-474A-A3F8-34A47F249F28}"/>
    <dgm:cxn modelId="{D81F96AC-0952-D24A-8CF0-42D35BDA901A}" srcId="{EB84BE43-3935-BF4E-851C-52F263B9BD37}" destId="{5A734965-8909-8340-8D82-6150BD42EA84}" srcOrd="5" destOrd="0" parTransId="{A946F6E6-1724-5144-8B0A-E0929B317096}" sibTransId="{10E9BAFE-C0BB-5844-A1B9-FED52050573D}"/>
    <dgm:cxn modelId="{2DB66AD1-421B-D247-9ADE-BD56B35ADACF}" srcId="{EB84BE43-3935-BF4E-851C-52F263B9BD37}" destId="{1808D9CF-E708-FB40-908D-43D81AE0BC2E}" srcOrd="6" destOrd="0" parTransId="{C6525EC4-A742-E547-9720-6D7B3D3C2D9D}" sibTransId="{FAC0AF36-807D-3440-AB7A-CE42922D1033}"/>
    <dgm:cxn modelId="{6F208B59-A223-8C47-8FA7-E5361A70EBDF}" type="presOf" srcId="{5A734965-8909-8340-8D82-6150BD42EA84}" destId="{DEE72865-D629-EA40-B783-0B1A8B83EE5F}" srcOrd="0" destOrd="0" presId="urn:microsoft.com/office/officeart/2005/8/layout/vList2"/>
    <dgm:cxn modelId="{F211B65E-57B4-6B45-8791-86F22E5EFDA5}" type="presOf" srcId="{930968F3-12D6-1441-BD6F-CE7F12D60F7C}" destId="{1859675A-9D50-CF45-9BF9-EA43AA9B4C91}" srcOrd="0" destOrd="0" presId="urn:microsoft.com/office/officeart/2005/8/layout/vList2"/>
    <dgm:cxn modelId="{7E2E6A70-7099-2E4C-809A-3D35567DDFA1}" type="presOf" srcId="{1808D9CF-E708-FB40-908D-43D81AE0BC2E}" destId="{F2DB5797-7C98-6645-82A8-B3CA9939B97F}" srcOrd="0" destOrd="0" presId="urn:microsoft.com/office/officeart/2005/8/layout/vList2"/>
    <dgm:cxn modelId="{181DDCEF-3B66-BF4F-8747-10D17811A2F0}" srcId="{EB84BE43-3935-BF4E-851C-52F263B9BD37}" destId="{56F3607B-30D1-404D-9456-4248A6024AB4}" srcOrd="4" destOrd="0" parTransId="{9858ED42-E618-8F42-A046-F6996EFBB65F}" sibTransId="{B4EB16F8-AD7F-8B48-BF53-71E5F45E1CBF}"/>
    <dgm:cxn modelId="{9A3F8A5C-AB0A-704E-92C4-3783BE82A411}" type="presOf" srcId="{A54F702D-BEA5-D541-9951-7EFACC611E3A}" destId="{03E2468E-FF5D-0743-A06B-19B9C8F27A67}" srcOrd="0" destOrd="0" presId="urn:microsoft.com/office/officeart/2005/8/layout/vList2"/>
    <dgm:cxn modelId="{CEC43CEF-A9ED-9B49-9CBB-C0690971F3C6}" type="presOf" srcId="{33315546-A68E-3D43-B15D-801E351212DF}" destId="{ED069880-FBF4-D942-9432-51BF7CE35A62}" srcOrd="0" destOrd="0" presId="urn:microsoft.com/office/officeart/2005/8/layout/vList2"/>
    <dgm:cxn modelId="{F2AE951B-3F5C-FA44-B044-BC4BD0719C49}" type="presOf" srcId="{12AC2CA4-CB90-DE44-B028-98595836345B}" destId="{AD4F81F0-F509-3E4D-BF1C-7F663708C567}" srcOrd="0" destOrd="0" presId="urn:microsoft.com/office/officeart/2005/8/layout/vList2"/>
    <dgm:cxn modelId="{66E1EF51-3D81-DD46-A3F7-D2EDDB72AF93}" type="presOf" srcId="{DE0C9726-8E12-8040-B431-3576140C1341}" destId="{4398B05E-6354-0A44-B3C2-0D72BAF52549}" srcOrd="0" destOrd="0" presId="urn:microsoft.com/office/officeart/2005/8/layout/vList2"/>
    <dgm:cxn modelId="{3323DBA1-1CEE-AB43-BE05-5ADCA2EC7636}" srcId="{EB84BE43-3935-BF4E-851C-52F263B9BD37}" destId="{930968F3-12D6-1441-BD6F-CE7F12D60F7C}" srcOrd="1" destOrd="0" parTransId="{AEF88145-D3A4-C046-90C2-2B56A86EF904}" sibTransId="{49D91A81-8895-F846-B3E5-13C902392DDA}"/>
    <dgm:cxn modelId="{F7DB2604-02F1-3843-B50D-FFC5A61D4077}" type="presOf" srcId="{EB84BE43-3935-BF4E-851C-52F263B9BD37}" destId="{41430437-EB77-3540-8E09-3FF329F12A4F}" srcOrd="0" destOrd="0" presId="urn:microsoft.com/office/officeart/2005/8/layout/vList2"/>
    <dgm:cxn modelId="{31BC0E69-7645-864B-B575-754BD413F5FB}" type="presOf" srcId="{56F3607B-30D1-404D-9456-4248A6024AB4}" destId="{94D37F84-D65E-234F-BE33-2891FF9C22CF}" srcOrd="0" destOrd="0" presId="urn:microsoft.com/office/officeart/2005/8/layout/vList2"/>
    <dgm:cxn modelId="{48C1AA74-F9C1-BF4A-9215-55ECCACFCA39}" srcId="{EB84BE43-3935-BF4E-851C-52F263B9BD37}" destId="{A54F702D-BEA5-D541-9951-7EFACC611E3A}" srcOrd="3" destOrd="0" parTransId="{1B5068F2-B2AE-3040-96C7-55AE1BD845D7}" sibTransId="{7C0006CA-5410-3945-883B-180B0EEB3A05}"/>
    <dgm:cxn modelId="{D3D73660-A3B7-3440-A867-6E77A0B9D3A1}" srcId="{EB84BE43-3935-BF4E-851C-52F263B9BD37}" destId="{33315546-A68E-3D43-B15D-801E351212DF}" srcOrd="7" destOrd="0" parTransId="{5B7490AF-9B05-974B-830F-24135C58BE3B}" sibTransId="{DDD3E02E-7A2D-D54E-84AD-A397C113F5B1}"/>
    <dgm:cxn modelId="{EB04754F-4BBC-AD4D-941D-47C18638E5E3}" type="presParOf" srcId="{41430437-EB77-3540-8E09-3FF329F12A4F}" destId="{AD4F81F0-F509-3E4D-BF1C-7F663708C567}" srcOrd="0" destOrd="0" presId="urn:microsoft.com/office/officeart/2005/8/layout/vList2"/>
    <dgm:cxn modelId="{EADA7FF0-9677-864B-A148-02B5B71935A4}" type="presParOf" srcId="{41430437-EB77-3540-8E09-3FF329F12A4F}" destId="{C47CA612-6CC8-8D47-B94A-F124D6E75D05}" srcOrd="1" destOrd="0" presId="urn:microsoft.com/office/officeart/2005/8/layout/vList2"/>
    <dgm:cxn modelId="{AB80FC7E-F54F-E146-98FC-CDB9BB504FDD}" type="presParOf" srcId="{41430437-EB77-3540-8E09-3FF329F12A4F}" destId="{1859675A-9D50-CF45-9BF9-EA43AA9B4C91}" srcOrd="2" destOrd="0" presId="urn:microsoft.com/office/officeart/2005/8/layout/vList2"/>
    <dgm:cxn modelId="{41771C93-1888-9F4E-84EA-4BBEBC287075}" type="presParOf" srcId="{41430437-EB77-3540-8E09-3FF329F12A4F}" destId="{44F1E2A1-6F62-5742-B120-899D5CA9BCCB}" srcOrd="3" destOrd="0" presId="urn:microsoft.com/office/officeart/2005/8/layout/vList2"/>
    <dgm:cxn modelId="{47B43923-7696-0643-90B1-DCCE259C9EDC}" type="presParOf" srcId="{41430437-EB77-3540-8E09-3FF329F12A4F}" destId="{4398B05E-6354-0A44-B3C2-0D72BAF52549}" srcOrd="4" destOrd="0" presId="urn:microsoft.com/office/officeart/2005/8/layout/vList2"/>
    <dgm:cxn modelId="{DE4579C0-BFAF-E943-80FD-7CB8CFA5ADE5}" type="presParOf" srcId="{41430437-EB77-3540-8E09-3FF329F12A4F}" destId="{23109776-6C6A-8045-885D-167D0CB7A208}" srcOrd="5" destOrd="0" presId="urn:microsoft.com/office/officeart/2005/8/layout/vList2"/>
    <dgm:cxn modelId="{30E1B5D4-29A1-3047-A307-EBC13AC46F3F}" type="presParOf" srcId="{41430437-EB77-3540-8E09-3FF329F12A4F}" destId="{03E2468E-FF5D-0743-A06B-19B9C8F27A67}" srcOrd="6" destOrd="0" presId="urn:microsoft.com/office/officeart/2005/8/layout/vList2"/>
    <dgm:cxn modelId="{DF1AF4F7-F6A6-504A-AEA0-BFE11A21F411}" type="presParOf" srcId="{41430437-EB77-3540-8E09-3FF329F12A4F}" destId="{7ABAAA31-2AE4-F641-8477-29CCD9FD3B13}" srcOrd="7" destOrd="0" presId="urn:microsoft.com/office/officeart/2005/8/layout/vList2"/>
    <dgm:cxn modelId="{6F8A7795-0C5E-B74C-83D5-62149031F6EB}" type="presParOf" srcId="{41430437-EB77-3540-8E09-3FF329F12A4F}" destId="{94D37F84-D65E-234F-BE33-2891FF9C22CF}" srcOrd="8" destOrd="0" presId="urn:microsoft.com/office/officeart/2005/8/layout/vList2"/>
    <dgm:cxn modelId="{889FBD6B-B25D-A24B-90F9-DF560F5ABB9B}" type="presParOf" srcId="{41430437-EB77-3540-8E09-3FF329F12A4F}" destId="{B80DADD3-53B5-E348-A456-7B2E9110D59D}" srcOrd="9" destOrd="0" presId="urn:microsoft.com/office/officeart/2005/8/layout/vList2"/>
    <dgm:cxn modelId="{C51E4193-7273-254E-A160-DC0D91B293AD}" type="presParOf" srcId="{41430437-EB77-3540-8E09-3FF329F12A4F}" destId="{DEE72865-D629-EA40-B783-0B1A8B83EE5F}" srcOrd="10" destOrd="0" presId="urn:microsoft.com/office/officeart/2005/8/layout/vList2"/>
    <dgm:cxn modelId="{BDEB92B4-6C1C-854E-9E69-3C370955A0B4}" type="presParOf" srcId="{41430437-EB77-3540-8E09-3FF329F12A4F}" destId="{4BD98CD1-97AB-1F45-9626-72419AEC785E}" srcOrd="11" destOrd="0" presId="urn:microsoft.com/office/officeart/2005/8/layout/vList2"/>
    <dgm:cxn modelId="{5BF0A554-DB56-B640-B4CD-0C4ABADB9447}" type="presParOf" srcId="{41430437-EB77-3540-8E09-3FF329F12A4F}" destId="{F2DB5797-7C98-6645-82A8-B3CA9939B97F}" srcOrd="12" destOrd="0" presId="urn:microsoft.com/office/officeart/2005/8/layout/vList2"/>
    <dgm:cxn modelId="{713DEDB4-F0F0-1047-A8BD-D67B37126070}" type="presParOf" srcId="{41430437-EB77-3540-8E09-3FF329F12A4F}" destId="{38637CDD-B9C3-C246-A853-05C3FBC031CC}" srcOrd="13" destOrd="0" presId="urn:microsoft.com/office/officeart/2005/8/layout/vList2"/>
    <dgm:cxn modelId="{BEE38AC4-9FB8-CD46-B778-A7358AB9C900}" type="presParOf" srcId="{41430437-EB77-3540-8E09-3FF329F12A4F}" destId="{ED069880-FBF4-D942-9432-51BF7CE35A6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ED74E-85F0-7243-88ED-B84E224ABDAA}">
      <dsp:nvSpPr>
        <dsp:cNvPr id="0" name=""/>
        <dsp:cNvSpPr/>
      </dsp:nvSpPr>
      <dsp:spPr>
        <a:xfrm>
          <a:off x="0" y="41585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Zastrzeżenie ograniczenia egzekucji ( 839 319,778 783).</a:t>
          </a:r>
        </a:p>
      </dsp:txBody>
      <dsp:txXfrm>
        <a:off x="32784" y="448635"/>
        <a:ext cx="9078432" cy="606012"/>
      </dsp:txXfrm>
    </dsp:sp>
    <dsp:sp modelId="{AD4F81F0-F509-3E4D-BF1C-7F663708C567}">
      <dsp:nvSpPr>
        <dsp:cNvPr id="0" name=""/>
        <dsp:cNvSpPr/>
      </dsp:nvSpPr>
      <dsp:spPr>
        <a:xfrm>
          <a:off x="0" y="116807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Egzekucja z ruchomości.</a:t>
          </a:r>
        </a:p>
      </dsp:txBody>
      <dsp:txXfrm>
        <a:off x="32784" y="1200855"/>
        <a:ext cx="9078432" cy="606012"/>
      </dsp:txXfrm>
    </dsp:sp>
    <dsp:sp modelId="{CF80E047-0DD7-2346-98FB-6E059C1F0C1D}">
      <dsp:nvSpPr>
        <dsp:cNvPr id="0" name=""/>
        <dsp:cNvSpPr/>
      </dsp:nvSpPr>
      <dsp:spPr>
        <a:xfrm>
          <a:off x="0" y="192029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Egzekucja z wynagrodzenia za pracę.</a:t>
          </a:r>
        </a:p>
      </dsp:txBody>
      <dsp:txXfrm>
        <a:off x="32784" y="1953075"/>
        <a:ext cx="9078432" cy="606012"/>
      </dsp:txXfrm>
    </dsp:sp>
    <dsp:sp modelId="{F8312BB1-487C-0A44-A544-00259284973B}">
      <dsp:nvSpPr>
        <dsp:cNvPr id="0" name=""/>
        <dsp:cNvSpPr/>
      </dsp:nvSpPr>
      <dsp:spPr>
        <a:xfrm>
          <a:off x="0" y="267251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Egzekucja z wierzytelności z rachunków bankowych.</a:t>
          </a:r>
        </a:p>
      </dsp:txBody>
      <dsp:txXfrm>
        <a:off x="32784" y="2705295"/>
        <a:ext cx="9078432" cy="606012"/>
      </dsp:txXfrm>
    </dsp:sp>
    <dsp:sp modelId="{8B6E5DB4-2D7F-9A42-8D5A-8DBAD0B5EAC1}">
      <dsp:nvSpPr>
        <dsp:cNvPr id="0" name=""/>
        <dsp:cNvSpPr/>
      </dsp:nvSpPr>
      <dsp:spPr>
        <a:xfrm>
          <a:off x="0" y="342473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Egzekucja z innych wierzytelności i innych praw majątkowych.</a:t>
          </a:r>
        </a:p>
      </dsp:txBody>
      <dsp:txXfrm>
        <a:off x="32784" y="3457515"/>
        <a:ext cx="9078432" cy="606012"/>
      </dsp:txXfrm>
    </dsp:sp>
    <dsp:sp modelId="{22F75E63-EBEE-B749-80E0-9BD843E4D83C}">
      <dsp:nvSpPr>
        <dsp:cNvPr id="0" name=""/>
        <dsp:cNvSpPr/>
      </dsp:nvSpPr>
      <dsp:spPr>
        <a:xfrm>
          <a:off x="0" y="417695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Egzekucja z nieruchomości. </a:t>
          </a:r>
        </a:p>
      </dsp:txBody>
      <dsp:txXfrm>
        <a:off x="32784" y="4209735"/>
        <a:ext cx="9078432" cy="6060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20076"/>
          <a:ext cx="9144000" cy="79150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Uproszczona egzekucja z nieruchomości.</a:t>
          </a:r>
        </a:p>
      </dsp:txBody>
      <dsp:txXfrm>
        <a:off x="38638" y="58714"/>
        <a:ext cx="9066724" cy="714229"/>
      </dsp:txXfrm>
    </dsp:sp>
    <dsp:sp modelId="{1859675A-9D50-CF45-9BF9-EA43AA9B4C91}">
      <dsp:nvSpPr>
        <dsp:cNvPr id="0" name=""/>
        <dsp:cNvSpPr/>
      </dsp:nvSpPr>
      <dsp:spPr>
        <a:xfrm>
          <a:off x="0" y="906621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Zakres stosowania.</a:t>
          </a:r>
        </a:p>
      </dsp:txBody>
      <dsp:txXfrm>
        <a:off x="38638" y="945259"/>
        <a:ext cx="9066724" cy="714229"/>
      </dsp:txXfrm>
    </dsp:sp>
    <dsp:sp modelId="{4398B05E-6354-0A44-B3C2-0D72BAF52549}">
      <dsp:nvSpPr>
        <dsp:cNvPr id="0" name=""/>
        <dsp:cNvSpPr/>
      </dsp:nvSpPr>
      <dsp:spPr>
        <a:xfrm>
          <a:off x="0" y="1793166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Opis i oszacowanie nieruchomości.</a:t>
          </a:r>
        </a:p>
      </dsp:txBody>
      <dsp:txXfrm>
        <a:off x="38638" y="1831804"/>
        <a:ext cx="9066724" cy="714229"/>
      </dsp:txXfrm>
    </dsp:sp>
    <dsp:sp modelId="{03E2468E-FF5D-0743-A06B-19B9C8F27A67}">
      <dsp:nvSpPr>
        <dsp:cNvPr id="0" name=""/>
        <dsp:cNvSpPr/>
      </dsp:nvSpPr>
      <dsp:spPr>
        <a:xfrm>
          <a:off x="0" y="2679711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Sprzedaż z wolnej ręki.</a:t>
          </a:r>
        </a:p>
      </dsp:txBody>
      <dsp:txXfrm>
        <a:off x="38638" y="2718349"/>
        <a:ext cx="9066724" cy="714229"/>
      </dsp:txXfrm>
    </dsp:sp>
    <dsp:sp modelId="{94D37F84-D65E-234F-BE33-2891FF9C22CF}">
      <dsp:nvSpPr>
        <dsp:cNvPr id="0" name=""/>
        <dsp:cNvSpPr/>
      </dsp:nvSpPr>
      <dsp:spPr>
        <a:xfrm>
          <a:off x="0" y="3566256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Protokół sprzedaż.</a:t>
          </a:r>
        </a:p>
      </dsp:txBody>
      <dsp:txXfrm>
        <a:off x="38638" y="3604894"/>
        <a:ext cx="9066724" cy="714229"/>
      </dsp:txXfrm>
    </dsp:sp>
    <dsp:sp modelId="{DEE72865-D629-EA40-B783-0B1A8B83EE5F}">
      <dsp:nvSpPr>
        <dsp:cNvPr id="0" name=""/>
        <dsp:cNvSpPr/>
      </dsp:nvSpPr>
      <dsp:spPr>
        <a:xfrm>
          <a:off x="0" y="4452801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Sprzedaż w drodze licytacji. </a:t>
          </a:r>
        </a:p>
      </dsp:txBody>
      <dsp:txXfrm>
        <a:off x="38638" y="4491439"/>
        <a:ext cx="9066724" cy="7142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87711"/>
          <a:ext cx="9144000" cy="575639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Egzekucja z ułamkowej części nieruchomości.</a:t>
          </a:r>
        </a:p>
      </dsp:txBody>
      <dsp:txXfrm>
        <a:off x="28100" y="115811"/>
        <a:ext cx="9087800" cy="519439"/>
      </dsp:txXfrm>
    </dsp:sp>
    <dsp:sp modelId="{1859675A-9D50-CF45-9BF9-EA43AA9B4C91}">
      <dsp:nvSpPr>
        <dsp:cNvPr id="0" name=""/>
        <dsp:cNvSpPr/>
      </dsp:nvSpPr>
      <dsp:spPr>
        <a:xfrm>
          <a:off x="0" y="73247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Odesłanie do przepisów o egzekucji z nieruchomości.</a:t>
          </a:r>
        </a:p>
      </dsp:txBody>
      <dsp:txXfrm>
        <a:off x="28100" y="760571"/>
        <a:ext cx="9087800" cy="519439"/>
      </dsp:txXfrm>
    </dsp:sp>
    <dsp:sp modelId="{4398B05E-6354-0A44-B3C2-0D72BAF52549}">
      <dsp:nvSpPr>
        <dsp:cNvPr id="0" name=""/>
        <dsp:cNvSpPr/>
      </dsp:nvSpPr>
      <dsp:spPr>
        <a:xfrm>
          <a:off x="0" y="137723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Zajęcie.</a:t>
          </a:r>
        </a:p>
      </dsp:txBody>
      <dsp:txXfrm>
        <a:off x="28100" y="1405331"/>
        <a:ext cx="9087800" cy="519439"/>
      </dsp:txXfrm>
    </dsp:sp>
    <dsp:sp modelId="{03E2468E-FF5D-0743-A06B-19B9C8F27A67}">
      <dsp:nvSpPr>
        <dsp:cNvPr id="0" name=""/>
        <dsp:cNvSpPr/>
      </dsp:nvSpPr>
      <dsp:spPr>
        <a:xfrm>
          <a:off x="0" y="202199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Zarząd ułamkową częścią.</a:t>
          </a:r>
        </a:p>
      </dsp:txBody>
      <dsp:txXfrm>
        <a:off x="28100" y="2050091"/>
        <a:ext cx="9087800" cy="519439"/>
      </dsp:txXfrm>
    </dsp:sp>
    <dsp:sp modelId="{1F3A112C-D719-714F-82EB-3692B665F43A}">
      <dsp:nvSpPr>
        <dsp:cNvPr id="0" name=""/>
        <dsp:cNvSpPr/>
      </dsp:nvSpPr>
      <dsp:spPr>
        <a:xfrm>
          <a:off x="0" y="266675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Opis i oszacowanie części ułamkowej.</a:t>
          </a:r>
        </a:p>
      </dsp:txBody>
      <dsp:txXfrm>
        <a:off x="28100" y="2694851"/>
        <a:ext cx="9087800" cy="519439"/>
      </dsp:txXfrm>
    </dsp:sp>
    <dsp:sp modelId="{94D37F84-D65E-234F-BE33-2891FF9C22CF}">
      <dsp:nvSpPr>
        <dsp:cNvPr id="0" name=""/>
        <dsp:cNvSpPr/>
      </dsp:nvSpPr>
      <dsp:spPr>
        <a:xfrm>
          <a:off x="0" y="331151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Protokół.</a:t>
          </a:r>
        </a:p>
      </dsp:txBody>
      <dsp:txXfrm>
        <a:off x="28100" y="3339611"/>
        <a:ext cx="9087800" cy="519439"/>
      </dsp:txXfrm>
    </dsp:sp>
    <dsp:sp modelId="{DEE72865-D629-EA40-B783-0B1A8B83EE5F}">
      <dsp:nvSpPr>
        <dsp:cNvPr id="0" name=""/>
        <dsp:cNvSpPr/>
      </dsp:nvSpPr>
      <dsp:spPr>
        <a:xfrm>
          <a:off x="0" y="395627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Przysądzenie użytkowania wieczystego. </a:t>
          </a:r>
        </a:p>
      </dsp:txBody>
      <dsp:txXfrm>
        <a:off x="28100" y="3984371"/>
        <a:ext cx="9087800" cy="519439"/>
      </dsp:txXfrm>
    </dsp:sp>
    <dsp:sp modelId="{BBBAE235-03B3-CE4A-A197-159F471C1A22}">
      <dsp:nvSpPr>
        <dsp:cNvPr id="0" name=""/>
        <dsp:cNvSpPr/>
      </dsp:nvSpPr>
      <dsp:spPr>
        <a:xfrm>
          <a:off x="0" y="460103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Skutki zbycia ułamkowej części.</a:t>
          </a:r>
        </a:p>
      </dsp:txBody>
      <dsp:txXfrm>
        <a:off x="28100" y="4629131"/>
        <a:ext cx="9087800" cy="5194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E5DB4-2D7F-9A42-8D5A-8DBAD0B5EAC1}">
      <dsp:nvSpPr>
        <dsp:cNvPr id="0" name=""/>
        <dsp:cNvSpPr/>
      </dsp:nvSpPr>
      <dsp:spPr>
        <a:xfrm>
          <a:off x="0" y="3974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 dirty="0"/>
            <a:t>Uproszczona egzekucja z nieruchomości.</a:t>
          </a:r>
          <a:endParaRPr lang="pl-PL" sz="2800" kern="1200" dirty="0"/>
        </a:p>
      </dsp:txBody>
      <dsp:txXfrm>
        <a:off x="32784" y="72525"/>
        <a:ext cx="9078432" cy="606012"/>
      </dsp:txXfrm>
    </dsp:sp>
    <dsp:sp modelId="{D32ED74E-85F0-7243-88ED-B84E224ABDAA}">
      <dsp:nvSpPr>
        <dsp:cNvPr id="0" name=""/>
        <dsp:cNvSpPr/>
      </dsp:nvSpPr>
      <dsp:spPr>
        <a:xfrm>
          <a:off x="0" y="79196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 dirty="0"/>
            <a:t>Egzekucja z ułamkowej części nieruchomości.</a:t>
          </a:r>
          <a:endParaRPr lang="pl-PL" sz="2800" kern="1200" dirty="0"/>
        </a:p>
      </dsp:txBody>
      <dsp:txXfrm>
        <a:off x="32784" y="824745"/>
        <a:ext cx="9078432" cy="606012"/>
      </dsp:txXfrm>
    </dsp:sp>
    <dsp:sp modelId="{AD4F81F0-F509-3E4D-BF1C-7F663708C567}">
      <dsp:nvSpPr>
        <dsp:cNvPr id="0" name=""/>
        <dsp:cNvSpPr/>
      </dsp:nvSpPr>
      <dsp:spPr>
        <a:xfrm>
          <a:off x="0" y="154418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 dirty="0"/>
            <a:t>Egzekucja przez zarząd nad przedsiębiorstwem.</a:t>
          </a:r>
          <a:endParaRPr lang="pl-PL" sz="2800" kern="1200" dirty="0"/>
        </a:p>
      </dsp:txBody>
      <dsp:txXfrm>
        <a:off x="32784" y="1576965"/>
        <a:ext cx="9078432" cy="606012"/>
      </dsp:txXfrm>
    </dsp:sp>
    <dsp:sp modelId="{E0E17470-3159-C44D-A8F4-794238165F71}">
      <dsp:nvSpPr>
        <dsp:cNvPr id="0" name=""/>
        <dsp:cNvSpPr/>
      </dsp:nvSpPr>
      <dsp:spPr>
        <a:xfrm>
          <a:off x="0" y="229640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 dirty="0"/>
            <a:t>Egzekucja przez zarząd nad gospodarstwem rolnym dłużnika.</a:t>
          </a:r>
          <a:endParaRPr lang="pl-PL" sz="2800" kern="1200" dirty="0"/>
        </a:p>
      </dsp:txBody>
      <dsp:txXfrm>
        <a:off x="32784" y="2329185"/>
        <a:ext cx="9078432" cy="606012"/>
      </dsp:txXfrm>
    </dsp:sp>
    <dsp:sp modelId="{CF80E047-0DD7-2346-98FB-6E059C1F0C1D}">
      <dsp:nvSpPr>
        <dsp:cNvPr id="0" name=""/>
        <dsp:cNvSpPr/>
      </dsp:nvSpPr>
      <dsp:spPr>
        <a:xfrm>
          <a:off x="0" y="304862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 dirty="0"/>
            <a:t>Zawieszenie postępowania egzekucyjnego.</a:t>
          </a:r>
          <a:endParaRPr lang="pl-PL" sz="2800" kern="1200" dirty="0"/>
        </a:p>
      </dsp:txBody>
      <dsp:txXfrm>
        <a:off x="32784" y="3081405"/>
        <a:ext cx="9078432" cy="606012"/>
      </dsp:txXfrm>
    </dsp:sp>
    <dsp:sp modelId="{F8312BB1-487C-0A44-A544-00259284973B}">
      <dsp:nvSpPr>
        <dsp:cNvPr id="0" name=""/>
        <dsp:cNvSpPr/>
      </dsp:nvSpPr>
      <dsp:spPr>
        <a:xfrm>
          <a:off x="0" y="380084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 dirty="0"/>
            <a:t>Umorzenie postępowania egzekucyjnego</a:t>
          </a:r>
          <a:r>
            <a:rPr lang="pl-PL" sz="2800" kern="1200" dirty="0"/>
            <a:t>.</a:t>
          </a:r>
        </a:p>
      </dsp:txBody>
      <dsp:txXfrm>
        <a:off x="32784" y="3833625"/>
        <a:ext cx="9078432" cy="606012"/>
      </dsp:txXfrm>
    </dsp:sp>
    <dsp:sp modelId="{22F75E63-EBEE-B749-80E0-9BD843E4D83C}">
      <dsp:nvSpPr>
        <dsp:cNvPr id="0" name=""/>
        <dsp:cNvSpPr/>
      </dsp:nvSpPr>
      <dsp:spPr>
        <a:xfrm>
          <a:off x="0" y="455306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i="0" u="none" kern="1200"/>
            <a:t>Zakończenie postępowania egzekucyjnego.</a:t>
          </a:r>
          <a:endParaRPr lang="pl-PL" sz="2800" kern="1200" dirty="0"/>
        </a:p>
      </dsp:txBody>
      <dsp:txXfrm>
        <a:off x="32784" y="4585845"/>
        <a:ext cx="9078432" cy="606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ED74E-85F0-7243-88ED-B84E224ABDAA}">
      <dsp:nvSpPr>
        <dsp:cNvPr id="0" name=""/>
        <dsp:cNvSpPr/>
      </dsp:nvSpPr>
      <dsp:spPr>
        <a:xfrm>
          <a:off x="0" y="5369"/>
          <a:ext cx="9144000" cy="993128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/>
            <a:t>Zastrzeżenie ograniczenia egzekucji ( 839 319,778 783).</a:t>
          </a:r>
        </a:p>
      </dsp:txBody>
      <dsp:txXfrm>
        <a:off x="48481" y="53850"/>
        <a:ext cx="9047038" cy="896166"/>
      </dsp:txXfrm>
    </dsp:sp>
    <dsp:sp modelId="{F727E174-E753-3841-92CA-4F7804510335}">
      <dsp:nvSpPr>
        <dsp:cNvPr id="0" name=""/>
        <dsp:cNvSpPr/>
      </dsp:nvSpPr>
      <dsp:spPr>
        <a:xfrm>
          <a:off x="0" y="1070498"/>
          <a:ext cx="91440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0" i="0" u="none" kern="1200" dirty="0"/>
            <a:t>"ograniczeń egzekucji" w rozumieniu Działu V, tj. </a:t>
          </a:r>
          <a:r>
            <a:rPr lang="pl-PL" sz="2500" b="0" i="0" u="none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art. 829–839</a:t>
          </a:r>
          <a:r>
            <a:rPr lang="pl-PL" sz="2500" b="0" i="0" u="none" kern="1200" dirty="0"/>
            <a:t> KPC  (art. </a:t>
          </a:r>
          <a:r>
            <a:rPr lang="pl-PL" sz="2500" b="0" i="0" u="none" kern="1200" dirty="0" smtClean="0"/>
            <a:t>829KPC</a:t>
          </a:r>
          <a:r>
            <a:rPr lang="pl-PL" sz="2500" b="0" i="0" u="none" kern="1200" dirty="0"/>
            <a:t>)</a:t>
          </a:r>
          <a:endParaRPr lang="pl-PL" sz="2500" kern="1200" dirty="0"/>
        </a:p>
      </dsp:txBody>
      <dsp:txXfrm>
        <a:off x="48481" y="1118979"/>
        <a:ext cx="9047038" cy="896166"/>
      </dsp:txXfrm>
    </dsp:sp>
    <dsp:sp modelId="{FEFC9D8C-8623-834E-B900-28B7B41644F2}">
      <dsp:nvSpPr>
        <dsp:cNvPr id="0" name=""/>
        <dsp:cNvSpPr/>
      </dsp:nvSpPr>
      <dsp:spPr>
        <a:xfrm>
          <a:off x="0" y="2135627"/>
          <a:ext cx="91440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/>
            <a:t>Ograniczona odpowiedzialność pozwanego art. 319 KPC</a:t>
          </a:r>
        </a:p>
      </dsp:txBody>
      <dsp:txXfrm>
        <a:off x="48481" y="2184108"/>
        <a:ext cx="9047038" cy="896166"/>
      </dsp:txXfrm>
    </dsp:sp>
    <dsp:sp modelId="{D55E1CF0-61F7-3742-B721-BA030B1BE65D}">
      <dsp:nvSpPr>
        <dsp:cNvPr id="0" name=""/>
        <dsp:cNvSpPr/>
      </dsp:nvSpPr>
      <dsp:spPr>
        <a:xfrm>
          <a:off x="0" y="3200755"/>
          <a:ext cx="91440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/>
            <a:t>Ograniczenie egzekucji przeciwko spółce cywilnej</a:t>
          </a:r>
        </a:p>
      </dsp:txBody>
      <dsp:txXfrm>
        <a:off x="48481" y="3249236"/>
        <a:ext cx="9047038" cy="896166"/>
      </dsp:txXfrm>
    </dsp:sp>
    <dsp:sp modelId="{1294D553-93DD-C547-8C34-DEDE7DF26F71}">
      <dsp:nvSpPr>
        <dsp:cNvPr id="0" name=""/>
        <dsp:cNvSpPr/>
      </dsp:nvSpPr>
      <dsp:spPr>
        <a:xfrm>
          <a:off x="0" y="4265884"/>
          <a:ext cx="9144000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/>
            <a:t>Ograniczenie co do treści klauzuli wykonalności </a:t>
          </a:r>
        </a:p>
      </dsp:txBody>
      <dsp:txXfrm>
        <a:off x="48481" y="4314365"/>
        <a:ext cx="9047038" cy="8961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20076"/>
          <a:ext cx="9144000" cy="79150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Egzekucja z ruchomości.</a:t>
          </a:r>
        </a:p>
      </dsp:txBody>
      <dsp:txXfrm>
        <a:off x="38638" y="58714"/>
        <a:ext cx="9066724" cy="714229"/>
      </dsp:txXfrm>
    </dsp:sp>
    <dsp:sp modelId="{1859675A-9D50-CF45-9BF9-EA43AA9B4C91}">
      <dsp:nvSpPr>
        <dsp:cNvPr id="0" name=""/>
        <dsp:cNvSpPr/>
      </dsp:nvSpPr>
      <dsp:spPr>
        <a:xfrm>
          <a:off x="0" y="906621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Właściwość komornika przy egzekucji z ruchomości.</a:t>
          </a:r>
        </a:p>
      </dsp:txBody>
      <dsp:txXfrm>
        <a:off x="38638" y="945259"/>
        <a:ext cx="9066724" cy="714229"/>
      </dsp:txXfrm>
    </dsp:sp>
    <dsp:sp modelId="{4398B05E-6354-0A44-B3C2-0D72BAF52549}">
      <dsp:nvSpPr>
        <dsp:cNvPr id="0" name=""/>
        <dsp:cNvSpPr/>
      </dsp:nvSpPr>
      <dsp:spPr>
        <a:xfrm>
          <a:off x="0" y="1793166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Zajęcie ruchomości i jego skutki.</a:t>
          </a:r>
        </a:p>
      </dsp:txBody>
      <dsp:txXfrm>
        <a:off x="38638" y="1831804"/>
        <a:ext cx="9066724" cy="714229"/>
      </dsp:txXfrm>
    </dsp:sp>
    <dsp:sp modelId="{03E2468E-FF5D-0743-A06B-19B9C8F27A67}">
      <dsp:nvSpPr>
        <dsp:cNvPr id="0" name=""/>
        <dsp:cNvSpPr/>
      </dsp:nvSpPr>
      <dsp:spPr>
        <a:xfrm>
          <a:off x="0" y="2679711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Protokół zajęcia.</a:t>
          </a:r>
        </a:p>
      </dsp:txBody>
      <dsp:txXfrm>
        <a:off x="38638" y="2718349"/>
        <a:ext cx="9066724" cy="714229"/>
      </dsp:txXfrm>
    </dsp:sp>
    <dsp:sp modelId="{94D37F84-D65E-234F-BE33-2891FF9C22CF}">
      <dsp:nvSpPr>
        <dsp:cNvPr id="0" name=""/>
        <dsp:cNvSpPr/>
      </dsp:nvSpPr>
      <dsp:spPr>
        <a:xfrm>
          <a:off x="0" y="3566256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Oszacowanie zajętych ruchomości.</a:t>
          </a:r>
        </a:p>
      </dsp:txBody>
      <dsp:txXfrm>
        <a:off x="38638" y="3604894"/>
        <a:ext cx="9066724" cy="714229"/>
      </dsp:txXfrm>
    </dsp:sp>
    <dsp:sp modelId="{DEE72865-D629-EA40-B783-0B1A8B83EE5F}">
      <dsp:nvSpPr>
        <dsp:cNvPr id="0" name=""/>
        <dsp:cNvSpPr/>
      </dsp:nvSpPr>
      <dsp:spPr>
        <a:xfrm>
          <a:off x="0" y="4452801"/>
          <a:ext cx="91440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Dozór zajętych ruchomości</a:t>
          </a:r>
        </a:p>
      </dsp:txBody>
      <dsp:txXfrm>
        <a:off x="38638" y="4491439"/>
        <a:ext cx="9066724" cy="7142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39741"/>
          <a:ext cx="9144000" cy="67158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Egzekucja z ruchomości - sprzedaż</a:t>
          </a:r>
        </a:p>
      </dsp:txBody>
      <dsp:txXfrm>
        <a:off x="32784" y="72525"/>
        <a:ext cx="9078432" cy="606012"/>
      </dsp:txXfrm>
    </dsp:sp>
    <dsp:sp modelId="{1859675A-9D50-CF45-9BF9-EA43AA9B4C91}">
      <dsp:nvSpPr>
        <dsp:cNvPr id="0" name=""/>
        <dsp:cNvSpPr/>
      </dsp:nvSpPr>
      <dsp:spPr>
        <a:xfrm>
          <a:off x="0" y="79196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Termin sprzedaży.</a:t>
          </a:r>
        </a:p>
      </dsp:txBody>
      <dsp:txXfrm>
        <a:off x="32784" y="824745"/>
        <a:ext cx="9078432" cy="606012"/>
      </dsp:txXfrm>
    </dsp:sp>
    <dsp:sp modelId="{4398B05E-6354-0A44-B3C2-0D72BAF52549}">
      <dsp:nvSpPr>
        <dsp:cNvPr id="0" name=""/>
        <dsp:cNvSpPr/>
      </dsp:nvSpPr>
      <dsp:spPr>
        <a:xfrm>
          <a:off x="0" y="154418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Sprzedaż z wolnej ręki.</a:t>
          </a:r>
        </a:p>
      </dsp:txBody>
      <dsp:txXfrm>
        <a:off x="32784" y="1576965"/>
        <a:ext cx="9078432" cy="606012"/>
      </dsp:txXfrm>
    </dsp:sp>
    <dsp:sp modelId="{03E2468E-FF5D-0743-A06B-19B9C8F27A67}">
      <dsp:nvSpPr>
        <dsp:cNvPr id="0" name=""/>
        <dsp:cNvSpPr/>
      </dsp:nvSpPr>
      <dsp:spPr>
        <a:xfrm>
          <a:off x="0" y="229640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Sprzedaż </a:t>
          </a:r>
          <a:r>
            <a:rPr lang="pl-PL" sz="2800" kern="1200" dirty="0" err="1"/>
            <a:t>pozalicytacyjna</a:t>
          </a:r>
          <a:r>
            <a:rPr lang="pl-PL" sz="2800" kern="1200" dirty="0"/>
            <a:t>.</a:t>
          </a:r>
        </a:p>
      </dsp:txBody>
      <dsp:txXfrm>
        <a:off x="32784" y="2329185"/>
        <a:ext cx="9078432" cy="606012"/>
      </dsp:txXfrm>
    </dsp:sp>
    <dsp:sp modelId="{94D37F84-D65E-234F-BE33-2891FF9C22CF}">
      <dsp:nvSpPr>
        <dsp:cNvPr id="0" name=""/>
        <dsp:cNvSpPr/>
      </dsp:nvSpPr>
      <dsp:spPr>
        <a:xfrm>
          <a:off x="0" y="304862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Sprzedaż licytacyjna.</a:t>
          </a:r>
        </a:p>
      </dsp:txBody>
      <dsp:txXfrm>
        <a:off x="32784" y="3081405"/>
        <a:ext cx="9078432" cy="606012"/>
      </dsp:txXfrm>
    </dsp:sp>
    <dsp:sp modelId="{DEE72865-D629-EA40-B783-0B1A8B83EE5F}">
      <dsp:nvSpPr>
        <dsp:cNvPr id="0" name=""/>
        <dsp:cNvSpPr/>
      </dsp:nvSpPr>
      <dsp:spPr>
        <a:xfrm>
          <a:off x="0" y="380084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Licytacja</a:t>
          </a:r>
        </a:p>
      </dsp:txBody>
      <dsp:txXfrm>
        <a:off x="32784" y="3833625"/>
        <a:ext cx="9078432" cy="606012"/>
      </dsp:txXfrm>
    </dsp:sp>
    <dsp:sp modelId="{F2DB5797-7C98-6645-82A8-B3CA9939B97F}">
      <dsp:nvSpPr>
        <dsp:cNvPr id="0" name=""/>
        <dsp:cNvSpPr/>
      </dsp:nvSpPr>
      <dsp:spPr>
        <a:xfrm>
          <a:off x="0" y="4553061"/>
          <a:ext cx="91440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Sprzedaż w drodze licytacji elektronicznej.</a:t>
          </a:r>
        </a:p>
      </dsp:txBody>
      <dsp:txXfrm>
        <a:off x="32784" y="4585845"/>
        <a:ext cx="9078432" cy="6060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3291"/>
          <a:ext cx="9144000" cy="95940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/>
            <a:t>Egzekucja z wynagrodzenia za pracę</a:t>
          </a:r>
        </a:p>
      </dsp:txBody>
      <dsp:txXfrm>
        <a:off x="46834" y="50125"/>
        <a:ext cx="9050332" cy="865732"/>
      </dsp:txXfrm>
    </dsp:sp>
    <dsp:sp modelId="{1859675A-9D50-CF45-9BF9-EA43AA9B4C91}">
      <dsp:nvSpPr>
        <dsp:cNvPr id="0" name=""/>
        <dsp:cNvSpPr/>
      </dsp:nvSpPr>
      <dsp:spPr>
        <a:xfrm>
          <a:off x="0" y="1077891"/>
          <a:ext cx="91440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/>
            <a:t>Właściwość komornika. </a:t>
          </a:r>
        </a:p>
      </dsp:txBody>
      <dsp:txXfrm>
        <a:off x="46834" y="1124725"/>
        <a:ext cx="9050332" cy="865732"/>
      </dsp:txXfrm>
    </dsp:sp>
    <dsp:sp modelId="{4398B05E-6354-0A44-B3C2-0D72BAF52549}">
      <dsp:nvSpPr>
        <dsp:cNvPr id="0" name=""/>
        <dsp:cNvSpPr/>
      </dsp:nvSpPr>
      <dsp:spPr>
        <a:xfrm>
          <a:off x="0" y="2152491"/>
          <a:ext cx="91440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/>
            <a:t>Zajęcie  wynagrodzenia.</a:t>
          </a:r>
        </a:p>
      </dsp:txBody>
      <dsp:txXfrm>
        <a:off x="46834" y="2199325"/>
        <a:ext cx="9050332" cy="865732"/>
      </dsp:txXfrm>
    </dsp:sp>
    <dsp:sp modelId="{03E2468E-FF5D-0743-A06B-19B9C8F27A67}">
      <dsp:nvSpPr>
        <dsp:cNvPr id="0" name=""/>
        <dsp:cNvSpPr/>
      </dsp:nvSpPr>
      <dsp:spPr>
        <a:xfrm>
          <a:off x="0" y="3227091"/>
          <a:ext cx="91440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/>
            <a:t>Chwila zajęcia wynagrodzenia.</a:t>
          </a:r>
        </a:p>
      </dsp:txBody>
      <dsp:txXfrm>
        <a:off x="46834" y="3273925"/>
        <a:ext cx="9050332" cy="865732"/>
      </dsp:txXfrm>
    </dsp:sp>
    <dsp:sp modelId="{94D37F84-D65E-234F-BE33-2891FF9C22CF}">
      <dsp:nvSpPr>
        <dsp:cNvPr id="0" name=""/>
        <dsp:cNvSpPr/>
      </dsp:nvSpPr>
      <dsp:spPr>
        <a:xfrm>
          <a:off x="0" y="4301691"/>
          <a:ext cx="91440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/>
            <a:t>Skutki zajęcia wynagrodzenia</a:t>
          </a:r>
        </a:p>
      </dsp:txBody>
      <dsp:txXfrm>
        <a:off x="46834" y="4348525"/>
        <a:ext cx="9050332" cy="8657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529071"/>
          <a:ext cx="9144000" cy="76752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Egzekucja z wierzytelności z rachunków bankowych.</a:t>
          </a:r>
        </a:p>
      </dsp:txBody>
      <dsp:txXfrm>
        <a:off x="37467" y="566538"/>
        <a:ext cx="9069066" cy="692586"/>
      </dsp:txXfrm>
    </dsp:sp>
    <dsp:sp modelId="{1859675A-9D50-CF45-9BF9-EA43AA9B4C91}">
      <dsp:nvSpPr>
        <dsp:cNvPr id="0" name=""/>
        <dsp:cNvSpPr/>
      </dsp:nvSpPr>
      <dsp:spPr>
        <a:xfrm>
          <a:off x="0" y="1388751"/>
          <a:ext cx="914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Zajęcie rachunku bankowego.</a:t>
          </a:r>
        </a:p>
      </dsp:txBody>
      <dsp:txXfrm>
        <a:off x="37467" y="1426218"/>
        <a:ext cx="9069066" cy="692586"/>
      </dsp:txXfrm>
    </dsp:sp>
    <dsp:sp modelId="{4398B05E-6354-0A44-B3C2-0D72BAF52549}">
      <dsp:nvSpPr>
        <dsp:cNvPr id="0" name=""/>
        <dsp:cNvSpPr/>
      </dsp:nvSpPr>
      <dsp:spPr>
        <a:xfrm>
          <a:off x="0" y="2248431"/>
          <a:ext cx="914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Przekazanie środków z rachunku.  </a:t>
          </a:r>
        </a:p>
      </dsp:txBody>
      <dsp:txXfrm>
        <a:off x="37467" y="2285898"/>
        <a:ext cx="9069066" cy="692586"/>
      </dsp:txXfrm>
    </dsp:sp>
    <dsp:sp modelId="{03E2468E-FF5D-0743-A06B-19B9C8F27A67}">
      <dsp:nvSpPr>
        <dsp:cNvPr id="0" name=""/>
        <dsp:cNvSpPr/>
      </dsp:nvSpPr>
      <dsp:spPr>
        <a:xfrm>
          <a:off x="0" y="3108111"/>
          <a:ext cx="914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Zbieg egzekucji.</a:t>
          </a:r>
        </a:p>
      </dsp:txBody>
      <dsp:txXfrm>
        <a:off x="37467" y="3145578"/>
        <a:ext cx="9069066" cy="692586"/>
      </dsp:txXfrm>
    </dsp:sp>
    <dsp:sp modelId="{94D37F84-D65E-234F-BE33-2891FF9C22CF}">
      <dsp:nvSpPr>
        <dsp:cNvPr id="0" name=""/>
        <dsp:cNvSpPr/>
      </dsp:nvSpPr>
      <dsp:spPr>
        <a:xfrm>
          <a:off x="0" y="3967791"/>
          <a:ext cx="91440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Egzekucji z rachunku wspólnego.</a:t>
          </a:r>
        </a:p>
      </dsp:txBody>
      <dsp:txXfrm>
        <a:off x="37467" y="4005258"/>
        <a:ext cx="9069066" cy="6925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121664"/>
          <a:ext cx="9144000" cy="675327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/>
            <a:t>Egzekucja z innych wierzytelności i innych praw majątkowych</a:t>
          </a:r>
          <a:endParaRPr lang="pl-PL" sz="1700" kern="1200" dirty="0"/>
        </a:p>
      </dsp:txBody>
      <dsp:txXfrm>
        <a:off x="32967" y="154631"/>
        <a:ext cx="9078066" cy="609393"/>
      </dsp:txXfrm>
    </dsp:sp>
    <dsp:sp modelId="{1859675A-9D50-CF45-9BF9-EA43AA9B4C91}">
      <dsp:nvSpPr>
        <dsp:cNvPr id="0" name=""/>
        <dsp:cNvSpPr/>
      </dsp:nvSpPr>
      <dsp:spPr>
        <a:xfrm>
          <a:off x="0" y="845952"/>
          <a:ext cx="91440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Egzekucja z innych wierzytelności. </a:t>
          </a:r>
        </a:p>
      </dsp:txBody>
      <dsp:txXfrm>
        <a:off x="32967" y="878919"/>
        <a:ext cx="9078066" cy="609393"/>
      </dsp:txXfrm>
    </dsp:sp>
    <dsp:sp modelId="{4398B05E-6354-0A44-B3C2-0D72BAF52549}">
      <dsp:nvSpPr>
        <dsp:cNvPr id="0" name=""/>
        <dsp:cNvSpPr/>
      </dsp:nvSpPr>
      <dsp:spPr>
        <a:xfrm>
          <a:off x="0" y="1570240"/>
          <a:ext cx="91440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Egzekucja z innych prawa majątkowych</a:t>
          </a:r>
        </a:p>
      </dsp:txBody>
      <dsp:txXfrm>
        <a:off x="32967" y="1603207"/>
        <a:ext cx="9078066" cy="609393"/>
      </dsp:txXfrm>
    </dsp:sp>
    <dsp:sp modelId="{03E2468E-FF5D-0743-A06B-19B9C8F27A67}">
      <dsp:nvSpPr>
        <dsp:cNvPr id="0" name=""/>
        <dsp:cNvSpPr/>
      </dsp:nvSpPr>
      <dsp:spPr>
        <a:xfrm>
          <a:off x="0" y="2294527"/>
          <a:ext cx="91440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u="none" kern="1200" dirty="0"/>
            <a:t>Zajęcie praw przysługujących na wypadek wystąpienia ze spółki cywilnej lub jej rozwiązania</a:t>
          </a:r>
          <a:r>
            <a:rPr lang="pl-PL" sz="1700" kern="1200" dirty="0"/>
            <a:t>.</a:t>
          </a:r>
        </a:p>
      </dsp:txBody>
      <dsp:txXfrm>
        <a:off x="32967" y="2327494"/>
        <a:ext cx="9078066" cy="609393"/>
      </dsp:txXfrm>
    </dsp:sp>
    <dsp:sp modelId="{94D37F84-D65E-234F-BE33-2891FF9C22CF}">
      <dsp:nvSpPr>
        <dsp:cNvPr id="0" name=""/>
        <dsp:cNvSpPr/>
      </dsp:nvSpPr>
      <dsp:spPr>
        <a:xfrm>
          <a:off x="0" y="3018815"/>
          <a:ext cx="91440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u="none" kern="1200" dirty="0"/>
            <a:t>Zajęcie praw wspólnika w spółce handlowej</a:t>
          </a:r>
          <a:r>
            <a:rPr lang="pl-PL" sz="1700" kern="1200" dirty="0"/>
            <a:t>.</a:t>
          </a:r>
        </a:p>
      </dsp:txBody>
      <dsp:txXfrm>
        <a:off x="32967" y="3051782"/>
        <a:ext cx="9078066" cy="609393"/>
      </dsp:txXfrm>
    </dsp:sp>
    <dsp:sp modelId="{DEE72865-D629-EA40-B783-0B1A8B83EE5F}">
      <dsp:nvSpPr>
        <dsp:cNvPr id="0" name=""/>
        <dsp:cNvSpPr/>
      </dsp:nvSpPr>
      <dsp:spPr>
        <a:xfrm>
          <a:off x="0" y="3743102"/>
          <a:ext cx="91440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u="none" kern="1200" dirty="0"/>
            <a:t>Egzekucja z instrumentów finansowych zapisanych na rachunku papierów wartościowych lub innym rachunku.</a:t>
          </a:r>
          <a:endParaRPr lang="pl-PL" sz="1700" kern="1200" dirty="0"/>
        </a:p>
      </dsp:txBody>
      <dsp:txXfrm>
        <a:off x="32967" y="3776069"/>
        <a:ext cx="9078066" cy="609393"/>
      </dsp:txXfrm>
    </dsp:sp>
    <dsp:sp modelId="{F2DB5797-7C98-6645-82A8-B3CA9939B97F}">
      <dsp:nvSpPr>
        <dsp:cNvPr id="0" name=""/>
        <dsp:cNvSpPr/>
      </dsp:nvSpPr>
      <dsp:spPr>
        <a:xfrm>
          <a:off x="0" y="4467390"/>
          <a:ext cx="91440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0" u="none" kern="1200" dirty="0"/>
            <a:t>Egzekucja z prawa do działu majątku</a:t>
          </a:r>
          <a:r>
            <a:rPr lang="pl-PL" sz="1700" kern="1200" dirty="0"/>
            <a:t>.</a:t>
          </a:r>
        </a:p>
      </dsp:txBody>
      <dsp:txXfrm>
        <a:off x="32967" y="4500357"/>
        <a:ext cx="9078066" cy="60939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F81F0-F509-3E4D-BF1C-7F663708C567}">
      <dsp:nvSpPr>
        <dsp:cNvPr id="0" name=""/>
        <dsp:cNvSpPr/>
      </dsp:nvSpPr>
      <dsp:spPr>
        <a:xfrm>
          <a:off x="0" y="87711"/>
          <a:ext cx="9144000" cy="575639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Egzekucja z nieruchomości.</a:t>
          </a:r>
        </a:p>
      </dsp:txBody>
      <dsp:txXfrm>
        <a:off x="28100" y="115811"/>
        <a:ext cx="9087800" cy="519439"/>
      </dsp:txXfrm>
    </dsp:sp>
    <dsp:sp modelId="{1859675A-9D50-CF45-9BF9-EA43AA9B4C91}">
      <dsp:nvSpPr>
        <dsp:cNvPr id="0" name=""/>
        <dsp:cNvSpPr/>
      </dsp:nvSpPr>
      <dsp:spPr>
        <a:xfrm>
          <a:off x="0" y="73247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Wszczęcie postępowania egzekucyjnego z nieruchomości.</a:t>
          </a:r>
        </a:p>
      </dsp:txBody>
      <dsp:txXfrm>
        <a:off x="28100" y="760571"/>
        <a:ext cx="9087800" cy="519439"/>
      </dsp:txXfrm>
    </dsp:sp>
    <dsp:sp modelId="{4398B05E-6354-0A44-B3C2-0D72BAF52549}">
      <dsp:nvSpPr>
        <dsp:cNvPr id="0" name=""/>
        <dsp:cNvSpPr/>
      </dsp:nvSpPr>
      <dsp:spPr>
        <a:xfrm>
          <a:off x="0" y="137723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Opis i oszacowanie nieruchomości.</a:t>
          </a:r>
        </a:p>
      </dsp:txBody>
      <dsp:txXfrm>
        <a:off x="28100" y="1405331"/>
        <a:ext cx="9087800" cy="519439"/>
      </dsp:txXfrm>
    </dsp:sp>
    <dsp:sp modelId="{03E2468E-FF5D-0743-A06B-19B9C8F27A67}">
      <dsp:nvSpPr>
        <dsp:cNvPr id="0" name=""/>
        <dsp:cNvSpPr/>
      </dsp:nvSpPr>
      <dsp:spPr>
        <a:xfrm>
          <a:off x="0" y="202199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Obwieszczenie o licytacji.</a:t>
          </a:r>
        </a:p>
      </dsp:txBody>
      <dsp:txXfrm>
        <a:off x="28100" y="2050091"/>
        <a:ext cx="9087800" cy="519439"/>
      </dsp:txXfrm>
    </dsp:sp>
    <dsp:sp modelId="{94D37F84-D65E-234F-BE33-2891FF9C22CF}">
      <dsp:nvSpPr>
        <dsp:cNvPr id="0" name=""/>
        <dsp:cNvSpPr/>
      </dsp:nvSpPr>
      <dsp:spPr>
        <a:xfrm>
          <a:off x="0" y="266675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Warunki licytacyjne.</a:t>
          </a:r>
        </a:p>
      </dsp:txBody>
      <dsp:txXfrm>
        <a:off x="28100" y="2694851"/>
        <a:ext cx="9087800" cy="519439"/>
      </dsp:txXfrm>
    </dsp:sp>
    <dsp:sp modelId="{DEE72865-D629-EA40-B783-0B1A8B83EE5F}">
      <dsp:nvSpPr>
        <dsp:cNvPr id="0" name=""/>
        <dsp:cNvSpPr/>
      </dsp:nvSpPr>
      <dsp:spPr>
        <a:xfrm>
          <a:off x="0" y="331151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Licytacja</a:t>
          </a:r>
        </a:p>
      </dsp:txBody>
      <dsp:txXfrm>
        <a:off x="28100" y="3339611"/>
        <a:ext cx="9087800" cy="519439"/>
      </dsp:txXfrm>
    </dsp:sp>
    <dsp:sp modelId="{F2DB5797-7C98-6645-82A8-B3CA9939B97F}">
      <dsp:nvSpPr>
        <dsp:cNvPr id="0" name=""/>
        <dsp:cNvSpPr/>
      </dsp:nvSpPr>
      <dsp:spPr>
        <a:xfrm>
          <a:off x="0" y="395627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Przybicie.</a:t>
          </a:r>
        </a:p>
      </dsp:txBody>
      <dsp:txXfrm>
        <a:off x="28100" y="3984371"/>
        <a:ext cx="9087800" cy="519439"/>
      </dsp:txXfrm>
    </dsp:sp>
    <dsp:sp modelId="{ED069880-FBF4-D942-9432-51BF7CE35A62}">
      <dsp:nvSpPr>
        <dsp:cNvPr id="0" name=""/>
        <dsp:cNvSpPr/>
      </dsp:nvSpPr>
      <dsp:spPr>
        <a:xfrm>
          <a:off x="0" y="4601031"/>
          <a:ext cx="91440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/>
            <a:t>Przysądzenie własności</a:t>
          </a:r>
        </a:p>
      </dsp:txBody>
      <dsp:txXfrm>
        <a:off x="28100" y="4629131"/>
        <a:ext cx="9087800" cy="5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6F2DA4C-F264-534C-89D6-C63E9E41D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6220CB1-5AB5-0345-B9E3-E877B7CD9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EFB470F-6DE3-1542-87BB-512E2D1B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1E3B65D-419C-894C-9149-532186EDD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C326BEC-4A88-3248-A5BF-92132E2A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86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F2FF021-815A-2041-8E41-85D386FC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68403FC-F548-6A49-8875-B12925FC2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46179D2-5F51-644A-8A74-A4525BDC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CA85448-E686-BC43-9DB0-77237737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2E920F0-2722-DA4A-98BE-292BD6AA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20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C63B420-2C30-614D-A55D-47E9A0AE14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5AA983DE-BCBD-4142-AE5B-17721F5EC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23C9A6E-14F3-1B49-9D92-4180CB73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22F42DD-106E-7A45-B5A6-70E3E7A7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5645455-22C7-E74F-BEDD-92DAEF4E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7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CB599F-2B52-9844-A6B9-44E8F071B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FC5AF42-B4EC-5048-AD9F-752EF3888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C903E55-6364-CF4E-B8DE-67F48885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16EC964-6BD3-9144-8726-64062CEF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75BD00A-A3CE-C24B-9C8A-67C6118AE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29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50BA0E7-2FEB-CD48-9060-3D1469537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9F3C0C4-D7F8-ED49-85A6-3E6B87A22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08B8255-FCD7-E24B-8D37-C3167B84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B1E3840-953F-FF4E-847C-992EBF8ED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DAB9D1-7E37-354F-8763-60340EA7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E7F8F8D-A7AA-CF44-A7CA-8A8839DBC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2352610-A1C9-484B-B033-515D0AAE6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9E9C5879-6078-E249-BA27-CEC2C458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580F025-5D3A-3440-9425-E33F0CEC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3ECFAE4-60AF-A542-AFB3-D15C2FCD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AF4ADB8-1C98-704C-A70E-7A2ED5E8E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16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83AF71B-954A-B84A-B4C7-147AE11D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84CDF89-166A-3040-B35E-E857DCB5A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81D9DAF-90A8-A444-96F5-FFE26836D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0662A809-5240-E643-B45A-F3E2560AA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9864498A-5EF8-5248-BC61-44CD8BC56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2F562FC2-513B-8547-ACAC-9853AE45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A1ACC83B-BD2D-514C-98EE-2D71C1D0A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29CAB6F8-771B-154E-899A-ACF7EE80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766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55CAAC-7E1A-EF42-B2AF-97560A8F1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D4273939-F177-AB43-A322-BC350961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E344AA0-47F8-544B-B7A3-26715064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67CE8788-CA57-8E40-A3E3-7FCCAB75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592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E43F5E80-DDF5-7042-97D6-82EECCBAE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62E9B72F-3E0E-2742-A181-4CB27938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CC694D1-C4CE-2344-8BF4-492A0AB4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96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279B923-09A5-A546-BBB5-48EC92E3A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BE38DB-4FA2-3040-A6EA-865A883B8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8A23BA4-7436-6944-99E8-FD025877F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C5586AE-64CF-0E4F-BE63-FC082EDC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A4D46F3-5745-2D4A-A08F-C2E1E985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499F30D-F10F-8349-BD43-EF37ACD2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48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43C2450-E62A-3A42-B3F8-2194F50F3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D53790A-7D37-6B44-BBF6-1C9986E827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D495737F-EB20-444E-A4CE-A9C7959B0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A2D7C68-9971-7A42-84E6-D251F0705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829302A-1497-8F41-A34D-E7BDCBCB8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60655BD0-487B-1E48-A98A-5BC1AF64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47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6CE327B5-74AC-4D4B-B651-6E0B19E98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CB0B706-D498-DF4A-A6A5-38DB5C181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9983EC1-C318-D241-B3B9-7DF635ABC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C57CA-FAE4-BA48-A1D3-6A5E3DAF1A65}" type="datetimeFigureOut">
              <a:rPr lang="pl-PL" smtClean="0"/>
              <a:t>2022-11-10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661DBF3-5018-E540-95FA-2F0593A6F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923AB50-4921-954D-B393-A6FFEECBE4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CF03D-39BA-BE45-B82C-0C7E1F83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635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mbergerolaf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91CCF19-A914-3B45-AA59-DB019D451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r"/>
            <a: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  <a:t>Nazwa przedmiotu:</a:t>
            </a:r>
            <a:b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u="sng" dirty="0">
                <a:latin typeface="Arial" panose="020B0604020202020204" pitchFamily="34" charset="0"/>
                <a:cs typeface="Arial" panose="020B0604020202020204" pitchFamily="34" charset="0"/>
              </a:rPr>
              <a:t>Postępowanie zabezpieczające i egzekucyjne.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490464E-533F-7C49-8B5A-12212007C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0904" y="4943950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pl-PL" b="1" dirty="0"/>
              <a:t>mgr Olaf Hamberger </a:t>
            </a:r>
            <a:endParaRPr lang="pl-PL" dirty="0"/>
          </a:p>
          <a:p>
            <a:pPr algn="r"/>
            <a:r>
              <a:rPr lang="pl-PL" dirty="0"/>
              <a:t>Instytut Prawa Cywilnego </a:t>
            </a:r>
          </a:p>
          <a:p>
            <a:pPr algn="r"/>
            <a:r>
              <a:rPr lang="pl-PL" dirty="0"/>
              <a:t>Zakład Postępowania Cywilnego </a:t>
            </a:r>
          </a:p>
          <a:p>
            <a:pPr algn="r"/>
            <a:r>
              <a:rPr lang="pl-PL" u="sng" dirty="0">
                <a:hlinkClick r:id="rId3"/>
              </a:rPr>
              <a:t>hambergerolaf@gmail.com</a:t>
            </a:r>
            <a:r>
              <a:rPr lang="pl-PL" dirty="0"/>
              <a:t> </a:t>
            </a:r>
          </a:p>
        </p:txBody>
      </p:sp>
      <p:pic>
        <p:nvPicPr>
          <p:cNvPr id="5" name="Obraz 4" descr="paragrafy-e1341477842405.jpg">
            <a:extLst>
              <a:ext uri="{FF2B5EF4-FFF2-40B4-BE49-F238E27FC236}">
                <a16:creationId xmlns:a16="http://schemas.microsoft.com/office/drawing/2014/main" xmlns="" id="{29B01810-5277-7749-8FB0-1F1F5249E8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632" y="4276319"/>
            <a:ext cx="4849645" cy="181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4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3139492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820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D069880-FBF4-D942-9432-51BF7CE35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ED069880-FBF4-D942-9432-51BF7CE35A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1466611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127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D069880-FBF4-D942-9432-51BF7CE35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ED069880-FBF4-D942-9432-51BF7CE35A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8943913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967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F3A112C-D719-714F-82EB-3692B665F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1F3A112C-D719-714F-82EB-3692B665F4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BAE235-03B3-CE4A-A197-159F471C1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BBBAE235-03B3-CE4A-A197-159F471C1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6067947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97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F3A112C-D719-714F-82EB-3692B665F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1F3A112C-D719-714F-82EB-3692B665F4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BAE235-03B3-CE4A-A197-159F471C1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BBBAE235-03B3-CE4A-A197-159F471C1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478239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49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F3A112C-D719-714F-82EB-3692B665F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1F3A112C-D719-714F-82EB-3692B665F4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BAE235-03B3-CE4A-A197-159F471C1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BBBAE235-03B3-CE4A-A197-159F471C1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62337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575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704C91-A989-1D4E-9062-1C2E955DF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65704C91-A989-1D4E-9062-1C2E955DF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7999455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028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6E5DB4-2D7F-9A42-8D5A-8DBAD0B5E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8B6E5DB4-2D7F-9A42-8D5A-8DBAD0B5EA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2ED74E-85F0-7243-88ED-B84E224A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D32ED74E-85F0-7243-88ED-B84E224ABD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80E047-0DD7-2346-98FB-6E059C1F0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CF80E047-0DD7-2346-98FB-6E059C1F0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312BB1-487C-0A44-A544-002592849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F8312BB1-487C-0A44-A544-0025928497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F75E63-EBEE-B749-80E0-9BD843E4D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22F75E63-EBEE-B749-80E0-9BD843E4D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6194147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41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6E5DB4-2D7F-9A42-8D5A-8DBAD0B5E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8B6E5DB4-2D7F-9A42-8D5A-8DBAD0B5EA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2ED74E-85F0-7243-88ED-B84E224A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D32ED74E-85F0-7243-88ED-B84E224ABD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E17470-3159-C44D-A8F4-794238165F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E0E17470-3159-C44D-A8F4-794238165F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80E047-0DD7-2346-98FB-6E059C1F0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CF80E047-0DD7-2346-98FB-6E059C1F0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312BB1-487C-0A44-A544-002592849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F8312BB1-487C-0A44-A544-0025928497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F75E63-EBEE-B749-80E0-9BD843E4D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22F75E63-EBEE-B749-80E0-9BD843E4D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406433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365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2ED74E-85F0-7243-88ED-B84E224A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D32ED74E-85F0-7243-88ED-B84E224ABD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727E174-E753-3841-92CA-4F78045103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F727E174-E753-3841-92CA-4F78045103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EFC9D8C-8623-834E-B900-28B7B41644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EFC9D8C-8623-834E-B900-28B7B41644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55E1CF0-61F7-3742-B721-BA030B1BE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D55E1CF0-61F7-3742-B721-BA030B1BE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94D553-93DD-C547-8C34-DEDE7DF26F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1294D553-93DD-C547-8C34-DEDE7DF26F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3557963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091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6346131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72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5722854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261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0498558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140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58B2D7C-7153-924D-A801-1583DD8476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7092929-38C0-1949-B9BB-0DFFE8C1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694" y="328397"/>
            <a:ext cx="7384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egzekucyjne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BD7E95E0-DB38-BB4E-AA3F-64AA003AC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1532283"/>
              </p:ext>
            </p:extLst>
          </p:nvPr>
        </p:nvGraphicFramePr>
        <p:xfrm>
          <a:off x="2438400" y="1331224"/>
          <a:ext cx="9144000" cy="526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858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D4F81F0-F509-3E4D-BF1C-7F663708C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859675A-9D50-CF45-9BF9-EA43AA9B4C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4398B05E-6354-0A44-B3C2-0D72BAF525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03E2468E-FF5D-0743-A06B-19B9C8F27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4D37F84-D65E-234F-BE33-2891FF9C2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DEE72865-D629-EA40-B783-0B1A8B83E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F2DB5797-7C98-6645-82A8-B3CA9939B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473</Words>
  <Application>Microsoft Office PowerPoint</Application>
  <PresentationFormat>Niestandardowy</PresentationFormat>
  <Paragraphs>106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Nazwa przedmiotu:  Postępowanie zabezpieczające i egzekucyjne.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zabezpieczające i </dc:title>
  <dc:creator>Olaf Hamberger</dc:creator>
  <cp:lastModifiedBy>Olaf Hamberger</cp:lastModifiedBy>
  <cp:revision>87</cp:revision>
  <dcterms:created xsi:type="dcterms:W3CDTF">2018-09-26T20:04:15Z</dcterms:created>
  <dcterms:modified xsi:type="dcterms:W3CDTF">2022-11-10T18:59:09Z</dcterms:modified>
</cp:coreProperties>
</file>